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notesMasterIdLst>
    <p:notesMasterId r:id="rId24"/>
  </p:notesMasterIdLst>
  <p:sldIdLst>
    <p:sldId id="256" r:id="rId2"/>
    <p:sldId id="257" r:id="rId3"/>
    <p:sldId id="259" r:id="rId4"/>
    <p:sldId id="258" r:id="rId5"/>
    <p:sldId id="260" r:id="rId6"/>
    <p:sldId id="261" r:id="rId7"/>
    <p:sldId id="271" r:id="rId8"/>
    <p:sldId id="263" r:id="rId9"/>
    <p:sldId id="264" r:id="rId10"/>
    <p:sldId id="262" r:id="rId11"/>
    <p:sldId id="265" r:id="rId12"/>
    <p:sldId id="268" r:id="rId13"/>
    <p:sldId id="267" r:id="rId14"/>
    <p:sldId id="276" r:id="rId15"/>
    <p:sldId id="278" r:id="rId16"/>
    <p:sldId id="272" r:id="rId17"/>
    <p:sldId id="269" r:id="rId18"/>
    <p:sldId id="277" r:id="rId19"/>
    <p:sldId id="270" r:id="rId20"/>
    <p:sldId id="273" r:id="rId21"/>
    <p:sldId id="274" r:id="rId22"/>
    <p:sldId id="275" r:id="rId23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2A599D-5EAC-4C89-8F48-F302BD0F2F3C}" v="3" dt="2023-10-31T09:05:58.361"/>
    <p1510:client id="{51305AE8-27E8-4A7D-8834-DBA63630A94B}" v="18" dt="2023-10-30T14:10:03.1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213" autoAdjust="0"/>
  </p:normalViewPr>
  <p:slideViewPr>
    <p:cSldViewPr snapToGrid="0">
      <p:cViewPr varScale="1">
        <p:scale>
          <a:sx n="82" d="100"/>
          <a:sy n="82" d="100"/>
        </p:scale>
        <p:origin x="16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James" userId="87325ef21a490bf8" providerId="Windows Live" clId="Web-{566E59A0-9A74-4219-9ACB-7D84F3FEC89E}"/>
    <pc:docChg chg="modSld">
      <pc:chgData name="Andrew James" userId="87325ef21a490bf8" providerId="Windows Live" clId="Web-{566E59A0-9A74-4219-9ACB-7D84F3FEC89E}" dt="2023-10-28T09:53:24.454" v="53"/>
      <pc:docMkLst>
        <pc:docMk/>
      </pc:docMkLst>
      <pc:sldChg chg="modSp">
        <pc:chgData name="Andrew James" userId="87325ef21a490bf8" providerId="Windows Live" clId="Web-{566E59A0-9A74-4219-9ACB-7D84F3FEC89E}" dt="2023-10-28T09:51:06.122" v="43" actId="20577"/>
        <pc:sldMkLst>
          <pc:docMk/>
          <pc:sldMk cId="3516975963" sldId="257"/>
        </pc:sldMkLst>
        <pc:spChg chg="mod">
          <ac:chgData name="Andrew James" userId="87325ef21a490bf8" providerId="Windows Live" clId="Web-{566E59A0-9A74-4219-9ACB-7D84F3FEC89E}" dt="2023-10-28T09:51:06.122" v="43" actId="20577"/>
          <ac:spMkLst>
            <pc:docMk/>
            <pc:sldMk cId="3516975963" sldId="257"/>
            <ac:spMk id="3" creationId="{57351DA1-53E5-F267-A661-AC6E6686BE72}"/>
          </ac:spMkLst>
        </pc:spChg>
      </pc:sldChg>
      <pc:sldChg chg="modNotes">
        <pc:chgData name="Andrew James" userId="87325ef21a490bf8" providerId="Windows Live" clId="Web-{566E59A0-9A74-4219-9ACB-7D84F3FEC89E}" dt="2023-10-28T09:53:24.454" v="53"/>
        <pc:sldMkLst>
          <pc:docMk/>
          <pc:sldMk cId="3502591847" sldId="261"/>
        </pc:sldMkLst>
      </pc:sldChg>
      <pc:sldChg chg="modNotes">
        <pc:chgData name="Andrew James" userId="87325ef21a490bf8" providerId="Windows Live" clId="Web-{566E59A0-9A74-4219-9ACB-7D84F3FEC89E}" dt="2023-10-28T09:53:02.734" v="51"/>
        <pc:sldMkLst>
          <pc:docMk/>
          <pc:sldMk cId="2040545589" sldId="278"/>
        </pc:sldMkLst>
      </pc:sldChg>
    </pc:docChg>
  </pc:docChgLst>
  <pc:docChgLst>
    <pc:chgData clId="Web-{DEDCCDFB-12C6-41F5-A953-B95F6221356B}"/>
    <pc:docChg chg="modSld">
      <pc:chgData name="" userId="" providerId="" clId="Web-{DEDCCDFB-12C6-41F5-A953-B95F6221356B}" dt="2023-10-01T12:50:04.862" v="0" actId="20577"/>
      <pc:docMkLst>
        <pc:docMk/>
      </pc:docMkLst>
      <pc:sldChg chg="modSp">
        <pc:chgData name="" userId="" providerId="" clId="Web-{DEDCCDFB-12C6-41F5-A953-B95F6221356B}" dt="2023-10-01T12:50:04.862" v="0" actId="20577"/>
        <pc:sldMkLst>
          <pc:docMk/>
          <pc:sldMk cId="109857222" sldId="256"/>
        </pc:sldMkLst>
        <pc:spChg chg="mod">
          <ac:chgData name="" userId="" providerId="" clId="Web-{DEDCCDFB-12C6-41F5-A953-B95F6221356B}" dt="2023-10-01T12:50:04.862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drew James" userId="87325ef21a490bf8" providerId="LiveId" clId="{51305AE8-27E8-4A7D-8834-DBA63630A94B}"/>
    <pc:docChg chg="undo custSel addSld delSld modSld sldOrd modMainMaster replTag delTag">
      <pc:chgData name="Andrew James" userId="87325ef21a490bf8" providerId="LiveId" clId="{51305AE8-27E8-4A7D-8834-DBA63630A94B}" dt="2023-10-30T14:10:08.425" v="13689"/>
      <pc:docMkLst>
        <pc:docMk/>
      </pc:docMkLst>
      <pc:sldChg chg="addSp delSp modSp mod setBg addAnim delDesignElem modNotesTx">
        <pc:chgData name="Andrew James" userId="87325ef21a490bf8" providerId="LiveId" clId="{51305AE8-27E8-4A7D-8834-DBA63630A94B}" dt="2023-10-20T09:33:58.920" v="3844" actId="20577"/>
        <pc:sldMkLst>
          <pc:docMk/>
          <pc:sldMk cId="109857222" sldId="256"/>
        </pc:sldMkLst>
        <pc:spChg chg="mod">
          <ac:chgData name="Andrew James" userId="87325ef21a490bf8" providerId="LiveId" clId="{51305AE8-27E8-4A7D-8834-DBA63630A94B}" dt="2023-10-18T10:54:36.705" v="2416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w James" userId="87325ef21a490bf8" providerId="LiveId" clId="{51305AE8-27E8-4A7D-8834-DBA63630A94B}" dt="2023-10-18T10:54:36.705" v="2416" actId="2660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ndrew James" userId="87325ef21a490bf8" providerId="LiveId" clId="{51305AE8-27E8-4A7D-8834-DBA63630A94B}" dt="2023-10-18T10:54:36.705" v="2416" actId="26606"/>
          <ac:spMkLst>
            <pc:docMk/>
            <pc:sldMk cId="109857222" sldId="256"/>
            <ac:spMk id="35" creationId="{55B419A7-F817-4767-8CCB-FB0E189C4ACD}"/>
          </ac:spMkLst>
        </pc:spChg>
        <pc:spChg chg="del">
          <ac:chgData name="Andrew James" userId="87325ef21a490bf8" providerId="LiveId" clId="{51305AE8-27E8-4A7D-8834-DBA63630A94B}" dt="2023-10-18T10:54:36.705" v="2416" actId="26606"/>
          <ac:spMkLst>
            <pc:docMk/>
            <pc:sldMk cId="109857222" sldId="256"/>
            <ac:spMk id="37" creationId="{ADA271CD-3011-4A05-B4A3-80F1794684F2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109857222" sldId="256"/>
            <ac:spMk id="42" creationId="{55B419A7-F817-4767-8CCB-FB0E189C4ACD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109857222" sldId="256"/>
            <ac:spMk id="44" creationId="{E4398140-F067-40E9-892C-4DB04C70BC55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109857222" sldId="256"/>
            <ac:spMk id="48" creationId="{7021D92D-08FF-45A6-9109-AC9462C7E8E3}"/>
          </ac:spMkLst>
        </pc:spChg>
        <pc:picChg chg="add mod ord">
          <ac:chgData name="Andrew James" userId="87325ef21a490bf8" providerId="LiveId" clId="{51305AE8-27E8-4A7D-8834-DBA63630A94B}" dt="2023-10-18T10:54:36.705" v="2416" actId="26606"/>
          <ac:picMkLst>
            <pc:docMk/>
            <pc:sldMk cId="109857222" sldId="256"/>
            <ac:picMk id="4" creationId="{05976520-95D8-781A-C4B8-29C67DAC1EEE}"/>
          </ac:picMkLst>
        </pc:picChg>
        <pc:picChg chg="del">
          <ac:chgData name="Andrew James" userId="87325ef21a490bf8" providerId="LiveId" clId="{51305AE8-27E8-4A7D-8834-DBA63630A94B}" dt="2023-10-18T10:54:34.039" v="2415" actId="478"/>
          <ac:picMkLst>
            <pc:docMk/>
            <pc:sldMk cId="109857222" sldId="256"/>
            <ac:picMk id="36" creationId="{0811BA48-7916-4213-B9F9-4A994923A01F}"/>
          </ac:picMkLst>
        </pc:picChg>
        <pc:cxnChg chg="add del">
          <ac:chgData name="Andrew James" userId="87325ef21a490bf8" providerId="LiveId" clId="{51305AE8-27E8-4A7D-8834-DBA63630A94B}" dt="2023-10-18T10:59:34.323" v="2508"/>
          <ac:cxnSpMkLst>
            <pc:docMk/>
            <pc:sldMk cId="109857222" sldId="256"/>
            <ac:cxnSpMk id="46" creationId="{17726E8A-324C-4684-96F2-AFDDFB2F1441}"/>
          </ac:cxnSpMkLst>
        </pc:cxnChg>
      </pc:sldChg>
      <pc:sldChg chg="addSp delSp modSp mod setBg modAnim setClrOvrMap delDesignElem modNotesTx">
        <pc:chgData name="Andrew James" userId="87325ef21a490bf8" providerId="LiveId" clId="{51305AE8-27E8-4A7D-8834-DBA63630A94B}" dt="2023-10-20T10:45:20.411" v="7842"/>
        <pc:sldMkLst>
          <pc:docMk/>
          <pc:sldMk cId="3516975963" sldId="257"/>
        </pc:sldMkLst>
        <pc:spChg chg="mod">
          <ac:chgData name="Andrew James" userId="87325ef21a490bf8" providerId="LiveId" clId="{51305AE8-27E8-4A7D-8834-DBA63630A94B}" dt="2023-10-18T10:59:53.723" v="2573" actId="26606"/>
          <ac:spMkLst>
            <pc:docMk/>
            <pc:sldMk cId="3516975963" sldId="257"/>
            <ac:spMk id="2" creationId="{64FA410D-2930-2FA8-0151-74C13F06F06F}"/>
          </ac:spMkLst>
        </pc:spChg>
        <pc:spChg chg="mod ord">
          <ac:chgData name="Andrew James" userId="87325ef21a490bf8" providerId="LiveId" clId="{51305AE8-27E8-4A7D-8834-DBA63630A94B}" dt="2023-10-20T09:35:15.813" v="3914" actId="313"/>
          <ac:spMkLst>
            <pc:docMk/>
            <pc:sldMk cId="3516975963" sldId="257"/>
            <ac:spMk id="3" creationId="{57351DA1-53E5-F267-A661-AC6E6686BE72}"/>
          </ac:spMkLst>
        </pc:spChg>
        <pc:spChg chg="add mod">
          <ac:chgData name="Andrew James" userId="87325ef21a490bf8" providerId="LiveId" clId="{51305AE8-27E8-4A7D-8834-DBA63630A94B}" dt="2023-10-18T10:59:34.394" v="2516" actId="207"/>
          <ac:spMkLst>
            <pc:docMk/>
            <pc:sldMk cId="3516975963" sldId="257"/>
            <ac:spMk id="4" creationId="{009A1411-3457-3AB3-6A3F-53AC4E865800}"/>
          </ac:spMkLst>
        </pc:spChg>
        <pc:spChg chg="add mod">
          <ac:chgData name="Andrew James" userId="87325ef21a490bf8" providerId="LiveId" clId="{51305AE8-27E8-4A7D-8834-DBA63630A94B}" dt="2023-10-18T10:59:34.400" v="2524" actId="207"/>
          <ac:spMkLst>
            <pc:docMk/>
            <pc:sldMk cId="3516975963" sldId="257"/>
            <ac:spMk id="5" creationId="{EC936F01-1D0D-6DC0-7CCE-0CEC627F3735}"/>
          </ac:spMkLst>
        </pc:spChg>
        <pc:spChg chg="add mod">
          <ac:chgData name="Andrew James" userId="87325ef21a490bf8" providerId="LiveId" clId="{51305AE8-27E8-4A7D-8834-DBA63630A94B}" dt="2023-10-18T10:59:35" v="2536" actId="207"/>
          <ac:spMkLst>
            <pc:docMk/>
            <pc:sldMk cId="3516975963" sldId="257"/>
            <ac:spMk id="6" creationId="{6A13EC3A-5CB1-3430-FD21-78D72FB12F2B}"/>
          </ac:spMkLst>
        </pc:spChg>
        <pc:spChg chg="add mod">
          <ac:chgData name="Andrew James" userId="87325ef21a490bf8" providerId="LiveId" clId="{51305AE8-27E8-4A7D-8834-DBA63630A94B}" dt="2023-10-18T10:59:35.003" v="2544" actId="207"/>
          <ac:spMkLst>
            <pc:docMk/>
            <pc:sldMk cId="3516975963" sldId="257"/>
            <ac:spMk id="7" creationId="{3EFDBE82-E810-D020-CB69-0112E577C556}"/>
          </ac:spMkLst>
        </pc:spChg>
        <pc:spChg chg="add mod">
          <ac:chgData name="Andrew James" userId="87325ef21a490bf8" providerId="LiveId" clId="{51305AE8-27E8-4A7D-8834-DBA63630A94B}" dt="2023-10-18T10:59:47.998" v="2563" actId="207"/>
          <ac:spMkLst>
            <pc:docMk/>
            <pc:sldMk cId="3516975963" sldId="257"/>
            <ac:spMk id="8" creationId="{6DA3D15C-3A29-8241-9F0B-F4AFE3756912}"/>
          </ac:spMkLst>
        </pc:spChg>
        <pc:spChg chg="add mod">
          <ac:chgData name="Andrew James" userId="87325ef21a490bf8" providerId="LiveId" clId="{51305AE8-27E8-4A7D-8834-DBA63630A94B}" dt="2023-10-18T10:59:48.002" v="2571" actId="207"/>
          <ac:spMkLst>
            <pc:docMk/>
            <pc:sldMk cId="3516975963" sldId="257"/>
            <ac:spMk id="9" creationId="{6574B32C-D339-9D23-53C3-DC848D2B49E7}"/>
          </ac:spMkLst>
        </pc:spChg>
        <pc:spChg chg="del">
          <ac:chgData name="Andrew James" userId="87325ef21a490bf8" providerId="LiveId" clId="{51305AE8-27E8-4A7D-8834-DBA63630A94B}" dt="2023-10-18T10:53:18.391" v="2410" actId="26606"/>
          <ac:spMkLst>
            <pc:docMk/>
            <pc:sldMk cId="3516975963" sldId="257"/>
            <ac:spMk id="15" creationId="{C5176844-69C3-4F79-BE38-EA5BDDF4FEA4}"/>
          </ac:spMkLst>
        </pc:spChg>
        <pc:spChg chg="del">
          <ac:chgData name="Andrew James" userId="87325ef21a490bf8" providerId="LiveId" clId="{51305AE8-27E8-4A7D-8834-DBA63630A94B}" dt="2023-10-18T10:53:18.391" v="2410" actId="26606"/>
          <ac:spMkLst>
            <pc:docMk/>
            <pc:sldMk cId="3516975963" sldId="257"/>
            <ac:spMk id="19" creationId="{A101E513-AF74-4E9D-A31F-99664250722D}"/>
          </ac:spMkLst>
        </pc:spChg>
        <pc:spChg chg="add del">
          <ac:chgData name="Andrew James" userId="87325ef21a490bf8" providerId="LiveId" clId="{51305AE8-27E8-4A7D-8834-DBA63630A94B}" dt="2023-10-18T10:54:49.322" v="2422" actId="26606"/>
          <ac:spMkLst>
            <pc:docMk/>
            <pc:sldMk cId="3516975963" sldId="257"/>
            <ac:spMk id="21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4:49.322" v="2422" actId="26606"/>
          <ac:spMkLst>
            <pc:docMk/>
            <pc:sldMk cId="3516975963" sldId="257"/>
            <ac:spMk id="25" creationId="{CAF8A158-E51E-4253-820B-3970F73976B6}"/>
          </ac:spMkLst>
        </pc:spChg>
        <pc:spChg chg="add del">
          <ac:chgData name="Andrew James" userId="87325ef21a490bf8" providerId="LiveId" clId="{51305AE8-27E8-4A7D-8834-DBA63630A94B}" dt="2023-10-18T10:59:47.956" v="2555"/>
          <ac:spMkLst>
            <pc:docMk/>
            <pc:sldMk cId="3516975963" sldId="257"/>
            <ac:spMk id="27" creationId="{EB6743CF-E74B-4A3C-A785-599069DB89DF}"/>
          </ac:spMkLst>
        </pc:spChg>
        <pc:spChg chg="add">
          <ac:chgData name="Andrew James" userId="87325ef21a490bf8" providerId="LiveId" clId="{51305AE8-27E8-4A7D-8834-DBA63630A94B}" dt="2023-10-18T10:59:53.723" v="2573" actId="26606"/>
          <ac:spMkLst>
            <pc:docMk/>
            <pc:sldMk cId="3516975963" sldId="257"/>
            <ac:spMk id="29" creationId="{2C61293E-6EBE-43EF-A52C-9BEBFD7679D4}"/>
          </ac:spMkLst>
        </pc:spChg>
        <pc:spChg chg="add del">
          <ac:chgData name="Andrew James" userId="87325ef21a490bf8" providerId="LiveId" clId="{51305AE8-27E8-4A7D-8834-DBA63630A94B}" dt="2023-10-18T10:54:49.322" v="2422" actId="26606"/>
          <ac:spMkLst>
            <pc:docMk/>
            <pc:sldMk cId="3516975963" sldId="257"/>
            <ac:spMk id="30" creationId="{A101E513-AF74-4E9D-A31F-99664250722D}"/>
          </ac:spMkLst>
        </pc:spChg>
        <pc:spChg chg="add">
          <ac:chgData name="Andrew James" userId="87325ef21a490bf8" providerId="LiveId" clId="{51305AE8-27E8-4A7D-8834-DBA63630A94B}" dt="2023-10-18T10:59:53.723" v="2573" actId="26606"/>
          <ac:spMkLst>
            <pc:docMk/>
            <pc:sldMk cId="3516975963" sldId="257"/>
            <ac:spMk id="31" creationId="{3FCFB1DE-0B7E-48CC-BA90-B2AB0889F9D6}"/>
          </ac:spMkLst>
        </pc:spChg>
        <pc:spChg chg="add del">
          <ac:chgData name="Andrew James" userId="87325ef21a490bf8" providerId="LiveId" clId="{51305AE8-27E8-4A7D-8834-DBA63630A94B}" dt="2023-10-18T10:56:17.122" v="2439" actId="26606"/>
          <ac:spMkLst>
            <pc:docMk/>
            <pc:sldMk cId="3516975963" sldId="257"/>
            <ac:spMk id="35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6:17.122" v="2439" actId="26606"/>
          <ac:spMkLst>
            <pc:docMk/>
            <pc:sldMk cId="3516975963" sldId="257"/>
            <ac:spMk id="39" creationId="{A101E513-AF74-4E9D-A31F-99664250722D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516975963" sldId="257"/>
            <ac:spMk id="44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516975963" sldId="257"/>
            <ac:spMk id="48" creationId="{CAF8A158-E51E-4253-820B-3970F73976B6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516975963" sldId="257"/>
            <ac:spMk id="50" creationId="{A101E513-AF74-4E9D-A31F-99664250722D}"/>
          </ac:spMkLst>
        </pc:spChg>
        <pc:picChg chg="mod ord">
          <ac:chgData name="Andrew James" userId="87325ef21a490bf8" providerId="LiveId" clId="{51305AE8-27E8-4A7D-8834-DBA63630A94B}" dt="2023-10-18T10:59:53.723" v="2573" actId="26606"/>
          <ac:picMkLst>
            <pc:docMk/>
            <pc:sldMk cId="3516975963" sldId="257"/>
            <ac:picMk id="16" creationId="{FA46E1CB-CB12-48C4-F755-205C8AD026C3}"/>
          </ac:picMkLst>
        </pc:picChg>
        <pc:cxnChg chg="del">
          <ac:chgData name="Andrew James" userId="87325ef21a490bf8" providerId="LiveId" clId="{51305AE8-27E8-4A7D-8834-DBA63630A94B}" dt="2023-10-18T10:53:18.391" v="2410" actId="26606"/>
          <ac:cxnSpMkLst>
            <pc:docMk/>
            <pc:sldMk cId="3516975963" sldId="257"/>
            <ac:cxnSpMk id="17" creationId="{DF96FA98-52E5-4AA7-98B9-BE6200CF014D}"/>
          </ac:cxnSpMkLst>
        </pc:cxnChg>
        <pc:cxnChg chg="add del">
          <ac:chgData name="Andrew James" userId="87325ef21a490bf8" providerId="LiveId" clId="{51305AE8-27E8-4A7D-8834-DBA63630A94B}" dt="2023-10-18T10:54:49.322" v="2422" actId="26606"/>
          <ac:cxnSpMkLst>
            <pc:docMk/>
            <pc:sldMk cId="3516975963" sldId="257"/>
            <ac:cxnSpMk id="23" creationId="{33862825-C012-4895-A17E-F3D1F62D89DD}"/>
          </ac:cxnSpMkLst>
        </pc:cxnChg>
        <pc:cxnChg chg="add del">
          <ac:chgData name="Andrew James" userId="87325ef21a490bf8" providerId="LiveId" clId="{51305AE8-27E8-4A7D-8834-DBA63630A94B}" dt="2023-10-18T10:56:17.122" v="2439" actId="26606"/>
          <ac:cxnSpMkLst>
            <pc:docMk/>
            <pc:sldMk cId="3516975963" sldId="257"/>
            <ac:cxnSpMk id="37" creationId="{C1FC086D-39EC-448D-97E7-FF232355AE19}"/>
          </ac:cxnSpMkLst>
        </pc:cxnChg>
        <pc:cxnChg chg="add del">
          <ac:chgData name="Andrew James" userId="87325ef21a490bf8" providerId="LiveId" clId="{51305AE8-27E8-4A7D-8834-DBA63630A94B}" dt="2023-10-18T10:59:34.323" v="2508"/>
          <ac:cxnSpMkLst>
            <pc:docMk/>
            <pc:sldMk cId="3516975963" sldId="257"/>
            <ac:cxnSpMk id="46" creationId="{33862825-C012-4895-A17E-F3D1F62D89DD}"/>
          </ac:cxnSpMkLst>
        </pc:cxnChg>
      </pc:sldChg>
      <pc:sldChg chg="addSp delSp modSp mod setBg">
        <pc:chgData name="Andrew James" userId="87325ef21a490bf8" providerId="LiveId" clId="{51305AE8-27E8-4A7D-8834-DBA63630A94B}" dt="2023-10-25T11:48:53.955" v="7929" actId="20577"/>
        <pc:sldMkLst>
          <pc:docMk/>
          <pc:sldMk cId="504565226" sldId="258"/>
        </pc:sldMkLst>
        <pc:spChg chg="mod">
          <ac:chgData name="Andrew James" userId="87325ef21a490bf8" providerId="LiveId" clId="{51305AE8-27E8-4A7D-8834-DBA63630A94B}" dt="2023-10-25T11:48:03.710" v="7898" actId="26606"/>
          <ac:spMkLst>
            <pc:docMk/>
            <pc:sldMk cId="504565226" sldId="258"/>
            <ac:spMk id="2" creationId="{8288593A-82E6-91B7-2368-50746881C9E2}"/>
          </ac:spMkLst>
        </pc:spChg>
        <pc:spChg chg="del mod">
          <ac:chgData name="Andrew James" userId="87325ef21a490bf8" providerId="LiveId" clId="{51305AE8-27E8-4A7D-8834-DBA63630A94B}" dt="2023-10-25T11:47:50.268" v="7894" actId="931"/>
          <ac:spMkLst>
            <pc:docMk/>
            <pc:sldMk cId="504565226" sldId="258"/>
            <ac:spMk id="3" creationId="{BD9085EF-A487-BDDA-5C57-9DCF120D772F}"/>
          </ac:spMkLst>
        </pc:spChg>
        <pc:spChg chg="add mod">
          <ac:chgData name="Andrew James" userId="87325ef21a490bf8" providerId="LiveId" clId="{51305AE8-27E8-4A7D-8834-DBA63630A94B}" dt="2023-10-25T11:48:53.955" v="7929" actId="20577"/>
          <ac:spMkLst>
            <pc:docMk/>
            <pc:sldMk cId="504565226" sldId="258"/>
            <ac:spMk id="9" creationId="{1C79D4C0-F7A5-CAF2-24E9-DDEABD66F979}"/>
          </ac:spMkLst>
        </pc:spChg>
        <pc:spChg chg="add">
          <ac:chgData name="Andrew James" userId="87325ef21a490bf8" providerId="LiveId" clId="{51305AE8-27E8-4A7D-8834-DBA63630A94B}" dt="2023-10-25T11:48:03.710" v="7898" actId="26606"/>
          <ac:spMkLst>
            <pc:docMk/>
            <pc:sldMk cId="504565226" sldId="258"/>
            <ac:spMk id="12" creationId="{45D37F4E-DDB4-456B-97E0-9937730A039F}"/>
          </ac:spMkLst>
        </pc:spChg>
        <pc:spChg chg="add">
          <ac:chgData name="Andrew James" userId="87325ef21a490bf8" providerId="LiveId" clId="{51305AE8-27E8-4A7D-8834-DBA63630A94B}" dt="2023-10-25T11:48:03.710" v="7898" actId="26606"/>
          <ac:spMkLst>
            <pc:docMk/>
            <pc:sldMk cId="504565226" sldId="258"/>
            <ac:spMk id="14" creationId="{B2DD41CD-8F47-4F56-AD12-4E2FF7696987}"/>
          </ac:spMkLst>
        </pc:spChg>
        <pc:picChg chg="add mod">
          <ac:chgData name="Andrew James" userId="87325ef21a490bf8" providerId="LiveId" clId="{51305AE8-27E8-4A7D-8834-DBA63630A94B}" dt="2023-10-25T11:48:03.710" v="7898" actId="26606"/>
          <ac:picMkLst>
            <pc:docMk/>
            <pc:sldMk cId="504565226" sldId="258"/>
            <ac:picMk id="5" creationId="{051F44E2-0AC9-C020-E729-333988DE6A95}"/>
          </ac:picMkLst>
        </pc:picChg>
      </pc:sldChg>
      <pc:sldChg chg="addSp delSp modSp mod ord setBg modAnim delDesignElem modNotesTx">
        <pc:chgData name="Andrew James" userId="87325ef21a490bf8" providerId="LiveId" clId="{51305AE8-27E8-4A7D-8834-DBA63630A94B}" dt="2023-10-25T12:10:49.941" v="9214"/>
        <pc:sldMkLst>
          <pc:docMk/>
          <pc:sldMk cId="2462506609" sldId="259"/>
        </pc:sldMkLst>
        <pc:spChg chg="mod">
          <ac:chgData name="Andrew James" userId="87325ef21a490bf8" providerId="LiveId" clId="{51305AE8-27E8-4A7D-8834-DBA63630A94B}" dt="2023-10-18T11:02:02.210" v="2594" actId="26606"/>
          <ac:spMkLst>
            <pc:docMk/>
            <pc:sldMk cId="2462506609" sldId="259"/>
            <ac:spMk id="2" creationId="{AE33F43E-18AC-D5F4-394A-7C9AF669C6C7}"/>
          </ac:spMkLst>
        </pc:spChg>
        <pc:spChg chg="add del mod">
          <ac:chgData name="Andrew James" userId="87325ef21a490bf8" providerId="LiveId" clId="{51305AE8-27E8-4A7D-8834-DBA63630A94B}" dt="2023-10-18T10:57:55.206" v="2473" actId="26606"/>
          <ac:spMkLst>
            <pc:docMk/>
            <pc:sldMk cId="2462506609" sldId="259"/>
            <ac:spMk id="3" creationId="{81BB8A51-840B-472F-A39C-5920F3467F45}"/>
          </ac:spMkLst>
        </pc:spChg>
        <pc:spChg chg="add del">
          <ac:chgData name="Andrew James" userId="87325ef21a490bf8" providerId="LiveId" clId="{51305AE8-27E8-4A7D-8834-DBA63630A94B}" dt="2023-10-18T10:58:02.493" v="2477" actId="26606"/>
          <ac:spMkLst>
            <pc:docMk/>
            <pc:sldMk cId="2462506609" sldId="259"/>
            <ac:spMk id="6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8:02.493" v="2477" actId="26606"/>
          <ac:spMkLst>
            <pc:docMk/>
            <pc:sldMk cId="2462506609" sldId="259"/>
            <ac:spMk id="7" creationId="{41113FF5-9B84-4A89-BF52-EA3C7E01AA3B}"/>
          </ac:spMkLst>
        </pc:spChg>
        <pc:spChg chg="add del">
          <ac:chgData name="Andrew James" userId="87325ef21a490bf8" providerId="LiveId" clId="{51305AE8-27E8-4A7D-8834-DBA63630A94B}" dt="2023-10-18T10:58:02.493" v="2477" actId="26606"/>
          <ac:spMkLst>
            <pc:docMk/>
            <pc:sldMk cId="2462506609" sldId="259"/>
            <ac:spMk id="8" creationId="{A101E513-AF74-4E9D-A31F-99664250722D}"/>
          </ac:spMkLst>
        </pc:spChg>
        <pc:spChg chg="add del">
          <ac:chgData name="Andrew James" userId="87325ef21a490bf8" providerId="LiveId" clId="{51305AE8-27E8-4A7D-8834-DBA63630A94B}" dt="2023-10-18T10:56:49.468" v="2450" actId="26606"/>
          <ac:spMkLst>
            <pc:docMk/>
            <pc:sldMk cId="2462506609" sldId="259"/>
            <ac:spMk id="9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6:49.468" v="2450" actId="26606"/>
          <ac:spMkLst>
            <pc:docMk/>
            <pc:sldMk cId="2462506609" sldId="259"/>
            <ac:spMk id="11" creationId="{41113FF5-9B84-4A89-BF52-EA3C7E01AA3B}"/>
          </ac:spMkLst>
        </pc:spChg>
        <pc:spChg chg="add del">
          <ac:chgData name="Andrew James" userId="87325ef21a490bf8" providerId="LiveId" clId="{51305AE8-27E8-4A7D-8834-DBA63630A94B}" dt="2023-10-18T11:00:33.794" v="2581" actId="26606"/>
          <ac:spMkLst>
            <pc:docMk/>
            <pc:sldMk cId="2462506609" sldId="259"/>
            <ac:spMk id="12" creationId="{DCC231C8-C761-4B31-9B1C-C6D19248C6B3}"/>
          </ac:spMkLst>
        </pc:spChg>
        <pc:spChg chg="add del">
          <ac:chgData name="Andrew James" userId="87325ef21a490bf8" providerId="LiveId" clId="{51305AE8-27E8-4A7D-8834-DBA63630A94B}" dt="2023-10-18T10:56:49.468" v="2450" actId="26606"/>
          <ac:spMkLst>
            <pc:docMk/>
            <pc:sldMk cId="2462506609" sldId="259"/>
            <ac:spMk id="13" creationId="{A101E513-AF74-4E9D-A31F-99664250722D}"/>
          </ac:spMkLst>
        </pc:spChg>
        <pc:spChg chg="add del">
          <ac:chgData name="Andrew James" userId="87325ef21a490bf8" providerId="LiveId" clId="{51305AE8-27E8-4A7D-8834-DBA63630A94B}" dt="2023-10-18T11:02:02.210" v="2594" actId="26606"/>
          <ac:spMkLst>
            <pc:docMk/>
            <pc:sldMk cId="2462506609" sldId="259"/>
            <ac:spMk id="14" creationId="{2C61293E-6EBE-43EF-A52C-9BEBFD7679D4}"/>
          </ac:spMkLst>
        </pc:spChg>
        <pc:spChg chg="add del">
          <ac:chgData name="Andrew James" userId="87325ef21a490bf8" providerId="LiveId" clId="{51305AE8-27E8-4A7D-8834-DBA63630A94B}" dt="2023-10-18T10:58:12.322" v="2481" actId="26606"/>
          <ac:spMkLst>
            <pc:docMk/>
            <pc:sldMk cId="2462506609" sldId="259"/>
            <ac:spMk id="15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8:12.322" v="2481" actId="26606"/>
          <ac:spMkLst>
            <pc:docMk/>
            <pc:sldMk cId="2462506609" sldId="259"/>
            <ac:spMk id="17" creationId="{A101E513-AF74-4E9D-A31F-99664250722D}"/>
          </ac:spMkLst>
        </pc:spChg>
        <pc:spChg chg="add del">
          <ac:chgData name="Andrew James" userId="87325ef21a490bf8" providerId="LiveId" clId="{51305AE8-27E8-4A7D-8834-DBA63630A94B}" dt="2023-10-18T11:02:02.210" v="2594" actId="26606"/>
          <ac:spMkLst>
            <pc:docMk/>
            <pc:sldMk cId="2462506609" sldId="259"/>
            <ac:spMk id="19" creationId="{3FCFB1DE-0B7E-48CC-BA90-B2AB0889F9D6}"/>
          </ac:spMkLst>
        </pc:spChg>
        <pc:spChg chg="add del">
          <ac:chgData name="Andrew James" userId="87325ef21a490bf8" providerId="LiveId" clId="{51305AE8-27E8-4A7D-8834-DBA63630A94B}" dt="2023-10-18T11:01:59.497" v="2591" actId="26606"/>
          <ac:spMkLst>
            <pc:docMk/>
            <pc:sldMk cId="2462506609" sldId="259"/>
            <ac:spMk id="21" creationId="{45D37F4E-DDB4-456B-97E0-9937730A039F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2462506609" sldId="259"/>
            <ac:spMk id="22" creationId="{C5176844-69C3-4F79-BE38-EA5BDDF4FEA4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2462506609" sldId="259"/>
            <ac:spMk id="24" creationId="{A101E513-AF74-4E9D-A31F-99664250722D}"/>
          </ac:spMkLst>
        </pc:spChg>
        <pc:spChg chg="add del">
          <ac:chgData name="Andrew James" userId="87325ef21a490bf8" providerId="LiveId" clId="{51305AE8-27E8-4A7D-8834-DBA63630A94B}" dt="2023-10-18T11:01:59.497" v="2591" actId="26606"/>
          <ac:spMkLst>
            <pc:docMk/>
            <pc:sldMk cId="2462506609" sldId="259"/>
            <ac:spMk id="26" creationId="{B2DD41CD-8F47-4F56-AD12-4E2FF7696987}"/>
          </ac:spMkLst>
        </pc:spChg>
        <pc:spChg chg="add del">
          <ac:chgData name="Andrew James" userId="87325ef21a490bf8" providerId="LiveId" clId="{51305AE8-27E8-4A7D-8834-DBA63630A94B}" dt="2023-10-18T11:02:02.161" v="2593" actId="26606"/>
          <ac:spMkLst>
            <pc:docMk/>
            <pc:sldMk cId="2462506609" sldId="259"/>
            <ac:spMk id="28" creationId="{8F035CD8-AE30-4146-96F2-036B0CE5E4F3}"/>
          </ac:spMkLst>
        </pc:spChg>
        <pc:spChg chg="add del">
          <ac:chgData name="Andrew James" userId="87325ef21a490bf8" providerId="LiveId" clId="{51305AE8-27E8-4A7D-8834-DBA63630A94B}" dt="2023-10-18T11:02:02.161" v="2593" actId="26606"/>
          <ac:spMkLst>
            <pc:docMk/>
            <pc:sldMk cId="2462506609" sldId="259"/>
            <ac:spMk id="29" creationId="{B66D7F65-E9B6-4775-8355-D095CC73C1C8}"/>
          </ac:spMkLst>
        </pc:spChg>
        <pc:spChg chg="add del">
          <ac:chgData name="Andrew James" userId="87325ef21a490bf8" providerId="LiveId" clId="{51305AE8-27E8-4A7D-8834-DBA63630A94B}" dt="2023-10-18T11:02:02.161" v="2593" actId="26606"/>
          <ac:spMkLst>
            <pc:docMk/>
            <pc:sldMk cId="2462506609" sldId="259"/>
            <ac:spMk id="30" creationId="{61707E60-CEC9-4661-AA82-69242EB4BDC3}"/>
          </ac:spMkLst>
        </pc:spChg>
        <pc:spChg chg="add">
          <ac:chgData name="Andrew James" userId="87325ef21a490bf8" providerId="LiveId" clId="{51305AE8-27E8-4A7D-8834-DBA63630A94B}" dt="2023-10-18T11:02:02.210" v="2594" actId="26606"/>
          <ac:spMkLst>
            <pc:docMk/>
            <pc:sldMk cId="2462506609" sldId="259"/>
            <ac:spMk id="32" creationId="{45D37F4E-DDB4-456B-97E0-9937730A039F}"/>
          </ac:spMkLst>
        </pc:spChg>
        <pc:spChg chg="add">
          <ac:chgData name="Andrew James" userId="87325ef21a490bf8" providerId="LiveId" clId="{51305AE8-27E8-4A7D-8834-DBA63630A94B}" dt="2023-10-18T11:02:02.210" v="2594" actId="26606"/>
          <ac:spMkLst>
            <pc:docMk/>
            <pc:sldMk cId="2462506609" sldId="259"/>
            <ac:spMk id="33" creationId="{B2DD41CD-8F47-4F56-AD12-4E2FF7696987}"/>
          </ac:spMkLst>
        </pc:spChg>
        <pc:graphicFrameChg chg="add del">
          <ac:chgData name="Andrew James" userId="87325ef21a490bf8" providerId="LiveId" clId="{51305AE8-27E8-4A7D-8834-DBA63630A94B}" dt="2023-10-18T10:56:49.468" v="2450" actId="26606"/>
          <ac:graphicFrameMkLst>
            <pc:docMk/>
            <pc:sldMk cId="2462506609" sldId="259"/>
            <ac:graphicFrameMk id="5" creationId="{388FB328-B5C6-0AC0-9A3C-CBD26D58152F}"/>
          </ac:graphicFrameMkLst>
        </pc:graphicFrameChg>
        <pc:graphicFrameChg chg="add mod ord modGraphic">
          <ac:chgData name="Andrew James" userId="87325ef21a490bf8" providerId="LiveId" clId="{51305AE8-27E8-4A7D-8834-DBA63630A94B}" dt="2023-10-18T11:02:02.210" v="2594" actId="26606"/>
          <ac:graphicFrameMkLst>
            <pc:docMk/>
            <pc:sldMk cId="2462506609" sldId="259"/>
            <ac:graphicFrameMk id="10" creationId="{97821821-A9CA-B550-6A82-38AE4A0C52A1}"/>
          </ac:graphicFrameMkLst>
        </pc:graphicFrameChg>
        <pc:picChg chg="add mod">
          <ac:chgData name="Andrew James" userId="87325ef21a490bf8" providerId="LiveId" clId="{51305AE8-27E8-4A7D-8834-DBA63630A94B}" dt="2023-10-18T11:02:02.210" v="2594" actId="26606"/>
          <ac:picMkLst>
            <pc:docMk/>
            <pc:sldMk cId="2462506609" sldId="259"/>
            <ac:picMk id="4" creationId="{77CF8348-CCA6-A8B5-77DE-017F1A81C93C}"/>
          </ac:picMkLst>
        </pc:picChg>
      </pc:sldChg>
      <pc:sldChg chg="addSp delSp modSp mod setBg modAnim delDesignElem modNotesTx">
        <pc:chgData name="Andrew James" userId="87325ef21a490bf8" providerId="LiveId" clId="{51305AE8-27E8-4A7D-8834-DBA63630A94B}" dt="2023-10-20T10:49:21.393" v="7890"/>
        <pc:sldMkLst>
          <pc:docMk/>
          <pc:sldMk cId="3843866846" sldId="260"/>
        </pc:sldMkLst>
        <pc:spChg chg="mod">
          <ac:chgData name="Andrew James" userId="87325ef21a490bf8" providerId="LiveId" clId="{51305AE8-27E8-4A7D-8834-DBA63630A94B}" dt="2023-10-18T11:02:08.122" v="2598" actId="26606"/>
          <ac:spMkLst>
            <pc:docMk/>
            <pc:sldMk cId="3843866846" sldId="260"/>
            <ac:spMk id="2" creationId="{3975616A-1CA5-CE26-8429-571C2A2A16CF}"/>
          </ac:spMkLst>
        </pc:spChg>
        <pc:spChg chg="del mod">
          <ac:chgData name="Andrew James" userId="87325ef21a490bf8" providerId="LiveId" clId="{51305AE8-27E8-4A7D-8834-DBA63630A94B}" dt="2023-10-18T10:58:42.398" v="2495" actId="26606"/>
          <ac:spMkLst>
            <pc:docMk/>
            <pc:sldMk cId="3843866846" sldId="260"/>
            <ac:spMk id="3" creationId="{BBC80916-E1BA-46E6-D97D-45F5D2366831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843866846" sldId="260"/>
            <ac:spMk id="9" creationId="{C5176844-69C3-4F79-BE38-EA5BDDF4FEA4}"/>
          </ac:spMkLst>
        </pc:spChg>
        <pc:spChg chg="add">
          <ac:chgData name="Andrew James" userId="87325ef21a490bf8" providerId="LiveId" clId="{51305AE8-27E8-4A7D-8834-DBA63630A94B}" dt="2023-10-18T11:02:08.122" v="2598" actId="26606"/>
          <ac:spMkLst>
            <pc:docMk/>
            <pc:sldMk cId="3843866846" sldId="260"/>
            <ac:spMk id="10" creationId="{6C4028FD-8BAA-4A19-BFDE-594D991B7552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843866846" sldId="260"/>
            <ac:spMk id="11" creationId="{A101E513-AF74-4E9D-A31F-99664250722D}"/>
          </ac:spMkLst>
        </pc:spChg>
        <pc:graphicFrameChg chg="add mod">
          <ac:chgData name="Andrew James" userId="87325ef21a490bf8" providerId="LiveId" clId="{51305AE8-27E8-4A7D-8834-DBA63630A94B}" dt="2023-10-20T09:51:04.066" v="4559" actId="20577"/>
          <ac:graphicFrameMkLst>
            <pc:docMk/>
            <pc:sldMk cId="3843866846" sldId="260"/>
            <ac:graphicFrameMk id="5" creationId="{16FB35ED-1570-3EA2-1D82-C8037427B26D}"/>
          </ac:graphicFrameMkLst>
        </pc:graphicFrameChg>
      </pc:sldChg>
      <pc:sldChg chg="addSp delSp modSp mod setBg modAnim modNotesTx">
        <pc:chgData name="Andrew James" userId="87325ef21a490bf8" providerId="LiveId" clId="{51305AE8-27E8-4A7D-8834-DBA63630A94B}" dt="2023-10-20T10:45:58.700" v="7851"/>
        <pc:sldMkLst>
          <pc:docMk/>
          <pc:sldMk cId="3502591847" sldId="261"/>
        </pc:sldMkLst>
        <pc:spChg chg="mod">
          <ac:chgData name="Andrew James" userId="87325ef21a490bf8" providerId="LiveId" clId="{51305AE8-27E8-4A7D-8834-DBA63630A94B}" dt="2023-10-18T11:04:57.791" v="2621" actId="26606"/>
          <ac:spMkLst>
            <pc:docMk/>
            <pc:sldMk cId="3502591847" sldId="261"/>
            <ac:spMk id="2" creationId="{790C9218-1EC3-EC84-4468-9295250D13C3}"/>
          </ac:spMkLst>
        </pc:spChg>
        <pc:spChg chg="mod ord">
          <ac:chgData name="Andrew James" userId="87325ef21a490bf8" providerId="LiveId" clId="{51305AE8-27E8-4A7D-8834-DBA63630A94B}" dt="2023-10-20T10:02:17.478" v="5207" actId="20577"/>
          <ac:spMkLst>
            <pc:docMk/>
            <pc:sldMk cId="3502591847" sldId="261"/>
            <ac:spMk id="3" creationId="{877964FA-A488-0F68-FE4F-9E8FD3F67315}"/>
          </ac:spMkLst>
        </pc:spChg>
        <pc:spChg chg="add del">
          <ac:chgData name="Andrew James" userId="87325ef21a490bf8" providerId="LiveId" clId="{51305AE8-27E8-4A7D-8834-DBA63630A94B}" dt="2023-10-18T11:04:42.739" v="2609" actId="26606"/>
          <ac:spMkLst>
            <pc:docMk/>
            <pc:sldMk cId="3502591847" sldId="261"/>
            <ac:spMk id="9" creationId="{C0763A76-9F1C-4FC5-82B7-DD475DA461B2}"/>
          </ac:spMkLst>
        </pc:spChg>
        <pc:spChg chg="add">
          <ac:chgData name="Andrew James" userId="87325ef21a490bf8" providerId="LiveId" clId="{51305AE8-27E8-4A7D-8834-DBA63630A94B}" dt="2023-10-18T11:04:57.791" v="2621" actId="26606"/>
          <ac:spMkLst>
            <pc:docMk/>
            <pc:sldMk cId="3502591847" sldId="261"/>
            <ac:spMk id="10" creationId="{B210AC1D-4063-4C6E-9528-FA9C4C0C18E6}"/>
          </ac:spMkLst>
        </pc:spChg>
        <pc:spChg chg="add del">
          <ac:chgData name="Andrew James" userId="87325ef21a490bf8" providerId="LiveId" clId="{51305AE8-27E8-4A7D-8834-DBA63630A94B}" dt="2023-10-18T11:04:42.739" v="2609" actId="26606"/>
          <ac:spMkLst>
            <pc:docMk/>
            <pc:sldMk cId="3502591847" sldId="261"/>
            <ac:spMk id="11" creationId="{E81BF4F6-F2CF-4984-9D14-D6966D92F99F}"/>
          </ac:spMkLst>
        </pc:spChg>
        <pc:spChg chg="add">
          <ac:chgData name="Andrew James" userId="87325ef21a490bf8" providerId="LiveId" clId="{51305AE8-27E8-4A7D-8834-DBA63630A94B}" dt="2023-10-18T11:04:57.791" v="2621" actId="26606"/>
          <ac:spMkLst>
            <pc:docMk/>
            <pc:sldMk cId="3502591847" sldId="261"/>
            <ac:spMk id="12" creationId="{02F8C595-E68C-4306-AED8-DC7826A0A506}"/>
          </ac:spMkLst>
        </pc:spChg>
        <pc:spChg chg="add del">
          <ac:chgData name="Andrew James" userId="87325ef21a490bf8" providerId="LiveId" clId="{51305AE8-27E8-4A7D-8834-DBA63630A94B}" dt="2023-10-18T11:04:52.379" v="2617" actId="26606"/>
          <ac:spMkLst>
            <pc:docMk/>
            <pc:sldMk cId="3502591847" sldId="261"/>
            <ac:spMk id="16" creationId="{C0763A76-9F1C-4FC5-82B7-DD475DA461B2}"/>
          </ac:spMkLst>
        </pc:spChg>
        <pc:spChg chg="add del">
          <ac:chgData name="Andrew James" userId="87325ef21a490bf8" providerId="LiveId" clId="{51305AE8-27E8-4A7D-8834-DBA63630A94B}" dt="2023-10-18T11:04:52.379" v="2617" actId="26606"/>
          <ac:spMkLst>
            <pc:docMk/>
            <pc:sldMk cId="3502591847" sldId="261"/>
            <ac:spMk id="18" creationId="{E81BF4F6-F2CF-4984-9D14-D6966D92F99F}"/>
          </ac:spMkLst>
        </pc:spChg>
        <pc:spChg chg="add del">
          <ac:chgData name="Andrew James" userId="87325ef21a490bf8" providerId="LiveId" clId="{51305AE8-27E8-4A7D-8834-DBA63630A94B}" dt="2023-10-18T11:04:52.377" v="2616" actId="26606"/>
          <ac:spMkLst>
            <pc:docMk/>
            <pc:sldMk cId="3502591847" sldId="261"/>
            <ac:spMk id="25" creationId="{9B47378D-AD27-45D0-8C1C-5B1098DCC068}"/>
          </ac:spMkLst>
        </pc:spChg>
        <pc:spChg chg="add del">
          <ac:chgData name="Andrew James" userId="87325ef21a490bf8" providerId="LiveId" clId="{51305AE8-27E8-4A7D-8834-DBA63630A94B}" dt="2023-10-18T11:04:52.377" v="2616" actId="26606"/>
          <ac:spMkLst>
            <pc:docMk/>
            <pc:sldMk cId="3502591847" sldId="261"/>
            <ac:spMk id="26" creationId="{649C91A9-84E7-4BF0-9026-62F01380D853}"/>
          </ac:spMkLst>
        </pc:spChg>
        <pc:picChg chg="add del mod">
          <ac:chgData name="Andrew James" userId="87325ef21a490bf8" providerId="LiveId" clId="{51305AE8-27E8-4A7D-8834-DBA63630A94B}" dt="2023-10-18T11:04:35.935" v="2607" actId="478"/>
          <ac:picMkLst>
            <pc:docMk/>
            <pc:sldMk cId="3502591847" sldId="261"/>
            <ac:picMk id="4" creationId="{8D905554-0EC1-7EA6-C94B-3521687B9751}"/>
          </ac:picMkLst>
        </pc:picChg>
        <pc:picChg chg="add mod">
          <ac:chgData name="Andrew James" userId="87325ef21a490bf8" providerId="LiveId" clId="{51305AE8-27E8-4A7D-8834-DBA63630A94B}" dt="2023-10-18T11:04:57.791" v="2621" actId="26606"/>
          <ac:picMkLst>
            <pc:docMk/>
            <pc:sldMk cId="3502591847" sldId="261"/>
            <ac:picMk id="5" creationId="{1D75E433-8B45-63D9-3474-68CBF4D3DD27}"/>
          </ac:picMkLst>
        </pc:picChg>
        <pc:cxnChg chg="add del">
          <ac:chgData name="Andrew James" userId="87325ef21a490bf8" providerId="LiveId" clId="{51305AE8-27E8-4A7D-8834-DBA63630A94B}" dt="2023-10-18T11:04:51.365" v="2614" actId="26606"/>
          <ac:cxnSpMkLst>
            <pc:docMk/>
            <pc:sldMk cId="3502591847" sldId="261"/>
            <ac:cxnSpMk id="23" creationId="{1503BFE4-729B-D9D0-C17B-501E6AF1127A}"/>
          </ac:cxnSpMkLst>
        </pc:cxnChg>
      </pc:sldChg>
      <pc:sldChg chg="addSp delSp modSp mod ord setBg modNotesTx">
        <pc:chgData name="Andrew James" userId="87325ef21a490bf8" providerId="LiveId" clId="{51305AE8-27E8-4A7D-8834-DBA63630A94B}" dt="2023-10-25T12:33:18.529" v="10604"/>
        <pc:sldMkLst>
          <pc:docMk/>
          <pc:sldMk cId="1441636941" sldId="262"/>
        </pc:sldMkLst>
        <pc:spChg chg="mod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2" creationId="{7C0EEEB3-A689-435E-3DE9-1EC855C320B8}"/>
          </ac:spMkLst>
        </pc:spChg>
        <pc:spChg chg="mod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3" creationId="{DF4A6982-8E72-FED4-ABE5-F42813893FEA}"/>
          </ac:spMkLst>
        </pc:spChg>
        <pc:spChg chg="add del">
          <ac:chgData name="Andrew James" userId="87325ef21a490bf8" providerId="LiveId" clId="{51305AE8-27E8-4A7D-8834-DBA63630A94B}" dt="2023-10-18T11:10:33.659" v="2698" actId="26606"/>
          <ac:spMkLst>
            <pc:docMk/>
            <pc:sldMk cId="1441636941" sldId="262"/>
            <ac:spMk id="9" creationId="{04812C46-200A-4DEB-A05E-3ED6C68C2387}"/>
          </ac:spMkLst>
        </pc:spChg>
        <pc:spChg chg="add del">
          <ac:chgData name="Andrew James" userId="87325ef21a490bf8" providerId="LiveId" clId="{51305AE8-27E8-4A7D-8834-DBA63630A94B}" dt="2023-10-18T11:10:33.659" v="2698" actId="26606"/>
          <ac:spMkLst>
            <pc:docMk/>
            <pc:sldMk cId="1441636941" sldId="262"/>
            <ac:spMk id="11" creationId="{D1EA859B-E555-4109-94F3-6700E046E008}"/>
          </ac:spMkLst>
        </pc:spChg>
        <pc:spChg chg="add del">
          <ac:chgData name="Andrew James" userId="87325ef21a490bf8" providerId="LiveId" clId="{51305AE8-27E8-4A7D-8834-DBA63630A94B}" dt="2023-10-18T11:10:36.122" v="2700" actId="26606"/>
          <ac:spMkLst>
            <pc:docMk/>
            <pc:sldMk cId="1441636941" sldId="262"/>
            <ac:spMk id="13" creationId="{D1D34770-47A8-402C-AF23-2B653F2D88C1}"/>
          </ac:spMkLst>
        </pc:spChg>
        <pc:spChg chg="add del">
          <ac:chgData name="Andrew James" userId="87325ef21a490bf8" providerId="LiveId" clId="{51305AE8-27E8-4A7D-8834-DBA63630A94B}" dt="2023-10-18T11:10:47.541" v="2705" actId="26606"/>
          <ac:spMkLst>
            <pc:docMk/>
            <pc:sldMk cId="1441636941" sldId="262"/>
            <ac:spMk id="15" creationId="{04812C46-200A-4DEB-A05E-3ED6C68C2387}"/>
          </ac:spMkLst>
        </pc:spChg>
        <pc:spChg chg="add del">
          <ac:chgData name="Andrew James" userId="87325ef21a490bf8" providerId="LiveId" clId="{51305AE8-27E8-4A7D-8834-DBA63630A94B}" dt="2023-10-18T11:10:47.541" v="2705" actId="26606"/>
          <ac:spMkLst>
            <pc:docMk/>
            <pc:sldMk cId="1441636941" sldId="262"/>
            <ac:spMk id="16" creationId="{D1EA859B-E555-4109-94F3-6700E046E008}"/>
          </ac:spMkLst>
        </pc:spChg>
        <pc:spChg chg="add del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21" creationId="{0288C6B4-AFC3-407F-A595-EFFD38D4CCAF}"/>
          </ac:spMkLst>
        </pc:spChg>
        <pc:spChg chg="add del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23" creationId="{CF236821-17FE-429B-8D2C-08E13A64EA40}"/>
          </ac:spMkLst>
        </pc:spChg>
        <pc:spChg chg="add del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25" creationId="{C0BDBCD2-E081-43AB-9119-C55465E59757}"/>
          </ac:spMkLst>
        </pc:spChg>
        <pc:spChg chg="add del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27" creationId="{98E79BE4-34FE-485A-98A5-92CE8F7C4743}"/>
          </ac:spMkLst>
        </pc:spChg>
        <pc:spChg chg="add del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29" creationId="{7A5F0580-5EE9-419F-96EE-B6529EF6E7D0}"/>
          </ac:spMkLst>
        </pc:spChg>
        <pc:spChg chg="add del">
          <ac:chgData name="Andrew James" userId="87325ef21a490bf8" providerId="LiveId" clId="{51305AE8-27E8-4A7D-8834-DBA63630A94B}" dt="2023-10-18T11:10:53.650" v="2710" actId="26606"/>
          <ac:spMkLst>
            <pc:docMk/>
            <pc:sldMk cId="1441636941" sldId="262"/>
            <ac:spMk id="34" creationId="{3ECBE1F1-D69B-4AFA-ABD5-8E41720EF6DE}"/>
          </ac:spMkLst>
        </pc:spChg>
        <pc:spChg chg="add del">
          <ac:chgData name="Andrew James" userId="87325ef21a490bf8" providerId="LiveId" clId="{51305AE8-27E8-4A7D-8834-DBA63630A94B}" dt="2023-10-18T11:10:53.650" v="2710" actId="26606"/>
          <ac:spMkLst>
            <pc:docMk/>
            <pc:sldMk cId="1441636941" sldId="262"/>
            <ac:spMk id="36" creationId="{603A6265-E10C-4B85-9C20-E75FCAF9CC63}"/>
          </ac:spMkLst>
        </pc:spChg>
        <pc:spChg chg="add del">
          <ac:chgData name="Andrew James" userId="87325ef21a490bf8" providerId="LiveId" clId="{51305AE8-27E8-4A7D-8834-DBA63630A94B}" dt="2023-10-18T11:10:54.218" v="2712" actId="26606"/>
          <ac:spMkLst>
            <pc:docMk/>
            <pc:sldMk cId="1441636941" sldId="262"/>
            <ac:spMk id="38" creationId="{55D4142C-5077-457F-A6AD-3FECFDB39685}"/>
          </ac:spMkLst>
        </pc:spChg>
        <pc:spChg chg="add del">
          <ac:chgData name="Andrew James" userId="87325ef21a490bf8" providerId="LiveId" clId="{51305AE8-27E8-4A7D-8834-DBA63630A94B}" dt="2023-10-18T11:10:54.218" v="2712" actId="26606"/>
          <ac:spMkLst>
            <pc:docMk/>
            <pc:sldMk cId="1441636941" sldId="262"/>
            <ac:spMk id="39" creationId="{8FC9BE17-9A7B-462D-AE50-3D8777387304}"/>
          </ac:spMkLst>
        </pc:spChg>
        <pc:spChg chg="add del">
          <ac:chgData name="Andrew James" userId="87325ef21a490bf8" providerId="LiveId" clId="{51305AE8-27E8-4A7D-8834-DBA63630A94B}" dt="2023-10-18T11:10:54.218" v="2712" actId="26606"/>
          <ac:spMkLst>
            <pc:docMk/>
            <pc:sldMk cId="1441636941" sldId="262"/>
            <ac:spMk id="40" creationId="{7A5F0580-5EE9-419F-96EE-B6529EF6E7D0}"/>
          </ac:spMkLst>
        </pc:spChg>
        <pc:spChg chg="add del">
          <ac:chgData name="Andrew James" userId="87325ef21a490bf8" providerId="LiveId" clId="{51305AE8-27E8-4A7D-8834-DBA63630A94B}" dt="2023-10-18T11:10:54.218" v="2712" actId="26606"/>
          <ac:spMkLst>
            <pc:docMk/>
            <pc:sldMk cId="1441636941" sldId="262"/>
            <ac:spMk id="41" creationId="{3EBE8569-6AEC-4B8C-8D53-2DE337CDBA65}"/>
          </ac:spMkLst>
        </pc:spChg>
        <pc:spChg chg="add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43" creationId="{04812C46-200A-4DEB-A05E-3ED6C68C2387}"/>
          </ac:spMkLst>
        </pc:spChg>
        <pc:spChg chg="add">
          <ac:chgData name="Andrew James" userId="87325ef21a490bf8" providerId="LiveId" clId="{51305AE8-27E8-4A7D-8834-DBA63630A94B}" dt="2023-10-18T11:10:54.223" v="2713" actId="26606"/>
          <ac:spMkLst>
            <pc:docMk/>
            <pc:sldMk cId="1441636941" sldId="262"/>
            <ac:spMk id="44" creationId="{D1EA859B-E555-4109-94F3-6700E046E008}"/>
          </ac:spMkLst>
        </pc:spChg>
        <pc:picChg chg="add mod ord">
          <ac:chgData name="Andrew James" userId="87325ef21a490bf8" providerId="LiveId" clId="{51305AE8-27E8-4A7D-8834-DBA63630A94B}" dt="2023-10-18T11:10:54.223" v="2713" actId="26606"/>
          <ac:picMkLst>
            <pc:docMk/>
            <pc:sldMk cId="1441636941" sldId="262"/>
            <ac:picMk id="4" creationId="{DA436DE4-8E77-FB91-FF5D-E22CEFBCC094}"/>
          </ac:picMkLst>
        </pc:picChg>
      </pc:sldChg>
      <pc:sldChg chg="new del">
        <pc:chgData name="Andrew James" userId="87325ef21a490bf8" providerId="LiveId" clId="{51305AE8-27E8-4A7D-8834-DBA63630A94B}" dt="2023-10-11T13:22:21.129" v="5" actId="680"/>
        <pc:sldMkLst>
          <pc:docMk/>
          <pc:sldMk cId="454270463" sldId="263"/>
        </pc:sldMkLst>
      </pc:sldChg>
      <pc:sldChg chg="addSp delSp modSp new mod setBg modAnim modNotesTx">
        <pc:chgData name="Andrew James" userId="87325ef21a490bf8" providerId="LiveId" clId="{51305AE8-27E8-4A7D-8834-DBA63630A94B}" dt="2023-10-20T10:46:07.948" v="7856"/>
        <pc:sldMkLst>
          <pc:docMk/>
          <pc:sldMk cId="3090727422" sldId="263"/>
        </pc:sldMkLst>
        <pc:spChg chg="mod">
          <ac:chgData name="Andrew James" userId="87325ef21a490bf8" providerId="LiveId" clId="{51305AE8-27E8-4A7D-8834-DBA63630A94B}" dt="2023-10-18T11:06:01.495" v="2639" actId="26606"/>
          <ac:spMkLst>
            <pc:docMk/>
            <pc:sldMk cId="3090727422" sldId="263"/>
            <ac:spMk id="2" creationId="{79E67951-5823-3FB8-23BB-C34AA1CD227E}"/>
          </ac:spMkLst>
        </pc:spChg>
        <pc:spChg chg="mod ord">
          <ac:chgData name="Andrew James" userId="87325ef21a490bf8" providerId="LiveId" clId="{51305AE8-27E8-4A7D-8834-DBA63630A94B}" dt="2023-10-20T10:16:09.816" v="5928" actId="313"/>
          <ac:spMkLst>
            <pc:docMk/>
            <pc:sldMk cId="3090727422" sldId="263"/>
            <ac:spMk id="3" creationId="{487ACD9E-0D39-6BFE-3E40-85A1A347CD9A}"/>
          </ac:spMkLst>
        </pc:spChg>
        <pc:spChg chg="add">
          <ac:chgData name="Andrew James" userId="87325ef21a490bf8" providerId="LiveId" clId="{51305AE8-27E8-4A7D-8834-DBA63630A94B}" dt="2023-10-18T11:06:01.495" v="2639" actId="26606"/>
          <ac:spMkLst>
            <pc:docMk/>
            <pc:sldMk cId="3090727422" sldId="263"/>
            <ac:spMk id="6" creationId="{04812C46-200A-4DEB-A05E-3ED6C68C2387}"/>
          </ac:spMkLst>
        </pc:spChg>
        <pc:spChg chg="add">
          <ac:chgData name="Andrew James" userId="87325ef21a490bf8" providerId="LiveId" clId="{51305AE8-27E8-4A7D-8834-DBA63630A94B}" dt="2023-10-18T11:06:01.495" v="2639" actId="26606"/>
          <ac:spMkLst>
            <pc:docMk/>
            <pc:sldMk cId="3090727422" sldId="263"/>
            <ac:spMk id="7" creationId="{D1EA859B-E555-4109-94F3-6700E046E008}"/>
          </ac:spMkLst>
        </pc:spChg>
        <pc:spChg chg="add del">
          <ac:chgData name="Andrew James" userId="87325ef21a490bf8" providerId="LiveId" clId="{51305AE8-27E8-4A7D-8834-DBA63630A94B}" dt="2023-10-18T11:05:43.237" v="2634" actId="26606"/>
          <ac:spMkLst>
            <pc:docMk/>
            <pc:sldMk cId="3090727422" sldId="263"/>
            <ac:spMk id="9" creationId="{B210AC1D-4063-4C6E-9528-FA9C4C0C18E6}"/>
          </ac:spMkLst>
        </pc:spChg>
        <pc:spChg chg="add del">
          <ac:chgData name="Andrew James" userId="87325ef21a490bf8" providerId="LiveId" clId="{51305AE8-27E8-4A7D-8834-DBA63630A94B}" dt="2023-10-18T11:05:43.237" v="2634" actId="26606"/>
          <ac:spMkLst>
            <pc:docMk/>
            <pc:sldMk cId="3090727422" sldId="263"/>
            <ac:spMk id="11" creationId="{02F8C595-E68C-4306-AED8-DC7826A0A506}"/>
          </ac:spMkLst>
        </pc:spChg>
        <pc:picChg chg="add mod ord">
          <ac:chgData name="Andrew James" userId="87325ef21a490bf8" providerId="LiveId" clId="{51305AE8-27E8-4A7D-8834-DBA63630A94B}" dt="2023-10-18T11:06:01.495" v="2639" actId="26606"/>
          <ac:picMkLst>
            <pc:docMk/>
            <pc:sldMk cId="3090727422" sldId="263"/>
            <ac:picMk id="4" creationId="{FA489C85-EE29-9D80-A623-19D04EE52C6C}"/>
          </ac:picMkLst>
        </pc:picChg>
      </pc:sldChg>
      <pc:sldChg chg="addSp delSp modSp new mod setBg modAnim modNotesTx">
        <pc:chgData name="Andrew James" userId="87325ef21a490bf8" providerId="LiveId" clId="{51305AE8-27E8-4A7D-8834-DBA63630A94B}" dt="2023-10-25T12:29:12.534" v="10222" actId="20577"/>
        <pc:sldMkLst>
          <pc:docMk/>
          <pc:sldMk cId="1074248425" sldId="264"/>
        </pc:sldMkLst>
        <pc:spChg chg="mod">
          <ac:chgData name="Andrew James" userId="87325ef21a490bf8" providerId="LiveId" clId="{51305AE8-27E8-4A7D-8834-DBA63630A94B}" dt="2023-10-18T11:08:55.197" v="2670" actId="26606"/>
          <ac:spMkLst>
            <pc:docMk/>
            <pc:sldMk cId="1074248425" sldId="264"/>
            <ac:spMk id="2" creationId="{2B5FBCD4-1D30-1E9E-5C98-F772C6D58982}"/>
          </ac:spMkLst>
        </pc:spChg>
        <pc:spChg chg="mod">
          <ac:chgData name="Andrew James" userId="87325ef21a490bf8" providerId="LiveId" clId="{51305AE8-27E8-4A7D-8834-DBA63630A94B}" dt="2023-10-20T10:30:01.536" v="7129" actId="20577"/>
          <ac:spMkLst>
            <pc:docMk/>
            <pc:sldMk cId="1074248425" sldId="264"/>
            <ac:spMk id="3" creationId="{613391F7-548F-3B1A-7F53-548F73540F38}"/>
          </ac:spMkLst>
        </pc:spChg>
        <pc:spChg chg="add del">
          <ac:chgData name="Andrew James" userId="87325ef21a490bf8" providerId="LiveId" clId="{51305AE8-27E8-4A7D-8834-DBA63630A94B}" dt="2023-10-18T11:08:47.451" v="2666" actId="26606"/>
          <ac:spMkLst>
            <pc:docMk/>
            <pc:sldMk cId="1074248425" sldId="264"/>
            <ac:spMk id="9" creationId="{04812C46-200A-4DEB-A05E-3ED6C68C2387}"/>
          </ac:spMkLst>
        </pc:spChg>
        <pc:spChg chg="add del">
          <ac:chgData name="Andrew James" userId="87325ef21a490bf8" providerId="LiveId" clId="{51305AE8-27E8-4A7D-8834-DBA63630A94B}" dt="2023-10-18T11:08:47.451" v="2666" actId="26606"/>
          <ac:spMkLst>
            <pc:docMk/>
            <pc:sldMk cId="1074248425" sldId="264"/>
            <ac:spMk id="11" creationId="{D1EA859B-E555-4109-94F3-6700E046E008}"/>
          </ac:spMkLst>
        </pc:spChg>
        <pc:spChg chg="add del">
          <ac:chgData name="Andrew James" userId="87325ef21a490bf8" providerId="LiveId" clId="{51305AE8-27E8-4A7D-8834-DBA63630A94B}" dt="2023-10-18T11:08:55.197" v="2670" actId="26606"/>
          <ac:spMkLst>
            <pc:docMk/>
            <pc:sldMk cId="1074248425" sldId="264"/>
            <ac:spMk id="16" creationId="{D1D34770-47A8-402C-AF23-2B653F2D88C1}"/>
          </ac:spMkLst>
        </pc:spChg>
        <pc:spChg chg="add">
          <ac:chgData name="Andrew James" userId="87325ef21a490bf8" providerId="LiveId" clId="{51305AE8-27E8-4A7D-8834-DBA63630A94B}" dt="2023-10-18T11:08:55.197" v="2670" actId="26606"/>
          <ac:spMkLst>
            <pc:docMk/>
            <pc:sldMk cId="1074248425" sldId="264"/>
            <ac:spMk id="21" creationId="{99192C51-B764-4A9B-9587-5EF8B628B8D9}"/>
          </ac:spMkLst>
        </pc:spChg>
        <pc:picChg chg="add mod ord">
          <ac:chgData name="Andrew James" userId="87325ef21a490bf8" providerId="LiveId" clId="{51305AE8-27E8-4A7D-8834-DBA63630A94B}" dt="2023-10-18T11:08:55.197" v="2670" actId="26606"/>
          <ac:picMkLst>
            <pc:docMk/>
            <pc:sldMk cId="1074248425" sldId="264"/>
            <ac:picMk id="4" creationId="{4EE53484-9DAE-FEA2-99CA-19C191FD13BE}"/>
          </ac:picMkLst>
        </pc:picChg>
      </pc:sldChg>
      <pc:sldChg chg="addSp delSp modSp new mod ord modAnim modNotesTx">
        <pc:chgData name="Andrew James" userId="87325ef21a490bf8" providerId="LiveId" clId="{51305AE8-27E8-4A7D-8834-DBA63630A94B}" dt="2023-10-30T14:10:03.142" v="13686"/>
        <pc:sldMkLst>
          <pc:docMk/>
          <pc:sldMk cId="300533800" sldId="265"/>
        </pc:sldMkLst>
        <pc:spChg chg="mod">
          <ac:chgData name="Andrew James" userId="87325ef21a490bf8" providerId="LiveId" clId="{51305AE8-27E8-4A7D-8834-DBA63630A94B}" dt="2023-10-18T10:59:47.956" v="2555"/>
          <ac:spMkLst>
            <pc:docMk/>
            <pc:sldMk cId="300533800" sldId="265"/>
            <ac:spMk id="2" creationId="{4BB7A490-683B-FDA4-781B-4BC313364494}"/>
          </ac:spMkLst>
        </pc:spChg>
        <pc:spChg chg="del mod">
          <ac:chgData name="Andrew James" userId="87325ef21a490bf8" providerId="LiveId" clId="{51305AE8-27E8-4A7D-8834-DBA63630A94B}" dt="2023-10-18T11:09:20.649" v="2674" actId="26606"/>
          <ac:spMkLst>
            <pc:docMk/>
            <pc:sldMk cId="300533800" sldId="265"/>
            <ac:spMk id="3" creationId="{2D763BC4-D774-26E3-6D30-9589BFF9D455}"/>
          </ac:spMkLst>
        </pc:spChg>
        <pc:graphicFrameChg chg="add">
          <ac:chgData name="Andrew James" userId="87325ef21a490bf8" providerId="LiveId" clId="{51305AE8-27E8-4A7D-8834-DBA63630A94B}" dt="2023-10-18T11:09:20.649" v="2674" actId="26606"/>
          <ac:graphicFrameMkLst>
            <pc:docMk/>
            <pc:sldMk cId="300533800" sldId="265"/>
            <ac:graphicFrameMk id="5" creationId="{06AECAF0-80EC-C731-8EB0-D271EC9B3DCE}"/>
          </ac:graphicFrameMkLst>
        </pc:graphicFrameChg>
      </pc:sldChg>
      <pc:sldChg chg="addSp delSp modSp new del mod setBg">
        <pc:chgData name="Andrew James" userId="87325ef21a490bf8" providerId="LiveId" clId="{51305AE8-27E8-4A7D-8834-DBA63630A94B}" dt="2023-10-20T09:28:00.824" v="3530" actId="2696"/>
        <pc:sldMkLst>
          <pc:docMk/>
          <pc:sldMk cId="3921476445" sldId="266"/>
        </pc:sldMkLst>
        <pc:spChg chg="mod modVis">
          <ac:chgData name="Andrew James" userId="87325ef21a490bf8" providerId="LiveId" clId="{51305AE8-27E8-4A7D-8834-DBA63630A94B}" dt="2023-10-18T11:48:57.596" v="3101" actId="26606"/>
          <ac:spMkLst>
            <pc:docMk/>
            <pc:sldMk cId="3921476445" sldId="266"/>
            <ac:spMk id="2" creationId="{084D2851-FD54-8C8D-C44D-EB20018B286F}"/>
          </ac:spMkLst>
        </pc:spChg>
        <pc:spChg chg="del mod">
          <ac:chgData name="Andrew James" userId="87325ef21a490bf8" providerId="LiveId" clId="{51305AE8-27E8-4A7D-8834-DBA63630A94B}" dt="2023-10-18T11:37:09.880" v="2867" actId="478"/>
          <ac:spMkLst>
            <pc:docMk/>
            <pc:sldMk cId="3921476445" sldId="266"/>
            <ac:spMk id="3" creationId="{057C612F-B628-6DEC-14A8-1404B64EBE7C}"/>
          </ac:spMkLst>
        </pc:spChg>
        <pc:spChg chg="add del mod">
          <ac:chgData name="Andrew James" userId="87325ef21a490bf8" providerId="LiveId" clId="{51305AE8-27E8-4A7D-8834-DBA63630A94B}" dt="2023-10-20T09:21:41.558" v="3362" actId="478"/>
          <ac:spMkLst>
            <pc:docMk/>
            <pc:sldMk cId="3921476445" sldId="266"/>
            <ac:spMk id="3" creationId="{BF47DE5D-78C0-E258-E4C5-D892C790CC2D}"/>
          </ac:spMkLst>
        </pc:spChg>
        <pc:spChg chg="add del mod">
          <ac:chgData name="Andrew James" userId="87325ef21a490bf8" providerId="LiveId" clId="{51305AE8-27E8-4A7D-8834-DBA63630A94B}" dt="2023-10-20T09:21:40.613" v="3361" actId="478"/>
          <ac:spMkLst>
            <pc:docMk/>
            <pc:sldMk cId="3921476445" sldId="266"/>
            <ac:spMk id="4" creationId="{22F747ED-6939-FDAB-D8EC-8ACCBB4121B3}"/>
          </ac:spMkLst>
        </pc:spChg>
        <pc:spChg chg="add del mod">
          <ac:chgData name="Andrew James" userId="87325ef21a490bf8" providerId="LiveId" clId="{51305AE8-27E8-4A7D-8834-DBA63630A94B}" dt="2023-10-20T09:21:38.947" v="3359" actId="478"/>
          <ac:spMkLst>
            <pc:docMk/>
            <pc:sldMk cId="3921476445" sldId="266"/>
            <ac:spMk id="6" creationId="{6B47F8B6-EFCA-F46C-D20A-6293B9621703}"/>
          </ac:spMkLst>
        </pc:spChg>
        <pc:spChg chg="add del mod modVis">
          <ac:chgData name="Andrew James" userId="87325ef21a490bf8" providerId="LiveId" clId="{51305AE8-27E8-4A7D-8834-DBA63630A94B}" dt="2023-10-18T11:40:47.199" v="2950" actId="478"/>
          <ac:spMkLst>
            <pc:docMk/>
            <pc:sldMk cId="3921476445" sldId="266"/>
            <ac:spMk id="8" creationId="{733E1E1E-E0E3-52FA-7C84-29F62322E808}"/>
          </ac:spMkLst>
        </pc:spChg>
        <pc:spChg chg="add del mod">
          <ac:chgData name="Andrew James" userId="87325ef21a490bf8" providerId="LiveId" clId="{51305AE8-27E8-4A7D-8834-DBA63630A94B}" dt="2023-10-18T11:37:12.583" v="2872" actId="478"/>
          <ac:spMkLst>
            <pc:docMk/>
            <pc:sldMk cId="3921476445" sldId="266"/>
            <ac:spMk id="10" creationId="{B7AA57B1-649E-2E4E-BC97-002D4C27505E}"/>
          </ac:spMkLst>
        </pc:spChg>
        <pc:spChg chg="add del mod">
          <ac:chgData name="Andrew James" userId="87325ef21a490bf8" providerId="LiveId" clId="{51305AE8-27E8-4A7D-8834-DBA63630A94B}" dt="2023-10-18T11:40:36.789" v="2939" actId="164"/>
          <ac:spMkLst>
            <pc:docMk/>
            <pc:sldMk cId="3921476445" sldId="266"/>
            <ac:spMk id="11" creationId="{7C5E1BEC-E5F7-B165-1BE5-E2381399D865}"/>
          </ac:spMkLst>
        </pc:spChg>
        <pc:spChg chg="add mod">
          <ac:chgData name="Andrew James" userId="87325ef21a490bf8" providerId="LiveId" clId="{51305AE8-27E8-4A7D-8834-DBA63630A94B}" dt="2023-10-18T11:47:02.127" v="3024" actId="164"/>
          <ac:spMkLst>
            <pc:docMk/>
            <pc:sldMk cId="3921476445" sldId="266"/>
            <ac:spMk id="16" creationId="{F1E6F563-43B5-CE42-AB78-E92A0808DAC5}"/>
          </ac:spMkLst>
        </pc:spChg>
        <pc:spChg chg="add mod">
          <ac:chgData name="Andrew James" userId="87325ef21a490bf8" providerId="LiveId" clId="{51305AE8-27E8-4A7D-8834-DBA63630A94B}" dt="2023-10-18T11:48:48.977" v="3093" actId="164"/>
          <ac:spMkLst>
            <pc:docMk/>
            <pc:sldMk cId="3921476445" sldId="266"/>
            <ac:spMk id="22" creationId="{E6EBD639-E3EF-6A0D-6F5C-F6D7A1BE9DAF}"/>
          </ac:spMkLst>
        </pc:spChg>
        <pc:spChg chg="add mod">
          <ac:chgData name="Andrew James" userId="87325ef21a490bf8" providerId="LiveId" clId="{51305AE8-27E8-4A7D-8834-DBA63630A94B}" dt="2023-10-18T11:48:43.286" v="3092" actId="164"/>
          <ac:spMkLst>
            <pc:docMk/>
            <pc:sldMk cId="3921476445" sldId="266"/>
            <ac:spMk id="23" creationId="{D3BF7BF0-9171-F720-4F9F-894FFCAE0A43}"/>
          </ac:spMkLst>
        </pc:spChg>
        <pc:spChg chg="add mod">
          <ac:chgData name="Andrew James" userId="87325ef21a490bf8" providerId="LiveId" clId="{51305AE8-27E8-4A7D-8834-DBA63630A94B}" dt="2023-10-18T11:48:37.457" v="3088" actId="164"/>
          <ac:spMkLst>
            <pc:docMk/>
            <pc:sldMk cId="3921476445" sldId="266"/>
            <ac:spMk id="24" creationId="{66445604-BDFE-6F64-DD1C-6C2929BEF0A2}"/>
          </ac:spMkLst>
        </pc:spChg>
        <pc:spChg chg="add del">
          <ac:chgData name="Andrew James" userId="87325ef21a490bf8" providerId="LiveId" clId="{51305AE8-27E8-4A7D-8834-DBA63630A94B}" dt="2023-10-18T11:48:57.596" v="3101" actId="26606"/>
          <ac:spMkLst>
            <pc:docMk/>
            <pc:sldMk cId="3921476445" sldId="266"/>
            <ac:spMk id="26" creationId="{7C98A213-5994-475E-B327-DC6EC27FBA8B}"/>
          </ac:spMkLst>
        </pc:spChg>
        <pc:spChg chg="add del">
          <ac:chgData name="Andrew James" userId="87325ef21a490bf8" providerId="LiveId" clId="{51305AE8-27E8-4A7D-8834-DBA63630A94B}" dt="2023-10-18T11:48:57.596" v="3101" actId="26606"/>
          <ac:spMkLst>
            <pc:docMk/>
            <pc:sldMk cId="3921476445" sldId="266"/>
            <ac:spMk id="28" creationId="{4B030A0D-0DAD-4A99-89BB-419527D6A64B}"/>
          </ac:spMkLst>
        </pc:spChg>
        <pc:spChg chg="add del">
          <ac:chgData name="Andrew James" userId="87325ef21a490bf8" providerId="LiveId" clId="{51305AE8-27E8-4A7D-8834-DBA63630A94B}" dt="2023-10-18T11:48:56.893" v="3098" actId="26606"/>
          <ac:spMkLst>
            <pc:docMk/>
            <pc:sldMk cId="3921476445" sldId="266"/>
            <ac:spMk id="34" creationId="{7C98A213-5994-475E-B327-DC6EC27FBA8B}"/>
          </ac:spMkLst>
        </pc:spChg>
        <pc:spChg chg="add del">
          <ac:chgData name="Andrew James" userId="87325ef21a490bf8" providerId="LiveId" clId="{51305AE8-27E8-4A7D-8834-DBA63630A94B}" dt="2023-10-18T11:48:56.893" v="3098" actId="26606"/>
          <ac:spMkLst>
            <pc:docMk/>
            <pc:sldMk cId="3921476445" sldId="266"/>
            <ac:spMk id="36" creationId="{4B030A0D-0DAD-4A99-89BB-419527D6A64B}"/>
          </ac:spMkLst>
        </pc:spChg>
        <pc:spChg chg="add del">
          <ac:chgData name="Andrew James" userId="87325ef21a490bf8" providerId="LiveId" clId="{51305AE8-27E8-4A7D-8834-DBA63630A94B}" dt="2023-10-18T11:48:57.563" v="3100" actId="26606"/>
          <ac:spMkLst>
            <pc:docMk/>
            <pc:sldMk cId="3921476445" sldId="266"/>
            <ac:spMk id="38" creationId="{70155189-D96C-4527-B0EC-654B946BE615}"/>
          </ac:spMkLst>
        </pc:spChg>
        <pc:spChg chg="add">
          <ac:chgData name="Andrew James" userId="87325ef21a490bf8" providerId="LiveId" clId="{51305AE8-27E8-4A7D-8834-DBA63630A94B}" dt="2023-10-18T11:48:57.596" v="3101" actId="26606"/>
          <ac:spMkLst>
            <pc:docMk/>
            <pc:sldMk cId="3921476445" sldId="266"/>
            <ac:spMk id="40" creationId="{70155189-D96C-4527-B0EC-654B946BE615}"/>
          </ac:spMkLst>
        </pc:spChg>
        <pc:grpChg chg="add del mod ord">
          <ac:chgData name="Andrew James" userId="87325ef21a490bf8" providerId="LiveId" clId="{51305AE8-27E8-4A7D-8834-DBA63630A94B}" dt="2023-10-18T11:40:44.499" v="2949" actId="478"/>
          <ac:grpSpMkLst>
            <pc:docMk/>
            <pc:sldMk cId="3921476445" sldId="266"/>
            <ac:grpSpMk id="12" creationId="{D712C6EE-6ACD-5A09-B1BA-EBFCE6A74A7B}"/>
          </ac:grpSpMkLst>
        </pc:grpChg>
        <pc:grpChg chg="add mod">
          <ac:chgData name="Andrew James" userId="87325ef21a490bf8" providerId="LiveId" clId="{51305AE8-27E8-4A7D-8834-DBA63630A94B}" dt="2023-10-18T11:40:36.789" v="2939" actId="164"/>
          <ac:grpSpMkLst>
            <pc:docMk/>
            <pc:sldMk cId="3921476445" sldId="266"/>
            <ac:grpSpMk id="13" creationId="{E37763D9-6989-FE4C-DBB4-A79D52F90FBC}"/>
          </ac:grpSpMkLst>
        </pc:grpChg>
        <pc:grpChg chg="add del mod">
          <ac:chgData name="Andrew James" userId="87325ef21a490bf8" providerId="LiveId" clId="{51305AE8-27E8-4A7D-8834-DBA63630A94B}" dt="2023-10-20T09:09:28.263" v="3316" actId="478"/>
          <ac:grpSpMkLst>
            <pc:docMk/>
            <pc:sldMk cId="3921476445" sldId="266"/>
            <ac:grpSpMk id="19" creationId="{129F8AB2-D8B3-3CF4-AA2C-517916A15D6B}"/>
          </ac:grpSpMkLst>
        </pc:grpChg>
        <pc:grpChg chg="add mod">
          <ac:chgData name="Andrew James" userId="87325ef21a490bf8" providerId="LiveId" clId="{51305AE8-27E8-4A7D-8834-DBA63630A94B}" dt="2023-10-18T11:48:48.977" v="3093" actId="164"/>
          <ac:grpSpMkLst>
            <pc:docMk/>
            <pc:sldMk cId="3921476445" sldId="266"/>
            <ac:grpSpMk id="20" creationId="{0F5C60A7-650B-7C80-D6F8-1775CB3BBDCC}"/>
          </ac:grpSpMkLst>
        </pc:grpChg>
        <pc:grpChg chg="add mod">
          <ac:chgData name="Andrew James" userId="87325ef21a490bf8" providerId="LiveId" clId="{51305AE8-27E8-4A7D-8834-DBA63630A94B}" dt="2023-10-18T11:48:43.286" v="3092" actId="164"/>
          <ac:grpSpMkLst>
            <pc:docMk/>
            <pc:sldMk cId="3921476445" sldId="266"/>
            <ac:grpSpMk id="21" creationId="{1FAC9367-82E5-F9E3-4A23-0C07E5695D92}"/>
          </ac:grpSpMkLst>
        </pc:grpChg>
        <pc:grpChg chg="add del mod">
          <ac:chgData name="Andrew James" userId="87325ef21a490bf8" providerId="LiveId" clId="{51305AE8-27E8-4A7D-8834-DBA63630A94B}" dt="2023-10-20T09:09:32.448" v="3319" actId="478"/>
          <ac:grpSpMkLst>
            <pc:docMk/>
            <pc:sldMk cId="3921476445" sldId="266"/>
            <ac:grpSpMk id="25" creationId="{5E5885DC-98C7-7081-D4EC-4A4A7D924393}"/>
          </ac:grpSpMkLst>
        </pc:grpChg>
        <pc:grpChg chg="add del mod">
          <ac:chgData name="Andrew James" userId="87325ef21a490bf8" providerId="LiveId" clId="{51305AE8-27E8-4A7D-8834-DBA63630A94B}" dt="2023-10-20T09:09:30.916" v="3318" actId="478"/>
          <ac:grpSpMkLst>
            <pc:docMk/>
            <pc:sldMk cId="3921476445" sldId="266"/>
            <ac:grpSpMk id="27" creationId="{7BAB1063-0093-8363-B3A2-0C14887B8C61}"/>
          </ac:grpSpMkLst>
        </pc:grpChg>
        <pc:grpChg chg="add del mod">
          <ac:chgData name="Andrew James" userId="87325ef21a490bf8" providerId="LiveId" clId="{51305AE8-27E8-4A7D-8834-DBA63630A94B}" dt="2023-10-20T09:09:29.720" v="3317" actId="478"/>
          <ac:grpSpMkLst>
            <pc:docMk/>
            <pc:sldMk cId="3921476445" sldId="266"/>
            <ac:grpSpMk id="29" creationId="{0D56D137-A9B4-DF23-AB27-2B623D18A46C}"/>
          </ac:grpSpMkLst>
        </pc:grpChg>
        <pc:picChg chg="add mod ord modVis">
          <ac:chgData name="Andrew James" userId="87325ef21a490bf8" providerId="LiveId" clId="{51305AE8-27E8-4A7D-8834-DBA63630A94B}" dt="2023-10-18T11:40:36.789" v="2939" actId="164"/>
          <ac:picMkLst>
            <pc:docMk/>
            <pc:sldMk cId="3921476445" sldId="266"/>
            <ac:picMk id="4" creationId="{66FEA9F7-9240-8DBF-E7AD-2B199EA76C88}"/>
          </ac:picMkLst>
        </pc:picChg>
        <pc:picChg chg="add mod ord modVis">
          <ac:chgData name="Andrew James" userId="87325ef21a490bf8" providerId="LiveId" clId="{51305AE8-27E8-4A7D-8834-DBA63630A94B}" dt="2023-10-18T11:48:05.731" v="3069" actId="1076"/>
          <ac:picMkLst>
            <pc:docMk/>
            <pc:sldMk cId="3921476445" sldId="266"/>
            <ac:picMk id="5" creationId="{CD19DAB7-0714-4C8B-E3B8-C87106270E8B}"/>
          </ac:picMkLst>
        </pc:picChg>
        <pc:picChg chg="add del mod">
          <ac:chgData name="Andrew James" userId="87325ef21a490bf8" providerId="LiveId" clId="{51305AE8-27E8-4A7D-8834-DBA63630A94B}" dt="2023-10-18T11:32:30.650" v="2812" actId="478"/>
          <ac:picMkLst>
            <pc:docMk/>
            <pc:sldMk cId="3921476445" sldId="266"/>
            <ac:picMk id="6" creationId="{C08AA1ED-F0BA-DF53-43EA-AB55541D9314}"/>
          </ac:picMkLst>
        </pc:picChg>
        <pc:picChg chg="add mod ord modVis">
          <ac:chgData name="Andrew James" userId="87325ef21a490bf8" providerId="LiveId" clId="{51305AE8-27E8-4A7D-8834-DBA63630A94B}" dt="2023-10-18T11:46:50.472" v="3020" actId="1076"/>
          <ac:picMkLst>
            <pc:docMk/>
            <pc:sldMk cId="3921476445" sldId="266"/>
            <ac:picMk id="7" creationId="{0B39F4AE-CF5A-297B-F4FF-63DF553B1EBC}"/>
          </ac:picMkLst>
        </pc:picChg>
        <pc:picChg chg="add mod ord">
          <ac:chgData name="Andrew James" userId="87325ef21a490bf8" providerId="LiveId" clId="{51305AE8-27E8-4A7D-8834-DBA63630A94B}" dt="2023-10-18T11:47:49.249" v="3058" actId="14100"/>
          <ac:picMkLst>
            <pc:docMk/>
            <pc:sldMk cId="3921476445" sldId="266"/>
            <ac:picMk id="15" creationId="{8F599FBB-421F-2AED-37E7-EA440702A711}"/>
          </ac:picMkLst>
        </pc:picChg>
        <pc:picChg chg="add del mod">
          <ac:chgData name="Andrew James" userId="87325ef21a490bf8" providerId="LiveId" clId="{51305AE8-27E8-4A7D-8834-DBA63630A94B}" dt="2023-10-20T09:09:28.263" v="3316" actId="478"/>
          <ac:picMkLst>
            <pc:docMk/>
            <pc:sldMk cId="3921476445" sldId="266"/>
            <ac:picMk id="17" creationId="{A797D4B3-84DC-92EE-5208-059DB52F33F6}"/>
          </ac:picMkLst>
        </pc:picChg>
        <pc:picChg chg="add mod">
          <ac:chgData name="Andrew James" userId="87325ef21a490bf8" providerId="LiveId" clId="{51305AE8-27E8-4A7D-8834-DBA63630A94B}" dt="2023-10-18T11:50:16.042" v="3121" actId="207"/>
          <ac:picMkLst>
            <pc:docMk/>
            <pc:sldMk cId="3921476445" sldId="266"/>
            <ac:picMk id="18" creationId="{2B25D587-772C-5521-F6C1-5C4016DF488F}"/>
          </ac:picMkLst>
        </pc:picChg>
      </pc:sldChg>
      <pc:sldChg chg="addSp modSp new mod ord setBg modNotesTx">
        <pc:chgData name="Andrew James" userId="87325ef21a490bf8" providerId="LiveId" clId="{51305AE8-27E8-4A7D-8834-DBA63630A94B}" dt="2023-10-30T14:07:15.451" v="13662" actId="2"/>
        <pc:sldMkLst>
          <pc:docMk/>
          <pc:sldMk cId="744305390" sldId="267"/>
        </pc:sldMkLst>
        <pc:spChg chg="mod">
          <ac:chgData name="Andrew James" userId="87325ef21a490bf8" providerId="LiveId" clId="{51305AE8-27E8-4A7D-8834-DBA63630A94B}" dt="2023-10-18T12:00:10.497" v="3209" actId="26606"/>
          <ac:spMkLst>
            <pc:docMk/>
            <pc:sldMk cId="744305390" sldId="267"/>
            <ac:spMk id="2" creationId="{D0E5C033-1DE4-E437-1CF0-16027BC7FFC2}"/>
          </ac:spMkLst>
        </pc:spChg>
        <pc:spChg chg="mod ord">
          <ac:chgData name="Andrew James" userId="87325ef21a490bf8" providerId="LiveId" clId="{51305AE8-27E8-4A7D-8834-DBA63630A94B}" dt="2023-10-18T12:00:10.497" v="3209" actId="26606"/>
          <ac:spMkLst>
            <pc:docMk/>
            <pc:sldMk cId="744305390" sldId="267"/>
            <ac:spMk id="3" creationId="{C8321BBA-FA54-0D65-39F6-AC24A01AC2BD}"/>
          </ac:spMkLst>
        </pc:spChg>
        <pc:spChg chg="add">
          <ac:chgData name="Andrew James" userId="87325ef21a490bf8" providerId="LiveId" clId="{51305AE8-27E8-4A7D-8834-DBA63630A94B}" dt="2023-10-18T12:00:10.497" v="3209" actId="26606"/>
          <ac:spMkLst>
            <pc:docMk/>
            <pc:sldMk cId="744305390" sldId="267"/>
            <ac:spMk id="10" creationId="{CEF6118E-44FB-4509-B4D9-129052E4C6EE}"/>
          </ac:spMkLst>
        </pc:spChg>
        <pc:picChg chg="add mod">
          <ac:chgData name="Andrew James" userId="87325ef21a490bf8" providerId="LiveId" clId="{51305AE8-27E8-4A7D-8834-DBA63630A94B}" dt="2023-10-18T12:00:10.497" v="3209" actId="26606"/>
          <ac:picMkLst>
            <pc:docMk/>
            <pc:sldMk cId="744305390" sldId="267"/>
            <ac:picMk id="4" creationId="{343AA173-F590-E452-849B-B5E05757F2B1}"/>
          </ac:picMkLst>
        </pc:picChg>
        <pc:picChg chg="add mod">
          <ac:chgData name="Andrew James" userId="87325ef21a490bf8" providerId="LiveId" clId="{51305AE8-27E8-4A7D-8834-DBA63630A94B}" dt="2023-10-18T12:00:10.497" v="3209" actId="26606"/>
          <ac:picMkLst>
            <pc:docMk/>
            <pc:sldMk cId="744305390" sldId="267"/>
            <ac:picMk id="5" creationId="{E73B5AA2-7BB1-9BA1-61F3-BAE372F7C606}"/>
          </ac:picMkLst>
        </pc:picChg>
      </pc:sldChg>
      <pc:sldChg chg="addSp delSp modSp new mod ord setBg modNotesTx">
        <pc:chgData name="Andrew James" userId="87325ef21a490bf8" providerId="LiveId" clId="{51305AE8-27E8-4A7D-8834-DBA63630A94B}" dt="2023-10-25T12:33:30.612" v="10609"/>
        <pc:sldMkLst>
          <pc:docMk/>
          <pc:sldMk cId="1744680576" sldId="268"/>
        </pc:sldMkLst>
        <pc:spChg chg="mod ord">
          <ac:chgData name="Andrew James" userId="87325ef21a490bf8" providerId="LiveId" clId="{51305AE8-27E8-4A7D-8834-DBA63630A94B}" dt="2023-10-18T11:55:29.678" v="3192" actId="26606"/>
          <ac:spMkLst>
            <pc:docMk/>
            <pc:sldMk cId="1744680576" sldId="268"/>
            <ac:spMk id="2" creationId="{D258118E-B0FB-D6A9-E04F-5B7900519397}"/>
          </ac:spMkLst>
        </pc:spChg>
        <pc:spChg chg="del mod">
          <ac:chgData name="Andrew James" userId="87325ef21a490bf8" providerId="LiveId" clId="{51305AE8-27E8-4A7D-8834-DBA63630A94B}" dt="2023-10-18T11:53:56.480" v="3160" actId="26606"/>
          <ac:spMkLst>
            <pc:docMk/>
            <pc:sldMk cId="1744680576" sldId="268"/>
            <ac:spMk id="3" creationId="{D5B61B38-EAEE-BFED-2D2A-856AEF5FE405}"/>
          </ac:spMkLst>
        </pc:spChg>
        <pc:spChg chg="add del">
          <ac:chgData name="Andrew James" userId="87325ef21a490bf8" providerId="LiveId" clId="{51305AE8-27E8-4A7D-8834-DBA63630A94B}" dt="2023-10-18T11:54:43.769" v="3174" actId="26606"/>
          <ac:spMkLst>
            <pc:docMk/>
            <pc:sldMk cId="1744680576" sldId="268"/>
            <ac:spMk id="12" creationId="{955A2079-FA98-4876-80F0-72364A7D2EA4}"/>
          </ac:spMkLst>
        </pc:spChg>
        <pc:spChg chg="add del">
          <ac:chgData name="Andrew James" userId="87325ef21a490bf8" providerId="LiveId" clId="{51305AE8-27E8-4A7D-8834-DBA63630A94B}" dt="2023-10-18T11:54:53.473" v="3180" actId="26606"/>
          <ac:spMkLst>
            <pc:docMk/>
            <pc:sldMk cId="1744680576" sldId="268"/>
            <ac:spMk id="17" creationId="{B43B9CA2-4B31-4ACD-9A9F-B8E6C6420386}"/>
          </ac:spMkLst>
        </pc:spChg>
        <pc:spChg chg="add del">
          <ac:chgData name="Andrew James" userId="87325ef21a490bf8" providerId="LiveId" clId="{51305AE8-27E8-4A7D-8834-DBA63630A94B}" dt="2023-10-18T11:54:53.473" v="3180" actId="26606"/>
          <ac:spMkLst>
            <pc:docMk/>
            <pc:sldMk cId="1744680576" sldId="268"/>
            <ac:spMk id="19" creationId="{33F94DB1-BC5D-454D-845C-7BA3A1F46999}"/>
          </ac:spMkLst>
        </pc:spChg>
        <pc:spChg chg="add del">
          <ac:chgData name="Andrew James" userId="87325ef21a490bf8" providerId="LiveId" clId="{51305AE8-27E8-4A7D-8834-DBA63630A94B}" dt="2023-10-18T11:54:53.473" v="3180" actId="26606"/>
          <ac:spMkLst>
            <pc:docMk/>
            <pc:sldMk cId="1744680576" sldId="268"/>
            <ac:spMk id="21" creationId="{5676B86F-860B-4586-BCAA-C0650C09B7B9}"/>
          </ac:spMkLst>
        </pc:spChg>
        <pc:spChg chg="add del">
          <ac:chgData name="Andrew James" userId="87325ef21a490bf8" providerId="LiveId" clId="{51305AE8-27E8-4A7D-8834-DBA63630A94B}" dt="2023-10-18T11:54:53.473" v="3180" actId="26606"/>
          <ac:spMkLst>
            <pc:docMk/>
            <pc:sldMk cId="1744680576" sldId="268"/>
            <ac:spMk id="23" creationId="{8C818ED5-2F56-4171-9445-3AA4F4462396}"/>
          </ac:spMkLst>
        </pc:spChg>
        <pc:spChg chg="add del">
          <ac:chgData name="Andrew James" userId="87325ef21a490bf8" providerId="LiveId" clId="{51305AE8-27E8-4A7D-8834-DBA63630A94B}" dt="2023-10-18T11:54:53.473" v="3180" actId="26606"/>
          <ac:spMkLst>
            <pc:docMk/>
            <pc:sldMk cId="1744680576" sldId="268"/>
            <ac:spMk id="25" creationId="{DE74FCE8-866C-4AFA-B45C-FACE2A6094E4}"/>
          </ac:spMkLst>
        </pc:spChg>
        <pc:spChg chg="add del">
          <ac:chgData name="Andrew James" userId="87325ef21a490bf8" providerId="LiveId" clId="{51305AE8-27E8-4A7D-8834-DBA63630A94B}" dt="2023-10-18T11:54:53.433" v="3179" actId="26606"/>
          <ac:spMkLst>
            <pc:docMk/>
            <pc:sldMk cId="1744680576" sldId="268"/>
            <ac:spMk id="30" creationId="{B43B9CA2-4B31-4ACD-9A9F-B8E6C6420386}"/>
          </ac:spMkLst>
        </pc:spChg>
        <pc:spChg chg="add del">
          <ac:chgData name="Andrew James" userId="87325ef21a490bf8" providerId="LiveId" clId="{51305AE8-27E8-4A7D-8834-DBA63630A94B}" dt="2023-10-18T11:54:53.433" v="3179" actId="26606"/>
          <ac:spMkLst>
            <pc:docMk/>
            <pc:sldMk cId="1744680576" sldId="268"/>
            <ac:spMk id="32" creationId="{33F94DB1-BC5D-454D-845C-7BA3A1F46999}"/>
          </ac:spMkLst>
        </pc:spChg>
        <pc:spChg chg="add del">
          <ac:chgData name="Andrew James" userId="87325ef21a490bf8" providerId="LiveId" clId="{51305AE8-27E8-4A7D-8834-DBA63630A94B}" dt="2023-10-18T11:54:53.433" v="3179" actId="26606"/>
          <ac:spMkLst>
            <pc:docMk/>
            <pc:sldMk cId="1744680576" sldId="268"/>
            <ac:spMk id="34" creationId="{5676B86F-860B-4586-BCAA-C0650C09B7B9}"/>
          </ac:spMkLst>
        </pc:spChg>
        <pc:spChg chg="add del">
          <ac:chgData name="Andrew James" userId="87325ef21a490bf8" providerId="LiveId" clId="{51305AE8-27E8-4A7D-8834-DBA63630A94B}" dt="2023-10-18T11:54:53.433" v="3179" actId="26606"/>
          <ac:spMkLst>
            <pc:docMk/>
            <pc:sldMk cId="1744680576" sldId="268"/>
            <ac:spMk id="36" creationId="{8C818ED5-2F56-4171-9445-3AA4F4462396}"/>
          </ac:spMkLst>
        </pc:spChg>
        <pc:spChg chg="add del">
          <ac:chgData name="Andrew James" userId="87325ef21a490bf8" providerId="LiveId" clId="{51305AE8-27E8-4A7D-8834-DBA63630A94B}" dt="2023-10-18T11:54:53.433" v="3179" actId="26606"/>
          <ac:spMkLst>
            <pc:docMk/>
            <pc:sldMk cId="1744680576" sldId="268"/>
            <ac:spMk id="38" creationId="{DE74FCE8-866C-4AFA-B45C-FACE2A6094E4}"/>
          </ac:spMkLst>
        </pc:spChg>
        <pc:spChg chg="add del">
          <ac:chgData name="Andrew James" userId="87325ef21a490bf8" providerId="LiveId" clId="{51305AE8-27E8-4A7D-8834-DBA63630A94B}" dt="2023-10-18T11:55:00.533" v="3184" actId="26606"/>
          <ac:spMkLst>
            <pc:docMk/>
            <pc:sldMk cId="1744680576" sldId="268"/>
            <ac:spMk id="40" creationId="{AD96FDFD-4E42-4A06-B8B5-768A1DB9C2A9}"/>
          </ac:spMkLst>
        </pc:spChg>
        <pc:spChg chg="add del">
          <ac:chgData name="Andrew James" userId="87325ef21a490bf8" providerId="LiveId" clId="{51305AE8-27E8-4A7D-8834-DBA63630A94B}" dt="2023-10-18T11:55:29.678" v="3192" actId="26606"/>
          <ac:spMkLst>
            <pc:docMk/>
            <pc:sldMk cId="1744680576" sldId="268"/>
            <ac:spMk id="45" creationId="{AD96FDFD-4E42-4A06-B8B5-768A1DB9C2A9}"/>
          </ac:spMkLst>
        </pc:spChg>
        <pc:spChg chg="add del">
          <ac:chgData name="Andrew James" userId="87325ef21a490bf8" providerId="LiveId" clId="{51305AE8-27E8-4A7D-8834-DBA63630A94B}" dt="2023-10-18T11:55:25.754" v="3189" actId="26606"/>
          <ac:spMkLst>
            <pc:docMk/>
            <pc:sldMk cId="1744680576" sldId="268"/>
            <ac:spMk id="50" creationId="{09C509D2-0C1A-47B8-89C1-D3AB17D45256}"/>
          </ac:spMkLst>
        </pc:spChg>
        <pc:spChg chg="add del">
          <ac:chgData name="Andrew James" userId="87325ef21a490bf8" providerId="LiveId" clId="{51305AE8-27E8-4A7D-8834-DBA63630A94B}" dt="2023-10-18T11:55:29.662" v="3191" actId="26606"/>
          <ac:spMkLst>
            <pc:docMk/>
            <pc:sldMk cId="1744680576" sldId="268"/>
            <ac:spMk id="52" creationId="{70BEB1E7-2F88-40BC-B73D-42E5B6F80BFC}"/>
          </ac:spMkLst>
        </pc:spChg>
        <pc:spChg chg="add del">
          <ac:chgData name="Andrew James" userId="87325ef21a490bf8" providerId="LiveId" clId="{51305AE8-27E8-4A7D-8834-DBA63630A94B}" dt="2023-10-18T11:55:29.662" v="3191" actId="26606"/>
          <ac:spMkLst>
            <pc:docMk/>
            <pc:sldMk cId="1744680576" sldId="268"/>
            <ac:spMk id="53" creationId="{B3684CCF-CEBB-4D8E-A366-95E43D4C790B}"/>
          </ac:spMkLst>
        </pc:spChg>
        <pc:spChg chg="add">
          <ac:chgData name="Andrew James" userId="87325ef21a490bf8" providerId="LiveId" clId="{51305AE8-27E8-4A7D-8834-DBA63630A94B}" dt="2023-10-18T11:55:29.678" v="3192" actId="26606"/>
          <ac:spMkLst>
            <pc:docMk/>
            <pc:sldMk cId="1744680576" sldId="268"/>
            <ac:spMk id="55" creationId="{2ABE1108-6423-4E53-85A1-817683043C77}"/>
          </ac:spMkLst>
        </pc:spChg>
        <pc:graphicFrameChg chg="add mod modGraphic">
          <ac:chgData name="Andrew James" userId="87325ef21a490bf8" providerId="LiveId" clId="{51305AE8-27E8-4A7D-8834-DBA63630A94B}" dt="2023-10-18T11:55:29.678" v="3192" actId="26606"/>
          <ac:graphicFrameMkLst>
            <pc:docMk/>
            <pc:sldMk cId="1744680576" sldId="268"/>
            <ac:graphicFrameMk id="7" creationId="{53CC103D-694C-099C-E10F-168348D2EB49}"/>
          </ac:graphicFrameMkLst>
        </pc:graphicFrameChg>
        <pc:picChg chg="add del">
          <ac:chgData name="Andrew James" userId="87325ef21a490bf8" providerId="LiveId" clId="{51305AE8-27E8-4A7D-8834-DBA63630A94B}" dt="2023-10-18T11:53:17.820" v="3156" actId="478"/>
          <ac:picMkLst>
            <pc:docMk/>
            <pc:sldMk cId="1744680576" sldId="268"/>
            <ac:picMk id="4" creationId="{D7A2B31C-426F-8558-DDDA-107507420F91}"/>
          </ac:picMkLst>
        </pc:picChg>
        <pc:picChg chg="add del">
          <ac:chgData name="Andrew James" userId="87325ef21a490bf8" providerId="LiveId" clId="{51305AE8-27E8-4A7D-8834-DBA63630A94B}" dt="2023-10-18T11:53:17.115" v="3155" actId="478"/>
          <ac:picMkLst>
            <pc:docMk/>
            <pc:sldMk cId="1744680576" sldId="268"/>
            <ac:picMk id="5" creationId="{6D37AB38-6F95-B208-04B3-1058D98F431C}"/>
          </ac:picMkLst>
        </pc:picChg>
        <pc:picChg chg="add del">
          <ac:chgData name="Andrew James" userId="87325ef21a490bf8" providerId="LiveId" clId="{51305AE8-27E8-4A7D-8834-DBA63630A94B}" dt="2023-10-18T11:53:16.394" v="3154" actId="478"/>
          <ac:picMkLst>
            <pc:docMk/>
            <pc:sldMk cId="1744680576" sldId="268"/>
            <ac:picMk id="6" creationId="{B762D2A8-4582-9F84-2C69-A57EF2EE64E9}"/>
          </ac:picMkLst>
        </pc:picChg>
        <pc:picChg chg="add mod ord">
          <ac:chgData name="Andrew James" userId="87325ef21a490bf8" providerId="LiveId" clId="{51305AE8-27E8-4A7D-8834-DBA63630A94B}" dt="2023-10-18T11:55:29.678" v="3192" actId="26606"/>
          <ac:picMkLst>
            <pc:docMk/>
            <pc:sldMk cId="1744680576" sldId="268"/>
            <ac:picMk id="8" creationId="{5E62EE04-F0E5-2556-57C9-677F59739869}"/>
          </ac:picMkLst>
        </pc:picChg>
        <pc:picChg chg="add mod ord">
          <ac:chgData name="Andrew James" userId="87325ef21a490bf8" providerId="LiveId" clId="{51305AE8-27E8-4A7D-8834-DBA63630A94B}" dt="2023-10-18T11:55:29.678" v="3192" actId="26606"/>
          <ac:picMkLst>
            <pc:docMk/>
            <pc:sldMk cId="1744680576" sldId="268"/>
            <ac:picMk id="9" creationId="{44052EAD-584B-C762-CD03-F65FB2AD7744}"/>
          </ac:picMkLst>
        </pc:picChg>
        <pc:picChg chg="add mod ord">
          <ac:chgData name="Andrew James" userId="87325ef21a490bf8" providerId="LiveId" clId="{51305AE8-27E8-4A7D-8834-DBA63630A94B}" dt="2023-10-18T11:55:29.678" v="3192" actId="26606"/>
          <ac:picMkLst>
            <pc:docMk/>
            <pc:sldMk cId="1744680576" sldId="268"/>
            <ac:picMk id="10" creationId="{9643ED26-1E43-5D2B-8405-9996B3D30EB5}"/>
          </ac:picMkLst>
        </pc:picChg>
      </pc:sldChg>
      <pc:sldChg chg="addSp delSp modSp new mod setBg modNotesTx">
        <pc:chgData name="Andrew James" userId="87325ef21a490bf8" providerId="LiveId" clId="{51305AE8-27E8-4A7D-8834-DBA63630A94B}" dt="2023-10-27T13:01:56.481" v="11287" actId="20577"/>
        <pc:sldMkLst>
          <pc:docMk/>
          <pc:sldMk cId="4076116338" sldId="269"/>
        </pc:sldMkLst>
        <pc:spChg chg="mod ord">
          <ac:chgData name="Andrew James" userId="87325ef21a490bf8" providerId="LiveId" clId="{51305AE8-27E8-4A7D-8834-DBA63630A94B}" dt="2023-10-18T11:12:57.544" v="2752" actId="26606"/>
          <ac:spMkLst>
            <pc:docMk/>
            <pc:sldMk cId="4076116338" sldId="269"/>
            <ac:spMk id="2" creationId="{4ACFEC3F-E756-37BC-CC22-0E1A25805463}"/>
          </ac:spMkLst>
        </pc:spChg>
        <pc:spChg chg="add del mod">
          <ac:chgData name="Andrew James" userId="87325ef21a490bf8" providerId="LiveId" clId="{51305AE8-27E8-4A7D-8834-DBA63630A94B}" dt="2023-10-18T11:11:59.026" v="2732" actId="26606"/>
          <ac:spMkLst>
            <pc:docMk/>
            <pc:sldMk cId="4076116338" sldId="269"/>
            <ac:spMk id="3" creationId="{1D26EB27-E4F2-707E-AF36-EB16759D7B50}"/>
          </ac:spMkLst>
        </pc:spChg>
        <pc:spChg chg="add del">
          <ac:chgData name="Andrew James" userId="87325ef21a490bf8" providerId="LiveId" clId="{51305AE8-27E8-4A7D-8834-DBA63630A94B}" dt="2023-10-18T11:11:59.017" v="2731" actId="26606"/>
          <ac:spMkLst>
            <pc:docMk/>
            <pc:sldMk cId="4076116338" sldId="269"/>
            <ac:spMk id="7" creationId="{56E9B3E6-E277-4D68-BA48-9CB43FFBD6E2}"/>
          </ac:spMkLst>
        </pc:spChg>
        <pc:spChg chg="add del">
          <ac:chgData name="Andrew James" userId="87325ef21a490bf8" providerId="LiveId" clId="{51305AE8-27E8-4A7D-8834-DBA63630A94B}" dt="2023-10-18T11:11:03.799" v="2718" actId="26606"/>
          <ac:spMkLst>
            <pc:docMk/>
            <pc:sldMk cId="4076116338" sldId="269"/>
            <ac:spMk id="9" creationId="{56E9B3E6-E277-4D68-BA48-9CB43FFBD6E2}"/>
          </ac:spMkLst>
        </pc:spChg>
        <pc:spChg chg="add del">
          <ac:chgData name="Andrew James" userId="87325ef21a490bf8" providerId="LiveId" clId="{51305AE8-27E8-4A7D-8834-DBA63630A94B}" dt="2023-10-18T11:11:22.821" v="2726" actId="26606"/>
          <ac:spMkLst>
            <pc:docMk/>
            <pc:sldMk cId="4076116338" sldId="269"/>
            <ac:spMk id="10" creationId="{99192C51-B764-4A9B-9587-5EF8B628B8D9}"/>
          </ac:spMkLst>
        </pc:spChg>
        <pc:spChg chg="add del">
          <ac:chgData name="Andrew James" userId="87325ef21a490bf8" providerId="LiveId" clId="{51305AE8-27E8-4A7D-8834-DBA63630A94B}" dt="2023-10-18T11:11:59.017" v="2731" actId="26606"/>
          <ac:spMkLst>
            <pc:docMk/>
            <pc:sldMk cId="4076116338" sldId="269"/>
            <ac:spMk id="15" creationId="{D5B0017B-2ECA-49AF-B397-DC140825DF8D}"/>
          </ac:spMkLst>
        </pc:spChg>
        <pc:spChg chg="add del">
          <ac:chgData name="Andrew James" userId="87325ef21a490bf8" providerId="LiveId" clId="{51305AE8-27E8-4A7D-8834-DBA63630A94B}" dt="2023-10-18T11:11:03.799" v="2718" actId="26606"/>
          <ac:spMkLst>
            <pc:docMk/>
            <pc:sldMk cId="4076116338" sldId="269"/>
            <ac:spMk id="16" creationId="{D5B0017B-2ECA-49AF-B397-DC140825DF8D}"/>
          </ac:spMkLst>
        </pc:spChg>
        <pc:spChg chg="add del">
          <ac:chgData name="Andrew James" userId="87325ef21a490bf8" providerId="LiveId" clId="{51305AE8-27E8-4A7D-8834-DBA63630A94B}" dt="2023-10-18T11:12:40.790" v="2744" actId="26606"/>
          <ac:spMkLst>
            <pc:docMk/>
            <pc:sldMk cId="4076116338" sldId="269"/>
            <ac:spMk id="26" creationId="{04812C46-200A-4DEB-A05E-3ED6C68C2387}"/>
          </ac:spMkLst>
        </pc:spChg>
        <pc:spChg chg="add del">
          <ac:chgData name="Andrew James" userId="87325ef21a490bf8" providerId="LiveId" clId="{51305AE8-27E8-4A7D-8834-DBA63630A94B}" dt="2023-10-18T11:12:40.790" v="2744" actId="26606"/>
          <ac:spMkLst>
            <pc:docMk/>
            <pc:sldMk cId="4076116338" sldId="269"/>
            <ac:spMk id="28" creationId="{D1EA859B-E555-4109-94F3-6700E046E008}"/>
          </ac:spMkLst>
        </pc:spChg>
        <pc:spChg chg="add del">
          <ac:chgData name="Andrew James" userId="87325ef21a490bf8" providerId="LiveId" clId="{51305AE8-27E8-4A7D-8834-DBA63630A94B}" dt="2023-10-18T11:12:57.544" v="2752" actId="26606"/>
          <ac:spMkLst>
            <pc:docMk/>
            <pc:sldMk cId="4076116338" sldId="269"/>
            <ac:spMk id="33" creationId="{9F79630B-0F0B-446E-A637-38FA8F61D10E}"/>
          </ac:spMkLst>
        </pc:spChg>
        <pc:spChg chg="add del">
          <ac:chgData name="Andrew James" userId="87325ef21a490bf8" providerId="LiveId" clId="{51305AE8-27E8-4A7D-8834-DBA63630A94B}" dt="2023-10-18T11:12:57.544" v="2752" actId="26606"/>
          <ac:spMkLst>
            <pc:docMk/>
            <pc:sldMk cId="4076116338" sldId="269"/>
            <ac:spMk id="35" creationId="{B3437C99-FC8E-4311-B48A-F0C4C329B154}"/>
          </ac:spMkLst>
        </pc:spChg>
        <pc:spChg chg="add">
          <ac:chgData name="Andrew James" userId="87325ef21a490bf8" providerId="LiveId" clId="{51305AE8-27E8-4A7D-8834-DBA63630A94B}" dt="2023-10-18T11:12:57.544" v="2752" actId="26606"/>
          <ac:spMkLst>
            <pc:docMk/>
            <pc:sldMk cId="4076116338" sldId="269"/>
            <ac:spMk id="37" creationId="{04812C46-200A-4DEB-A05E-3ED6C68C2387}"/>
          </ac:spMkLst>
        </pc:spChg>
        <pc:spChg chg="add">
          <ac:chgData name="Andrew James" userId="87325ef21a490bf8" providerId="LiveId" clId="{51305AE8-27E8-4A7D-8834-DBA63630A94B}" dt="2023-10-18T11:12:57.544" v="2752" actId="26606"/>
          <ac:spMkLst>
            <pc:docMk/>
            <pc:sldMk cId="4076116338" sldId="269"/>
            <ac:spMk id="38" creationId="{D1EA859B-E555-4109-94F3-6700E046E008}"/>
          </ac:spMkLst>
        </pc:spChg>
        <pc:spChg chg="add del">
          <ac:chgData name="Andrew James" userId="87325ef21a490bf8" providerId="LiveId" clId="{51305AE8-27E8-4A7D-8834-DBA63630A94B}" dt="2023-10-18T11:12:55.766" v="2749" actId="26606"/>
          <ac:spMkLst>
            <pc:docMk/>
            <pc:sldMk cId="4076116338" sldId="269"/>
            <ac:spMk id="40" creationId="{04812C46-200A-4DEB-A05E-3ED6C68C2387}"/>
          </ac:spMkLst>
        </pc:spChg>
        <pc:spChg chg="add del">
          <ac:chgData name="Andrew James" userId="87325ef21a490bf8" providerId="LiveId" clId="{51305AE8-27E8-4A7D-8834-DBA63630A94B}" dt="2023-10-18T11:12:55.766" v="2749" actId="26606"/>
          <ac:spMkLst>
            <pc:docMk/>
            <pc:sldMk cId="4076116338" sldId="269"/>
            <ac:spMk id="42" creationId="{D1EA859B-E555-4109-94F3-6700E046E008}"/>
          </ac:spMkLst>
        </pc:spChg>
        <pc:grpChg chg="add del">
          <ac:chgData name="Andrew James" userId="87325ef21a490bf8" providerId="LiveId" clId="{51305AE8-27E8-4A7D-8834-DBA63630A94B}" dt="2023-10-18T11:11:59.017" v="2731" actId="26606"/>
          <ac:grpSpMkLst>
            <pc:docMk/>
            <pc:sldMk cId="4076116338" sldId="269"/>
            <ac:grpSpMk id="8" creationId="{AE1C45F0-260A-458C-96ED-C1F6D2151219}"/>
          </ac:grpSpMkLst>
        </pc:grpChg>
        <pc:grpChg chg="add del">
          <ac:chgData name="Andrew James" userId="87325ef21a490bf8" providerId="LiveId" clId="{51305AE8-27E8-4A7D-8834-DBA63630A94B}" dt="2023-10-18T11:11:03.799" v="2718" actId="26606"/>
          <ac:grpSpMkLst>
            <pc:docMk/>
            <pc:sldMk cId="4076116338" sldId="269"/>
            <ac:grpSpMk id="11" creationId="{AE1C45F0-260A-458C-96ED-C1F6D2151219}"/>
          </ac:grpSpMkLst>
        </pc:grpChg>
        <pc:graphicFrameChg chg="add del">
          <ac:chgData name="Andrew James" userId="87325ef21a490bf8" providerId="LiveId" clId="{51305AE8-27E8-4A7D-8834-DBA63630A94B}" dt="2023-10-18T11:11:03.799" v="2718" actId="26606"/>
          <ac:graphicFrameMkLst>
            <pc:docMk/>
            <pc:sldMk cId="4076116338" sldId="269"/>
            <ac:graphicFrameMk id="5" creationId="{FEFE0C56-AE86-4F91-F561-3A536C516537}"/>
          </ac:graphicFrameMkLst>
        </pc:graphicFrameChg>
        <pc:graphicFrameChg chg="add del">
          <ac:chgData name="Andrew James" userId="87325ef21a490bf8" providerId="LiveId" clId="{51305AE8-27E8-4A7D-8834-DBA63630A94B}" dt="2023-10-18T11:11:59.017" v="2731" actId="26606"/>
          <ac:graphicFrameMkLst>
            <pc:docMk/>
            <pc:sldMk cId="4076116338" sldId="269"/>
            <ac:graphicFrameMk id="19" creationId="{0380AB5D-86D0-4029-0144-13D0400155DF}"/>
          </ac:graphicFrameMkLst>
        </pc:graphicFrameChg>
        <pc:graphicFrameChg chg="add del">
          <ac:chgData name="Andrew James" userId="87325ef21a490bf8" providerId="LiveId" clId="{51305AE8-27E8-4A7D-8834-DBA63630A94B}" dt="2023-10-18T11:11:22.821" v="2726" actId="26606"/>
          <ac:graphicFrameMkLst>
            <pc:docMk/>
            <pc:sldMk cId="4076116338" sldId="269"/>
            <ac:graphicFrameMk id="20" creationId="{C8068C0C-7AD1-B999-2C6F-AD82489805BA}"/>
          </ac:graphicFrameMkLst>
        </pc:graphicFrameChg>
        <pc:graphicFrameChg chg="add mod ord modGraphic">
          <ac:chgData name="Andrew James" userId="87325ef21a490bf8" providerId="LiveId" clId="{51305AE8-27E8-4A7D-8834-DBA63630A94B}" dt="2023-10-18T11:12:57.544" v="2752" actId="26606"/>
          <ac:graphicFrameMkLst>
            <pc:docMk/>
            <pc:sldMk cId="4076116338" sldId="269"/>
            <ac:graphicFrameMk id="21" creationId="{B797DF70-584C-5F57-CCC4-9406AE0C2914}"/>
          </ac:graphicFrameMkLst>
        </pc:graphicFrameChg>
        <pc:picChg chg="add mod">
          <ac:chgData name="Andrew James" userId="87325ef21a490bf8" providerId="LiveId" clId="{51305AE8-27E8-4A7D-8834-DBA63630A94B}" dt="2023-10-18T11:12:57.544" v="2752" actId="26606"/>
          <ac:picMkLst>
            <pc:docMk/>
            <pc:sldMk cId="4076116338" sldId="269"/>
            <ac:picMk id="4" creationId="{692B7192-CFBD-FFF4-D262-59855F5CFA03}"/>
          </ac:picMkLst>
        </pc:picChg>
        <pc:picChg chg="add del">
          <ac:chgData name="Andrew James" userId="87325ef21a490bf8" providerId="LiveId" clId="{51305AE8-27E8-4A7D-8834-DBA63630A94B}" dt="2023-10-18T11:11:22.821" v="2726" actId="26606"/>
          <ac:picMkLst>
            <pc:docMk/>
            <pc:sldMk cId="4076116338" sldId="269"/>
            <ac:picMk id="6" creationId="{5566A241-2DE8-F168-DF78-2F76260ECC1E}"/>
          </ac:picMkLst>
        </pc:picChg>
        <pc:cxnChg chg="add del">
          <ac:chgData name="Andrew James" userId="87325ef21a490bf8" providerId="LiveId" clId="{51305AE8-27E8-4A7D-8834-DBA63630A94B}" dt="2023-10-18T11:11:59.017" v="2731" actId="26606"/>
          <ac:cxnSpMkLst>
            <pc:docMk/>
            <pc:sldMk cId="4076116338" sldId="269"/>
            <ac:cxnSpMk id="17" creationId="{6CF1BAF6-AD41-4082-B212-8A1F9A2E8779}"/>
          </ac:cxnSpMkLst>
        </pc:cxnChg>
        <pc:cxnChg chg="add del">
          <ac:chgData name="Andrew James" userId="87325ef21a490bf8" providerId="LiveId" clId="{51305AE8-27E8-4A7D-8834-DBA63630A94B}" dt="2023-10-18T11:11:03.799" v="2718" actId="26606"/>
          <ac:cxnSpMkLst>
            <pc:docMk/>
            <pc:sldMk cId="4076116338" sldId="269"/>
            <ac:cxnSpMk id="18" creationId="{6CF1BAF6-AD41-4082-B212-8A1F9A2E8779}"/>
          </ac:cxnSpMkLst>
        </pc:cxnChg>
      </pc:sldChg>
      <pc:sldChg chg="addSp delSp modSp new mod ord setBg">
        <pc:chgData name="Andrew James" userId="87325ef21a490bf8" providerId="LiveId" clId="{51305AE8-27E8-4A7D-8834-DBA63630A94B}" dt="2023-10-18T11:17:09.400" v="2793" actId="26606"/>
        <pc:sldMkLst>
          <pc:docMk/>
          <pc:sldMk cId="1672440558" sldId="270"/>
        </pc:sldMkLst>
        <pc:spChg chg="mod">
          <ac:chgData name="Andrew James" userId="87325ef21a490bf8" providerId="LiveId" clId="{51305AE8-27E8-4A7D-8834-DBA63630A94B}" dt="2023-10-18T11:17:09.400" v="2793" actId="26606"/>
          <ac:spMkLst>
            <pc:docMk/>
            <pc:sldMk cId="1672440558" sldId="270"/>
            <ac:spMk id="2" creationId="{4FC1926C-F092-81A9-BD8F-C22DA849AEC1}"/>
          </ac:spMkLst>
        </pc:spChg>
        <pc:spChg chg="add del mod">
          <ac:chgData name="Andrew James" userId="87325ef21a490bf8" providerId="LiveId" clId="{51305AE8-27E8-4A7D-8834-DBA63630A94B}" dt="2023-10-18T11:16:56.957" v="2785" actId="26606"/>
          <ac:spMkLst>
            <pc:docMk/>
            <pc:sldMk cId="1672440558" sldId="270"/>
            <ac:spMk id="3" creationId="{A0DA2883-DF14-F652-4D9A-2BB2247F46C2}"/>
          </ac:spMkLst>
        </pc:spChg>
        <pc:spChg chg="add del">
          <ac:chgData name="Andrew James" userId="87325ef21a490bf8" providerId="LiveId" clId="{51305AE8-27E8-4A7D-8834-DBA63630A94B}" dt="2023-10-18T11:17:07.886" v="2790" actId="26606"/>
          <ac:spMkLst>
            <pc:docMk/>
            <pc:sldMk cId="1672440558" sldId="270"/>
            <ac:spMk id="12" creationId="{6C4028FD-8BAA-4A19-BFDE-594D991B7552}"/>
          </ac:spMkLst>
        </pc:spChg>
        <pc:spChg chg="add del">
          <ac:chgData name="Andrew James" userId="87325ef21a490bf8" providerId="LiveId" clId="{51305AE8-27E8-4A7D-8834-DBA63630A94B}" dt="2023-10-18T11:17:09.373" v="2792" actId="26606"/>
          <ac:spMkLst>
            <pc:docMk/>
            <pc:sldMk cId="1672440558" sldId="270"/>
            <ac:spMk id="14" creationId="{C505E780-2083-4CB5-A42A-5E0E2908ECC3}"/>
          </ac:spMkLst>
        </pc:spChg>
        <pc:spChg chg="add del">
          <ac:chgData name="Andrew James" userId="87325ef21a490bf8" providerId="LiveId" clId="{51305AE8-27E8-4A7D-8834-DBA63630A94B}" dt="2023-10-18T11:17:09.373" v="2792" actId="26606"/>
          <ac:spMkLst>
            <pc:docMk/>
            <pc:sldMk cId="1672440558" sldId="270"/>
            <ac:spMk id="15" creationId="{7517A47C-B2E5-4B79-8061-D74B1311AF6E}"/>
          </ac:spMkLst>
        </pc:spChg>
        <pc:spChg chg="add del">
          <ac:chgData name="Andrew James" userId="87325ef21a490bf8" providerId="LiveId" clId="{51305AE8-27E8-4A7D-8834-DBA63630A94B}" dt="2023-10-18T11:17:09.373" v="2792" actId="26606"/>
          <ac:spMkLst>
            <pc:docMk/>
            <pc:sldMk cId="1672440558" sldId="270"/>
            <ac:spMk id="16" creationId="{D2C0AE1C-0118-41AE-8A10-7CDCBF10E96F}"/>
          </ac:spMkLst>
        </pc:spChg>
        <pc:spChg chg="add del">
          <ac:chgData name="Andrew James" userId="87325ef21a490bf8" providerId="LiveId" clId="{51305AE8-27E8-4A7D-8834-DBA63630A94B}" dt="2023-10-18T11:17:09.373" v="2792" actId="26606"/>
          <ac:spMkLst>
            <pc:docMk/>
            <pc:sldMk cId="1672440558" sldId="270"/>
            <ac:spMk id="18" creationId="{463EEC44-1BA3-44ED-81FC-A644B04B2A44}"/>
          </ac:spMkLst>
        </pc:spChg>
        <pc:spChg chg="add">
          <ac:chgData name="Andrew James" userId="87325ef21a490bf8" providerId="LiveId" clId="{51305AE8-27E8-4A7D-8834-DBA63630A94B}" dt="2023-10-18T11:17:09.400" v="2793" actId="26606"/>
          <ac:spMkLst>
            <pc:docMk/>
            <pc:sldMk cId="1672440558" sldId="270"/>
            <ac:spMk id="20" creationId="{6C4028FD-8BAA-4A19-BFDE-594D991B7552}"/>
          </ac:spMkLst>
        </pc:spChg>
        <pc:graphicFrameChg chg="add del">
          <ac:chgData name="Andrew James" userId="87325ef21a490bf8" providerId="LiveId" clId="{51305AE8-27E8-4A7D-8834-DBA63630A94B}" dt="2023-10-18T11:16:56.942" v="2784" actId="26606"/>
          <ac:graphicFrameMkLst>
            <pc:docMk/>
            <pc:sldMk cId="1672440558" sldId="270"/>
            <ac:graphicFrameMk id="5" creationId="{D1629BA1-51A7-80CD-5F50-932747AA2A89}"/>
          </ac:graphicFrameMkLst>
        </pc:graphicFrameChg>
        <pc:graphicFrameChg chg="add mod modGraphic">
          <ac:chgData name="Andrew James" userId="87325ef21a490bf8" providerId="LiveId" clId="{51305AE8-27E8-4A7D-8834-DBA63630A94B}" dt="2023-10-18T11:17:09.400" v="2793" actId="26606"/>
          <ac:graphicFrameMkLst>
            <pc:docMk/>
            <pc:sldMk cId="1672440558" sldId="270"/>
            <ac:graphicFrameMk id="7" creationId="{E79FF79F-D20C-7B6E-0218-E003CADBD886}"/>
          </ac:graphicFrameMkLst>
        </pc:graphicFrameChg>
      </pc:sldChg>
      <pc:sldChg chg="addSp delSp modSp new mod ord setBg modAnim modNotesTx">
        <pc:chgData name="Andrew James" userId="87325ef21a490bf8" providerId="LiveId" clId="{51305AE8-27E8-4A7D-8834-DBA63630A94B}" dt="2023-10-30T14:09:34.173" v="13680"/>
        <pc:sldMkLst>
          <pc:docMk/>
          <pc:sldMk cId="225328882" sldId="271"/>
        </pc:sldMkLst>
        <pc:spChg chg="mod">
          <ac:chgData name="Andrew James" userId="87325ef21a490bf8" providerId="LiveId" clId="{51305AE8-27E8-4A7D-8834-DBA63630A94B}" dt="2023-10-18T11:15:40.181" v="2779" actId="26606"/>
          <ac:spMkLst>
            <pc:docMk/>
            <pc:sldMk cId="225328882" sldId="271"/>
            <ac:spMk id="2" creationId="{E85F6AF6-D1D0-3B2F-8ED9-704E67D2F772}"/>
          </ac:spMkLst>
        </pc:spChg>
        <pc:spChg chg="add del mod">
          <ac:chgData name="Andrew James" userId="87325ef21a490bf8" providerId="LiveId" clId="{51305AE8-27E8-4A7D-8834-DBA63630A94B}" dt="2023-10-18T11:15:21.733" v="2775" actId="26606"/>
          <ac:spMkLst>
            <pc:docMk/>
            <pc:sldMk cId="225328882" sldId="271"/>
            <ac:spMk id="3" creationId="{7F8BCD0B-7087-E8FA-B7AB-4257F319D5A3}"/>
          </ac:spMkLst>
        </pc:spChg>
        <pc:spChg chg="add del">
          <ac:chgData name="Andrew James" userId="87325ef21a490bf8" providerId="LiveId" clId="{51305AE8-27E8-4A7D-8834-DBA63630A94B}" dt="2023-10-18T11:14:50.189" v="2765" actId="26606"/>
          <ac:spMkLst>
            <pc:docMk/>
            <pc:sldMk cId="225328882" sldId="271"/>
            <ac:spMk id="8" creationId="{7F8BCD0B-7087-E8FA-B7AB-4257F319D5A3}"/>
          </ac:spMkLst>
        </pc:spChg>
        <pc:spChg chg="add del">
          <ac:chgData name="Andrew James" userId="87325ef21a490bf8" providerId="LiveId" clId="{51305AE8-27E8-4A7D-8834-DBA63630A94B}" dt="2023-10-18T11:15:20.067" v="2770" actId="26606"/>
          <ac:spMkLst>
            <pc:docMk/>
            <pc:sldMk cId="225328882" sldId="271"/>
            <ac:spMk id="9" creationId="{2659FDB4-FCBE-4A89-B46D-43D4FA54464D}"/>
          </ac:spMkLst>
        </pc:spChg>
        <pc:spChg chg="add del">
          <ac:chgData name="Andrew James" userId="87325ef21a490bf8" providerId="LiveId" clId="{51305AE8-27E8-4A7D-8834-DBA63630A94B}" dt="2023-10-18T11:14:50.189" v="2765" actId="26606"/>
          <ac:spMkLst>
            <pc:docMk/>
            <pc:sldMk cId="225328882" sldId="271"/>
            <ac:spMk id="10" creationId="{FE1EC756-41E9-4FD6-AD48-EF46A28137B7}"/>
          </ac:spMkLst>
        </pc:spChg>
        <pc:spChg chg="add del">
          <ac:chgData name="Andrew James" userId="87325ef21a490bf8" providerId="LiveId" clId="{51305AE8-27E8-4A7D-8834-DBA63630A94B}" dt="2023-10-18T11:14:50.189" v="2765" actId="26606"/>
          <ac:spMkLst>
            <pc:docMk/>
            <pc:sldMk cId="225328882" sldId="271"/>
            <ac:spMk id="12" creationId="{E66F6371-9EA5-9354-29DC-1D07B921F79C}"/>
          </ac:spMkLst>
        </pc:spChg>
        <pc:spChg chg="add del">
          <ac:chgData name="Andrew James" userId="87325ef21a490bf8" providerId="LiveId" clId="{51305AE8-27E8-4A7D-8834-DBA63630A94B}" dt="2023-10-18T11:15:21.271" v="2772" actId="26606"/>
          <ac:spMkLst>
            <pc:docMk/>
            <pc:sldMk cId="225328882" sldId="271"/>
            <ac:spMk id="13" creationId="{15589D35-CF9F-4DE9-A792-8571A09E9BC9}"/>
          </ac:spMkLst>
        </pc:spChg>
        <pc:spChg chg="add del">
          <ac:chgData name="Andrew James" userId="87325ef21a490bf8" providerId="LiveId" clId="{51305AE8-27E8-4A7D-8834-DBA63630A94B}" dt="2023-10-18T11:15:21.271" v="2772" actId="26606"/>
          <ac:spMkLst>
            <pc:docMk/>
            <pc:sldMk cId="225328882" sldId="271"/>
            <ac:spMk id="14" creationId="{6D1A2CED-DA9B-4CCF-8215-CFC65FE71603}"/>
          </ac:spMkLst>
        </pc:spChg>
        <pc:spChg chg="add del">
          <ac:chgData name="Andrew James" userId="87325ef21a490bf8" providerId="LiveId" clId="{51305AE8-27E8-4A7D-8834-DBA63630A94B}" dt="2023-10-18T11:15:21.271" v="2772" actId="26606"/>
          <ac:spMkLst>
            <pc:docMk/>
            <pc:sldMk cId="225328882" sldId="271"/>
            <ac:spMk id="15" creationId="{562DFC44-A40C-4573-9230-B3EDB3EC8EEB}"/>
          </ac:spMkLst>
        </pc:spChg>
        <pc:spChg chg="add del">
          <ac:chgData name="Andrew James" userId="87325ef21a490bf8" providerId="LiveId" clId="{51305AE8-27E8-4A7D-8834-DBA63630A94B}" dt="2023-10-18T11:15:21.704" v="2774" actId="26606"/>
          <ac:spMkLst>
            <pc:docMk/>
            <pc:sldMk cId="225328882" sldId="271"/>
            <ac:spMk id="18" creationId="{8F90786E-B72D-4C32-BDCE-A170B007822D}"/>
          </ac:spMkLst>
        </pc:spChg>
        <pc:spChg chg="add del">
          <ac:chgData name="Andrew James" userId="87325ef21a490bf8" providerId="LiveId" clId="{51305AE8-27E8-4A7D-8834-DBA63630A94B}" dt="2023-10-18T11:15:21.704" v="2774" actId="26606"/>
          <ac:spMkLst>
            <pc:docMk/>
            <pc:sldMk cId="225328882" sldId="271"/>
            <ac:spMk id="19" creationId="{5E46F2E7-848F-4A6C-A098-4764FDEA771A}"/>
          </ac:spMkLst>
        </pc:spChg>
        <pc:spChg chg="add del">
          <ac:chgData name="Andrew James" userId="87325ef21a490bf8" providerId="LiveId" clId="{51305AE8-27E8-4A7D-8834-DBA63630A94B}" dt="2023-10-18T11:15:21.704" v="2774" actId="26606"/>
          <ac:spMkLst>
            <pc:docMk/>
            <pc:sldMk cId="225328882" sldId="271"/>
            <ac:spMk id="21" creationId="{7F8BCD0B-7087-E8FA-B7AB-4257F319D5A3}"/>
          </ac:spMkLst>
        </pc:spChg>
        <pc:spChg chg="add del">
          <ac:chgData name="Andrew James" userId="87325ef21a490bf8" providerId="LiveId" clId="{51305AE8-27E8-4A7D-8834-DBA63630A94B}" dt="2023-10-18T11:15:40.181" v="2779" actId="26606"/>
          <ac:spMkLst>
            <pc:docMk/>
            <pc:sldMk cId="225328882" sldId="271"/>
            <ac:spMk id="23" creationId="{2659FDB4-FCBE-4A89-B46D-43D4FA54464D}"/>
          </ac:spMkLst>
        </pc:spChg>
        <pc:spChg chg="add">
          <ac:chgData name="Andrew James" userId="87325ef21a490bf8" providerId="LiveId" clId="{51305AE8-27E8-4A7D-8834-DBA63630A94B}" dt="2023-10-18T11:15:40.181" v="2779" actId="26606"/>
          <ac:spMkLst>
            <pc:docMk/>
            <pc:sldMk cId="225328882" sldId="271"/>
            <ac:spMk id="30" creationId="{7D144591-E9E9-4209-8701-3BB48A917D51}"/>
          </ac:spMkLst>
        </pc:spChg>
        <pc:graphicFrameChg chg="add del">
          <ac:chgData name="Andrew James" userId="87325ef21a490bf8" providerId="LiveId" clId="{51305AE8-27E8-4A7D-8834-DBA63630A94B}" dt="2023-10-18T11:14:24.408" v="2757" actId="26606"/>
          <ac:graphicFrameMkLst>
            <pc:docMk/>
            <pc:sldMk cId="225328882" sldId="271"/>
            <ac:graphicFrameMk id="5" creationId="{5D218233-0A2C-4B88-66A5-EE8A6800ACC2}"/>
          </ac:graphicFrameMkLst>
        </pc:graphicFrameChg>
        <pc:graphicFrameChg chg="add del">
          <ac:chgData name="Andrew James" userId="87325ef21a490bf8" providerId="LiveId" clId="{51305AE8-27E8-4A7D-8834-DBA63630A94B}" dt="2023-10-18T11:15:20.067" v="2770" actId="26606"/>
          <ac:graphicFrameMkLst>
            <pc:docMk/>
            <pc:sldMk cId="225328882" sldId="271"/>
            <ac:graphicFrameMk id="6" creationId="{496296FC-BBF4-6E55-21FD-76760876B5DD}"/>
          </ac:graphicFrameMkLst>
        </pc:graphicFrameChg>
        <pc:graphicFrameChg chg="add del">
          <ac:chgData name="Andrew James" userId="87325ef21a490bf8" providerId="LiveId" clId="{51305AE8-27E8-4A7D-8834-DBA63630A94B}" dt="2023-10-18T11:15:21.271" v="2772" actId="26606"/>
          <ac:graphicFrameMkLst>
            <pc:docMk/>
            <pc:sldMk cId="225328882" sldId="271"/>
            <ac:graphicFrameMk id="16" creationId="{26D19C1A-AF3C-6466-D820-ACF70B95BD46}"/>
          </ac:graphicFrameMkLst>
        </pc:graphicFrameChg>
        <pc:graphicFrameChg chg="add mod modGraphic">
          <ac:chgData name="Andrew James" userId="87325ef21a490bf8" providerId="LiveId" clId="{51305AE8-27E8-4A7D-8834-DBA63630A94B}" dt="2023-10-18T11:15:40.181" v="2779" actId="26606"/>
          <ac:graphicFrameMkLst>
            <pc:docMk/>
            <pc:sldMk cId="225328882" sldId="271"/>
            <ac:graphicFrameMk id="25" creationId="{496296FC-BBF4-6E55-21FD-76760876B5DD}"/>
          </ac:graphicFrameMkLst>
        </pc:graphicFrameChg>
        <pc:picChg chg="add del">
          <ac:chgData name="Andrew James" userId="87325ef21a490bf8" providerId="LiveId" clId="{51305AE8-27E8-4A7D-8834-DBA63630A94B}" dt="2023-10-18T11:14:50.189" v="2765" actId="26606"/>
          <ac:picMkLst>
            <pc:docMk/>
            <pc:sldMk cId="225328882" sldId="271"/>
            <ac:picMk id="7" creationId="{FDCC0F26-EB5F-A121-22DA-CF8FF5243F85}"/>
          </ac:picMkLst>
        </pc:picChg>
        <pc:picChg chg="add del">
          <ac:chgData name="Andrew James" userId="87325ef21a490bf8" providerId="LiveId" clId="{51305AE8-27E8-4A7D-8834-DBA63630A94B}" dt="2023-10-18T11:15:21.704" v="2774" actId="26606"/>
          <ac:picMkLst>
            <pc:docMk/>
            <pc:sldMk cId="225328882" sldId="271"/>
            <ac:picMk id="20" creationId="{E37C77F5-B478-EE2D-FFB1-DA712178834D}"/>
          </ac:picMkLst>
        </pc:picChg>
        <pc:cxnChg chg="add del">
          <ac:chgData name="Andrew James" userId="87325ef21a490bf8" providerId="LiveId" clId="{51305AE8-27E8-4A7D-8834-DBA63630A94B}" dt="2023-10-18T11:15:20.067" v="2770" actId="26606"/>
          <ac:cxnSpMkLst>
            <pc:docMk/>
            <pc:sldMk cId="225328882" sldId="271"/>
            <ac:cxnSpMk id="11" creationId="{C8F51B3F-8331-4E4A-AE96-D47B1006EEAD}"/>
          </ac:cxnSpMkLst>
        </pc:cxnChg>
        <pc:cxnChg chg="add del">
          <ac:chgData name="Andrew James" userId="87325ef21a490bf8" providerId="LiveId" clId="{51305AE8-27E8-4A7D-8834-DBA63630A94B}" dt="2023-10-18T11:15:40.181" v="2779" actId="26606"/>
          <ac:cxnSpMkLst>
            <pc:docMk/>
            <pc:sldMk cId="225328882" sldId="271"/>
            <ac:cxnSpMk id="24" creationId="{C8F51B3F-8331-4E4A-AE96-D47B1006EEAD}"/>
          </ac:cxnSpMkLst>
        </pc:cxnChg>
      </pc:sldChg>
      <pc:sldChg chg="addSp delSp modSp new mod ord setBg modNotesTx">
        <pc:chgData name="Andrew James" userId="87325ef21a490bf8" providerId="LiveId" clId="{51305AE8-27E8-4A7D-8834-DBA63630A94B}" dt="2023-10-27T13:17:48.225" v="11942" actId="20577"/>
        <pc:sldMkLst>
          <pc:docMk/>
          <pc:sldMk cId="1318095054" sldId="272"/>
        </pc:sldMkLst>
        <pc:spChg chg="mod">
          <ac:chgData name="Andrew James" userId="87325ef21a490bf8" providerId="LiveId" clId="{51305AE8-27E8-4A7D-8834-DBA63630A94B}" dt="2023-10-18T12:03:20.657" v="3224" actId="26606"/>
          <ac:spMkLst>
            <pc:docMk/>
            <pc:sldMk cId="1318095054" sldId="272"/>
            <ac:spMk id="2" creationId="{7DDE78B5-EFB7-CBDA-4423-6CECE7E2A2F7}"/>
          </ac:spMkLst>
        </pc:spChg>
        <pc:spChg chg="mod ord">
          <ac:chgData name="Andrew James" userId="87325ef21a490bf8" providerId="LiveId" clId="{51305AE8-27E8-4A7D-8834-DBA63630A94B}" dt="2023-10-18T12:03:20.657" v="3224" actId="26606"/>
          <ac:spMkLst>
            <pc:docMk/>
            <pc:sldMk cId="1318095054" sldId="272"/>
            <ac:spMk id="3" creationId="{9701016F-B64C-1CDD-7D6F-F77EA0383F89}"/>
          </ac:spMkLst>
        </pc:spChg>
        <pc:spChg chg="add del mod">
          <ac:chgData name="Andrew James" userId="87325ef21a490bf8" providerId="LiveId" clId="{51305AE8-27E8-4A7D-8834-DBA63630A94B}" dt="2023-10-18T12:03:30.608" v="3228" actId="478"/>
          <ac:spMkLst>
            <pc:docMk/>
            <pc:sldMk cId="1318095054" sldId="272"/>
            <ac:spMk id="9" creationId="{2BB6AA92-8FBE-AF16-0098-C68E2C33FBD3}"/>
          </ac:spMkLst>
        </pc:spChg>
        <pc:spChg chg="add del">
          <ac:chgData name="Andrew James" userId="87325ef21a490bf8" providerId="LiveId" clId="{51305AE8-27E8-4A7D-8834-DBA63630A94B}" dt="2023-10-18T12:03:20.652" v="3223" actId="26606"/>
          <ac:spMkLst>
            <pc:docMk/>
            <pc:sldMk cId="1318095054" sldId="272"/>
            <ac:spMk id="14" creationId="{6804CCDD-88C7-4B43-A381-F2D8DAF62BE3}"/>
          </ac:spMkLst>
        </pc:spChg>
        <pc:spChg chg="add del">
          <ac:chgData name="Andrew James" userId="87325ef21a490bf8" providerId="LiveId" clId="{51305AE8-27E8-4A7D-8834-DBA63630A94B}" dt="2023-10-18T12:03:20.652" v="3223" actId="26606"/>
          <ac:spMkLst>
            <pc:docMk/>
            <pc:sldMk cId="1318095054" sldId="272"/>
            <ac:spMk id="16" creationId="{BBECEAC1-4BBC-4815-B44E-D9B231A3FC16}"/>
          </ac:spMkLst>
        </pc:spChg>
        <pc:spChg chg="add">
          <ac:chgData name="Andrew James" userId="87325ef21a490bf8" providerId="LiveId" clId="{51305AE8-27E8-4A7D-8834-DBA63630A94B}" dt="2023-10-18T12:03:20.657" v="3224" actId="26606"/>
          <ac:spMkLst>
            <pc:docMk/>
            <pc:sldMk cId="1318095054" sldId="272"/>
            <ac:spMk id="18" creationId="{AD96FDFD-4E42-4A06-B8B5-768A1DB9C2A9}"/>
          </ac:spMkLst>
        </pc:spChg>
        <pc:picChg chg="add mod ord">
          <ac:chgData name="Andrew James" userId="87325ef21a490bf8" providerId="LiveId" clId="{51305AE8-27E8-4A7D-8834-DBA63630A94B}" dt="2023-10-18T12:03:20.657" v="3224" actId="26606"/>
          <ac:picMkLst>
            <pc:docMk/>
            <pc:sldMk cId="1318095054" sldId="272"/>
            <ac:picMk id="4" creationId="{7D5966EC-ED1D-481C-2318-3C93104F8C9E}"/>
          </ac:picMkLst>
        </pc:picChg>
        <pc:picChg chg="add mod">
          <ac:chgData name="Andrew James" userId="87325ef21a490bf8" providerId="LiveId" clId="{51305AE8-27E8-4A7D-8834-DBA63630A94B}" dt="2023-10-18T12:03:20.657" v="3224" actId="26606"/>
          <ac:picMkLst>
            <pc:docMk/>
            <pc:sldMk cId="1318095054" sldId="272"/>
            <ac:picMk id="6" creationId="{51E34BFB-2062-234E-CA86-0B820F09FA01}"/>
          </ac:picMkLst>
        </pc:picChg>
        <pc:picChg chg="add mod">
          <ac:chgData name="Andrew James" userId="87325ef21a490bf8" providerId="LiveId" clId="{51305AE8-27E8-4A7D-8834-DBA63630A94B}" dt="2023-10-18T12:03:20.657" v="3224" actId="26606"/>
          <ac:picMkLst>
            <pc:docMk/>
            <pc:sldMk cId="1318095054" sldId="272"/>
            <ac:picMk id="8" creationId="{19D047B9-FC6F-4180-DB5E-AE564952987A}"/>
          </ac:picMkLst>
        </pc:picChg>
      </pc:sldChg>
      <pc:sldChg chg="addSp delSp modSp new mod setBg delDesignElem modNotesTx">
        <pc:chgData name="Andrew James" userId="87325ef21a490bf8" providerId="LiveId" clId="{51305AE8-27E8-4A7D-8834-DBA63630A94B}" dt="2023-10-25T12:34:12.643" v="10622" actId="33524"/>
        <pc:sldMkLst>
          <pc:docMk/>
          <pc:sldMk cId="349497936" sldId="273"/>
        </pc:sldMkLst>
        <pc:spChg chg="mod">
          <ac:chgData name="Andrew James" userId="87325ef21a490bf8" providerId="LiveId" clId="{51305AE8-27E8-4A7D-8834-DBA63630A94B}" dt="2023-10-18T12:03:39.504" v="3234" actId="26606"/>
          <ac:spMkLst>
            <pc:docMk/>
            <pc:sldMk cId="349497936" sldId="273"/>
            <ac:spMk id="2" creationId="{76F46ADE-31C4-ED3F-930E-0C75E5EAC6CA}"/>
          </ac:spMkLst>
        </pc:spChg>
        <pc:spChg chg="del">
          <ac:chgData name="Andrew James" userId="87325ef21a490bf8" providerId="LiveId" clId="{51305AE8-27E8-4A7D-8834-DBA63630A94B}" dt="2023-10-18T10:02:34.084" v="517" actId="478"/>
          <ac:spMkLst>
            <pc:docMk/>
            <pc:sldMk cId="349497936" sldId="273"/>
            <ac:spMk id="3" creationId="{D5C033E6-CE09-9C99-FC22-AF71D89E7F04}"/>
          </ac:spMkLst>
        </pc:spChg>
        <pc:spChg chg="add del">
          <ac:chgData name="Andrew James" userId="87325ef21a490bf8" providerId="LiveId" clId="{51305AE8-27E8-4A7D-8834-DBA63630A94B}" dt="2023-10-18T12:03:39.501" v="3233" actId="26606"/>
          <ac:spMkLst>
            <pc:docMk/>
            <pc:sldMk cId="349497936" sldId="273"/>
            <ac:spMk id="9" creationId="{FB33DC6A-1F1C-4A06-834E-CFF88F1C0BB9}"/>
          </ac:spMkLst>
        </pc:spChg>
        <pc:spChg chg="add del">
          <ac:chgData name="Andrew James" userId="87325ef21a490bf8" providerId="LiveId" clId="{51305AE8-27E8-4A7D-8834-DBA63630A94B}" dt="2023-10-18T12:03:39.501" v="3233" actId="26606"/>
          <ac:spMkLst>
            <pc:docMk/>
            <pc:sldMk cId="349497936" sldId="273"/>
            <ac:spMk id="10" creationId="{0FE1D5CF-87B8-4A8A-AD3C-01D06A60769B}"/>
          </ac:spMkLst>
        </pc:spChg>
        <pc:spChg chg="add del">
          <ac:chgData name="Andrew James" userId="87325ef21a490bf8" providerId="LiveId" clId="{51305AE8-27E8-4A7D-8834-DBA63630A94B}" dt="2023-10-18T12:03:39.501" v="3233" actId="26606"/>
          <ac:spMkLst>
            <pc:docMk/>
            <pc:sldMk cId="349497936" sldId="273"/>
            <ac:spMk id="11" creationId="{60926200-45C2-41E9-839F-31CD5FE4CD59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49497936" sldId="273"/>
            <ac:spMk id="12" creationId="{DD4C4B28-6B4B-4445-8535-F516D74E4AA9}"/>
          </ac:spMkLst>
        </pc:spChg>
        <pc:spChg chg="add del">
          <ac:chgData name="Andrew James" userId="87325ef21a490bf8" providerId="LiveId" clId="{51305AE8-27E8-4A7D-8834-DBA63630A94B}" dt="2023-10-18T12:03:39.501" v="3233" actId="26606"/>
          <ac:spMkLst>
            <pc:docMk/>
            <pc:sldMk cId="349497936" sldId="273"/>
            <ac:spMk id="13" creationId="{AF2F604E-43BE-4DC3-B983-E071523364F8}"/>
          </ac:spMkLst>
        </pc:spChg>
        <pc:spChg chg="add del">
          <ac:chgData name="Andrew James" userId="87325ef21a490bf8" providerId="LiveId" clId="{51305AE8-27E8-4A7D-8834-DBA63630A94B}" dt="2023-10-18T12:03:39.501" v="3233" actId="26606"/>
          <ac:spMkLst>
            <pc:docMk/>
            <pc:sldMk cId="349497936" sldId="273"/>
            <ac:spMk id="15" creationId="{08C9B587-E65E-4B52-B37C-ABEBB6E87928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49497936" sldId="273"/>
            <ac:spMk id="16" creationId="{55B419A7-F817-4767-8CCB-FB0E189C4ACD}"/>
          </ac:spMkLst>
        </pc:spChg>
        <pc:spChg chg="add">
          <ac:chgData name="Andrew James" userId="87325ef21a490bf8" providerId="LiveId" clId="{51305AE8-27E8-4A7D-8834-DBA63630A94B}" dt="2023-10-18T12:03:39.504" v="3234" actId="26606"/>
          <ac:spMkLst>
            <pc:docMk/>
            <pc:sldMk cId="349497936" sldId="273"/>
            <ac:spMk id="17" creationId="{99ED5833-B85B-4103-8A3B-CAB0308E6C15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49497936" sldId="273"/>
            <ac:spMk id="18" creationId="{7AF9319C-2D9B-4868-AEAE-37298EA0F4B9}"/>
          </ac:spMkLst>
        </pc:spChg>
        <pc:spChg chg="add del">
          <ac:chgData name="Andrew James" userId="87325ef21a490bf8" providerId="LiveId" clId="{51305AE8-27E8-4A7D-8834-DBA63630A94B}" dt="2023-10-18T10:59:34.323" v="2508"/>
          <ac:spMkLst>
            <pc:docMk/>
            <pc:sldMk cId="349497936" sldId="273"/>
            <ac:spMk id="20" creationId="{ADA271CD-3011-4A05-B4A3-80F1794684F2}"/>
          </ac:spMkLst>
        </pc:spChg>
        <pc:picChg chg="add mod">
          <ac:chgData name="Andrew James" userId="87325ef21a490bf8" providerId="LiveId" clId="{51305AE8-27E8-4A7D-8834-DBA63630A94B}" dt="2023-10-20T09:29:06.702" v="3540" actId="14100"/>
          <ac:picMkLst>
            <pc:docMk/>
            <pc:sldMk cId="349497936" sldId="273"/>
            <ac:picMk id="5" creationId="{FCEE47BB-F859-9E14-29EE-F745EE09D01A}"/>
          </ac:picMkLst>
        </pc:picChg>
        <pc:picChg chg="add mod">
          <ac:chgData name="Andrew James" userId="87325ef21a490bf8" providerId="LiveId" clId="{51305AE8-27E8-4A7D-8834-DBA63630A94B}" dt="2023-10-20T09:28:52.369" v="3535" actId="14100"/>
          <ac:picMkLst>
            <pc:docMk/>
            <pc:sldMk cId="349497936" sldId="273"/>
            <ac:picMk id="7" creationId="{C62F45FA-5CC6-16E6-6297-9F1B4EF66106}"/>
          </ac:picMkLst>
        </pc:picChg>
        <pc:cxnChg chg="add del">
          <ac:chgData name="Andrew James" userId="87325ef21a490bf8" providerId="LiveId" clId="{51305AE8-27E8-4A7D-8834-DBA63630A94B}" dt="2023-10-18T10:59:34.323" v="2508"/>
          <ac:cxnSpMkLst>
            <pc:docMk/>
            <pc:sldMk cId="349497936" sldId="273"/>
            <ac:cxnSpMk id="14" creationId="{0CB1C732-7193-4253-8746-850D090A6B4E}"/>
          </ac:cxnSpMkLst>
        </pc:cxnChg>
      </pc:sldChg>
      <pc:sldChg chg="addSp delSp modSp new mod setBg">
        <pc:chgData name="Andrew James" userId="87325ef21a490bf8" providerId="LiveId" clId="{51305AE8-27E8-4A7D-8834-DBA63630A94B}" dt="2023-10-30T14:07:37.664" v="13675" actId="20577"/>
        <pc:sldMkLst>
          <pc:docMk/>
          <pc:sldMk cId="1742253564" sldId="274"/>
        </pc:sldMkLst>
        <pc:spChg chg="mod">
          <ac:chgData name="Andrew James" userId="87325ef21a490bf8" providerId="LiveId" clId="{51305AE8-27E8-4A7D-8834-DBA63630A94B}" dt="2023-10-18T12:04:25.197" v="3241" actId="26606"/>
          <ac:spMkLst>
            <pc:docMk/>
            <pc:sldMk cId="1742253564" sldId="274"/>
            <ac:spMk id="2" creationId="{4B3B34E4-0010-4B3E-8E7F-327E284F3179}"/>
          </ac:spMkLst>
        </pc:spChg>
        <pc:spChg chg="mod ord">
          <ac:chgData name="Andrew James" userId="87325ef21a490bf8" providerId="LiveId" clId="{51305AE8-27E8-4A7D-8834-DBA63630A94B}" dt="2023-10-30T14:07:37.664" v="13675" actId="20577"/>
          <ac:spMkLst>
            <pc:docMk/>
            <pc:sldMk cId="1742253564" sldId="274"/>
            <ac:spMk id="3" creationId="{F178DE42-314A-A596-2556-C9FA185294B4}"/>
          </ac:spMkLst>
        </pc:spChg>
        <pc:spChg chg="add del">
          <ac:chgData name="Andrew James" userId="87325ef21a490bf8" providerId="LiveId" clId="{51305AE8-27E8-4A7D-8834-DBA63630A94B}" dt="2023-10-18T12:04:25.193" v="3240" actId="26606"/>
          <ac:spMkLst>
            <pc:docMk/>
            <pc:sldMk cId="1742253564" sldId="274"/>
            <ac:spMk id="9" creationId="{B210AC1D-4063-4C6E-9528-FA9C4C0C18E6}"/>
          </ac:spMkLst>
        </pc:spChg>
        <pc:spChg chg="add del">
          <ac:chgData name="Andrew James" userId="87325ef21a490bf8" providerId="LiveId" clId="{51305AE8-27E8-4A7D-8834-DBA63630A94B}" dt="2023-10-18T12:04:25.193" v="3240" actId="26606"/>
          <ac:spMkLst>
            <pc:docMk/>
            <pc:sldMk cId="1742253564" sldId="274"/>
            <ac:spMk id="11" creationId="{02F8C595-E68C-4306-AED8-DC7826A0A506}"/>
          </ac:spMkLst>
        </pc:spChg>
        <pc:spChg chg="add">
          <ac:chgData name="Andrew James" userId="87325ef21a490bf8" providerId="LiveId" clId="{51305AE8-27E8-4A7D-8834-DBA63630A94B}" dt="2023-10-18T12:04:25.197" v="3241" actId="26606"/>
          <ac:spMkLst>
            <pc:docMk/>
            <pc:sldMk cId="1742253564" sldId="274"/>
            <ac:spMk id="13" creationId="{9F7D5CDA-D291-4307-BF55-1381FED29634}"/>
          </ac:spMkLst>
        </pc:spChg>
        <pc:picChg chg="add mod">
          <ac:chgData name="Andrew James" userId="87325ef21a490bf8" providerId="LiveId" clId="{51305AE8-27E8-4A7D-8834-DBA63630A94B}" dt="2023-10-18T12:04:25.197" v="3241" actId="26606"/>
          <ac:picMkLst>
            <pc:docMk/>
            <pc:sldMk cId="1742253564" sldId="274"/>
            <ac:picMk id="4" creationId="{3433AFD0-94E6-24E7-0CA7-8C9D90861B47}"/>
          </ac:picMkLst>
        </pc:picChg>
      </pc:sldChg>
      <pc:sldChg chg="addSp delSp modSp new mod setBg addAnim delAnim">
        <pc:chgData name="Andrew James" userId="87325ef21a490bf8" providerId="LiveId" clId="{51305AE8-27E8-4A7D-8834-DBA63630A94B}" dt="2023-10-18T12:06:23.213" v="3302" actId="26606"/>
        <pc:sldMkLst>
          <pc:docMk/>
          <pc:sldMk cId="3957525426" sldId="275"/>
        </pc:sldMkLst>
        <pc:spChg chg="mod ord">
          <ac:chgData name="Andrew James" userId="87325ef21a490bf8" providerId="LiveId" clId="{51305AE8-27E8-4A7D-8834-DBA63630A94B}" dt="2023-10-18T12:06:11.135" v="3297" actId="26606"/>
          <ac:spMkLst>
            <pc:docMk/>
            <pc:sldMk cId="3957525426" sldId="275"/>
            <ac:spMk id="2" creationId="{E59CE6FF-3C13-0211-CB4D-AD80AC7E9A70}"/>
          </ac:spMkLst>
        </pc:spChg>
        <pc:spChg chg="del">
          <ac:chgData name="Andrew James" userId="87325ef21a490bf8" providerId="LiveId" clId="{51305AE8-27E8-4A7D-8834-DBA63630A94B}" dt="2023-10-18T10:50:23.476" v="2335" actId="931"/>
          <ac:spMkLst>
            <pc:docMk/>
            <pc:sldMk cId="3957525426" sldId="275"/>
            <ac:spMk id="3" creationId="{62AA7C08-E9F1-2006-ED7B-A48F603907DC}"/>
          </ac:spMkLst>
        </pc:spChg>
        <pc:spChg chg="add del">
          <ac:chgData name="Andrew James" userId="87325ef21a490bf8" providerId="LiveId" clId="{51305AE8-27E8-4A7D-8834-DBA63630A94B}" dt="2023-10-18T12:05:43.504" v="3282" actId="26606"/>
          <ac:spMkLst>
            <pc:docMk/>
            <pc:sldMk cId="3957525426" sldId="275"/>
            <ac:spMk id="11" creationId="{FC3D2873-2194-4FB0-BFBA-7E7EEB984862}"/>
          </ac:spMkLst>
        </pc:spChg>
        <pc:spChg chg="add del">
          <ac:chgData name="Andrew James" userId="87325ef21a490bf8" providerId="LiveId" clId="{51305AE8-27E8-4A7D-8834-DBA63630A94B}" dt="2023-10-18T12:05:43.504" v="3282" actId="26606"/>
          <ac:spMkLst>
            <pc:docMk/>
            <pc:sldMk cId="3957525426" sldId="275"/>
            <ac:spMk id="12" creationId="{B228652A-FD81-4A3C-B164-2012BF4EEA56}"/>
          </ac:spMkLst>
        </pc:spChg>
        <pc:spChg chg="add del">
          <ac:chgData name="Andrew James" userId="87325ef21a490bf8" providerId="LiveId" clId="{51305AE8-27E8-4A7D-8834-DBA63630A94B}" dt="2023-10-18T12:05:21.682" v="3273" actId="26606"/>
          <ac:spMkLst>
            <pc:docMk/>
            <pc:sldMk cId="3957525426" sldId="275"/>
            <ac:spMk id="13" creationId="{2105706B-240E-9FF9-971B-A02E3D69E2ED}"/>
          </ac:spMkLst>
        </pc:spChg>
        <pc:spChg chg="add del">
          <ac:chgData name="Andrew James" userId="87325ef21a490bf8" providerId="LiveId" clId="{51305AE8-27E8-4A7D-8834-DBA63630A94B}" dt="2023-10-18T12:04:54.885" v="3246" actId="26606"/>
          <ac:spMkLst>
            <pc:docMk/>
            <pc:sldMk cId="3957525426" sldId="275"/>
            <ac:spMk id="14" creationId="{D4771268-CB57-404A-9271-370EB28F6090}"/>
          </ac:spMkLst>
        </pc:spChg>
        <pc:spChg chg="add del">
          <ac:chgData name="Andrew James" userId="87325ef21a490bf8" providerId="LiveId" clId="{51305AE8-27E8-4A7D-8834-DBA63630A94B}" dt="2023-10-18T12:05:43.504" v="3282" actId="26606"/>
          <ac:spMkLst>
            <pc:docMk/>
            <pc:sldMk cId="3957525426" sldId="275"/>
            <ac:spMk id="15" creationId="{FE8F25D8-4980-4C67-9E0C-7BE94C9CBFE6}"/>
          </ac:spMkLst>
        </pc:spChg>
        <pc:spChg chg="add del">
          <ac:chgData name="Andrew James" userId="87325ef21a490bf8" providerId="LiveId" clId="{51305AE8-27E8-4A7D-8834-DBA63630A94B}" dt="2023-10-18T12:05:21.682" v="3273" actId="26606"/>
          <ac:spMkLst>
            <pc:docMk/>
            <pc:sldMk cId="3957525426" sldId="275"/>
            <ac:spMk id="16" creationId="{5EBC18B6-E5C3-4AD1-97A4-E6A3477A0BB9}"/>
          </ac:spMkLst>
        </pc:spChg>
        <pc:spChg chg="add del">
          <ac:chgData name="Andrew James" userId="87325ef21a490bf8" providerId="LiveId" clId="{51305AE8-27E8-4A7D-8834-DBA63630A94B}" dt="2023-10-18T12:05:43.504" v="3282" actId="26606"/>
          <ac:spMkLst>
            <pc:docMk/>
            <pc:sldMk cId="3957525426" sldId="275"/>
            <ac:spMk id="17" creationId="{1A214C69-1234-4E5D-91CD-BEA00204258E}"/>
          </ac:spMkLst>
        </pc:spChg>
        <pc:spChg chg="add del">
          <ac:chgData name="Andrew James" userId="87325ef21a490bf8" providerId="LiveId" clId="{51305AE8-27E8-4A7D-8834-DBA63630A94B}" dt="2023-10-18T12:05:21.682" v="3273" actId="26606"/>
          <ac:spMkLst>
            <pc:docMk/>
            <pc:sldMk cId="3957525426" sldId="275"/>
            <ac:spMk id="18" creationId="{136A4AB6-B72B-4CC6-ADCF-BE807B6C3D71}"/>
          </ac:spMkLst>
        </pc:spChg>
        <pc:spChg chg="add del">
          <ac:chgData name="Andrew James" userId="87325ef21a490bf8" providerId="LiveId" clId="{51305AE8-27E8-4A7D-8834-DBA63630A94B}" dt="2023-10-18T12:05:21.682" v="3273" actId="26606"/>
          <ac:spMkLst>
            <pc:docMk/>
            <pc:sldMk cId="3957525426" sldId="275"/>
            <ac:spMk id="20" creationId="{B35D540D-9486-4236-952A-F72DC52D79BF}"/>
          </ac:spMkLst>
        </pc:spChg>
        <pc:spChg chg="add del">
          <ac:chgData name="Andrew James" userId="87325ef21a490bf8" providerId="LiveId" clId="{51305AE8-27E8-4A7D-8834-DBA63630A94B}" dt="2023-10-18T12:05:43.504" v="3282" actId="26606"/>
          <ac:spMkLst>
            <pc:docMk/>
            <pc:sldMk cId="3957525426" sldId="275"/>
            <ac:spMk id="22" creationId="{F86E49C8-40C0-4E80-BAC0-9A66298F1D1C}"/>
          </ac:spMkLst>
        </pc:spChg>
        <pc:spChg chg="add del">
          <ac:chgData name="Andrew James" userId="87325ef21a490bf8" providerId="LiveId" clId="{51305AE8-27E8-4A7D-8834-DBA63630A94B}" dt="2023-10-18T12:05:20.255" v="3271" actId="26606"/>
          <ac:spMkLst>
            <pc:docMk/>
            <pc:sldMk cId="3957525426" sldId="275"/>
            <ac:spMk id="25" creationId="{70155189-D96C-4527-B0EC-654B946BE615}"/>
          </ac:spMkLst>
        </pc:spChg>
        <pc:spChg chg="add del">
          <ac:chgData name="Andrew James" userId="87325ef21a490bf8" providerId="LiveId" clId="{51305AE8-27E8-4A7D-8834-DBA63630A94B}" dt="2023-10-18T12:06:11.135" v="3297" actId="26606"/>
          <ac:spMkLst>
            <pc:docMk/>
            <pc:sldMk cId="3957525426" sldId="275"/>
            <ac:spMk id="27" creationId="{80FF5399-FA23-473F-85C9-264D3BE152BA}"/>
          </ac:spMkLst>
        </pc:spChg>
        <pc:spChg chg="add del">
          <ac:chgData name="Andrew James" userId="87325ef21a490bf8" providerId="LiveId" clId="{51305AE8-27E8-4A7D-8834-DBA63630A94B}" dt="2023-10-18T12:06:11.135" v="3297" actId="26606"/>
          <ac:spMkLst>
            <pc:docMk/>
            <pc:sldMk cId="3957525426" sldId="275"/>
            <ac:spMk id="29" creationId="{C7131595-FDDB-7A19-5010-FB35011F3B56}"/>
          </ac:spMkLst>
        </pc:spChg>
        <pc:spChg chg="add del">
          <ac:chgData name="Andrew James" userId="87325ef21a490bf8" providerId="LiveId" clId="{51305AE8-27E8-4A7D-8834-DBA63630A94B}" dt="2023-10-18T12:05:17.798" v="3261" actId="26606"/>
          <ac:spMkLst>
            <pc:docMk/>
            <pc:sldMk cId="3957525426" sldId="275"/>
            <ac:spMk id="30" creationId="{848F64AA-5BE2-4280-BEFA-DC288118FCCE}"/>
          </ac:spMkLst>
        </pc:spChg>
        <pc:spChg chg="add del">
          <ac:chgData name="Andrew James" userId="87325ef21a490bf8" providerId="LiveId" clId="{51305AE8-27E8-4A7D-8834-DBA63630A94B}" dt="2023-10-18T12:06:11.133" v="3296" actId="26606"/>
          <ac:spMkLst>
            <pc:docMk/>
            <pc:sldMk cId="3957525426" sldId="275"/>
            <ac:spMk id="34" creationId="{80FF5399-FA23-473F-85C9-264D3BE152BA}"/>
          </ac:spMkLst>
        </pc:spChg>
        <pc:spChg chg="add del">
          <ac:chgData name="Andrew James" userId="87325ef21a490bf8" providerId="LiveId" clId="{51305AE8-27E8-4A7D-8834-DBA63630A94B}" dt="2023-10-18T12:06:11.133" v="3296" actId="26606"/>
          <ac:spMkLst>
            <pc:docMk/>
            <pc:sldMk cId="3957525426" sldId="275"/>
            <ac:spMk id="36" creationId="{C7131595-FDDB-7A19-5010-FB35011F3B56}"/>
          </ac:spMkLst>
        </pc:spChg>
        <pc:spChg chg="add del">
          <ac:chgData name="Andrew James" userId="87325ef21a490bf8" providerId="LiveId" clId="{51305AE8-27E8-4A7D-8834-DBA63630A94B}" dt="2023-10-18T12:06:23.213" v="3302" actId="26606"/>
          <ac:spMkLst>
            <pc:docMk/>
            <pc:sldMk cId="3957525426" sldId="275"/>
            <ac:spMk id="38" creationId="{53F29798-D584-4792-9B62-3F5F5C36D619}"/>
          </ac:spMkLst>
        </pc:spChg>
        <pc:spChg chg="add">
          <ac:chgData name="Andrew James" userId="87325ef21a490bf8" providerId="LiveId" clId="{51305AE8-27E8-4A7D-8834-DBA63630A94B}" dt="2023-10-18T12:06:23.213" v="3302" actId="26606"/>
          <ac:spMkLst>
            <pc:docMk/>
            <pc:sldMk cId="3957525426" sldId="275"/>
            <ac:spMk id="43" creationId="{53F29798-D584-4792-9B62-3F5F5C36D619}"/>
          </ac:spMkLst>
        </pc:spChg>
        <pc:picChg chg="add mod ord modCrop">
          <ac:chgData name="Andrew James" userId="87325ef21a490bf8" providerId="LiveId" clId="{51305AE8-27E8-4A7D-8834-DBA63630A94B}" dt="2023-10-18T12:06:23.213" v="3302" actId="26606"/>
          <ac:picMkLst>
            <pc:docMk/>
            <pc:sldMk cId="3957525426" sldId="275"/>
            <ac:picMk id="5" creationId="{5B45B7BE-1D28-752B-A7DC-E9B90B711CDF}"/>
          </ac:picMkLst>
        </pc:picChg>
        <pc:picChg chg="add mod ord modCrop">
          <ac:chgData name="Andrew James" userId="87325ef21a490bf8" providerId="LiveId" clId="{51305AE8-27E8-4A7D-8834-DBA63630A94B}" dt="2023-10-18T12:06:23.213" v="3302" actId="26606"/>
          <ac:picMkLst>
            <pc:docMk/>
            <pc:sldMk cId="3957525426" sldId="275"/>
            <ac:picMk id="7" creationId="{DEB0FB82-CE91-F814-747A-C7864E5C9FF1}"/>
          </ac:picMkLst>
        </pc:picChg>
        <pc:picChg chg="add mod ord modCrop">
          <ac:chgData name="Andrew James" userId="87325ef21a490bf8" providerId="LiveId" clId="{51305AE8-27E8-4A7D-8834-DBA63630A94B}" dt="2023-10-18T12:06:23.213" v="3302" actId="26606"/>
          <ac:picMkLst>
            <pc:docMk/>
            <pc:sldMk cId="3957525426" sldId="275"/>
            <ac:picMk id="9" creationId="{5885D85D-8B87-21D3-1065-E0472BA76AF0}"/>
          </ac:picMkLst>
        </pc:picChg>
      </pc:sldChg>
      <pc:sldChg chg="addSp delSp modSp new mod ord modNotesTx">
        <pc:chgData name="Andrew James" userId="87325ef21a490bf8" providerId="LiveId" clId="{51305AE8-27E8-4A7D-8834-DBA63630A94B}" dt="2023-10-25T12:37:57.826" v="10912"/>
        <pc:sldMkLst>
          <pc:docMk/>
          <pc:sldMk cId="2272492139" sldId="276"/>
        </pc:sldMkLst>
        <pc:spChg chg="mod">
          <ac:chgData name="Andrew James" userId="87325ef21a490bf8" providerId="LiveId" clId="{51305AE8-27E8-4A7D-8834-DBA63630A94B}" dt="2023-10-25T12:04:57.635" v="8769" actId="20577"/>
          <ac:spMkLst>
            <pc:docMk/>
            <pc:sldMk cId="2272492139" sldId="276"/>
            <ac:spMk id="2" creationId="{14FA7CFD-69A3-2B27-29CE-3FB15F8BDBE6}"/>
          </ac:spMkLst>
        </pc:spChg>
        <pc:spChg chg="del mod">
          <ac:chgData name="Andrew James" userId="87325ef21a490bf8" providerId="LiveId" clId="{51305AE8-27E8-4A7D-8834-DBA63630A94B}" dt="2023-10-20T09:22:28.888" v="3447" actId="26606"/>
          <ac:spMkLst>
            <pc:docMk/>
            <pc:sldMk cId="2272492139" sldId="276"/>
            <ac:spMk id="3" creationId="{2B0D6CF9-7825-6AD0-841D-2422CB94B6DE}"/>
          </ac:spMkLst>
        </pc:spChg>
        <pc:graphicFrameChg chg="add mod modGraphic">
          <ac:chgData name="Andrew James" userId="87325ef21a490bf8" providerId="LiveId" clId="{51305AE8-27E8-4A7D-8834-DBA63630A94B}" dt="2023-10-20T09:26:26.905" v="3513"/>
          <ac:graphicFrameMkLst>
            <pc:docMk/>
            <pc:sldMk cId="2272492139" sldId="276"/>
            <ac:graphicFrameMk id="5" creationId="{666F90D1-32AC-18BD-B562-0E02E416ECAF}"/>
          </ac:graphicFrameMkLst>
        </pc:graphicFrameChg>
        <pc:picChg chg="add mod">
          <ac:chgData name="Andrew James" userId="87325ef21a490bf8" providerId="LiveId" clId="{51305AE8-27E8-4A7D-8834-DBA63630A94B}" dt="2023-10-20T09:27:49.605" v="3526" actId="14100"/>
          <ac:picMkLst>
            <pc:docMk/>
            <pc:sldMk cId="2272492139" sldId="276"/>
            <ac:picMk id="6" creationId="{218E6D07-D05A-CEDA-9912-D1C3157B420B}"/>
          </ac:picMkLst>
        </pc:picChg>
        <pc:picChg chg="add mod">
          <ac:chgData name="Andrew James" userId="87325ef21a490bf8" providerId="LiveId" clId="{51305AE8-27E8-4A7D-8834-DBA63630A94B}" dt="2023-10-20T09:27:45.253" v="3522" actId="14100"/>
          <ac:picMkLst>
            <pc:docMk/>
            <pc:sldMk cId="2272492139" sldId="276"/>
            <ac:picMk id="8" creationId="{EA35F286-770F-44DA-3F2B-ECDEAAB61EBE}"/>
          </ac:picMkLst>
        </pc:picChg>
        <pc:picChg chg="add mod">
          <ac:chgData name="Andrew James" userId="87325ef21a490bf8" providerId="LiveId" clId="{51305AE8-27E8-4A7D-8834-DBA63630A94B}" dt="2023-10-20T09:27:32.170" v="3518" actId="1076"/>
          <ac:picMkLst>
            <pc:docMk/>
            <pc:sldMk cId="2272492139" sldId="276"/>
            <ac:picMk id="10" creationId="{00F5D8D8-B0D0-B43E-7D43-0B29F6E6489D}"/>
          </ac:picMkLst>
        </pc:picChg>
      </pc:sldChg>
      <pc:sldChg chg="addSp delSp modSp new mod modAnim modNotesTx">
        <pc:chgData name="Andrew James" userId="87325ef21a490bf8" providerId="LiveId" clId="{51305AE8-27E8-4A7D-8834-DBA63630A94B}" dt="2023-10-30T14:07:23.754" v="13667" actId="313"/>
        <pc:sldMkLst>
          <pc:docMk/>
          <pc:sldMk cId="3909531792" sldId="277"/>
        </pc:sldMkLst>
        <pc:spChg chg="mod">
          <ac:chgData name="Andrew James" userId="87325ef21a490bf8" providerId="LiveId" clId="{51305AE8-27E8-4A7D-8834-DBA63630A94B}" dt="2023-10-27T12:44:21.543" v="10959" actId="313"/>
          <ac:spMkLst>
            <pc:docMk/>
            <pc:sldMk cId="3909531792" sldId="277"/>
            <ac:spMk id="2" creationId="{E5C19416-6961-B936-926A-B2B39A39B126}"/>
          </ac:spMkLst>
        </pc:spChg>
        <pc:spChg chg="del mod">
          <ac:chgData name="Andrew James" userId="87325ef21a490bf8" providerId="LiveId" clId="{51305AE8-27E8-4A7D-8834-DBA63630A94B}" dt="2023-10-27T12:53:55.919" v="11038" actId="26606"/>
          <ac:spMkLst>
            <pc:docMk/>
            <pc:sldMk cId="3909531792" sldId="277"/>
            <ac:spMk id="3" creationId="{10797994-15CA-FAD5-E1C8-5CCD33A86AC0}"/>
          </ac:spMkLst>
        </pc:spChg>
        <pc:graphicFrameChg chg="add mod">
          <ac:chgData name="Andrew James" userId="87325ef21a490bf8" providerId="LiveId" clId="{51305AE8-27E8-4A7D-8834-DBA63630A94B}" dt="2023-10-30T14:07:23.754" v="13667" actId="313"/>
          <ac:graphicFrameMkLst>
            <pc:docMk/>
            <pc:sldMk cId="3909531792" sldId="277"/>
            <ac:graphicFrameMk id="5" creationId="{3F75DE39-A6E4-6C9F-7246-88AC42BAE9A0}"/>
          </ac:graphicFrameMkLst>
        </pc:graphicFrameChg>
      </pc:sldChg>
      <pc:sldChg chg="addSp delSp modSp new mod modAnim modNotesTx">
        <pc:chgData name="Andrew James" userId="87325ef21a490bf8" providerId="LiveId" clId="{51305AE8-27E8-4A7D-8834-DBA63630A94B}" dt="2023-10-30T14:07:21.152" v="13666" actId="313"/>
        <pc:sldMkLst>
          <pc:docMk/>
          <pc:sldMk cId="2040545589" sldId="278"/>
        </pc:sldMkLst>
        <pc:spChg chg="mod">
          <ac:chgData name="Andrew James" userId="87325ef21a490bf8" providerId="LiveId" clId="{51305AE8-27E8-4A7D-8834-DBA63630A94B}" dt="2023-10-27T13:31:42.174" v="12236" actId="20577"/>
          <ac:spMkLst>
            <pc:docMk/>
            <pc:sldMk cId="2040545589" sldId="278"/>
            <ac:spMk id="2" creationId="{EFFA305C-228B-D953-F217-5E53AEF854DE}"/>
          </ac:spMkLst>
        </pc:spChg>
        <pc:spChg chg="add del mod">
          <ac:chgData name="Andrew James" userId="87325ef21a490bf8" providerId="LiveId" clId="{51305AE8-27E8-4A7D-8834-DBA63630A94B}" dt="2023-10-27T13:39:50.502" v="12422" actId="26606"/>
          <ac:spMkLst>
            <pc:docMk/>
            <pc:sldMk cId="2040545589" sldId="278"/>
            <ac:spMk id="3" creationId="{C448DB11-0BB0-D2F5-FECD-4651A6661677}"/>
          </ac:spMkLst>
        </pc:spChg>
        <pc:graphicFrameChg chg="add del">
          <ac:chgData name="Andrew James" userId="87325ef21a490bf8" providerId="LiveId" clId="{51305AE8-27E8-4A7D-8834-DBA63630A94B}" dt="2023-10-27T13:39:50.492" v="12421" actId="26606"/>
          <ac:graphicFrameMkLst>
            <pc:docMk/>
            <pc:sldMk cId="2040545589" sldId="278"/>
            <ac:graphicFrameMk id="5" creationId="{179C46EC-1AB8-1181-C1DC-8DFA8064AE61}"/>
          </ac:graphicFrameMkLst>
        </pc:graphicFrameChg>
        <pc:graphicFrameChg chg="add mod">
          <ac:chgData name="Andrew James" userId="87325ef21a490bf8" providerId="LiveId" clId="{51305AE8-27E8-4A7D-8834-DBA63630A94B}" dt="2023-10-30T14:07:21.152" v="13666" actId="313"/>
          <ac:graphicFrameMkLst>
            <pc:docMk/>
            <pc:sldMk cId="2040545589" sldId="278"/>
            <ac:graphicFrameMk id="7" creationId="{FA432C58-CCD0-DB1E-8EC0-8E62F8504FDA}"/>
          </ac:graphicFrameMkLst>
        </pc:graphicFrameChg>
      </pc:sldChg>
      <pc:sldMasterChg chg="modSldLayout">
        <pc:chgData name="Andrew James" userId="87325ef21a490bf8" providerId="LiveId" clId="{51305AE8-27E8-4A7D-8834-DBA63630A94B}" dt="2023-10-18T10:55:28.050" v="2431"/>
        <pc:sldMasterMkLst>
          <pc:docMk/>
          <pc:sldMasterMk cId="69982605" sldId="2147483763"/>
        </pc:sldMasterMkLst>
        <pc:sldLayoutChg chg="setBg">
          <pc:chgData name="Andrew James" userId="87325ef21a490bf8" providerId="LiveId" clId="{51305AE8-27E8-4A7D-8834-DBA63630A94B}" dt="2023-10-18T10:55:28.050" v="2431"/>
          <pc:sldLayoutMkLst>
            <pc:docMk/>
            <pc:sldMasterMk cId="69982605" sldId="2147483763"/>
            <pc:sldLayoutMk cId="765602017" sldId="2147483758"/>
          </pc:sldLayoutMkLst>
        </pc:sldLayoutChg>
      </pc:sldMasterChg>
    </pc:docChg>
  </pc:docChgLst>
  <pc:docChgLst>
    <pc:chgData name="Andrew James" userId="87325ef21a490bf8" providerId="Windows Live" clId="Web-{39E6BD5B-EC69-466D-9664-316C85B22D6F}"/>
    <pc:docChg chg="modSld">
      <pc:chgData name="Andrew James" userId="87325ef21a490bf8" providerId="Windows Live" clId="Web-{39E6BD5B-EC69-466D-9664-316C85B22D6F}" dt="2023-10-21T14:53:58.279" v="1208"/>
      <pc:docMkLst>
        <pc:docMk/>
      </pc:docMkLst>
      <pc:sldChg chg="addAnim modNotes">
        <pc:chgData name="Andrew James" userId="87325ef21a490bf8" providerId="Windows Live" clId="Web-{39E6BD5B-EC69-466D-9664-316C85B22D6F}" dt="2023-10-21T14:29:30.646" v="267"/>
        <pc:sldMkLst>
          <pc:docMk/>
          <pc:sldMk cId="1441636941" sldId="262"/>
        </pc:sldMkLst>
      </pc:sldChg>
      <pc:sldChg chg="addAnim modNotes">
        <pc:chgData name="Andrew James" userId="87325ef21a490bf8" providerId="Windows Live" clId="Web-{39E6BD5B-EC69-466D-9664-316C85B22D6F}" dt="2023-10-21T14:49:21.740" v="965"/>
        <pc:sldMkLst>
          <pc:docMk/>
          <pc:sldMk cId="744305390" sldId="267"/>
        </pc:sldMkLst>
      </pc:sldChg>
      <pc:sldChg chg="addAnim modAnim modNotes">
        <pc:chgData name="Andrew James" userId="87325ef21a490bf8" providerId="Windows Live" clId="Web-{39E6BD5B-EC69-466D-9664-316C85B22D6F}" dt="2023-10-21T14:53:58.279" v="1208"/>
        <pc:sldMkLst>
          <pc:docMk/>
          <pc:sldMk cId="1744680576" sldId="268"/>
        </pc:sldMkLst>
      </pc:sldChg>
      <pc:sldChg chg="addAnim delAnim modAnim modNotes">
        <pc:chgData name="Andrew James" userId="87325ef21a490bf8" providerId="Windows Live" clId="Web-{39E6BD5B-EC69-466D-9664-316C85B22D6F}" dt="2023-10-21T14:33:10.042" v="322"/>
        <pc:sldMkLst>
          <pc:docMk/>
          <pc:sldMk cId="4076116338" sldId="269"/>
        </pc:sldMkLst>
      </pc:sldChg>
      <pc:sldChg chg="addAnim modNotes">
        <pc:chgData name="Andrew James" userId="87325ef21a490bf8" providerId="Windows Live" clId="Web-{39E6BD5B-EC69-466D-9664-316C85B22D6F}" dt="2023-10-21T14:36:49.642" v="444"/>
        <pc:sldMkLst>
          <pc:docMk/>
          <pc:sldMk cId="1672440558" sldId="270"/>
        </pc:sldMkLst>
      </pc:sldChg>
      <pc:sldChg chg="addAnim modAnim modNotes">
        <pc:chgData name="Andrew James" userId="87325ef21a490bf8" providerId="Windows Live" clId="Web-{39E6BD5B-EC69-466D-9664-316C85B22D6F}" dt="2023-10-21T14:43:34.825" v="752"/>
        <pc:sldMkLst>
          <pc:docMk/>
          <pc:sldMk cId="2272492139" sldId="276"/>
        </pc:sldMkLst>
      </pc:sldChg>
    </pc:docChg>
  </pc:docChgLst>
  <pc:docChgLst>
    <pc:chgData name="Andrew James" userId="87325ef21a490bf8" providerId="Windows Live" clId="Web-{0C8575C7-FAF2-4D7C-8213-146D25FE7ED5}"/>
    <pc:docChg chg="addSld modSld">
      <pc:chgData name="Andrew James" userId="87325ef21a490bf8" providerId="Windows Live" clId="Web-{0C8575C7-FAF2-4D7C-8213-146D25FE7ED5}" dt="2023-10-07T13:49:13.257" v="51" actId="20577"/>
      <pc:docMkLst>
        <pc:docMk/>
      </pc:docMkLst>
      <pc:sldChg chg="modSp new">
        <pc:chgData name="Andrew James" userId="87325ef21a490bf8" providerId="Windows Live" clId="Web-{0C8575C7-FAF2-4D7C-8213-146D25FE7ED5}" dt="2023-10-07T13:46:44.941" v="17" actId="20577"/>
        <pc:sldMkLst>
          <pc:docMk/>
          <pc:sldMk cId="2462506609" sldId="259"/>
        </pc:sldMkLst>
        <pc:spChg chg="mod">
          <ac:chgData name="Andrew James" userId="87325ef21a490bf8" providerId="Windows Live" clId="Web-{0C8575C7-FAF2-4D7C-8213-146D25FE7ED5}" dt="2023-10-07T13:46:44.941" v="17" actId="20577"/>
          <ac:spMkLst>
            <pc:docMk/>
            <pc:sldMk cId="2462506609" sldId="259"/>
            <ac:spMk id="2" creationId="{AE33F43E-18AC-D5F4-394A-7C9AF669C6C7}"/>
          </ac:spMkLst>
        </pc:spChg>
      </pc:sldChg>
      <pc:sldChg chg="modSp new">
        <pc:chgData name="Andrew James" userId="87325ef21a490bf8" providerId="Windows Live" clId="Web-{0C8575C7-FAF2-4D7C-8213-146D25FE7ED5}" dt="2023-10-07T13:47:00.661" v="30" actId="20577"/>
        <pc:sldMkLst>
          <pc:docMk/>
          <pc:sldMk cId="3843866846" sldId="260"/>
        </pc:sldMkLst>
        <pc:spChg chg="mod">
          <ac:chgData name="Andrew James" userId="87325ef21a490bf8" providerId="Windows Live" clId="Web-{0C8575C7-FAF2-4D7C-8213-146D25FE7ED5}" dt="2023-10-07T13:47:00.661" v="30" actId="20577"/>
          <ac:spMkLst>
            <pc:docMk/>
            <pc:sldMk cId="3843866846" sldId="260"/>
            <ac:spMk id="2" creationId="{3975616A-1CA5-CE26-8429-571C2A2A16CF}"/>
          </ac:spMkLst>
        </pc:spChg>
      </pc:sldChg>
      <pc:sldChg chg="modSp new">
        <pc:chgData name="Andrew James" userId="87325ef21a490bf8" providerId="Windows Live" clId="Web-{0C8575C7-FAF2-4D7C-8213-146D25FE7ED5}" dt="2023-10-07T13:47:17.911" v="36" actId="20577"/>
        <pc:sldMkLst>
          <pc:docMk/>
          <pc:sldMk cId="3502591847" sldId="261"/>
        </pc:sldMkLst>
        <pc:spChg chg="mod">
          <ac:chgData name="Andrew James" userId="87325ef21a490bf8" providerId="Windows Live" clId="Web-{0C8575C7-FAF2-4D7C-8213-146D25FE7ED5}" dt="2023-10-07T13:47:17.911" v="36" actId="20577"/>
          <ac:spMkLst>
            <pc:docMk/>
            <pc:sldMk cId="3502591847" sldId="261"/>
            <ac:spMk id="2" creationId="{790C9218-1EC3-EC84-4468-9295250D13C3}"/>
          </ac:spMkLst>
        </pc:spChg>
      </pc:sldChg>
      <pc:sldChg chg="modSp new">
        <pc:chgData name="Andrew James" userId="87325ef21a490bf8" providerId="Windows Live" clId="Web-{0C8575C7-FAF2-4D7C-8213-146D25FE7ED5}" dt="2023-10-07T13:49:13.257" v="51" actId="20577"/>
        <pc:sldMkLst>
          <pc:docMk/>
          <pc:sldMk cId="1441636941" sldId="262"/>
        </pc:sldMkLst>
        <pc:spChg chg="mod">
          <ac:chgData name="Andrew James" userId="87325ef21a490bf8" providerId="Windows Live" clId="Web-{0C8575C7-FAF2-4D7C-8213-146D25FE7ED5}" dt="2023-10-07T13:49:13.257" v="51" actId="20577"/>
          <ac:spMkLst>
            <pc:docMk/>
            <pc:sldMk cId="1441636941" sldId="262"/>
            <ac:spMk id="2" creationId="{7C0EEEB3-A689-435E-3DE9-1EC855C320B8}"/>
          </ac:spMkLst>
        </pc:spChg>
      </pc:sldChg>
    </pc:docChg>
  </pc:docChgLst>
  <pc:docChgLst>
    <pc:chgData name="Andrew James" userId="87325ef21a490bf8" providerId="Windows Live" clId="Web-{A8954911-42B6-48B1-A86A-8C775ADE7EF8}"/>
    <pc:docChg chg="modSld">
      <pc:chgData name="Andrew James" userId="87325ef21a490bf8" providerId="Windows Live" clId="Web-{A8954911-42B6-48B1-A86A-8C775ADE7EF8}" dt="2023-10-22T11:29:37.727" v="1095"/>
      <pc:docMkLst>
        <pc:docMk/>
      </pc:docMkLst>
      <pc:sldChg chg="addAnim modAnim">
        <pc:chgData name="Andrew James" userId="87325ef21a490bf8" providerId="Windows Live" clId="Web-{A8954911-42B6-48B1-A86A-8C775ADE7EF8}" dt="2023-10-22T11:29:37.727" v="1095"/>
        <pc:sldMkLst>
          <pc:docMk/>
          <pc:sldMk cId="2462506609" sldId="259"/>
        </pc:sldMkLst>
      </pc:sldChg>
      <pc:sldChg chg="addAnim modAnim">
        <pc:chgData name="Andrew James" userId="87325ef21a490bf8" providerId="Windows Live" clId="Web-{A8954911-42B6-48B1-A86A-8C775ADE7EF8}" dt="2023-10-22T10:44:11.329" v="7"/>
        <pc:sldMkLst>
          <pc:docMk/>
          <pc:sldMk cId="3502591847" sldId="261"/>
        </pc:sldMkLst>
      </pc:sldChg>
      <pc:sldChg chg="modNotes">
        <pc:chgData name="Andrew James" userId="87325ef21a490bf8" providerId="Windows Live" clId="Web-{A8954911-42B6-48B1-A86A-8C775ADE7EF8}" dt="2023-10-22T10:50:06.217" v="181"/>
        <pc:sldMkLst>
          <pc:docMk/>
          <pc:sldMk cId="1744680576" sldId="268"/>
        </pc:sldMkLst>
      </pc:sldChg>
      <pc:sldChg chg="modSp addAnim modNotes">
        <pc:chgData name="Andrew James" userId="87325ef21a490bf8" providerId="Windows Live" clId="Web-{A8954911-42B6-48B1-A86A-8C775ADE7EF8}" dt="2023-10-22T10:49:40.435" v="178"/>
        <pc:sldMkLst>
          <pc:docMk/>
          <pc:sldMk cId="1318095054" sldId="272"/>
        </pc:sldMkLst>
        <pc:spChg chg="mod">
          <ac:chgData name="Andrew James" userId="87325ef21a490bf8" providerId="Windows Live" clId="Web-{A8954911-42B6-48B1-A86A-8C775ADE7EF8}" dt="2023-10-22T10:45:15.472" v="14" actId="20577"/>
          <ac:spMkLst>
            <pc:docMk/>
            <pc:sldMk cId="1318095054" sldId="272"/>
            <ac:spMk id="3" creationId="{9701016F-B64C-1CDD-7D6F-F77EA0383F89}"/>
          </ac:spMkLst>
        </pc:spChg>
      </pc:sldChg>
      <pc:sldChg chg="addAnim modNotes">
        <pc:chgData name="Andrew James" userId="87325ef21a490bf8" providerId="Windows Live" clId="Web-{A8954911-42B6-48B1-A86A-8C775ADE7EF8}" dt="2023-10-22T11:05:01.860" v="472"/>
        <pc:sldMkLst>
          <pc:docMk/>
          <pc:sldMk cId="349497936" sldId="273"/>
        </pc:sldMkLst>
      </pc:sldChg>
      <pc:sldChg chg="modSp addAnim delAnim modNotes">
        <pc:chgData name="Andrew James" userId="87325ef21a490bf8" providerId="Windows Live" clId="Web-{A8954911-42B6-48B1-A86A-8C775ADE7EF8}" dt="2023-10-22T11:22:24.273" v="966"/>
        <pc:sldMkLst>
          <pc:docMk/>
          <pc:sldMk cId="1742253564" sldId="274"/>
        </pc:sldMkLst>
        <pc:spChg chg="mod">
          <ac:chgData name="Andrew James" userId="87325ef21a490bf8" providerId="Windows Live" clId="Web-{A8954911-42B6-48B1-A86A-8C775ADE7EF8}" dt="2023-10-22T11:17:06.059" v="764" actId="20577"/>
          <ac:spMkLst>
            <pc:docMk/>
            <pc:sldMk cId="1742253564" sldId="274"/>
            <ac:spMk id="2" creationId="{4B3B34E4-0010-4B3E-8E7F-327E284F3179}"/>
          </ac:spMkLst>
        </pc:spChg>
        <pc:spChg chg="mod">
          <ac:chgData name="Andrew James" userId="87325ef21a490bf8" providerId="Windows Live" clId="Web-{A8954911-42B6-48B1-A86A-8C775ADE7EF8}" dt="2023-10-22T11:21:15.818" v="903" actId="20577"/>
          <ac:spMkLst>
            <pc:docMk/>
            <pc:sldMk cId="1742253564" sldId="274"/>
            <ac:spMk id="3" creationId="{F178DE42-314A-A596-2556-C9FA185294B4}"/>
          </ac:spMkLst>
        </pc:spChg>
      </pc:sldChg>
      <pc:sldChg chg="addAnim modNotes">
        <pc:chgData name="Andrew James" userId="87325ef21a490bf8" providerId="Windows Live" clId="Web-{A8954911-42B6-48B1-A86A-8C775ADE7EF8}" dt="2023-10-22T11:26:16.485" v="1074"/>
        <pc:sldMkLst>
          <pc:docMk/>
          <pc:sldMk cId="3957525426" sldId="275"/>
        </pc:sldMkLst>
      </pc:sldChg>
      <pc:sldChg chg="modSp addAnim modAnim">
        <pc:chgData name="Andrew James" userId="87325ef21a490bf8" providerId="Windows Live" clId="Web-{A8954911-42B6-48B1-A86A-8C775ADE7EF8}" dt="2023-10-22T11:28:13.818" v="1082"/>
        <pc:sldMkLst>
          <pc:docMk/>
          <pc:sldMk cId="2272492139" sldId="276"/>
        </pc:sldMkLst>
        <pc:graphicFrameChg chg="mod">
          <ac:chgData name="Andrew James" userId="87325ef21a490bf8" providerId="Windows Live" clId="Web-{A8954911-42B6-48B1-A86A-8C775ADE7EF8}" dt="2023-10-22T11:26:50.064" v="1076" actId="1076"/>
          <ac:graphicFrameMkLst>
            <pc:docMk/>
            <pc:sldMk cId="2272492139" sldId="276"/>
            <ac:graphicFrameMk id="5" creationId="{666F90D1-32AC-18BD-B562-0E02E416ECAF}"/>
          </ac:graphicFrameMkLst>
        </pc:graphicFrameChg>
      </pc:sldChg>
    </pc:docChg>
  </pc:docChgLst>
  <pc:docChgLst>
    <pc:chgData name="Andrew James" userId="87325ef21a490bf8" providerId="LiveId" clId="{E7910D92-5E0E-48E2-B7D8-3A0931CBC763}"/>
    <pc:docChg chg="undo custSel modSld replTag delTag">
      <pc:chgData name="Andrew James" userId="87325ef21a490bf8" providerId="LiveId" clId="{E7910D92-5E0E-48E2-B7D8-3A0931CBC763}" dt="2023-10-21T14:21:11.195" v="2012"/>
      <pc:docMkLst>
        <pc:docMk/>
      </pc:docMkLst>
      <pc:sldChg chg="modSp mod">
        <pc:chgData name="Andrew James" userId="87325ef21a490bf8" providerId="LiveId" clId="{E7910D92-5E0E-48E2-B7D8-3A0931CBC763}" dt="2023-10-16T11:32:13.880" v="327" actId="20577"/>
        <pc:sldMkLst>
          <pc:docMk/>
          <pc:sldMk cId="1441636941" sldId="262"/>
        </pc:sldMkLst>
        <pc:spChg chg="mod">
          <ac:chgData name="Andrew James" userId="87325ef21a490bf8" providerId="LiveId" clId="{E7910D92-5E0E-48E2-B7D8-3A0931CBC763}" dt="2023-10-16T11:32:13.880" v="327" actId="20577"/>
          <ac:spMkLst>
            <pc:docMk/>
            <pc:sldMk cId="1441636941" sldId="262"/>
            <ac:spMk id="3" creationId="{DF4A6982-8E72-FED4-ABE5-F42813893FEA}"/>
          </ac:spMkLst>
        </pc:spChg>
      </pc:sldChg>
      <pc:sldChg chg="modSp mod">
        <pc:chgData name="Andrew James" userId="87325ef21a490bf8" providerId="LiveId" clId="{E7910D92-5E0E-48E2-B7D8-3A0931CBC763}" dt="2023-10-16T11:39:21.328" v="863" actId="20577"/>
        <pc:sldMkLst>
          <pc:docMk/>
          <pc:sldMk cId="1074248425" sldId="264"/>
        </pc:sldMkLst>
        <pc:spChg chg="mod">
          <ac:chgData name="Andrew James" userId="87325ef21a490bf8" providerId="LiveId" clId="{E7910D92-5E0E-48E2-B7D8-3A0931CBC763}" dt="2023-10-16T11:39:21.328" v="863" actId="20577"/>
          <ac:spMkLst>
            <pc:docMk/>
            <pc:sldMk cId="1074248425" sldId="264"/>
            <ac:spMk id="3" creationId="{613391F7-548F-3B1A-7F53-548F73540F38}"/>
          </ac:spMkLst>
        </pc:spChg>
      </pc:sldChg>
      <pc:sldChg chg="modSp mod">
        <pc:chgData name="Andrew James" userId="87325ef21a490bf8" providerId="LiveId" clId="{E7910D92-5E0E-48E2-B7D8-3A0931CBC763}" dt="2023-10-16T11:38:21.215" v="792" actId="20577"/>
        <pc:sldMkLst>
          <pc:docMk/>
          <pc:sldMk cId="300533800" sldId="265"/>
        </pc:sldMkLst>
        <pc:spChg chg="mod">
          <ac:chgData name="Andrew James" userId="87325ef21a490bf8" providerId="LiveId" clId="{E7910D92-5E0E-48E2-B7D8-3A0931CBC763}" dt="2023-10-16T11:38:21.215" v="792" actId="20577"/>
          <ac:spMkLst>
            <pc:docMk/>
            <pc:sldMk cId="300533800" sldId="265"/>
            <ac:spMk id="3" creationId="{2D763BC4-D774-26E3-6D30-9589BFF9D455}"/>
          </ac:spMkLst>
        </pc:spChg>
      </pc:sldChg>
      <pc:sldChg chg="modSp mod">
        <pc:chgData name="Andrew James" userId="87325ef21a490bf8" providerId="LiveId" clId="{E7910D92-5E0E-48E2-B7D8-3A0931CBC763}" dt="2023-10-16T11:46:26.948" v="1287" actId="20577"/>
        <pc:sldMkLst>
          <pc:docMk/>
          <pc:sldMk cId="3921476445" sldId="266"/>
        </pc:sldMkLst>
        <pc:spChg chg="mod">
          <ac:chgData name="Andrew James" userId="87325ef21a490bf8" providerId="LiveId" clId="{E7910D92-5E0E-48E2-B7D8-3A0931CBC763}" dt="2023-10-16T11:46:26.948" v="1287" actId="20577"/>
          <ac:spMkLst>
            <pc:docMk/>
            <pc:sldMk cId="3921476445" sldId="266"/>
            <ac:spMk id="3" creationId="{057C612F-B628-6DEC-14A8-1404B64EBE7C}"/>
          </ac:spMkLst>
        </pc:spChg>
      </pc:sldChg>
      <pc:sldChg chg="modSp mod">
        <pc:chgData name="Andrew James" userId="87325ef21a490bf8" providerId="LiveId" clId="{E7910D92-5E0E-48E2-B7D8-3A0931CBC763}" dt="2023-10-16T11:48:55.863" v="1484" actId="20577"/>
        <pc:sldMkLst>
          <pc:docMk/>
          <pc:sldMk cId="744305390" sldId="267"/>
        </pc:sldMkLst>
        <pc:spChg chg="mod">
          <ac:chgData name="Andrew James" userId="87325ef21a490bf8" providerId="LiveId" clId="{E7910D92-5E0E-48E2-B7D8-3A0931CBC763}" dt="2023-10-16T11:48:55.863" v="1484" actId="20577"/>
          <ac:spMkLst>
            <pc:docMk/>
            <pc:sldMk cId="744305390" sldId="267"/>
            <ac:spMk id="3" creationId="{C8321BBA-FA54-0D65-39F6-AC24A01AC2BD}"/>
          </ac:spMkLst>
        </pc:spChg>
      </pc:sldChg>
      <pc:sldChg chg="modSp mod">
        <pc:chgData name="Andrew James" userId="87325ef21a490bf8" providerId="LiveId" clId="{E7910D92-5E0E-48E2-B7D8-3A0931CBC763}" dt="2023-10-16T11:51:32.219" v="1729" actId="20577"/>
        <pc:sldMkLst>
          <pc:docMk/>
          <pc:sldMk cId="1744680576" sldId="268"/>
        </pc:sldMkLst>
        <pc:spChg chg="mod">
          <ac:chgData name="Andrew James" userId="87325ef21a490bf8" providerId="LiveId" clId="{E7910D92-5E0E-48E2-B7D8-3A0931CBC763}" dt="2023-10-16T11:51:32.219" v="1729" actId="20577"/>
          <ac:spMkLst>
            <pc:docMk/>
            <pc:sldMk cId="1744680576" sldId="268"/>
            <ac:spMk id="3" creationId="{D5B61B38-EAEE-BFED-2D2A-856AEF5FE405}"/>
          </ac:spMkLst>
        </pc:spChg>
      </pc:sldChg>
      <pc:sldChg chg="modSp mod">
        <pc:chgData name="Andrew James" userId="87325ef21a490bf8" providerId="LiveId" clId="{E7910D92-5E0E-48E2-B7D8-3A0931CBC763}" dt="2023-10-16T11:40:34.425" v="891" actId="20577"/>
        <pc:sldMkLst>
          <pc:docMk/>
          <pc:sldMk cId="4076116338" sldId="269"/>
        </pc:sldMkLst>
        <pc:spChg chg="mod">
          <ac:chgData name="Andrew James" userId="87325ef21a490bf8" providerId="LiveId" clId="{E7910D92-5E0E-48E2-B7D8-3A0931CBC763}" dt="2023-10-16T11:40:34.425" v="891" actId="20577"/>
          <ac:spMkLst>
            <pc:docMk/>
            <pc:sldMk cId="4076116338" sldId="269"/>
            <ac:spMk id="3" creationId="{1D26EB27-E4F2-707E-AF36-EB16759D7B50}"/>
          </ac:spMkLst>
        </pc:spChg>
      </pc:sldChg>
      <pc:sldChg chg="modSp mod">
        <pc:chgData name="Andrew James" userId="87325ef21a490bf8" providerId="LiveId" clId="{E7910D92-5E0E-48E2-B7D8-3A0931CBC763}" dt="2023-10-16T11:45:42.987" v="1263" actId="20577"/>
        <pc:sldMkLst>
          <pc:docMk/>
          <pc:sldMk cId="1672440558" sldId="270"/>
        </pc:sldMkLst>
        <pc:spChg chg="mod">
          <ac:chgData name="Andrew James" userId="87325ef21a490bf8" providerId="LiveId" clId="{E7910D92-5E0E-48E2-B7D8-3A0931CBC763}" dt="2023-10-16T11:45:42.987" v="1263" actId="20577"/>
          <ac:spMkLst>
            <pc:docMk/>
            <pc:sldMk cId="1672440558" sldId="270"/>
            <ac:spMk id="3" creationId="{A0DA2883-DF14-F652-4D9A-2BB2247F46C2}"/>
          </ac:spMkLst>
        </pc:spChg>
      </pc:sldChg>
      <pc:sldChg chg="modSp mod">
        <pc:chgData name="Andrew James" userId="87325ef21a490bf8" providerId="LiveId" clId="{E7910D92-5E0E-48E2-B7D8-3A0931CBC763}" dt="2023-10-16T11:43:00.085" v="1041" actId="20577"/>
        <pc:sldMkLst>
          <pc:docMk/>
          <pc:sldMk cId="225328882" sldId="271"/>
        </pc:sldMkLst>
        <pc:spChg chg="mod">
          <ac:chgData name="Andrew James" userId="87325ef21a490bf8" providerId="LiveId" clId="{E7910D92-5E0E-48E2-B7D8-3A0931CBC763}" dt="2023-10-16T11:43:00.085" v="1041" actId="20577"/>
          <ac:spMkLst>
            <pc:docMk/>
            <pc:sldMk cId="225328882" sldId="271"/>
            <ac:spMk id="3" creationId="{7F8BCD0B-7087-E8FA-B7AB-4257F319D5A3}"/>
          </ac:spMkLst>
        </pc:spChg>
      </pc:sldChg>
      <pc:sldChg chg="modSp mod">
        <pc:chgData name="Andrew James" userId="87325ef21a490bf8" providerId="LiveId" clId="{E7910D92-5E0E-48E2-B7D8-3A0931CBC763}" dt="2023-10-16T11:55:22.326" v="2006" actId="20577"/>
        <pc:sldMkLst>
          <pc:docMk/>
          <pc:sldMk cId="1318095054" sldId="272"/>
        </pc:sldMkLst>
        <pc:spChg chg="mod">
          <ac:chgData name="Andrew James" userId="87325ef21a490bf8" providerId="LiveId" clId="{E7910D92-5E0E-48E2-B7D8-3A0931CBC763}" dt="2023-10-16T11:55:22.326" v="2006" actId="20577"/>
          <ac:spMkLst>
            <pc:docMk/>
            <pc:sldMk cId="1318095054" sldId="272"/>
            <ac:spMk id="3" creationId="{9701016F-B64C-1CDD-7D6F-F77EA0383F89}"/>
          </ac:spMkLst>
        </pc:spChg>
      </pc:sldChg>
    </pc:docChg>
  </pc:docChgLst>
  <pc:docChgLst>
    <pc:chgData name="Andrew James" userId="87325ef21a490bf8" providerId="Windows Live" clId="Web-{332A599D-5EAC-4C89-8F48-F302BD0F2F3C}"/>
    <pc:docChg chg="modSld">
      <pc:chgData name="Andrew James" userId="87325ef21a490bf8" providerId="Windows Live" clId="Web-{332A599D-5EAC-4C89-8F48-F302BD0F2F3C}" dt="2023-10-31T09:05:54.079" v="1" actId="20577"/>
      <pc:docMkLst>
        <pc:docMk/>
      </pc:docMkLst>
      <pc:sldChg chg="modSp">
        <pc:chgData name="Andrew James" userId="87325ef21a490bf8" providerId="Windows Live" clId="Web-{332A599D-5EAC-4C89-8F48-F302BD0F2F3C}" dt="2023-10-31T09:05:54.079" v="1" actId="20577"/>
        <pc:sldMkLst>
          <pc:docMk/>
          <pc:sldMk cId="1074248425" sldId="264"/>
        </pc:sldMkLst>
        <pc:spChg chg="mod">
          <ac:chgData name="Andrew James" userId="87325ef21a490bf8" providerId="Windows Live" clId="Web-{332A599D-5EAC-4C89-8F48-F302BD0F2F3C}" dt="2023-10-31T09:05:54.079" v="1" actId="20577"/>
          <ac:spMkLst>
            <pc:docMk/>
            <pc:sldMk cId="1074248425" sldId="264"/>
            <ac:spMk id="3" creationId="{613391F7-548F-3B1A-7F53-548F73540F38}"/>
          </ac:spMkLst>
        </pc:spChg>
      </pc:sldChg>
    </pc:docChg>
  </pc:docChgLst>
  <pc:docChgLst>
    <pc:chgData clId="Web-{0C8575C7-FAF2-4D7C-8213-146D25FE7ED5}"/>
    <pc:docChg chg="addSld">
      <pc:chgData name="" userId="" providerId="" clId="Web-{0C8575C7-FAF2-4D7C-8213-146D25FE7ED5}" dt="2023-10-07T13:45:41.284" v="0"/>
      <pc:docMkLst>
        <pc:docMk/>
      </pc:docMkLst>
      <pc:sldChg chg="new">
        <pc:chgData name="" userId="" providerId="" clId="Web-{0C8575C7-FAF2-4D7C-8213-146D25FE7ED5}" dt="2023-10-07T13:45:41.284" v="0"/>
        <pc:sldMkLst>
          <pc:docMk/>
          <pc:sldMk cId="504565226" sldId="258"/>
        </pc:sldMkLst>
      </pc:sldChg>
    </pc:docChg>
  </pc:docChgLst>
  <pc:docChgLst>
    <pc:chgData name="Andrew James" userId="87325ef21a490bf8" providerId="Windows Live" clId="Web-{DEDCCDFB-12C6-41F5-A953-B95F6221356B}"/>
    <pc:docChg chg="addSld modSld addMainMaster delMainMaster">
      <pc:chgData name="Andrew James" userId="87325ef21a490bf8" providerId="Windows Live" clId="Web-{DEDCCDFB-12C6-41F5-A953-B95F6221356B}" dt="2023-10-01T12:54:19.323" v="120"/>
      <pc:docMkLst>
        <pc:docMk/>
      </pc:docMkLst>
      <pc:sldChg chg="addSp delSp modSp mod setBg modClrScheme addAnim delAnim chgLayout">
        <pc:chgData name="Andrew James" userId="87325ef21a490bf8" providerId="Windows Live" clId="Web-{DEDCCDFB-12C6-41F5-A953-B95F6221356B}" dt="2023-10-01T12:51:22.459" v="47"/>
        <pc:sldMkLst>
          <pc:docMk/>
          <pc:sldMk cId="109857222" sldId="256"/>
        </pc:sldMkLst>
        <pc:spChg chg="mod">
          <ac:chgData name="Andrew James" userId="87325ef21a490bf8" providerId="Windows Live" clId="Web-{DEDCCDFB-12C6-41F5-A953-B95F6221356B}" dt="2023-10-01T12:51:22.459" v="4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w James" userId="87325ef21a490bf8" providerId="Windows Live" clId="Web-{DEDCCDFB-12C6-41F5-A953-B95F6221356B}" dt="2023-10-01T12:51:22.459" v="4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ndrew James" userId="87325ef21a490bf8" providerId="Windows Live" clId="Web-{DEDCCDFB-12C6-41F5-A953-B95F6221356B}" dt="2023-10-01T12:50:59.458" v="36"/>
          <ac:spMkLst>
            <pc:docMk/>
            <pc:sldMk cId="109857222" sldId="256"/>
            <ac:spMk id="9" creationId="{5B5B7232-85BB-4414-A179-E092BB02CA51}"/>
          </ac:spMkLst>
        </pc:spChg>
        <pc:spChg chg="add del">
          <ac:chgData name="Andrew James" userId="87325ef21a490bf8" providerId="Windows Live" clId="Web-{DEDCCDFB-12C6-41F5-A953-B95F6221356B}" dt="2023-10-01T12:51:02.552" v="38"/>
          <ac:spMkLst>
            <pc:docMk/>
            <pc:sldMk cId="109857222" sldId="256"/>
            <ac:spMk id="11" creationId="{96CB0275-66F1-4491-93B8-121D0C7176BF}"/>
          </ac:spMkLst>
        </pc:spChg>
        <pc:spChg chg="add del">
          <ac:chgData name="Andrew James" userId="87325ef21a490bf8" providerId="Windows Live" clId="Web-{DEDCCDFB-12C6-41F5-A953-B95F6221356B}" dt="2023-10-01T12:51:02.552" v="38"/>
          <ac:spMkLst>
            <pc:docMk/>
            <pc:sldMk cId="109857222" sldId="256"/>
            <ac:spMk id="12" creationId="{0DBF1ABE-8590-450D-BB49-BDDCCF3EEA9E}"/>
          </ac:spMkLst>
        </pc:spChg>
        <pc:spChg chg="add del">
          <ac:chgData name="Andrew James" userId="87325ef21a490bf8" providerId="Windows Live" clId="Web-{DEDCCDFB-12C6-41F5-A953-B95F6221356B}" dt="2023-10-01T12:51:02.552" v="38"/>
          <ac:spMkLst>
            <pc:docMk/>
            <pc:sldMk cId="109857222" sldId="256"/>
            <ac:spMk id="13" creationId="{18D32C3D-8F76-4E99-BE56-0836CC38CC84}"/>
          </ac:spMkLst>
        </pc:spChg>
        <pc:spChg chg="add del">
          <ac:chgData name="Andrew James" userId="87325ef21a490bf8" providerId="Windows Live" clId="Web-{DEDCCDFB-12C6-41F5-A953-B95F6221356B}" dt="2023-10-01T12:51:02.552" v="38"/>
          <ac:spMkLst>
            <pc:docMk/>
            <pc:sldMk cId="109857222" sldId="256"/>
            <ac:spMk id="15" creationId="{70766076-46F5-42D5-A773-2B3BEF2B8B74}"/>
          </ac:spMkLst>
        </pc:spChg>
        <pc:spChg chg="add del">
          <ac:chgData name="Andrew James" userId="87325ef21a490bf8" providerId="Windows Live" clId="Web-{DEDCCDFB-12C6-41F5-A953-B95F6221356B}" dt="2023-10-01T12:51:07.802" v="40"/>
          <ac:spMkLst>
            <pc:docMk/>
            <pc:sldMk cId="109857222" sldId="256"/>
            <ac:spMk id="17" creationId="{B1C3281D-A46F-4842-9340-4CBC29E1B260}"/>
          </ac:spMkLst>
        </pc:spChg>
        <pc:spChg chg="add del">
          <ac:chgData name="Andrew James" userId="87325ef21a490bf8" providerId="Windows Live" clId="Web-{DEDCCDFB-12C6-41F5-A953-B95F6221356B}" dt="2023-10-01T12:51:10.786" v="42"/>
          <ac:spMkLst>
            <pc:docMk/>
            <pc:sldMk cId="109857222" sldId="256"/>
            <ac:spMk id="21" creationId="{BE229233-9672-4675-99B7-6CBCEF1CD415}"/>
          </ac:spMkLst>
        </pc:spChg>
        <pc:spChg chg="add del">
          <ac:chgData name="Andrew James" userId="87325ef21a490bf8" providerId="Windows Live" clId="Web-{DEDCCDFB-12C6-41F5-A953-B95F6221356B}" dt="2023-10-01T12:51:10.786" v="42"/>
          <ac:spMkLst>
            <pc:docMk/>
            <pc:sldMk cId="109857222" sldId="256"/>
            <ac:spMk id="22" creationId="{EC5FF010-B53C-46BE-BEEF-AF926A00F67F}"/>
          </ac:spMkLst>
        </pc:spChg>
        <pc:spChg chg="add del">
          <ac:chgData name="Andrew James" userId="87325ef21a490bf8" providerId="Windows Live" clId="Web-{DEDCCDFB-12C6-41F5-A953-B95F6221356B}" dt="2023-10-01T12:51:10.786" v="42"/>
          <ac:spMkLst>
            <pc:docMk/>
            <pc:sldMk cId="109857222" sldId="256"/>
            <ac:spMk id="24" creationId="{8509AD9C-1F43-4138-A72B-8CA988EDD475}"/>
          </ac:spMkLst>
        </pc:spChg>
        <pc:spChg chg="add del">
          <ac:chgData name="Andrew James" userId="87325ef21a490bf8" providerId="Windows Live" clId="Web-{DEDCCDFB-12C6-41F5-A953-B95F6221356B}" dt="2023-10-01T12:51:15.990" v="44"/>
          <ac:spMkLst>
            <pc:docMk/>
            <pc:sldMk cId="109857222" sldId="256"/>
            <ac:spMk id="26" creationId="{55B419A7-F817-4767-8CCB-FB0E189C4ACD}"/>
          </ac:spMkLst>
        </pc:spChg>
        <pc:spChg chg="add del">
          <ac:chgData name="Andrew James" userId="87325ef21a490bf8" providerId="Windows Live" clId="Web-{DEDCCDFB-12C6-41F5-A953-B95F6221356B}" dt="2023-10-01T12:51:15.990" v="44"/>
          <ac:spMkLst>
            <pc:docMk/>
            <pc:sldMk cId="109857222" sldId="256"/>
            <ac:spMk id="28" creationId="{ADA271CD-3011-4A05-B4A3-80F1794684F2}"/>
          </ac:spMkLst>
        </pc:spChg>
        <pc:spChg chg="add del">
          <ac:chgData name="Andrew James" userId="87325ef21a490bf8" providerId="Windows Live" clId="Web-{DEDCCDFB-12C6-41F5-A953-B95F6221356B}" dt="2023-10-01T12:51:22.396" v="46"/>
          <ac:spMkLst>
            <pc:docMk/>
            <pc:sldMk cId="109857222" sldId="256"/>
            <ac:spMk id="30" creationId="{BE229233-9672-4675-99B7-6CBCEF1CD415}"/>
          </ac:spMkLst>
        </pc:spChg>
        <pc:spChg chg="add del">
          <ac:chgData name="Andrew James" userId="87325ef21a490bf8" providerId="Windows Live" clId="Web-{DEDCCDFB-12C6-41F5-A953-B95F6221356B}" dt="2023-10-01T12:51:22.396" v="46"/>
          <ac:spMkLst>
            <pc:docMk/>
            <pc:sldMk cId="109857222" sldId="256"/>
            <ac:spMk id="31" creationId="{EC5FF010-B53C-46BE-BEEF-AF926A00F67F}"/>
          </ac:spMkLst>
        </pc:spChg>
        <pc:spChg chg="add del">
          <ac:chgData name="Andrew James" userId="87325ef21a490bf8" providerId="Windows Live" clId="Web-{DEDCCDFB-12C6-41F5-A953-B95F6221356B}" dt="2023-10-01T12:51:22.396" v="46"/>
          <ac:spMkLst>
            <pc:docMk/>
            <pc:sldMk cId="109857222" sldId="256"/>
            <ac:spMk id="33" creationId="{8509AD9C-1F43-4138-A72B-8CA988EDD475}"/>
          </ac:spMkLst>
        </pc:spChg>
        <pc:spChg chg="add">
          <ac:chgData name="Andrew James" userId="87325ef21a490bf8" providerId="Windows Live" clId="Web-{DEDCCDFB-12C6-41F5-A953-B95F6221356B}" dt="2023-10-01T12:51:22.459" v="47"/>
          <ac:spMkLst>
            <pc:docMk/>
            <pc:sldMk cId="109857222" sldId="256"/>
            <ac:spMk id="35" creationId="{55B419A7-F817-4767-8CCB-FB0E189C4ACD}"/>
          </ac:spMkLst>
        </pc:spChg>
        <pc:spChg chg="add">
          <ac:chgData name="Andrew James" userId="87325ef21a490bf8" providerId="Windows Live" clId="Web-{DEDCCDFB-12C6-41F5-A953-B95F6221356B}" dt="2023-10-01T12:51:22.459" v="47"/>
          <ac:spMkLst>
            <pc:docMk/>
            <pc:sldMk cId="109857222" sldId="256"/>
            <ac:spMk id="37" creationId="{ADA271CD-3011-4A05-B4A3-80F1794684F2}"/>
          </ac:spMkLst>
        </pc:spChg>
        <pc:picChg chg="add del">
          <ac:chgData name="Andrew James" userId="87325ef21a490bf8" providerId="Windows Live" clId="Web-{DEDCCDFB-12C6-41F5-A953-B95F6221356B}" dt="2023-10-01T12:50:59.458" v="36"/>
          <ac:picMkLst>
            <pc:docMk/>
            <pc:sldMk cId="109857222" sldId="256"/>
            <ac:picMk id="4" creationId="{902B183A-0AD0-F3CA-62ED-4734E59E2F6F}"/>
          </ac:picMkLst>
        </pc:picChg>
        <pc:picChg chg="add del">
          <ac:chgData name="Andrew James" userId="87325ef21a490bf8" providerId="Windows Live" clId="Web-{DEDCCDFB-12C6-41F5-A953-B95F6221356B}" dt="2023-10-01T12:51:02.552" v="38"/>
          <ac:picMkLst>
            <pc:docMk/>
            <pc:sldMk cId="109857222" sldId="256"/>
            <ac:picMk id="14" creationId="{3B5824B3-1B20-D3CE-BB10-C26A2DF71691}"/>
          </ac:picMkLst>
        </pc:picChg>
        <pc:picChg chg="add del">
          <ac:chgData name="Andrew James" userId="87325ef21a490bf8" providerId="Windows Live" clId="Web-{DEDCCDFB-12C6-41F5-A953-B95F6221356B}" dt="2023-10-01T12:51:07.802" v="40"/>
          <ac:picMkLst>
            <pc:docMk/>
            <pc:sldMk cId="109857222" sldId="256"/>
            <ac:picMk id="18" creationId="{5F95A537-A2E5-14B6-708F-6D300874CF5D}"/>
          </ac:picMkLst>
        </pc:picChg>
        <pc:picChg chg="add del">
          <ac:chgData name="Andrew James" userId="87325ef21a490bf8" providerId="Windows Live" clId="Web-{DEDCCDFB-12C6-41F5-A953-B95F6221356B}" dt="2023-10-01T12:51:10.786" v="42"/>
          <ac:picMkLst>
            <pc:docMk/>
            <pc:sldMk cId="109857222" sldId="256"/>
            <ac:picMk id="23" creationId="{847CD132-DAF6-607D-3475-E00E8D25BA10}"/>
          </ac:picMkLst>
        </pc:picChg>
        <pc:picChg chg="add del">
          <ac:chgData name="Andrew James" userId="87325ef21a490bf8" providerId="Windows Live" clId="Web-{DEDCCDFB-12C6-41F5-A953-B95F6221356B}" dt="2023-10-01T12:51:15.990" v="44"/>
          <ac:picMkLst>
            <pc:docMk/>
            <pc:sldMk cId="109857222" sldId="256"/>
            <ac:picMk id="27" creationId="{0811BA48-7916-4213-B9F9-4A994923A01F}"/>
          </ac:picMkLst>
        </pc:picChg>
        <pc:picChg chg="add del">
          <ac:chgData name="Andrew James" userId="87325ef21a490bf8" providerId="Windows Live" clId="Web-{DEDCCDFB-12C6-41F5-A953-B95F6221356B}" dt="2023-10-01T12:51:22.396" v="46"/>
          <ac:picMkLst>
            <pc:docMk/>
            <pc:sldMk cId="109857222" sldId="256"/>
            <ac:picMk id="32" creationId="{847CD132-DAF6-607D-3475-E00E8D25BA10}"/>
          </ac:picMkLst>
        </pc:picChg>
        <pc:picChg chg="add">
          <ac:chgData name="Andrew James" userId="87325ef21a490bf8" providerId="Windows Live" clId="Web-{DEDCCDFB-12C6-41F5-A953-B95F6221356B}" dt="2023-10-01T12:51:22.459" v="47"/>
          <ac:picMkLst>
            <pc:docMk/>
            <pc:sldMk cId="109857222" sldId="256"/>
            <ac:picMk id="36" creationId="{0811BA48-7916-4213-B9F9-4A994923A01F}"/>
          </ac:picMkLst>
        </pc:picChg>
        <pc:cxnChg chg="add del">
          <ac:chgData name="Andrew James" userId="87325ef21a490bf8" providerId="Windows Live" clId="Web-{DEDCCDFB-12C6-41F5-A953-B95F6221356B}" dt="2023-10-01T12:51:07.802" v="40"/>
          <ac:cxnSpMkLst>
            <pc:docMk/>
            <pc:sldMk cId="109857222" sldId="256"/>
            <ac:cxnSpMk id="19" creationId="{D4EDB048-C82F-4E9B-BCE9-3D1DBE5D59CE}"/>
          </ac:cxnSpMkLst>
        </pc:cxnChg>
      </pc:sldChg>
      <pc:sldChg chg="addSp delSp modSp new mod setBg">
        <pc:chgData name="Andrew James" userId="87325ef21a490bf8" providerId="Windows Live" clId="Web-{DEDCCDFB-12C6-41F5-A953-B95F6221356B}" dt="2023-10-01T12:54:19.323" v="120"/>
        <pc:sldMkLst>
          <pc:docMk/>
          <pc:sldMk cId="3516975963" sldId="257"/>
        </pc:sldMkLst>
        <pc:spChg chg="mod">
          <ac:chgData name="Andrew James" userId="87325ef21a490bf8" providerId="Windows Live" clId="Web-{DEDCCDFB-12C6-41F5-A953-B95F6221356B}" dt="2023-10-01T12:54:19.323" v="120"/>
          <ac:spMkLst>
            <pc:docMk/>
            <pc:sldMk cId="3516975963" sldId="257"/>
            <ac:spMk id="2" creationId="{64FA410D-2930-2FA8-0151-74C13F06F06F}"/>
          </ac:spMkLst>
        </pc:spChg>
        <pc:spChg chg="add del mod">
          <ac:chgData name="Andrew James" userId="87325ef21a490bf8" providerId="Windows Live" clId="Web-{DEDCCDFB-12C6-41F5-A953-B95F6221356B}" dt="2023-10-01T12:54:19.323" v="120"/>
          <ac:spMkLst>
            <pc:docMk/>
            <pc:sldMk cId="3516975963" sldId="257"/>
            <ac:spMk id="3" creationId="{57351DA1-53E5-F267-A661-AC6E6686BE72}"/>
          </ac:spMkLst>
        </pc:spChg>
        <pc:spChg chg="add del">
          <ac:chgData name="Andrew James" userId="87325ef21a490bf8" providerId="Windows Live" clId="Web-{DEDCCDFB-12C6-41F5-A953-B95F6221356B}" dt="2023-10-01T12:54:19.323" v="120"/>
          <ac:spMkLst>
            <pc:docMk/>
            <pc:sldMk cId="3516975963" sldId="257"/>
            <ac:spMk id="8" creationId="{C5176844-69C3-4F79-BE38-EA5BDDF4FEA4}"/>
          </ac:spMkLst>
        </pc:spChg>
        <pc:spChg chg="add del">
          <ac:chgData name="Andrew James" userId="87325ef21a490bf8" providerId="Windows Live" clId="Web-{DEDCCDFB-12C6-41F5-A953-B95F6221356B}" dt="2023-10-01T12:54:19.323" v="120"/>
          <ac:spMkLst>
            <pc:docMk/>
            <pc:sldMk cId="3516975963" sldId="257"/>
            <ac:spMk id="12" creationId="{A101E513-AF74-4E9D-A31F-99664250722D}"/>
          </ac:spMkLst>
        </pc:spChg>
        <pc:spChg chg="add">
          <ac:chgData name="Andrew James" userId="87325ef21a490bf8" providerId="Windows Live" clId="Web-{DEDCCDFB-12C6-41F5-A953-B95F6221356B}" dt="2023-10-01T12:54:19.323" v="120"/>
          <ac:spMkLst>
            <pc:docMk/>
            <pc:sldMk cId="3516975963" sldId="257"/>
            <ac:spMk id="15" creationId="{C5176844-69C3-4F79-BE38-EA5BDDF4FEA4}"/>
          </ac:spMkLst>
        </pc:spChg>
        <pc:spChg chg="add del">
          <ac:chgData name="Andrew James" userId="87325ef21a490bf8" providerId="Windows Live" clId="Web-{DEDCCDFB-12C6-41F5-A953-B95F6221356B}" dt="2023-10-01T12:52:19.992" v="56"/>
          <ac:spMkLst>
            <pc:docMk/>
            <pc:sldMk cId="3516975963" sldId="257"/>
            <ac:spMk id="18" creationId="{DD4C4B28-6B4B-4445-8535-F516D74E4AA9}"/>
          </ac:spMkLst>
        </pc:spChg>
        <pc:spChg chg="add">
          <ac:chgData name="Andrew James" userId="87325ef21a490bf8" providerId="Windows Live" clId="Web-{DEDCCDFB-12C6-41F5-A953-B95F6221356B}" dt="2023-10-01T12:54:19.323" v="120"/>
          <ac:spMkLst>
            <pc:docMk/>
            <pc:sldMk cId="3516975963" sldId="257"/>
            <ac:spMk id="19" creationId="{A101E513-AF74-4E9D-A31F-99664250722D}"/>
          </ac:spMkLst>
        </pc:spChg>
        <pc:spChg chg="add del">
          <ac:chgData name="Andrew James" userId="87325ef21a490bf8" providerId="Windows Live" clId="Web-{DEDCCDFB-12C6-41F5-A953-B95F6221356B}" dt="2023-10-01T12:52:19.992" v="56"/>
          <ac:spMkLst>
            <pc:docMk/>
            <pc:sldMk cId="3516975963" sldId="257"/>
            <ac:spMk id="22" creationId="{55B419A7-F817-4767-8CCB-FB0E189C4ACD}"/>
          </ac:spMkLst>
        </pc:spChg>
        <pc:spChg chg="add del">
          <ac:chgData name="Andrew James" userId="87325ef21a490bf8" providerId="Windows Live" clId="Web-{DEDCCDFB-12C6-41F5-A953-B95F6221356B}" dt="2023-10-01T12:52:19.992" v="56"/>
          <ac:spMkLst>
            <pc:docMk/>
            <pc:sldMk cId="3516975963" sldId="257"/>
            <ac:spMk id="24" creationId="{868BA1FB-7158-4051-A255-70F5F21FD8A1}"/>
          </ac:spMkLst>
        </pc:spChg>
        <pc:spChg chg="add del">
          <ac:chgData name="Andrew James" userId="87325ef21a490bf8" providerId="Windows Live" clId="Web-{DEDCCDFB-12C6-41F5-A953-B95F6221356B}" dt="2023-10-01T12:52:19.992" v="56"/>
          <ac:spMkLst>
            <pc:docMk/>
            <pc:sldMk cId="3516975963" sldId="257"/>
            <ac:spMk id="28" creationId="{7021D92D-08FF-45A6-9109-AC9462C7E8E3}"/>
          </ac:spMkLst>
        </pc:spChg>
        <pc:picChg chg="add del">
          <ac:chgData name="Andrew James" userId="87325ef21a490bf8" providerId="Windows Live" clId="Web-{DEDCCDFB-12C6-41F5-A953-B95F6221356B}" dt="2023-10-01T12:52:19.992" v="56"/>
          <ac:picMkLst>
            <pc:docMk/>
            <pc:sldMk cId="3516975963" sldId="257"/>
            <ac:picMk id="14" creationId="{63A3D497-7EAB-4611-6B94-F1308FBA4D31}"/>
          </ac:picMkLst>
        </pc:picChg>
        <pc:picChg chg="add">
          <ac:chgData name="Andrew James" userId="87325ef21a490bf8" providerId="Windows Live" clId="Web-{DEDCCDFB-12C6-41F5-A953-B95F6221356B}" dt="2023-10-01T12:54:19.323" v="120"/>
          <ac:picMkLst>
            <pc:docMk/>
            <pc:sldMk cId="3516975963" sldId="257"/>
            <ac:picMk id="16" creationId="{FA46E1CB-CB12-48C4-F755-205C8AD026C3}"/>
          </ac:picMkLst>
        </pc:picChg>
        <pc:cxnChg chg="add del">
          <ac:chgData name="Andrew James" userId="87325ef21a490bf8" providerId="Windows Live" clId="Web-{DEDCCDFB-12C6-41F5-A953-B95F6221356B}" dt="2023-10-01T12:54:19.323" v="120"/>
          <ac:cxnSpMkLst>
            <pc:docMk/>
            <pc:sldMk cId="3516975963" sldId="257"/>
            <ac:cxnSpMk id="10" creationId="{C629AF8A-C09C-4B6F-B505-26D1FD0FBE5E}"/>
          </ac:cxnSpMkLst>
        </pc:cxnChg>
        <pc:cxnChg chg="add">
          <ac:chgData name="Andrew James" userId="87325ef21a490bf8" providerId="Windows Live" clId="Web-{DEDCCDFB-12C6-41F5-A953-B95F6221356B}" dt="2023-10-01T12:54:19.323" v="120"/>
          <ac:cxnSpMkLst>
            <pc:docMk/>
            <pc:sldMk cId="3516975963" sldId="257"/>
            <ac:cxnSpMk id="17" creationId="{DF96FA98-52E5-4AA7-98B9-BE6200CF014D}"/>
          </ac:cxnSpMkLst>
        </pc:cxnChg>
        <pc:cxnChg chg="add del">
          <ac:chgData name="Andrew James" userId="87325ef21a490bf8" providerId="Windows Live" clId="Web-{DEDCCDFB-12C6-41F5-A953-B95F6221356B}" dt="2023-10-01T12:52:19.992" v="56"/>
          <ac:cxnSpMkLst>
            <pc:docMk/>
            <pc:sldMk cId="3516975963" sldId="257"/>
            <ac:cxnSpMk id="20" creationId="{0CB1C732-7193-4253-8746-850D090A6B4E}"/>
          </ac:cxnSpMkLst>
        </pc:cxnChg>
        <pc:cxnChg chg="add del">
          <ac:chgData name="Andrew James" userId="87325ef21a490bf8" providerId="Windows Live" clId="Web-{DEDCCDFB-12C6-41F5-A953-B95F6221356B}" dt="2023-10-01T12:52:19.992" v="56"/>
          <ac:cxnSpMkLst>
            <pc:docMk/>
            <pc:sldMk cId="3516975963" sldId="257"/>
            <ac:cxnSpMk id="26" creationId="{D81E42A3-743C-4C15-9DA8-93AA9AEBFB17}"/>
          </ac:cxnSpMkLst>
        </pc:cxnChg>
      </pc:sldChg>
      <pc:sldMasterChg chg="add del addSldLayout delSldLayout">
        <pc:chgData name="Andrew James" userId="87325ef21a490bf8" providerId="Windows Live" clId="Web-{DEDCCDFB-12C6-41F5-A953-B95F6221356B}" dt="2023-10-01T12:51:22.459" v="47"/>
        <pc:sldMasterMkLst>
          <pc:docMk/>
          <pc:sldMasterMk cId="2460954070" sldId="2147483660"/>
        </pc:sldMasterMkLst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ndrew James" userId="87325ef21a490bf8" providerId="Windows Live" clId="Web-{DEDCCDFB-12C6-41F5-A953-B95F6221356B}" dt="2023-10-01T12:50:59.458" v="36"/>
        <pc:sldMasterMkLst>
          <pc:docMk/>
          <pc:sldMasterMk cId="3856387716" sldId="2147483685"/>
        </pc:sldMasterMkLst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538186818" sldId="2147483674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541306144" sldId="2147483675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1719808624" sldId="2147483676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2417843051" sldId="2147483677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560307037" sldId="2147483678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220056249" sldId="2147483679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282975547" sldId="2147483680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2831224996" sldId="2147483681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552502275" sldId="2147483682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262621814" sldId="2147483683"/>
          </pc:sldLayoutMkLst>
        </pc:sldLayoutChg>
        <pc:sldLayoutChg chg="add del">
          <pc:chgData name="Andrew James" userId="87325ef21a490bf8" providerId="Windows Live" clId="Web-{DEDCCDFB-12C6-41F5-A953-B95F6221356B}" dt="2023-10-01T12:50:59.458" v="36"/>
          <pc:sldLayoutMkLst>
            <pc:docMk/>
            <pc:sldMasterMk cId="3856387716" sldId="2147483685"/>
            <pc:sldLayoutMk cId="3142159969" sldId="2147483684"/>
          </pc:sldLayoutMkLst>
        </pc:sldLayoutChg>
      </pc:sldMasterChg>
      <pc:sldMasterChg chg="add del addSldLayout delSldLayout">
        <pc:chgData name="Andrew James" userId="87325ef21a490bf8" providerId="Windows Live" clId="Web-{DEDCCDFB-12C6-41F5-A953-B95F6221356B}" dt="2023-10-01T12:51:02.552" v="38"/>
        <pc:sldMasterMkLst>
          <pc:docMk/>
          <pc:sldMasterMk cId="4182092008" sldId="2147483698"/>
        </pc:sldMasterMkLst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336046314" sldId="2147483687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1162881335" sldId="2147483688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2755906803" sldId="2147483689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2946712934" sldId="2147483690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346342617" sldId="2147483691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1813123492" sldId="2147483692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840068187" sldId="2147483693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1990511095" sldId="2147483694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1550152140" sldId="2147483695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2217681801" sldId="2147483696"/>
          </pc:sldLayoutMkLst>
        </pc:sldLayoutChg>
        <pc:sldLayoutChg chg="add del">
          <pc:chgData name="Andrew James" userId="87325ef21a490bf8" providerId="Windows Live" clId="Web-{DEDCCDFB-12C6-41F5-A953-B95F6221356B}" dt="2023-10-01T12:51:02.552" v="38"/>
          <pc:sldLayoutMkLst>
            <pc:docMk/>
            <pc:sldMasterMk cId="4182092008" sldId="2147483698"/>
            <pc:sldLayoutMk cId="2170295361" sldId="2147483697"/>
          </pc:sldLayoutMkLst>
        </pc:sldLayoutChg>
      </pc:sldMasterChg>
      <pc:sldMasterChg chg="add del addSldLayout delSldLayout">
        <pc:chgData name="Andrew James" userId="87325ef21a490bf8" providerId="Windows Live" clId="Web-{DEDCCDFB-12C6-41F5-A953-B95F6221356B}" dt="2023-10-01T12:51:07.802" v="40"/>
        <pc:sldMasterMkLst>
          <pc:docMk/>
          <pc:sldMasterMk cId="3035337230" sldId="2147483724"/>
        </pc:sldMasterMkLst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4029807211" sldId="2147483713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3226925497" sldId="2147483714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2134357684" sldId="2147483715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4238265809" sldId="2147483716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1227109173" sldId="2147483717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381781178" sldId="2147483718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1031896627" sldId="2147483719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1324125884" sldId="2147483720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2963440007" sldId="2147483721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3916266424" sldId="2147483722"/>
          </pc:sldLayoutMkLst>
        </pc:sldLayoutChg>
        <pc:sldLayoutChg chg="add del">
          <pc:chgData name="Andrew James" userId="87325ef21a490bf8" providerId="Windows Live" clId="Web-{DEDCCDFB-12C6-41F5-A953-B95F6221356B}" dt="2023-10-01T12:51:07.802" v="40"/>
          <pc:sldLayoutMkLst>
            <pc:docMk/>
            <pc:sldMasterMk cId="3035337230" sldId="2147483724"/>
            <pc:sldLayoutMk cId="819297280" sldId="2147483723"/>
          </pc:sldLayoutMkLst>
        </pc:sldLayoutChg>
      </pc:sldMasterChg>
      <pc:sldMasterChg chg="add del addSldLayout delSldLayout">
        <pc:chgData name="Andrew James" userId="87325ef21a490bf8" providerId="Windows Live" clId="Web-{DEDCCDFB-12C6-41F5-A953-B95F6221356B}" dt="2023-10-01T12:51:22.396" v="46"/>
        <pc:sldMasterMkLst>
          <pc:docMk/>
          <pc:sldMasterMk cId="3333758805" sldId="2147483750"/>
        </pc:sldMasterMkLst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3702423610" sldId="2147483739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1162624234" sldId="2147483740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1893727302" sldId="2147483741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3987112216" sldId="2147483742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1068418006" sldId="2147483743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1507012802" sldId="2147483744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2720754241" sldId="2147483745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1120781640" sldId="2147483746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2570043465" sldId="2147483747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2376360087" sldId="2147483748"/>
          </pc:sldLayoutMkLst>
        </pc:sldLayoutChg>
        <pc:sldLayoutChg chg="add del">
          <pc:chgData name="Andrew James" userId="87325ef21a490bf8" providerId="Windows Live" clId="Web-{DEDCCDFB-12C6-41F5-A953-B95F6221356B}" dt="2023-10-01T12:51:22.396" v="46"/>
          <pc:sldLayoutMkLst>
            <pc:docMk/>
            <pc:sldMasterMk cId="3333758805" sldId="2147483750"/>
            <pc:sldLayoutMk cId="964834696" sldId="2147483749"/>
          </pc:sldLayoutMkLst>
        </pc:sldLayoutChg>
      </pc:sldMasterChg>
      <pc:sldMasterChg chg="add del addSldLayout delSldLayout">
        <pc:chgData name="Andrew James" userId="87325ef21a490bf8" providerId="Windows Live" clId="Web-{DEDCCDFB-12C6-41F5-A953-B95F6221356B}" dt="2023-10-01T12:51:22.459" v="47"/>
        <pc:sldMasterMkLst>
          <pc:docMk/>
          <pc:sldMasterMk cId="69982605" sldId="2147483763"/>
        </pc:sldMasterMkLst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2628543241" sldId="2147483752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3968872171" sldId="2147483753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539971518" sldId="2147483754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1680706589" sldId="2147483755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1234854485" sldId="2147483756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3789179707" sldId="2147483757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765602017" sldId="2147483758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1116288013" sldId="2147483759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3732816973" sldId="2147483760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2890537163" sldId="2147483761"/>
          </pc:sldLayoutMkLst>
        </pc:sldLayoutChg>
        <pc:sldLayoutChg chg="add del">
          <pc:chgData name="Andrew James" userId="87325ef21a490bf8" providerId="Windows Live" clId="Web-{DEDCCDFB-12C6-41F5-A953-B95F6221356B}" dt="2023-10-01T12:51:22.459" v="47"/>
          <pc:sldLayoutMkLst>
            <pc:docMk/>
            <pc:sldMasterMk cId="69982605" sldId="2147483763"/>
            <pc:sldLayoutMk cId="2964798505" sldId="2147483762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F2AD62-3D8B-40B0-BD39-412969C32B0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5E8DEB2-F236-4A75-B2A3-496514F9DB00}">
      <dgm:prSet/>
      <dgm:spPr/>
      <dgm:t>
        <a:bodyPr/>
        <a:lstStyle/>
        <a:p>
          <a:r>
            <a:rPr lang="en-GB" dirty="0"/>
            <a:t>Stands for Police and Criminal Evidence Act</a:t>
          </a:r>
          <a:endParaRPr lang="en-US" dirty="0"/>
        </a:p>
      </dgm:t>
    </dgm:pt>
    <dgm:pt modelId="{EE9B6FC0-D253-4960-9771-C946AC4E48D4}" type="parTrans" cxnId="{C1836DF7-B972-4CB5-ACB5-3A0F6D5FE0AA}">
      <dgm:prSet/>
      <dgm:spPr/>
      <dgm:t>
        <a:bodyPr/>
        <a:lstStyle/>
        <a:p>
          <a:endParaRPr lang="en-US"/>
        </a:p>
      </dgm:t>
    </dgm:pt>
    <dgm:pt modelId="{56C457BF-44FC-42BF-A2E1-B2E6003509AF}" type="sibTrans" cxnId="{C1836DF7-B972-4CB5-ACB5-3A0F6D5FE0AA}">
      <dgm:prSet/>
      <dgm:spPr/>
      <dgm:t>
        <a:bodyPr/>
        <a:lstStyle/>
        <a:p>
          <a:endParaRPr lang="en-US" dirty="0"/>
        </a:p>
      </dgm:t>
    </dgm:pt>
    <dgm:pt modelId="{803E5405-9642-42BF-99C2-2A0EBCBBEC5F}">
      <dgm:prSet/>
      <dgm:spPr/>
      <dgm:t>
        <a:bodyPr/>
        <a:lstStyle/>
        <a:p>
          <a:r>
            <a:rPr lang="en-GB" dirty="0"/>
            <a:t>Key legislation that it relates to:</a:t>
          </a:r>
          <a:endParaRPr lang="en-US" dirty="0"/>
        </a:p>
      </dgm:t>
    </dgm:pt>
    <dgm:pt modelId="{95F52C24-0B7C-4148-9302-5B39DE336FB6}" type="parTrans" cxnId="{5F7D40CF-44F2-4D45-8E67-D1A4CDF843C2}">
      <dgm:prSet/>
      <dgm:spPr/>
      <dgm:t>
        <a:bodyPr/>
        <a:lstStyle/>
        <a:p>
          <a:endParaRPr lang="en-US"/>
        </a:p>
      </dgm:t>
    </dgm:pt>
    <dgm:pt modelId="{7F033603-BECB-4C2F-BE3D-2441B790AE87}" type="sibTrans" cxnId="{5F7D40CF-44F2-4D45-8E67-D1A4CDF843C2}">
      <dgm:prSet/>
      <dgm:spPr/>
      <dgm:t>
        <a:bodyPr/>
        <a:lstStyle/>
        <a:p>
          <a:endParaRPr lang="en-US" dirty="0"/>
        </a:p>
      </dgm:t>
    </dgm:pt>
    <dgm:pt modelId="{10092AC0-9FF8-48FB-BEE7-18FF35688BBB}">
      <dgm:prSet/>
      <dgm:spPr/>
      <dgm:t>
        <a:bodyPr/>
        <a:lstStyle/>
        <a:p>
          <a:r>
            <a:rPr lang="en-GB" i="1" dirty="0"/>
            <a:t>Criminal investigations procedures</a:t>
          </a:r>
          <a:endParaRPr lang="en-US" dirty="0"/>
        </a:p>
      </dgm:t>
    </dgm:pt>
    <dgm:pt modelId="{BB3934EE-86F9-4127-98A4-C944C2437F0B}" type="parTrans" cxnId="{DD57C9A3-8C8B-4F20-A715-AAAA035D529E}">
      <dgm:prSet/>
      <dgm:spPr/>
      <dgm:t>
        <a:bodyPr/>
        <a:lstStyle/>
        <a:p>
          <a:endParaRPr lang="en-US"/>
        </a:p>
      </dgm:t>
    </dgm:pt>
    <dgm:pt modelId="{A1A575A9-9679-4481-9DE1-252A0F73BCEF}" type="sibTrans" cxnId="{DD57C9A3-8C8B-4F20-A715-AAAA035D529E}">
      <dgm:prSet/>
      <dgm:spPr/>
      <dgm:t>
        <a:bodyPr/>
        <a:lstStyle/>
        <a:p>
          <a:endParaRPr lang="en-US" dirty="0"/>
        </a:p>
      </dgm:t>
    </dgm:pt>
    <dgm:pt modelId="{B07131F1-3371-4DB1-B50C-25C199BC6FFE}">
      <dgm:prSet/>
      <dgm:spPr/>
      <dgm:t>
        <a:bodyPr/>
        <a:lstStyle/>
        <a:p>
          <a:r>
            <a:rPr lang="en-GB" i="1" dirty="0"/>
            <a:t>Applying the principles of justice, honesty and workability in the investigative process</a:t>
          </a:r>
          <a:endParaRPr lang="en-US" dirty="0"/>
        </a:p>
      </dgm:t>
    </dgm:pt>
    <dgm:pt modelId="{BC9CF76A-0DD5-4B87-BBD3-3E6595C96BB5}" type="parTrans" cxnId="{84297C77-408E-4462-B0B4-C6DE7E53887D}">
      <dgm:prSet/>
      <dgm:spPr/>
      <dgm:t>
        <a:bodyPr/>
        <a:lstStyle/>
        <a:p>
          <a:endParaRPr lang="en-US"/>
        </a:p>
      </dgm:t>
    </dgm:pt>
    <dgm:pt modelId="{4818E4AC-F054-4A9D-85C4-7F8CC131AF53}" type="sibTrans" cxnId="{84297C77-408E-4462-B0B4-C6DE7E53887D}">
      <dgm:prSet/>
      <dgm:spPr/>
      <dgm:t>
        <a:bodyPr/>
        <a:lstStyle/>
        <a:p>
          <a:endParaRPr lang="en-US" dirty="0"/>
        </a:p>
      </dgm:t>
    </dgm:pt>
    <dgm:pt modelId="{42F5F973-0853-4625-8764-4D02C8561D0B}">
      <dgm:prSet/>
      <dgm:spPr/>
      <dgm:t>
        <a:bodyPr/>
        <a:lstStyle/>
        <a:p>
          <a:r>
            <a:rPr lang="en-GB" i="1" dirty="0"/>
            <a:t>Protection of the rights of all individuals</a:t>
          </a:r>
          <a:endParaRPr lang="en-US" dirty="0"/>
        </a:p>
      </dgm:t>
    </dgm:pt>
    <dgm:pt modelId="{57A2E947-0925-4CF3-9BFA-5D5BDFB5AC07}" type="parTrans" cxnId="{0333BC4F-91D6-4586-9191-5CCDF4D380B8}">
      <dgm:prSet/>
      <dgm:spPr/>
      <dgm:t>
        <a:bodyPr/>
        <a:lstStyle/>
        <a:p>
          <a:endParaRPr lang="en-US"/>
        </a:p>
      </dgm:t>
    </dgm:pt>
    <dgm:pt modelId="{D6BD4894-AD61-4834-93EA-F66C77BACB09}" type="sibTrans" cxnId="{0333BC4F-91D6-4586-9191-5CCDF4D380B8}">
      <dgm:prSet/>
      <dgm:spPr/>
      <dgm:t>
        <a:bodyPr/>
        <a:lstStyle/>
        <a:p>
          <a:endParaRPr lang="en-US" dirty="0"/>
        </a:p>
      </dgm:t>
    </dgm:pt>
    <dgm:pt modelId="{DE70BE11-1E98-4F90-A2ED-DAA01DB39506}">
      <dgm:prSet/>
      <dgm:spPr/>
      <dgm:t>
        <a:bodyPr/>
        <a:lstStyle/>
        <a:p>
          <a:r>
            <a:rPr lang="en-GB" i="1" dirty="0"/>
            <a:t>Police powers for Stop &amp; Search</a:t>
          </a:r>
          <a:endParaRPr lang="en-US" dirty="0"/>
        </a:p>
      </dgm:t>
    </dgm:pt>
    <dgm:pt modelId="{08EE57F5-D940-403D-B635-605541F51999}" type="parTrans" cxnId="{6F8746F8-8771-4AD7-AC6A-95CB8AF6F519}">
      <dgm:prSet/>
      <dgm:spPr/>
      <dgm:t>
        <a:bodyPr/>
        <a:lstStyle/>
        <a:p>
          <a:endParaRPr lang="en-US"/>
        </a:p>
      </dgm:t>
    </dgm:pt>
    <dgm:pt modelId="{A93F1A01-D976-451F-9279-2C2525557B58}" type="sibTrans" cxnId="{6F8746F8-8771-4AD7-AC6A-95CB8AF6F519}">
      <dgm:prSet/>
      <dgm:spPr/>
      <dgm:t>
        <a:bodyPr/>
        <a:lstStyle/>
        <a:p>
          <a:endParaRPr lang="en-US"/>
        </a:p>
      </dgm:t>
    </dgm:pt>
    <dgm:pt modelId="{073A4B63-13E0-45EF-BAFF-9893F3263562}" type="pres">
      <dgm:prSet presAssocID="{08F2AD62-3D8B-40B0-BD39-412969C32B04}" presName="Name0" presStyleCnt="0">
        <dgm:presLayoutVars>
          <dgm:dir/>
          <dgm:resizeHandles val="exact"/>
        </dgm:presLayoutVars>
      </dgm:prSet>
      <dgm:spPr/>
    </dgm:pt>
    <dgm:pt modelId="{4C7D5943-4F94-4883-ABE7-5A684C7BC50B}" type="pres">
      <dgm:prSet presAssocID="{45E8DEB2-F236-4A75-B2A3-496514F9DB00}" presName="node" presStyleLbl="node1" presStyleIdx="0" presStyleCnt="6">
        <dgm:presLayoutVars>
          <dgm:bulletEnabled val="1"/>
        </dgm:presLayoutVars>
      </dgm:prSet>
      <dgm:spPr/>
    </dgm:pt>
    <dgm:pt modelId="{4AE26B9E-FB54-4D70-BE42-A50BAA0F507C}" type="pres">
      <dgm:prSet presAssocID="{56C457BF-44FC-42BF-A2E1-B2E6003509AF}" presName="sibTrans" presStyleLbl="sibTrans1D1" presStyleIdx="0" presStyleCnt="5"/>
      <dgm:spPr/>
    </dgm:pt>
    <dgm:pt modelId="{AAC6D348-120B-4D24-B92A-2032ECFDF721}" type="pres">
      <dgm:prSet presAssocID="{56C457BF-44FC-42BF-A2E1-B2E6003509AF}" presName="connectorText" presStyleLbl="sibTrans1D1" presStyleIdx="0" presStyleCnt="5"/>
      <dgm:spPr/>
    </dgm:pt>
    <dgm:pt modelId="{1079C2C9-BBBC-436C-84E1-DBE5A946F3E5}" type="pres">
      <dgm:prSet presAssocID="{803E5405-9642-42BF-99C2-2A0EBCBBEC5F}" presName="node" presStyleLbl="node1" presStyleIdx="1" presStyleCnt="6">
        <dgm:presLayoutVars>
          <dgm:bulletEnabled val="1"/>
        </dgm:presLayoutVars>
      </dgm:prSet>
      <dgm:spPr/>
    </dgm:pt>
    <dgm:pt modelId="{1053EBD9-7B6F-4970-AA13-632C25D0D4AB}" type="pres">
      <dgm:prSet presAssocID="{7F033603-BECB-4C2F-BE3D-2441B790AE87}" presName="sibTrans" presStyleLbl="sibTrans1D1" presStyleIdx="1" presStyleCnt="5"/>
      <dgm:spPr/>
    </dgm:pt>
    <dgm:pt modelId="{D0096AF1-C6C0-47C9-A9FE-4B86A13ABD5A}" type="pres">
      <dgm:prSet presAssocID="{7F033603-BECB-4C2F-BE3D-2441B790AE87}" presName="connectorText" presStyleLbl="sibTrans1D1" presStyleIdx="1" presStyleCnt="5"/>
      <dgm:spPr/>
    </dgm:pt>
    <dgm:pt modelId="{578573E7-5A5C-4E6C-835A-92CC2D5A6BF2}" type="pres">
      <dgm:prSet presAssocID="{10092AC0-9FF8-48FB-BEE7-18FF35688BBB}" presName="node" presStyleLbl="node1" presStyleIdx="2" presStyleCnt="6">
        <dgm:presLayoutVars>
          <dgm:bulletEnabled val="1"/>
        </dgm:presLayoutVars>
      </dgm:prSet>
      <dgm:spPr/>
    </dgm:pt>
    <dgm:pt modelId="{0BB42942-9E0A-4CC8-80A0-A5D79A90B5C0}" type="pres">
      <dgm:prSet presAssocID="{A1A575A9-9679-4481-9DE1-252A0F73BCEF}" presName="sibTrans" presStyleLbl="sibTrans1D1" presStyleIdx="2" presStyleCnt="5"/>
      <dgm:spPr/>
    </dgm:pt>
    <dgm:pt modelId="{426AAF6F-81A0-452B-B703-B57EBCB17EAA}" type="pres">
      <dgm:prSet presAssocID="{A1A575A9-9679-4481-9DE1-252A0F73BCEF}" presName="connectorText" presStyleLbl="sibTrans1D1" presStyleIdx="2" presStyleCnt="5"/>
      <dgm:spPr/>
    </dgm:pt>
    <dgm:pt modelId="{2D5F7D6A-5C13-4281-9ABE-4136A1CD796B}" type="pres">
      <dgm:prSet presAssocID="{B07131F1-3371-4DB1-B50C-25C199BC6FFE}" presName="node" presStyleLbl="node1" presStyleIdx="3" presStyleCnt="6">
        <dgm:presLayoutVars>
          <dgm:bulletEnabled val="1"/>
        </dgm:presLayoutVars>
      </dgm:prSet>
      <dgm:spPr/>
    </dgm:pt>
    <dgm:pt modelId="{8DAD9CDC-3745-4BE9-91FB-D87E6FB25C2D}" type="pres">
      <dgm:prSet presAssocID="{4818E4AC-F054-4A9D-85C4-7F8CC131AF53}" presName="sibTrans" presStyleLbl="sibTrans1D1" presStyleIdx="3" presStyleCnt="5"/>
      <dgm:spPr/>
    </dgm:pt>
    <dgm:pt modelId="{259A12E7-16A1-4E24-8EFB-B69EBDAD8598}" type="pres">
      <dgm:prSet presAssocID="{4818E4AC-F054-4A9D-85C4-7F8CC131AF53}" presName="connectorText" presStyleLbl="sibTrans1D1" presStyleIdx="3" presStyleCnt="5"/>
      <dgm:spPr/>
    </dgm:pt>
    <dgm:pt modelId="{80D250CE-EA7C-4ECC-864E-8B3BA0E535F5}" type="pres">
      <dgm:prSet presAssocID="{42F5F973-0853-4625-8764-4D02C8561D0B}" presName="node" presStyleLbl="node1" presStyleIdx="4" presStyleCnt="6">
        <dgm:presLayoutVars>
          <dgm:bulletEnabled val="1"/>
        </dgm:presLayoutVars>
      </dgm:prSet>
      <dgm:spPr/>
    </dgm:pt>
    <dgm:pt modelId="{EB461713-88E5-40EA-9A3D-9998BBE9819D}" type="pres">
      <dgm:prSet presAssocID="{D6BD4894-AD61-4834-93EA-F66C77BACB09}" presName="sibTrans" presStyleLbl="sibTrans1D1" presStyleIdx="4" presStyleCnt="5"/>
      <dgm:spPr/>
    </dgm:pt>
    <dgm:pt modelId="{48A06B51-D426-42CB-BCC6-9C09AE8446C3}" type="pres">
      <dgm:prSet presAssocID="{D6BD4894-AD61-4834-93EA-F66C77BACB09}" presName="connectorText" presStyleLbl="sibTrans1D1" presStyleIdx="4" presStyleCnt="5"/>
      <dgm:spPr/>
    </dgm:pt>
    <dgm:pt modelId="{CA5EF9D5-0BDF-4BEA-BFCA-3FF4830894DB}" type="pres">
      <dgm:prSet presAssocID="{DE70BE11-1E98-4F90-A2ED-DAA01DB39506}" presName="node" presStyleLbl="node1" presStyleIdx="5" presStyleCnt="6">
        <dgm:presLayoutVars>
          <dgm:bulletEnabled val="1"/>
        </dgm:presLayoutVars>
      </dgm:prSet>
      <dgm:spPr/>
    </dgm:pt>
  </dgm:ptLst>
  <dgm:cxnLst>
    <dgm:cxn modelId="{1161921A-18BF-4D88-B22B-3BEE3C4CBE90}" type="presOf" srcId="{08F2AD62-3D8B-40B0-BD39-412969C32B04}" destId="{073A4B63-13E0-45EF-BAFF-9893F3263562}" srcOrd="0" destOrd="0" presId="urn:microsoft.com/office/officeart/2016/7/layout/RepeatingBendingProcessNew"/>
    <dgm:cxn modelId="{F819EE20-429C-45DF-BD1D-0735A0D595FC}" type="presOf" srcId="{7F033603-BECB-4C2F-BE3D-2441B790AE87}" destId="{D0096AF1-C6C0-47C9-A9FE-4B86A13ABD5A}" srcOrd="1" destOrd="0" presId="urn:microsoft.com/office/officeart/2016/7/layout/RepeatingBendingProcessNew"/>
    <dgm:cxn modelId="{70E45630-4081-4044-BBCE-DFF7CEF8DE0E}" type="presOf" srcId="{56C457BF-44FC-42BF-A2E1-B2E6003509AF}" destId="{4AE26B9E-FB54-4D70-BE42-A50BAA0F507C}" srcOrd="0" destOrd="0" presId="urn:microsoft.com/office/officeart/2016/7/layout/RepeatingBendingProcessNew"/>
    <dgm:cxn modelId="{BBF48A36-C7A5-4172-9886-EDAF50110C70}" type="presOf" srcId="{45E8DEB2-F236-4A75-B2A3-496514F9DB00}" destId="{4C7D5943-4F94-4883-ABE7-5A684C7BC50B}" srcOrd="0" destOrd="0" presId="urn:microsoft.com/office/officeart/2016/7/layout/RepeatingBendingProcessNew"/>
    <dgm:cxn modelId="{12791B67-BB61-4EC8-9A07-9E0B816B758B}" type="presOf" srcId="{4818E4AC-F054-4A9D-85C4-7F8CC131AF53}" destId="{8DAD9CDC-3745-4BE9-91FB-D87E6FB25C2D}" srcOrd="0" destOrd="0" presId="urn:microsoft.com/office/officeart/2016/7/layout/RepeatingBendingProcessNew"/>
    <dgm:cxn modelId="{46F3276A-1E15-4E1D-8CEC-6FAFC4F1F5AC}" type="presOf" srcId="{56C457BF-44FC-42BF-A2E1-B2E6003509AF}" destId="{AAC6D348-120B-4D24-B92A-2032ECFDF721}" srcOrd="1" destOrd="0" presId="urn:microsoft.com/office/officeart/2016/7/layout/RepeatingBendingProcessNew"/>
    <dgm:cxn modelId="{F0BEC44E-4492-4184-879B-C8928AA6DEFD}" type="presOf" srcId="{B07131F1-3371-4DB1-B50C-25C199BC6FFE}" destId="{2D5F7D6A-5C13-4281-9ABE-4136A1CD796B}" srcOrd="0" destOrd="0" presId="urn:microsoft.com/office/officeart/2016/7/layout/RepeatingBendingProcessNew"/>
    <dgm:cxn modelId="{0333BC4F-91D6-4586-9191-5CCDF4D380B8}" srcId="{08F2AD62-3D8B-40B0-BD39-412969C32B04}" destId="{42F5F973-0853-4625-8764-4D02C8561D0B}" srcOrd="4" destOrd="0" parTransId="{57A2E947-0925-4CF3-9BFA-5D5BDFB5AC07}" sibTransId="{D6BD4894-AD61-4834-93EA-F66C77BACB09}"/>
    <dgm:cxn modelId="{84297C77-408E-4462-B0B4-C6DE7E53887D}" srcId="{08F2AD62-3D8B-40B0-BD39-412969C32B04}" destId="{B07131F1-3371-4DB1-B50C-25C199BC6FFE}" srcOrd="3" destOrd="0" parTransId="{BC9CF76A-0DD5-4B87-BBD3-3E6595C96BB5}" sibTransId="{4818E4AC-F054-4A9D-85C4-7F8CC131AF53}"/>
    <dgm:cxn modelId="{B15BCE77-DAEE-4741-8413-BF631955F3B3}" type="presOf" srcId="{A1A575A9-9679-4481-9DE1-252A0F73BCEF}" destId="{426AAF6F-81A0-452B-B703-B57EBCB17EAA}" srcOrd="1" destOrd="0" presId="urn:microsoft.com/office/officeart/2016/7/layout/RepeatingBendingProcessNew"/>
    <dgm:cxn modelId="{9A3EE795-2510-445D-9903-50982C56BFC8}" type="presOf" srcId="{DE70BE11-1E98-4F90-A2ED-DAA01DB39506}" destId="{CA5EF9D5-0BDF-4BEA-BFCA-3FF4830894DB}" srcOrd="0" destOrd="0" presId="urn:microsoft.com/office/officeart/2016/7/layout/RepeatingBendingProcessNew"/>
    <dgm:cxn modelId="{B0CAF49D-9136-4351-A8E6-F0747FC3A7BB}" type="presOf" srcId="{10092AC0-9FF8-48FB-BEE7-18FF35688BBB}" destId="{578573E7-5A5C-4E6C-835A-92CC2D5A6BF2}" srcOrd="0" destOrd="0" presId="urn:microsoft.com/office/officeart/2016/7/layout/RepeatingBendingProcessNew"/>
    <dgm:cxn modelId="{DD57C9A3-8C8B-4F20-A715-AAAA035D529E}" srcId="{08F2AD62-3D8B-40B0-BD39-412969C32B04}" destId="{10092AC0-9FF8-48FB-BEE7-18FF35688BBB}" srcOrd="2" destOrd="0" parTransId="{BB3934EE-86F9-4127-98A4-C944C2437F0B}" sibTransId="{A1A575A9-9679-4481-9DE1-252A0F73BCEF}"/>
    <dgm:cxn modelId="{9F15AEBB-ED10-4C63-92F9-28DD05F34EF3}" type="presOf" srcId="{42F5F973-0853-4625-8764-4D02C8561D0B}" destId="{80D250CE-EA7C-4ECC-864E-8B3BA0E535F5}" srcOrd="0" destOrd="0" presId="urn:microsoft.com/office/officeart/2016/7/layout/RepeatingBendingProcessNew"/>
    <dgm:cxn modelId="{6E1BBEC6-E455-4307-95E5-4565246FE149}" type="presOf" srcId="{7F033603-BECB-4C2F-BE3D-2441B790AE87}" destId="{1053EBD9-7B6F-4970-AA13-632C25D0D4AB}" srcOrd="0" destOrd="0" presId="urn:microsoft.com/office/officeart/2016/7/layout/RepeatingBendingProcessNew"/>
    <dgm:cxn modelId="{67D19AC7-BAD4-4DAC-AD34-F70A579F521E}" type="presOf" srcId="{D6BD4894-AD61-4834-93EA-F66C77BACB09}" destId="{EB461713-88E5-40EA-9A3D-9998BBE9819D}" srcOrd="0" destOrd="0" presId="urn:microsoft.com/office/officeart/2016/7/layout/RepeatingBendingProcessNew"/>
    <dgm:cxn modelId="{93882ECC-C0BC-46EC-A95F-BCCEAC1A3359}" type="presOf" srcId="{D6BD4894-AD61-4834-93EA-F66C77BACB09}" destId="{48A06B51-D426-42CB-BCC6-9C09AE8446C3}" srcOrd="1" destOrd="0" presId="urn:microsoft.com/office/officeart/2016/7/layout/RepeatingBendingProcessNew"/>
    <dgm:cxn modelId="{5F7D40CF-44F2-4D45-8E67-D1A4CDF843C2}" srcId="{08F2AD62-3D8B-40B0-BD39-412969C32B04}" destId="{803E5405-9642-42BF-99C2-2A0EBCBBEC5F}" srcOrd="1" destOrd="0" parTransId="{95F52C24-0B7C-4148-9302-5B39DE336FB6}" sibTransId="{7F033603-BECB-4C2F-BE3D-2441B790AE87}"/>
    <dgm:cxn modelId="{F209A7D0-CFB2-4DC3-A777-AE6131507574}" type="presOf" srcId="{A1A575A9-9679-4481-9DE1-252A0F73BCEF}" destId="{0BB42942-9E0A-4CC8-80A0-A5D79A90B5C0}" srcOrd="0" destOrd="0" presId="urn:microsoft.com/office/officeart/2016/7/layout/RepeatingBendingProcessNew"/>
    <dgm:cxn modelId="{7A9675D1-FC24-4DDA-AAED-D5C6C8134169}" type="presOf" srcId="{803E5405-9642-42BF-99C2-2A0EBCBBEC5F}" destId="{1079C2C9-BBBC-436C-84E1-DBE5A946F3E5}" srcOrd="0" destOrd="0" presId="urn:microsoft.com/office/officeart/2016/7/layout/RepeatingBendingProcessNew"/>
    <dgm:cxn modelId="{C1836DF7-B972-4CB5-ACB5-3A0F6D5FE0AA}" srcId="{08F2AD62-3D8B-40B0-BD39-412969C32B04}" destId="{45E8DEB2-F236-4A75-B2A3-496514F9DB00}" srcOrd="0" destOrd="0" parTransId="{EE9B6FC0-D253-4960-9771-C946AC4E48D4}" sibTransId="{56C457BF-44FC-42BF-A2E1-B2E6003509AF}"/>
    <dgm:cxn modelId="{6F8746F8-8771-4AD7-AC6A-95CB8AF6F519}" srcId="{08F2AD62-3D8B-40B0-BD39-412969C32B04}" destId="{DE70BE11-1E98-4F90-A2ED-DAA01DB39506}" srcOrd="5" destOrd="0" parTransId="{08EE57F5-D940-403D-B635-605541F51999}" sibTransId="{A93F1A01-D976-451F-9279-2C2525557B58}"/>
    <dgm:cxn modelId="{0E3198FB-7E84-4E6B-AAA2-25696A29606B}" type="presOf" srcId="{4818E4AC-F054-4A9D-85C4-7F8CC131AF53}" destId="{259A12E7-16A1-4E24-8EFB-B69EBDAD8598}" srcOrd="1" destOrd="0" presId="urn:microsoft.com/office/officeart/2016/7/layout/RepeatingBendingProcessNew"/>
    <dgm:cxn modelId="{8FCD1A01-1B10-4249-BB24-3DE8C3045317}" type="presParOf" srcId="{073A4B63-13E0-45EF-BAFF-9893F3263562}" destId="{4C7D5943-4F94-4883-ABE7-5A684C7BC50B}" srcOrd="0" destOrd="0" presId="urn:microsoft.com/office/officeart/2016/7/layout/RepeatingBendingProcessNew"/>
    <dgm:cxn modelId="{C8E8313B-8A2A-4290-99B8-0CD08FAB977F}" type="presParOf" srcId="{073A4B63-13E0-45EF-BAFF-9893F3263562}" destId="{4AE26B9E-FB54-4D70-BE42-A50BAA0F507C}" srcOrd="1" destOrd="0" presId="urn:microsoft.com/office/officeart/2016/7/layout/RepeatingBendingProcessNew"/>
    <dgm:cxn modelId="{875650B4-B5FC-452B-B6F6-AFA98ACF025E}" type="presParOf" srcId="{4AE26B9E-FB54-4D70-BE42-A50BAA0F507C}" destId="{AAC6D348-120B-4D24-B92A-2032ECFDF721}" srcOrd="0" destOrd="0" presId="urn:microsoft.com/office/officeart/2016/7/layout/RepeatingBendingProcessNew"/>
    <dgm:cxn modelId="{2E5AC1AB-07D4-42FA-BDE4-346E539E7FE0}" type="presParOf" srcId="{073A4B63-13E0-45EF-BAFF-9893F3263562}" destId="{1079C2C9-BBBC-436C-84E1-DBE5A946F3E5}" srcOrd="2" destOrd="0" presId="urn:microsoft.com/office/officeart/2016/7/layout/RepeatingBendingProcessNew"/>
    <dgm:cxn modelId="{D4F7065A-10A2-4349-923C-B882F835DA23}" type="presParOf" srcId="{073A4B63-13E0-45EF-BAFF-9893F3263562}" destId="{1053EBD9-7B6F-4970-AA13-632C25D0D4AB}" srcOrd="3" destOrd="0" presId="urn:microsoft.com/office/officeart/2016/7/layout/RepeatingBendingProcessNew"/>
    <dgm:cxn modelId="{E42071FA-79AD-4FF2-AE37-03C9DB0A9A3A}" type="presParOf" srcId="{1053EBD9-7B6F-4970-AA13-632C25D0D4AB}" destId="{D0096AF1-C6C0-47C9-A9FE-4B86A13ABD5A}" srcOrd="0" destOrd="0" presId="urn:microsoft.com/office/officeart/2016/7/layout/RepeatingBendingProcessNew"/>
    <dgm:cxn modelId="{1C668E87-E1C0-4437-B769-2AB803E6B636}" type="presParOf" srcId="{073A4B63-13E0-45EF-BAFF-9893F3263562}" destId="{578573E7-5A5C-4E6C-835A-92CC2D5A6BF2}" srcOrd="4" destOrd="0" presId="urn:microsoft.com/office/officeart/2016/7/layout/RepeatingBendingProcessNew"/>
    <dgm:cxn modelId="{DE261FF8-EB7F-4F25-9558-15D69189BA26}" type="presParOf" srcId="{073A4B63-13E0-45EF-BAFF-9893F3263562}" destId="{0BB42942-9E0A-4CC8-80A0-A5D79A90B5C0}" srcOrd="5" destOrd="0" presId="urn:microsoft.com/office/officeart/2016/7/layout/RepeatingBendingProcessNew"/>
    <dgm:cxn modelId="{9D98DB9B-F3E3-4037-825E-75CAFAE8DF3B}" type="presParOf" srcId="{0BB42942-9E0A-4CC8-80A0-A5D79A90B5C0}" destId="{426AAF6F-81A0-452B-B703-B57EBCB17EAA}" srcOrd="0" destOrd="0" presId="urn:microsoft.com/office/officeart/2016/7/layout/RepeatingBendingProcessNew"/>
    <dgm:cxn modelId="{50537AEC-8D69-449F-BDB1-016840A00820}" type="presParOf" srcId="{073A4B63-13E0-45EF-BAFF-9893F3263562}" destId="{2D5F7D6A-5C13-4281-9ABE-4136A1CD796B}" srcOrd="6" destOrd="0" presId="urn:microsoft.com/office/officeart/2016/7/layout/RepeatingBendingProcessNew"/>
    <dgm:cxn modelId="{8AE9788E-95DC-458D-8DA5-A776D7565B9A}" type="presParOf" srcId="{073A4B63-13E0-45EF-BAFF-9893F3263562}" destId="{8DAD9CDC-3745-4BE9-91FB-D87E6FB25C2D}" srcOrd="7" destOrd="0" presId="urn:microsoft.com/office/officeart/2016/7/layout/RepeatingBendingProcessNew"/>
    <dgm:cxn modelId="{D927AC00-9B09-41EA-A138-AC55EEDB029F}" type="presParOf" srcId="{8DAD9CDC-3745-4BE9-91FB-D87E6FB25C2D}" destId="{259A12E7-16A1-4E24-8EFB-B69EBDAD8598}" srcOrd="0" destOrd="0" presId="urn:microsoft.com/office/officeart/2016/7/layout/RepeatingBendingProcessNew"/>
    <dgm:cxn modelId="{B1EE4D19-3E56-4226-8C6F-69C1B2F64FB7}" type="presParOf" srcId="{073A4B63-13E0-45EF-BAFF-9893F3263562}" destId="{80D250CE-EA7C-4ECC-864E-8B3BA0E535F5}" srcOrd="8" destOrd="0" presId="urn:microsoft.com/office/officeart/2016/7/layout/RepeatingBendingProcessNew"/>
    <dgm:cxn modelId="{35D91E03-B2A0-4613-8CCC-304984120BBE}" type="presParOf" srcId="{073A4B63-13E0-45EF-BAFF-9893F3263562}" destId="{EB461713-88E5-40EA-9A3D-9998BBE9819D}" srcOrd="9" destOrd="0" presId="urn:microsoft.com/office/officeart/2016/7/layout/RepeatingBendingProcessNew"/>
    <dgm:cxn modelId="{73A6933E-0F44-466E-94F6-F6A59F4A47E2}" type="presParOf" srcId="{EB461713-88E5-40EA-9A3D-9998BBE9819D}" destId="{48A06B51-D426-42CB-BCC6-9C09AE8446C3}" srcOrd="0" destOrd="0" presId="urn:microsoft.com/office/officeart/2016/7/layout/RepeatingBendingProcessNew"/>
    <dgm:cxn modelId="{11C8AE70-07B0-4FE9-B814-ED19BFB0F25C}" type="presParOf" srcId="{073A4B63-13E0-45EF-BAFF-9893F3263562}" destId="{CA5EF9D5-0BDF-4BEA-BFCA-3FF4830894D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FF403A-A7BA-49C4-B9CE-CDFC199BD07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7738413-7502-4E05-B8E7-1F2A4AB7ACF9}">
      <dgm:prSet/>
      <dgm:spPr/>
      <dgm:t>
        <a:bodyPr/>
        <a:lstStyle/>
        <a:p>
          <a:r>
            <a:rPr lang="en-GB" dirty="0"/>
            <a:t>Was created after the Lord Scarman Report</a:t>
          </a:r>
          <a:endParaRPr lang="en-US" dirty="0"/>
        </a:p>
      </dgm:t>
    </dgm:pt>
    <dgm:pt modelId="{6E8388F5-5416-4EFC-B208-4223E919000D}" type="parTrans" cxnId="{F6376CCA-AD56-4CD6-8055-0520CF3A1169}">
      <dgm:prSet/>
      <dgm:spPr/>
      <dgm:t>
        <a:bodyPr/>
        <a:lstStyle/>
        <a:p>
          <a:endParaRPr lang="en-US"/>
        </a:p>
      </dgm:t>
    </dgm:pt>
    <dgm:pt modelId="{98B46539-0A6D-496F-BB28-9B42210EE697}" type="sibTrans" cxnId="{F6376CCA-AD56-4CD6-8055-0520CF3A1169}">
      <dgm:prSet/>
      <dgm:spPr/>
      <dgm:t>
        <a:bodyPr/>
        <a:lstStyle/>
        <a:p>
          <a:endParaRPr lang="en-US" dirty="0"/>
        </a:p>
      </dgm:t>
    </dgm:pt>
    <dgm:pt modelId="{02A489F5-CC02-40B9-A8CC-AE2773F74C73}">
      <dgm:prSet/>
      <dgm:spPr/>
      <dgm:t>
        <a:bodyPr/>
        <a:lstStyle/>
        <a:p>
          <a:r>
            <a:rPr lang="en-GB" dirty="0"/>
            <a:t>The report found that there was a disproportionate &amp; indiscriminate use of Stop &amp; Search powers</a:t>
          </a:r>
          <a:endParaRPr lang="en-US" dirty="0"/>
        </a:p>
      </dgm:t>
    </dgm:pt>
    <dgm:pt modelId="{B9993C51-5C31-4585-8453-B1D320AD6DB1}" type="parTrans" cxnId="{615AFD06-C817-42A3-9251-511BA9E834D4}">
      <dgm:prSet/>
      <dgm:spPr/>
      <dgm:t>
        <a:bodyPr/>
        <a:lstStyle/>
        <a:p>
          <a:endParaRPr lang="en-US"/>
        </a:p>
      </dgm:t>
    </dgm:pt>
    <dgm:pt modelId="{6590D154-E18D-4EA8-A5B3-5C26859E4768}" type="sibTrans" cxnId="{615AFD06-C817-42A3-9251-511BA9E834D4}">
      <dgm:prSet/>
      <dgm:spPr/>
      <dgm:t>
        <a:bodyPr/>
        <a:lstStyle/>
        <a:p>
          <a:endParaRPr lang="en-US" dirty="0"/>
        </a:p>
      </dgm:t>
    </dgm:pt>
    <dgm:pt modelId="{183D37FC-53C2-4246-9A40-59FAD46C79BB}">
      <dgm:prSet/>
      <dgm:spPr/>
      <dgm:t>
        <a:bodyPr/>
        <a:lstStyle/>
        <a:p>
          <a:r>
            <a:rPr lang="en-GB" dirty="0"/>
            <a:t>PACE would be introduced in 1984</a:t>
          </a:r>
          <a:endParaRPr lang="en-US" dirty="0"/>
        </a:p>
      </dgm:t>
    </dgm:pt>
    <dgm:pt modelId="{ECBCAD1A-1C10-4E45-BC05-020F8C33D3C1}" type="parTrans" cxnId="{B8232840-E3E6-4991-A2C1-D65318309D4E}">
      <dgm:prSet/>
      <dgm:spPr/>
      <dgm:t>
        <a:bodyPr/>
        <a:lstStyle/>
        <a:p>
          <a:endParaRPr lang="en-US"/>
        </a:p>
      </dgm:t>
    </dgm:pt>
    <dgm:pt modelId="{97117B59-CD05-461A-B012-B604ED6D0789}" type="sibTrans" cxnId="{B8232840-E3E6-4991-A2C1-D65318309D4E}">
      <dgm:prSet/>
      <dgm:spPr/>
      <dgm:t>
        <a:bodyPr/>
        <a:lstStyle/>
        <a:p>
          <a:endParaRPr lang="en-US"/>
        </a:p>
      </dgm:t>
    </dgm:pt>
    <dgm:pt modelId="{0B36387D-80AE-481C-9847-8CE277986D2E}" type="pres">
      <dgm:prSet presAssocID="{85FF403A-A7BA-49C4-B9CE-CDFC199BD07B}" presName="outerComposite" presStyleCnt="0">
        <dgm:presLayoutVars>
          <dgm:chMax val="5"/>
          <dgm:dir/>
          <dgm:resizeHandles val="exact"/>
        </dgm:presLayoutVars>
      </dgm:prSet>
      <dgm:spPr/>
    </dgm:pt>
    <dgm:pt modelId="{EF5D1243-C14C-4757-A035-854769E5CE9B}" type="pres">
      <dgm:prSet presAssocID="{85FF403A-A7BA-49C4-B9CE-CDFC199BD07B}" presName="dummyMaxCanvas" presStyleCnt="0">
        <dgm:presLayoutVars/>
      </dgm:prSet>
      <dgm:spPr/>
    </dgm:pt>
    <dgm:pt modelId="{F018BDDD-D426-40C2-8502-1F85438C7762}" type="pres">
      <dgm:prSet presAssocID="{85FF403A-A7BA-49C4-B9CE-CDFC199BD07B}" presName="ThreeNodes_1" presStyleLbl="node1" presStyleIdx="0" presStyleCnt="3">
        <dgm:presLayoutVars>
          <dgm:bulletEnabled val="1"/>
        </dgm:presLayoutVars>
      </dgm:prSet>
      <dgm:spPr/>
    </dgm:pt>
    <dgm:pt modelId="{0842E366-BA28-4A1A-B708-5569E4A65E64}" type="pres">
      <dgm:prSet presAssocID="{85FF403A-A7BA-49C4-B9CE-CDFC199BD07B}" presName="ThreeNodes_2" presStyleLbl="node1" presStyleIdx="1" presStyleCnt="3">
        <dgm:presLayoutVars>
          <dgm:bulletEnabled val="1"/>
        </dgm:presLayoutVars>
      </dgm:prSet>
      <dgm:spPr/>
    </dgm:pt>
    <dgm:pt modelId="{3F925C6D-9CB7-4482-9A70-AD5FA80040D5}" type="pres">
      <dgm:prSet presAssocID="{85FF403A-A7BA-49C4-B9CE-CDFC199BD07B}" presName="ThreeNodes_3" presStyleLbl="node1" presStyleIdx="2" presStyleCnt="3">
        <dgm:presLayoutVars>
          <dgm:bulletEnabled val="1"/>
        </dgm:presLayoutVars>
      </dgm:prSet>
      <dgm:spPr/>
    </dgm:pt>
    <dgm:pt modelId="{366044F1-1C62-487E-8FFC-8080008EA303}" type="pres">
      <dgm:prSet presAssocID="{85FF403A-A7BA-49C4-B9CE-CDFC199BD07B}" presName="ThreeConn_1-2" presStyleLbl="fgAccFollowNode1" presStyleIdx="0" presStyleCnt="2">
        <dgm:presLayoutVars>
          <dgm:bulletEnabled val="1"/>
        </dgm:presLayoutVars>
      </dgm:prSet>
      <dgm:spPr/>
    </dgm:pt>
    <dgm:pt modelId="{54A34FCE-E326-41A0-A784-8AA67601B8E0}" type="pres">
      <dgm:prSet presAssocID="{85FF403A-A7BA-49C4-B9CE-CDFC199BD07B}" presName="ThreeConn_2-3" presStyleLbl="fgAccFollowNode1" presStyleIdx="1" presStyleCnt="2">
        <dgm:presLayoutVars>
          <dgm:bulletEnabled val="1"/>
        </dgm:presLayoutVars>
      </dgm:prSet>
      <dgm:spPr/>
    </dgm:pt>
    <dgm:pt modelId="{F95AAAD0-409E-4AD6-95DD-07E1E560677F}" type="pres">
      <dgm:prSet presAssocID="{85FF403A-A7BA-49C4-B9CE-CDFC199BD07B}" presName="ThreeNodes_1_text" presStyleLbl="node1" presStyleIdx="2" presStyleCnt="3">
        <dgm:presLayoutVars>
          <dgm:bulletEnabled val="1"/>
        </dgm:presLayoutVars>
      </dgm:prSet>
      <dgm:spPr/>
    </dgm:pt>
    <dgm:pt modelId="{E415DFD4-328E-4B49-84CF-AC34CFDFE1F2}" type="pres">
      <dgm:prSet presAssocID="{85FF403A-A7BA-49C4-B9CE-CDFC199BD07B}" presName="ThreeNodes_2_text" presStyleLbl="node1" presStyleIdx="2" presStyleCnt="3">
        <dgm:presLayoutVars>
          <dgm:bulletEnabled val="1"/>
        </dgm:presLayoutVars>
      </dgm:prSet>
      <dgm:spPr/>
    </dgm:pt>
    <dgm:pt modelId="{78C2F608-F77E-4C89-82F8-73586D86BE07}" type="pres">
      <dgm:prSet presAssocID="{85FF403A-A7BA-49C4-B9CE-CDFC199BD07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15AFD06-C817-42A3-9251-511BA9E834D4}" srcId="{85FF403A-A7BA-49C4-B9CE-CDFC199BD07B}" destId="{02A489F5-CC02-40B9-A8CC-AE2773F74C73}" srcOrd="1" destOrd="0" parTransId="{B9993C51-5C31-4585-8453-B1D320AD6DB1}" sibTransId="{6590D154-E18D-4EA8-A5B3-5C26859E4768}"/>
    <dgm:cxn modelId="{B8232840-E3E6-4991-A2C1-D65318309D4E}" srcId="{85FF403A-A7BA-49C4-B9CE-CDFC199BD07B}" destId="{183D37FC-53C2-4246-9A40-59FAD46C79BB}" srcOrd="2" destOrd="0" parTransId="{ECBCAD1A-1C10-4E45-BC05-020F8C33D3C1}" sibTransId="{97117B59-CD05-461A-B012-B604ED6D0789}"/>
    <dgm:cxn modelId="{36E1975C-1AFB-4E4C-BAB1-B8945DD98C21}" type="presOf" srcId="{6590D154-E18D-4EA8-A5B3-5C26859E4768}" destId="{54A34FCE-E326-41A0-A784-8AA67601B8E0}" srcOrd="0" destOrd="0" presId="urn:microsoft.com/office/officeart/2005/8/layout/vProcess5"/>
    <dgm:cxn modelId="{BF025364-ECAC-4816-9627-97612F550FB5}" type="presOf" srcId="{183D37FC-53C2-4246-9A40-59FAD46C79BB}" destId="{78C2F608-F77E-4C89-82F8-73586D86BE07}" srcOrd="1" destOrd="0" presId="urn:microsoft.com/office/officeart/2005/8/layout/vProcess5"/>
    <dgm:cxn modelId="{DDF1467D-2087-402B-B37A-5B449FAD7719}" type="presOf" srcId="{02A489F5-CC02-40B9-A8CC-AE2773F74C73}" destId="{0842E366-BA28-4A1A-B708-5569E4A65E64}" srcOrd="0" destOrd="0" presId="urn:microsoft.com/office/officeart/2005/8/layout/vProcess5"/>
    <dgm:cxn modelId="{54D28896-65FD-4A61-8D23-FE9B48614744}" type="presOf" srcId="{183D37FC-53C2-4246-9A40-59FAD46C79BB}" destId="{3F925C6D-9CB7-4482-9A70-AD5FA80040D5}" srcOrd="0" destOrd="0" presId="urn:microsoft.com/office/officeart/2005/8/layout/vProcess5"/>
    <dgm:cxn modelId="{F4ACA8C0-3CBE-4B36-9004-35F356946822}" type="presOf" srcId="{85FF403A-A7BA-49C4-B9CE-CDFC199BD07B}" destId="{0B36387D-80AE-481C-9847-8CE277986D2E}" srcOrd="0" destOrd="0" presId="urn:microsoft.com/office/officeart/2005/8/layout/vProcess5"/>
    <dgm:cxn modelId="{098B5FC5-9C81-4EE2-8A6A-76A4FB8C4CF5}" type="presOf" srcId="{D7738413-7502-4E05-B8E7-1F2A4AB7ACF9}" destId="{F95AAAD0-409E-4AD6-95DD-07E1E560677F}" srcOrd="1" destOrd="0" presId="urn:microsoft.com/office/officeart/2005/8/layout/vProcess5"/>
    <dgm:cxn modelId="{F6376CCA-AD56-4CD6-8055-0520CF3A1169}" srcId="{85FF403A-A7BA-49C4-B9CE-CDFC199BD07B}" destId="{D7738413-7502-4E05-B8E7-1F2A4AB7ACF9}" srcOrd="0" destOrd="0" parTransId="{6E8388F5-5416-4EFC-B208-4223E919000D}" sibTransId="{98B46539-0A6D-496F-BB28-9B42210EE697}"/>
    <dgm:cxn modelId="{1BBA1BD6-89A7-4E69-A8A6-31FCB33C2E8B}" type="presOf" srcId="{D7738413-7502-4E05-B8E7-1F2A4AB7ACF9}" destId="{F018BDDD-D426-40C2-8502-1F85438C7762}" srcOrd="0" destOrd="0" presId="urn:microsoft.com/office/officeart/2005/8/layout/vProcess5"/>
    <dgm:cxn modelId="{31D7ECDD-48CB-45AA-8420-B094027506D7}" type="presOf" srcId="{02A489F5-CC02-40B9-A8CC-AE2773F74C73}" destId="{E415DFD4-328E-4B49-84CF-AC34CFDFE1F2}" srcOrd="1" destOrd="0" presId="urn:microsoft.com/office/officeart/2005/8/layout/vProcess5"/>
    <dgm:cxn modelId="{FEFB2EF4-F4F7-4981-8909-1A1FD88D631F}" type="presOf" srcId="{98B46539-0A6D-496F-BB28-9B42210EE697}" destId="{366044F1-1C62-487E-8FFC-8080008EA303}" srcOrd="0" destOrd="0" presId="urn:microsoft.com/office/officeart/2005/8/layout/vProcess5"/>
    <dgm:cxn modelId="{89AAF803-1895-43C8-AFEF-241B820A8B94}" type="presParOf" srcId="{0B36387D-80AE-481C-9847-8CE277986D2E}" destId="{EF5D1243-C14C-4757-A035-854769E5CE9B}" srcOrd="0" destOrd="0" presId="urn:microsoft.com/office/officeart/2005/8/layout/vProcess5"/>
    <dgm:cxn modelId="{8562C98B-3D96-40A9-9F25-97E98B3D6295}" type="presParOf" srcId="{0B36387D-80AE-481C-9847-8CE277986D2E}" destId="{F018BDDD-D426-40C2-8502-1F85438C7762}" srcOrd="1" destOrd="0" presId="urn:microsoft.com/office/officeart/2005/8/layout/vProcess5"/>
    <dgm:cxn modelId="{7AAC25B2-92F4-4190-8F3C-9F0083B59573}" type="presParOf" srcId="{0B36387D-80AE-481C-9847-8CE277986D2E}" destId="{0842E366-BA28-4A1A-B708-5569E4A65E64}" srcOrd="2" destOrd="0" presId="urn:microsoft.com/office/officeart/2005/8/layout/vProcess5"/>
    <dgm:cxn modelId="{DEBEF6CD-20BF-4774-8D00-34182A8BA9D8}" type="presParOf" srcId="{0B36387D-80AE-481C-9847-8CE277986D2E}" destId="{3F925C6D-9CB7-4482-9A70-AD5FA80040D5}" srcOrd="3" destOrd="0" presId="urn:microsoft.com/office/officeart/2005/8/layout/vProcess5"/>
    <dgm:cxn modelId="{00C6CECE-AB50-4F12-8FC4-C73947106B68}" type="presParOf" srcId="{0B36387D-80AE-481C-9847-8CE277986D2E}" destId="{366044F1-1C62-487E-8FFC-8080008EA303}" srcOrd="4" destOrd="0" presId="urn:microsoft.com/office/officeart/2005/8/layout/vProcess5"/>
    <dgm:cxn modelId="{CF1958AF-2BA8-40EF-9810-86A8157C7824}" type="presParOf" srcId="{0B36387D-80AE-481C-9847-8CE277986D2E}" destId="{54A34FCE-E326-41A0-A784-8AA67601B8E0}" srcOrd="5" destOrd="0" presId="urn:microsoft.com/office/officeart/2005/8/layout/vProcess5"/>
    <dgm:cxn modelId="{3516B1B1-A352-412E-AE60-73ABE67FE8ED}" type="presParOf" srcId="{0B36387D-80AE-481C-9847-8CE277986D2E}" destId="{F95AAAD0-409E-4AD6-95DD-07E1E560677F}" srcOrd="6" destOrd="0" presId="urn:microsoft.com/office/officeart/2005/8/layout/vProcess5"/>
    <dgm:cxn modelId="{CD264411-4E90-4F63-A767-493F58DF99D2}" type="presParOf" srcId="{0B36387D-80AE-481C-9847-8CE277986D2E}" destId="{E415DFD4-328E-4B49-84CF-AC34CFDFE1F2}" srcOrd="7" destOrd="0" presId="urn:microsoft.com/office/officeart/2005/8/layout/vProcess5"/>
    <dgm:cxn modelId="{CF388B85-9FD5-4115-ADA0-8401F590F3E0}" type="presParOf" srcId="{0B36387D-80AE-481C-9847-8CE277986D2E}" destId="{78C2F608-F77E-4C89-82F8-73586D86BE0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B449F0-A8FD-4DE8-BEAB-FB3543A42F1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22615897-46E9-487E-AD00-D92E296329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States what are the reasonable grounds for suspicion could be based on</a:t>
          </a:r>
          <a:endParaRPr lang="en-US" dirty="0"/>
        </a:p>
      </dgm:t>
    </dgm:pt>
    <dgm:pt modelId="{CC32C3AA-F666-4A90-B72C-1EC4032372AE}" type="parTrans" cxnId="{C972F183-5DD8-4AFB-8832-F3598059F00A}">
      <dgm:prSet/>
      <dgm:spPr/>
      <dgm:t>
        <a:bodyPr/>
        <a:lstStyle/>
        <a:p>
          <a:endParaRPr lang="en-US"/>
        </a:p>
      </dgm:t>
    </dgm:pt>
    <dgm:pt modelId="{4F8A29EC-82CF-4652-A271-F11868760139}" type="sibTrans" cxnId="{C972F183-5DD8-4AFB-8832-F3598059F00A}">
      <dgm:prSet/>
      <dgm:spPr/>
      <dgm:t>
        <a:bodyPr/>
        <a:lstStyle/>
        <a:p>
          <a:endParaRPr lang="en-US"/>
        </a:p>
      </dgm:t>
    </dgm:pt>
    <dgm:pt modelId="{9EB7882E-B43C-43EC-97C6-A2407AA128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Behaviour</a:t>
          </a:r>
          <a:endParaRPr lang="en-US" dirty="0"/>
        </a:p>
      </dgm:t>
    </dgm:pt>
    <dgm:pt modelId="{C7DF5652-56D3-4073-B7F1-9361FCC9DCA5}" type="parTrans" cxnId="{7BE4EBEC-3E72-446A-81F9-AAB176C1FB6B}">
      <dgm:prSet/>
      <dgm:spPr/>
      <dgm:t>
        <a:bodyPr/>
        <a:lstStyle/>
        <a:p>
          <a:endParaRPr lang="en-US"/>
        </a:p>
      </dgm:t>
    </dgm:pt>
    <dgm:pt modelId="{1B884597-FA95-4D2C-9A2E-1926B86051ED}" type="sibTrans" cxnId="{7BE4EBEC-3E72-446A-81F9-AAB176C1FB6B}">
      <dgm:prSet/>
      <dgm:spPr/>
      <dgm:t>
        <a:bodyPr/>
        <a:lstStyle/>
        <a:p>
          <a:endParaRPr lang="en-US"/>
        </a:p>
      </dgm:t>
    </dgm:pt>
    <dgm:pt modelId="{5ED627A2-A641-4E65-B465-A84179A750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Article</a:t>
          </a:r>
          <a:endParaRPr lang="en-US" dirty="0"/>
        </a:p>
      </dgm:t>
    </dgm:pt>
    <dgm:pt modelId="{2C623821-B772-4C45-99A4-8433529B36B5}" type="parTrans" cxnId="{D7370AD0-96B5-4C5B-B97A-CFCF8743145C}">
      <dgm:prSet/>
      <dgm:spPr/>
      <dgm:t>
        <a:bodyPr/>
        <a:lstStyle/>
        <a:p>
          <a:endParaRPr lang="en-US"/>
        </a:p>
      </dgm:t>
    </dgm:pt>
    <dgm:pt modelId="{D88C4A05-713C-4C98-999E-8F63160FD02D}" type="sibTrans" cxnId="{D7370AD0-96B5-4C5B-B97A-CFCF8743145C}">
      <dgm:prSet/>
      <dgm:spPr/>
      <dgm:t>
        <a:bodyPr/>
        <a:lstStyle/>
        <a:p>
          <a:endParaRPr lang="en-US"/>
        </a:p>
      </dgm:t>
    </dgm:pt>
    <dgm:pt modelId="{36B80389-138B-4EC1-9911-89A6AF4CAF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Intelligence</a:t>
          </a:r>
          <a:endParaRPr lang="en-US" dirty="0"/>
        </a:p>
      </dgm:t>
    </dgm:pt>
    <dgm:pt modelId="{8B3BD2BD-D141-4168-A2AA-2445E5CFB78B}" type="parTrans" cxnId="{22332D1A-301D-428D-AA2F-97EC339D8ADD}">
      <dgm:prSet/>
      <dgm:spPr/>
      <dgm:t>
        <a:bodyPr/>
        <a:lstStyle/>
        <a:p>
          <a:endParaRPr lang="en-US"/>
        </a:p>
      </dgm:t>
    </dgm:pt>
    <dgm:pt modelId="{07FBD312-B01A-4D2F-A16A-1CE76845B5A8}" type="sibTrans" cxnId="{22332D1A-301D-428D-AA2F-97EC339D8ADD}">
      <dgm:prSet/>
      <dgm:spPr/>
      <dgm:t>
        <a:bodyPr/>
        <a:lstStyle/>
        <a:p>
          <a:endParaRPr lang="en-US"/>
        </a:p>
      </dgm:t>
    </dgm:pt>
    <dgm:pt modelId="{3C01628C-8F75-4EEE-A7EB-870398722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Time &amp; Place</a:t>
          </a:r>
          <a:endParaRPr lang="en-US" dirty="0"/>
        </a:p>
      </dgm:t>
    </dgm:pt>
    <dgm:pt modelId="{0DA7D8E2-9426-4F52-98B4-A7F4CC146EA5}" type="parTrans" cxnId="{A5828E8B-5A17-4988-8065-365D64D9E36B}">
      <dgm:prSet/>
      <dgm:spPr/>
      <dgm:t>
        <a:bodyPr/>
        <a:lstStyle/>
        <a:p>
          <a:endParaRPr lang="en-US"/>
        </a:p>
      </dgm:t>
    </dgm:pt>
    <dgm:pt modelId="{C24EA1D2-0AF5-4630-8D3E-556B6A4CB1E3}" type="sibTrans" cxnId="{A5828E8B-5A17-4988-8065-365D64D9E36B}">
      <dgm:prSet/>
      <dgm:spPr/>
      <dgm:t>
        <a:bodyPr/>
        <a:lstStyle/>
        <a:p>
          <a:endParaRPr lang="en-US"/>
        </a:p>
      </dgm:t>
    </dgm:pt>
    <dgm:pt modelId="{D5E66F52-B77E-4EEB-B33B-48379598E7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Knowledge</a:t>
          </a:r>
          <a:endParaRPr lang="en-US" dirty="0"/>
        </a:p>
      </dgm:t>
    </dgm:pt>
    <dgm:pt modelId="{7BFFC294-E127-49BE-9EDD-21A28DC88153}" type="parTrans" cxnId="{DA32E5DE-0F62-4C7E-AB95-3EA232818133}">
      <dgm:prSet/>
      <dgm:spPr/>
      <dgm:t>
        <a:bodyPr/>
        <a:lstStyle/>
        <a:p>
          <a:endParaRPr lang="en-US"/>
        </a:p>
      </dgm:t>
    </dgm:pt>
    <dgm:pt modelId="{2D0EB568-8341-438A-AD39-A68F768A0AA4}" type="sibTrans" cxnId="{DA32E5DE-0F62-4C7E-AB95-3EA232818133}">
      <dgm:prSet/>
      <dgm:spPr/>
      <dgm:t>
        <a:bodyPr/>
        <a:lstStyle/>
        <a:p>
          <a:endParaRPr lang="en-US"/>
        </a:p>
      </dgm:t>
    </dgm:pt>
    <dgm:pt modelId="{E6AE4CBE-8F1A-4BB5-980B-EB8A1E01DC7A}" type="pres">
      <dgm:prSet presAssocID="{6DB449F0-A8FD-4DE8-BEAB-FB3543A42F1A}" presName="root" presStyleCnt="0">
        <dgm:presLayoutVars>
          <dgm:dir/>
          <dgm:resizeHandles val="exact"/>
        </dgm:presLayoutVars>
      </dgm:prSet>
      <dgm:spPr/>
    </dgm:pt>
    <dgm:pt modelId="{DE2F5768-C78D-4B97-952E-918F9B6207CB}" type="pres">
      <dgm:prSet presAssocID="{22615897-46E9-487E-AD00-D92E29632998}" presName="compNode" presStyleCnt="0"/>
      <dgm:spPr/>
    </dgm:pt>
    <dgm:pt modelId="{4AC0F882-2E0B-4518-B373-11D06EA6E8DE}" type="pres">
      <dgm:prSet presAssocID="{22615897-46E9-487E-AD00-D92E29632998}" presName="bgRect" presStyleLbl="bgShp" presStyleIdx="0" presStyleCnt="6"/>
      <dgm:spPr/>
    </dgm:pt>
    <dgm:pt modelId="{FB81462F-04B8-48B5-A5DE-401D5D811AFE}" type="pres">
      <dgm:prSet presAssocID="{22615897-46E9-487E-AD00-D92E2963299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88D7B5C-6A70-44B0-86A4-D788700ED65C}" type="pres">
      <dgm:prSet presAssocID="{22615897-46E9-487E-AD00-D92E29632998}" presName="spaceRect" presStyleCnt="0"/>
      <dgm:spPr/>
    </dgm:pt>
    <dgm:pt modelId="{EC99DE4C-8652-49EC-8FD6-31BAA0CBF413}" type="pres">
      <dgm:prSet presAssocID="{22615897-46E9-487E-AD00-D92E29632998}" presName="parTx" presStyleLbl="revTx" presStyleIdx="0" presStyleCnt="6">
        <dgm:presLayoutVars>
          <dgm:chMax val="0"/>
          <dgm:chPref val="0"/>
        </dgm:presLayoutVars>
      </dgm:prSet>
      <dgm:spPr/>
    </dgm:pt>
    <dgm:pt modelId="{7963829F-B4E5-4943-9184-DD9E895CF092}" type="pres">
      <dgm:prSet presAssocID="{4F8A29EC-82CF-4652-A271-F11868760139}" presName="sibTrans" presStyleCnt="0"/>
      <dgm:spPr/>
    </dgm:pt>
    <dgm:pt modelId="{DF6C06C9-8CFF-485D-B67E-234D278ACE1B}" type="pres">
      <dgm:prSet presAssocID="{9EB7882E-B43C-43EC-97C6-A2407AA128BD}" presName="compNode" presStyleCnt="0"/>
      <dgm:spPr/>
    </dgm:pt>
    <dgm:pt modelId="{592D741D-2D5D-45A7-A896-929A6C06BEBC}" type="pres">
      <dgm:prSet presAssocID="{9EB7882E-B43C-43EC-97C6-A2407AA128BD}" presName="bgRect" presStyleLbl="bgShp" presStyleIdx="1" presStyleCnt="6"/>
      <dgm:spPr/>
    </dgm:pt>
    <dgm:pt modelId="{577B004A-F986-4F4B-BA43-1388FBDE25FA}" type="pres">
      <dgm:prSet presAssocID="{9EB7882E-B43C-43EC-97C6-A2407AA128B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5783A75E-079A-4794-AD1F-8B2E563FE682}" type="pres">
      <dgm:prSet presAssocID="{9EB7882E-B43C-43EC-97C6-A2407AA128BD}" presName="spaceRect" presStyleCnt="0"/>
      <dgm:spPr/>
    </dgm:pt>
    <dgm:pt modelId="{BC7F5194-EB33-4F25-B6AA-CB813C1568A2}" type="pres">
      <dgm:prSet presAssocID="{9EB7882E-B43C-43EC-97C6-A2407AA128BD}" presName="parTx" presStyleLbl="revTx" presStyleIdx="1" presStyleCnt="6">
        <dgm:presLayoutVars>
          <dgm:chMax val="0"/>
          <dgm:chPref val="0"/>
        </dgm:presLayoutVars>
      </dgm:prSet>
      <dgm:spPr/>
    </dgm:pt>
    <dgm:pt modelId="{64F14290-6767-48FD-B82A-20E23BA8EACD}" type="pres">
      <dgm:prSet presAssocID="{1B884597-FA95-4D2C-9A2E-1926B86051ED}" presName="sibTrans" presStyleCnt="0"/>
      <dgm:spPr/>
    </dgm:pt>
    <dgm:pt modelId="{606778A8-50FA-4E26-8CAA-C56773ED6101}" type="pres">
      <dgm:prSet presAssocID="{5ED627A2-A641-4E65-B465-A84179A75077}" presName="compNode" presStyleCnt="0"/>
      <dgm:spPr/>
    </dgm:pt>
    <dgm:pt modelId="{337DA411-7DE2-4995-9A70-36A78EE2F2BC}" type="pres">
      <dgm:prSet presAssocID="{5ED627A2-A641-4E65-B465-A84179A75077}" presName="bgRect" presStyleLbl="bgShp" presStyleIdx="2" presStyleCnt="6"/>
      <dgm:spPr/>
    </dgm:pt>
    <dgm:pt modelId="{14875C61-0037-46F6-BE03-3288D177A5D6}" type="pres">
      <dgm:prSet presAssocID="{5ED627A2-A641-4E65-B465-A84179A7507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006B01C8-8E35-48D5-A74B-4B9BB179A8C9}" type="pres">
      <dgm:prSet presAssocID="{5ED627A2-A641-4E65-B465-A84179A75077}" presName="spaceRect" presStyleCnt="0"/>
      <dgm:spPr/>
    </dgm:pt>
    <dgm:pt modelId="{8A4EC71C-6C3B-44E1-AFC0-2A815977F32E}" type="pres">
      <dgm:prSet presAssocID="{5ED627A2-A641-4E65-B465-A84179A75077}" presName="parTx" presStyleLbl="revTx" presStyleIdx="2" presStyleCnt="6">
        <dgm:presLayoutVars>
          <dgm:chMax val="0"/>
          <dgm:chPref val="0"/>
        </dgm:presLayoutVars>
      </dgm:prSet>
      <dgm:spPr/>
    </dgm:pt>
    <dgm:pt modelId="{324956BF-F694-4535-8CEE-C7108CFC6BEF}" type="pres">
      <dgm:prSet presAssocID="{D88C4A05-713C-4C98-999E-8F63160FD02D}" presName="sibTrans" presStyleCnt="0"/>
      <dgm:spPr/>
    </dgm:pt>
    <dgm:pt modelId="{C6A78558-25CB-4400-97FE-2ED96AA178FD}" type="pres">
      <dgm:prSet presAssocID="{36B80389-138B-4EC1-9911-89A6AF4CAFD5}" presName="compNode" presStyleCnt="0"/>
      <dgm:spPr/>
    </dgm:pt>
    <dgm:pt modelId="{AAB2F045-1733-4C5B-A70D-33487DE60DC4}" type="pres">
      <dgm:prSet presAssocID="{36B80389-138B-4EC1-9911-89A6AF4CAFD5}" presName="bgRect" presStyleLbl="bgShp" presStyleIdx="3" presStyleCnt="6"/>
      <dgm:spPr/>
    </dgm:pt>
    <dgm:pt modelId="{3D83261A-3415-42B2-98F9-123D6E218B36}" type="pres">
      <dgm:prSet presAssocID="{36B80389-138B-4EC1-9911-89A6AF4CAFD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024CC54D-EBA4-4275-B4AF-579DE5927DEF}" type="pres">
      <dgm:prSet presAssocID="{36B80389-138B-4EC1-9911-89A6AF4CAFD5}" presName="spaceRect" presStyleCnt="0"/>
      <dgm:spPr/>
    </dgm:pt>
    <dgm:pt modelId="{630B452B-EA22-4F0B-BC85-F35F07523B43}" type="pres">
      <dgm:prSet presAssocID="{36B80389-138B-4EC1-9911-89A6AF4CAFD5}" presName="parTx" presStyleLbl="revTx" presStyleIdx="3" presStyleCnt="6">
        <dgm:presLayoutVars>
          <dgm:chMax val="0"/>
          <dgm:chPref val="0"/>
        </dgm:presLayoutVars>
      </dgm:prSet>
      <dgm:spPr/>
    </dgm:pt>
    <dgm:pt modelId="{3C11FD57-85D1-4243-AF06-27D837DA75A4}" type="pres">
      <dgm:prSet presAssocID="{07FBD312-B01A-4D2F-A16A-1CE76845B5A8}" presName="sibTrans" presStyleCnt="0"/>
      <dgm:spPr/>
    </dgm:pt>
    <dgm:pt modelId="{DED6FD8A-3F42-41CA-A0C7-8FA03BFAE821}" type="pres">
      <dgm:prSet presAssocID="{3C01628C-8F75-4EEE-A7EB-87039872255D}" presName="compNode" presStyleCnt="0"/>
      <dgm:spPr/>
    </dgm:pt>
    <dgm:pt modelId="{A0397633-512A-4B4B-B3CE-1CAED2A3ACE7}" type="pres">
      <dgm:prSet presAssocID="{3C01628C-8F75-4EEE-A7EB-87039872255D}" presName="bgRect" presStyleLbl="bgShp" presStyleIdx="4" presStyleCnt="6"/>
      <dgm:spPr/>
    </dgm:pt>
    <dgm:pt modelId="{B2ACFBC2-8903-4821-A28A-DD8F72C8FDED}" type="pres">
      <dgm:prSet presAssocID="{3C01628C-8F75-4EEE-A7EB-87039872255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1AEEB16-4A49-49EF-80CB-C1367C8979E0}" type="pres">
      <dgm:prSet presAssocID="{3C01628C-8F75-4EEE-A7EB-87039872255D}" presName="spaceRect" presStyleCnt="0"/>
      <dgm:spPr/>
    </dgm:pt>
    <dgm:pt modelId="{1E87F1B0-D2B2-44B2-A1B3-DDF554F40261}" type="pres">
      <dgm:prSet presAssocID="{3C01628C-8F75-4EEE-A7EB-87039872255D}" presName="parTx" presStyleLbl="revTx" presStyleIdx="4" presStyleCnt="6">
        <dgm:presLayoutVars>
          <dgm:chMax val="0"/>
          <dgm:chPref val="0"/>
        </dgm:presLayoutVars>
      </dgm:prSet>
      <dgm:spPr/>
    </dgm:pt>
    <dgm:pt modelId="{93D8B6CE-ACEF-410A-8E43-4CD244132B5B}" type="pres">
      <dgm:prSet presAssocID="{C24EA1D2-0AF5-4630-8D3E-556B6A4CB1E3}" presName="sibTrans" presStyleCnt="0"/>
      <dgm:spPr/>
    </dgm:pt>
    <dgm:pt modelId="{14D03D87-13F8-4510-AEC2-0F6BC4975686}" type="pres">
      <dgm:prSet presAssocID="{D5E66F52-B77E-4EEB-B33B-48379598E7F2}" presName="compNode" presStyleCnt="0"/>
      <dgm:spPr/>
    </dgm:pt>
    <dgm:pt modelId="{DBB0CE2C-D5A3-491A-A23D-71580A2CF316}" type="pres">
      <dgm:prSet presAssocID="{D5E66F52-B77E-4EEB-B33B-48379598E7F2}" presName="bgRect" presStyleLbl="bgShp" presStyleIdx="5" presStyleCnt="6"/>
      <dgm:spPr/>
    </dgm:pt>
    <dgm:pt modelId="{5E896637-46E1-4394-A5D0-F533D94DA936}" type="pres">
      <dgm:prSet presAssocID="{D5E66F52-B77E-4EEB-B33B-48379598E7F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5A97935-66B6-48B2-8BD6-3F15035616AB}" type="pres">
      <dgm:prSet presAssocID="{D5E66F52-B77E-4EEB-B33B-48379598E7F2}" presName="spaceRect" presStyleCnt="0"/>
      <dgm:spPr/>
    </dgm:pt>
    <dgm:pt modelId="{27D91905-7125-47CB-BF6D-6FA0EAC44EDB}" type="pres">
      <dgm:prSet presAssocID="{D5E66F52-B77E-4EEB-B33B-48379598E7F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3362902-D1F7-4170-9F9A-814C9B1EAF84}" type="presOf" srcId="{5ED627A2-A641-4E65-B465-A84179A75077}" destId="{8A4EC71C-6C3B-44E1-AFC0-2A815977F32E}" srcOrd="0" destOrd="0" presId="urn:microsoft.com/office/officeart/2018/2/layout/IconVerticalSolidList"/>
    <dgm:cxn modelId="{22332D1A-301D-428D-AA2F-97EC339D8ADD}" srcId="{6DB449F0-A8FD-4DE8-BEAB-FB3543A42F1A}" destId="{36B80389-138B-4EC1-9911-89A6AF4CAFD5}" srcOrd="3" destOrd="0" parTransId="{8B3BD2BD-D141-4168-A2AA-2445E5CFB78B}" sibTransId="{07FBD312-B01A-4D2F-A16A-1CE76845B5A8}"/>
    <dgm:cxn modelId="{64A18C33-AF8A-49CF-A8E8-48F895EEE1A7}" type="presOf" srcId="{22615897-46E9-487E-AD00-D92E29632998}" destId="{EC99DE4C-8652-49EC-8FD6-31BAA0CBF413}" srcOrd="0" destOrd="0" presId="urn:microsoft.com/office/officeart/2018/2/layout/IconVerticalSolidList"/>
    <dgm:cxn modelId="{4908FC59-B8A6-4CA5-950A-250D4789CE59}" type="presOf" srcId="{6DB449F0-A8FD-4DE8-BEAB-FB3543A42F1A}" destId="{E6AE4CBE-8F1A-4BB5-980B-EB8A1E01DC7A}" srcOrd="0" destOrd="0" presId="urn:microsoft.com/office/officeart/2018/2/layout/IconVerticalSolidList"/>
    <dgm:cxn modelId="{2179D77D-B89E-41FE-9B3A-64C6C5399783}" type="presOf" srcId="{3C01628C-8F75-4EEE-A7EB-87039872255D}" destId="{1E87F1B0-D2B2-44B2-A1B3-DDF554F40261}" srcOrd="0" destOrd="0" presId="urn:microsoft.com/office/officeart/2018/2/layout/IconVerticalSolidList"/>
    <dgm:cxn modelId="{C972F183-5DD8-4AFB-8832-F3598059F00A}" srcId="{6DB449F0-A8FD-4DE8-BEAB-FB3543A42F1A}" destId="{22615897-46E9-487E-AD00-D92E29632998}" srcOrd="0" destOrd="0" parTransId="{CC32C3AA-F666-4A90-B72C-1EC4032372AE}" sibTransId="{4F8A29EC-82CF-4652-A271-F11868760139}"/>
    <dgm:cxn modelId="{A5828E8B-5A17-4988-8065-365D64D9E36B}" srcId="{6DB449F0-A8FD-4DE8-BEAB-FB3543A42F1A}" destId="{3C01628C-8F75-4EEE-A7EB-87039872255D}" srcOrd="4" destOrd="0" parTransId="{0DA7D8E2-9426-4F52-98B4-A7F4CC146EA5}" sibTransId="{C24EA1D2-0AF5-4630-8D3E-556B6A4CB1E3}"/>
    <dgm:cxn modelId="{666A8593-82F7-4C19-8CC7-B03C6DDE69FC}" type="presOf" srcId="{9EB7882E-B43C-43EC-97C6-A2407AA128BD}" destId="{BC7F5194-EB33-4F25-B6AA-CB813C1568A2}" srcOrd="0" destOrd="0" presId="urn:microsoft.com/office/officeart/2018/2/layout/IconVerticalSolidList"/>
    <dgm:cxn modelId="{21B826C9-91D1-46CE-8E5D-E23099498008}" type="presOf" srcId="{D5E66F52-B77E-4EEB-B33B-48379598E7F2}" destId="{27D91905-7125-47CB-BF6D-6FA0EAC44EDB}" srcOrd="0" destOrd="0" presId="urn:microsoft.com/office/officeart/2018/2/layout/IconVerticalSolidList"/>
    <dgm:cxn modelId="{44E5BACC-90CD-470B-83E6-0ACABC6BD8B1}" type="presOf" srcId="{36B80389-138B-4EC1-9911-89A6AF4CAFD5}" destId="{630B452B-EA22-4F0B-BC85-F35F07523B43}" srcOrd="0" destOrd="0" presId="urn:microsoft.com/office/officeart/2018/2/layout/IconVerticalSolidList"/>
    <dgm:cxn modelId="{D7370AD0-96B5-4C5B-B97A-CFCF8743145C}" srcId="{6DB449F0-A8FD-4DE8-BEAB-FB3543A42F1A}" destId="{5ED627A2-A641-4E65-B465-A84179A75077}" srcOrd="2" destOrd="0" parTransId="{2C623821-B772-4C45-99A4-8433529B36B5}" sibTransId="{D88C4A05-713C-4C98-999E-8F63160FD02D}"/>
    <dgm:cxn modelId="{DA32E5DE-0F62-4C7E-AB95-3EA232818133}" srcId="{6DB449F0-A8FD-4DE8-BEAB-FB3543A42F1A}" destId="{D5E66F52-B77E-4EEB-B33B-48379598E7F2}" srcOrd="5" destOrd="0" parTransId="{7BFFC294-E127-49BE-9EDD-21A28DC88153}" sibTransId="{2D0EB568-8341-438A-AD39-A68F768A0AA4}"/>
    <dgm:cxn modelId="{7BE4EBEC-3E72-446A-81F9-AAB176C1FB6B}" srcId="{6DB449F0-A8FD-4DE8-BEAB-FB3543A42F1A}" destId="{9EB7882E-B43C-43EC-97C6-A2407AA128BD}" srcOrd="1" destOrd="0" parTransId="{C7DF5652-56D3-4073-B7F1-9361FCC9DCA5}" sibTransId="{1B884597-FA95-4D2C-9A2E-1926B86051ED}"/>
    <dgm:cxn modelId="{74025FFB-97B6-4807-8781-0E31089DBF94}" type="presParOf" srcId="{E6AE4CBE-8F1A-4BB5-980B-EB8A1E01DC7A}" destId="{DE2F5768-C78D-4B97-952E-918F9B6207CB}" srcOrd="0" destOrd="0" presId="urn:microsoft.com/office/officeart/2018/2/layout/IconVerticalSolidList"/>
    <dgm:cxn modelId="{CD166E12-66C5-4F8F-B7C0-1CF6D3368790}" type="presParOf" srcId="{DE2F5768-C78D-4B97-952E-918F9B6207CB}" destId="{4AC0F882-2E0B-4518-B373-11D06EA6E8DE}" srcOrd="0" destOrd="0" presId="urn:microsoft.com/office/officeart/2018/2/layout/IconVerticalSolidList"/>
    <dgm:cxn modelId="{FEC91508-8A30-40EF-B70B-46B09D645DE5}" type="presParOf" srcId="{DE2F5768-C78D-4B97-952E-918F9B6207CB}" destId="{FB81462F-04B8-48B5-A5DE-401D5D811AFE}" srcOrd="1" destOrd="0" presId="urn:microsoft.com/office/officeart/2018/2/layout/IconVerticalSolidList"/>
    <dgm:cxn modelId="{E3112D8F-D5EE-41EF-BA98-38BC0E072E9D}" type="presParOf" srcId="{DE2F5768-C78D-4B97-952E-918F9B6207CB}" destId="{088D7B5C-6A70-44B0-86A4-D788700ED65C}" srcOrd="2" destOrd="0" presId="urn:microsoft.com/office/officeart/2018/2/layout/IconVerticalSolidList"/>
    <dgm:cxn modelId="{8F00FA17-CD21-4525-A157-77AE0FD7370C}" type="presParOf" srcId="{DE2F5768-C78D-4B97-952E-918F9B6207CB}" destId="{EC99DE4C-8652-49EC-8FD6-31BAA0CBF413}" srcOrd="3" destOrd="0" presId="urn:microsoft.com/office/officeart/2018/2/layout/IconVerticalSolidList"/>
    <dgm:cxn modelId="{71F2532C-71DD-4D11-B394-1A9F4C40DC9B}" type="presParOf" srcId="{E6AE4CBE-8F1A-4BB5-980B-EB8A1E01DC7A}" destId="{7963829F-B4E5-4943-9184-DD9E895CF092}" srcOrd="1" destOrd="0" presId="urn:microsoft.com/office/officeart/2018/2/layout/IconVerticalSolidList"/>
    <dgm:cxn modelId="{61761744-1CE2-4620-9B94-10A0C129E395}" type="presParOf" srcId="{E6AE4CBE-8F1A-4BB5-980B-EB8A1E01DC7A}" destId="{DF6C06C9-8CFF-485D-B67E-234D278ACE1B}" srcOrd="2" destOrd="0" presId="urn:microsoft.com/office/officeart/2018/2/layout/IconVerticalSolidList"/>
    <dgm:cxn modelId="{647FE45D-1B7E-483A-8F5D-44CE2682E030}" type="presParOf" srcId="{DF6C06C9-8CFF-485D-B67E-234D278ACE1B}" destId="{592D741D-2D5D-45A7-A896-929A6C06BEBC}" srcOrd="0" destOrd="0" presId="urn:microsoft.com/office/officeart/2018/2/layout/IconVerticalSolidList"/>
    <dgm:cxn modelId="{AAB46C32-6F9A-4360-AE1B-2EDEDEF569E3}" type="presParOf" srcId="{DF6C06C9-8CFF-485D-B67E-234D278ACE1B}" destId="{577B004A-F986-4F4B-BA43-1388FBDE25FA}" srcOrd="1" destOrd="0" presId="urn:microsoft.com/office/officeart/2018/2/layout/IconVerticalSolidList"/>
    <dgm:cxn modelId="{FF9C1740-1CC0-47F1-A8A3-87E931CB0DEA}" type="presParOf" srcId="{DF6C06C9-8CFF-485D-B67E-234D278ACE1B}" destId="{5783A75E-079A-4794-AD1F-8B2E563FE682}" srcOrd="2" destOrd="0" presId="urn:microsoft.com/office/officeart/2018/2/layout/IconVerticalSolidList"/>
    <dgm:cxn modelId="{7D2C7375-7DB5-42A9-A61E-CAE8A7462B75}" type="presParOf" srcId="{DF6C06C9-8CFF-485D-B67E-234D278ACE1B}" destId="{BC7F5194-EB33-4F25-B6AA-CB813C1568A2}" srcOrd="3" destOrd="0" presId="urn:microsoft.com/office/officeart/2018/2/layout/IconVerticalSolidList"/>
    <dgm:cxn modelId="{D5BF7D78-733C-484D-B402-F82BBDB86C03}" type="presParOf" srcId="{E6AE4CBE-8F1A-4BB5-980B-EB8A1E01DC7A}" destId="{64F14290-6767-48FD-B82A-20E23BA8EACD}" srcOrd="3" destOrd="0" presId="urn:microsoft.com/office/officeart/2018/2/layout/IconVerticalSolidList"/>
    <dgm:cxn modelId="{D3D71D5F-5682-40A3-95B9-BE13B8EF0C74}" type="presParOf" srcId="{E6AE4CBE-8F1A-4BB5-980B-EB8A1E01DC7A}" destId="{606778A8-50FA-4E26-8CAA-C56773ED6101}" srcOrd="4" destOrd="0" presId="urn:microsoft.com/office/officeart/2018/2/layout/IconVerticalSolidList"/>
    <dgm:cxn modelId="{BC0A0AFE-7FFD-4E43-88FE-42697765E987}" type="presParOf" srcId="{606778A8-50FA-4E26-8CAA-C56773ED6101}" destId="{337DA411-7DE2-4995-9A70-36A78EE2F2BC}" srcOrd="0" destOrd="0" presId="urn:microsoft.com/office/officeart/2018/2/layout/IconVerticalSolidList"/>
    <dgm:cxn modelId="{A46445EC-BF7A-4FE9-A7C4-968D6D98415F}" type="presParOf" srcId="{606778A8-50FA-4E26-8CAA-C56773ED6101}" destId="{14875C61-0037-46F6-BE03-3288D177A5D6}" srcOrd="1" destOrd="0" presId="urn:microsoft.com/office/officeart/2018/2/layout/IconVerticalSolidList"/>
    <dgm:cxn modelId="{59D61DDE-976F-4BDD-8E93-A95EFF405BF8}" type="presParOf" srcId="{606778A8-50FA-4E26-8CAA-C56773ED6101}" destId="{006B01C8-8E35-48D5-A74B-4B9BB179A8C9}" srcOrd="2" destOrd="0" presId="urn:microsoft.com/office/officeart/2018/2/layout/IconVerticalSolidList"/>
    <dgm:cxn modelId="{12BBFD5B-0D95-4C11-AA98-9A2E49B1E069}" type="presParOf" srcId="{606778A8-50FA-4E26-8CAA-C56773ED6101}" destId="{8A4EC71C-6C3B-44E1-AFC0-2A815977F32E}" srcOrd="3" destOrd="0" presId="urn:microsoft.com/office/officeart/2018/2/layout/IconVerticalSolidList"/>
    <dgm:cxn modelId="{F342504B-092C-4C9C-B9BE-F5879834C985}" type="presParOf" srcId="{E6AE4CBE-8F1A-4BB5-980B-EB8A1E01DC7A}" destId="{324956BF-F694-4535-8CEE-C7108CFC6BEF}" srcOrd="5" destOrd="0" presId="urn:microsoft.com/office/officeart/2018/2/layout/IconVerticalSolidList"/>
    <dgm:cxn modelId="{2CE45196-11D4-4D9C-B551-FF4834E686EC}" type="presParOf" srcId="{E6AE4CBE-8F1A-4BB5-980B-EB8A1E01DC7A}" destId="{C6A78558-25CB-4400-97FE-2ED96AA178FD}" srcOrd="6" destOrd="0" presId="urn:microsoft.com/office/officeart/2018/2/layout/IconVerticalSolidList"/>
    <dgm:cxn modelId="{FE1F7132-B53F-4C45-A9F9-27D43B8161A2}" type="presParOf" srcId="{C6A78558-25CB-4400-97FE-2ED96AA178FD}" destId="{AAB2F045-1733-4C5B-A70D-33487DE60DC4}" srcOrd="0" destOrd="0" presId="urn:microsoft.com/office/officeart/2018/2/layout/IconVerticalSolidList"/>
    <dgm:cxn modelId="{89A3DDE4-666C-4CAC-B170-DDA8F8661030}" type="presParOf" srcId="{C6A78558-25CB-4400-97FE-2ED96AA178FD}" destId="{3D83261A-3415-42B2-98F9-123D6E218B36}" srcOrd="1" destOrd="0" presId="urn:microsoft.com/office/officeart/2018/2/layout/IconVerticalSolidList"/>
    <dgm:cxn modelId="{350582AA-211F-4747-98E4-3697AB0D6290}" type="presParOf" srcId="{C6A78558-25CB-4400-97FE-2ED96AA178FD}" destId="{024CC54D-EBA4-4275-B4AF-579DE5927DEF}" srcOrd="2" destOrd="0" presId="urn:microsoft.com/office/officeart/2018/2/layout/IconVerticalSolidList"/>
    <dgm:cxn modelId="{5C73C69C-D2E2-4E8B-94DD-98088786B6A8}" type="presParOf" srcId="{C6A78558-25CB-4400-97FE-2ED96AA178FD}" destId="{630B452B-EA22-4F0B-BC85-F35F07523B43}" srcOrd="3" destOrd="0" presId="urn:microsoft.com/office/officeart/2018/2/layout/IconVerticalSolidList"/>
    <dgm:cxn modelId="{E0904644-C227-4C46-9A5F-0291299E2BCE}" type="presParOf" srcId="{E6AE4CBE-8F1A-4BB5-980B-EB8A1E01DC7A}" destId="{3C11FD57-85D1-4243-AF06-27D837DA75A4}" srcOrd="7" destOrd="0" presId="urn:microsoft.com/office/officeart/2018/2/layout/IconVerticalSolidList"/>
    <dgm:cxn modelId="{57F02DE6-38E1-4990-846C-13592A2554AA}" type="presParOf" srcId="{E6AE4CBE-8F1A-4BB5-980B-EB8A1E01DC7A}" destId="{DED6FD8A-3F42-41CA-A0C7-8FA03BFAE821}" srcOrd="8" destOrd="0" presId="urn:microsoft.com/office/officeart/2018/2/layout/IconVerticalSolidList"/>
    <dgm:cxn modelId="{1168DFB7-D8FC-4998-94E6-C5C5C0ABAE51}" type="presParOf" srcId="{DED6FD8A-3F42-41CA-A0C7-8FA03BFAE821}" destId="{A0397633-512A-4B4B-B3CE-1CAED2A3ACE7}" srcOrd="0" destOrd="0" presId="urn:microsoft.com/office/officeart/2018/2/layout/IconVerticalSolidList"/>
    <dgm:cxn modelId="{8D8D9CD0-B623-4E2B-88CA-3512F00D628F}" type="presParOf" srcId="{DED6FD8A-3F42-41CA-A0C7-8FA03BFAE821}" destId="{B2ACFBC2-8903-4821-A28A-DD8F72C8FDED}" srcOrd="1" destOrd="0" presId="urn:microsoft.com/office/officeart/2018/2/layout/IconVerticalSolidList"/>
    <dgm:cxn modelId="{C8FC4520-4F2C-4AFB-8910-DFCCC152DCB8}" type="presParOf" srcId="{DED6FD8A-3F42-41CA-A0C7-8FA03BFAE821}" destId="{11AEEB16-4A49-49EF-80CB-C1367C8979E0}" srcOrd="2" destOrd="0" presId="urn:microsoft.com/office/officeart/2018/2/layout/IconVerticalSolidList"/>
    <dgm:cxn modelId="{69F2FE64-AF17-4F82-B448-5E2B6163FD46}" type="presParOf" srcId="{DED6FD8A-3F42-41CA-A0C7-8FA03BFAE821}" destId="{1E87F1B0-D2B2-44B2-A1B3-DDF554F40261}" srcOrd="3" destOrd="0" presId="urn:microsoft.com/office/officeart/2018/2/layout/IconVerticalSolidList"/>
    <dgm:cxn modelId="{32C60D09-BEB0-4A4B-AFE5-B82DA039ECBD}" type="presParOf" srcId="{E6AE4CBE-8F1A-4BB5-980B-EB8A1E01DC7A}" destId="{93D8B6CE-ACEF-410A-8E43-4CD244132B5B}" srcOrd="9" destOrd="0" presId="urn:microsoft.com/office/officeart/2018/2/layout/IconVerticalSolidList"/>
    <dgm:cxn modelId="{EA2C1022-91F8-4123-9DEC-97C5D55CA263}" type="presParOf" srcId="{E6AE4CBE-8F1A-4BB5-980B-EB8A1E01DC7A}" destId="{14D03D87-13F8-4510-AEC2-0F6BC4975686}" srcOrd="10" destOrd="0" presId="urn:microsoft.com/office/officeart/2018/2/layout/IconVerticalSolidList"/>
    <dgm:cxn modelId="{90467A53-47BA-4352-BC8A-32FE0215F3C6}" type="presParOf" srcId="{14D03D87-13F8-4510-AEC2-0F6BC4975686}" destId="{DBB0CE2C-D5A3-491A-A23D-71580A2CF316}" srcOrd="0" destOrd="0" presId="urn:microsoft.com/office/officeart/2018/2/layout/IconVerticalSolidList"/>
    <dgm:cxn modelId="{7A0863DD-E124-4781-B3C6-EB3BBD6215A7}" type="presParOf" srcId="{14D03D87-13F8-4510-AEC2-0F6BC4975686}" destId="{5E896637-46E1-4394-A5D0-F533D94DA936}" srcOrd="1" destOrd="0" presId="urn:microsoft.com/office/officeart/2018/2/layout/IconVerticalSolidList"/>
    <dgm:cxn modelId="{409F6558-65B9-4843-896A-753F30DE6DC3}" type="presParOf" srcId="{14D03D87-13F8-4510-AEC2-0F6BC4975686}" destId="{85A97935-66B6-48B2-8BD6-3F15035616AB}" srcOrd="2" destOrd="0" presId="urn:microsoft.com/office/officeart/2018/2/layout/IconVerticalSolidList"/>
    <dgm:cxn modelId="{243EDDA3-C422-411E-BC59-366BB251D355}" type="presParOf" srcId="{14D03D87-13F8-4510-AEC2-0F6BC4975686}" destId="{27D91905-7125-47CB-BF6D-6FA0EAC44E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9C3931-6CA1-44B5-AB2E-A5A92FB4DC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73D5AA-2173-4E92-9A32-6E45F3549F00}">
      <dgm:prSet/>
      <dgm:spPr/>
      <dgm:t>
        <a:bodyPr/>
        <a:lstStyle/>
        <a:p>
          <a:r>
            <a:rPr lang="en-GB" dirty="0"/>
            <a:t>A police constable may detain any person or vehicle or anything that is in or on a vehicle</a:t>
          </a:r>
          <a:endParaRPr lang="en-US" dirty="0"/>
        </a:p>
      </dgm:t>
    </dgm:pt>
    <dgm:pt modelId="{32A79569-8AD6-4D9C-98B9-E0C68DAD9523}" type="parTrans" cxnId="{3A66FD1C-8B18-444D-A21D-E1D08BA94B07}">
      <dgm:prSet/>
      <dgm:spPr/>
      <dgm:t>
        <a:bodyPr/>
        <a:lstStyle/>
        <a:p>
          <a:endParaRPr lang="en-US"/>
        </a:p>
      </dgm:t>
    </dgm:pt>
    <dgm:pt modelId="{975470EE-2F5E-422B-B410-8CF2A9977E2C}" type="sibTrans" cxnId="{3A66FD1C-8B18-444D-A21D-E1D08BA94B07}">
      <dgm:prSet/>
      <dgm:spPr/>
      <dgm:t>
        <a:bodyPr/>
        <a:lstStyle/>
        <a:p>
          <a:endParaRPr lang="en-US"/>
        </a:p>
      </dgm:t>
    </dgm:pt>
    <dgm:pt modelId="{6B8E0102-D304-475A-95F7-1D9CA50CAEF5}">
      <dgm:prSet/>
      <dgm:spPr/>
      <dgm:t>
        <a:bodyPr/>
        <a:lstStyle/>
        <a:p>
          <a:r>
            <a:rPr lang="en-GB" dirty="0"/>
            <a:t>This must be in a place that allows access for the public</a:t>
          </a:r>
          <a:endParaRPr lang="en-US" dirty="0"/>
        </a:p>
      </dgm:t>
    </dgm:pt>
    <dgm:pt modelId="{372BC40A-22D3-4F86-BB17-49C5EA373E0E}" type="parTrans" cxnId="{91CAF03A-AEE3-414E-9C73-5A599ACF6775}">
      <dgm:prSet/>
      <dgm:spPr/>
      <dgm:t>
        <a:bodyPr/>
        <a:lstStyle/>
        <a:p>
          <a:endParaRPr lang="en-US"/>
        </a:p>
      </dgm:t>
    </dgm:pt>
    <dgm:pt modelId="{142D7F08-D198-44AF-BD6B-68EBF0CBAA28}" type="sibTrans" cxnId="{91CAF03A-AEE3-414E-9C73-5A599ACF6775}">
      <dgm:prSet/>
      <dgm:spPr/>
      <dgm:t>
        <a:bodyPr/>
        <a:lstStyle/>
        <a:p>
          <a:endParaRPr lang="en-US"/>
        </a:p>
      </dgm:t>
    </dgm:pt>
    <dgm:pt modelId="{103E0133-0C64-46AD-8E4C-0C7C6D95BB25}">
      <dgm:prSet/>
      <dgm:spPr/>
      <dgm:t>
        <a:bodyPr/>
        <a:lstStyle/>
        <a:p>
          <a:r>
            <a:rPr lang="en-GB" dirty="0"/>
            <a:t>The officer will need reasonable grounds for suspicion that a stolen, prohibited item or bladed or sharp pointed items will be found</a:t>
          </a:r>
          <a:endParaRPr lang="en-US" dirty="0"/>
        </a:p>
      </dgm:t>
    </dgm:pt>
    <dgm:pt modelId="{E8014467-5D37-4753-A97A-72E6BFFF621F}" type="parTrans" cxnId="{BE3496F1-6F81-47B9-BF02-26F5F8621570}">
      <dgm:prSet/>
      <dgm:spPr/>
      <dgm:t>
        <a:bodyPr/>
        <a:lstStyle/>
        <a:p>
          <a:endParaRPr lang="en-US"/>
        </a:p>
      </dgm:t>
    </dgm:pt>
    <dgm:pt modelId="{0F4621FA-DEC1-40E8-A66D-EA428DD5A6BF}" type="sibTrans" cxnId="{BE3496F1-6F81-47B9-BF02-26F5F8621570}">
      <dgm:prSet/>
      <dgm:spPr/>
      <dgm:t>
        <a:bodyPr/>
        <a:lstStyle/>
        <a:p>
          <a:endParaRPr lang="en-US"/>
        </a:p>
      </dgm:t>
    </dgm:pt>
    <dgm:pt modelId="{42E22E48-E4A1-4D77-8378-BD492C6C445B}">
      <dgm:prSet/>
      <dgm:spPr/>
      <dgm:t>
        <a:bodyPr/>
        <a:lstStyle/>
        <a:p>
          <a:r>
            <a:rPr lang="en-GB" dirty="0"/>
            <a:t>Any item fitting the description during the search may be seized</a:t>
          </a:r>
          <a:endParaRPr lang="en-US" dirty="0"/>
        </a:p>
      </dgm:t>
    </dgm:pt>
    <dgm:pt modelId="{3973E97E-198F-4732-9A06-E4FF892F2061}" type="parTrans" cxnId="{32D5A188-34E9-4AF4-9F42-91AB12CEDCBE}">
      <dgm:prSet/>
      <dgm:spPr/>
      <dgm:t>
        <a:bodyPr/>
        <a:lstStyle/>
        <a:p>
          <a:endParaRPr lang="en-US"/>
        </a:p>
      </dgm:t>
    </dgm:pt>
    <dgm:pt modelId="{7EBD3433-1A8B-46B4-91AC-DC5E1CA60EC5}" type="sibTrans" cxnId="{32D5A188-34E9-4AF4-9F42-91AB12CEDCBE}">
      <dgm:prSet/>
      <dgm:spPr/>
      <dgm:t>
        <a:bodyPr/>
        <a:lstStyle/>
        <a:p>
          <a:endParaRPr lang="en-US"/>
        </a:p>
      </dgm:t>
    </dgm:pt>
    <dgm:pt modelId="{60FA6662-A7BB-4EFA-AC7B-448BCF4C2DCF}" type="pres">
      <dgm:prSet presAssocID="{F39C3931-6CA1-44B5-AB2E-A5A92FB4DC55}" presName="linear" presStyleCnt="0">
        <dgm:presLayoutVars>
          <dgm:animLvl val="lvl"/>
          <dgm:resizeHandles val="exact"/>
        </dgm:presLayoutVars>
      </dgm:prSet>
      <dgm:spPr/>
    </dgm:pt>
    <dgm:pt modelId="{D6189B71-F4BA-4349-B4C2-7BDED9DE7E87}" type="pres">
      <dgm:prSet presAssocID="{EF73D5AA-2173-4E92-9A32-6E45F3549F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B14B529-BB19-48E3-ADC1-3681BCCB52D8}" type="pres">
      <dgm:prSet presAssocID="{975470EE-2F5E-422B-B410-8CF2A9977E2C}" presName="spacer" presStyleCnt="0"/>
      <dgm:spPr/>
    </dgm:pt>
    <dgm:pt modelId="{D8078F66-4918-439F-BA01-E0DE54597C03}" type="pres">
      <dgm:prSet presAssocID="{6B8E0102-D304-475A-95F7-1D9CA50CAEF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2FF6456-44DE-45AA-9BCF-BFC91ADCEED4}" type="pres">
      <dgm:prSet presAssocID="{142D7F08-D198-44AF-BD6B-68EBF0CBAA28}" presName="spacer" presStyleCnt="0"/>
      <dgm:spPr/>
    </dgm:pt>
    <dgm:pt modelId="{B6D764F8-F397-451B-82EA-568AE33A0001}" type="pres">
      <dgm:prSet presAssocID="{103E0133-0C64-46AD-8E4C-0C7C6D95BB2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6660D02-BDF8-450A-A284-9B312D4B347B}" type="pres">
      <dgm:prSet presAssocID="{0F4621FA-DEC1-40E8-A66D-EA428DD5A6BF}" presName="spacer" presStyleCnt="0"/>
      <dgm:spPr/>
    </dgm:pt>
    <dgm:pt modelId="{3083B1CD-9E7E-455D-9132-FD170E37119A}" type="pres">
      <dgm:prSet presAssocID="{42E22E48-E4A1-4D77-8378-BD492C6C445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2256706-A109-4309-945A-73C4E8B5EBD7}" type="presOf" srcId="{103E0133-0C64-46AD-8E4C-0C7C6D95BB25}" destId="{B6D764F8-F397-451B-82EA-568AE33A0001}" srcOrd="0" destOrd="0" presId="urn:microsoft.com/office/officeart/2005/8/layout/vList2"/>
    <dgm:cxn modelId="{3A66FD1C-8B18-444D-A21D-E1D08BA94B07}" srcId="{F39C3931-6CA1-44B5-AB2E-A5A92FB4DC55}" destId="{EF73D5AA-2173-4E92-9A32-6E45F3549F00}" srcOrd="0" destOrd="0" parTransId="{32A79569-8AD6-4D9C-98B9-E0C68DAD9523}" sibTransId="{975470EE-2F5E-422B-B410-8CF2A9977E2C}"/>
    <dgm:cxn modelId="{91CAF03A-AEE3-414E-9C73-5A599ACF6775}" srcId="{F39C3931-6CA1-44B5-AB2E-A5A92FB4DC55}" destId="{6B8E0102-D304-475A-95F7-1D9CA50CAEF5}" srcOrd="1" destOrd="0" parTransId="{372BC40A-22D3-4F86-BB17-49C5EA373E0E}" sibTransId="{142D7F08-D198-44AF-BD6B-68EBF0CBAA28}"/>
    <dgm:cxn modelId="{3A1D8F42-60AD-4F66-9D56-3363C5C937ED}" type="presOf" srcId="{F39C3931-6CA1-44B5-AB2E-A5A92FB4DC55}" destId="{60FA6662-A7BB-4EFA-AC7B-448BCF4C2DCF}" srcOrd="0" destOrd="0" presId="urn:microsoft.com/office/officeart/2005/8/layout/vList2"/>
    <dgm:cxn modelId="{B5621959-C36C-49B2-9F04-E70032018349}" type="presOf" srcId="{EF73D5AA-2173-4E92-9A32-6E45F3549F00}" destId="{D6189B71-F4BA-4349-B4C2-7BDED9DE7E87}" srcOrd="0" destOrd="0" presId="urn:microsoft.com/office/officeart/2005/8/layout/vList2"/>
    <dgm:cxn modelId="{32D5A188-34E9-4AF4-9F42-91AB12CEDCBE}" srcId="{F39C3931-6CA1-44B5-AB2E-A5A92FB4DC55}" destId="{42E22E48-E4A1-4D77-8378-BD492C6C445B}" srcOrd="3" destOrd="0" parTransId="{3973E97E-198F-4732-9A06-E4FF892F2061}" sibTransId="{7EBD3433-1A8B-46B4-91AC-DC5E1CA60EC5}"/>
    <dgm:cxn modelId="{C8DBDBBB-294C-4803-973D-501052E0199B}" type="presOf" srcId="{42E22E48-E4A1-4D77-8378-BD492C6C445B}" destId="{3083B1CD-9E7E-455D-9132-FD170E37119A}" srcOrd="0" destOrd="0" presId="urn:microsoft.com/office/officeart/2005/8/layout/vList2"/>
    <dgm:cxn modelId="{50A3CBD0-E783-46FC-9681-E7C5A718672D}" type="presOf" srcId="{6B8E0102-D304-475A-95F7-1D9CA50CAEF5}" destId="{D8078F66-4918-439F-BA01-E0DE54597C03}" srcOrd="0" destOrd="0" presId="urn:microsoft.com/office/officeart/2005/8/layout/vList2"/>
    <dgm:cxn modelId="{BE3496F1-6F81-47B9-BF02-26F5F8621570}" srcId="{F39C3931-6CA1-44B5-AB2E-A5A92FB4DC55}" destId="{103E0133-0C64-46AD-8E4C-0C7C6D95BB25}" srcOrd="2" destOrd="0" parTransId="{E8014467-5D37-4753-A97A-72E6BFFF621F}" sibTransId="{0F4621FA-DEC1-40E8-A66D-EA428DD5A6BF}"/>
    <dgm:cxn modelId="{8D1320E1-B83A-4D6A-8F05-812910D4E4D7}" type="presParOf" srcId="{60FA6662-A7BB-4EFA-AC7B-448BCF4C2DCF}" destId="{D6189B71-F4BA-4349-B4C2-7BDED9DE7E87}" srcOrd="0" destOrd="0" presId="urn:microsoft.com/office/officeart/2005/8/layout/vList2"/>
    <dgm:cxn modelId="{C6C1CD8F-7442-4E59-A963-93D3350BA098}" type="presParOf" srcId="{60FA6662-A7BB-4EFA-AC7B-448BCF4C2DCF}" destId="{DB14B529-BB19-48E3-ADC1-3681BCCB52D8}" srcOrd="1" destOrd="0" presId="urn:microsoft.com/office/officeart/2005/8/layout/vList2"/>
    <dgm:cxn modelId="{4FDD6F85-11B0-454F-8B88-A61D3782B97E}" type="presParOf" srcId="{60FA6662-A7BB-4EFA-AC7B-448BCF4C2DCF}" destId="{D8078F66-4918-439F-BA01-E0DE54597C03}" srcOrd="2" destOrd="0" presId="urn:microsoft.com/office/officeart/2005/8/layout/vList2"/>
    <dgm:cxn modelId="{FF1B2019-8A51-43CD-847B-CB28DACB5AA7}" type="presParOf" srcId="{60FA6662-A7BB-4EFA-AC7B-448BCF4C2DCF}" destId="{92FF6456-44DE-45AA-9BCF-BFC91ADCEED4}" srcOrd="3" destOrd="0" presId="urn:microsoft.com/office/officeart/2005/8/layout/vList2"/>
    <dgm:cxn modelId="{453184DF-242F-4DA3-8A72-F881B1CB85FE}" type="presParOf" srcId="{60FA6662-A7BB-4EFA-AC7B-448BCF4C2DCF}" destId="{B6D764F8-F397-451B-82EA-568AE33A0001}" srcOrd="4" destOrd="0" presId="urn:microsoft.com/office/officeart/2005/8/layout/vList2"/>
    <dgm:cxn modelId="{EAED421F-9A7F-4C52-BEB7-665C0E46503E}" type="presParOf" srcId="{60FA6662-A7BB-4EFA-AC7B-448BCF4C2DCF}" destId="{E6660D02-BDF8-450A-A284-9B312D4B347B}" srcOrd="5" destOrd="0" presId="urn:microsoft.com/office/officeart/2005/8/layout/vList2"/>
    <dgm:cxn modelId="{D9AEA792-4CC0-423D-B9DA-41BB934FE36E}" type="presParOf" srcId="{60FA6662-A7BB-4EFA-AC7B-448BCF4C2DCF}" destId="{3083B1CD-9E7E-455D-9132-FD170E3711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8958DB-3AA1-45D3-8098-041A0E635A63}" type="doc">
      <dgm:prSet loTypeId="urn:microsoft.com/office/officeart/2005/8/layout/vProcess5" loCatId="process" qsTypeId="urn:microsoft.com/office/officeart/2005/8/quickstyle/simple5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96E24372-93D5-4CF1-9143-8938FCF430A4}">
      <dgm:prSet/>
      <dgm:spPr/>
      <dgm:t>
        <a:bodyPr/>
        <a:lstStyle/>
        <a:p>
          <a:r>
            <a:rPr lang="en-GB" dirty="0"/>
            <a:t>Any article made or adapted for use in the course of or in connection with:</a:t>
          </a:r>
          <a:endParaRPr lang="en-US" dirty="0"/>
        </a:p>
      </dgm:t>
    </dgm:pt>
    <dgm:pt modelId="{F5D56905-5F52-4674-976D-7969E08E8535}" type="parTrans" cxnId="{86C3D46A-C493-4B97-A6DD-20D41D4DD89C}">
      <dgm:prSet/>
      <dgm:spPr/>
      <dgm:t>
        <a:bodyPr/>
        <a:lstStyle/>
        <a:p>
          <a:endParaRPr lang="en-US"/>
        </a:p>
      </dgm:t>
    </dgm:pt>
    <dgm:pt modelId="{88C8578D-6794-4EC2-8022-351FA728B1F5}" type="sibTrans" cxnId="{86C3D46A-C493-4B97-A6DD-20D41D4DD89C}">
      <dgm:prSet/>
      <dgm:spPr/>
      <dgm:t>
        <a:bodyPr/>
        <a:lstStyle/>
        <a:p>
          <a:endParaRPr lang="en-US" dirty="0"/>
        </a:p>
      </dgm:t>
    </dgm:pt>
    <dgm:pt modelId="{12177E81-D984-4F2B-9145-7F5C88060D4F}">
      <dgm:prSet/>
      <dgm:spPr/>
      <dgm:t>
        <a:bodyPr/>
        <a:lstStyle/>
        <a:p>
          <a:r>
            <a:rPr lang="en-GB" dirty="0"/>
            <a:t>Burglary, theft, Fraud, Criminal Damage</a:t>
          </a:r>
          <a:endParaRPr lang="en-US" dirty="0"/>
        </a:p>
      </dgm:t>
    </dgm:pt>
    <dgm:pt modelId="{D389425F-2691-4B86-B940-B580A489A261}" type="parTrans" cxnId="{B8A11F86-B443-4E65-B049-71D91F196A9E}">
      <dgm:prSet/>
      <dgm:spPr/>
      <dgm:t>
        <a:bodyPr/>
        <a:lstStyle/>
        <a:p>
          <a:endParaRPr lang="en-US"/>
        </a:p>
      </dgm:t>
    </dgm:pt>
    <dgm:pt modelId="{7FBB0DBC-AB6A-4E92-BA19-3CBEFDD822BD}" type="sibTrans" cxnId="{B8A11F86-B443-4E65-B049-71D91F196A9E}">
      <dgm:prSet/>
      <dgm:spPr/>
      <dgm:t>
        <a:bodyPr/>
        <a:lstStyle/>
        <a:p>
          <a:endParaRPr lang="en-US" dirty="0"/>
        </a:p>
      </dgm:t>
    </dgm:pt>
    <dgm:pt modelId="{298713E3-A295-4FAD-8AD2-D10EB661DC59}">
      <dgm:prSet/>
      <dgm:spPr/>
      <dgm:t>
        <a:bodyPr/>
        <a:lstStyle/>
        <a:p>
          <a:r>
            <a:rPr lang="en-GB" dirty="0"/>
            <a:t>Intended by the person having it with them for such use by them or by another person</a:t>
          </a:r>
          <a:endParaRPr lang="en-US" dirty="0"/>
        </a:p>
      </dgm:t>
    </dgm:pt>
    <dgm:pt modelId="{CF6AD205-DD3D-4FED-9D06-78834A6C3AF5}" type="parTrans" cxnId="{FD6B7928-104E-4BAD-804F-86FD9D618903}">
      <dgm:prSet/>
      <dgm:spPr/>
      <dgm:t>
        <a:bodyPr/>
        <a:lstStyle/>
        <a:p>
          <a:endParaRPr lang="en-US"/>
        </a:p>
      </dgm:t>
    </dgm:pt>
    <dgm:pt modelId="{ED0CFD8E-538E-4F5D-BB98-FAD61F53E924}" type="sibTrans" cxnId="{FD6B7928-104E-4BAD-804F-86FD9D618903}">
      <dgm:prSet/>
      <dgm:spPr/>
      <dgm:t>
        <a:bodyPr/>
        <a:lstStyle/>
        <a:p>
          <a:endParaRPr lang="en-US"/>
        </a:p>
      </dgm:t>
    </dgm:pt>
    <dgm:pt modelId="{773BEC15-ED80-45BE-9949-DEAC9D7CD0BD}" type="pres">
      <dgm:prSet presAssocID="{B28958DB-3AA1-45D3-8098-041A0E635A63}" presName="outerComposite" presStyleCnt="0">
        <dgm:presLayoutVars>
          <dgm:chMax val="5"/>
          <dgm:dir/>
          <dgm:resizeHandles val="exact"/>
        </dgm:presLayoutVars>
      </dgm:prSet>
      <dgm:spPr/>
    </dgm:pt>
    <dgm:pt modelId="{54571A61-7C41-4D0B-9119-6422AD279649}" type="pres">
      <dgm:prSet presAssocID="{B28958DB-3AA1-45D3-8098-041A0E635A63}" presName="dummyMaxCanvas" presStyleCnt="0">
        <dgm:presLayoutVars/>
      </dgm:prSet>
      <dgm:spPr/>
    </dgm:pt>
    <dgm:pt modelId="{5AFB2A39-3168-4479-8056-627D74D45366}" type="pres">
      <dgm:prSet presAssocID="{B28958DB-3AA1-45D3-8098-041A0E635A63}" presName="ThreeNodes_1" presStyleLbl="node1" presStyleIdx="0" presStyleCnt="3">
        <dgm:presLayoutVars>
          <dgm:bulletEnabled val="1"/>
        </dgm:presLayoutVars>
      </dgm:prSet>
      <dgm:spPr/>
    </dgm:pt>
    <dgm:pt modelId="{38B6BE20-14E1-4B32-A962-E119FC1F41D2}" type="pres">
      <dgm:prSet presAssocID="{B28958DB-3AA1-45D3-8098-041A0E635A63}" presName="ThreeNodes_2" presStyleLbl="node1" presStyleIdx="1" presStyleCnt="3">
        <dgm:presLayoutVars>
          <dgm:bulletEnabled val="1"/>
        </dgm:presLayoutVars>
      </dgm:prSet>
      <dgm:spPr/>
    </dgm:pt>
    <dgm:pt modelId="{94EC8B06-294C-406D-882D-9A4A2015F95C}" type="pres">
      <dgm:prSet presAssocID="{B28958DB-3AA1-45D3-8098-041A0E635A63}" presName="ThreeNodes_3" presStyleLbl="node1" presStyleIdx="2" presStyleCnt="3">
        <dgm:presLayoutVars>
          <dgm:bulletEnabled val="1"/>
        </dgm:presLayoutVars>
      </dgm:prSet>
      <dgm:spPr/>
    </dgm:pt>
    <dgm:pt modelId="{E17F6920-7C8B-4221-A3F8-DC2C64D1ED52}" type="pres">
      <dgm:prSet presAssocID="{B28958DB-3AA1-45D3-8098-041A0E635A63}" presName="ThreeConn_1-2" presStyleLbl="fgAccFollowNode1" presStyleIdx="0" presStyleCnt="2">
        <dgm:presLayoutVars>
          <dgm:bulletEnabled val="1"/>
        </dgm:presLayoutVars>
      </dgm:prSet>
      <dgm:spPr/>
    </dgm:pt>
    <dgm:pt modelId="{A74B6929-ACFC-4CC0-946C-C4EE6EEA7F83}" type="pres">
      <dgm:prSet presAssocID="{B28958DB-3AA1-45D3-8098-041A0E635A63}" presName="ThreeConn_2-3" presStyleLbl="fgAccFollowNode1" presStyleIdx="1" presStyleCnt="2">
        <dgm:presLayoutVars>
          <dgm:bulletEnabled val="1"/>
        </dgm:presLayoutVars>
      </dgm:prSet>
      <dgm:spPr/>
    </dgm:pt>
    <dgm:pt modelId="{485D16D7-739F-4DD8-98F2-C949F4FA05AA}" type="pres">
      <dgm:prSet presAssocID="{B28958DB-3AA1-45D3-8098-041A0E635A63}" presName="ThreeNodes_1_text" presStyleLbl="node1" presStyleIdx="2" presStyleCnt="3">
        <dgm:presLayoutVars>
          <dgm:bulletEnabled val="1"/>
        </dgm:presLayoutVars>
      </dgm:prSet>
      <dgm:spPr/>
    </dgm:pt>
    <dgm:pt modelId="{D0912D86-D05E-4276-8361-D3A405905B13}" type="pres">
      <dgm:prSet presAssocID="{B28958DB-3AA1-45D3-8098-041A0E635A63}" presName="ThreeNodes_2_text" presStyleLbl="node1" presStyleIdx="2" presStyleCnt="3">
        <dgm:presLayoutVars>
          <dgm:bulletEnabled val="1"/>
        </dgm:presLayoutVars>
      </dgm:prSet>
      <dgm:spPr/>
    </dgm:pt>
    <dgm:pt modelId="{4319231E-83B3-447E-8101-9806C7266306}" type="pres">
      <dgm:prSet presAssocID="{B28958DB-3AA1-45D3-8098-041A0E635A6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D6B7928-104E-4BAD-804F-86FD9D618903}" srcId="{B28958DB-3AA1-45D3-8098-041A0E635A63}" destId="{298713E3-A295-4FAD-8AD2-D10EB661DC59}" srcOrd="2" destOrd="0" parTransId="{CF6AD205-DD3D-4FED-9D06-78834A6C3AF5}" sibTransId="{ED0CFD8E-538E-4F5D-BB98-FAD61F53E924}"/>
    <dgm:cxn modelId="{86C3D46A-C493-4B97-A6DD-20D41D4DD89C}" srcId="{B28958DB-3AA1-45D3-8098-041A0E635A63}" destId="{96E24372-93D5-4CF1-9143-8938FCF430A4}" srcOrd="0" destOrd="0" parTransId="{F5D56905-5F52-4674-976D-7969E08E8535}" sibTransId="{88C8578D-6794-4EC2-8022-351FA728B1F5}"/>
    <dgm:cxn modelId="{4597204C-6025-43A7-A0CA-82B9D7F3E856}" type="presOf" srcId="{298713E3-A295-4FAD-8AD2-D10EB661DC59}" destId="{4319231E-83B3-447E-8101-9806C7266306}" srcOrd="1" destOrd="0" presId="urn:microsoft.com/office/officeart/2005/8/layout/vProcess5"/>
    <dgm:cxn modelId="{A1E52251-CFD7-444B-B072-F62C65189EE6}" type="presOf" srcId="{96E24372-93D5-4CF1-9143-8938FCF430A4}" destId="{485D16D7-739F-4DD8-98F2-C949F4FA05AA}" srcOrd="1" destOrd="0" presId="urn:microsoft.com/office/officeart/2005/8/layout/vProcess5"/>
    <dgm:cxn modelId="{70A76851-F012-4128-A544-D1A8B36B7A54}" type="presOf" srcId="{88C8578D-6794-4EC2-8022-351FA728B1F5}" destId="{E17F6920-7C8B-4221-A3F8-DC2C64D1ED52}" srcOrd="0" destOrd="0" presId="urn:microsoft.com/office/officeart/2005/8/layout/vProcess5"/>
    <dgm:cxn modelId="{6F4C1174-08EB-4B5E-A44E-BBA2891F327A}" type="presOf" srcId="{12177E81-D984-4F2B-9145-7F5C88060D4F}" destId="{D0912D86-D05E-4276-8361-D3A405905B13}" srcOrd="1" destOrd="0" presId="urn:microsoft.com/office/officeart/2005/8/layout/vProcess5"/>
    <dgm:cxn modelId="{1DAF3257-7057-4733-9C7C-346B5ED104A9}" type="presOf" srcId="{298713E3-A295-4FAD-8AD2-D10EB661DC59}" destId="{94EC8B06-294C-406D-882D-9A4A2015F95C}" srcOrd="0" destOrd="0" presId="urn:microsoft.com/office/officeart/2005/8/layout/vProcess5"/>
    <dgm:cxn modelId="{B8A11F86-B443-4E65-B049-71D91F196A9E}" srcId="{B28958DB-3AA1-45D3-8098-041A0E635A63}" destId="{12177E81-D984-4F2B-9145-7F5C88060D4F}" srcOrd="1" destOrd="0" parTransId="{D389425F-2691-4B86-B940-B580A489A261}" sibTransId="{7FBB0DBC-AB6A-4E92-BA19-3CBEFDD822BD}"/>
    <dgm:cxn modelId="{D245178C-6073-45C9-89DB-F848E502158B}" type="presOf" srcId="{96E24372-93D5-4CF1-9143-8938FCF430A4}" destId="{5AFB2A39-3168-4479-8056-627D74D45366}" srcOrd="0" destOrd="0" presId="urn:microsoft.com/office/officeart/2005/8/layout/vProcess5"/>
    <dgm:cxn modelId="{C2AB12A2-0E02-4818-BE63-8ED67F76A59E}" type="presOf" srcId="{B28958DB-3AA1-45D3-8098-041A0E635A63}" destId="{773BEC15-ED80-45BE-9949-DEAC9D7CD0BD}" srcOrd="0" destOrd="0" presId="urn:microsoft.com/office/officeart/2005/8/layout/vProcess5"/>
    <dgm:cxn modelId="{5D7A9CDA-6C0C-411A-AC1B-1765B306170C}" type="presOf" srcId="{7FBB0DBC-AB6A-4E92-BA19-3CBEFDD822BD}" destId="{A74B6929-ACFC-4CC0-946C-C4EE6EEA7F83}" srcOrd="0" destOrd="0" presId="urn:microsoft.com/office/officeart/2005/8/layout/vProcess5"/>
    <dgm:cxn modelId="{138C2FFF-56C8-4FCF-8184-B76F94E69CB3}" type="presOf" srcId="{12177E81-D984-4F2B-9145-7F5C88060D4F}" destId="{38B6BE20-14E1-4B32-A962-E119FC1F41D2}" srcOrd="0" destOrd="0" presId="urn:microsoft.com/office/officeart/2005/8/layout/vProcess5"/>
    <dgm:cxn modelId="{C5DAC62E-8D25-4C0B-94C0-9D56A15334BA}" type="presParOf" srcId="{773BEC15-ED80-45BE-9949-DEAC9D7CD0BD}" destId="{54571A61-7C41-4D0B-9119-6422AD279649}" srcOrd="0" destOrd="0" presId="urn:microsoft.com/office/officeart/2005/8/layout/vProcess5"/>
    <dgm:cxn modelId="{D7D385D5-C4C0-4099-9AEA-FFC63775F942}" type="presParOf" srcId="{773BEC15-ED80-45BE-9949-DEAC9D7CD0BD}" destId="{5AFB2A39-3168-4479-8056-627D74D45366}" srcOrd="1" destOrd="0" presId="urn:microsoft.com/office/officeart/2005/8/layout/vProcess5"/>
    <dgm:cxn modelId="{9D40AE22-D491-4BA6-8A3B-96A9F05C403E}" type="presParOf" srcId="{773BEC15-ED80-45BE-9949-DEAC9D7CD0BD}" destId="{38B6BE20-14E1-4B32-A962-E119FC1F41D2}" srcOrd="2" destOrd="0" presId="urn:microsoft.com/office/officeart/2005/8/layout/vProcess5"/>
    <dgm:cxn modelId="{02A79D7C-F9D3-46C6-B4FB-88060E7201A8}" type="presParOf" srcId="{773BEC15-ED80-45BE-9949-DEAC9D7CD0BD}" destId="{94EC8B06-294C-406D-882D-9A4A2015F95C}" srcOrd="3" destOrd="0" presId="urn:microsoft.com/office/officeart/2005/8/layout/vProcess5"/>
    <dgm:cxn modelId="{5DCC5488-1DCC-4EAB-94E0-D175B4B4854B}" type="presParOf" srcId="{773BEC15-ED80-45BE-9949-DEAC9D7CD0BD}" destId="{E17F6920-7C8B-4221-A3F8-DC2C64D1ED52}" srcOrd="4" destOrd="0" presId="urn:microsoft.com/office/officeart/2005/8/layout/vProcess5"/>
    <dgm:cxn modelId="{341BD69C-E93A-48D1-BE83-948A30AB551A}" type="presParOf" srcId="{773BEC15-ED80-45BE-9949-DEAC9D7CD0BD}" destId="{A74B6929-ACFC-4CC0-946C-C4EE6EEA7F83}" srcOrd="5" destOrd="0" presId="urn:microsoft.com/office/officeart/2005/8/layout/vProcess5"/>
    <dgm:cxn modelId="{C10FAE8E-427A-43E6-AB13-70D49A3A5468}" type="presParOf" srcId="{773BEC15-ED80-45BE-9949-DEAC9D7CD0BD}" destId="{485D16D7-739F-4DD8-98F2-C949F4FA05AA}" srcOrd="6" destOrd="0" presId="urn:microsoft.com/office/officeart/2005/8/layout/vProcess5"/>
    <dgm:cxn modelId="{B0D50F1F-556F-40CA-A74C-BE9A8A6DE9D8}" type="presParOf" srcId="{773BEC15-ED80-45BE-9949-DEAC9D7CD0BD}" destId="{D0912D86-D05E-4276-8361-D3A405905B13}" srcOrd="7" destOrd="0" presId="urn:microsoft.com/office/officeart/2005/8/layout/vProcess5"/>
    <dgm:cxn modelId="{E7AF9AAA-ACE9-497F-8A73-027B8C1FCADE}" type="presParOf" srcId="{773BEC15-ED80-45BE-9949-DEAC9D7CD0BD}" destId="{4319231E-83B3-447E-8101-9806C726630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E9017A-6600-4A6F-8074-2E0131218745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75288F-2C91-4DF3-9165-F394753539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Made</a:t>
          </a:r>
          <a:endParaRPr lang="en-US" dirty="0"/>
        </a:p>
      </dgm:t>
    </dgm:pt>
    <dgm:pt modelId="{64890C3E-67A7-4EC0-8779-E7EC77DCE660}" type="parTrans" cxnId="{42B98522-24DB-4702-AA3F-5E405ACEF0AF}">
      <dgm:prSet/>
      <dgm:spPr/>
      <dgm:t>
        <a:bodyPr/>
        <a:lstStyle/>
        <a:p>
          <a:endParaRPr lang="en-US"/>
        </a:p>
      </dgm:t>
    </dgm:pt>
    <dgm:pt modelId="{9BB90650-5193-4251-82E0-54AEE7633478}" type="sibTrans" cxnId="{42B98522-24DB-4702-AA3F-5E405ACEF0AF}">
      <dgm:prSet/>
      <dgm:spPr/>
      <dgm:t>
        <a:bodyPr/>
        <a:lstStyle/>
        <a:p>
          <a:endParaRPr lang="en-US"/>
        </a:p>
      </dgm:t>
    </dgm:pt>
    <dgm:pt modelId="{6DDDD3FF-CC0C-44ED-9CAB-BBF8CDB0CA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Adapted</a:t>
          </a:r>
          <a:endParaRPr lang="en-US" dirty="0"/>
        </a:p>
      </dgm:t>
    </dgm:pt>
    <dgm:pt modelId="{3A6CC541-B252-4E52-BC56-37AC3D1D3A39}" type="parTrans" cxnId="{3243AE72-4D16-4003-8CB9-271A4FE25A1E}">
      <dgm:prSet/>
      <dgm:spPr/>
      <dgm:t>
        <a:bodyPr/>
        <a:lstStyle/>
        <a:p>
          <a:endParaRPr lang="en-US"/>
        </a:p>
      </dgm:t>
    </dgm:pt>
    <dgm:pt modelId="{90895497-DD48-4820-8B23-38EDB0754D5F}" type="sibTrans" cxnId="{3243AE72-4D16-4003-8CB9-271A4FE25A1E}">
      <dgm:prSet/>
      <dgm:spPr/>
      <dgm:t>
        <a:bodyPr/>
        <a:lstStyle/>
        <a:p>
          <a:endParaRPr lang="en-US"/>
        </a:p>
      </dgm:t>
    </dgm:pt>
    <dgm:pt modelId="{61F162D8-B567-492F-B842-4A9B252C9F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Intended</a:t>
          </a:r>
          <a:endParaRPr lang="en-US" dirty="0"/>
        </a:p>
      </dgm:t>
    </dgm:pt>
    <dgm:pt modelId="{7514B4A9-35DC-4984-9579-CB9B739B285D}" type="parTrans" cxnId="{EFE28946-2A05-4B75-AA9A-4075E1E4E52D}">
      <dgm:prSet/>
      <dgm:spPr/>
      <dgm:t>
        <a:bodyPr/>
        <a:lstStyle/>
        <a:p>
          <a:endParaRPr lang="en-US"/>
        </a:p>
      </dgm:t>
    </dgm:pt>
    <dgm:pt modelId="{6740D1F3-C058-40CE-86A3-42D0A9738559}" type="sibTrans" cxnId="{EFE28946-2A05-4B75-AA9A-4075E1E4E52D}">
      <dgm:prSet/>
      <dgm:spPr/>
      <dgm:t>
        <a:bodyPr/>
        <a:lstStyle/>
        <a:p>
          <a:endParaRPr lang="en-US"/>
        </a:p>
      </dgm:t>
    </dgm:pt>
    <dgm:pt modelId="{497653EF-88AE-4794-9A8B-C8376470140F}" type="pres">
      <dgm:prSet presAssocID="{D3E9017A-6600-4A6F-8074-2E0131218745}" presName="theList" presStyleCnt="0">
        <dgm:presLayoutVars>
          <dgm:dir/>
          <dgm:animLvl val="lvl"/>
          <dgm:resizeHandles val="exact"/>
        </dgm:presLayoutVars>
      </dgm:prSet>
      <dgm:spPr/>
    </dgm:pt>
    <dgm:pt modelId="{A2ED3C0C-17BE-4685-BBE6-CF55B7F1B301}" type="pres">
      <dgm:prSet presAssocID="{1875288F-2C91-4DF3-9165-F394753539DE}" presName="compNode" presStyleCnt="0"/>
      <dgm:spPr/>
    </dgm:pt>
    <dgm:pt modelId="{693D4AAA-03E7-43D0-B4BD-1AFF6A6A98B2}" type="pres">
      <dgm:prSet presAssocID="{1875288F-2C91-4DF3-9165-F394753539DE}" presName="aNode" presStyleLbl="bgShp" presStyleIdx="0" presStyleCnt="3" custLinFactNeighborX="-38" custLinFactNeighborY="-470"/>
      <dgm:spPr/>
    </dgm:pt>
    <dgm:pt modelId="{C048EF1E-802E-4B7C-A104-C1F9B7DD096E}" type="pres">
      <dgm:prSet presAssocID="{1875288F-2C91-4DF3-9165-F394753539DE}" presName="textNode" presStyleLbl="bgShp" presStyleIdx="0" presStyleCnt="3"/>
      <dgm:spPr/>
    </dgm:pt>
    <dgm:pt modelId="{6A19D780-A0F6-4496-BCF9-5B90D49B8EC2}" type="pres">
      <dgm:prSet presAssocID="{1875288F-2C91-4DF3-9165-F394753539DE}" presName="compChildNode" presStyleCnt="0"/>
      <dgm:spPr/>
    </dgm:pt>
    <dgm:pt modelId="{FA4085A3-A5C4-4C44-B935-E1F3DD719098}" type="pres">
      <dgm:prSet presAssocID="{1875288F-2C91-4DF3-9165-F394753539DE}" presName="theInnerList" presStyleCnt="0"/>
      <dgm:spPr/>
    </dgm:pt>
    <dgm:pt modelId="{0F48DDC6-3220-4C08-B327-9F2E82414129}" type="pres">
      <dgm:prSet presAssocID="{1875288F-2C91-4DF3-9165-F394753539DE}" presName="aSpace" presStyleCnt="0"/>
      <dgm:spPr/>
    </dgm:pt>
    <dgm:pt modelId="{BBBE3F06-E617-4C74-A584-483BA4F85EC8}" type="pres">
      <dgm:prSet presAssocID="{6DDDD3FF-CC0C-44ED-9CAB-BBF8CDB0CA18}" presName="compNode" presStyleCnt="0"/>
      <dgm:spPr/>
    </dgm:pt>
    <dgm:pt modelId="{B2146D6A-EA4B-4E29-A764-AE57065927FE}" type="pres">
      <dgm:prSet presAssocID="{6DDDD3FF-CC0C-44ED-9CAB-BBF8CDB0CA18}" presName="aNode" presStyleLbl="bgShp" presStyleIdx="1" presStyleCnt="3"/>
      <dgm:spPr/>
    </dgm:pt>
    <dgm:pt modelId="{E0B0826D-3933-4867-B354-686112DCB916}" type="pres">
      <dgm:prSet presAssocID="{6DDDD3FF-CC0C-44ED-9CAB-BBF8CDB0CA18}" presName="textNode" presStyleLbl="bgShp" presStyleIdx="1" presStyleCnt="3"/>
      <dgm:spPr/>
    </dgm:pt>
    <dgm:pt modelId="{A516688C-9346-4B8E-8BAC-E4788BF0D98F}" type="pres">
      <dgm:prSet presAssocID="{6DDDD3FF-CC0C-44ED-9CAB-BBF8CDB0CA18}" presName="compChildNode" presStyleCnt="0"/>
      <dgm:spPr/>
    </dgm:pt>
    <dgm:pt modelId="{439E237F-C174-4759-8F1C-07D444EF438D}" type="pres">
      <dgm:prSet presAssocID="{6DDDD3FF-CC0C-44ED-9CAB-BBF8CDB0CA18}" presName="theInnerList" presStyleCnt="0"/>
      <dgm:spPr/>
    </dgm:pt>
    <dgm:pt modelId="{1A1A24C2-855A-4D61-8544-2148DAA8ABAA}" type="pres">
      <dgm:prSet presAssocID="{6DDDD3FF-CC0C-44ED-9CAB-BBF8CDB0CA18}" presName="aSpace" presStyleCnt="0"/>
      <dgm:spPr/>
    </dgm:pt>
    <dgm:pt modelId="{F32AA1FF-2FF8-45D5-8288-162743F48B0D}" type="pres">
      <dgm:prSet presAssocID="{61F162D8-B567-492F-B842-4A9B252C9FB4}" presName="compNode" presStyleCnt="0"/>
      <dgm:spPr/>
    </dgm:pt>
    <dgm:pt modelId="{F91B62A6-FF93-4BBE-8431-54840E9A7B50}" type="pres">
      <dgm:prSet presAssocID="{61F162D8-B567-492F-B842-4A9B252C9FB4}" presName="aNode" presStyleLbl="bgShp" presStyleIdx="2" presStyleCnt="3"/>
      <dgm:spPr/>
    </dgm:pt>
    <dgm:pt modelId="{836B11A7-F57D-42AC-9CF8-598BC841DA26}" type="pres">
      <dgm:prSet presAssocID="{61F162D8-B567-492F-B842-4A9B252C9FB4}" presName="textNode" presStyleLbl="bgShp" presStyleIdx="2" presStyleCnt="3"/>
      <dgm:spPr/>
    </dgm:pt>
    <dgm:pt modelId="{4F8CADE1-52F8-4E3E-88FA-BA9605AFB583}" type="pres">
      <dgm:prSet presAssocID="{61F162D8-B567-492F-B842-4A9B252C9FB4}" presName="compChildNode" presStyleCnt="0"/>
      <dgm:spPr/>
    </dgm:pt>
    <dgm:pt modelId="{27701A1A-C140-458E-8D00-41F156C11603}" type="pres">
      <dgm:prSet presAssocID="{61F162D8-B567-492F-B842-4A9B252C9FB4}" presName="theInnerList" presStyleCnt="0"/>
      <dgm:spPr/>
    </dgm:pt>
  </dgm:ptLst>
  <dgm:cxnLst>
    <dgm:cxn modelId="{B466F818-C88F-4EC5-8F12-1A44D046D1D1}" type="presOf" srcId="{61F162D8-B567-492F-B842-4A9B252C9FB4}" destId="{F91B62A6-FF93-4BBE-8431-54840E9A7B50}" srcOrd="0" destOrd="0" presId="urn:microsoft.com/office/officeart/2005/8/layout/lProcess2"/>
    <dgm:cxn modelId="{42B98522-24DB-4702-AA3F-5E405ACEF0AF}" srcId="{D3E9017A-6600-4A6F-8074-2E0131218745}" destId="{1875288F-2C91-4DF3-9165-F394753539DE}" srcOrd="0" destOrd="0" parTransId="{64890C3E-67A7-4EC0-8779-E7EC77DCE660}" sibTransId="{9BB90650-5193-4251-82E0-54AEE7633478}"/>
    <dgm:cxn modelId="{7CE2482C-67F2-4102-9BC7-976F5338BC47}" type="presOf" srcId="{1875288F-2C91-4DF3-9165-F394753539DE}" destId="{693D4AAA-03E7-43D0-B4BD-1AFF6A6A98B2}" srcOrd="0" destOrd="0" presId="urn:microsoft.com/office/officeart/2005/8/layout/lProcess2"/>
    <dgm:cxn modelId="{F9B50240-0587-479C-A236-D9056992FFB4}" type="presOf" srcId="{61F162D8-B567-492F-B842-4A9B252C9FB4}" destId="{836B11A7-F57D-42AC-9CF8-598BC841DA26}" srcOrd="1" destOrd="0" presId="urn:microsoft.com/office/officeart/2005/8/layout/lProcess2"/>
    <dgm:cxn modelId="{EFE28946-2A05-4B75-AA9A-4075E1E4E52D}" srcId="{D3E9017A-6600-4A6F-8074-2E0131218745}" destId="{61F162D8-B567-492F-B842-4A9B252C9FB4}" srcOrd="2" destOrd="0" parTransId="{7514B4A9-35DC-4984-9579-CB9B739B285D}" sibTransId="{6740D1F3-C058-40CE-86A3-42D0A9738559}"/>
    <dgm:cxn modelId="{3243AE72-4D16-4003-8CB9-271A4FE25A1E}" srcId="{D3E9017A-6600-4A6F-8074-2E0131218745}" destId="{6DDDD3FF-CC0C-44ED-9CAB-BBF8CDB0CA18}" srcOrd="1" destOrd="0" parTransId="{3A6CC541-B252-4E52-BC56-37AC3D1D3A39}" sibTransId="{90895497-DD48-4820-8B23-38EDB0754D5F}"/>
    <dgm:cxn modelId="{BCE3DB8D-4BF1-450B-9B01-C242EFD8A144}" type="presOf" srcId="{D3E9017A-6600-4A6F-8074-2E0131218745}" destId="{497653EF-88AE-4794-9A8B-C8376470140F}" srcOrd="0" destOrd="0" presId="urn:microsoft.com/office/officeart/2005/8/layout/lProcess2"/>
    <dgm:cxn modelId="{276D69AA-681F-4C54-9D84-FBB6A9C3B871}" type="presOf" srcId="{1875288F-2C91-4DF3-9165-F394753539DE}" destId="{C048EF1E-802E-4B7C-A104-C1F9B7DD096E}" srcOrd="1" destOrd="0" presId="urn:microsoft.com/office/officeart/2005/8/layout/lProcess2"/>
    <dgm:cxn modelId="{69175DD8-021A-435A-865C-46E917D30172}" type="presOf" srcId="{6DDDD3FF-CC0C-44ED-9CAB-BBF8CDB0CA18}" destId="{E0B0826D-3933-4867-B354-686112DCB916}" srcOrd="1" destOrd="0" presId="urn:microsoft.com/office/officeart/2005/8/layout/lProcess2"/>
    <dgm:cxn modelId="{CE4CCBF9-9606-474B-A867-4FA0F8BBAB13}" type="presOf" srcId="{6DDDD3FF-CC0C-44ED-9CAB-BBF8CDB0CA18}" destId="{B2146D6A-EA4B-4E29-A764-AE57065927FE}" srcOrd="0" destOrd="0" presId="urn:microsoft.com/office/officeart/2005/8/layout/lProcess2"/>
    <dgm:cxn modelId="{5E7095FD-F814-434C-8DC5-5185EEB7D0A3}" type="presParOf" srcId="{497653EF-88AE-4794-9A8B-C8376470140F}" destId="{A2ED3C0C-17BE-4685-BBE6-CF55B7F1B301}" srcOrd="0" destOrd="0" presId="urn:microsoft.com/office/officeart/2005/8/layout/lProcess2"/>
    <dgm:cxn modelId="{B157B764-FB84-4B4A-B52B-8369EF7B65CF}" type="presParOf" srcId="{A2ED3C0C-17BE-4685-BBE6-CF55B7F1B301}" destId="{693D4AAA-03E7-43D0-B4BD-1AFF6A6A98B2}" srcOrd="0" destOrd="0" presId="urn:microsoft.com/office/officeart/2005/8/layout/lProcess2"/>
    <dgm:cxn modelId="{56DB003D-3714-4281-9841-E3FE52B143F5}" type="presParOf" srcId="{A2ED3C0C-17BE-4685-BBE6-CF55B7F1B301}" destId="{C048EF1E-802E-4B7C-A104-C1F9B7DD096E}" srcOrd="1" destOrd="0" presId="urn:microsoft.com/office/officeart/2005/8/layout/lProcess2"/>
    <dgm:cxn modelId="{4FD83B7B-DA62-4184-8A77-4459BBBD145D}" type="presParOf" srcId="{A2ED3C0C-17BE-4685-BBE6-CF55B7F1B301}" destId="{6A19D780-A0F6-4496-BCF9-5B90D49B8EC2}" srcOrd="2" destOrd="0" presId="urn:microsoft.com/office/officeart/2005/8/layout/lProcess2"/>
    <dgm:cxn modelId="{F9324626-C059-44AE-A42C-89761846C620}" type="presParOf" srcId="{6A19D780-A0F6-4496-BCF9-5B90D49B8EC2}" destId="{FA4085A3-A5C4-4C44-B935-E1F3DD719098}" srcOrd="0" destOrd="0" presId="urn:microsoft.com/office/officeart/2005/8/layout/lProcess2"/>
    <dgm:cxn modelId="{60703977-AB24-4F20-A49A-D0DCADCFF7B3}" type="presParOf" srcId="{497653EF-88AE-4794-9A8B-C8376470140F}" destId="{0F48DDC6-3220-4C08-B327-9F2E82414129}" srcOrd="1" destOrd="0" presId="urn:microsoft.com/office/officeart/2005/8/layout/lProcess2"/>
    <dgm:cxn modelId="{27A7FA75-B7DA-45FE-8BCD-5B5E8B09AFE6}" type="presParOf" srcId="{497653EF-88AE-4794-9A8B-C8376470140F}" destId="{BBBE3F06-E617-4C74-A584-483BA4F85EC8}" srcOrd="2" destOrd="0" presId="urn:microsoft.com/office/officeart/2005/8/layout/lProcess2"/>
    <dgm:cxn modelId="{4565119A-37BA-40F6-A6B7-941EB64EBCFC}" type="presParOf" srcId="{BBBE3F06-E617-4C74-A584-483BA4F85EC8}" destId="{B2146D6A-EA4B-4E29-A764-AE57065927FE}" srcOrd="0" destOrd="0" presId="urn:microsoft.com/office/officeart/2005/8/layout/lProcess2"/>
    <dgm:cxn modelId="{FB8DCA47-B640-4802-9C0F-630F2A01E2D9}" type="presParOf" srcId="{BBBE3F06-E617-4C74-A584-483BA4F85EC8}" destId="{E0B0826D-3933-4867-B354-686112DCB916}" srcOrd="1" destOrd="0" presId="urn:microsoft.com/office/officeart/2005/8/layout/lProcess2"/>
    <dgm:cxn modelId="{10A3A1D1-8532-408B-BB99-B9877711D14F}" type="presParOf" srcId="{BBBE3F06-E617-4C74-A584-483BA4F85EC8}" destId="{A516688C-9346-4B8E-8BAC-E4788BF0D98F}" srcOrd="2" destOrd="0" presId="urn:microsoft.com/office/officeart/2005/8/layout/lProcess2"/>
    <dgm:cxn modelId="{45CF0D28-9B86-4105-A6E9-A45EB9B6EDFB}" type="presParOf" srcId="{A516688C-9346-4B8E-8BAC-E4788BF0D98F}" destId="{439E237F-C174-4759-8F1C-07D444EF438D}" srcOrd="0" destOrd="0" presId="urn:microsoft.com/office/officeart/2005/8/layout/lProcess2"/>
    <dgm:cxn modelId="{FE074C99-3056-4881-BEFC-E6D6F430D16B}" type="presParOf" srcId="{497653EF-88AE-4794-9A8B-C8376470140F}" destId="{1A1A24C2-855A-4D61-8544-2148DAA8ABAA}" srcOrd="3" destOrd="0" presId="urn:microsoft.com/office/officeart/2005/8/layout/lProcess2"/>
    <dgm:cxn modelId="{DB3608B9-B8CA-4785-85F0-6839741BE12E}" type="presParOf" srcId="{497653EF-88AE-4794-9A8B-C8376470140F}" destId="{F32AA1FF-2FF8-45D5-8288-162743F48B0D}" srcOrd="4" destOrd="0" presId="urn:microsoft.com/office/officeart/2005/8/layout/lProcess2"/>
    <dgm:cxn modelId="{78B18EB7-19B0-4521-B23A-F44503FBEBE1}" type="presParOf" srcId="{F32AA1FF-2FF8-45D5-8288-162743F48B0D}" destId="{F91B62A6-FF93-4BBE-8431-54840E9A7B50}" srcOrd="0" destOrd="0" presId="urn:microsoft.com/office/officeart/2005/8/layout/lProcess2"/>
    <dgm:cxn modelId="{6D2AD06E-5F84-40F3-A979-E9EED7865E4B}" type="presParOf" srcId="{F32AA1FF-2FF8-45D5-8288-162743F48B0D}" destId="{836B11A7-F57D-42AC-9CF8-598BC841DA26}" srcOrd="1" destOrd="0" presId="urn:microsoft.com/office/officeart/2005/8/layout/lProcess2"/>
    <dgm:cxn modelId="{E2F92F68-D68D-4F5B-BA4F-434AFFF9010E}" type="presParOf" srcId="{F32AA1FF-2FF8-45D5-8288-162743F48B0D}" destId="{4F8CADE1-52F8-4E3E-88FA-BA9605AFB583}" srcOrd="2" destOrd="0" presId="urn:microsoft.com/office/officeart/2005/8/layout/lProcess2"/>
    <dgm:cxn modelId="{190574CB-5894-4AB7-B6B2-92F6A8A6E42C}" type="presParOf" srcId="{4F8CADE1-52F8-4E3E-88FA-BA9605AFB583}" destId="{27701A1A-C140-458E-8D00-41F156C11603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E932835-896A-4B4E-BD91-ACF8A94D17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F4408A-FD75-45F6-AC59-CC50ECD465F3}">
      <dgm:prSet/>
      <dgm:spPr/>
      <dgm:t>
        <a:bodyPr/>
        <a:lstStyle/>
        <a:p>
          <a:r>
            <a:rPr lang="en-GB" dirty="0"/>
            <a:t>GO WISELY</a:t>
          </a:r>
          <a:endParaRPr lang="en-US" dirty="0"/>
        </a:p>
      </dgm:t>
    </dgm:pt>
    <dgm:pt modelId="{3FB2691F-8869-4C59-8222-B7DBC0C8C2C2}" type="parTrans" cxnId="{4E84EA86-36BC-435D-8956-6F1561DC8709}">
      <dgm:prSet/>
      <dgm:spPr/>
      <dgm:t>
        <a:bodyPr/>
        <a:lstStyle/>
        <a:p>
          <a:endParaRPr lang="en-US"/>
        </a:p>
      </dgm:t>
    </dgm:pt>
    <dgm:pt modelId="{896B5B8A-259A-4A2E-A595-8583D973D718}" type="sibTrans" cxnId="{4E84EA86-36BC-435D-8956-6F1561DC8709}">
      <dgm:prSet/>
      <dgm:spPr/>
      <dgm:t>
        <a:bodyPr/>
        <a:lstStyle/>
        <a:p>
          <a:endParaRPr lang="en-US"/>
        </a:p>
      </dgm:t>
    </dgm:pt>
    <dgm:pt modelId="{E38834DE-88A5-4267-B195-D9E9773975F8}">
      <dgm:prSet/>
      <dgm:spPr/>
      <dgm:t>
        <a:bodyPr/>
        <a:lstStyle/>
        <a:p>
          <a:r>
            <a:rPr lang="en-GB" dirty="0"/>
            <a:t>Jacket Outer coat and Gloves (JOG)</a:t>
          </a:r>
          <a:endParaRPr lang="en-US" dirty="0"/>
        </a:p>
      </dgm:t>
    </dgm:pt>
    <dgm:pt modelId="{1898717A-1219-4C99-BB9F-86A6AE4585E3}" type="parTrans" cxnId="{5E26F4F6-82FA-4828-BBAF-98379767611F}">
      <dgm:prSet/>
      <dgm:spPr/>
      <dgm:t>
        <a:bodyPr/>
        <a:lstStyle/>
        <a:p>
          <a:endParaRPr lang="en-US"/>
        </a:p>
      </dgm:t>
    </dgm:pt>
    <dgm:pt modelId="{DE7CCC76-5E2E-4EE4-869C-8C72C1377709}" type="sibTrans" cxnId="{5E26F4F6-82FA-4828-BBAF-98379767611F}">
      <dgm:prSet/>
      <dgm:spPr/>
      <dgm:t>
        <a:bodyPr/>
        <a:lstStyle/>
        <a:p>
          <a:endParaRPr lang="en-US"/>
        </a:p>
      </dgm:t>
    </dgm:pt>
    <dgm:pt modelId="{2E716A1B-2671-4953-8A17-297BFE69A622}">
      <dgm:prSet/>
      <dgm:spPr/>
      <dgm:t>
        <a:bodyPr/>
        <a:lstStyle/>
        <a:p>
          <a:r>
            <a:rPr lang="en-GB" dirty="0"/>
            <a:t>An officer would have to ask the person being searched to voluntary remove more than JOG</a:t>
          </a:r>
          <a:endParaRPr lang="en-US" dirty="0"/>
        </a:p>
      </dgm:t>
    </dgm:pt>
    <dgm:pt modelId="{D7F50FDB-BF4E-41A8-B170-168A02EA671A}" type="parTrans" cxnId="{9409EA84-F6DC-4434-B010-4AD4EEFEEAE5}">
      <dgm:prSet/>
      <dgm:spPr/>
      <dgm:t>
        <a:bodyPr/>
        <a:lstStyle/>
        <a:p>
          <a:endParaRPr lang="en-US"/>
        </a:p>
      </dgm:t>
    </dgm:pt>
    <dgm:pt modelId="{ACEE3471-526A-48AB-BA84-92B124CB3963}" type="sibTrans" cxnId="{9409EA84-F6DC-4434-B010-4AD4EEFEEAE5}">
      <dgm:prSet/>
      <dgm:spPr/>
      <dgm:t>
        <a:bodyPr/>
        <a:lstStyle/>
        <a:p>
          <a:endParaRPr lang="en-US"/>
        </a:p>
      </dgm:t>
    </dgm:pt>
    <dgm:pt modelId="{796619C8-2C80-4141-9A4B-853E26944EB9}" type="pres">
      <dgm:prSet presAssocID="{CE932835-896A-4B4E-BD91-ACF8A94D1759}" presName="linear" presStyleCnt="0">
        <dgm:presLayoutVars>
          <dgm:animLvl val="lvl"/>
          <dgm:resizeHandles val="exact"/>
        </dgm:presLayoutVars>
      </dgm:prSet>
      <dgm:spPr/>
    </dgm:pt>
    <dgm:pt modelId="{CE591480-E789-4D5F-9504-983FAC580658}" type="pres">
      <dgm:prSet presAssocID="{B5F4408A-FD75-45F6-AC59-CC50ECD465F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A0D1EF1-74C9-4EDF-8BFF-9A74FB645117}" type="pres">
      <dgm:prSet presAssocID="{896B5B8A-259A-4A2E-A595-8583D973D718}" presName="spacer" presStyleCnt="0"/>
      <dgm:spPr/>
    </dgm:pt>
    <dgm:pt modelId="{FF5CA045-CCD9-482F-B3D6-F69A52A3546C}" type="pres">
      <dgm:prSet presAssocID="{E38834DE-88A5-4267-B195-D9E9773975F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44F3E4C-A1C6-4DA3-85DD-3D52B3B0E0DF}" type="pres">
      <dgm:prSet presAssocID="{DE7CCC76-5E2E-4EE4-869C-8C72C1377709}" presName="spacer" presStyleCnt="0"/>
      <dgm:spPr/>
    </dgm:pt>
    <dgm:pt modelId="{1CFDE8FA-F9A5-443F-ACF5-373111A88CAC}" type="pres">
      <dgm:prSet presAssocID="{2E716A1B-2671-4953-8A17-297BFE69A62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47FA73-66CC-436F-B8F9-DD07F62759A4}" type="presOf" srcId="{E38834DE-88A5-4267-B195-D9E9773975F8}" destId="{FF5CA045-CCD9-482F-B3D6-F69A52A3546C}" srcOrd="0" destOrd="0" presId="urn:microsoft.com/office/officeart/2005/8/layout/vList2"/>
    <dgm:cxn modelId="{9409EA84-F6DC-4434-B010-4AD4EEFEEAE5}" srcId="{CE932835-896A-4B4E-BD91-ACF8A94D1759}" destId="{2E716A1B-2671-4953-8A17-297BFE69A622}" srcOrd="2" destOrd="0" parTransId="{D7F50FDB-BF4E-41A8-B170-168A02EA671A}" sibTransId="{ACEE3471-526A-48AB-BA84-92B124CB3963}"/>
    <dgm:cxn modelId="{4E84EA86-36BC-435D-8956-6F1561DC8709}" srcId="{CE932835-896A-4B4E-BD91-ACF8A94D1759}" destId="{B5F4408A-FD75-45F6-AC59-CC50ECD465F3}" srcOrd="0" destOrd="0" parTransId="{3FB2691F-8869-4C59-8222-B7DBC0C8C2C2}" sibTransId="{896B5B8A-259A-4A2E-A595-8583D973D718}"/>
    <dgm:cxn modelId="{BF16528A-088B-4941-8186-71753A024F9D}" type="presOf" srcId="{CE932835-896A-4B4E-BD91-ACF8A94D1759}" destId="{796619C8-2C80-4141-9A4B-853E26944EB9}" srcOrd="0" destOrd="0" presId="urn:microsoft.com/office/officeart/2005/8/layout/vList2"/>
    <dgm:cxn modelId="{94D35ED0-A1C6-4749-9A6B-523B936ACAA8}" type="presOf" srcId="{2E716A1B-2671-4953-8A17-297BFE69A622}" destId="{1CFDE8FA-F9A5-443F-ACF5-373111A88CAC}" srcOrd="0" destOrd="0" presId="urn:microsoft.com/office/officeart/2005/8/layout/vList2"/>
    <dgm:cxn modelId="{FF4B92F5-C835-455A-BF3D-161DBDAB5F85}" type="presOf" srcId="{B5F4408A-FD75-45F6-AC59-CC50ECD465F3}" destId="{CE591480-E789-4D5F-9504-983FAC580658}" srcOrd="0" destOrd="0" presId="urn:microsoft.com/office/officeart/2005/8/layout/vList2"/>
    <dgm:cxn modelId="{5E26F4F6-82FA-4828-BBAF-98379767611F}" srcId="{CE932835-896A-4B4E-BD91-ACF8A94D1759}" destId="{E38834DE-88A5-4267-B195-D9E9773975F8}" srcOrd="1" destOrd="0" parTransId="{1898717A-1219-4C99-BB9F-86A6AE4585E3}" sibTransId="{DE7CCC76-5E2E-4EE4-869C-8C72C1377709}"/>
    <dgm:cxn modelId="{DE6D811E-26C7-4ACE-A704-C1F23986D5D2}" type="presParOf" srcId="{796619C8-2C80-4141-9A4B-853E26944EB9}" destId="{CE591480-E789-4D5F-9504-983FAC580658}" srcOrd="0" destOrd="0" presId="urn:microsoft.com/office/officeart/2005/8/layout/vList2"/>
    <dgm:cxn modelId="{1F3D15DD-618B-4E9C-B2C2-5BB6A12BA00E}" type="presParOf" srcId="{796619C8-2C80-4141-9A4B-853E26944EB9}" destId="{EA0D1EF1-74C9-4EDF-8BFF-9A74FB645117}" srcOrd="1" destOrd="0" presId="urn:microsoft.com/office/officeart/2005/8/layout/vList2"/>
    <dgm:cxn modelId="{4460895A-34FC-46F2-ABCA-2CF1117B502B}" type="presParOf" srcId="{796619C8-2C80-4141-9A4B-853E26944EB9}" destId="{FF5CA045-CCD9-482F-B3D6-F69A52A3546C}" srcOrd="2" destOrd="0" presId="urn:microsoft.com/office/officeart/2005/8/layout/vList2"/>
    <dgm:cxn modelId="{5A4AE1A3-5478-4307-81C3-4F4AF193748E}" type="presParOf" srcId="{796619C8-2C80-4141-9A4B-853E26944EB9}" destId="{A44F3E4C-A1C6-4DA3-85DD-3D52B3B0E0DF}" srcOrd="3" destOrd="0" presId="urn:microsoft.com/office/officeart/2005/8/layout/vList2"/>
    <dgm:cxn modelId="{C8E5ED63-7155-4311-8B8E-874CEFE0F7C3}" type="presParOf" srcId="{796619C8-2C80-4141-9A4B-853E26944EB9}" destId="{1CFDE8FA-F9A5-443F-ACF5-373111A88CA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C6B1610-C74C-43C4-B7CD-C39FE7DCE8C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0A0152-9232-4440-9E5B-009A069D3387}">
      <dgm:prSet/>
      <dgm:spPr/>
      <dgm:t>
        <a:bodyPr/>
        <a:lstStyle/>
        <a:p>
          <a:r>
            <a:rPr lang="en-GB" dirty="0"/>
            <a:t>Know</a:t>
          </a:r>
          <a:endParaRPr lang="en-US" dirty="0"/>
        </a:p>
      </dgm:t>
    </dgm:pt>
    <dgm:pt modelId="{CD7D6543-D96D-4C35-88B8-210E233F1348}" type="parTrans" cxnId="{D0A23C1A-69D5-4249-9788-B3CD3DB798C3}">
      <dgm:prSet/>
      <dgm:spPr/>
      <dgm:t>
        <a:bodyPr/>
        <a:lstStyle/>
        <a:p>
          <a:endParaRPr lang="en-US"/>
        </a:p>
      </dgm:t>
    </dgm:pt>
    <dgm:pt modelId="{D7E0C13C-035B-4805-AF04-3C0FB5CB8913}" type="sibTrans" cxnId="{D0A23C1A-69D5-4249-9788-B3CD3DB798C3}">
      <dgm:prSet/>
      <dgm:spPr/>
      <dgm:t>
        <a:bodyPr/>
        <a:lstStyle/>
        <a:p>
          <a:endParaRPr lang="en-US"/>
        </a:p>
      </dgm:t>
    </dgm:pt>
    <dgm:pt modelId="{9223441A-D64D-4679-A73B-3777B4B119FC}">
      <dgm:prSet/>
      <dgm:spPr/>
      <dgm:t>
        <a:bodyPr/>
        <a:lstStyle/>
        <a:p>
          <a:r>
            <a:rPr lang="en-GB" dirty="0"/>
            <a:t>Believe</a:t>
          </a:r>
          <a:endParaRPr lang="en-US" dirty="0"/>
        </a:p>
      </dgm:t>
    </dgm:pt>
    <dgm:pt modelId="{40802837-3EBA-4757-A0DB-909E7494E5B4}" type="parTrans" cxnId="{9EE8108C-7DC0-4D48-B93B-E0789E068D5A}">
      <dgm:prSet/>
      <dgm:spPr/>
      <dgm:t>
        <a:bodyPr/>
        <a:lstStyle/>
        <a:p>
          <a:endParaRPr lang="en-US"/>
        </a:p>
      </dgm:t>
    </dgm:pt>
    <dgm:pt modelId="{C369A88C-1388-4658-AE8B-101C15925EF3}" type="sibTrans" cxnId="{9EE8108C-7DC0-4D48-B93B-E0789E068D5A}">
      <dgm:prSet/>
      <dgm:spPr/>
      <dgm:t>
        <a:bodyPr/>
        <a:lstStyle/>
        <a:p>
          <a:endParaRPr lang="en-US"/>
        </a:p>
      </dgm:t>
    </dgm:pt>
    <dgm:pt modelId="{D0E5A946-6D83-46B4-8CFD-1C0BFBFD36BE}">
      <dgm:prSet/>
      <dgm:spPr/>
      <dgm:t>
        <a:bodyPr/>
        <a:lstStyle/>
        <a:p>
          <a:r>
            <a:rPr lang="en-GB" dirty="0"/>
            <a:t>Suspect</a:t>
          </a:r>
          <a:endParaRPr lang="en-US" dirty="0"/>
        </a:p>
      </dgm:t>
    </dgm:pt>
    <dgm:pt modelId="{1CF1EB3B-CF07-4ACF-BA59-BCB6465A6F48}" type="parTrans" cxnId="{6081B1FD-F657-44E0-BE21-B9D9D2993680}">
      <dgm:prSet/>
      <dgm:spPr/>
      <dgm:t>
        <a:bodyPr/>
        <a:lstStyle/>
        <a:p>
          <a:endParaRPr lang="en-US"/>
        </a:p>
      </dgm:t>
    </dgm:pt>
    <dgm:pt modelId="{8F328055-52CE-4A22-85AA-9C56E44E7D41}" type="sibTrans" cxnId="{6081B1FD-F657-44E0-BE21-B9D9D2993680}">
      <dgm:prSet/>
      <dgm:spPr/>
      <dgm:t>
        <a:bodyPr/>
        <a:lstStyle/>
        <a:p>
          <a:endParaRPr lang="en-US"/>
        </a:p>
      </dgm:t>
    </dgm:pt>
    <dgm:pt modelId="{DCFE4DAB-0B41-40F4-B273-727132A0FE24}" type="pres">
      <dgm:prSet presAssocID="{2C6B1610-C74C-43C4-B7CD-C39FE7DCE8C0}" presName="linear" presStyleCnt="0">
        <dgm:presLayoutVars>
          <dgm:animLvl val="lvl"/>
          <dgm:resizeHandles val="exact"/>
        </dgm:presLayoutVars>
      </dgm:prSet>
      <dgm:spPr/>
    </dgm:pt>
    <dgm:pt modelId="{B5A7DAFC-F5D1-4C8B-B9AE-819CEE795EA0}" type="pres">
      <dgm:prSet presAssocID="{A60A0152-9232-4440-9E5B-009A069D33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A1060BE-C0D1-45FB-A32E-65ED00CA9513}" type="pres">
      <dgm:prSet presAssocID="{D7E0C13C-035B-4805-AF04-3C0FB5CB8913}" presName="spacer" presStyleCnt="0"/>
      <dgm:spPr/>
    </dgm:pt>
    <dgm:pt modelId="{1BAF8336-FB9D-4A1E-8BBA-C1D8EEC48E8B}" type="pres">
      <dgm:prSet presAssocID="{9223441A-D64D-4679-A73B-3777B4B119F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9C8E57-AC19-4CF3-BD4C-E185193C020A}" type="pres">
      <dgm:prSet presAssocID="{C369A88C-1388-4658-AE8B-101C15925EF3}" presName="spacer" presStyleCnt="0"/>
      <dgm:spPr/>
    </dgm:pt>
    <dgm:pt modelId="{376D765E-5162-4392-B404-5A0DF8000154}" type="pres">
      <dgm:prSet presAssocID="{D0E5A946-6D83-46B4-8CFD-1C0BFBFD36B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7CB570D-D39C-44ED-B076-40B0F9874E0F}" type="presOf" srcId="{A60A0152-9232-4440-9E5B-009A069D3387}" destId="{B5A7DAFC-F5D1-4C8B-B9AE-819CEE795EA0}" srcOrd="0" destOrd="0" presId="urn:microsoft.com/office/officeart/2005/8/layout/vList2"/>
    <dgm:cxn modelId="{D0A23C1A-69D5-4249-9788-B3CD3DB798C3}" srcId="{2C6B1610-C74C-43C4-B7CD-C39FE7DCE8C0}" destId="{A60A0152-9232-4440-9E5B-009A069D3387}" srcOrd="0" destOrd="0" parTransId="{CD7D6543-D96D-4C35-88B8-210E233F1348}" sibTransId="{D7E0C13C-035B-4805-AF04-3C0FB5CB8913}"/>
    <dgm:cxn modelId="{31D25E5F-BA1D-472F-B0F9-E005A6E172CE}" type="presOf" srcId="{9223441A-D64D-4679-A73B-3777B4B119FC}" destId="{1BAF8336-FB9D-4A1E-8BBA-C1D8EEC48E8B}" srcOrd="0" destOrd="0" presId="urn:microsoft.com/office/officeart/2005/8/layout/vList2"/>
    <dgm:cxn modelId="{5CC4BB53-9CDE-4047-8E52-A46D6590F9D9}" type="presOf" srcId="{2C6B1610-C74C-43C4-B7CD-C39FE7DCE8C0}" destId="{DCFE4DAB-0B41-40F4-B273-727132A0FE24}" srcOrd="0" destOrd="0" presId="urn:microsoft.com/office/officeart/2005/8/layout/vList2"/>
    <dgm:cxn modelId="{9EE8108C-7DC0-4D48-B93B-E0789E068D5A}" srcId="{2C6B1610-C74C-43C4-B7CD-C39FE7DCE8C0}" destId="{9223441A-D64D-4679-A73B-3777B4B119FC}" srcOrd="1" destOrd="0" parTransId="{40802837-3EBA-4757-A0DB-909E7494E5B4}" sibTransId="{C369A88C-1388-4658-AE8B-101C15925EF3}"/>
    <dgm:cxn modelId="{317F5A99-635E-466F-9CE3-B5785FB0CC4D}" type="presOf" srcId="{D0E5A946-6D83-46B4-8CFD-1C0BFBFD36BE}" destId="{376D765E-5162-4392-B404-5A0DF8000154}" srcOrd="0" destOrd="0" presId="urn:microsoft.com/office/officeart/2005/8/layout/vList2"/>
    <dgm:cxn modelId="{6081B1FD-F657-44E0-BE21-B9D9D2993680}" srcId="{2C6B1610-C74C-43C4-B7CD-C39FE7DCE8C0}" destId="{D0E5A946-6D83-46B4-8CFD-1C0BFBFD36BE}" srcOrd="2" destOrd="0" parTransId="{1CF1EB3B-CF07-4ACF-BA59-BCB6465A6F48}" sibTransId="{8F328055-52CE-4A22-85AA-9C56E44E7D41}"/>
    <dgm:cxn modelId="{084A66D7-B5CA-4468-8C96-E862DE014857}" type="presParOf" srcId="{DCFE4DAB-0B41-40F4-B273-727132A0FE24}" destId="{B5A7DAFC-F5D1-4C8B-B9AE-819CEE795EA0}" srcOrd="0" destOrd="0" presId="urn:microsoft.com/office/officeart/2005/8/layout/vList2"/>
    <dgm:cxn modelId="{40CE25F3-D80F-4A86-BB41-1252073E546A}" type="presParOf" srcId="{DCFE4DAB-0B41-40F4-B273-727132A0FE24}" destId="{EA1060BE-C0D1-45FB-A32E-65ED00CA9513}" srcOrd="1" destOrd="0" presId="urn:microsoft.com/office/officeart/2005/8/layout/vList2"/>
    <dgm:cxn modelId="{2BED0A60-935A-4F6F-BED6-43EE52C81BA7}" type="presParOf" srcId="{DCFE4DAB-0B41-40F4-B273-727132A0FE24}" destId="{1BAF8336-FB9D-4A1E-8BBA-C1D8EEC48E8B}" srcOrd="2" destOrd="0" presId="urn:microsoft.com/office/officeart/2005/8/layout/vList2"/>
    <dgm:cxn modelId="{0E012C06-F85E-40B6-87A6-6CB17B5F9438}" type="presParOf" srcId="{DCFE4DAB-0B41-40F4-B273-727132A0FE24}" destId="{2C9C8E57-AC19-4CF3-BD4C-E185193C020A}" srcOrd="3" destOrd="0" presId="urn:microsoft.com/office/officeart/2005/8/layout/vList2"/>
    <dgm:cxn modelId="{FC89545D-B786-477D-821F-9ECC47F36CDE}" type="presParOf" srcId="{DCFE4DAB-0B41-40F4-B273-727132A0FE24}" destId="{376D765E-5162-4392-B404-5A0DF800015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9275105-4991-44D2-880B-34E8E90C463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10BA09-4C5D-40F4-9440-5E3C0F98D797}">
      <dgm:prSet/>
      <dgm:spPr/>
      <dgm:t>
        <a:bodyPr/>
        <a:lstStyle/>
        <a:p>
          <a:r>
            <a:rPr lang="en-GB" dirty="0"/>
            <a:t>Behaviour</a:t>
          </a:r>
          <a:endParaRPr lang="en-US" dirty="0"/>
        </a:p>
      </dgm:t>
    </dgm:pt>
    <dgm:pt modelId="{4F77F78D-D044-4E79-A627-67279342C743}" type="parTrans" cxnId="{6AE66749-FD6D-450D-81E4-A36470412AE6}">
      <dgm:prSet/>
      <dgm:spPr/>
      <dgm:t>
        <a:bodyPr/>
        <a:lstStyle/>
        <a:p>
          <a:endParaRPr lang="en-US"/>
        </a:p>
      </dgm:t>
    </dgm:pt>
    <dgm:pt modelId="{3E40FB77-6DC0-453E-9049-D4FBA6BE0FD6}" type="sibTrans" cxnId="{6AE66749-FD6D-450D-81E4-A36470412AE6}">
      <dgm:prSet/>
      <dgm:spPr/>
      <dgm:t>
        <a:bodyPr/>
        <a:lstStyle/>
        <a:p>
          <a:endParaRPr lang="en-US"/>
        </a:p>
      </dgm:t>
    </dgm:pt>
    <dgm:pt modelId="{D00CF24C-6EA6-45CE-A0FA-83EAAD8D4CD2}">
      <dgm:prSet/>
      <dgm:spPr/>
      <dgm:t>
        <a:bodyPr/>
        <a:lstStyle/>
        <a:p>
          <a:r>
            <a:rPr lang="en-GB" dirty="0"/>
            <a:t>Article</a:t>
          </a:r>
          <a:endParaRPr lang="en-US" dirty="0"/>
        </a:p>
      </dgm:t>
    </dgm:pt>
    <dgm:pt modelId="{AAFD83A9-ED40-4AE5-8ABE-B4F8BDECE7D8}" type="parTrans" cxnId="{05A42A22-5D26-42D3-832B-7B16ABC31207}">
      <dgm:prSet/>
      <dgm:spPr/>
      <dgm:t>
        <a:bodyPr/>
        <a:lstStyle/>
        <a:p>
          <a:endParaRPr lang="en-US"/>
        </a:p>
      </dgm:t>
    </dgm:pt>
    <dgm:pt modelId="{AC7F0F12-4438-4AC8-BE23-EEAFCF4DF187}" type="sibTrans" cxnId="{05A42A22-5D26-42D3-832B-7B16ABC31207}">
      <dgm:prSet/>
      <dgm:spPr/>
      <dgm:t>
        <a:bodyPr/>
        <a:lstStyle/>
        <a:p>
          <a:endParaRPr lang="en-US"/>
        </a:p>
      </dgm:t>
    </dgm:pt>
    <dgm:pt modelId="{99ECD948-8C18-441F-B1FA-3F6C9A563031}">
      <dgm:prSet/>
      <dgm:spPr/>
      <dgm:t>
        <a:bodyPr/>
        <a:lstStyle/>
        <a:p>
          <a:r>
            <a:rPr lang="en-GB" dirty="0"/>
            <a:t>Intelligence</a:t>
          </a:r>
          <a:endParaRPr lang="en-US" dirty="0"/>
        </a:p>
      </dgm:t>
    </dgm:pt>
    <dgm:pt modelId="{AEF9F73D-FC16-4586-83DD-3337E0DB875B}" type="parTrans" cxnId="{37E05E14-902D-4894-82E2-8F875E56C10C}">
      <dgm:prSet/>
      <dgm:spPr/>
      <dgm:t>
        <a:bodyPr/>
        <a:lstStyle/>
        <a:p>
          <a:endParaRPr lang="en-US"/>
        </a:p>
      </dgm:t>
    </dgm:pt>
    <dgm:pt modelId="{4EBCCFB0-E45D-4931-80CC-48C1C7D5413D}" type="sibTrans" cxnId="{37E05E14-902D-4894-82E2-8F875E56C10C}">
      <dgm:prSet/>
      <dgm:spPr/>
      <dgm:t>
        <a:bodyPr/>
        <a:lstStyle/>
        <a:p>
          <a:endParaRPr lang="en-US"/>
        </a:p>
      </dgm:t>
    </dgm:pt>
    <dgm:pt modelId="{999B88D5-5548-4070-A666-72FF087D91BF}">
      <dgm:prSet/>
      <dgm:spPr/>
      <dgm:t>
        <a:bodyPr/>
        <a:lstStyle/>
        <a:p>
          <a:r>
            <a:rPr lang="en-GB" dirty="0"/>
            <a:t>Time and place</a:t>
          </a:r>
          <a:endParaRPr lang="en-US" dirty="0"/>
        </a:p>
      </dgm:t>
    </dgm:pt>
    <dgm:pt modelId="{2070D3DC-4D75-44BB-B97C-9FC1FE0706D3}" type="parTrans" cxnId="{876B1C0A-4442-461B-BA81-8A3BE80C00F0}">
      <dgm:prSet/>
      <dgm:spPr/>
      <dgm:t>
        <a:bodyPr/>
        <a:lstStyle/>
        <a:p>
          <a:endParaRPr lang="en-US"/>
        </a:p>
      </dgm:t>
    </dgm:pt>
    <dgm:pt modelId="{AE4FAF3C-A946-4DDB-B76C-15091C9B9925}" type="sibTrans" cxnId="{876B1C0A-4442-461B-BA81-8A3BE80C00F0}">
      <dgm:prSet/>
      <dgm:spPr/>
      <dgm:t>
        <a:bodyPr/>
        <a:lstStyle/>
        <a:p>
          <a:endParaRPr lang="en-US"/>
        </a:p>
      </dgm:t>
    </dgm:pt>
    <dgm:pt modelId="{82A42663-9A1F-41D8-B351-A90F509006CE}">
      <dgm:prSet/>
      <dgm:spPr/>
      <dgm:t>
        <a:bodyPr/>
        <a:lstStyle/>
        <a:p>
          <a:r>
            <a:rPr lang="en-GB" dirty="0"/>
            <a:t>Knowledge</a:t>
          </a:r>
          <a:endParaRPr lang="en-US" dirty="0"/>
        </a:p>
      </dgm:t>
    </dgm:pt>
    <dgm:pt modelId="{0B022698-00F3-4BC4-AA8B-0DEEB463C8D7}" type="parTrans" cxnId="{BB235E07-0956-4572-AC9F-9A15E8B8F515}">
      <dgm:prSet/>
      <dgm:spPr/>
      <dgm:t>
        <a:bodyPr/>
        <a:lstStyle/>
        <a:p>
          <a:endParaRPr lang="en-US"/>
        </a:p>
      </dgm:t>
    </dgm:pt>
    <dgm:pt modelId="{32FC4A68-A853-4E76-82C8-48A85349844C}" type="sibTrans" cxnId="{BB235E07-0956-4572-AC9F-9A15E8B8F515}">
      <dgm:prSet/>
      <dgm:spPr/>
      <dgm:t>
        <a:bodyPr/>
        <a:lstStyle/>
        <a:p>
          <a:endParaRPr lang="en-US"/>
        </a:p>
      </dgm:t>
    </dgm:pt>
    <dgm:pt modelId="{E8C7C8A6-ED10-4F08-BCB9-F82A09A02E1E}" type="pres">
      <dgm:prSet presAssocID="{69275105-4991-44D2-880B-34E8E90C4630}" presName="diagram" presStyleCnt="0">
        <dgm:presLayoutVars>
          <dgm:dir/>
          <dgm:resizeHandles val="exact"/>
        </dgm:presLayoutVars>
      </dgm:prSet>
      <dgm:spPr/>
    </dgm:pt>
    <dgm:pt modelId="{504CEB71-CE61-414D-A9C1-FBAE77541CCC}" type="pres">
      <dgm:prSet presAssocID="{4D10BA09-4C5D-40F4-9440-5E3C0F98D797}" presName="node" presStyleLbl="node1" presStyleIdx="0" presStyleCnt="5">
        <dgm:presLayoutVars>
          <dgm:bulletEnabled val="1"/>
        </dgm:presLayoutVars>
      </dgm:prSet>
      <dgm:spPr/>
    </dgm:pt>
    <dgm:pt modelId="{421C42F1-F583-458F-8B5E-9B4B208387A7}" type="pres">
      <dgm:prSet presAssocID="{3E40FB77-6DC0-453E-9049-D4FBA6BE0FD6}" presName="sibTrans" presStyleCnt="0"/>
      <dgm:spPr/>
    </dgm:pt>
    <dgm:pt modelId="{0661EE7C-7CC5-4735-A301-48DC765E2027}" type="pres">
      <dgm:prSet presAssocID="{D00CF24C-6EA6-45CE-A0FA-83EAAD8D4CD2}" presName="node" presStyleLbl="node1" presStyleIdx="1" presStyleCnt="5">
        <dgm:presLayoutVars>
          <dgm:bulletEnabled val="1"/>
        </dgm:presLayoutVars>
      </dgm:prSet>
      <dgm:spPr/>
    </dgm:pt>
    <dgm:pt modelId="{B5130C19-142F-4F5D-8EAE-681342210FB3}" type="pres">
      <dgm:prSet presAssocID="{AC7F0F12-4438-4AC8-BE23-EEAFCF4DF187}" presName="sibTrans" presStyleCnt="0"/>
      <dgm:spPr/>
    </dgm:pt>
    <dgm:pt modelId="{2E8D1304-84B3-4FDE-A5EE-F2573DADCD15}" type="pres">
      <dgm:prSet presAssocID="{99ECD948-8C18-441F-B1FA-3F6C9A563031}" presName="node" presStyleLbl="node1" presStyleIdx="2" presStyleCnt="5">
        <dgm:presLayoutVars>
          <dgm:bulletEnabled val="1"/>
        </dgm:presLayoutVars>
      </dgm:prSet>
      <dgm:spPr/>
    </dgm:pt>
    <dgm:pt modelId="{522CA959-B1D0-4300-AB70-A024FA0D8996}" type="pres">
      <dgm:prSet presAssocID="{4EBCCFB0-E45D-4931-80CC-48C1C7D5413D}" presName="sibTrans" presStyleCnt="0"/>
      <dgm:spPr/>
    </dgm:pt>
    <dgm:pt modelId="{626DF18F-9B15-424F-80E4-A8A7D09A2C3B}" type="pres">
      <dgm:prSet presAssocID="{999B88D5-5548-4070-A666-72FF087D91BF}" presName="node" presStyleLbl="node1" presStyleIdx="3" presStyleCnt="5">
        <dgm:presLayoutVars>
          <dgm:bulletEnabled val="1"/>
        </dgm:presLayoutVars>
      </dgm:prSet>
      <dgm:spPr/>
    </dgm:pt>
    <dgm:pt modelId="{B54D4989-F646-494D-A6CB-D5E2CC9AF1BD}" type="pres">
      <dgm:prSet presAssocID="{AE4FAF3C-A946-4DDB-B76C-15091C9B9925}" presName="sibTrans" presStyleCnt="0"/>
      <dgm:spPr/>
    </dgm:pt>
    <dgm:pt modelId="{CF44C757-8C34-48E7-88A9-1C44AA008A53}" type="pres">
      <dgm:prSet presAssocID="{82A42663-9A1F-41D8-B351-A90F509006CE}" presName="node" presStyleLbl="node1" presStyleIdx="4" presStyleCnt="5">
        <dgm:presLayoutVars>
          <dgm:bulletEnabled val="1"/>
        </dgm:presLayoutVars>
      </dgm:prSet>
      <dgm:spPr/>
    </dgm:pt>
  </dgm:ptLst>
  <dgm:cxnLst>
    <dgm:cxn modelId="{BB235E07-0956-4572-AC9F-9A15E8B8F515}" srcId="{69275105-4991-44D2-880B-34E8E90C4630}" destId="{82A42663-9A1F-41D8-B351-A90F509006CE}" srcOrd="4" destOrd="0" parTransId="{0B022698-00F3-4BC4-AA8B-0DEEB463C8D7}" sibTransId="{32FC4A68-A853-4E76-82C8-48A85349844C}"/>
    <dgm:cxn modelId="{876B1C0A-4442-461B-BA81-8A3BE80C00F0}" srcId="{69275105-4991-44D2-880B-34E8E90C4630}" destId="{999B88D5-5548-4070-A666-72FF087D91BF}" srcOrd="3" destOrd="0" parTransId="{2070D3DC-4D75-44BB-B97C-9FC1FE0706D3}" sibTransId="{AE4FAF3C-A946-4DDB-B76C-15091C9B9925}"/>
    <dgm:cxn modelId="{37E05E14-902D-4894-82E2-8F875E56C10C}" srcId="{69275105-4991-44D2-880B-34E8E90C4630}" destId="{99ECD948-8C18-441F-B1FA-3F6C9A563031}" srcOrd="2" destOrd="0" parTransId="{AEF9F73D-FC16-4586-83DD-3337E0DB875B}" sibTransId="{4EBCCFB0-E45D-4931-80CC-48C1C7D5413D}"/>
    <dgm:cxn modelId="{89B8251E-0EF9-4D97-8BC1-CAA949AE5169}" type="presOf" srcId="{82A42663-9A1F-41D8-B351-A90F509006CE}" destId="{CF44C757-8C34-48E7-88A9-1C44AA008A53}" srcOrd="0" destOrd="0" presId="urn:microsoft.com/office/officeart/2005/8/layout/default"/>
    <dgm:cxn modelId="{05A42A22-5D26-42D3-832B-7B16ABC31207}" srcId="{69275105-4991-44D2-880B-34E8E90C4630}" destId="{D00CF24C-6EA6-45CE-A0FA-83EAAD8D4CD2}" srcOrd="1" destOrd="0" parTransId="{AAFD83A9-ED40-4AE5-8ABE-B4F8BDECE7D8}" sibTransId="{AC7F0F12-4438-4AC8-BE23-EEAFCF4DF187}"/>
    <dgm:cxn modelId="{82BF0C63-7B87-4BFA-9D89-F7D36194259E}" type="presOf" srcId="{69275105-4991-44D2-880B-34E8E90C4630}" destId="{E8C7C8A6-ED10-4F08-BCB9-F82A09A02E1E}" srcOrd="0" destOrd="0" presId="urn:microsoft.com/office/officeart/2005/8/layout/default"/>
    <dgm:cxn modelId="{6AE66749-FD6D-450D-81E4-A36470412AE6}" srcId="{69275105-4991-44D2-880B-34E8E90C4630}" destId="{4D10BA09-4C5D-40F4-9440-5E3C0F98D797}" srcOrd="0" destOrd="0" parTransId="{4F77F78D-D044-4E79-A627-67279342C743}" sibTransId="{3E40FB77-6DC0-453E-9049-D4FBA6BE0FD6}"/>
    <dgm:cxn modelId="{90DD044B-A2BB-4CCF-9949-31A83EF9328E}" type="presOf" srcId="{99ECD948-8C18-441F-B1FA-3F6C9A563031}" destId="{2E8D1304-84B3-4FDE-A5EE-F2573DADCD15}" srcOrd="0" destOrd="0" presId="urn:microsoft.com/office/officeart/2005/8/layout/default"/>
    <dgm:cxn modelId="{B9F78E55-2C55-42B3-95AF-AB0802E62B53}" type="presOf" srcId="{D00CF24C-6EA6-45CE-A0FA-83EAAD8D4CD2}" destId="{0661EE7C-7CC5-4735-A301-48DC765E2027}" srcOrd="0" destOrd="0" presId="urn:microsoft.com/office/officeart/2005/8/layout/default"/>
    <dgm:cxn modelId="{1D1A20AE-3167-4751-A73A-DC6F3F84791A}" type="presOf" srcId="{999B88D5-5548-4070-A666-72FF087D91BF}" destId="{626DF18F-9B15-424F-80E4-A8A7D09A2C3B}" srcOrd="0" destOrd="0" presId="urn:microsoft.com/office/officeart/2005/8/layout/default"/>
    <dgm:cxn modelId="{0E8514B4-2B9D-4A99-9FAB-8E6AB1F5F99E}" type="presOf" srcId="{4D10BA09-4C5D-40F4-9440-5E3C0F98D797}" destId="{504CEB71-CE61-414D-A9C1-FBAE77541CCC}" srcOrd="0" destOrd="0" presId="urn:microsoft.com/office/officeart/2005/8/layout/default"/>
    <dgm:cxn modelId="{21452BB6-EA9A-4541-A86D-AB1E793E9C1C}" type="presParOf" srcId="{E8C7C8A6-ED10-4F08-BCB9-F82A09A02E1E}" destId="{504CEB71-CE61-414D-A9C1-FBAE77541CCC}" srcOrd="0" destOrd="0" presId="urn:microsoft.com/office/officeart/2005/8/layout/default"/>
    <dgm:cxn modelId="{624E261C-F0B4-4497-8ABB-67A8092FB15A}" type="presParOf" srcId="{E8C7C8A6-ED10-4F08-BCB9-F82A09A02E1E}" destId="{421C42F1-F583-458F-8B5E-9B4B208387A7}" srcOrd="1" destOrd="0" presId="urn:microsoft.com/office/officeart/2005/8/layout/default"/>
    <dgm:cxn modelId="{1B09DB55-CA6C-4475-814C-B24E18FE2029}" type="presParOf" srcId="{E8C7C8A6-ED10-4F08-BCB9-F82A09A02E1E}" destId="{0661EE7C-7CC5-4735-A301-48DC765E2027}" srcOrd="2" destOrd="0" presId="urn:microsoft.com/office/officeart/2005/8/layout/default"/>
    <dgm:cxn modelId="{AFC9C11B-BE42-494C-943F-D9CE92780DFE}" type="presParOf" srcId="{E8C7C8A6-ED10-4F08-BCB9-F82A09A02E1E}" destId="{B5130C19-142F-4F5D-8EAE-681342210FB3}" srcOrd="3" destOrd="0" presId="urn:microsoft.com/office/officeart/2005/8/layout/default"/>
    <dgm:cxn modelId="{177745E4-6F9E-453A-91DF-8037AE456E68}" type="presParOf" srcId="{E8C7C8A6-ED10-4F08-BCB9-F82A09A02E1E}" destId="{2E8D1304-84B3-4FDE-A5EE-F2573DADCD15}" srcOrd="4" destOrd="0" presId="urn:microsoft.com/office/officeart/2005/8/layout/default"/>
    <dgm:cxn modelId="{B54A0641-F65D-4BA2-AE41-1F3DFBBE748D}" type="presParOf" srcId="{E8C7C8A6-ED10-4F08-BCB9-F82A09A02E1E}" destId="{522CA959-B1D0-4300-AB70-A024FA0D8996}" srcOrd="5" destOrd="0" presId="urn:microsoft.com/office/officeart/2005/8/layout/default"/>
    <dgm:cxn modelId="{6022384A-05ED-4822-9711-4F59D32BFDC0}" type="presParOf" srcId="{E8C7C8A6-ED10-4F08-BCB9-F82A09A02E1E}" destId="{626DF18F-9B15-424F-80E4-A8A7D09A2C3B}" srcOrd="6" destOrd="0" presId="urn:microsoft.com/office/officeart/2005/8/layout/default"/>
    <dgm:cxn modelId="{CEB74CB2-F3CC-4745-8E4D-61C1EAA7B042}" type="presParOf" srcId="{E8C7C8A6-ED10-4F08-BCB9-F82A09A02E1E}" destId="{B54D4989-F646-494D-A6CB-D5E2CC9AF1BD}" srcOrd="7" destOrd="0" presId="urn:microsoft.com/office/officeart/2005/8/layout/default"/>
    <dgm:cxn modelId="{4621423B-3D97-47AF-BF9D-6943F3E643F2}" type="presParOf" srcId="{E8C7C8A6-ED10-4F08-BCB9-F82A09A02E1E}" destId="{CF44C757-8C34-48E7-88A9-1C44AA008A5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76047D7-31D2-4266-812C-6B627DB3CF9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9793EDF-E1EE-4A6F-88AF-9067F3D73840}">
      <dgm:prSet/>
      <dgm:spPr/>
      <dgm:t>
        <a:bodyPr/>
        <a:lstStyle/>
        <a:p>
          <a:r>
            <a:rPr lang="en-GB" dirty="0"/>
            <a:t>Age</a:t>
          </a:r>
          <a:endParaRPr lang="en-US" dirty="0"/>
        </a:p>
      </dgm:t>
    </dgm:pt>
    <dgm:pt modelId="{373A38BC-AD31-4733-B9BA-8B68547EE739}" type="parTrans" cxnId="{7ADA3237-B427-430D-88C1-BD70973548F3}">
      <dgm:prSet/>
      <dgm:spPr/>
      <dgm:t>
        <a:bodyPr/>
        <a:lstStyle/>
        <a:p>
          <a:endParaRPr lang="en-US"/>
        </a:p>
      </dgm:t>
    </dgm:pt>
    <dgm:pt modelId="{684D5E60-3784-407E-8B29-D42DBB8D2DA3}" type="sibTrans" cxnId="{7ADA3237-B427-430D-88C1-BD70973548F3}">
      <dgm:prSet/>
      <dgm:spPr/>
      <dgm:t>
        <a:bodyPr/>
        <a:lstStyle/>
        <a:p>
          <a:endParaRPr lang="en-US"/>
        </a:p>
      </dgm:t>
    </dgm:pt>
    <dgm:pt modelId="{6B79C469-C671-426E-9C72-6C39E7A3838C}">
      <dgm:prSet/>
      <dgm:spPr/>
      <dgm:t>
        <a:bodyPr/>
        <a:lstStyle/>
        <a:p>
          <a:r>
            <a:rPr lang="en-GB" dirty="0"/>
            <a:t>Religion</a:t>
          </a:r>
          <a:endParaRPr lang="en-US" dirty="0"/>
        </a:p>
      </dgm:t>
    </dgm:pt>
    <dgm:pt modelId="{277C1569-A66C-48C1-AABC-98088D27CDEB}" type="parTrans" cxnId="{4A30BDA2-0FCF-44BF-A3E8-F2C386236005}">
      <dgm:prSet/>
      <dgm:spPr/>
      <dgm:t>
        <a:bodyPr/>
        <a:lstStyle/>
        <a:p>
          <a:endParaRPr lang="en-US"/>
        </a:p>
      </dgm:t>
    </dgm:pt>
    <dgm:pt modelId="{9C42A592-8793-40B6-A85D-FC4E6B87E947}" type="sibTrans" cxnId="{4A30BDA2-0FCF-44BF-A3E8-F2C386236005}">
      <dgm:prSet/>
      <dgm:spPr/>
      <dgm:t>
        <a:bodyPr/>
        <a:lstStyle/>
        <a:p>
          <a:endParaRPr lang="en-US"/>
        </a:p>
      </dgm:t>
    </dgm:pt>
    <dgm:pt modelId="{B89029F7-71ED-4CA9-B5B6-E52145E03ACF}">
      <dgm:prSet/>
      <dgm:spPr/>
      <dgm:t>
        <a:bodyPr/>
        <a:lstStyle/>
        <a:p>
          <a:r>
            <a:rPr lang="en-GB" dirty="0"/>
            <a:t>Gender</a:t>
          </a:r>
          <a:endParaRPr lang="en-US" dirty="0"/>
        </a:p>
      </dgm:t>
    </dgm:pt>
    <dgm:pt modelId="{0AF27265-869B-4C97-939C-43A8B3DCA54E}" type="parTrans" cxnId="{C1989259-99B0-4182-8569-45590F5FD96C}">
      <dgm:prSet/>
      <dgm:spPr/>
      <dgm:t>
        <a:bodyPr/>
        <a:lstStyle/>
        <a:p>
          <a:endParaRPr lang="en-US"/>
        </a:p>
      </dgm:t>
    </dgm:pt>
    <dgm:pt modelId="{2F8083EA-D78D-402E-BC40-2B1F2A7D8AAB}" type="sibTrans" cxnId="{C1989259-99B0-4182-8569-45590F5FD96C}">
      <dgm:prSet/>
      <dgm:spPr/>
      <dgm:t>
        <a:bodyPr/>
        <a:lstStyle/>
        <a:p>
          <a:endParaRPr lang="en-US"/>
        </a:p>
      </dgm:t>
    </dgm:pt>
    <dgm:pt modelId="{A4108334-EBE1-44F9-93A4-60BD0B6F2CBF}">
      <dgm:prSet/>
      <dgm:spPr/>
      <dgm:t>
        <a:bodyPr/>
        <a:lstStyle/>
        <a:p>
          <a:r>
            <a:rPr lang="en-GB" dirty="0"/>
            <a:t>Ethnicity</a:t>
          </a:r>
          <a:endParaRPr lang="en-US" dirty="0"/>
        </a:p>
      </dgm:t>
    </dgm:pt>
    <dgm:pt modelId="{81DB2F48-5B59-42B6-A209-708323BBAD8B}" type="parTrans" cxnId="{A7B25549-E428-434C-94B2-EB8E88D5C57A}">
      <dgm:prSet/>
      <dgm:spPr/>
      <dgm:t>
        <a:bodyPr/>
        <a:lstStyle/>
        <a:p>
          <a:endParaRPr lang="en-US"/>
        </a:p>
      </dgm:t>
    </dgm:pt>
    <dgm:pt modelId="{D348C44E-A4E9-430C-9D5B-2D3B5F67C3AC}" type="sibTrans" cxnId="{A7B25549-E428-434C-94B2-EB8E88D5C57A}">
      <dgm:prSet/>
      <dgm:spPr/>
      <dgm:t>
        <a:bodyPr/>
        <a:lstStyle/>
        <a:p>
          <a:endParaRPr lang="en-US"/>
        </a:p>
      </dgm:t>
    </dgm:pt>
    <dgm:pt modelId="{2C806A12-3724-4661-B777-DFBBCB4B7903}">
      <dgm:prSet/>
      <dgm:spPr/>
      <dgm:t>
        <a:bodyPr/>
        <a:lstStyle/>
        <a:p>
          <a:r>
            <a:rPr lang="en-GB" dirty="0"/>
            <a:t>Physical Appearance</a:t>
          </a:r>
          <a:endParaRPr lang="en-US" dirty="0"/>
        </a:p>
      </dgm:t>
    </dgm:pt>
    <dgm:pt modelId="{957F3D7E-23BB-44D3-B83B-C68BD2E92C1C}" type="parTrans" cxnId="{A5B355A9-C228-45DA-99CC-127698D286C1}">
      <dgm:prSet/>
      <dgm:spPr/>
      <dgm:t>
        <a:bodyPr/>
        <a:lstStyle/>
        <a:p>
          <a:endParaRPr lang="en-US"/>
        </a:p>
      </dgm:t>
    </dgm:pt>
    <dgm:pt modelId="{11944A07-3F80-4F20-986E-BCB68FD6452A}" type="sibTrans" cxnId="{A5B355A9-C228-45DA-99CC-127698D286C1}">
      <dgm:prSet/>
      <dgm:spPr/>
      <dgm:t>
        <a:bodyPr/>
        <a:lstStyle/>
        <a:p>
          <a:endParaRPr lang="en-US"/>
        </a:p>
      </dgm:t>
    </dgm:pt>
    <dgm:pt modelId="{BEFFB598-EF1F-446E-BDAE-188F7C662E26}">
      <dgm:prSet/>
      <dgm:spPr/>
      <dgm:t>
        <a:bodyPr/>
        <a:lstStyle/>
        <a:p>
          <a:r>
            <a:rPr lang="en-GB" dirty="0"/>
            <a:t>‘Known’ Previous convictions</a:t>
          </a:r>
          <a:endParaRPr lang="en-US" dirty="0"/>
        </a:p>
      </dgm:t>
    </dgm:pt>
    <dgm:pt modelId="{C37D8A8A-56F4-465E-9283-9036EE6EB4AA}" type="parTrans" cxnId="{06E8DF30-2D89-4D8D-8EFC-2CE8F68B912C}">
      <dgm:prSet/>
      <dgm:spPr/>
      <dgm:t>
        <a:bodyPr/>
        <a:lstStyle/>
        <a:p>
          <a:endParaRPr lang="en-US"/>
        </a:p>
      </dgm:t>
    </dgm:pt>
    <dgm:pt modelId="{67732B95-2179-4756-94CD-ED89A350285E}" type="sibTrans" cxnId="{06E8DF30-2D89-4D8D-8EFC-2CE8F68B912C}">
      <dgm:prSet/>
      <dgm:spPr/>
      <dgm:t>
        <a:bodyPr/>
        <a:lstStyle/>
        <a:p>
          <a:endParaRPr lang="en-US"/>
        </a:p>
      </dgm:t>
    </dgm:pt>
    <dgm:pt modelId="{19D3A365-2DB8-4181-8619-64755D7FB9A4}">
      <dgm:prSet/>
      <dgm:spPr/>
      <dgm:t>
        <a:bodyPr/>
        <a:lstStyle/>
        <a:p>
          <a:r>
            <a:rPr lang="en-GB" dirty="0"/>
            <a:t>‘High crime Area’</a:t>
          </a:r>
          <a:endParaRPr lang="en-US" dirty="0"/>
        </a:p>
      </dgm:t>
    </dgm:pt>
    <dgm:pt modelId="{7967D3D8-B296-42F6-99C7-9234BC76A318}" type="parTrans" cxnId="{1CEECE3A-7981-4253-A97E-124E014636A1}">
      <dgm:prSet/>
      <dgm:spPr/>
      <dgm:t>
        <a:bodyPr/>
        <a:lstStyle/>
        <a:p>
          <a:endParaRPr lang="en-US"/>
        </a:p>
      </dgm:t>
    </dgm:pt>
    <dgm:pt modelId="{BD0B2167-5BBA-4EB9-9E47-0FF7EA3B2EF8}" type="sibTrans" cxnId="{1CEECE3A-7981-4253-A97E-124E014636A1}">
      <dgm:prSet/>
      <dgm:spPr/>
      <dgm:t>
        <a:bodyPr/>
        <a:lstStyle/>
        <a:p>
          <a:endParaRPr lang="en-US"/>
        </a:p>
      </dgm:t>
    </dgm:pt>
    <dgm:pt modelId="{276B4E07-1C6F-4DBA-BEB9-74CB580B08BC}">
      <dgm:prSet/>
      <dgm:spPr/>
      <dgm:t>
        <a:bodyPr/>
        <a:lstStyle/>
        <a:p>
          <a:r>
            <a:rPr lang="en-GB" dirty="0"/>
            <a:t>Associates</a:t>
          </a:r>
          <a:endParaRPr lang="en-US" dirty="0"/>
        </a:p>
      </dgm:t>
    </dgm:pt>
    <dgm:pt modelId="{37635DB0-4420-40A7-9108-FD2197CA0B7B}" type="parTrans" cxnId="{EC77010A-C8A5-4C89-A3B0-314D4DB336E0}">
      <dgm:prSet/>
      <dgm:spPr/>
      <dgm:t>
        <a:bodyPr/>
        <a:lstStyle/>
        <a:p>
          <a:endParaRPr lang="en-US"/>
        </a:p>
      </dgm:t>
    </dgm:pt>
    <dgm:pt modelId="{63A3457F-535D-4833-B0A3-7864F2C2EB14}" type="sibTrans" cxnId="{EC77010A-C8A5-4C89-A3B0-314D4DB336E0}">
      <dgm:prSet/>
      <dgm:spPr/>
      <dgm:t>
        <a:bodyPr/>
        <a:lstStyle/>
        <a:p>
          <a:endParaRPr lang="en-US"/>
        </a:p>
      </dgm:t>
    </dgm:pt>
    <dgm:pt modelId="{D3066C1C-3EE4-4D11-9E26-7669D1B4C091}">
      <dgm:prSet/>
      <dgm:spPr/>
      <dgm:t>
        <a:bodyPr/>
        <a:lstStyle/>
        <a:p>
          <a:r>
            <a:rPr lang="en-GB" dirty="0"/>
            <a:t>Apparent race</a:t>
          </a:r>
          <a:endParaRPr lang="en-US" dirty="0"/>
        </a:p>
      </dgm:t>
    </dgm:pt>
    <dgm:pt modelId="{8F8810BF-D227-46EB-AFAE-47CBB2ED4DD6}" type="parTrans" cxnId="{CB424E50-4B71-427A-B332-88384E3BB2A8}">
      <dgm:prSet/>
      <dgm:spPr/>
      <dgm:t>
        <a:bodyPr/>
        <a:lstStyle/>
        <a:p>
          <a:endParaRPr lang="en-US"/>
        </a:p>
      </dgm:t>
    </dgm:pt>
    <dgm:pt modelId="{9E27BD29-C1E8-45CF-BE79-9B2B0E908AEF}" type="sibTrans" cxnId="{CB424E50-4B71-427A-B332-88384E3BB2A8}">
      <dgm:prSet/>
      <dgm:spPr/>
      <dgm:t>
        <a:bodyPr/>
        <a:lstStyle/>
        <a:p>
          <a:endParaRPr lang="en-US"/>
        </a:p>
      </dgm:t>
    </dgm:pt>
    <dgm:pt modelId="{C2C652A1-E8A8-41DC-96A3-C1EC688C6BF3}" type="pres">
      <dgm:prSet presAssocID="{476047D7-31D2-4266-812C-6B627DB3CF96}" presName="diagram" presStyleCnt="0">
        <dgm:presLayoutVars>
          <dgm:dir/>
          <dgm:resizeHandles val="exact"/>
        </dgm:presLayoutVars>
      </dgm:prSet>
      <dgm:spPr/>
    </dgm:pt>
    <dgm:pt modelId="{DB106297-7677-420C-951C-DE437A4FC218}" type="pres">
      <dgm:prSet presAssocID="{99793EDF-E1EE-4A6F-88AF-9067F3D73840}" presName="node" presStyleLbl="node1" presStyleIdx="0" presStyleCnt="9">
        <dgm:presLayoutVars>
          <dgm:bulletEnabled val="1"/>
        </dgm:presLayoutVars>
      </dgm:prSet>
      <dgm:spPr/>
    </dgm:pt>
    <dgm:pt modelId="{D5D44635-183F-4FC4-A8D9-CD335EAA10A7}" type="pres">
      <dgm:prSet presAssocID="{684D5E60-3784-407E-8B29-D42DBB8D2DA3}" presName="sibTrans" presStyleCnt="0"/>
      <dgm:spPr/>
    </dgm:pt>
    <dgm:pt modelId="{6DD0AA9F-7936-4A38-BA29-F6C1A53BBAF8}" type="pres">
      <dgm:prSet presAssocID="{6B79C469-C671-426E-9C72-6C39E7A3838C}" presName="node" presStyleLbl="node1" presStyleIdx="1" presStyleCnt="9">
        <dgm:presLayoutVars>
          <dgm:bulletEnabled val="1"/>
        </dgm:presLayoutVars>
      </dgm:prSet>
      <dgm:spPr/>
    </dgm:pt>
    <dgm:pt modelId="{CBB31CC1-6607-4C1E-A357-1B72137EA864}" type="pres">
      <dgm:prSet presAssocID="{9C42A592-8793-40B6-A85D-FC4E6B87E947}" presName="sibTrans" presStyleCnt="0"/>
      <dgm:spPr/>
    </dgm:pt>
    <dgm:pt modelId="{839D1433-1D8A-4119-AD58-1E54924F04AE}" type="pres">
      <dgm:prSet presAssocID="{B89029F7-71ED-4CA9-B5B6-E52145E03ACF}" presName="node" presStyleLbl="node1" presStyleIdx="2" presStyleCnt="9">
        <dgm:presLayoutVars>
          <dgm:bulletEnabled val="1"/>
        </dgm:presLayoutVars>
      </dgm:prSet>
      <dgm:spPr/>
    </dgm:pt>
    <dgm:pt modelId="{4907EFAF-0558-4FD3-AF4D-7754224747FF}" type="pres">
      <dgm:prSet presAssocID="{2F8083EA-D78D-402E-BC40-2B1F2A7D8AAB}" presName="sibTrans" presStyleCnt="0"/>
      <dgm:spPr/>
    </dgm:pt>
    <dgm:pt modelId="{6843ACF3-A25D-4FB8-B212-38092381C861}" type="pres">
      <dgm:prSet presAssocID="{A4108334-EBE1-44F9-93A4-60BD0B6F2CBF}" presName="node" presStyleLbl="node1" presStyleIdx="3" presStyleCnt="9">
        <dgm:presLayoutVars>
          <dgm:bulletEnabled val="1"/>
        </dgm:presLayoutVars>
      </dgm:prSet>
      <dgm:spPr/>
    </dgm:pt>
    <dgm:pt modelId="{06426542-FA1D-49D2-ADAF-BC97332A7524}" type="pres">
      <dgm:prSet presAssocID="{D348C44E-A4E9-430C-9D5B-2D3B5F67C3AC}" presName="sibTrans" presStyleCnt="0"/>
      <dgm:spPr/>
    </dgm:pt>
    <dgm:pt modelId="{E621D2C8-1D07-443D-97F4-F981831693DA}" type="pres">
      <dgm:prSet presAssocID="{2C806A12-3724-4661-B777-DFBBCB4B7903}" presName="node" presStyleLbl="node1" presStyleIdx="4" presStyleCnt="9">
        <dgm:presLayoutVars>
          <dgm:bulletEnabled val="1"/>
        </dgm:presLayoutVars>
      </dgm:prSet>
      <dgm:spPr/>
    </dgm:pt>
    <dgm:pt modelId="{E7974524-CCE7-4D48-8250-EFBB2B54E95C}" type="pres">
      <dgm:prSet presAssocID="{11944A07-3F80-4F20-986E-BCB68FD6452A}" presName="sibTrans" presStyleCnt="0"/>
      <dgm:spPr/>
    </dgm:pt>
    <dgm:pt modelId="{D801FCDB-D87C-46AE-963D-EA3A1DFE1A87}" type="pres">
      <dgm:prSet presAssocID="{BEFFB598-EF1F-446E-BDAE-188F7C662E26}" presName="node" presStyleLbl="node1" presStyleIdx="5" presStyleCnt="9">
        <dgm:presLayoutVars>
          <dgm:bulletEnabled val="1"/>
        </dgm:presLayoutVars>
      </dgm:prSet>
      <dgm:spPr/>
    </dgm:pt>
    <dgm:pt modelId="{53B040CE-24D3-4E8F-AE46-FBE039552B0D}" type="pres">
      <dgm:prSet presAssocID="{67732B95-2179-4756-94CD-ED89A350285E}" presName="sibTrans" presStyleCnt="0"/>
      <dgm:spPr/>
    </dgm:pt>
    <dgm:pt modelId="{98707FC7-84EF-4DBF-82D3-6480BE2DFD3B}" type="pres">
      <dgm:prSet presAssocID="{19D3A365-2DB8-4181-8619-64755D7FB9A4}" presName="node" presStyleLbl="node1" presStyleIdx="6" presStyleCnt="9">
        <dgm:presLayoutVars>
          <dgm:bulletEnabled val="1"/>
        </dgm:presLayoutVars>
      </dgm:prSet>
      <dgm:spPr/>
    </dgm:pt>
    <dgm:pt modelId="{3D6BE25B-F175-4875-92B6-B9222DF05591}" type="pres">
      <dgm:prSet presAssocID="{BD0B2167-5BBA-4EB9-9E47-0FF7EA3B2EF8}" presName="sibTrans" presStyleCnt="0"/>
      <dgm:spPr/>
    </dgm:pt>
    <dgm:pt modelId="{96040FEF-59D9-4E03-826D-F1E475E71E77}" type="pres">
      <dgm:prSet presAssocID="{276B4E07-1C6F-4DBA-BEB9-74CB580B08BC}" presName="node" presStyleLbl="node1" presStyleIdx="7" presStyleCnt="9">
        <dgm:presLayoutVars>
          <dgm:bulletEnabled val="1"/>
        </dgm:presLayoutVars>
      </dgm:prSet>
      <dgm:spPr/>
    </dgm:pt>
    <dgm:pt modelId="{68835F13-A52C-42CC-95E4-FC0D8D9F551B}" type="pres">
      <dgm:prSet presAssocID="{63A3457F-535D-4833-B0A3-7864F2C2EB14}" presName="sibTrans" presStyleCnt="0"/>
      <dgm:spPr/>
    </dgm:pt>
    <dgm:pt modelId="{F3A176C2-E2AA-4BE3-BDC3-815C6B1EA98D}" type="pres">
      <dgm:prSet presAssocID="{D3066C1C-3EE4-4D11-9E26-7669D1B4C091}" presName="node" presStyleLbl="node1" presStyleIdx="8" presStyleCnt="9">
        <dgm:presLayoutVars>
          <dgm:bulletEnabled val="1"/>
        </dgm:presLayoutVars>
      </dgm:prSet>
      <dgm:spPr/>
    </dgm:pt>
  </dgm:ptLst>
  <dgm:cxnLst>
    <dgm:cxn modelId="{EC77010A-C8A5-4C89-A3B0-314D4DB336E0}" srcId="{476047D7-31D2-4266-812C-6B627DB3CF96}" destId="{276B4E07-1C6F-4DBA-BEB9-74CB580B08BC}" srcOrd="7" destOrd="0" parTransId="{37635DB0-4420-40A7-9108-FD2197CA0B7B}" sibTransId="{63A3457F-535D-4833-B0A3-7864F2C2EB14}"/>
    <dgm:cxn modelId="{5BF2A90D-005A-450E-99FA-7D1653ABE516}" type="presOf" srcId="{19D3A365-2DB8-4181-8619-64755D7FB9A4}" destId="{98707FC7-84EF-4DBF-82D3-6480BE2DFD3B}" srcOrd="0" destOrd="0" presId="urn:microsoft.com/office/officeart/2005/8/layout/default"/>
    <dgm:cxn modelId="{57E1851E-8351-4B40-ACA5-D56C167ACB49}" type="presOf" srcId="{D3066C1C-3EE4-4D11-9E26-7669D1B4C091}" destId="{F3A176C2-E2AA-4BE3-BDC3-815C6B1EA98D}" srcOrd="0" destOrd="0" presId="urn:microsoft.com/office/officeart/2005/8/layout/default"/>
    <dgm:cxn modelId="{74744622-2D48-4B4C-8C30-195D904B8CA2}" type="presOf" srcId="{A4108334-EBE1-44F9-93A4-60BD0B6F2CBF}" destId="{6843ACF3-A25D-4FB8-B212-38092381C861}" srcOrd="0" destOrd="0" presId="urn:microsoft.com/office/officeart/2005/8/layout/default"/>
    <dgm:cxn modelId="{9460C030-E2BA-45FB-A03F-5773CEF0AE15}" type="presOf" srcId="{476047D7-31D2-4266-812C-6B627DB3CF96}" destId="{C2C652A1-E8A8-41DC-96A3-C1EC688C6BF3}" srcOrd="0" destOrd="0" presId="urn:microsoft.com/office/officeart/2005/8/layout/default"/>
    <dgm:cxn modelId="{06E8DF30-2D89-4D8D-8EFC-2CE8F68B912C}" srcId="{476047D7-31D2-4266-812C-6B627DB3CF96}" destId="{BEFFB598-EF1F-446E-BDAE-188F7C662E26}" srcOrd="5" destOrd="0" parTransId="{C37D8A8A-56F4-465E-9283-9036EE6EB4AA}" sibTransId="{67732B95-2179-4756-94CD-ED89A350285E}"/>
    <dgm:cxn modelId="{7ADA3237-B427-430D-88C1-BD70973548F3}" srcId="{476047D7-31D2-4266-812C-6B627DB3CF96}" destId="{99793EDF-E1EE-4A6F-88AF-9067F3D73840}" srcOrd="0" destOrd="0" parTransId="{373A38BC-AD31-4733-B9BA-8B68547EE739}" sibTransId="{684D5E60-3784-407E-8B29-D42DBB8D2DA3}"/>
    <dgm:cxn modelId="{1CEECE3A-7981-4253-A97E-124E014636A1}" srcId="{476047D7-31D2-4266-812C-6B627DB3CF96}" destId="{19D3A365-2DB8-4181-8619-64755D7FB9A4}" srcOrd="6" destOrd="0" parTransId="{7967D3D8-B296-42F6-99C7-9234BC76A318}" sibTransId="{BD0B2167-5BBA-4EB9-9E47-0FF7EA3B2EF8}"/>
    <dgm:cxn modelId="{A7B25549-E428-434C-94B2-EB8E88D5C57A}" srcId="{476047D7-31D2-4266-812C-6B627DB3CF96}" destId="{A4108334-EBE1-44F9-93A4-60BD0B6F2CBF}" srcOrd="3" destOrd="0" parTransId="{81DB2F48-5B59-42B6-A209-708323BBAD8B}" sibTransId="{D348C44E-A4E9-430C-9D5B-2D3B5F67C3AC}"/>
    <dgm:cxn modelId="{CB424E50-4B71-427A-B332-88384E3BB2A8}" srcId="{476047D7-31D2-4266-812C-6B627DB3CF96}" destId="{D3066C1C-3EE4-4D11-9E26-7669D1B4C091}" srcOrd="8" destOrd="0" parTransId="{8F8810BF-D227-46EB-AFAE-47CBB2ED4DD6}" sibTransId="{9E27BD29-C1E8-45CF-BE79-9B2B0E908AEF}"/>
    <dgm:cxn modelId="{9AF4BF52-1998-4E45-B6FB-20171257C9A5}" type="presOf" srcId="{B89029F7-71ED-4CA9-B5B6-E52145E03ACF}" destId="{839D1433-1D8A-4119-AD58-1E54924F04AE}" srcOrd="0" destOrd="0" presId="urn:microsoft.com/office/officeart/2005/8/layout/default"/>
    <dgm:cxn modelId="{B5BCB055-E3D1-4E3F-B236-0312B0C0590D}" type="presOf" srcId="{BEFFB598-EF1F-446E-BDAE-188F7C662E26}" destId="{D801FCDB-D87C-46AE-963D-EA3A1DFE1A87}" srcOrd="0" destOrd="0" presId="urn:microsoft.com/office/officeart/2005/8/layout/default"/>
    <dgm:cxn modelId="{C1989259-99B0-4182-8569-45590F5FD96C}" srcId="{476047D7-31D2-4266-812C-6B627DB3CF96}" destId="{B89029F7-71ED-4CA9-B5B6-E52145E03ACF}" srcOrd="2" destOrd="0" parTransId="{0AF27265-869B-4C97-939C-43A8B3DCA54E}" sibTransId="{2F8083EA-D78D-402E-BC40-2B1F2A7D8AAB}"/>
    <dgm:cxn modelId="{AB8F917E-E99A-4FE0-867F-F9883AB892B6}" type="presOf" srcId="{6B79C469-C671-426E-9C72-6C39E7A3838C}" destId="{6DD0AA9F-7936-4A38-BA29-F6C1A53BBAF8}" srcOrd="0" destOrd="0" presId="urn:microsoft.com/office/officeart/2005/8/layout/default"/>
    <dgm:cxn modelId="{41CB4C87-437C-426B-8BF2-96D2BFA187B5}" type="presOf" srcId="{2C806A12-3724-4661-B777-DFBBCB4B7903}" destId="{E621D2C8-1D07-443D-97F4-F981831693DA}" srcOrd="0" destOrd="0" presId="urn:microsoft.com/office/officeart/2005/8/layout/default"/>
    <dgm:cxn modelId="{4A30BDA2-0FCF-44BF-A3E8-F2C386236005}" srcId="{476047D7-31D2-4266-812C-6B627DB3CF96}" destId="{6B79C469-C671-426E-9C72-6C39E7A3838C}" srcOrd="1" destOrd="0" parTransId="{277C1569-A66C-48C1-AABC-98088D27CDEB}" sibTransId="{9C42A592-8793-40B6-A85D-FC4E6B87E947}"/>
    <dgm:cxn modelId="{A5B355A9-C228-45DA-99CC-127698D286C1}" srcId="{476047D7-31D2-4266-812C-6B627DB3CF96}" destId="{2C806A12-3724-4661-B777-DFBBCB4B7903}" srcOrd="4" destOrd="0" parTransId="{957F3D7E-23BB-44D3-B83B-C68BD2E92C1C}" sibTransId="{11944A07-3F80-4F20-986E-BCB68FD6452A}"/>
    <dgm:cxn modelId="{A3DD62CA-A408-4DE0-8FDA-4D802ED455FC}" type="presOf" srcId="{99793EDF-E1EE-4A6F-88AF-9067F3D73840}" destId="{DB106297-7677-420C-951C-DE437A4FC218}" srcOrd="0" destOrd="0" presId="urn:microsoft.com/office/officeart/2005/8/layout/default"/>
    <dgm:cxn modelId="{7C3D6BD9-E3CF-4C06-AE0D-EF7E4FD7CADB}" type="presOf" srcId="{276B4E07-1C6F-4DBA-BEB9-74CB580B08BC}" destId="{96040FEF-59D9-4E03-826D-F1E475E71E77}" srcOrd="0" destOrd="0" presId="urn:microsoft.com/office/officeart/2005/8/layout/default"/>
    <dgm:cxn modelId="{72861D35-C719-440A-9D26-8FAFDDB27E63}" type="presParOf" srcId="{C2C652A1-E8A8-41DC-96A3-C1EC688C6BF3}" destId="{DB106297-7677-420C-951C-DE437A4FC218}" srcOrd="0" destOrd="0" presId="urn:microsoft.com/office/officeart/2005/8/layout/default"/>
    <dgm:cxn modelId="{7A701C75-A5D5-4405-A7D8-06136B4A9479}" type="presParOf" srcId="{C2C652A1-E8A8-41DC-96A3-C1EC688C6BF3}" destId="{D5D44635-183F-4FC4-A8D9-CD335EAA10A7}" srcOrd="1" destOrd="0" presId="urn:microsoft.com/office/officeart/2005/8/layout/default"/>
    <dgm:cxn modelId="{D4C8D967-5FBB-42FE-B68E-EB71B6EF4B27}" type="presParOf" srcId="{C2C652A1-E8A8-41DC-96A3-C1EC688C6BF3}" destId="{6DD0AA9F-7936-4A38-BA29-F6C1A53BBAF8}" srcOrd="2" destOrd="0" presId="urn:microsoft.com/office/officeart/2005/8/layout/default"/>
    <dgm:cxn modelId="{B2E6E509-D740-402F-BB12-D460F0B1194C}" type="presParOf" srcId="{C2C652A1-E8A8-41DC-96A3-C1EC688C6BF3}" destId="{CBB31CC1-6607-4C1E-A357-1B72137EA864}" srcOrd="3" destOrd="0" presId="urn:microsoft.com/office/officeart/2005/8/layout/default"/>
    <dgm:cxn modelId="{63E24E2A-2D26-4D54-AC88-F55308ED1851}" type="presParOf" srcId="{C2C652A1-E8A8-41DC-96A3-C1EC688C6BF3}" destId="{839D1433-1D8A-4119-AD58-1E54924F04AE}" srcOrd="4" destOrd="0" presId="urn:microsoft.com/office/officeart/2005/8/layout/default"/>
    <dgm:cxn modelId="{2202CDAF-6F77-473C-8E08-5BD877C0C40F}" type="presParOf" srcId="{C2C652A1-E8A8-41DC-96A3-C1EC688C6BF3}" destId="{4907EFAF-0558-4FD3-AF4D-7754224747FF}" srcOrd="5" destOrd="0" presId="urn:microsoft.com/office/officeart/2005/8/layout/default"/>
    <dgm:cxn modelId="{FA3BD580-5A38-4B91-8C3E-608DB8E13666}" type="presParOf" srcId="{C2C652A1-E8A8-41DC-96A3-C1EC688C6BF3}" destId="{6843ACF3-A25D-4FB8-B212-38092381C861}" srcOrd="6" destOrd="0" presId="urn:microsoft.com/office/officeart/2005/8/layout/default"/>
    <dgm:cxn modelId="{4AD044EC-FBD5-4976-8719-83CF6E582272}" type="presParOf" srcId="{C2C652A1-E8A8-41DC-96A3-C1EC688C6BF3}" destId="{06426542-FA1D-49D2-ADAF-BC97332A7524}" srcOrd="7" destOrd="0" presId="urn:microsoft.com/office/officeart/2005/8/layout/default"/>
    <dgm:cxn modelId="{AF76A4DC-7B81-44B1-87E4-4EB1671D803D}" type="presParOf" srcId="{C2C652A1-E8A8-41DC-96A3-C1EC688C6BF3}" destId="{E621D2C8-1D07-443D-97F4-F981831693DA}" srcOrd="8" destOrd="0" presId="urn:microsoft.com/office/officeart/2005/8/layout/default"/>
    <dgm:cxn modelId="{C06400FC-761A-4E21-86CE-37FF7F67A59B}" type="presParOf" srcId="{C2C652A1-E8A8-41DC-96A3-C1EC688C6BF3}" destId="{E7974524-CCE7-4D48-8250-EFBB2B54E95C}" srcOrd="9" destOrd="0" presId="urn:microsoft.com/office/officeart/2005/8/layout/default"/>
    <dgm:cxn modelId="{D40BD5EC-898D-4766-8973-871F0CD75076}" type="presParOf" srcId="{C2C652A1-E8A8-41DC-96A3-C1EC688C6BF3}" destId="{D801FCDB-D87C-46AE-963D-EA3A1DFE1A87}" srcOrd="10" destOrd="0" presId="urn:microsoft.com/office/officeart/2005/8/layout/default"/>
    <dgm:cxn modelId="{E4966E51-4DBE-4676-AB8C-D3E3A6C61A4D}" type="presParOf" srcId="{C2C652A1-E8A8-41DC-96A3-C1EC688C6BF3}" destId="{53B040CE-24D3-4E8F-AE46-FBE039552B0D}" srcOrd="11" destOrd="0" presId="urn:microsoft.com/office/officeart/2005/8/layout/default"/>
    <dgm:cxn modelId="{7D7825DA-D771-4A9A-B711-84578445B052}" type="presParOf" srcId="{C2C652A1-E8A8-41DC-96A3-C1EC688C6BF3}" destId="{98707FC7-84EF-4DBF-82D3-6480BE2DFD3B}" srcOrd="12" destOrd="0" presId="urn:microsoft.com/office/officeart/2005/8/layout/default"/>
    <dgm:cxn modelId="{B1CC94E9-537A-42B1-8A91-F8FE76CB7798}" type="presParOf" srcId="{C2C652A1-E8A8-41DC-96A3-C1EC688C6BF3}" destId="{3D6BE25B-F175-4875-92B6-B9222DF05591}" srcOrd="13" destOrd="0" presId="urn:microsoft.com/office/officeart/2005/8/layout/default"/>
    <dgm:cxn modelId="{3A7E8596-9998-4C4B-9E88-35C429EFB87E}" type="presParOf" srcId="{C2C652A1-E8A8-41DC-96A3-C1EC688C6BF3}" destId="{96040FEF-59D9-4E03-826D-F1E475E71E77}" srcOrd="14" destOrd="0" presId="urn:microsoft.com/office/officeart/2005/8/layout/default"/>
    <dgm:cxn modelId="{0677C0F6-EF0A-4933-A6CE-9C72530C1DB1}" type="presParOf" srcId="{C2C652A1-E8A8-41DC-96A3-C1EC688C6BF3}" destId="{68835F13-A52C-42CC-95E4-FC0D8D9F551B}" srcOrd="15" destOrd="0" presId="urn:microsoft.com/office/officeart/2005/8/layout/default"/>
    <dgm:cxn modelId="{1AAED99C-7154-46BC-B678-93D80CC9324E}" type="presParOf" srcId="{C2C652A1-E8A8-41DC-96A3-C1EC688C6BF3}" destId="{F3A176C2-E2AA-4BE3-BDC3-815C6B1EA98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26B9E-FB54-4D70-BE42-A50BAA0F507C}">
      <dsp:nvSpPr>
        <dsp:cNvPr id="0" name=""/>
        <dsp:cNvSpPr/>
      </dsp:nvSpPr>
      <dsp:spPr>
        <a:xfrm>
          <a:off x="1940704" y="1209862"/>
          <a:ext cx="41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49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137061" y="1253354"/>
        <a:ext cx="22279" cy="4455"/>
      </dsp:txXfrm>
    </dsp:sp>
    <dsp:sp modelId="{4C7D5943-4F94-4883-ABE7-5A684C7BC50B}">
      <dsp:nvSpPr>
        <dsp:cNvPr id="0" name=""/>
        <dsp:cNvSpPr/>
      </dsp:nvSpPr>
      <dsp:spPr>
        <a:xfrm>
          <a:off x="5146" y="674375"/>
          <a:ext cx="1937358" cy="11624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932" tIns="99648" rIns="94932" bIns="9964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Stands for Police and Criminal Evidence Act</a:t>
          </a:r>
          <a:endParaRPr lang="en-US" sz="1400" kern="1200" dirty="0"/>
        </a:p>
      </dsp:txBody>
      <dsp:txXfrm>
        <a:off x="5146" y="674375"/>
        <a:ext cx="1937358" cy="1162414"/>
      </dsp:txXfrm>
    </dsp:sp>
    <dsp:sp modelId="{1053EBD9-7B6F-4970-AA13-632C25D0D4AB}">
      <dsp:nvSpPr>
        <dsp:cNvPr id="0" name=""/>
        <dsp:cNvSpPr/>
      </dsp:nvSpPr>
      <dsp:spPr>
        <a:xfrm>
          <a:off x="4323655" y="1209862"/>
          <a:ext cx="41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499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4520011" y="1253354"/>
        <a:ext cx="22279" cy="4455"/>
      </dsp:txXfrm>
    </dsp:sp>
    <dsp:sp modelId="{1079C2C9-BBBC-436C-84E1-DBE5A946F3E5}">
      <dsp:nvSpPr>
        <dsp:cNvPr id="0" name=""/>
        <dsp:cNvSpPr/>
      </dsp:nvSpPr>
      <dsp:spPr>
        <a:xfrm>
          <a:off x="2388096" y="674375"/>
          <a:ext cx="1937358" cy="11624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932" tIns="99648" rIns="94932" bIns="9964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Key legislation that it relates to:</a:t>
          </a:r>
          <a:endParaRPr lang="en-US" sz="1400" kern="1200" dirty="0"/>
        </a:p>
      </dsp:txBody>
      <dsp:txXfrm>
        <a:off x="2388096" y="674375"/>
        <a:ext cx="1937358" cy="1162414"/>
      </dsp:txXfrm>
    </dsp:sp>
    <dsp:sp modelId="{0BB42942-9E0A-4CC8-80A0-A5D79A90B5C0}">
      <dsp:nvSpPr>
        <dsp:cNvPr id="0" name=""/>
        <dsp:cNvSpPr/>
      </dsp:nvSpPr>
      <dsp:spPr>
        <a:xfrm>
          <a:off x="973825" y="1834989"/>
          <a:ext cx="4765900" cy="414992"/>
        </a:xfrm>
        <a:custGeom>
          <a:avLst/>
          <a:gdLst/>
          <a:ahLst/>
          <a:cxnLst/>
          <a:rect l="0" t="0" r="0" b="0"/>
          <a:pathLst>
            <a:path>
              <a:moveTo>
                <a:pt x="4765900" y="0"/>
              </a:moveTo>
              <a:lnTo>
                <a:pt x="4765900" y="224596"/>
              </a:lnTo>
              <a:lnTo>
                <a:pt x="0" y="224596"/>
              </a:lnTo>
              <a:lnTo>
                <a:pt x="0" y="414992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237108" y="2040258"/>
        <a:ext cx="239334" cy="4455"/>
      </dsp:txXfrm>
    </dsp:sp>
    <dsp:sp modelId="{578573E7-5A5C-4E6C-835A-92CC2D5A6BF2}">
      <dsp:nvSpPr>
        <dsp:cNvPr id="0" name=""/>
        <dsp:cNvSpPr/>
      </dsp:nvSpPr>
      <dsp:spPr>
        <a:xfrm>
          <a:off x="4771047" y="674375"/>
          <a:ext cx="1937358" cy="11624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932" tIns="99648" rIns="94932" bIns="9964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Criminal investigations procedures</a:t>
          </a:r>
          <a:endParaRPr lang="en-US" sz="1400" kern="1200" dirty="0"/>
        </a:p>
      </dsp:txBody>
      <dsp:txXfrm>
        <a:off x="4771047" y="674375"/>
        <a:ext cx="1937358" cy="1162414"/>
      </dsp:txXfrm>
    </dsp:sp>
    <dsp:sp modelId="{8DAD9CDC-3745-4BE9-91FB-D87E6FB25C2D}">
      <dsp:nvSpPr>
        <dsp:cNvPr id="0" name=""/>
        <dsp:cNvSpPr/>
      </dsp:nvSpPr>
      <dsp:spPr>
        <a:xfrm>
          <a:off x="1940704" y="2817869"/>
          <a:ext cx="41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499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137061" y="2861361"/>
        <a:ext cx="22279" cy="4455"/>
      </dsp:txXfrm>
    </dsp:sp>
    <dsp:sp modelId="{2D5F7D6A-5C13-4281-9ABE-4136A1CD796B}">
      <dsp:nvSpPr>
        <dsp:cNvPr id="0" name=""/>
        <dsp:cNvSpPr/>
      </dsp:nvSpPr>
      <dsp:spPr>
        <a:xfrm>
          <a:off x="5146" y="2282382"/>
          <a:ext cx="1937358" cy="11624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932" tIns="99648" rIns="94932" bIns="9964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Applying the principles of justice, honesty and workability in the investigative process</a:t>
          </a:r>
          <a:endParaRPr lang="en-US" sz="1400" kern="1200" dirty="0"/>
        </a:p>
      </dsp:txBody>
      <dsp:txXfrm>
        <a:off x="5146" y="2282382"/>
        <a:ext cx="1937358" cy="1162414"/>
      </dsp:txXfrm>
    </dsp:sp>
    <dsp:sp modelId="{EB461713-88E5-40EA-9A3D-9998BBE9819D}">
      <dsp:nvSpPr>
        <dsp:cNvPr id="0" name=""/>
        <dsp:cNvSpPr/>
      </dsp:nvSpPr>
      <dsp:spPr>
        <a:xfrm>
          <a:off x="4323655" y="2817869"/>
          <a:ext cx="41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499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4520011" y="2861361"/>
        <a:ext cx="22279" cy="4455"/>
      </dsp:txXfrm>
    </dsp:sp>
    <dsp:sp modelId="{80D250CE-EA7C-4ECC-864E-8B3BA0E535F5}">
      <dsp:nvSpPr>
        <dsp:cNvPr id="0" name=""/>
        <dsp:cNvSpPr/>
      </dsp:nvSpPr>
      <dsp:spPr>
        <a:xfrm>
          <a:off x="2388096" y="2282382"/>
          <a:ext cx="1937358" cy="11624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932" tIns="99648" rIns="94932" bIns="9964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Protection of the rights of all individuals</a:t>
          </a:r>
          <a:endParaRPr lang="en-US" sz="1400" kern="1200" dirty="0"/>
        </a:p>
      </dsp:txBody>
      <dsp:txXfrm>
        <a:off x="2388096" y="2282382"/>
        <a:ext cx="1937358" cy="1162414"/>
      </dsp:txXfrm>
    </dsp:sp>
    <dsp:sp modelId="{CA5EF9D5-0BDF-4BEA-BFCA-3FF4830894DB}">
      <dsp:nvSpPr>
        <dsp:cNvPr id="0" name=""/>
        <dsp:cNvSpPr/>
      </dsp:nvSpPr>
      <dsp:spPr>
        <a:xfrm>
          <a:off x="4771047" y="2282382"/>
          <a:ext cx="1937358" cy="11624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932" tIns="99648" rIns="94932" bIns="9964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Police powers for Stop &amp; Search</a:t>
          </a:r>
          <a:endParaRPr lang="en-US" sz="1400" kern="1200" dirty="0"/>
        </a:p>
      </dsp:txBody>
      <dsp:txXfrm>
        <a:off x="4771047" y="2282382"/>
        <a:ext cx="1937358" cy="11624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8BDDD-D426-40C2-8502-1F85438C7762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Was created after the Lord Scarman Report</a:t>
          </a:r>
          <a:endParaRPr lang="en-US" sz="2600" kern="1200" dirty="0"/>
        </a:p>
      </dsp:txBody>
      <dsp:txXfrm>
        <a:off x="38234" y="38234"/>
        <a:ext cx="7529629" cy="1228933"/>
      </dsp:txXfrm>
    </dsp:sp>
    <dsp:sp modelId="{0842E366-BA28-4A1A-B708-5569E4A65E64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report found that there was a disproportionate &amp; indiscriminate use of Stop &amp; Search powers</a:t>
          </a:r>
          <a:endParaRPr lang="en-US" sz="2600" kern="1200" dirty="0"/>
        </a:p>
      </dsp:txBody>
      <dsp:txXfrm>
        <a:off x="826903" y="1561202"/>
        <a:ext cx="7224611" cy="1228933"/>
      </dsp:txXfrm>
    </dsp:sp>
    <dsp:sp modelId="{3F925C6D-9CB7-4482-9A70-AD5FA80040D5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PACE would be introduced in 1984</a:t>
          </a:r>
          <a:endParaRPr lang="en-US" sz="2600" kern="1200" dirty="0"/>
        </a:p>
      </dsp:txBody>
      <dsp:txXfrm>
        <a:off x="1615573" y="3084170"/>
        <a:ext cx="7224611" cy="1228933"/>
      </dsp:txXfrm>
    </dsp:sp>
    <dsp:sp modelId="{366044F1-1C62-487E-8FFC-8080008EA303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8280664" y="989929"/>
        <a:ext cx="466680" cy="638504"/>
      </dsp:txXfrm>
    </dsp:sp>
    <dsp:sp modelId="{54A34FCE-E326-41A0-A784-8AA67601B8E0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9069334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0F882-2E0B-4518-B373-11D06EA6E8DE}">
      <dsp:nvSpPr>
        <dsp:cNvPr id="0" name=""/>
        <dsp:cNvSpPr/>
      </dsp:nvSpPr>
      <dsp:spPr>
        <a:xfrm>
          <a:off x="0" y="1780"/>
          <a:ext cx="6630174" cy="75877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1462F-04B8-48B5-A5DE-401D5D811AFE}">
      <dsp:nvSpPr>
        <dsp:cNvPr id="0" name=""/>
        <dsp:cNvSpPr/>
      </dsp:nvSpPr>
      <dsp:spPr>
        <a:xfrm>
          <a:off x="229529" y="172505"/>
          <a:ext cx="417326" cy="417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9DE4C-8652-49EC-8FD6-31BAA0CBF413}">
      <dsp:nvSpPr>
        <dsp:cNvPr id="0" name=""/>
        <dsp:cNvSpPr/>
      </dsp:nvSpPr>
      <dsp:spPr>
        <a:xfrm>
          <a:off x="876386" y="1780"/>
          <a:ext cx="5753787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States what are the reasonable grounds for suspicion could be based on</a:t>
          </a:r>
          <a:endParaRPr lang="en-US" sz="1900" kern="1200" dirty="0"/>
        </a:p>
      </dsp:txBody>
      <dsp:txXfrm>
        <a:off x="876386" y="1780"/>
        <a:ext cx="5753787" cy="758776"/>
      </dsp:txXfrm>
    </dsp:sp>
    <dsp:sp modelId="{592D741D-2D5D-45A7-A896-929A6C06BEBC}">
      <dsp:nvSpPr>
        <dsp:cNvPr id="0" name=""/>
        <dsp:cNvSpPr/>
      </dsp:nvSpPr>
      <dsp:spPr>
        <a:xfrm>
          <a:off x="0" y="950250"/>
          <a:ext cx="6630174" cy="758776"/>
        </a:xfrm>
        <a:prstGeom prst="roundRect">
          <a:avLst>
            <a:gd name="adj" fmla="val 1000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7B004A-F986-4F4B-BA43-1388FBDE25FA}">
      <dsp:nvSpPr>
        <dsp:cNvPr id="0" name=""/>
        <dsp:cNvSpPr/>
      </dsp:nvSpPr>
      <dsp:spPr>
        <a:xfrm>
          <a:off x="229529" y="1120975"/>
          <a:ext cx="417326" cy="417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F5194-EB33-4F25-B6AA-CB813C1568A2}">
      <dsp:nvSpPr>
        <dsp:cNvPr id="0" name=""/>
        <dsp:cNvSpPr/>
      </dsp:nvSpPr>
      <dsp:spPr>
        <a:xfrm>
          <a:off x="876386" y="950250"/>
          <a:ext cx="5753787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Behaviour</a:t>
          </a:r>
          <a:endParaRPr lang="en-US" sz="1900" kern="1200" dirty="0"/>
        </a:p>
      </dsp:txBody>
      <dsp:txXfrm>
        <a:off x="876386" y="950250"/>
        <a:ext cx="5753787" cy="758776"/>
      </dsp:txXfrm>
    </dsp:sp>
    <dsp:sp modelId="{337DA411-7DE2-4995-9A70-36A78EE2F2BC}">
      <dsp:nvSpPr>
        <dsp:cNvPr id="0" name=""/>
        <dsp:cNvSpPr/>
      </dsp:nvSpPr>
      <dsp:spPr>
        <a:xfrm>
          <a:off x="0" y="1898720"/>
          <a:ext cx="6630174" cy="758776"/>
        </a:xfrm>
        <a:prstGeom prst="roundRect">
          <a:avLst>
            <a:gd name="adj" fmla="val 1000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875C61-0037-46F6-BE03-3288D177A5D6}">
      <dsp:nvSpPr>
        <dsp:cNvPr id="0" name=""/>
        <dsp:cNvSpPr/>
      </dsp:nvSpPr>
      <dsp:spPr>
        <a:xfrm>
          <a:off x="229529" y="2069445"/>
          <a:ext cx="417326" cy="417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EC71C-6C3B-44E1-AFC0-2A815977F32E}">
      <dsp:nvSpPr>
        <dsp:cNvPr id="0" name=""/>
        <dsp:cNvSpPr/>
      </dsp:nvSpPr>
      <dsp:spPr>
        <a:xfrm>
          <a:off x="876386" y="1898720"/>
          <a:ext cx="5753787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Article</a:t>
          </a:r>
          <a:endParaRPr lang="en-US" sz="1900" kern="1200" dirty="0"/>
        </a:p>
      </dsp:txBody>
      <dsp:txXfrm>
        <a:off x="876386" y="1898720"/>
        <a:ext cx="5753787" cy="758776"/>
      </dsp:txXfrm>
    </dsp:sp>
    <dsp:sp modelId="{AAB2F045-1733-4C5B-A70D-33487DE60DC4}">
      <dsp:nvSpPr>
        <dsp:cNvPr id="0" name=""/>
        <dsp:cNvSpPr/>
      </dsp:nvSpPr>
      <dsp:spPr>
        <a:xfrm>
          <a:off x="0" y="2847191"/>
          <a:ext cx="6630174" cy="758776"/>
        </a:xfrm>
        <a:prstGeom prst="roundRect">
          <a:avLst>
            <a:gd name="adj" fmla="val 1000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3261A-3415-42B2-98F9-123D6E218B36}">
      <dsp:nvSpPr>
        <dsp:cNvPr id="0" name=""/>
        <dsp:cNvSpPr/>
      </dsp:nvSpPr>
      <dsp:spPr>
        <a:xfrm>
          <a:off x="229529" y="3017915"/>
          <a:ext cx="417326" cy="417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B452B-EA22-4F0B-BC85-F35F07523B43}">
      <dsp:nvSpPr>
        <dsp:cNvPr id="0" name=""/>
        <dsp:cNvSpPr/>
      </dsp:nvSpPr>
      <dsp:spPr>
        <a:xfrm>
          <a:off x="876386" y="2847191"/>
          <a:ext cx="5753787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Intelligence</a:t>
          </a:r>
          <a:endParaRPr lang="en-US" sz="1900" kern="1200" dirty="0"/>
        </a:p>
      </dsp:txBody>
      <dsp:txXfrm>
        <a:off x="876386" y="2847191"/>
        <a:ext cx="5753787" cy="758776"/>
      </dsp:txXfrm>
    </dsp:sp>
    <dsp:sp modelId="{A0397633-512A-4B4B-B3CE-1CAED2A3ACE7}">
      <dsp:nvSpPr>
        <dsp:cNvPr id="0" name=""/>
        <dsp:cNvSpPr/>
      </dsp:nvSpPr>
      <dsp:spPr>
        <a:xfrm>
          <a:off x="0" y="3795661"/>
          <a:ext cx="6630174" cy="758776"/>
        </a:xfrm>
        <a:prstGeom prst="roundRect">
          <a:avLst>
            <a:gd name="adj" fmla="val 1000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ACFBC2-8903-4821-A28A-DD8F72C8FDED}">
      <dsp:nvSpPr>
        <dsp:cNvPr id="0" name=""/>
        <dsp:cNvSpPr/>
      </dsp:nvSpPr>
      <dsp:spPr>
        <a:xfrm>
          <a:off x="229529" y="3966385"/>
          <a:ext cx="417326" cy="4173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7F1B0-D2B2-44B2-A1B3-DDF554F40261}">
      <dsp:nvSpPr>
        <dsp:cNvPr id="0" name=""/>
        <dsp:cNvSpPr/>
      </dsp:nvSpPr>
      <dsp:spPr>
        <a:xfrm>
          <a:off x="876386" y="3795661"/>
          <a:ext cx="5753787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Time &amp; Place</a:t>
          </a:r>
          <a:endParaRPr lang="en-US" sz="1900" kern="1200" dirty="0"/>
        </a:p>
      </dsp:txBody>
      <dsp:txXfrm>
        <a:off x="876386" y="3795661"/>
        <a:ext cx="5753787" cy="758776"/>
      </dsp:txXfrm>
    </dsp:sp>
    <dsp:sp modelId="{DBB0CE2C-D5A3-491A-A23D-71580A2CF316}">
      <dsp:nvSpPr>
        <dsp:cNvPr id="0" name=""/>
        <dsp:cNvSpPr/>
      </dsp:nvSpPr>
      <dsp:spPr>
        <a:xfrm>
          <a:off x="0" y="4744131"/>
          <a:ext cx="6630174" cy="758776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896637-46E1-4394-A5D0-F533D94DA936}">
      <dsp:nvSpPr>
        <dsp:cNvPr id="0" name=""/>
        <dsp:cNvSpPr/>
      </dsp:nvSpPr>
      <dsp:spPr>
        <a:xfrm>
          <a:off x="229529" y="4914855"/>
          <a:ext cx="417326" cy="41732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91905-7125-47CB-BF6D-6FA0EAC44EDB}">
      <dsp:nvSpPr>
        <dsp:cNvPr id="0" name=""/>
        <dsp:cNvSpPr/>
      </dsp:nvSpPr>
      <dsp:spPr>
        <a:xfrm>
          <a:off x="876386" y="4744131"/>
          <a:ext cx="5753787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Knowledge</a:t>
          </a:r>
          <a:endParaRPr lang="en-US" sz="1900" kern="1200" dirty="0"/>
        </a:p>
      </dsp:txBody>
      <dsp:txXfrm>
        <a:off x="876386" y="4744131"/>
        <a:ext cx="5753787" cy="7587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89B71-F4BA-4349-B4C2-7BDED9DE7E87}">
      <dsp:nvSpPr>
        <dsp:cNvPr id="0" name=""/>
        <dsp:cNvSpPr/>
      </dsp:nvSpPr>
      <dsp:spPr>
        <a:xfrm>
          <a:off x="0" y="786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 police constable may detain any person or vehicle or anything that is in or on a vehicle</a:t>
          </a:r>
          <a:endParaRPr lang="en-US" sz="2500" kern="1200" dirty="0"/>
        </a:p>
      </dsp:txBody>
      <dsp:txXfrm>
        <a:off x="48547" y="127216"/>
        <a:ext cx="10418506" cy="897406"/>
      </dsp:txXfrm>
    </dsp:sp>
    <dsp:sp modelId="{D8078F66-4918-439F-BA01-E0DE54597C03}">
      <dsp:nvSpPr>
        <dsp:cNvPr id="0" name=""/>
        <dsp:cNvSpPr/>
      </dsp:nvSpPr>
      <dsp:spPr>
        <a:xfrm>
          <a:off x="0" y="11451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must be in a place that allows access for the public</a:t>
          </a:r>
          <a:endParaRPr lang="en-US" sz="2500" kern="1200" dirty="0"/>
        </a:p>
      </dsp:txBody>
      <dsp:txXfrm>
        <a:off x="48547" y="1193716"/>
        <a:ext cx="10418506" cy="897406"/>
      </dsp:txXfrm>
    </dsp:sp>
    <dsp:sp modelId="{B6D764F8-F397-451B-82EA-568AE33A0001}">
      <dsp:nvSpPr>
        <dsp:cNvPr id="0" name=""/>
        <dsp:cNvSpPr/>
      </dsp:nvSpPr>
      <dsp:spPr>
        <a:xfrm>
          <a:off x="0" y="22116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officer will need reasonable grounds for suspicion that a stolen, prohibited item or bladed or sharp pointed items will be found</a:t>
          </a:r>
          <a:endParaRPr lang="en-US" sz="2500" kern="1200" dirty="0"/>
        </a:p>
      </dsp:txBody>
      <dsp:txXfrm>
        <a:off x="48547" y="2260216"/>
        <a:ext cx="10418506" cy="897406"/>
      </dsp:txXfrm>
    </dsp:sp>
    <dsp:sp modelId="{3083B1CD-9E7E-455D-9132-FD170E37119A}">
      <dsp:nvSpPr>
        <dsp:cNvPr id="0" name=""/>
        <dsp:cNvSpPr/>
      </dsp:nvSpPr>
      <dsp:spPr>
        <a:xfrm>
          <a:off x="0" y="3278169"/>
          <a:ext cx="1051560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Any item fitting the description during the search may be seized</a:t>
          </a:r>
          <a:endParaRPr lang="en-US" sz="2500" kern="1200" dirty="0"/>
        </a:p>
      </dsp:txBody>
      <dsp:txXfrm>
        <a:off x="48547" y="3326716"/>
        <a:ext cx="10418506" cy="8974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B2A39-3168-4479-8056-627D74D45366}">
      <dsp:nvSpPr>
        <dsp:cNvPr id="0" name=""/>
        <dsp:cNvSpPr/>
      </dsp:nvSpPr>
      <dsp:spPr>
        <a:xfrm>
          <a:off x="0" y="0"/>
          <a:ext cx="5840310" cy="11209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Any article made or adapted for use in the course of or in connection with:</a:t>
          </a:r>
          <a:endParaRPr lang="en-US" sz="2100" kern="1200" dirty="0"/>
        </a:p>
      </dsp:txBody>
      <dsp:txXfrm>
        <a:off x="32832" y="32832"/>
        <a:ext cx="4630715" cy="1055288"/>
      </dsp:txXfrm>
    </dsp:sp>
    <dsp:sp modelId="{38B6BE20-14E1-4B32-A962-E119FC1F41D2}">
      <dsp:nvSpPr>
        <dsp:cNvPr id="0" name=""/>
        <dsp:cNvSpPr/>
      </dsp:nvSpPr>
      <dsp:spPr>
        <a:xfrm>
          <a:off x="515321" y="1307777"/>
          <a:ext cx="5840310" cy="11209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Burglary, theft, Fraud, Criminal Damage</a:t>
          </a:r>
          <a:endParaRPr lang="en-US" sz="2100" kern="1200" dirty="0"/>
        </a:p>
      </dsp:txBody>
      <dsp:txXfrm>
        <a:off x="548153" y="1340609"/>
        <a:ext cx="4530706" cy="1055288"/>
      </dsp:txXfrm>
    </dsp:sp>
    <dsp:sp modelId="{94EC8B06-294C-406D-882D-9A4A2015F95C}">
      <dsp:nvSpPr>
        <dsp:cNvPr id="0" name=""/>
        <dsp:cNvSpPr/>
      </dsp:nvSpPr>
      <dsp:spPr>
        <a:xfrm>
          <a:off x="1030643" y="2615554"/>
          <a:ext cx="5840310" cy="11209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Intended by the person having it with them for such use by them or by another person</a:t>
          </a:r>
          <a:endParaRPr lang="en-US" sz="2100" kern="1200" dirty="0"/>
        </a:p>
      </dsp:txBody>
      <dsp:txXfrm>
        <a:off x="1063475" y="2648386"/>
        <a:ext cx="4530706" cy="1055288"/>
      </dsp:txXfrm>
    </dsp:sp>
    <dsp:sp modelId="{E17F6920-7C8B-4221-A3F8-DC2C64D1ED52}">
      <dsp:nvSpPr>
        <dsp:cNvPr id="0" name=""/>
        <dsp:cNvSpPr/>
      </dsp:nvSpPr>
      <dsp:spPr>
        <a:xfrm>
          <a:off x="5111692" y="850055"/>
          <a:ext cx="728618" cy="728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 dirty="0"/>
        </a:p>
      </dsp:txBody>
      <dsp:txXfrm>
        <a:off x="5275631" y="850055"/>
        <a:ext cx="400740" cy="548285"/>
      </dsp:txXfrm>
    </dsp:sp>
    <dsp:sp modelId="{A74B6929-ACFC-4CC0-946C-C4EE6EEA7F83}">
      <dsp:nvSpPr>
        <dsp:cNvPr id="0" name=""/>
        <dsp:cNvSpPr/>
      </dsp:nvSpPr>
      <dsp:spPr>
        <a:xfrm>
          <a:off x="5627013" y="2150359"/>
          <a:ext cx="728618" cy="728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 dirty="0"/>
        </a:p>
      </dsp:txBody>
      <dsp:txXfrm>
        <a:off x="5790952" y="2150359"/>
        <a:ext cx="400740" cy="5482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D4AAA-03E7-43D0-B4BD-1AFF6A6A98B2}">
      <dsp:nvSpPr>
        <dsp:cNvPr id="0" name=""/>
        <dsp:cNvSpPr/>
      </dsp:nvSpPr>
      <dsp:spPr>
        <a:xfrm>
          <a:off x="15" y="0"/>
          <a:ext cx="3337470" cy="43513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Made</a:t>
          </a:r>
          <a:endParaRPr lang="en-US" sz="5600" kern="1200" dirty="0"/>
        </a:p>
      </dsp:txBody>
      <dsp:txXfrm>
        <a:off x="15" y="0"/>
        <a:ext cx="3337470" cy="1305401"/>
      </dsp:txXfrm>
    </dsp:sp>
    <dsp:sp modelId="{B2146D6A-EA4B-4E29-A764-AE57065927FE}">
      <dsp:nvSpPr>
        <dsp:cNvPr id="0" name=""/>
        <dsp:cNvSpPr/>
      </dsp:nvSpPr>
      <dsp:spPr>
        <a:xfrm>
          <a:off x="3589064" y="0"/>
          <a:ext cx="3337470" cy="43513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Adapted</a:t>
          </a:r>
          <a:endParaRPr lang="en-US" sz="5600" kern="1200" dirty="0"/>
        </a:p>
      </dsp:txBody>
      <dsp:txXfrm>
        <a:off x="3589064" y="0"/>
        <a:ext cx="3337470" cy="1305401"/>
      </dsp:txXfrm>
    </dsp:sp>
    <dsp:sp modelId="{F91B62A6-FF93-4BBE-8431-54840E9A7B50}">
      <dsp:nvSpPr>
        <dsp:cNvPr id="0" name=""/>
        <dsp:cNvSpPr/>
      </dsp:nvSpPr>
      <dsp:spPr>
        <a:xfrm>
          <a:off x="7176845" y="0"/>
          <a:ext cx="3337470" cy="43513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Intended</a:t>
          </a:r>
          <a:endParaRPr lang="en-US" sz="5600" kern="1200" dirty="0"/>
        </a:p>
      </dsp:txBody>
      <dsp:txXfrm>
        <a:off x="7176845" y="0"/>
        <a:ext cx="3337470" cy="13054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91480-E789-4D5F-9504-983FAC580658}">
      <dsp:nvSpPr>
        <dsp:cNvPr id="0" name=""/>
        <dsp:cNvSpPr/>
      </dsp:nvSpPr>
      <dsp:spPr>
        <a:xfrm>
          <a:off x="0" y="51766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GO WISELY</a:t>
          </a:r>
          <a:endParaRPr lang="en-US" sz="3400" kern="1200" dirty="0"/>
        </a:p>
      </dsp:txBody>
      <dsp:txXfrm>
        <a:off x="65934" y="117700"/>
        <a:ext cx="10383732" cy="1218787"/>
      </dsp:txXfrm>
    </dsp:sp>
    <dsp:sp modelId="{FF5CA045-CCD9-482F-B3D6-F69A52A3546C}">
      <dsp:nvSpPr>
        <dsp:cNvPr id="0" name=""/>
        <dsp:cNvSpPr/>
      </dsp:nvSpPr>
      <dsp:spPr>
        <a:xfrm>
          <a:off x="0" y="1500341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Jacket Outer coat and Gloves (JOG)</a:t>
          </a:r>
          <a:endParaRPr lang="en-US" sz="3400" kern="1200" dirty="0"/>
        </a:p>
      </dsp:txBody>
      <dsp:txXfrm>
        <a:off x="65934" y="1566275"/>
        <a:ext cx="10383732" cy="1218787"/>
      </dsp:txXfrm>
    </dsp:sp>
    <dsp:sp modelId="{1CFDE8FA-F9A5-443F-ACF5-373111A88CAC}">
      <dsp:nvSpPr>
        <dsp:cNvPr id="0" name=""/>
        <dsp:cNvSpPr/>
      </dsp:nvSpPr>
      <dsp:spPr>
        <a:xfrm>
          <a:off x="0" y="2948916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An officer would have to ask the person being searched to voluntary remove more than JOG</a:t>
          </a:r>
          <a:endParaRPr lang="en-US" sz="3400" kern="1200" dirty="0"/>
        </a:p>
      </dsp:txBody>
      <dsp:txXfrm>
        <a:off x="65934" y="3014850"/>
        <a:ext cx="10383732" cy="12187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A7DAFC-F5D1-4C8B-B9AE-819CEE795EA0}">
      <dsp:nvSpPr>
        <dsp:cNvPr id="0" name=""/>
        <dsp:cNvSpPr/>
      </dsp:nvSpPr>
      <dsp:spPr>
        <a:xfrm>
          <a:off x="0" y="6221"/>
          <a:ext cx="3822189" cy="11512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Know</a:t>
          </a:r>
          <a:endParaRPr lang="en-US" sz="4800" kern="1200" dirty="0"/>
        </a:p>
      </dsp:txBody>
      <dsp:txXfrm>
        <a:off x="56201" y="62422"/>
        <a:ext cx="3709787" cy="1038877"/>
      </dsp:txXfrm>
    </dsp:sp>
    <dsp:sp modelId="{1BAF8336-FB9D-4A1E-8BBA-C1D8EEC48E8B}">
      <dsp:nvSpPr>
        <dsp:cNvPr id="0" name=""/>
        <dsp:cNvSpPr/>
      </dsp:nvSpPr>
      <dsp:spPr>
        <a:xfrm>
          <a:off x="0" y="1295741"/>
          <a:ext cx="3822189" cy="115127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Believe</a:t>
          </a:r>
          <a:endParaRPr lang="en-US" sz="4800" kern="1200" dirty="0"/>
        </a:p>
      </dsp:txBody>
      <dsp:txXfrm>
        <a:off x="56201" y="1351942"/>
        <a:ext cx="3709787" cy="1038877"/>
      </dsp:txXfrm>
    </dsp:sp>
    <dsp:sp modelId="{376D765E-5162-4392-B404-5A0DF8000154}">
      <dsp:nvSpPr>
        <dsp:cNvPr id="0" name=""/>
        <dsp:cNvSpPr/>
      </dsp:nvSpPr>
      <dsp:spPr>
        <a:xfrm>
          <a:off x="0" y="2585261"/>
          <a:ext cx="3822189" cy="115127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Suspect</a:t>
          </a:r>
          <a:endParaRPr lang="en-US" sz="4800" kern="1200" dirty="0"/>
        </a:p>
      </dsp:txBody>
      <dsp:txXfrm>
        <a:off x="56201" y="2641462"/>
        <a:ext cx="3709787" cy="10388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CEB71-CE61-414D-A9C1-FBAE77541CCC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Behaviour</a:t>
          </a:r>
          <a:endParaRPr lang="en-US" sz="4800" kern="1200" dirty="0"/>
        </a:p>
      </dsp:txBody>
      <dsp:txXfrm>
        <a:off x="0" y="39687"/>
        <a:ext cx="3286125" cy="1971675"/>
      </dsp:txXfrm>
    </dsp:sp>
    <dsp:sp modelId="{0661EE7C-7CC5-4735-A301-48DC765E2027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Article</a:t>
          </a:r>
          <a:endParaRPr lang="en-US" sz="4800" kern="1200" dirty="0"/>
        </a:p>
      </dsp:txBody>
      <dsp:txXfrm>
        <a:off x="3614737" y="39687"/>
        <a:ext cx="3286125" cy="1971675"/>
      </dsp:txXfrm>
    </dsp:sp>
    <dsp:sp modelId="{2E8D1304-84B3-4FDE-A5EE-F2573DADCD15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Intelligence</a:t>
          </a:r>
          <a:endParaRPr lang="en-US" sz="4800" kern="1200" dirty="0"/>
        </a:p>
      </dsp:txBody>
      <dsp:txXfrm>
        <a:off x="7229475" y="39687"/>
        <a:ext cx="3286125" cy="1971675"/>
      </dsp:txXfrm>
    </dsp:sp>
    <dsp:sp modelId="{626DF18F-9B15-424F-80E4-A8A7D09A2C3B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Time and place</a:t>
          </a:r>
          <a:endParaRPr lang="en-US" sz="4800" kern="1200" dirty="0"/>
        </a:p>
      </dsp:txBody>
      <dsp:txXfrm>
        <a:off x="1807368" y="2339975"/>
        <a:ext cx="3286125" cy="1971675"/>
      </dsp:txXfrm>
    </dsp:sp>
    <dsp:sp modelId="{CF44C757-8C34-48E7-88A9-1C44AA008A53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Knowledge</a:t>
          </a:r>
          <a:endParaRPr lang="en-US" sz="4800" kern="1200" dirty="0"/>
        </a:p>
      </dsp:txBody>
      <dsp:txXfrm>
        <a:off x="5422106" y="2339975"/>
        <a:ext cx="3286125" cy="197167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06297-7677-420C-951C-DE437A4FC218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Age</a:t>
          </a:r>
          <a:endParaRPr lang="en-US" sz="2600" kern="1200" dirty="0"/>
        </a:p>
      </dsp:txBody>
      <dsp:txXfrm>
        <a:off x="582645" y="1178"/>
        <a:ext cx="2174490" cy="1304694"/>
      </dsp:txXfrm>
    </dsp:sp>
    <dsp:sp modelId="{6DD0AA9F-7936-4A38-BA29-F6C1A53BBAF8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Religion</a:t>
          </a:r>
          <a:endParaRPr lang="en-US" sz="2600" kern="1200" dirty="0"/>
        </a:p>
      </dsp:txBody>
      <dsp:txXfrm>
        <a:off x="2974584" y="1178"/>
        <a:ext cx="2174490" cy="1304694"/>
      </dsp:txXfrm>
    </dsp:sp>
    <dsp:sp modelId="{839D1433-1D8A-4119-AD58-1E54924F04AE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Gender</a:t>
          </a:r>
          <a:endParaRPr lang="en-US" sz="2600" kern="1200" dirty="0"/>
        </a:p>
      </dsp:txBody>
      <dsp:txXfrm>
        <a:off x="5366524" y="1178"/>
        <a:ext cx="2174490" cy="1304694"/>
      </dsp:txXfrm>
    </dsp:sp>
    <dsp:sp modelId="{6843ACF3-A25D-4FB8-B212-38092381C861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Ethnicity</a:t>
          </a:r>
          <a:endParaRPr lang="en-US" sz="2600" kern="1200" dirty="0"/>
        </a:p>
      </dsp:txBody>
      <dsp:txXfrm>
        <a:off x="7758464" y="1178"/>
        <a:ext cx="2174490" cy="1304694"/>
      </dsp:txXfrm>
    </dsp:sp>
    <dsp:sp modelId="{E621D2C8-1D07-443D-97F4-F981831693DA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Physical Appearance</a:t>
          </a:r>
          <a:endParaRPr lang="en-US" sz="2600" kern="1200" dirty="0"/>
        </a:p>
      </dsp:txBody>
      <dsp:txXfrm>
        <a:off x="582645" y="1523321"/>
        <a:ext cx="2174490" cy="1304694"/>
      </dsp:txXfrm>
    </dsp:sp>
    <dsp:sp modelId="{D801FCDB-D87C-46AE-963D-EA3A1DFE1A87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‘Known’ Previous convictions</a:t>
          </a:r>
          <a:endParaRPr lang="en-US" sz="2600" kern="1200" dirty="0"/>
        </a:p>
      </dsp:txBody>
      <dsp:txXfrm>
        <a:off x="2974584" y="1523321"/>
        <a:ext cx="2174490" cy="1304694"/>
      </dsp:txXfrm>
    </dsp:sp>
    <dsp:sp modelId="{98707FC7-84EF-4DBF-82D3-6480BE2DFD3B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‘High crime Area’</a:t>
          </a:r>
          <a:endParaRPr lang="en-US" sz="2600" kern="1200" dirty="0"/>
        </a:p>
      </dsp:txBody>
      <dsp:txXfrm>
        <a:off x="5366524" y="1523321"/>
        <a:ext cx="2174490" cy="1304694"/>
      </dsp:txXfrm>
    </dsp:sp>
    <dsp:sp modelId="{96040FEF-59D9-4E03-826D-F1E475E71E77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Associates</a:t>
          </a:r>
          <a:endParaRPr lang="en-US" sz="2600" kern="1200" dirty="0"/>
        </a:p>
      </dsp:txBody>
      <dsp:txXfrm>
        <a:off x="7758464" y="1523321"/>
        <a:ext cx="2174490" cy="1304694"/>
      </dsp:txXfrm>
    </dsp:sp>
    <dsp:sp modelId="{F3A176C2-E2AA-4BE3-BDC3-815C6B1EA98D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Apparent race</a:t>
          </a:r>
          <a:endParaRPr lang="en-US" sz="2600" kern="1200" dirty="0"/>
        </a:p>
      </dsp:txBody>
      <dsp:txXfrm>
        <a:off x="417055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643A3-1B84-4753-A5F6-1ECC57260E30}" type="datetimeFigureOut">
              <a:rPr lang="en-GB" smtClean="0"/>
              <a:t>31/10/2023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AFDF67-2C29-43A0-97C4-7685A4B9F58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821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 u="sng" dirty="0"/>
              <a:t>Quick Introduction</a:t>
            </a:r>
          </a:p>
          <a:p>
            <a:r>
              <a:rPr lang="en-GB" sz="1400" u="none" dirty="0"/>
              <a:t>Hello, I’m Andrew I was a former student I did a BSc in Policing and Criminology and a Masters in Criminal Justice and Policing.</a:t>
            </a:r>
          </a:p>
          <a:p>
            <a:endParaRPr lang="en-GB" sz="1400" u="none" dirty="0"/>
          </a:p>
          <a:p>
            <a:endParaRPr lang="en-GB" sz="140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69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dirty="0"/>
              <a:t>Today’s session</a:t>
            </a:r>
          </a:p>
          <a:p>
            <a:endParaRPr lang="en-GB" dirty="0"/>
          </a:p>
          <a:p>
            <a:r>
              <a:rPr lang="en-GB" dirty="0"/>
              <a:t>Say what the learning outcomes are for the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211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Police and criminal evidence act</a:t>
            </a:r>
          </a:p>
          <a:p>
            <a:endParaRPr lang="en-GB" dirty="0"/>
          </a:p>
          <a:p>
            <a:r>
              <a:rPr lang="en-GB" u="sng" dirty="0"/>
              <a:t>Legislation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u="none" dirty="0"/>
              <a:t>Criminal investigations Procedures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u="none" dirty="0"/>
              <a:t>Applying the principles of justice, honesty and workability in the investigative process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u="none" dirty="0"/>
              <a:t>Protection of the rights of all individuals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u="none" dirty="0"/>
              <a:t>Police powers for Stop &amp; Search</a:t>
            </a:r>
          </a:p>
          <a:p>
            <a:endParaRPr lang="en-GB" dirty="0"/>
          </a:p>
          <a:p>
            <a:r>
              <a:rPr lang="en-GB" dirty="0"/>
              <a:t>Why are these important?</a:t>
            </a:r>
          </a:p>
          <a:p>
            <a:endParaRPr lang="en-GB" dirty="0"/>
          </a:p>
          <a:p>
            <a:r>
              <a:rPr lang="en-GB" dirty="0"/>
              <a:t>Follow up on answers if need to.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181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637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anyone know why PACE was introduced?</a:t>
            </a:r>
          </a:p>
          <a:p>
            <a:endParaRPr lang="en-GB" dirty="0"/>
          </a:p>
          <a:p>
            <a:r>
              <a:rPr lang="en-GB" dirty="0"/>
              <a:t>Was created after the Lord Scarman Report, the report found that there was a disproportionate and indiscriminate use of Stop &amp; Search powers.</a:t>
            </a:r>
          </a:p>
          <a:p>
            <a:endParaRPr lang="en-GB" dirty="0"/>
          </a:p>
          <a:p>
            <a:r>
              <a:rPr lang="en-GB" dirty="0"/>
              <a:t>PACE would then be introduced in 1984.</a:t>
            </a:r>
          </a:p>
          <a:p>
            <a:endParaRPr lang="en-GB" dirty="0"/>
          </a:p>
          <a:p>
            <a:r>
              <a:rPr lang="en-GB" dirty="0"/>
              <a:t>What event is the Lord Scarman report referring to?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730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was Operation SWAMP?</a:t>
            </a:r>
          </a:p>
          <a:p>
            <a:r>
              <a:rPr lang="en-GB" dirty="0"/>
              <a:t>It was 10-day operation that involved 150 plain clothes police officers, these officers made a 1000 stops and 150 arrests. It was conducted to target street crime.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Brixton is a multi-ethnic district and at the time black people felt were being targeted by the police.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The spark to the riots was that their rumours of police brutality against a black man. The rioters were mainly young black men who would fight with police, attack buildings and set fire to cars.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The riots would last a couple of days with 300 people being hurt and damage that would cost £7.5 million to repair.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https://www.bbc.co.uk/newsround/50035769</a:t>
            </a:r>
          </a:p>
          <a:p>
            <a:r>
              <a:rPr lang="en-GB" dirty="0"/>
              <a:t>https://www.crimeandjustice.org.uk/publications/cjm/article/policing-riots-bristol-and-brixton-tottenham-toxteth-handsworth-etc#:~:text=The%20immediate%20trigger%20for%20the,was%20not%20confined%20to%20London.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777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Code A states what is reasonable grounds for Stop and Search.</a:t>
            </a:r>
          </a:p>
          <a:p>
            <a:endParaRPr lang="en-GB" dirty="0"/>
          </a:p>
          <a:p>
            <a:r>
              <a:rPr lang="en-GB" dirty="0"/>
              <a:t>A police officer needs to be able to prove: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Behaviour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Article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Intelligence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Time and Place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Knowledge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7998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anyone know of the Stephen Lawrence Murder?</a:t>
            </a:r>
          </a:p>
          <a:p>
            <a:r>
              <a:rPr lang="en-GB" dirty="0"/>
              <a:t>Stephen was murdered by racist white youths, and it took years for those youths to be brought to justice. </a:t>
            </a:r>
          </a:p>
          <a:p>
            <a:endParaRPr lang="en-GB" dirty="0"/>
          </a:p>
          <a:p>
            <a:r>
              <a:rPr lang="en-GB" dirty="0"/>
              <a:t>What about the McPherson inquiry?</a:t>
            </a:r>
          </a:p>
          <a:p>
            <a:r>
              <a:rPr lang="en-GB" dirty="0"/>
              <a:t>The inquiry found that the Met Police was institutionally racist.</a:t>
            </a:r>
          </a:p>
          <a:p>
            <a:endParaRPr lang="en-GB" dirty="0"/>
          </a:p>
          <a:p>
            <a:r>
              <a:rPr lang="en-GB" dirty="0"/>
              <a:t>Amongst the report's recommendations was that: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Stop &amp; Search powers should remain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A rerecord should be made and a copy of the record must be given to the person stopped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Records should be monitored, and information should be analysed and published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The police have a duty to raise public awareness on Stop &amp; Search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756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dirty="0"/>
              <a:t>The primary purpose of stop &amp; search powers is to enable officers to allay or confirm their suspicions about individuals without exercising their power of arrest.</a:t>
            </a:r>
          </a:p>
          <a:p>
            <a:endParaRPr lang="en-GB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Items that were unlawfully obtained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Stolen/prohibited articles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Drugs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Terrorism (however powers on that come under Terrorism Prevention and Investigation Measures (TPIM) act 2011)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5635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Who may Carry out a Stop &amp; Search under Section 1?</a:t>
            </a:r>
          </a:p>
          <a:p>
            <a:r>
              <a:rPr lang="en-US" dirty="0">
                <a:cs typeface="Calibri"/>
              </a:rPr>
              <a:t>Only a police officer, PCSO’s cannot carry out a stop and search but can do a stop and account or some powers can detain and do a search with consent for alcohol and tobacco (without consent for objects that could cause physical injury or assist escape.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Does a police officer have to be in uniform to carry out stop and search?</a:t>
            </a:r>
          </a:p>
          <a:p>
            <a:r>
              <a:rPr lang="en-US" dirty="0">
                <a:cs typeface="Calibri"/>
              </a:rPr>
              <a:t>There is no requirement to be in uniform, it is only necessary when stopping a vehicle for the purpose of a search or when the stop and search is to carried out injunction with section 60 of the Criminal justice and public order act of 1994.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There is 20 different sections across 16 different areas.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PACE provides statutory guidance on how a police officer can use stop and search powers, if an officer is to use these powers an officer would need reasonable grounds for suspicion. There must be a basis for this suspicion.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An officer's suspicion cannot be based on ethnicity.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012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comes under section 1 of PACE?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May detain any person or vehicle (can be in or on a vehicle)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Must be in a place that allows access to the public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Cannot take place too far away from initial spot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Can not be a dwelling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Or a garden or driveway of a private house</a:t>
            </a:r>
          </a:p>
          <a:p>
            <a:pPr marL="1085850" lvl="2" indent="-171450">
              <a:buFont typeface="Wingdings" panose="05000000000000000000" pitchFamily="2" charset="2"/>
              <a:buChar char="Ø"/>
            </a:pPr>
            <a:r>
              <a:rPr lang="en-GB" dirty="0"/>
              <a:t>Exception being if the officer has reasonable grounds that the person of interest does not live at the place or has permission to be on that land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The officer will need reasonable grounds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Stolen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Prohibited item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dirty="0"/>
              <a:t>Bladed/sharp items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dirty="0"/>
              <a:t>Any item fitting that description during the search may be seized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918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What constitutes as a prohibited article?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Any article made or adapted for use during or in connection with</a:t>
            </a:r>
            <a:endParaRPr lang="en-US" dirty="0">
              <a:ea typeface="Calibri"/>
              <a:cs typeface="Calibri"/>
            </a:endParaRPr>
          </a:p>
          <a:p>
            <a:pPr marL="628650" lvl="1" indent="-171450">
              <a:buFont typeface="Wingdings"/>
              <a:buChar char="Ø"/>
            </a:pPr>
            <a:r>
              <a:rPr lang="en-US" dirty="0">
                <a:cs typeface="Calibri"/>
              </a:rPr>
              <a:t>Burglary, theft, fraud, criminal damage</a:t>
            </a:r>
            <a:endParaRPr lang="en-US" dirty="0">
              <a:ea typeface="Calibri"/>
              <a:cs typeface="Calibri"/>
            </a:endParaRPr>
          </a:p>
          <a:p>
            <a:pPr lvl="2" indent="-171450">
              <a:buFont typeface="Wingdings"/>
              <a:buChar char="Ø"/>
            </a:pPr>
            <a:r>
              <a:rPr lang="en-US" dirty="0">
                <a:cs typeface="Calibri"/>
              </a:rPr>
              <a:t>Intended by the person having it with them for such use by them or by another person</a:t>
            </a:r>
            <a:endParaRPr lang="en-US" dirty="0">
              <a:ea typeface="Calibri"/>
              <a:cs typeface="Calibri"/>
            </a:endParaRPr>
          </a:p>
          <a:p>
            <a:pPr lvl="1"/>
            <a:endParaRPr lang="en-US" dirty="0">
              <a:cs typeface="Calibri"/>
            </a:endParaRPr>
          </a:p>
          <a:p>
            <a:pPr lvl="0"/>
            <a:r>
              <a:rPr lang="en-US" dirty="0">
                <a:cs typeface="Calibri"/>
              </a:rPr>
              <a:t>What other items made a police officer search for?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dirty="0">
                <a:cs typeface="Calibri"/>
              </a:rPr>
              <a:t>A bladed article (Knife) which is described under the Criminal justice Act of 1988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dirty="0">
                <a:cs typeface="Calibri"/>
              </a:rPr>
              <a:t>Or Fireworks (which are possessed in against a prohibition of firework regulations)</a:t>
            </a:r>
          </a:p>
          <a:p>
            <a:pPr lvl="0"/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9182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How is stolen items constituted as in PACE?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Item that has been obtained dishonestly from another </a:t>
            </a:r>
            <a:r>
              <a:rPr lang="en-GB" noProof="0" dirty="0">
                <a:cs typeface="Calibri"/>
              </a:rPr>
              <a:t>indvidual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Item which directly or indirectly represent a stolen item (This can also include the proceeds of stolen goods)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What can I mean by the proceeds of stolen goods?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153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Some items such as weapons can be used as reasonable grounds for stop and search: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Made – these are items that were made to be weapons such as knifes and daggers for example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Adapted – these are items that have been made into weapons such as the picture Shows a baseball bat that has been adapted with nails to cause more injury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Intended – these are items that are intended for other use either by the person carrying or by someone else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1672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How would a police officer search a person or vehicle? (what are the procedures?(Go WISELY)) 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Officer’s name or warrant number, name of the police station they are attached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The object of the proposed search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The grounds for the proposed search</a:t>
            </a:r>
          </a:p>
          <a:p>
            <a:pPr marL="228600" indent="-22860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Entitlement to a copy of the record of the search or how to get a copy if it is not possible at the time of the search</a:t>
            </a:r>
          </a:p>
          <a:p>
            <a:pPr marL="228600" indent="-228600">
              <a:buFont typeface="+mj-lt"/>
              <a:buAutoNum type="arabicPeriod"/>
            </a:pPr>
            <a:endParaRPr lang="en-US" dirty="0">
              <a:ea typeface="Calibri"/>
              <a:cs typeface="Calibri"/>
            </a:endParaRPr>
          </a:p>
          <a:p>
            <a:pPr marL="0" indent="0">
              <a:buFont typeface="+mj-lt"/>
              <a:buNone/>
            </a:pPr>
            <a:r>
              <a:rPr lang="en-US" dirty="0">
                <a:ea typeface="Calibri"/>
                <a:cs typeface="Calibri"/>
              </a:rPr>
              <a:t>What is JOG?</a:t>
            </a:r>
          </a:p>
          <a:p>
            <a:pPr marL="0" indent="0">
              <a:buFont typeface="+mj-lt"/>
              <a:buNone/>
            </a:pPr>
            <a:r>
              <a:rPr lang="en-US" dirty="0">
                <a:ea typeface="Calibri"/>
                <a:cs typeface="Calibri"/>
              </a:rPr>
              <a:t>Jacket, Outercoat and gloves</a:t>
            </a:r>
          </a:p>
          <a:p>
            <a:pPr marL="0" indent="0">
              <a:buFont typeface="+mj-lt"/>
              <a:buNone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dirty="0">
                <a:ea typeface="Calibri"/>
                <a:cs typeface="Calibri"/>
              </a:rPr>
              <a:t>No power for an officer to require the person being searched to remove any clothing in public apart from jacket, outer coat and gloves (although an officer may ask a person being searched to volunteer to remove more than JOG in public (must be made clear that the person does not have to oblige to comply).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dirty="0">
                <a:ea typeface="Calibri"/>
                <a:cs typeface="Calibri"/>
              </a:rPr>
              <a:t>If a person being searched refuses to remove a Headgear, face coverings or other disguise. An officer cannot forcibly remove the item, but the person is committing an offence and can be arrested.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dirty="0">
                <a:ea typeface="Calibri"/>
                <a:cs typeface="Calibri"/>
              </a:rPr>
              <a:t>If there is a religious requirement for a person to wear headgear, then the search should be done outside of public view and where practicable should be done by a person of the same sex.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7575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What constitutes as a vehicle under Code A of PACE?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Code A – Means of conveyance, it will usually have wheels. It used for transporting people/goods.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Examples would be car, truck or sledge.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It can also be other means of transport or carriage such as a boat or aircraft.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2222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What does constitute as reasonable grounds?</a:t>
            </a:r>
          </a:p>
          <a:p>
            <a:r>
              <a:rPr lang="en-US" dirty="0">
                <a:cs typeface="Calibri"/>
              </a:rPr>
              <a:t>Officer must be able to explain clearly to a person that is going to be searcher what the basis for this suspicion has been by information or intelligence or specific behaviour by that person.</a:t>
            </a:r>
          </a:p>
          <a:p>
            <a:endParaRPr lang="en-US" dirty="0">
              <a:cs typeface="Calibri"/>
            </a:endParaRP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Know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Believe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Suspect</a:t>
            </a:r>
          </a:p>
          <a:p>
            <a:pPr marL="171450" indent="-171450">
              <a:buFont typeface="Wingdings"/>
              <a:buChar char="Ø"/>
            </a:pPr>
            <a:endParaRPr lang="en-US" dirty="0">
              <a:cs typeface="Calibri"/>
            </a:endParaRPr>
          </a:p>
          <a:p>
            <a:pPr marL="0" indent="0">
              <a:buFont typeface="Wingdings"/>
              <a:buNone/>
            </a:pPr>
            <a:r>
              <a:rPr lang="en-US" dirty="0">
                <a:cs typeface="Calibri"/>
              </a:rPr>
              <a:t>Must have genuine suspicion that an object will be found that a police officer is empowered to search for. Suspicion can be based on information that is supplied by another person, but it is not sufficient for an officer to carry out a search from a superior to search an individual.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dirty="0">
                <a:cs typeface="Calibri"/>
              </a:rPr>
              <a:t>Information/intelligence should be accurate and current and relate to articles for which there is power to stop and 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3523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lang="en-US" dirty="0">
                <a:cs typeface="Calibri"/>
              </a:rPr>
              <a:t>As an officer what reasonable grounds do you need?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dirty="0">
                <a:cs typeface="Calibri"/>
              </a:rPr>
              <a:t>Behaviour – The behaviour of an individual (walking suspiciously)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dirty="0">
                <a:cs typeface="Calibri"/>
              </a:rPr>
              <a:t>Article – Have to be sure that the suspect is carrying a prohibited article (has a knife on them)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dirty="0">
                <a:cs typeface="Calibri"/>
              </a:rPr>
              <a:t>Intelligence – Have active intelligence that prohibited items will be found (A known person has a knife on them)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dirty="0">
                <a:cs typeface="Calibri"/>
              </a:rPr>
              <a:t>Time and Place – What the time of day is and what location it is (walking around a shopping center with a crowbar)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dirty="0">
                <a:cs typeface="Calibri"/>
              </a:rPr>
              <a:t>Knowledge – information obtained by a witness (A witness has told an officer that someone has a knife)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Use an example.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972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What would constitute as reasonable grounds?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Age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Religion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Gender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Ethnicity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Physical appearance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'Known' Previous Convictions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'High Crime Area'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Associates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cs typeface="Calibri"/>
              </a:rPr>
              <a:t>Apparent race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2921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Statistic 1 – this shows the ethnicity of a 1,000 who have been stopped and searched in England and Wales between April 2021 and March 2022.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What does this graph suggest?</a:t>
            </a:r>
          </a:p>
          <a:p>
            <a:r>
              <a:rPr lang="en-US" dirty="0">
                <a:ea typeface="Calibri"/>
                <a:cs typeface="Calibri"/>
              </a:rPr>
              <a:t>It shows that people of a black ethnicity are more likely to be stopped.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What are the possible reasons for this?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More Black people  live in deprived areas, where crime is more common.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Statistic 2 – this graph shows the ethnicity of a 1,000 people by ethnicity over time (the time period is between April 2020 to March 2022) in England and Wales.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What does this graph suggest?</a:t>
            </a:r>
          </a:p>
          <a:p>
            <a:r>
              <a:rPr lang="en-US" dirty="0">
                <a:ea typeface="Calibri"/>
                <a:cs typeface="Calibri"/>
              </a:rPr>
              <a:t>The no. of black people stopped, and search has dropped from 40 to 27 per 1,000.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Why could this be?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5832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sng" dirty="0">
                <a:ea typeface="Calibri"/>
                <a:cs typeface="Calibri"/>
              </a:rPr>
              <a:t>Task</a:t>
            </a:r>
          </a:p>
          <a:p>
            <a:r>
              <a:rPr lang="en-US" dirty="0">
                <a:ea typeface="Calibri"/>
                <a:cs typeface="Calibri"/>
              </a:rPr>
              <a:t>Scenario</a:t>
            </a:r>
          </a:p>
          <a:p>
            <a:pPr marL="171450" indent="-171450">
              <a:buFont typeface="Wingdings"/>
              <a:buChar char="Ø"/>
            </a:pPr>
            <a:r>
              <a:rPr lang="en-US" dirty="0">
                <a:ea typeface="Calibri"/>
                <a:cs typeface="Calibri"/>
              </a:rPr>
              <a:t>The shop assistant has called the police due to a male paying with what looks like a fake £20 bank note. </a:t>
            </a:r>
          </a:p>
          <a:p>
            <a:pPr marL="628650" lvl="1" indent="-171450">
              <a:buFont typeface="Wingdings"/>
              <a:buChar char="Ø"/>
            </a:pPr>
            <a:r>
              <a:rPr lang="en-US" dirty="0">
                <a:ea typeface="Calibri"/>
                <a:cs typeface="Calibri"/>
              </a:rPr>
              <a:t>You are the Police officer (the information you have is that it is a man in the age bracket of 40 to 50 years old and is black).</a:t>
            </a:r>
          </a:p>
          <a:p>
            <a:pPr marL="1085850" lvl="2" indent="-171450">
              <a:buFont typeface="Wingdings"/>
              <a:buChar char="Ø"/>
            </a:pPr>
            <a:r>
              <a:rPr lang="en-US" dirty="0">
                <a:ea typeface="Calibri"/>
                <a:cs typeface="Calibri"/>
              </a:rPr>
              <a:t>You find the suspect, how would you </a:t>
            </a:r>
            <a:r>
              <a:rPr lang="en-GB" noProof="1">
                <a:ea typeface="Calibri"/>
                <a:cs typeface="Calibri"/>
              </a:rPr>
              <a:t>utilise</a:t>
            </a:r>
            <a:r>
              <a:rPr lang="en-US" dirty="0">
                <a:ea typeface="Calibri"/>
                <a:cs typeface="Calibri"/>
              </a:rPr>
              <a:t> Stop &amp; </a:t>
            </a:r>
            <a:r>
              <a:rPr lang="en-GB" dirty="0">
                <a:ea typeface="Calibri"/>
                <a:cs typeface="Calibri"/>
              </a:rPr>
              <a:t>Search on this gentleman.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Does anyone </a:t>
            </a:r>
            <a:r>
              <a:rPr lang="en-GB" dirty="0">
                <a:ea typeface="Calibri"/>
                <a:cs typeface="Calibri"/>
              </a:rPr>
              <a:t>recognise</a:t>
            </a:r>
            <a:r>
              <a:rPr lang="en-US" dirty="0">
                <a:ea typeface="Calibri"/>
                <a:cs typeface="Calibri"/>
              </a:rPr>
              <a:t> this story scenario?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This scenario was what lead to the death of George Floyd.</a:t>
            </a:r>
          </a:p>
          <a:p>
            <a:endParaRPr lang="en-US" u="sng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George Floyd died after a white police officer kneeled on his neck, even though Floyd had warned the officer that he could not breathe. This incident started due to George Floyd paying with a fake $20 bill, if the owner of the shop (knew George Floyd) had been there this incident may not have happen. The assistant was only following the correct protocol.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5889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This slide shows recent examples of Stop &amp; Search in the news.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What do you think of the trial that the Met police were doing where they were going to use respectful language and explain actions before doing stop and search?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Do you think it is helpful?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AFDF67-2C29-43A0-97C4-7685A4B9F58A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73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61F96-82B1-E4A1-7013-3615388FA9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6E9D2A-B5EE-6478-9545-58AF02DA2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E3250-62A7-6AE4-F8CE-27F487E11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EF823-48A5-43FC-BE03-E79964288B41}" type="datetimeFigureOut">
              <a:rPr lang="en-US" smtClean="0"/>
              <a:t>10/31/2023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40366-D8E5-F1A9-5765-842DCA500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34662-2A4D-0099-BB74-DA226E328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823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8C8E3-E6C0-5AC9-92FB-A304CC70C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D4B54-C27B-289B-E9A5-813BD23F6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305E3-191F-005F-38D8-4012416E9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AAAB9-3C8D-E411-B84B-11747AC65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70FD6-83A1-CE5F-38A0-C64C59851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432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3FCD-2B1E-A7F7-0BDE-F75355170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805CB-8B54-753C-345E-832E176CF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3C847-7492-4D48-434B-8D6262837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10EE7-FC93-2B6E-E5C7-D6E85EAA0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5D6B7-16FC-F7C8-6F1A-CB760FD67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75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5EB2C-B00F-E3B5-7504-EFE646DE2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A2E93-BDC0-EB57-71AE-E10210DFDC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B20CE-D6EA-EC66-7E34-0A51A4865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4B9CE1-CECB-C171-1B6C-7B1216280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128F0-3429-E7E2-F9A0-C1931FA8B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EC350-BF04-530D-F0B7-CAF578DC1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303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BCD44-58E3-D26A-AF98-B3C90E87A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711CB3-0BDF-92F5-7902-4CCA9C9F9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AA847-3EFB-31E4-5BAB-279B7A8FBE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42E2D3-9697-55A7-FA98-040ED74B89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E5CB4-5BC5-E936-ED2D-481CF00075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C9469B-CD8F-7E83-8946-5DA6152B8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7D2C8C-3B1D-4AB0-CBCB-25DACB69D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BDD0B-DA70-A587-4832-3EFF91C8E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602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6D0E0-F8C0-2AB9-8078-CDC7A003E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F2F500-885D-0176-2A97-503AE9589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6E030-5E98-40BD-FFD6-1E24DBC90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FB9E4-6B46-9D67-2B98-7A3CA86BE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440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7BD64E-2E48-77C4-7FB9-3AE475DD1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D15B11-7C73-F67A-3E6A-7CAA7B5AB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6F5270-3B00-2F53-EC8E-2BF8F12DA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215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E7A2F-E4BF-7B6D-258D-8AE4C8647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10900-A741-9AF0-B04C-40E226EF1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A5206B-1C90-CE84-4367-523C98D73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F6ECDE-FAD8-7720-828E-F32ADDCA6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1DA55A-54DB-09CE-4D5C-4719CF1F7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2B2C9-BD09-7534-6AF5-156AD6053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342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11405-4C9D-2053-E3B1-7820B7B1E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E5516B-86F5-5291-99F3-38B3E27FCA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EE0F3C-F589-7B18-442C-B9EB8208B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41B5A1-400E-84A4-F83D-ABF6E0EB4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F0C02-963B-5B40-BB44-DB5D7379E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E5D420-3EB0-B5DC-7F2B-8F1DB157E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636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C88D7-A0D1-004C-3E3F-226273BC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FB92D-6FAE-1340-F63F-517FE8A678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D2219B-DFD7-1CBE-8582-711EB3B19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3758A-A533-57E6-899B-FD16868E3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F3ECB-914C-68D8-8D6D-CD467A506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80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850A76-A730-B1C1-869F-ED4B775664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0BD59-344D-6AE5-2D6D-F2EA126328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0B9C8-B578-DB09-FCCF-3C7459CA1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C04CB-5871-C1B2-6D41-B26FCC459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82349-73C1-4700-854A-464076CDF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34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6AEBE3-6AF5-E731-32E3-4A85C3FBB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4A3A8D-3DC0-BD39-1022-124D78F900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42999-33E3-E9B3-8276-1F6B43DE2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10/31/2023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ACBC0-7439-6343-6DB5-19619D1968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B16F4-02DE-448B-892F-5A7FC59F5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537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on1uxvhfe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21.png"/><Relationship Id="rId7" Type="http://schemas.openxmlformats.org/officeDocument/2006/relationships/diagramLayout" Target="../diagrams/layout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5.xml"/><Relationship Id="rId5" Type="http://schemas.openxmlformats.org/officeDocument/2006/relationships/image" Target="../media/image23.png"/><Relationship Id="rId10" Type="http://schemas.microsoft.com/office/2007/relationships/diagramDrawing" Target="../diagrams/drawing5.xml"/><Relationship Id="rId4" Type="http://schemas.openxmlformats.org/officeDocument/2006/relationships/image" Target="../media/image22.png"/><Relationship Id="rId9" Type="http://schemas.openxmlformats.org/officeDocument/2006/relationships/diagramColors" Target="../diagrams/colors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28.png"/><Relationship Id="rId4" Type="http://schemas.openxmlformats.org/officeDocument/2006/relationships/diagramLayout" Target="../diagrams/layout6.xml"/><Relationship Id="rId9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hyperlink" Target="https://commons.wikimedia.org/wiki/File:Brosen_motor_boat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hyperlink" Target="https://www.thebalancecareers.com/why-your-small-business-needs-a-small-aircraft-4019649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2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olice officers standing in a line&#10;&#10;Description automatically generated">
            <a:extLst>
              <a:ext uri="{FF2B5EF4-FFF2-40B4-BE49-F238E27FC236}">
                <a16:creationId xmlns:a16="http://schemas.microsoft.com/office/drawing/2014/main" id="{05976520-95D8-781A-C4B8-29C67DAC1E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41" b="12289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8952" y="1143000"/>
            <a:ext cx="4572000" cy="2984701"/>
          </a:xfrm>
        </p:spPr>
        <p:txBody>
          <a:bodyPr anchor="b"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  <a:ea typeface="Calibri Light"/>
                <a:cs typeface="Calibri Light"/>
              </a:rPr>
              <a:t>PACE &amp; Stop and Search</a:t>
            </a:r>
            <a:br>
              <a:rPr lang="en-GB" sz="6000" dirty="0">
                <a:solidFill>
                  <a:srgbClr val="FFFFFF"/>
                </a:solidFill>
                <a:ea typeface="Calibri Light"/>
                <a:cs typeface="Calibri Light"/>
              </a:rPr>
            </a:br>
            <a:r>
              <a:rPr lang="en-GB" sz="6000" dirty="0">
                <a:solidFill>
                  <a:srgbClr val="FFFFFF"/>
                </a:solidFill>
                <a:ea typeface="Calibri Light"/>
                <a:cs typeface="Calibri Light"/>
              </a:rPr>
              <a:t>Workshop</a:t>
            </a: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8952" y="4452109"/>
            <a:ext cx="4571999" cy="13180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ea typeface="Calibri"/>
                <a:cs typeface="Calibri"/>
              </a:rPr>
              <a:t>By Andrew James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A410D-2930-2FA8-0151-74C13F06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Learning Outcomes</a:t>
            </a:r>
          </a:p>
        </p:txBody>
      </p:sp>
      <p:pic>
        <p:nvPicPr>
          <p:cNvPr id="16" name="Picture 15" descr="Magnifying glass and question mark">
            <a:extLst>
              <a:ext uri="{FF2B5EF4-FFF2-40B4-BE49-F238E27FC236}">
                <a16:creationId xmlns:a16="http://schemas.microsoft.com/office/drawing/2014/main" id="{FA46E1CB-CB12-48C4-F755-205C8AD026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094" r="31667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51DA1-53E5-F267-A661-AC6E6686B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To Refresh the theory behind PACE &amp; Stop and Search</a:t>
            </a:r>
            <a:endParaRPr lang="en-US" sz="2200" dirty="0"/>
          </a:p>
          <a:p>
            <a:r>
              <a:rPr lang="en-GB" sz="2200" dirty="0"/>
              <a:t>What is PACE and why PACE was introduced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/>
              <a:t>What is Stop &amp; Search and why it is used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Explain Reasonable Grounds</a:t>
            </a:r>
          </a:p>
          <a:p>
            <a:endParaRPr lang="en-GB" sz="2200" dirty="0"/>
          </a:p>
          <a:p>
            <a:endParaRPr lang="en-GB" sz="22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Lightning Bolt 3" descr="-">
            <a:extLst>
              <a:ext uri="{FF2B5EF4-FFF2-40B4-BE49-F238E27FC236}">
                <a16:creationId xmlns:a16="http://schemas.microsoft.com/office/drawing/2014/main" id="{009A1411-3457-3AB3-6A3F-53AC4E865800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Lightning Bolt 4" descr="-">
            <a:extLst>
              <a:ext uri="{FF2B5EF4-FFF2-40B4-BE49-F238E27FC236}">
                <a16:creationId xmlns:a16="http://schemas.microsoft.com/office/drawing/2014/main" id="{EC936F01-1D0D-6DC0-7CCE-0CEC627F3735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Lightning Bolt 5" descr="-">
            <a:extLst>
              <a:ext uri="{FF2B5EF4-FFF2-40B4-BE49-F238E27FC236}">
                <a16:creationId xmlns:a16="http://schemas.microsoft.com/office/drawing/2014/main" id="{6A13EC3A-5CB1-3430-FD21-78D72FB12F2B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Lightning Bolt 6" descr="-">
            <a:extLst>
              <a:ext uri="{FF2B5EF4-FFF2-40B4-BE49-F238E27FC236}">
                <a16:creationId xmlns:a16="http://schemas.microsoft.com/office/drawing/2014/main" id="{3EFDBE82-E810-D020-CB69-0112E577C556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Lightning Bolt 7" descr="-">
            <a:extLst>
              <a:ext uri="{FF2B5EF4-FFF2-40B4-BE49-F238E27FC236}">
                <a16:creationId xmlns:a16="http://schemas.microsoft.com/office/drawing/2014/main" id="{6DA3D15C-3A29-8241-9F0B-F4AFE3756912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Lightning Bolt 8" descr="-">
            <a:extLst>
              <a:ext uri="{FF2B5EF4-FFF2-40B4-BE49-F238E27FC236}">
                <a16:creationId xmlns:a16="http://schemas.microsoft.com/office/drawing/2014/main" id="{6574B32C-D339-9D23-53C3-DC848D2B49E7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97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3F43E-18AC-D5F4-394A-7C9AF669C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What is PACE?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screenshot of a phone&#10;&#10;Description automatically generated">
            <a:extLst>
              <a:ext uri="{FF2B5EF4-FFF2-40B4-BE49-F238E27FC236}">
                <a16:creationId xmlns:a16="http://schemas.microsoft.com/office/drawing/2014/main" id="{77CF8348-CCA6-A8B5-77DE-017F1A81C9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160" r="3" b="19459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7821821-A9CA-B550-6A82-38AE4A0C52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0970417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6250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4C7D5943-4F94-4883-ABE7-5A684C7BC5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4AE26B9E-FB54-4D70-BE42-A50BAA0F50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1079C2C9-BBBC-436C-84E1-DBE5A946F3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1053EBD9-7B6F-4970-AA13-632C25D0D4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78573E7-5A5C-4E6C-835A-92CC2D5A6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0BB42942-9E0A-4CC8-80A0-A5D79A90B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2D5F7D6A-5C13-4281-9ABE-4136A1CD79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DAD9CDC-3745-4BE9-91FB-D87E6FB25C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0D250CE-EA7C-4ECC-864E-8B3BA0E53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EB461713-88E5-40EA-9A3D-9998BBE981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CA5EF9D5-0BDF-4BEA-BFCA-3FF4830894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8593A-82E6-91B7-2368-50746881C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What comes to mind when you think of PACE or Stop &amp; Search?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C79D4C0-F7A5-CAF2-24E9-DDEABD66F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 dirty="0">
                <a:hlinkClick r:id="rId3"/>
              </a:rPr>
              <a:t>https://www.menti.com/alon1uxvhfem</a:t>
            </a:r>
            <a:endParaRPr lang="en-US" sz="2200" dirty="0"/>
          </a:p>
          <a:p>
            <a:r>
              <a:rPr lang="en-US" sz="2200" dirty="0"/>
              <a:t>Code – 8432 7361</a:t>
            </a:r>
          </a:p>
          <a:p>
            <a:endParaRPr lang="en-US" sz="2200" dirty="0"/>
          </a:p>
        </p:txBody>
      </p:sp>
      <p:pic>
        <p:nvPicPr>
          <p:cNvPr id="5" name="Content Placeholder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51F44E2-0AC9-C020-E729-333988DE6A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" r="3339" b="-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565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5616A-1CA5-CE26-8429-571C2A2A1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/>
              <a:t>Why was PACE introduced?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FB35ED-1570-3EA2-1D82-C8037427B2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06179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386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18BDDD-D426-40C2-8502-1F85438C77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F018BDDD-D426-40C2-8502-1F85438C77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F018BDDD-D426-40C2-8502-1F85438C77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66044F1-1C62-487E-8FFC-8080008EA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366044F1-1C62-487E-8FFC-8080008EA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366044F1-1C62-487E-8FFC-8080008EA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42E366-BA28-4A1A-B708-5569E4A65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0842E366-BA28-4A1A-B708-5569E4A65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0842E366-BA28-4A1A-B708-5569E4A65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A34FCE-E326-41A0-A784-8AA67601B8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54A34FCE-E326-41A0-A784-8AA67601B8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54A34FCE-E326-41A0-A784-8AA67601B8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925C6D-9CB7-4482-9A70-AD5FA80040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3F925C6D-9CB7-4482-9A70-AD5FA80040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3F925C6D-9CB7-4482-9A70-AD5FA80040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C9218-1EC3-EC84-4468-9295250D1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Brixton Riots 1981</a:t>
            </a:r>
          </a:p>
        </p:txBody>
      </p:sp>
      <p:pic>
        <p:nvPicPr>
          <p:cNvPr id="5" name="Picture 4" descr="A group of people in uniform standing on fire&#10;&#10;Description automatically generated">
            <a:extLst>
              <a:ext uri="{FF2B5EF4-FFF2-40B4-BE49-F238E27FC236}">
                <a16:creationId xmlns:a16="http://schemas.microsoft.com/office/drawing/2014/main" id="{1D75E433-8B45-63D9-3474-68CBF4D3DD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038" r="19629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964FA-A488-0F68-FE4F-9E8FD3F67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Police used Stop &amp; Search powers in Operation ‘SWAMP’ in the Brixton district of London</a:t>
            </a:r>
          </a:p>
          <a:p>
            <a:r>
              <a:rPr lang="en-GB" sz="2000" dirty="0"/>
              <a:t>The Operation was conducted to target street crime</a:t>
            </a:r>
          </a:p>
          <a:p>
            <a:r>
              <a:rPr lang="en-GB" sz="2000" dirty="0"/>
              <a:t>Multi-ethnic area and very deprived district of London</a:t>
            </a:r>
          </a:p>
          <a:p>
            <a:r>
              <a:rPr lang="en-GB" sz="2000" dirty="0"/>
              <a:t>Unrest would occur over a couple of days</a:t>
            </a:r>
          </a:p>
          <a:p>
            <a:r>
              <a:rPr lang="en-GB" sz="2000" dirty="0"/>
              <a:t>Black people felt they were being targeted by the police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0259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D144591-E9E9-4209-8701-3BB48A917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F6AF6-D1D0-3B2F-8ED9-704E67D2F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6084" y="547712"/>
            <a:ext cx="3337715" cy="5577367"/>
          </a:xfrm>
        </p:spPr>
        <p:txBody>
          <a:bodyPr>
            <a:normAutofit/>
          </a:bodyPr>
          <a:lstStyle/>
          <a:p>
            <a:r>
              <a:rPr lang="en-GB" sz="5200" dirty="0"/>
              <a:t>Code A of PACE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96296FC-BBF4-6E55-21FD-76760876B5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3693377"/>
              </p:ext>
            </p:extLst>
          </p:nvPr>
        </p:nvGraphicFramePr>
        <p:xfrm>
          <a:off x="838200" y="620392"/>
          <a:ext cx="6630174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32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FB81462F-04B8-48B5-A5DE-401D5D811A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>
                                            <p:graphicEl>
                                              <a:dgm id="{FB81462F-04B8-48B5-A5DE-401D5D811A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>
                                            <p:graphicEl>
                                              <a:dgm id="{FB81462F-04B8-48B5-A5DE-401D5D811A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4AC0F882-2E0B-4518-B373-11D06EA6E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>
                                            <p:graphicEl>
                                              <a:dgm id="{4AC0F882-2E0B-4518-B373-11D06EA6E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>
                                            <p:graphicEl>
                                              <a:dgm id="{4AC0F882-2E0B-4518-B373-11D06EA6E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EC99DE4C-8652-49EC-8FD6-31BAA0CBF4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>
                                            <p:graphicEl>
                                              <a:dgm id="{EC99DE4C-8652-49EC-8FD6-31BAA0CBF4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>
                                            <p:graphicEl>
                                              <a:dgm id="{EC99DE4C-8652-49EC-8FD6-31BAA0CBF4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592D741D-2D5D-45A7-A896-929A6C06BE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>
                                            <p:graphicEl>
                                              <a:dgm id="{592D741D-2D5D-45A7-A896-929A6C06BE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>
                                            <p:graphicEl>
                                              <a:dgm id="{592D741D-2D5D-45A7-A896-929A6C06BE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577B004A-F986-4F4B-BA43-1388FBDE2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>
                                            <p:graphicEl>
                                              <a:dgm id="{577B004A-F986-4F4B-BA43-1388FBDE2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>
                                            <p:graphicEl>
                                              <a:dgm id="{577B004A-F986-4F4B-BA43-1388FBDE2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BC7F5194-EB33-4F25-B6AA-CB813C156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>
                                            <p:graphicEl>
                                              <a:dgm id="{BC7F5194-EB33-4F25-B6AA-CB813C156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>
                                            <p:graphicEl>
                                              <a:dgm id="{BC7F5194-EB33-4F25-B6AA-CB813C156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14875C61-0037-46F6-BE03-3288D177A5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>
                                            <p:graphicEl>
                                              <a:dgm id="{14875C61-0037-46F6-BE03-3288D177A5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>
                                            <p:graphicEl>
                                              <a:dgm id="{14875C61-0037-46F6-BE03-3288D177A5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337DA411-7DE2-4995-9A70-36A78EE2F2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>
                                            <p:graphicEl>
                                              <a:dgm id="{337DA411-7DE2-4995-9A70-36A78EE2F2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>
                                            <p:graphicEl>
                                              <a:dgm id="{337DA411-7DE2-4995-9A70-36A78EE2F2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8A4EC71C-6C3B-44E1-AFC0-2A815977F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>
                                            <p:graphicEl>
                                              <a:dgm id="{8A4EC71C-6C3B-44E1-AFC0-2A815977F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>
                                            <p:graphicEl>
                                              <a:dgm id="{8A4EC71C-6C3B-44E1-AFC0-2A815977F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AAB2F045-1733-4C5B-A70D-33487DE60D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>
                                            <p:graphicEl>
                                              <a:dgm id="{AAB2F045-1733-4C5B-A70D-33487DE60D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>
                                            <p:graphicEl>
                                              <a:dgm id="{AAB2F045-1733-4C5B-A70D-33487DE60D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3D83261A-3415-42B2-98F9-123D6E218B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">
                                            <p:graphicEl>
                                              <a:dgm id="{3D83261A-3415-42B2-98F9-123D6E218B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>
                                            <p:graphicEl>
                                              <a:dgm id="{3D83261A-3415-42B2-98F9-123D6E218B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630B452B-EA22-4F0B-BC85-F35F07523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>
                                            <p:graphicEl>
                                              <a:dgm id="{630B452B-EA22-4F0B-BC85-F35F07523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>
                                            <p:graphicEl>
                                              <a:dgm id="{630B452B-EA22-4F0B-BC85-F35F07523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A0397633-512A-4B4B-B3CE-1CAED2A3A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>
                                            <p:graphicEl>
                                              <a:dgm id="{A0397633-512A-4B4B-B3CE-1CAED2A3A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>
                                            <p:graphicEl>
                                              <a:dgm id="{A0397633-512A-4B4B-B3CE-1CAED2A3A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B2ACFBC2-8903-4821-A28A-DD8F72C8F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>
                                            <p:graphicEl>
                                              <a:dgm id="{B2ACFBC2-8903-4821-A28A-DD8F72C8F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>
                                            <p:graphicEl>
                                              <a:dgm id="{B2ACFBC2-8903-4821-A28A-DD8F72C8F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1E87F1B0-D2B2-44B2-A1B3-DDF554F40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5">
                                            <p:graphicEl>
                                              <a:dgm id="{1E87F1B0-D2B2-44B2-A1B3-DDF554F40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>
                                            <p:graphicEl>
                                              <a:dgm id="{1E87F1B0-D2B2-44B2-A1B3-DDF554F40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DBB0CE2C-D5A3-491A-A23D-71580A2CF3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5">
                                            <p:graphicEl>
                                              <a:dgm id="{DBB0CE2C-D5A3-491A-A23D-71580A2CF3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>
                                            <p:graphicEl>
                                              <a:dgm id="{DBB0CE2C-D5A3-491A-A23D-71580A2CF3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5E896637-46E1-4394-A5D0-F533D94DA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">
                                            <p:graphicEl>
                                              <a:dgm id="{5E896637-46E1-4394-A5D0-F533D94DA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>
                                            <p:graphicEl>
                                              <a:dgm id="{5E896637-46E1-4394-A5D0-F533D94DA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graphicEl>
                                              <a:dgm id="{27D91905-7125-47CB-BF6D-6FA0EAC44E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>
                                            <p:graphicEl>
                                              <a:dgm id="{27D91905-7125-47CB-BF6D-6FA0EAC44E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>
                                            <p:graphicEl>
                                              <a:dgm id="{27D91905-7125-47CB-BF6D-6FA0EAC44E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erson in a striped shirt&#10;&#10;Description automatically generated">
            <a:extLst>
              <a:ext uri="{FF2B5EF4-FFF2-40B4-BE49-F238E27FC236}">
                <a16:creationId xmlns:a16="http://schemas.microsoft.com/office/drawing/2014/main" id="{FA489C85-EE29-9D80-A623-19D04EE52C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78" r="1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67951-5823-3FB8-23BB-C34AA1CD2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Stephen Lawrence Inquiry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ACD9E-0D39-6BFE-3E40-85A1A347C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 dirty="0"/>
              <a:t>The McPherson inquiry Recommended that:</a:t>
            </a:r>
          </a:p>
          <a:p>
            <a:r>
              <a:rPr lang="en-GB" sz="1700" dirty="0"/>
              <a:t>Stop &amp; Search powers should remain</a:t>
            </a:r>
          </a:p>
          <a:p>
            <a:r>
              <a:rPr lang="en-GB" sz="1700" dirty="0"/>
              <a:t>A record must be made of all Stop &amp; Search and a copy of the record must be given to the person stopped</a:t>
            </a:r>
          </a:p>
          <a:p>
            <a:r>
              <a:rPr lang="en-GB" sz="1700" dirty="0"/>
              <a:t>Search records should be monitored, and information should be analysed and published</a:t>
            </a:r>
          </a:p>
          <a:p>
            <a:r>
              <a:rPr lang="en-GB" sz="1700" dirty="0"/>
              <a:t>The police have a duty to raise public awareness on Stop &amp; Search</a:t>
            </a:r>
          </a:p>
        </p:txBody>
      </p:sp>
    </p:spTree>
    <p:extLst>
      <p:ext uri="{BB962C8B-B14F-4D97-AF65-F5344CB8AC3E}">
        <p14:creationId xmlns:p14="http://schemas.microsoft.com/office/powerpoint/2010/main" val="309072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9192C51-B764-4A9B-9587-5EF8B628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FBCD4-1D30-1E9E-5C98-F772C6D58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81510" cy="1671569"/>
          </a:xfrm>
        </p:spPr>
        <p:txBody>
          <a:bodyPr>
            <a:normAutofit/>
          </a:bodyPr>
          <a:lstStyle/>
          <a:p>
            <a:r>
              <a:rPr lang="en-GB" sz="4000" dirty="0"/>
              <a:t>What are the Stop &amp; Search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391F7-548F-3B1A-7F53-548F73540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06650"/>
            <a:ext cx="5181508" cy="37224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What is the purpose of the Stop &amp; Search powers?</a:t>
            </a:r>
          </a:p>
          <a:p>
            <a:endParaRPr lang="en-GB" sz="2000" dirty="0"/>
          </a:p>
          <a:p>
            <a:r>
              <a:rPr lang="en-GB" sz="2000" dirty="0"/>
              <a:t>What type of offences can Stop &amp; Search be used for?</a:t>
            </a:r>
          </a:p>
          <a:p>
            <a:endParaRPr lang="en-GB" sz="2000" dirty="0"/>
          </a:p>
        </p:txBody>
      </p:sp>
      <p:pic>
        <p:nvPicPr>
          <p:cNvPr id="4" name="Picture 3" descr="A person in a yellow vest looking at a person in a hat&#10;&#10;Description automatically generated">
            <a:extLst>
              <a:ext uri="{FF2B5EF4-FFF2-40B4-BE49-F238E27FC236}">
                <a16:creationId xmlns:a16="http://schemas.microsoft.com/office/drawing/2014/main" id="{4EE53484-9DAE-FEA2-99CA-19C191FD13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16" r="42262" b="-1"/>
          <a:stretch/>
        </p:blipFill>
        <p:spPr>
          <a:xfrm>
            <a:off x="6189155" y="10"/>
            <a:ext cx="60028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7424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erson with her arms out&#10;&#10;Description automatically generated">
            <a:extLst>
              <a:ext uri="{FF2B5EF4-FFF2-40B4-BE49-F238E27FC236}">
                <a16:creationId xmlns:a16="http://schemas.microsoft.com/office/drawing/2014/main" id="{DA436DE4-8E77-FB91-FF5D-E22CEFBCC0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689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EEEB3-A689-435E-3DE9-1EC855C32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Stop &amp;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A6982-8E72-FED4-ABE5-F42813893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There is 20 different sections from 16 different areas</a:t>
            </a:r>
          </a:p>
          <a:p>
            <a:r>
              <a:rPr lang="en-GB" sz="2000" dirty="0"/>
              <a:t>PACE provides statutory guidance</a:t>
            </a:r>
          </a:p>
          <a:p>
            <a:r>
              <a:rPr lang="en-GB" sz="2000" dirty="0"/>
              <a:t>Officer still needs reasonable grounds for suspicion</a:t>
            </a:r>
          </a:p>
          <a:p>
            <a:r>
              <a:rPr lang="en-GB" sz="2000" dirty="0"/>
              <a:t>There must be a basis for suspicion</a:t>
            </a:r>
          </a:p>
          <a:p>
            <a:r>
              <a:rPr lang="en-GB" sz="2000" dirty="0"/>
              <a:t>Cannot be based on ethnicity when forming grounds for suspicion</a:t>
            </a:r>
          </a:p>
        </p:txBody>
      </p:sp>
    </p:spTree>
    <p:extLst>
      <p:ext uri="{BB962C8B-B14F-4D97-AF65-F5344CB8AC3E}">
        <p14:creationId xmlns:p14="http://schemas.microsoft.com/office/powerpoint/2010/main" val="144163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7A490-683B-FDA4-781B-4BC313364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1 of PACE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AECAF0-80EC-C731-8EB0-D271EC9B3D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533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189B71-F4BA-4349-B4C2-7BDED9DE7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6189B71-F4BA-4349-B4C2-7BDED9DE7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6189B71-F4BA-4349-B4C2-7BDED9DE7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078F66-4918-439F-BA01-E0DE54597C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D8078F66-4918-439F-BA01-E0DE54597C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D8078F66-4918-439F-BA01-E0DE54597C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D764F8-F397-451B-82EA-568AE33A0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6D764F8-F397-451B-82EA-568AE33A0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6D764F8-F397-451B-82EA-568AE33A0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83B1CD-9E7E-455D-9132-FD170E371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3083B1CD-9E7E-455D-9132-FD170E371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3083B1CD-9E7E-455D-9132-FD170E371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8118E-B0FB-D6A9-E04F-5B7900519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366" y="543070"/>
            <a:ext cx="6870954" cy="1675626"/>
          </a:xfrm>
        </p:spPr>
        <p:txBody>
          <a:bodyPr>
            <a:normAutofit/>
          </a:bodyPr>
          <a:lstStyle/>
          <a:p>
            <a:r>
              <a:rPr lang="en-GB" sz="4000" dirty="0"/>
              <a:t>Prohibited Articles</a:t>
            </a:r>
          </a:p>
        </p:txBody>
      </p:sp>
      <p:pic>
        <p:nvPicPr>
          <p:cNvPr id="10" name="Picture 9" descr="A close-up of several credit cards&#10;&#10;Description automatically generated">
            <a:extLst>
              <a:ext uri="{FF2B5EF4-FFF2-40B4-BE49-F238E27FC236}">
                <a16:creationId xmlns:a16="http://schemas.microsoft.com/office/drawing/2014/main" id="{9643ED26-1E43-5D2B-8405-9996B3D30E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106" r="3" b="3"/>
          <a:stretch/>
        </p:blipFill>
        <p:spPr>
          <a:xfrm>
            <a:off x="20" y="1"/>
            <a:ext cx="4187091" cy="2164321"/>
          </a:xfrm>
          <a:prstGeom prst="rect">
            <a:avLst/>
          </a:prstGeom>
        </p:spPr>
      </p:pic>
      <p:pic>
        <p:nvPicPr>
          <p:cNvPr id="9" name="Picture 8" descr="A blue spray can on a surface&#10;&#10;Description automatically generated">
            <a:extLst>
              <a:ext uri="{FF2B5EF4-FFF2-40B4-BE49-F238E27FC236}">
                <a16:creationId xmlns:a16="http://schemas.microsoft.com/office/drawing/2014/main" id="{44052EAD-584B-C762-CD03-F65FB2AD77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340" r="3" b="11932"/>
          <a:stretch/>
        </p:blipFill>
        <p:spPr>
          <a:xfrm>
            <a:off x="20" y="2342320"/>
            <a:ext cx="4187091" cy="2164321"/>
          </a:xfrm>
          <a:prstGeom prst="rect">
            <a:avLst/>
          </a:prstGeom>
        </p:spPr>
      </p:pic>
      <p:pic>
        <p:nvPicPr>
          <p:cNvPr id="8" name="Picture 7" descr="A screwdriver with a blue handle&#10;&#10;Description automatically generated">
            <a:extLst>
              <a:ext uri="{FF2B5EF4-FFF2-40B4-BE49-F238E27FC236}">
                <a16:creationId xmlns:a16="http://schemas.microsoft.com/office/drawing/2014/main" id="{5E62EE04-F0E5-2556-57C9-677F597398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0838" b="-1"/>
          <a:stretch/>
        </p:blipFill>
        <p:spPr>
          <a:xfrm>
            <a:off x="20" y="4693680"/>
            <a:ext cx="4187091" cy="2164321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3CC103D-694C-099C-E10F-168348D2E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5212107"/>
              </p:ext>
            </p:extLst>
          </p:nvPr>
        </p:nvGraphicFramePr>
        <p:xfrm>
          <a:off x="4833366" y="2399720"/>
          <a:ext cx="6870954" cy="3736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446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AFB2A39-3168-4479-8056-627D74D4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5AFB2A39-3168-4479-8056-627D74D4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5AFB2A39-3168-4479-8056-627D74D4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7F6920-7C8B-4221-A3F8-DC2C64D1ED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E17F6920-7C8B-4221-A3F8-DC2C64D1ED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E17F6920-7C8B-4221-A3F8-DC2C64D1ED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8B6BE20-14E1-4B32-A962-E119FC1F4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38B6BE20-14E1-4B32-A962-E119FC1F4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38B6BE20-14E1-4B32-A962-E119FC1F4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74B6929-ACFC-4CC0-946C-C4EE6EEA7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graphicEl>
                                              <a:dgm id="{A74B6929-ACFC-4CC0-946C-C4EE6EEA7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graphicEl>
                                              <a:dgm id="{A74B6929-ACFC-4CC0-946C-C4EE6EEA7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EC8B06-294C-406D-882D-9A4A2015F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graphicEl>
                                              <a:dgm id="{94EC8B06-294C-406D-882D-9A4A2015F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94EC8B06-294C-406D-882D-9A4A2015F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EF6118E-44FB-4509-B4D9-129052E4C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5C033-1DE4-E437-1CF0-16027BC7F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155" y="525195"/>
            <a:ext cx="3986155" cy="2806506"/>
          </a:xfrm>
        </p:spPr>
        <p:txBody>
          <a:bodyPr anchor="b">
            <a:normAutofit/>
          </a:bodyPr>
          <a:lstStyle/>
          <a:p>
            <a:r>
              <a:rPr lang="en-GB" sz="4000" dirty="0"/>
              <a:t>Stolen Items</a:t>
            </a:r>
          </a:p>
        </p:txBody>
      </p:sp>
      <p:pic>
        <p:nvPicPr>
          <p:cNvPr id="4" name="Picture 3" descr="A table full of electronics&#10;&#10;Description automatically generated">
            <a:extLst>
              <a:ext uri="{FF2B5EF4-FFF2-40B4-BE49-F238E27FC236}">
                <a16:creationId xmlns:a16="http://schemas.microsoft.com/office/drawing/2014/main" id="{343AA173-F590-E452-849B-B5E05757F2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802" r="1" b="5688"/>
          <a:stretch/>
        </p:blipFill>
        <p:spPr>
          <a:xfrm>
            <a:off x="5186554" y="163646"/>
            <a:ext cx="6806703" cy="26230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21BBA-FA54-0D65-39F6-AC24A01AC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155" y="3526300"/>
            <a:ext cx="3986155" cy="2588458"/>
          </a:xfrm>
        </p:spPr>
        <p:txBody>
          <a:bodyPr>
            <a:normAutofit/>
          </a:bodyPr>
          <a:lstStyle/>
          <a:p>
            <a:r>
              <a:rPr lang="en-GB" sz="2000" dirty="0"/>
              <a:t>Item obtained dishonestly from another</a:t>
            </a:r>
          </a:p>
          <a:p>
            <a:r>
              <a:rPr lang="en-GB" sz="2000" dirty="0"/>
              <a:t>Item which directly or indirectly represent a stolen item (Includes the proceeds of stolen goods)</a:t>
            </a:r>
          </a:p>
        </p:txBody>
      </p:sp>
      <p:pic>
        <p:nvPicPr>
          <p:cNvPr id="5" name="Picture 4" descr="A hand putting a book in a bag&#10;&#10;Description automatically generated">
            <a:extLst>
              <a:ext uri="{FF2B5EF4-FFF2-40B4-BE49-F238E27FC236}">
                <a16:creationId xmlns:a16="http://schemas.microsoft.com/office/drawing/2014/main" id="{E73B5AA2-7BB1-9BA1-61F3-BAE372F7C6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693" r="1" b="13518"/>
          <a:stretch/>
        </p:blipFill>
        <p:spPr>
          <a:xfrm>
            <a:off x="5186554" y="2956875"/>
            <a:ext cx="6806703" cy="335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30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A7CFD-69A3-2B27-29CE-3FB15F8BD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Prohibited Articles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F90D1-32AC-18BD-B562-0E02E416EC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25587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black knife with a black handle&#10;&#10;Description automatically generated">
            <a:extLst>
              <a:ext uri="{FF2B5EF4-FFF2-40B4-BE49-F238E27FC236}">
                <a16:creationId xmlns:a16="http://schemas.microsoft.com/office/drawing/2014/main" id="{218E6D07-D05A-CEDA-9912-D1C3157B420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659" y="3363769"/>
            <a:ext cx="2463800" cy="1026651"/>
          </a:xfrm>
          <a:prstGeom prst="rect">
            <a:avLst/>
          </a:prstGeom>
        </p:spPr>
      </p:pic>
      <p:pic>
        <p:nvPicPr>
          <p:cNvPr id="8" name="Picture 7" descr="A bat with red nails&#10;&#10;Description automatically generated with medium confidence">
            <a:extLst>
              <a:ext uri="{FF2B5EF4-FFF2-40B4-BE49-F238E27FC236}">
                <a16:creationId xmlns:a16="http://schemas.microsoft.com/office/drawing/2014/main" id="{EA35F286-770F-44DA-3F2B-ECDEAAB61EB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377" y="3247260"/>
            <a:ext cx="2463800" cy="2541065"/>
          </a:xfrm>
          <a:prstGeom prst="rect">
            <a:avLst/>
          </a:prstGeom>
        </p:spPr>
      </p:pic>
      <p:pic>
        <p:nvPicPr>
          <p:cNvPr id="10" name="Picture 9" descr="A red knife with a screwdriver&#10;&#10;Description automatically generated">
            <a:extLst>
              <a:ext uri="{FF2B5EF4-FFF2-40B4-BE49-F238E27FC236}">
                <a16:creationId xmlns:a16="http://schemas.microsoft.com/office/drawing/2014/main" id="{00F5D8D8-B0D0-B43E-7D43-0B29F6E6489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5679" y="3247260"/>
            <a:ext cx="2463800" cy="114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49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3D4AAA-03E7-43D0-B4BD-1AFF6A6A98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93D4AAA-03E7-43D0-B4BD-1AFF6A6A98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93D4AAA-03E7-43D0-B4BD-1AFF6A6A98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146D6A-EA4B-4E29-A764-AE57065927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B2146D6A-EA4B-4E29-A764-AE57065927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B2146D6A-EA4B-4E29-A764-AE57065927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1B62A6-FF93-4BBE-8431-54840E9A7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F91B62A6-FF93-4BBE-8431-54840E9A7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F91B62A6-FF93-4BBE-8431-54840E9A7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A305C-228B-D953-F217-5E53AEF85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conduct for a Stop and Search?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A432C58-CCD0-DB1E-8EC0-8E62F8504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989336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0545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E591480-E789-4D5F-9504-983FAC5806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F5CA045-CCD9-482F-B3D6-F69A52A354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CFDE8FA-F9A5-443F-ACF5-373111A88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E78B5-EFB7-CBDA-4423-6CECE7E2A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dirty="0"/>
              <a:t>Vehicles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1016F-B64C-1CDD-7D6F-F77EA0383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Means of conveyance, it will usually have wheels, for transporting people, goods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Examples car, truck or sledge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Any means of carriage or transport (vessels, aircraft and hovercraft)</a:t>
            </a:r>
            <a:endParaRPr lang="en-GB" sz="2000" dirty="0">
              <a:ea typeface="Calibri"/>
              <a:cs typeface="Calibri"/>
            </a:endParaRPr>
          </a:p>
        </p:txBody>
      </p:sp>
      <p:pic>
        <p:nvPicPr>
          <p:cNvPr id="6" name="Picture 5" descr="A small airplane on the runway&#10;&#10;Description automatically generated">
            <a:extLst>
              <a:ext uri="{FF2B5EF4-FFF2-40B4-BE49-F238E27FC236}">
                <a16:creationId xmlns:a16="http://schemas.microsoft.com/office/drawing/2014/main" id="{51E34BFB-2062-234E-CA86-0B820F09FA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454" r="6051" b="-4"/>
          <a:stretch/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4" name="Picture 3" descr="A white car parked on a road&#10;&#10;Description automatically generated">
            <a:extLst>
              <a:ext uri="{FF2B5EF4-FFF2-40B4-BE49-F238E27FC236}">
                <a16:creationId xmlns:a16="http://schemas.microsoft.com/office/drawing/2014/main" id="{7D5966EC-ED1D-481C-2318-3C93104F8C9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269" r="16120" b="4"/>
          <a:stretch/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8" name="Picture 7" descr="A speed boat in the water&#10;&#10;Description automatically generated">
            <a:extLst>
              <a:ext uri="{FF2B5EF4-FFF2-40B4-BE49-F238E27FC236}">
                <a16:creationId xmlns:a16="http://schemas.microsoft.com/office/drawing/2014/main" id="{19D047B9-FC6F-4180-DB5E-AE564952987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0094" r="13534" b="-1"/>
          <a:stretch/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1809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group of police officers in reflective vests&#10;&#10;Description automatically generated">
            <a:extLst>
              <a:ext uri="{FF2B5EF4-FFF2-40B4-BE49-F238E27FC236}">
                <a16:creationId xmlns:a16="http://schemas.microsoft.com/office/drawing/2014/main" id="{692B7192-CFBD-FFF4-D262-59855F5CFA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FEC3F-E756-37BC-CC22-0E1A25805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Reasonable Grounds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797DF70-584C-5F57-CCC4-9406AE0C2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6393300"/>
              </p:ext>
            </p:extLst>
          </p:nvPr>
        </p:nvGraphicFramePr>
        <p:xfrm>
          <a:off x="838200" y="2434201"/>
          <a:ext cx="3822189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7611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B5A7DAFC-F5D1-4C8B-B9AE-819CEE795E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graphicEl>
                                              <a:dgm id="{B5A7DAFC-F5D1-4C8B-B9AE-819CEE795E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graphicEl>
                                              <a:dgm id="{B5A7DAFC-F5D1-4C8B-B9AE-819CEE795E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1BAF8336-FB9D-4A1E-8BBA-C1D8EEC48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>
                                            <p:graphicEl>
                                              <a:dgm id="{1BAF8336-FB9D-4A1E-8BBA-C1D8EEC48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>
                                            <p:graphicEl>
                                              <a:dgm id="{1BAF8336-FB9D-4A1E-8BBA-C1D8EEC48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376D765E-5162-4392-B404-5A0DF80001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>
                                            <p:graphicEl>
                                              <a:dgm id="{376D765E-5162-4392-B404-5A0DF80001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>
                                            <p:graphicEl>
                                              <a:dgm id="{376D765E-5162-4392-B404-5A0DF80001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9416-6961-B936-926A-B2B39A39B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Reasonable Grounds cont.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75DE39-A6E4-6C9F-7246-88AC42BAE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7164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953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4CEB71-CE61-414D-A9C1-FBAE77541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661EE7C-7CC5-4735-A301-48DC765E2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8D1304-84B3-4FDE-A5EE-F2573DADC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26DF18F-9B15-424F-80E4-A8A7D09A2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44C757-8C34-48E7-88A9-1C44AA008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1926C-F092-81A9-BD8F-C22DA849A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4000" dirty="0"/>
              <a:t>What does not constitute as Reasonable Grounds?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79FF79F-D20C-7B6E-0218-E003CADBD8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5269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244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F46ADE-31C4-ED3F-930E-0C75E5EA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60881"/>
            <a:ext cx="9795638" cy="1114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i="1" spc="100" baseline="0" dirty="0"/>
              <a:t>Statistics of Stop &amp; Search</a:t>
            </a:r>
          </a:p>
        </p:txBody>
      </p:sp>
      <p:pic>
        <p:nvPicPr>
          <p:cNvPr id="5" name="Picture 4" descr="A graph of a number of people&#10;&#10;Description automatically generated with medium confidence">
            <a:extLst>
              <a:ext uri="{FF2B5EF4-FFF2-40B4-BE49-F238E27FC236}">
                <a16:creationId xmlns:a16="http://schemas.microsoft.com/office/drawing/2014/main" id="{FCEE47BB-F859-9E14-29EE-F745EE09D0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22" y="1762584"/>
            <a:ext cx="2770288" cy="4541457"/>
          </a:xfrm>
          <a:prstGeom prst="rect">
            <a:avLst/>
          </a:prstGeom>
        </p:spPr>
      </p:pic>
      <p:pic>
        <p:nvPicPr>
          <p:cNvPr id="7" name="Picture 6" descr="A graph of a number of people&#10;&#10;Description automatically generated">
            <a:extLst>
              <a:ext uri="{FF2B5EF4-FFF2-40B4-BE49-F238E27FC236}">
                <a16:creationId xmlns:a16="http://schemas.microsoft.com/office/drawing/2014/main" id="{C62F45FA-5CC6-16E6-6297-9F1B4EF661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479" y="1918045"/>
            <a:ext cx="5055903" cy="438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9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B34E4-0010-4B3E-8E7F-327E284F3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ea typeface="Calibri Light"/>
                <a:cs typeface="Calibri Light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8DE42-314A-A596-2556-C9FA18529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>
                <a:ea typeface="Calibri"/>
                <a:cs typeface="Calibri"/>
              </a:rPr>
              <a:t>Scenario</a:t>
            </a:r>
            <a:endParaRPr lang="en-GB" sz="2000" dirty="0"/>
          </a:p>
          <a:p>
            <a:r>
              <a:rPr lang="en-GB" sz="2000" dirty="0">
                <a:ea typeface="Calibri"/>
                <a:cs typeface="Calibri"/>
              </a:rPr>
              <a:t>A local Shop assistant has called the police due a customer paying with a fake £20 bank note</a:t>
            </a:r>
            <a:endParaRPr lang="en-GB" sz="2000" dirty="0"/>
          </a:p>
          <a:p>
            <a:r>
              <a:rPr lang="en-GB" sz="2000" dirty="0">
                <a:ea typeface="Calibri"/>
                <a:cs typeface="Calibri"/>
              </a:rPr>
              <a:t>The suspect is a black male aged between 40 and 50 years old</a:t>
            </a:r>
            <a:endParaRPr lang="en-GB" sz="2000" dirty="0"/>
          </a:p>
          <a:p>
            <a:r>
              <a:rPr lang="en-GB" sz="2000" dirty="0">
                <a:ea typeface="Calibri"/>
                <a:cs typeface="Calibri"/>
              </a:rPr>
              <a:t>As the Police officer how would you use stop and search?</a:t>
            </a:r>
            <a:endParaRPr lang="en-GB" sz="2000" dirty="0"/>
          </a:p>
          <a:p>
            <a:r>
              <a:rPr lang="en-GB" sz="2000" dirty="0"/>
              <a:t>A 46-year-old male died in police custody due to a white police officer kneeling on his neck</a:t>
            </a:r>
            <a:endParaRPr lang="en-GB" dirty="0"/>
          </a:p>
          <a:p>
            <a:r>
              <a:rPr lang="en-GB" sz="2000" dirty="0"/>
              <a:t>Told the officer that he could not breath</a:t>
            </a:r>
            <a:endParaRPr lang="en-GB" sz="2000" dirty="0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3AFD0-94E6-24E7-0CA7-8C9D90861B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87" r="-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4225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group of police officers in a line&#10;&#10;Description automatically generated">
            <a:extLst>
              <a:ext uri="{FF2B5EF4-FFF2-40B4-BE49-F238E27FC236}">
                <a16:creationId xmlns:a16="http://schemas.microsoft.com/office/drawing/2014/main" id="{5885D85D-8B87-21D3-1065-E0472BA76A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56" t="9020" r="24668" b="-2"/>
          <a:stretch/>
        </p:blipFill>
        <p:spPr>
          <a:xfrm>
            <a:off x="976313" y="1844675"/>
            <a:ext cx="4638675" cy="4449763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DEB0FB82-CE91-F814-747A-C7864E5C9F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35478" r="-3" b="10727"/>
          <a:stretch/>
        </p:blipFill>
        <p:spPr>
          <a:xfrm>
            <a:off x="5684838" y="1844675"/>
            <a:ext cx="5527675" cy="1511300"/>
          </a:xfrm>
          <a:prstGeom prst="rect">
            <a:avLst/>
          </a:prstGeom>
        </p:spPr>
      </p:pic>
      <p:pic>
        <p:nvPicPr>
          <p:cNvPr id="5" name="Content Placeholder 4" descr="A screenshot of a website&#10;&#10;Description automatically generated">
            <a:extLst>
              <a:ext uri="{FF2B5EF4-FFF2-40B4-BE49-F238E27FC236}">
                <a16:creationId xmlns:a16="http://schemas.microsoft.com/office/drawing/2014/main" id="{5B45B7BE-1D28-752B-A7DC-E9B90B711C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54" t="35690" r="13366" b="-2"/>
          <a:stretch/>
        </p:blipFill>
        <p:spPr>
          <a:xfrm>
            <a:off x="5684838" y="3425825"/>
            <a:ext cx="5527675" cy="28686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9CE6FF-3C13-0211-CB4D-AD80AC7E9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Recent Examples of Stop &amp; Search in the media</a:t>
            </a:r>
          </a:p>
        </p:txBody>
      </p:sp>
    </p:spTree>
    <p:extLst>
      <p:ext uri="{BB962C8B-B14F-4D97-AF65-F5344CB8AC3E}">
        <p14:creationId xmlns:p14="http://schemas.microsoft.com/office/powerpoint/2010/main" val="395752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b8e7ab46-558f-461e-8264-dce619ed3e1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</TotalTime>
  <Words>2605</Words>
  <Application>Microsoft Office PowerPoint</Application>
  <PresentationFormat>Widescreen</PresentationFormat>
  <Paragraphs>303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PACE &amp; Stop and Search Workshop</vt:lpstr>
      <vt:lpstr>Learning Outcomes</vt:lpstr>
      <vt:lpstr>What is PACE?</vt:lpstr>
      <vt:lpstr>What comes to mind when you think of PACE or Stop &amp; Search?</vt:lpstr>
      <vt:lpstr>Why was PACE introduced?</vt:lpstr>
      <vt:lpstr>Brixton Riots 1981</vt:lpstr>
      <vt:lpstr>Code A of PACE</vt:lpstr>
      <vt:lpstr>Stephen Lawrence Inquiry</vt:lpstr>
      <vt:lpstr>What are the Stop &amp; Search Powers</vt:lpstr>
      <vt:lpstr>Stop &amp; Search</vt:lpstr>
      <vt:lpstr>Section 1 of PACE</vt:lpstr>
      <vt:lpstr>Prohibited Articles</vt:lpstr>
      <vt:lpstr>Stolen Items</vt:lpstr>
      <vt:lpstr>Examples of Prohibited Articles</vt:lpstr>
      <vt:lpstr>What is the conduct for a Stop and Search?</vt:lpstr>
      <vt:lpstr>Vehicles</vt:lpstr>
      <vt:lpstr>Reasonable Grounds</vt:lpstr>
      <vt:lpstr>Reasonable Grounds cont.</vt:lpstr>
      <vt:lpstr>What does not constitute as Reasonable Grounds?</vt:lpstr>
      <vt:lpstr>Statistics of Stop &amp; Search</vt:lpstr>
      <vt:lpstr>Task</vt:lpstr>
      <vt:lpstr>Recent Examples of Stop &amp; Search in the media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</dc:title>
  <dc:creator/>
  <cp:lastModifiedBy>Andrew James</cp:lastModifiedBy>
  <cp:revision>282</cp:revision>
  <dcterms:created xsi:type="dcterms:W3CDTF">2023-10-01T12:50:01Z</dcterms:created>
  <dcterms:modified xsi:type="dcterms:W3CDTF">2023-10-31T09:06:01Z</dcterms:modified>
</cp:coreProperties>
</file>