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6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A6422AB-CBF9-45B8-BCE5-4B53940CBD7A}">
          <p14:sldIdLst>
            <p14:sldId id="256"/>
          </p14:sldIdLst>
        </p14:section>
        <p14:section name="Untitled Section" id="{93EE8DE6-33D4-40DE-A318-EE8FCED61749}">
          <p14:sldIdLst>
            <p14:sldId id="26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14" autoAdjust="0"/>
    <p:restoredTop sz="94660"/>
  </p:normalViewPr>
  <p:slideViewPr>
    <p:cSldViewPr snapToGrid="0">
      <p:cViewPr varScale="1">
        <p:scale>
          <a:sx n="74" d="100"/>
          <a:sy n="74" d="100"/>
        </p:scale>
        <p:origin x="54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6173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563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115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91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384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179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148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508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186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692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757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EED084-C877-4959-B6A3-71DD38EEDF6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347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radissonhotels.com/en-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7577" y="270456"/>
            <a:ext cx="11655381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b="1" dirty="0" smtClean="0"/>
          </a:p>
          <a:p>
            <a:pPr algn="ctr"/>
            <a:endParaRPr lang="en-GB" b="1" dirty="0"/>
          </a:p>
          <a:p>
            <a:pPr algn="ctr"/>
            <a:endParaRPr lang="en-GB" b="1" dirty="0" smtClean="0"/>
          </a:p>
          <a:p>
            <a:pPr algn="ctr"/>
            <a:r>
              <a:rPr lang="en-GB" sz="2000" b="1" dirty="0" smtClean="0"/>
              <a:t>Hotel Event Advertisement</a:t>
            </a:r>
            <a:r>
              <a:rPr lang="en-GB" sz="2000" b="1" dirty="0" smtClean="0"/>
              <a:t> </a:t>
            </a:r>
            <a:endParaRPr lang="en-GB" sz="2000" dirty="0"/>
          </a:p>
          <a:p>
            <a:pPr algn="ctr"/>
            <a:endParaRPr lang="en-GB" sz="2000" b="1" dirty="0" smtClean="0"/>
          </a:p>
          <a:p>
            <a:pPr algn="ctr"/>
            <a:r>
              <a:rPr lang="en-GB" sz="2000" b="1" dirty="0" smtClean="0"/>
              <a:t>Foreign Languages &amp; Cultural Awareness </a:t>
            </a:r>
            <a:r>
              <a:rPr lang="en-GB" sz="2000" b="1" dirty="0" smtClean="0"/>
              <a:t>(</a:t>
            </a:r>
            <a:r>
              <a:rPr lang="en-GB" sz="2000" b="1" dirty="0" smtClean="0"/>
              <a:t>BMIH5003)</a:t>
            </a:r>
            <a:endParaRPr lang="en-GB" sz="2000" dirty="0"/>
          </a:p>
          <a:p>
            <a:pPr algn="ctr"/>
            <a:r>
              <a:rPr lang="en-GB" sz="2000" dirty="0"/>
              <a:t> </a:t>
            </a:r>
          </a:p>
          <a:p>
            <a:pPr algn="ctr"/>
            <a:endParaRPr lang="en-GB" sz="2000" b="1" dirty="0" smtClean="0"/>
          </a:p>
          <a:p>
            <a:r>
              <a:rPr lang="en-GB" sz="2000" b="1" dirty="0" smtClean="0"/>
              <a:t>                                                                                           Lecturer</a:t>
            </a:r>
            <a:r>
              <a:rPr lang="en-GB" sz="2000" b="1" dirty="0"/>
              <a:t>:</a:t>
            </a:r>
            <a:endParaRPr lang="en-GB" sz="2000" dirty="0"/>
          </a:p>
          <a:p>
            <a:r>
              <a:rPr lang="en-GB" sz="2000" b="1" dirty="0" smtClean="0"/>
              <a:t>                                                                   </a:t>
            </a:r>
            <a:r>
              <a:rPr lang="en-GB" sz="2000" b="1" dirty="0" smtClean="0"/>
              <a:t>          Veronica </a:t>
            </a:r>
            <a:r>
              <a:rPr lang="en-GB" sz="2000" b="1" dirty="0" err="1" smtClean="0"/>
              <a:t>Rojo</a:t>
            </a:r>
            <a:r>
              <a:rPr lang="en-GB" sz="2000" b="1" dirty="0" smtClean="0"/>
              <a:t> Fernandez</a:t>
            </a:r>
            <a:r>
              <a:rPr lang="en-GB" sz="2000" dirty="0"/>
              <a:t> </a:t>
            </a:r>
          </a:p>
          <a:p>
            <a:pPr algn="ctr"/>
            <a:r>
              <a:rPr lang="en-GB" sz="2000" dirty="0"/>
              <a:t> </a:t>
            </a:r>
          </a:p>
          <a:p>
            <a:pPr algn="ctr"/>
            <a:endParaRPr lang="en-GB" sz="2000" b="1" dirty="0" smtClean="0"/>
          </a:p>
          <a:p>
            <a:pPr algn="ctr"/>
            <a:r>
              <a:rPr lang="en-GB" sz="2000" b="1" dirty="0" smtClean="0"/>
              <a:t>Student </a:t>
            </a:r>
            <a:r>
              <a:rPr lang="en-GB" sz="2000" b="1" dirty="0"/>
              <a:t>Name</a:t>
            </a:r>
            <a:r>
              <a:rPr lang="en-GB" sz="2000" b="1" dirty="0" smtClean="0"/>
              <a:t>:</a:t>
            </a:r>
            <a:endParaRPr lang="en-GB" sz="2000" dirty="0"/>
          </a:p>
          <a:p>
            <a:pPr algn="ctr"/>
            <a:r>
              <a:rPr lang="en-GB" sz="2000" b="1" dirty="0"/>
              <a:t>Hani </a:t>
            </a:r>
            <a:r>
              <a:rPr lang="en-GB" sz="2000" b="1" dirty="0" err="1" smtClean="0"/>
              <a:t>Rosteenmehr</a:t>
            </a:r>
            <a:endParaRPr lang="en-GB" sz="2000" b="1" dirty="0" smtClean="0"/>
          </a:p>
          <a:p>
            <a:pPr algn="ctr"/>
            <a:endParaRPr lang="en-GB" sz="2000" dirty="0"/>
          </a:p>
          <a:p>
            <a:pPr algn="ctr"/>
            <a:r>
              <a:rPr lang="en-GB" sz="2000" b="1" dirty="0"/>
              <a:t>Student ID number:</a:t>
            </a:r>
            <a:endParaRPr lang="en-GB" sz="2000" dirty="0"/>
          </a:p>
          <a:p>
            <a:pPr algn="ctr"/>
            <a:r>
              <a:rPr lang="en-GB" sz="2000" b="1" dirty="0" smtClean="0"/>
              <a:t>2118863</a:t>
            </a:r>
            <a:endParaRPr lang="en-GB" sz="2000" dirty="0" smtClean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9844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2266682"/>
            <a:ext cx="12192000" cy="4591319"/>
          </a:xfrm>
        </p:spPr>
        <p:txBody>
          <a:bodyPr>
            <a:normAutofit/>
          </a:bodyPr>
          <a:lstStyle/>
          <a:p>
            <a:endParaRPr lang="en-GB" sz="1100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25757" y="-425003"/>
            <a:ext cx="12166243" cy="728300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 err="1" smtClean="0"/>
              <a:t>Hhhnhnhnyyyyy</a:t>
            </a:r>
            <a:endParaRPr lang="en-GB" sz="1600" dirty="0" smtClean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 smtClean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 smtClean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 </a:t>
            </a:r>
            <a:r>
              <a:rPr lang="en-GB" sz="1600" dirty="0" smtClean="0"/>
              <a:t>                                                                                          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 smtClean="0"/>
              <a:t>                                                                                                     </a:t>
            </a:r>
          </a:p>
          <a:p>
            <a:pPr marL="0" indent="0">
              <a:buNone/>
            </a:pPr>
            <a:endParaRPr lang="en-GB" sz="16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b="1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</a:t>
            </a:r>
            <a:r>
              <a:rPr lang="en-GB" sz="2900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felices</a:t>
            </a:r>
            <a:r>
              <a:rPr lang="en-GB" sz="29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Nuestro</a:t>
            </a:r>
            <a:r>
              <a:rPr lang="en-GB" sz="29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Pascuas</a:t>
            </a:r>
            <a:r>
              <a:rPr lang="en-GB" sz="29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Menu</a:t>
            </a:r>
          </a:p>
          <a:p>
            <a:pPr marL="0" indent="0">
              <a:buNone/>
            </a:pP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</a:p>
          <a:p>
            <a:pPr marL="0" indent="0">
              <a:buNone/>
            </a:pPr>
            <a:r>
              <a:rPr lang="en-GB" sz="25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r>
              <a:rPr lang="en-GB" sz="2500" b="1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Arrancadora</a:t>
            </a:r>
            <a:r>
              <a:rPr lang="en-GB" sz="25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Comida de </a:t>
            </a:r>
            <a:r>
              <a:rPr lang="en-GB" sz="2500" b="1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ninos</a:t>
            </a:r>
            <a:r>
              <a:rPr lang="en-GB" sz="25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</a:t>
            </a:r>
            <a:r>
              <a:rPr lang="en-GB" sz="2500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Almuerzo</a:t>
            </a:r>
            <a:r>
              <a:rPr lang="en-GB" sz="25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+ </a:t>
            </a:r>
            <a:r>
              <a:rPr lang="en-GB" sz="2500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Cena</a:t>
            </a:r>
            <a:r>
              <a:rPr lang="en-GB" sz="25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per persona                                      </a:t>
            </a:r>
            <a:r>
              <a:rPr lang="en-GB" sz="23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€165</a:t>
            </a:r>
            <a:r>
              <a:rPr lang="en-GB" sz="2100" b="1" dirty="0" smtClean="0">
                <a:solidFill>
                  <a:srgbClr val="04040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</a:p>
          <a:p>
            <a:pPr marL="0" indent="0">
              <a:buNone/>
            </a:pPr>
            <a:r>
              <a:rPr lang="en-GB" sz="2100" b="1" dirty="0">
                <a:solidFill>
                  <a:srgbClr val="04040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Artichoke Tempura with Saffron </a:t>
            </a:r>
            <a:r>
              <a:rPr lang="en-GB" sz="2100" b="1" dirty="0" smtClean="0">
                <a:solidFill>
                  <a:srgbClr val="04040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Aioli                                    Tortilla de </a:t>
            </a:r>
            <a:r>
              <a:rPr lang="en-GB" sz="2100" b="1" dirty="0" err="1" smtClean="0">
                <a:solidFill>
                  <a:srgbClr val="04040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Patatos</a:t>
            </a:r>
            <a:r>
              <a:rPr lang="en-GB" sz="2100" b="1" dirty="0" smtClean="0">
                <a:solidFill>
                  <a:srgbClr val="04040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</a:t>
            </a:r>
            <a:r>
              <a:rPr lang="en-GB" sz="2500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Almuerzo</a:t>
            </a:r>
            <a:r>
              <a:rPr lang="en-GB" sz="25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+ </a:t>
            </a:r>
            <a:r>
              <a:rPr lang="en-GB" sz="2500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cena</a:t>
            </a:r>
            <a:r>
              <a:rPr lang="en-GB" sz="25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500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ninas</a:t>
            </a:r>
            <a:r>
              <a:rPr lang="en-GB" sz="25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hasta 14 </a:t>
            </a:r>
            <a:r>
              <a:rPr lang="en-GB" sz="2500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anos</a:t>
            </a:r>
            <a:r>
              <a:rPr lang="en-GB" sz="25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GB" sz="25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</a:t>
            </a:r>
            <a:r>
              <a:rPr lang="en-GB" sz="23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€65</a:t>
            </a:r>
            <a:endParaRPr lang="en-GB" sz="2300" b="1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it-IT" sz="2100" b="1" dirty="0" smtClean="0">
                <a:solidFill>
                  <a:srgbClr val="04040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Bonito </a:t>
            </a:r>
            <a:r>
              <a:rPr lang="it-IT" sz="2100" b="1" dirty="0">
                <a:solidFill>
                  <a:srgbClr val="04040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Tuna Balls </a:t>
            </a:r>
            <a:r>
              <a:rPr lang="it-IT" sz="2100" b="1" dirty="0" smtClean="0">
                <a:solidFill>
                  <a:srgbClr val="04040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 salsa de tomate                                  Fried Calamari                                                                  </a:t>
            </a:r>
            <a:r>
              <a:rPr lang="it-IT" sz="25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Habitacion doble por noche para una</a:t>
            </a:r>
            <a:r>
              <a:rPr lang="it-IT" sz="2100" b="1" dirty="0">
                <a:solidFill>
                  <a:srgbClr val="04040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it-IT" sz="2100" b="1" dirty="0" smtClean="0">
                <a:solidFill>
                  <a:srgbClr val="04040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</a:t>
            </a:r>
            <a:r>
              <a:rPr lang="it-IT" sz="23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r>
              <a:rPr lang="it-IT" sz="23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58  </a:t>
            </a:r>
          </a:p>
          <a:p>
            <a:pPr marL="0" indent="0">
              <a:buNone/>
            </a:pPr>
            <a:r>
              <a:rPr lang="en-GB" sz="2100" b="1" dirty="0" err="1">
                <a:solidFill>
                  <a:srgbClr val="04040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Huevos</a:t>
            </a:r>
            <a:r>
              <a:rPr lang="en-GB" sz="2100" b="1" dirty="0">
                <a:solidFill>
                  <a:srgbClr val="04040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b="1" dirty="0" err="1">
                <a:solidFill>
                  <a:srgbClr val="04040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Rotos</a:t>
            </a:r>
            <a:r>
              <a:rPr lang="en-GB" sz="2100" b="1" dirty="0">
                <a:solidFill>
                  <a:srgbClr val="04040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 </a:t>
            </a:r>
            <a:r>
              <a:rPr lang="en-GB" sz="2100" b="1" dirty="0" err="1" smtClean="0">
                <a:solidFill>
                  <a:srgbClr val="04040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Jamón</a:t>
            </a:r>
            <a:r>
              <a:rPr lang="en-GB" sz="2100" b="1" dirty="0" smtClean="0">
                <a:solidFill>
                  <a:srgbClr val="04040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</a:t>
            </a:r>
            <a:r>
              <a:rPr lang="en-GB" sz="25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 </a:t>
            </a:r>
            <a:r>
              <a:rPr lang="en-GB" sz="2500" b="1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Dulces</a:t>
            </a:r>
            <a:r>
              <a:rPr lang="en-GB" sz="25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</a:t>
            </a:r>
            <a:r>
              <a:rPr lang="en-GB" sz="2500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Suplemento</a:t>
            </a:r>
            <a:r>
              <a:rPr lang="en-GB" sz="25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500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ninos</a:t>
            </a:r>
            <a:r>
              <a:rPr lang="en-GB" sz="25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(hasta 14 </a:t>
            </a:r>
            <a:r>
              <a:rPr lang="en-GB" sz="2500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anos</a:t>
            </a:r>
            <a:r>
              <a:rPr lang="en-GB" sz="25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en </a:t>
            </a:r>
            <a:r>
              <a:rPr lang="en-GB" sz="2500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alojanuento</a:t>
            </a:r>
            <a:r>
              <a:rPr lang="en-GB" sz="25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23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€35</a:t>
            </a:r>
            <a:endParaRPr lang="en-GB" sz="2300" b="1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 dirty="0" smtClean="0">
                <a:solidFill>
                  <a:srgbClr val="04040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</a:t>
            </a:r>
            <a:r>
              <a:rPr lang="en-GB" sz="25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menu </a:t>
            </a:r>
            <a:r>
              <a:rPr lang="en-GB" sz="25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principal  </a:t>
            </a:r>
            <a:r>
              <a:rPr lang="en-GB" sz="25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</a:t>
            </a:r>
            <a:r>
              <a:rPr lang="en-GB" sz="21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Tarta</a:t>
            </a:r>
            <a:r>
              <a:rPr lang="en-GB" sz="2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De Santiago</a:t>
            </a:r>
            <a:endParaRPr lang="en-GB" sz="21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Tortilla </a:t>
            </a:r>
            <a:r>
              <a:rPr lang="en-GB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Patatas</a:t>
            </a:r>
            <a:r>
              <a:rPr lang="en-GB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Panellets</a:t>
            </a:r>
            <a:r>
              <a:rPr lang="en-GB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Observaciones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El tour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turistico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disponible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para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todos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los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viajeros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vineron</a:t>
            </a:r>
            <a:endParaRPr lang="en-GB" sz="2200" b="1" dirty="0" smtClean="0">
              <a:solidFill>
                <a:srgbClr val="11111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Fideua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Valencia                                                               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Leche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Frita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en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semana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santa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durante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estadia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nuestro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hotel, y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estimados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huespedes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pueden</a:t>
            </a:r>
            <a:endParaRPr lang="en-GB" sz="2200" b="1" dirty="0" smtClean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Grandma´s </a:t>
            </a:r>
            <a:r>
              <a:rPr lang="en-GB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classic Spanish meatballs                                  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Turron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coordinar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 el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departamento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reservas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del hotel.</a:t>
            </a:r>
          </a:p>
          <a:p>
            <a:pPr marL="0" indent="0">
              <a:buNone/>
            </a:pPr>
            <a:r>
              <a:rPr lang="en-GB" sz="2200" b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Pollo</a:t>
            </a:r>
            <a:r>
              <a:rPr lang="en-GB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al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ajillo</a:t>
            </a:r>
            <a:r>
              <a:rPr lang="en-GB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</a:t>
            </a:r>
            <a:r>
              <a:rPr lang="en-GB" sz="2200" b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Bunuelos</a:t>
            </a:r>
            <a:r>
              <a:rPr lang="en-GB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</a:t>
            </a:r>
            <a:endParaRPr lang="en-GB" sz="2200" b="1" dirty="0">
              <a:solidFill>
                <a:srgbClr val="11111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Paella                                                                                        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2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Polvorón</a:t>
            </a:r>
            <a:r>
              <a:rPr lang="en-GB" sz="22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</a:t>
            </a:r>
          </a:p>
          <a:p>
            <a:pPr marL="0" indent="0">
              <a:buNone/>
            </a:pPr>
            <a:r>
              <a:rPr lang="en-GB" sz="2200" b="1" dirty="0" smtClean="0">
                <a:solidFill>
                  <a:srgbClr val="111111"/>
                </a:solidFill>
                <a:latin typeface="Montserrat"/>
              </a:rPr>
              <a:t>                                          </a:t>
            </a:r>
            <a:endParaRPr lang="en-GB" sz="2200" b="1" dirty="0">
              <a:solidFill>
                <a:srgbClr val="111111"/>
              </a:solidFill>
              <a:latin typeface="Montserrat"/>
            </a:endParaRPr>
          </a:p>
          <a:p>
            <a:pPr marL="0" indent="0">
              <a:buNone/>
            </a:pPr>
            <a:r>
              <a:rPr lang="en-GB" sz="2200" b="1" dirty="0" smtClean="0">
                <a:solidFill>
                  <a:srgbClr val="111111"/>
                </a:solidFill>
                <a:latin typeface="Montserrat"/>
              </a:rPr>
              <a:t>                                                                                                                                                      </a:t>
            </a:r>
            <a:r>
              <a:rPr lang="en-GB" sz="2900" b="1" dirty="0" err="1" smtClean="0">
                <a:latin typeface="Montserrat"/>
              </a:rPr>
              <a:t>Tlef</a:t>
            </a:r>
            <a:r>
              <a:rPr lang="en-GB" sz="2900" b="1" dirty="0" smtClean="0">
                <a:latin typeface="Montserrat"/>
              </a:rPr>
              <a:t>: 967883580</a:t>
            </a:r>
            <a:endParaRPr lang="en-GB" sz="2900" b="1" dirty="0">
              <a:latin typeface="Montserrat"/>
            </a:endParaRPr>
          </a:p>
          <a:p>
            <a:pPr marL="0" indent="0">
              <a:buNone/>
            </a:pPr>
            <a:endParaRPr lang="en-GB" sz="1000" b="1" dirty="0" smtClean="0">
              <a:solidFill>
                <a:srgbClr val="040404"/>
              </a:solidFill>
              <a:latin typeface="IM Fell English"/>
            </a:endParaRPr>
          </a:p>
          <a:p>
            <a:pPr marL="0" indent="0">
              <a:buNone/>
            </a:pPr>
            <a:r>
              <a:rPr lang="en-GB" sz="1000" b="1" dirty="0">
                <a:solidFill>
                  <a:srgbClr val="040404"/>
                </a:solidFill>
                <a:latin typeface="IM Fell English"/>
              </a:rPr>
              <a:t> </a:t>
            </a:r>
            <a:r>
              <a:rPr lang="en-GB" sz="1000" b="1" dirty="0" smtClean="0">
                <a:solidFill>
                  <a:srgbClr val="040404"/>
                </a:solidFill>
                <a:latin typeface="IM Fell English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2100" b="1" dirty="0" smtClean="0">
                <a:solidFill>
                  <a:srgbClr val="040404"/>
                </a:solidFill>
                <a:latin typeface="IM Fell English"/>
              </a:rPr>
              <a:t>email: Radisson@ </a:t>
            </a:r>
            <a:r>
              <a:rPr lang="en-GB" sz="2100" b="1" dirty="0" err="1" smtClean="0">
                <a:solidFill>
                  <a:srgbClr val="040404"/>
                </a:solidFill>
                <a:latin typeface="IM Fell English"/>
              </a:rPr>
              <a:t>hotel.spain</a:t>
            </a:r>
            <a:r>
              <a:rPr lang="en-GB" sz="2100" b="1" dirty="0" smtClean="0">
                <a:solidFill>
                  <a:srgbClr val="040404"/>
                </a:solidFill>
                <a:latin typeface="IM Fell English"/>
              </a:rPr>
              <a:t>                 </a:t>
            </a:r>
            <a:r>
              <a:rPr lang="en-GB" sz="2100" b="1" dirty="0" smtClean="0">
                <a:solidFill>
                  <a:srgbClr val="0070C0"/>
                </a:solidFill>
                <a:latin typeface="IM Fell English"/>
                <a:hlinkClick r:id="rId2"/>
              </a:rPr>
              <a:t>https</a:t>
            </a:r>
            <a:r>
              <a:rPr lang="en-GB" sz="2100" b="1" dirty="0">
                <a:solidFill>
                  <a:srgbClr val="0070C0"/>
                </a:solidFill>
                <a:latin typeface="IM Fell English"/>
                <a:hlinkClick r:id="rId2"/>
              </a:rPr>
              <a:t>://</a:t>
            </a:r>
            <a:r>
              <a:rPr lang="en-GB" sz="2100" b="1" dirty="0" smtClean="0">
                <a:solidFill>
                  <a:srgbClr val="0070C0"/>
                </a:solidFill>
                <a:latin typeface="IM Fell English"/>
                <a:hlinkClick r:id="rId2"/>
              </a:rPr>
              <a:t>www.radissonhotels.com/en-</a:t>
            </a:r>
            <a:r>
              <a:rPr lang="en-GB" sz="2100" b="1" dirty="0" smtClean="0">
                <a:solidFill>
                  <a:srgbClr val="0070C0"/>
                </a:solidFill>
                <a:latin typeface="IM Fell English"/>
              </a:rPr>
              <a:t>us/destination/spain/madrid</a:t>
            </a:r>
            <a:endParaRPr lang="en-GB" sz="2100" dirty="0">
              <a:solidFill>
                <a:srgbClr val="0070C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"/>
            <a:ext cx="12192000" cy="226668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700" y="5321201"/>
            <a:ext cx="4958366" cy="1324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13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2541</TotalTime>
  <Words>160</Words>
  <Application>Microsoft Office PowerPoint</Application>
  <PresentationFormat>Widescreen</PresentationFormat>
  <Paragraphs>46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IM Fell English</vt:lpstr>
      <vt:lpstr>Montserrat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Admin</cp:lastModifiedBy>
  <cp:revision>173</cp:revision>
  <dcterms:created xsi:type="dcterms:W3CDTF">2022-03-23T09:56:03Z</dcterms:created>
  <dcterms:modified xsi:type="dcterms:W3CDTF">2023-02-23T14:04:41Z</dcterms:modified>
</cp:coreProperties>
</file>