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60" r:id="rId3"/>
    <p:sldId id="266" r:id="rId4"/>
    <p:sldId id="265" r:id="rId5"/>
    <p:sldId id="258" r:id="rId6"/>
    <p:sldId id="259" r:id="rId7"/>
    <p:sldId id="262" r:id="rId8"/>
    <p:sldId id="263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75" r:id="rId17"/>
    <p:sldId id="276" r:id="rId18"/>
    <p:sldId id="27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3"/>
  </p:normalViewPr>
  <p:slideViewPr>
    <p:cSldViewPr snapToGrid="0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E81FE-2688-00F9-794B-95A9FDFFA2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9F6113-94EB-7859-9B5E-26FF050499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38140-D5FE-3F63-0AB9-A8D6A43E6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9294BF-F8B4-7A2C-F235-03D1BA711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63656-9614-7DF6-E0FF-AFA57B5DB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994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77FC8-FD5E-52E7-5544-CC26999EA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108F6-029C-FD49-562B-7FC5A5840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E47F0-2485-390C-EA27-BD1A37F20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C052E-16C3-4635-4F3F-2566A52C7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1AAA83-B104-4385-51A5-2E2116B5D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389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803E9-1174-B1E2-29C1-735185538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56A93B-1701-0B85-A9C3-783D8669F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64332-9F25-3190-23E0-A705FFF7D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B91A0-ABC1-D150-046B-050DDA78E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65FDC-B862-2763-D8D8-06180CED5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04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3ADB4-0E9A-7ECE-58BD-402470016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99E5A-8978-5909-716C-BE793ECDD7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88D20-54B2-363B-42B9-21B0415FE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F63584-897C-C4A7-4684-4836CBA7E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94A04A-8573-1888-9A06-BB29906BA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B06EF-4B7D-E08D-3A2F-F494CF9B7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36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0D944-AC1E-AB97-E20B-21F6D5B5B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E60CC-3F1E-9941-E092-C147B94386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38C716-9AD8-1BCF-8049-E5B0FFA4B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4A6FF-0F91-4730-0984-4CE284F09F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C0837E-AE42-45BE-2CF5-6336697EF1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6A3160-56D3-5479-B1AC-74E494A8B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DE4F4C-04CD-6C0F-C3E5-5683EC308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E8ABAF-7A19-6ED2-60C0-F4E364894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912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475C0-188A-8C82-83E0-8CC2C28CC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71903-5963-0FCD-DFB8-849EB199D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A3979B-3B12-2535-ED65-1730A255B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A16498-EA17-848B-F7DE-2D18027AF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2769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27E701-3FF0-1FE6-0B90-A7EB2C4BB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5A3884-502F-13CC-60AD-2B07403BD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923F37-CB2C-AAFF-17F5-BC33BD321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650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75942-FEC7-26FE-61A8-1B0234AF2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DAB4E-5140-DEBF-72AD-F3F6A6AD2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F70944-B99B-17F8-BCD6-A243E54F08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5643BE-94CC-AE39-442C-24BAF3817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7CE350-F5BA-AF2C-2796-89E7AF1B3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1D0D69-68DB-2002-F7DA-237652F3E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221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30D92-8E2C-1EB2-DF27-FE2946AC2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E97271-DEE4-65BE-525C-D846EA3D1F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D1F31F-8850-6228-D521-79C28E0366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60619E-17B1-4D9B-08E9-EB90896DD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365003-4927-53D4-9B5A-B09C14858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B4E8C3-5EF6-636B-9DD6-9F012BE4B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365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9535A-B74C-35A5-19DA-C7529CEFA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650907-51A2-03BF-D73A-75AFC440FE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9B6E4-538D-2495-3CB1-DA15C61A1F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DF0FD-E0BE-0404-219A-1A97F420C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0D3A0D-7746-C969-6D00-A20293CF7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523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CADEE7-46DB-1CC0-C4CB-94F0676D18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DD3C91-6750-6D72-F597-C0FA6C664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D2B93-5FD4-B95D-1176-018E4BA4C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586C8-FCF0-2028-2DAE-55FE942C9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9528A-7FAB-380B-F43C-0BE8090A1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416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B2FE97-A43C-FBCA-E914-57934B04B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AFD17-4F45-B1A3-B062-DCE9FCD593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DE918-715D-170F-8164-DB78FEC162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1D105-00E9-6249-A982-DC04BADAAD8D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AA7A7-4825-8252-4756-5C45C8B7AE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DEE07-10C9-EA70-1580-7317B6747A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17160-C130-824B-B77D-6021AA804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658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4D00F8-D090-0B9B-5FB6-418B0301A120}"/>
              </a:ext>
            </a:extLst>
          </p:cNvPr>
          <p:cNvSpPr txBox="1"/>
          <p:nvPr/>
        </p:nvSpPr>
        <p:spPr>
          <a:xfrm>
            <a:off x="3133266" y="3075057"/>
            <a:ext cx="56889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Chocolate Box and Shocks </a:t>
            </a:r>
          </a:p>
        </p:txBody>
      </p:sp>
    </p:spTree>
    <p:extLst>
      <p:ext uri="{BB962C8B-B14F-4D97-AF65-F5344CB8AC3E}">
        <p14:creationId xmlns:p14="http://schemas.microsoft.com/office/powerpoint/2010/main" val="3815698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0DF2E7-B859-60A0-17CE-105C4FB8D6F4}"/>
              </a:ext>
            </a:extLst>
          </p:cNvPr>
          <p:cNvSpPr txBox="1"/>
          <p:nvPr/>
        </p:nvSpPr>
        <p:spPr>
          <a:xfrm>
            <a:off x="1090238" y="2890391"/>
            <a:ext cx="1001152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/>
              <a:t>“It contextually provides messages that are “sickly sweet”</a:t>
            </a:r>
          </a:p>
          <a:p>
            <a:r>
              <a:rPr lang="en-US" sz="3200" b="1" i="1" dirty="0"/>
              <a:t>And overtly sentimental, especially with advertising”</a:t>
            </a:r>
          </a:p>
        </p:txBody>
      </p:sp>
    </p:spTree>
    <p:extLst>
      <p:ext uri="{BB962C8B-B14F-4D97-AF65-F5344CB8AC3E}">
        <p14:creationId xmlns:p14="http://schemas.microsoft.com/office/powerpoint/2010/main" val="1294545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4AF277-74F8-86C7-16F4-26628C6707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839212"/>
            <a:ext cx="7772400" cy="517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359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candy bar&#10;&#10;Description automatically generated">
            <a:extLst>
              <a:ext uri="{FF2B5EF4-FFF2-40B4-BE49-F238E27FC236}">
                <a16:creationId xmlns:a16="http://schemas.microsoft.com/office/drawing/2014/main" id="{615C292D-25E0-3635-1D10-BF816CB82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999" y="-2450"/>
            <a:ext cx="10163629" cy="686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614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EE11AE-9234-5433-FE82-43E706F053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52" t="16627" r="52775" b="41014"/>
          <a:stretch/>
        </p:blipFill>
        <p:spPr>
          <a:xfrm>
            <a:off x="2471057" y="113880"/>
            <a:ext cx="7249886" cy="66302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FD28C5-D63D-5B44-EBC1-B19CFDCB8C6F}"/>
              </a:ext>
            </a:extLst>
          </p:cNvPr>
          <p:cNvSpPr txBox="1"/>
          <p:nvPr/>
        </p:nvSpPr>
        <p:spPr>
          <a:xfrm>
            <a:off x="10047514" y="5715000"/>
            <a:ext cx="1286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Jerry </a:t>
            </a:r>
            <a:r>
              <a:rPr lang="en-US" dirty="0" err="1"/>
              <a:t>Lofaro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783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EE11AE-9234-5433-FE82-43E706F053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73" t="59576" r="52676" b="15735"/>
          <a:stretch/>
        </p:blipFill>
        <p:spPr>
          <a:xfrm>
            <a:off x="1488705" y="773668"/>
            <a:ext cx="9214590" cy="47135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FD28C5-D63D-5B44-EBC1-B19CFDCB8C6F}"/>
              </a:ext>
            </a:extLst>
          </p:cNvPr>
          <p:cNvSpPr txBox="1"/>
          <p:nvPr/>
        </p:nvSpPr>
        <p:spPr>
          <a:xfrm>
            <a:off x="10047514" y="5715000"/>
            <a:ext cx="1286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Jerry </a:t>
            </a:r>
            <a:r>
              <a:rPr lang="en-US" dirty="0" err="1"/>
              <a:t>Lofaro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92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0DF2E7-B859-60A0-17CE-105C4FB8D6F4}"/>
              </a:ext>
            </a:extLst>
          </p:cNvPr>
          <p:cNvSpPr txBox="1"/>
          <p:nvPr/>
        </p:nvSpPr>
        <p:spPr>
          <a:xfrm>
            <a:off x="1005087" y="2644170"/>
            <a:ext cx="101818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i="1" dirty="0"/>
              <a:t>“Throughout the ages, artists and more latterly illustrators</a:t>
            </a:r>
          </a:p>
          <a:p>
            <a:r>
              <a:rPr lang="en-US" sz="3200" b="1" i="1" dirty="0"/>
              <a:t>have produced imagery with the sole intentions of inciting</a:t>
            </a:r>
          </a:p>
          <a:p>
            <a:r>
              <a:rPr lang="en-US" sz="3200" b="1" i="1" dirty="0"/>
              <a:t>disagreeable reactions in the audience ”</a:t>
            </a:r>
          </a:p>
        </p:txBody>
      </p:sp>
    </p:spTree>
    <p:extLst>
      <p:ext uri="{BB962C8B-B14F-4D97-AF65-F5344CB8AC3E}">
        <p14:creationId xmlns:p14="http://schemas.microsoft.com/office/powerpoint/2010/main" val="1410068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75249D-C6B9-E310-0B0F-46498C8DA4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321" b="19748"/>
          <a:stretch/>
        </p:blipFill>
        <p:spPr>
          <a:xfrm>
            <a:off x="369810" y="304800"/>
            <a:ext cx="11452380" cy="58347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17514E-F930-27A1-529C-E15970DE26D3}"/>
              </a:ext>
            </a:extLst>
          </p:cNvPr>
          <p:cNvSpPr txBox="1"/>
          <p:nvPr/>
        </p:nvSpPr>
        <p:spPr>
          <a:xfrm>
            <a:off x="8060100" y="6091535"/>
            <a:ext cx="4131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Heironymous</a:t>
            </a:r>
            <a:r>
              <a:rPr lang="en-US" dirty="0"/>
              <a:t> Bosch</a:t>
            </a:r>
          </a:p>
          <a:p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Triptych of the Temptation of St. Anthony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63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5B77673-7438-6563-DA90-D36F3AE762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8" t="52455" r="63979" b="17656"/>
          <a:stretch/>
        </p:blipFill>
        <p:spPr>
          <a:xfrm>
            <a:off x="2287603" y="917787"/>
            <a:ext cx="7616794" cy="50224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88A900-7CA4-CD68-A349-8D902F2E43A1}"/>
              </a:ext>
            </a:extLst>
          </p:cNvPr>
          <p:cNvSpPr txBox="1"/>
          <p:nvPr/>
        </p:nvSpPr>
        <p:spPr>
          <a:xfrm>
            <a:off x="9904397" y="6041571"/>
            <a:ext cx="1256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Anita Kuntz</a:t>
            </a:r>
          </a:p>
        </p:txBody>
      </p:sp>
    </p:spTree>
    <p:extLst>
      <p:ext uri="{BB962C8B-B14F-4D97-AF65-F5344CB8AC3E}">
        <p14:creationId xmlns:p14="http://schemas.microsoft.com/office/powerpoint/2010/main" val="1327788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185EF5-7CC2-D330-DFAA-8F3B700490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466" t="4553" r="6416" b="64172"/>
          <a:stretch/>
        </p:blipFill>
        <p:spPr>
          <a:xfrm>
            <a:off x="1907413" y="1328057"/>
            <a:ext cx="8377173" cy="42018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76571C-BE08-BC7E-74C2-2CE741848811}"/>
              </a:ext>
            </a:extLst>
          </p:cNvPr>
          <p:cNvSpPr txBox="1"/>
          <p:nvPr/>
        </p:nvSpPr>
        <p:spPr>
          <a:xfrm>
            <a:off x="10069286" y="5878286"/>
            <a:ext cx="13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Marq</a:t>
            </a:r>
            <a:r>
              <a:rPr lang="en-US" dirty="0"/>
              <a:t> </a:t>
            </a:r>
            <a:r>
              <a:rPr lang="en-US" dirty="0" err="1"/>
              <a:t>Spusta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59139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06A148-A6B9-48EE-6F01-EB06D3FA7A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652" t="37609" r="7350" b="18250"/>
          <a:stretch/>
        </p:blipFill>
        <p:spPr>
          <a:xfrm>
            <a:off x="3701143" y="436797"/>
            <a:ext cx="4789714" cy="59844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694863-7917-3E10-13F6-888F11412E22}"/>
              </a:ext>
            </a:extLst>
          </p:cNvPr>
          <p:cNvSpPr txBox="1"/>
          <p:nvPr/>
        </p:nvSpPr>
        <p:spPr>
          <a:xfrm>
            <a:off x="9601201" y="6128071"/>
            <a:ext cx="1520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Davis Aronson</a:t>
            </a:r>
          </a:p>
        </p:txBody>
      </p:sp>
    </p:spTree>
    <p:extLst>
      <p:ext uri="{BB962C8B-B14F-4D97-AF65-F5344CB8AC3E}">
        <p14:creationId xmlns:p14="http://schemas.microsoft.com/office/powerpoint/2010/main" val="39324070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FB160E-2095-420D-5A80-CA0487AC8D81}"/>
              </a:ext>
            </a:extLst>
          </p:cNvPr>
          <p:cNvSpPr txBox="1"/>
          <p:nvPr/>
        </p:nvSpPr>
        <p:spPr>
          <a:xfrm>
            <a:off x="9590314" y="5910943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Rachel Maclean</a:t>
            </a:r>
          </a:p>
        </p:txBody>
      </p:sp>
      <p:pic>
        <p:nvPicPr>
          <p:cNvPr id="6" name="Picture 5" descr="A person with red hair and a golf club&#10;&#10;Description automatically generated">
            <a:extLst>
              <a:ext uri="{FF2B5EF4-FFF2-40B4-BE49-F238E27FC236}">
                <a16:creationId xmlns:a16="http://schemas.microsoft.com/office/drawing/2014/main" id="{B1C0A81E-381D-C7BD-339B-A40357335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100" y="307758"/>
            <a:ext cx="4495800" cy="5717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493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FB160E-2095-420D-5A80-CA0487AC8D81}"/>
              </a:ext>
            </a:extLst>
          </p:cNvPr>
          <p:cNvSpPr txBox="1"/>
          <p:nvPr/>
        </p:nvSpPr>
        <p:spPr>
          <a:xfrm>
            <a:off x="9590314" y="5910943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Rachel Maclean</a:t>
            </a:r>
          </a:p>
        </p:txBody>
      </p:sp>
      <p:pic>
        <p:nvPicPr>
          <p:cNvPr id="4" name="Picture 3" descr="A person in a garment&#10;&#10;Description automatically generated">
            <a:extLst>
              <a:ext uri="{FF2B5EF4-FFF2-40B4-BE49-F238E27FC236}">
                <a16:creationId xmlns:a16="http://schemas.microsoft.com/office/drawing/2014/main" id="{B15E1E0B-C07F-29D3-56E5-6F1587DFF1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316" y="0"/>
            <a:ext cx="70613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743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FB160E-2095-420D-5A80-CA0487AC8D81}"/>
              </a:ext>
            </a:extLst>
          </p:cNvPr>
          <p:cNvSpPr txBox="1"/>
          <p:nvPr/>
        </p:nvSpPr>
        <p:spPr>
          <a:xfrm>
            <a:off x="9590314" y="5910943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Rachel Maclean</a:t>
            </a:r>
          </a:p>
        </p:txBody>
      </p:sp>
      <p:pic>
        <p:nvPicPr>
          <p:cNvPr id="4" name="Picture 3" descr="A person wearing a garment&#10;&#10;Description automatically generated">
            <a:extLst>
              <a:ext uri="{FF2B5EF4-FFF2-40B4-BE49-F238E27FC236}">
                <a16:creationId xmlns:a16="http://schemas.microsoft.com/office/drawing/2014/main" id="{0E9B7781-D9CE-B5E3-0014-A57E65E7E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1899" y="0"/>
            <a:ext cx="34482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4314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FB160E-2095-420D-5A80-CA0487AC8D81}"/>
              </a:ext>
            </a:extLst>
          </p:cNvPr>
          <p:cNvSpPr txBox="1"/>
          <p:nvPr/>
        </p:nvSpPr>
        <p:spPr>
          <a:xfrm>
            <a:off x="9590314" y="5910943"/>
            <a:ext cx="1667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Rachel Maclean</a:t>
            </a:r>
          </a:p>
        </p:txBody>
      </p:sp>
      <p:pic>
        <p:nvPicPr>
          <p:cNvPr id="5" name="Picture 4" descr="A person in a garment&#10;&#10;Description automatically generated">
            <a:extLst>
              <a:ext uri="{FF2B5EF4-FFF2-40B4-BE49-F238E27FC236}">
                <a16:creationId xmlns:a16="http://schemas.microsoft.com/office/drawing/2014/main" id="{C2E912C3-D4D6-05D5-73F5-0E5DE2A37A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5610" y="0"/>
            <a:ext cx="62407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489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921504-7B5E-DD3B-0E90-274B56E63523}"/>
              </a:ext>
            </a:extLst>
          </p:cNvPr>
          <p:cNvSpPr txBox="1"/>
          <p:nvPr/>
        </p:nvSpPr>
        <p:spPr>
          <a:xfrm>
            <a:off x="9949543" y="5965371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</a:t>
            </a:r>
            <a:r>
              <a:rPr lang="en-US" dirty="0" err="1"/>
              <a:t>Ryden</a:t>
            </a:r>
            <a:endParaRPr lang="en-US" dirty="0"/>
          </a:p>
        </p:txBody>
      </p:sp>
      <p:pic>
        <p:nvPicPr>
          <p:cNvPr id="4" name="Picture 3" descr="A person being pulled by a person&#10;&#10;Description automatically generated">
            <a:extLst>
              <a:ext uri="{FF2B5EF4-FFF2-40B4-BE49-F238E27FC236}">
                <a16:creationId xmlns:a16="http://schemas.microsoft.com/office/drawing/2014/main" id="{94538495-74A9-BC77-C7AF-6E11EC31D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7193" y="887399"/>
            <a:ext cx="9577614" cy="432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5979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921504-7B5E-DD3B-0E90-274B56E63523}"/>
              </a:ext>
            </a:extLst>
          </p:cNvPr>
          <p:cNvSpPr txBox="1"/>
          <p:nvPr/>
        </p:nvSpPr>
        <p:spPr>
          <a:xfrm>
            <a:off x="9949543" y="5965371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</a:t>
            </a:r>
            <a:r>
              <a:rPr lang="en-US" dirty="0" err="1"/>
              <a:t>Ryden</a:t>
            </a:r>
            <a:endParaRPr lang="en-US" dirty="0"/>
          </a:p>
        </p:txBody>
      </p:sp>
      <p:pic>
        <p:nvPicPr>
          <p:cNvPr id="5" name="Picture 4" descr="A painting of a sleeping child&#10;&#10;Description automatically generated">
            <a:extLst>
              <a:ext uri="{FF2B5EF4-FFF2-40B4-BE49-F238E27FC236}">
                <a16:creationId xmlns:a16="http://schemas.microsoft.com/office/drawing/2014/main" id="{240E7273-FD17-2DC5-F626-4B77622A44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7" r="1847" b="2195"/>
          <a:stretch/>
        </p:blipFill>
        <p:spPr>
          <a:xfrm>
            <a:off x="2378528" y="577726"/>
            <a:ext cx="7434943" cy="488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1278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921504-7B5E-DD3B-0E90-274B56E63523}"/>
              </a:ext>
            </a:extLst>
          </p:cNvPr>
          <p:cNvSpPr txBox="1"/>
          <p:nvPr/>
        </p:nvSpPr>
        <p:spPr>
          <a:xfrm>
            <a:off x="9949543" y="5965371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Mark </a:t>
            </a:r>
            <a:r>
              <a:rPr lang="en-US" dirty="0" err="1"/>
              <a:t>Ryden</a:t>
            </a:r>
            <a:endParaRPr lang="en-US" dirty="0"/>
          </a:p>
        </p:txBody>
      </p:sp>
      <p:pic>
        <p:nvPicPr>
          <p:cNvPr id="4" name="Picture 3" descr="A cartoon of a child in a dress&#10;&#10;Description automatically generated">
            <a:extLst>
              <a:ext uri="{FF2B5EF4-FFF2-40B4-BE49-F238E27FC236}">
                <a16:creationId xmlns:a16="http://schemas.microsoft.com/office/drawing/2014/main" id="{CF08D182-B6F5-77FD-0866-A0EDFFF14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5419" y="0"/>
            <a:ext cx="46211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158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</TotalTime>
  <Words>82</Words>
  <Application>Microsoft Macintosh PowerPoint</Application>
  <PresentationFormat>Widescreen</PresentationFormat>
  <Paragraphs>20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2</cp:revision>
  <dcterms:created xsi:type="dcterms:W3CDTF">2024-02-27T13:47:53Z</dcterms:created>
  <dcterms:modified xsi:type="dcterms:W3CDTF">2024-03-11T19:22:29Z</dcterms:modified>
</cp:coreProperties>
</file>