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58" r:id="rId3"/>
    <p:sldId id="259" r:id="rId4"/>
    <p:sldId id="260" r:id="rId5"/>
    <p:sldId id="261" r:id="rId6"/>
    <p:sldId id="262" r:id="rId7"/>
    <p:sldId id="286" r:id="rId8"/>
    <p:sldId id="263" r:id="rId9"/>
    <p:sldId id="287" r:id="rId10"/>
    <p:sldId id="264" r:id="rId11"/>
    <p:sldId id="288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89" r:id="rId21"/>
    <p:sldId id="274" r:id="rId22"/>
    <p:sldId id="290" r:id="rId23"/>
    <p:sldId id="275" r:id="rId24"/>
    <p:sldId id="276" r:id="rId25"/>
    <p:sldId id="277" r:id="rId26"/>
    <p:sldId id="278" r:id="rId27"/>
    <p:sldId id="281" r:id="rId28"/>
    <p:sldId id="285" r:id="rId29"/>
    <p:sldId id="284" r:id="rId30"/>
    <p:sldId id="283" r:id="rId31"/>
  </p:sldIdLst>
  <p:sldSz cx="12192000" cy="6858000"/>
  <p:notesSz cx="6858000" cy="12192000"/>
  <p:embeddedFontLst>
    <p:embeddedFont>
      <p:font typeface="Cal Sans" panose="020B0604020202020204" charset="0"/>
      <p:regular r:id="rId33"/>
    </p:embeddedFont>
    <p:embeddedFont>
      <p:font typeface="Plus Jakarta Sans" panose="020B0604020202020204" charset="0"/>
      <p:regular r:id="rId34"/>
      <p:bold r:id="rId35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69976" autoAdjust="0"/>
  </p:normalViewPr>
  <p:slideViewPr>
    <p:cSldViewPr snapToGrid="0" snapToObjects="1">
      <p:cViewPr varScale="1">
        <p:scale>
          <a:sx n="72" d="100"/>
          <a:sy n="72" d="100"/>
        </p:scale>
        <p:origin x="106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3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undo custSel addSld delSld modSld sldOrd">
      <pc:chgData name="Scott James" userId="c2e63f69-a6d5-4d66-b3bc-8d8d5f1e9690" providerId="ADAL" clId="{2EA3D1DC-2C47-4A79-83E4-0A548B3FA032}" dt="2026-09-25T19:00:22.579" v="3654" actId="20577"/>
      <pc:docMkLst>
        <pc:docMk/>
      </pc:docMkLst>
      <pc:sldChg chg="delSp modSp mod">
        <pc:chgData name="Scott James" userId="c2e63f69-a6d5-4d66-b3bc-8d8d5f1e9690" providerId="ADAL" clId="{2EA3D1DC-2C47-4A79-83E4-0A548B3FA032}" dt="2026-09-22T12:56:41.093" v="167" actId="21"/>
        <pc:sldMkLst>
          <pc:docMk/>
          <pc:sldMk cId="0" sldId="256"/>
        </pc:sldMkLst>
        <pc:spChg chg="mod">
          <ac:chgData name="Scott James" userId="c2e63f69-a6d5-4d66-b3bc-8d8d5f1e9690" providerId="ADAL" clId="{2EA3D1DC-2C47-4A79-83E4-0A548B3FA032}" dt="2026-09-22T12:56:29.694" v="165" actId="403"/>
          <ac:spMkLst>
            <pc:docMk/>
            <pc:sldMk cId="0" sldId="256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6:33.626" v="166" actId="1076"/>
          <ac:spMkLst>
            <pc:docMk/>
            <pc:sldMk cId="0" sldId="256"/>
            <ac:spMk id="5" creationId="{00000000-0000-0000-0000-000000000000}"/>
          </ac:spMkLst>
        </pc:spChg>
      </pc:sldChg>
      <pc:sldChg chg="delSp modSp mod modAnim">
        <pc:chgData name="Scott James" userId="c2e63f69-a6d5-4d66-b3bc-8d8d5f1e9690" providerId="ADAL" clId="{2EA3D1DC-2C47-4A79-83E4-0A548B3FA032}" dt="2026-09-22T13:43:00.143" v="1379" actId="6559"/>
        <pc:sldMkLst>
          <pc:docMk/>
          <pc:sldMk cId="0" sldId="258"/>
        </pc:sldMkLst>
        <pc:spChg chg="mod">
          <ac:chgData name="Scott James" userId="c2e63f69-a6d5-4d66-b3bc-8d8d5f1e9690" providerId="ADAL" clId="{2EA3D1DC-2C47-4A79-83E4-0A548B3FA032}" dt="2026-09-22T12:58:39.158" v="206" actId="1076"/>
          <ac:spMkLst>
            <pc:docMk/>
            <pc:sldMk cId="0" sldId="258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8:31.066" v="204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8:22.867" v="202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43:00.143" v="1379" actId="6559"/>
          <ac:spMkLst>
            <pc:docMk/>
            <pc:sldMk cId="0" sldId="258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8:19.951" v="201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8:57.598" v="213" actId="14100"/>
          <ac:spMkLst>
            <pc:docMk/>
            <pc:sldMk cId="0" sldId="258"/>
            <ac:spMk id="10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8:36.326" v="205" actId="1076"/>
          <ac:spMkLst>
            <pc:docMk/>
            <pc:sldMk cId="0" sldId="258"/>
            <ac:spMk id="11" creationId="{00000000-0000-0000-0000-000000000000}"/>
          </ac:spMkLst>
        </pc:spChg>
      </pc:sldChg>
      <pc:sldChg chg="delSp modSp mod modAnim">
        <pc:chgData name="Scott James" userId="c2e63f69-a6d5-4d66-b3bc-8d8d5f1e9690" providerId="ADAL" clId="{2EA3D1DC-2C47-4A79-83E4-0A548B3FA032}" dt="2026-09-22T13:01:16.190" v="278" actId="14100"/>
        <pc:sldMkLst>
          <pc:docMk/>
          <pc:sldMk cId="0" sldId="259"/>
        </pc:sldMkLst>
        <pc:spChg chg="mod">
          <ac:chgData name="Scott James" userId="c2e63f69-a6d5-4d66-b3bc-8d8d5f1e9690" providerId="ADAL" clId="{2EA3D1DC-2C47-4A79-83E4-0A548B3FA032}" dt="2026-09-22T13:00:49.521" v="265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0:21.693" v="253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0:17.105" v="252" actId="1076"/>
          <ac:spMkLst>
            <pc:docMk/>
            <pc:sldMk cId="0" sldId="259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9:37.275" v="232" actId="1076"/>
          <ac:spMkLst>
            <pc:docMk/>
            <pc:sldMk cId="0" sldId="259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9:34.617" v="231" actId="1076"/>
          <ac:spMkLst>
            <pc:docMk/>
            <pc:sldMk cId="0" sldId="259"/>
            <ac:spMk id="10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2:59:27.698" v="226" actId="1076"/>
          <ac:spMkLst>
            <pc:docMk/>
            <pc:sldMk cId="0" sldId="259"/>
            <ac:spMk id="11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0:15.055" v="251" actId="1076"/>
          <ac:spMkLst>
            <pc:docMk/>
            <pc:sldMk cId="0" sldId="259"/>
            <ac:spMk id="12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0:13.079" v="250" actId="1076"/>
          <ac:spMkLst>
            <pc:docMk/>
            <pc:sldMk cId="0" sldId="259"/>
            <ac:spMk id="13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1:16.190" v="278" actId="14100"/>
          <ac:spMkLst>
            <pc:docMk/>
            <pc:sldMk cId="0" sldId="259"/>
            <ac:spMk id="1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0:10.446" v="249" actId="1076"/>
          <ac:spMkLst>
            <pc:docMk/>
            <pc:sldMk cId="0" sldId="259"/>
            <ac:spMk id="15" creationId="{00000000-0000-0000-0000-000000000000}"/>
          </ac:spMkLst>
        </pc:spChg>
      </pc:sldChg>
      <pc:sldChg chg="delSp modSp mod modAnim">
        <pc:chgData name="Scott James" userId="c2e63f69-a6d5-4d66-b3bc-8d8d5f1e9690" providerId="ADAL" clId="{2EA3D1DC-2C47-4A79-83E4-0A548B3FA032}" dt="2026-09-23T08:15:58.991" v="1510"/>
        <pc:sldMkLst>
          <pc:docMk/>
          <pc:sldMk cId="0" sldId="260"/>
        </pc:sldMkLst>
        <pc:spChg chg="mod">
          <ac:chgData name="Scott James" userId="c2e63f69-a6d5-4d66-b3bc-8d8d5f1e9690" providerId="ADAL" clId="{2EA3D1DC-2C47-4A79-83E4-0A548B3FA032}" dt="2026-09-23T08:15:33.376" v="1503" actId="1076"/>
          <ac:spMkLst>
            <pc:docMk/>
            <pc:sldMk cId="0" sldId="260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15:44.104" v="1505" actId="12"/>
          <ac:spMkLst>
            <pc:docMk/>
            <pc:sldMk cId="0" sldId="260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15:37.792" v="1504" actId="1076"/>
          <ac:spMkLst>
            <pc:docMk/>
            <pc:sldMk cId="0" sldId="260"/>
            <ac:spMk id="10" creationId="{00000000-0000-0000-0000-000000000000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08:14:17.087" v="1431"/>
        <pc:sldMkLst>
          <pc:docMk/>
          <pc:sldMk cId="0" sldId="261"/>
        </pc:sldMkLst>
        <pc:spChg chg="mod">
          <ac:chgData name="Scott James" userId="c2e63f69-a6d5-4d66-b3bc-8d8d5f1e9690" providerId="ADAL" clId="{2EA3D1DC-2C47-4A79-83E4-0A548B3FA032}" dt="2026-09-23T08:12:49.436" v="1403" actId="1076"/>
          <ac:spMkLst>
            <pc:docMk/>
            <pc:sldMk cId="0" sldId="261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12:08.543" v="1390" actId="1076"/>
          <ac:spMkLst>
            <pc:docMk/>
            <pc:sldMk cId="0" sldId="261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12:53.922" v="1404" actId="1076"/>
          <ac:spMkLst>
            <pc:docMk/>
            <pc:sldMk cId="0" sldId="261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13:18.671" v="1407" actId="1076"/>
          <ac:spMkLst>
            <pc:docMk/>
            <pc:sldMk cId="0" sldId="261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13:25.073" v="1408" actId="1076"/>
          <ac:spMkLst>
            <pc:docMk/>
            <pc:sldMk cId="0" sldId="261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4:59.563" v="389" actId="1076"/>
          <ac:spMkLst>
            <pc:docMk/>
            <pc:sldMk cId="0" sldId="261"/>
            <ac:spMk id="11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8:12:13.890" v="1392" actId="14100"/>
          <ac:spMkLst>
            <pc:docMk/>
            <pc:sldMk cId="0" sldId="261"/>
            <ac:spMk id="13" creationId="{556D4CF1-9D8B-98E2-1246-55BDC344DB36}"/>
          </ac:spMkLst>
        </pc:spChg>
        <pc:spChg chg="add mod">
          <ac:chgData name="Scott James" userId="c2e63f69-a6d5-4d66-b3bc-8d8d5f1e9690" providerId="ADAL" clId="{2EA3D1DC-2C47-4A79-83E4-0A548B3FA032}" dt="2026-09-23T08:13:02.942" v="1406" actId="14100"/>
          <ac:spMkLst>
            <pc:docMk/>
            <pc:sldMk cId="0" sldId="261"/>
            <ac:spMk id="15" creationId="{1E6BBC23-BC2E-F805-BD74-9B6F35576A20}"/>
          </ac:spMkLst>
        </pc:spChg>
        <pc:spChg chg="add mod">
          <ac:chgData name="Scott James" userId="c2e63f69-a6d5-4d66-b3bc-8d8d5f1e9690" providerId="ADAL" clId="{2EA3D1DC-2C47-4A79-83E4-0A548B3FA032}" dt="2026-09-23T08:13:42.232" v="1418" actId="1076"/>
          <ac:spMkLst>
            <pc:docMk/>
            <pc:sldMk cId="0" sldId="261"/>
            <ac:spMk id="17" creationId="{5959B39F-579F-FFD9-1C18-5C276B18A952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3:48:54.310" v="3211"/>
        <pc:sldMkLst>
          <pc:docMk/>
          <pc:sldMk cId="0" sldId="262"/>
        </pc:sldMkLst>
        <pc:spChg chg="add mod">
          <ac:chgData name="Scott James" userId="c2e63f69-a6d5-4d66-b3bc-8d8d5f1e9690" providerId="ADAL" clId="{2EA3D1DC-2C47-4A79-83E4-0A548B3FA032}" dt="2026-09-23T08:25:21.791" v="1522" actId="14100"/>
          <ac:spMkLst>
            <pc:docMk/>
            <pc:sldMk cId="0" sldId="262"/>
            <ac:spMk id="3" creationId="{075251A4-0EAC-DD32-114F-FB8CFEA331D0}"/>
          </ac:spMkLst>
        </pc:spChg>
        <pc:spChg chg="mod">
          <ac:chgData name="Scott James" userId="c2e63f69-a6d5-4d66-b3bc-8d8d5f1e9690" providerId="ADAL" clId="{2EA3D1DC-2C47-4A79-83E4-0A548B3FA032}" dt="2026-09-23T08:25:13.702" v="1519" actId="1076"/>
          <ac:spMkLst>
            <pc:docMk/>
            <pc:sldMk cId="0" sldId="262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6:21.204" v="410" actId="14100"/>
          <ac:spMkLst>
            <pc:docMk/>
            <pc:sldMk cId="0" sldId="262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25:58.030" v="1536" actId="1076"/>
          <ac:spMkLst>
            <pc:docMk/>
            <pc:sldMk cId="0" sldId="262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26:00.830" v="1537" actId="1076"/>
          <ac:spMkLst>
            <pc:docMk/>
            <pc:sldMk cId="0" sldId="262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8:25:15.805" v="1520" actId="1076"/>
          <ac:spMkLst>
            <pc:docMk/>
            <pc:sldMk cId="0" sldId="262"/>
            <ac:spMk id="10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8:25:43.605" v="1532" actId="14100"/>
          <ac:spMkLst>
            <pc:docMk/>
            <pc:sldMk cId="0" sldId="262"/>
            <ac:spMk id="13" creationId="{0F76CE17-989A-6966-D042-BFEE3DFFA57C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0:43:51.343" v="2911" actId="20577"/>
        <pc:sldMkLst>
          <pc:docMk/>
          <pc:sldMk cId="0" sldId="263"/>
        </pc:sldMkLst>
        <pc:spChg chg="add mod">
          <ac:chgData name="Scott James" userId="c2e63f69-a6d5-4d66-b3bc-8d8d5f1e9690" providerId="ADAL" clId="{2EA3D1DC-2C47-4A79-83E4-0A548B3FA032}" dt="2026-09-23T08:47:21.024" v="1589" actId="14100"/>
          <ac:spMkLst>
            <pc:docMk/>
            <pc:sldMk cId="0" sldId="263"/>
            <ac:spMk id="3" creationId="{7D4DCF2B-0BE8-2DFB-0F2B-D48452330941}"/>
          </ac:spMkLst>
        </pc:spChg>
        <pc:spChg chg="mod">
          <ac:chgData name="Scott James" userId="c2e63f69-a6d5-4d66-b3bc-8d8d5f1e9690" providerId="ADAL" clId="{2EA3D1DC-2C47-4A79-83E4-0A548B3FA032}" dt="2026-09-22T13:08:03.607" v="496" actId="403"/>
          <ac:spMkLst>
            <pc:docMk/>
            <pc:sldMk cId="0" sldId="263"/>
            <ac:spMk id="1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8:19.324" v="502" actId="404"/>
          <ac:spMkLst>
            <pc:docMk/>
            <pc:sldMk cId="0" sldId="263"/>
            <ac:spMk id="1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8:26.678" v="506" actId="403"/>
          <ac:spMkLst>
            <pc:docMk/>
            <pc:sldMk cId="0" sldId="263"/>
            <ac:spMk id="1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8:33.314" v="510" actId="403"/>
          <ac:spMkLst>
            <pc:docMk/>
            <pc:sldMk cId="0" sldId="263"/>
            <ac:spMk id="1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43:51.343" v="2911" actId="20577"/>
          <ac:spMkLst>
            <pc:docMk/>
            <pc:sldMk cId="0" sldId="263"/>
            <ac:spMk id="20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8:47:41.270" v="1598" actId="1076"/>
          <ac:spMkLst>
            <pc:docMk/>
            <pc:sldMk cId="0" sldId="263"/>
            <ac:spMk id="23" creationId="{CACDA214-AC46-7167-1552-89FE67756EAE}"/>
          </ac:spMkLst>
        </pc:spChg>
        <pc:spChg chg="add mod">
          <ac:chgData name="Scott James" userId="c2e63f69-a6d5-4d66-b3bc-8d8d5f1e9690" providerId="ADAL" clId="{2EA3D1DC-2C47-4A79-83E4-0A548B3FA032}" dt="2026-09-23T08:28:23.682" v="1579" actId="14100"/>
          <ac:spMkLst>
            <pc:docMk/>
            <pc:sldMk cId="0" sldId="263"/>
            <ac:spMk id="25" creationId="{37625108-2108-045E-8F17-7B6ABEF2F82A}"/>
          </ac:spMkLst>
        </pc:spChg>
        <pc:spChg chg="add mod">
          <ac:chgData name="Scott James" userId="c2e63f69-a6d5-4d66-b3bc-8d8d5f1e9690" providerId="ADAL" clId="{2EA3D1DC-2C47-4A79-83E4-0A548B3FA032}" dt="2026-09-23T08:28:28.924" v="1581" actId="14100"/>
          <ac:spMkLst>
            <pc:docMk/>
            <pc:sldMk cId="0" sldId="263"/>
            <ac:spMk id="27" creationId="{9FB48C21-2150-8AB8-576F-178BDA93C130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3:49:42.400" v="3232"/>
        <pc:sldMkLst>
          <pc:docMk/>
          <pc:sldMk cId="0" sldId="264"/>
        </pc:sldMkLst>
        <pc:spChg chg="add mod">
          <ac:chgData name="Scott James" userId="c2e63f69-a6d5-4d66-b3bc-8d8d5f1e9690" providerId="ADAL" clId="{2EA3D1DC-2C47-4A79-83E4-0A548B3FA032}" dt="2026-09-23T08:48:38.820" v="1623" actId="1076"/>
          <ac:spMkLst>
            <pc:docMk/>
            <pc:sldMk cId="0" sldId="264"/>
            <ac:spMk id="3" creationId="{54491670-A281-35DB-167F-6D3A002DCE5B}"/>
          </ac:spMkLst>
        </pc:spChg>
        <pc:spChg chg="mod">
          <ac:chgData name="Scott James" userId="c2e63f69-a6d5-4d66-b3bc-8d8d5f1e9690" providerId="ADAL" clId="{2EA3D1DC-2C47-4A79-83E4-0A548B3FA032}" dt="2026-09-22T13:09:44.416" v="532" actId="403"/>
          <ac:spMkLst>
            <pc:docMk/>
            <pc:sldMk cId="0" sldId="264"/>
            <ac:spMk id="1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9:47.921" v="535" actId="403"/>
          <ac:spMkLst>
            <pc:docMk/>
            <pc:sldMk cId="0" sldId="264"/>
            <ac:spMk id="1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9:51.949" v="538" actId="403"/>
          <ac:spMkLst>
            <pc:docMk/>
            <pc:sldMk cId="0" sldId="264"/>
            <ac:spMk id="1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09:55.989" v="541" actId="403"/>
          <ac:spMkLst>
            <pc:docMk/>
            <pc:sldMk cId="0" sldId="264"/>
            <ac:spMk id="1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43:48.949" v="2910" actId="20577"/>
          <ac:spMkLst>
            <pc:docMk/>
            <pc:sldMk cId="0" sldId="264"/>
            <ac:spMk id="20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8:49:03.250" v="1633" actId="1076"/>
          <ac:spMkLst>
            <pc:docMk/>
            <pc:sldMk cId="0" sldId="264"/>
            <ac:spMk id="23" creationId="{A9382032-AC88-CE61-36F9-4D4173E4D667}"/>
          </ac:spMkLst>
        </pc:spChg>
        <pc:spChg chg="add mod">
          <ac:chgData name="Scott James" userId="c2e63f69-a6d5-4d66-b3bc-8d8d5f1e9690" providerId="ADAL" clId="{2EA3D1DC-2C47-4A79-83E4-0A548B3FA032}" dt="2026-09-23T08:49:22.641" v="1641" actId="1076"/>
          <ac:spMkLst>
            <pc:docMk/>
            <pc:sldMk cId="0" sldId="264"/>
            <ac:spMk id="25" creationId="{5887962F-BBC6-DB44-731B-398C9D06B056}"/>
          </ac:spMkLst>
        </pc:spChg>
        <pc:spChg chg="add mod">
          <ac:chgData name="Scott James" userId="c2e63f69-a6d5-4d66-b3bc-8d8d5f1e9690" providerId="ADAL" clId="{2EA3D1DC-2C47-4A79-83E4-0A548B3FA032}" dt="2026-09-23T08:58:24.683" v="1650" actId="1076"/>
          <ac:spMkLst>
            <pc:docMk/>
            <pc:sldMk cId="0" sldId="264"/>
            <ac:spMk id="27" creationId="{47FB117B-71E2-FB06-7C73-F783760C39B9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3:50:20.210" v="3244"/>
        <pc:sldMkLst>
          <pc:docMk/>
          <pc:sldMk cId="0" sldId="265"/>
        </pc:sldMkLst>
        <pc:spChg chg="add mod">
          <ac:chgData name="Scott James" userId="c2e63f69-a6d5-4d66-b3bc-8d8d5f1e9690" providerId="ADAL" clId="{2EA3D1DC-2C47-4A79-83E4-0A548B3FA032}" dt="2026-09-23T09:16:42.425" v="1877" actId="1076"/>
          <ac:spMkLst>
            <pc:docMk/>
            <pc:sldMk cId="0" sldId="265"/>
            <ac:spMk id="3" creationId="{E4B6978F-C625-8DF7-93A8-C301FE131705}"/>
          </ac:spMkLst>
        </pc:spChg>
        <pc:spChg chg="mod">
          <ac:chgData name="Scott James" userId="c2e63f69-a6d5-4d66-b3bc-8d8d5f1e9690" providerId="ADAL" clId="{2EA3D1DC-2C47-4A79-83E4-0A548B3FA032}" dt="2026-09-23T09:13:47.283" v="1855" actId="1076"/>
          <ac:spMkLst>
            <pc:docMk/>
            <pc:sldMk cId="0" sldId="265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13:57.690" v="1858" actId="1076"/>
          <ac:spMkLst>
            <pc:docMk/>
            <pc:sldMk cId="0" sldId="265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13:50.762" v="1856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14:03.603" v="1859" actId="1076"/>
          <ac:spMkLst>
            <pc:docMk/>
            <pc:sldMk cId="0" sldId="265"/>
            <ac:spMk id="10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2:58.469" v="636" actId="1076"/>
          <ac:spMkLst>
            <pc:docMk/>
            <pc:sldMk cId="0" sldId="265"/>
            <ac:spMk id="11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15:38.442" v="1864" actId="14100"/>
          <ac:spMkLst>
            <pc:docMk/>
            <pc:sldMk cId="0" sldId="265"/>
            <ac:spMk id="12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15:49.674" v="1867" actId="1076"/>
          <ac:spMkLst>
            <pc:docMk/>
            <pc:sldMk cId="0" sldId="265"/>
            <ac:spMk id="13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9:17:01.849" v="1886" actId="1076"/>
          <ac:spMkLst>
            <pc:docMk/>
            <pc:sldMk cId="0" sldId="265"/>
            <ac:spMk id="17" creationId="{60230F28-15DB-21C5-895F-C029538E321C}"/>
          </ac:spMkLst>
        </pc:spChg>
      </pc:sldChg>
      <pc:sldChg chg="addSp delSp modSp mod delAnim modAnim modNotesTx">
        <pc:chgData name="Scott James" userId="c2e63f69-a6d5-4d66-b3bc-8d8d5f1e9690" providerId="ADAL" clId="{2EA3D1DC-2C47-4A79-83E4-0A548B3FA032}" dt="2026-09-23T14:04:07.063" v="3571" actId="20577"/>
        <pc:sldMkLst>
          <pc:docMk/>
          <pc:sldMk cId="0" sldId="266"/>
        </pc:sldMkLst>
        <pc:spChg chg="add mod">
          <ac:chgData name="Scott James" userId="c2e63f69-a6d5-4d66-b3bc-8d8d5f1e9690" providerId="ADAL" clId="{2EA3D1DC-2C47-4A79-83E4-0A548B3FA032}" dt="2026-09-23T09:23:10.569" v="2102" actId="1076"/>
          <ac:spMkLst>
            <pc:docMk/>
            <pc:sldMk cId="0" sldId="266"/>
            <ac:spMk id="3" creationId="{1955D4FC-41E0-D3E9-E424-1667D33239DE}"/>
          </ac:spMkLst>
        </pc:spChg>
        <pc:spChg chg="mod">
          <ac:chgData name="Scott James" userId="c2e63f69-a6d5-4d66-b3bc-8d8d5f1e9690" providerId="ADAL" clId="{2EA3D1DC-2C47-4A79-83E4-0A548B3FA032}" dt="2026-09-23T09:22:33.145" v="2097" actId="1076"/>
          <ac:spMkLst>
            <pc:docMk/>
            <pc:sldMk cId="0" sldId="266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22:43.128" v="2100" actId="1076"/>
          <ac:spMkLst>
            <pc:docMk/>
            <pc:sldMk cId="0" sldId="266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22:47.512" v="2101" actId="1076"/>
          <ac:spMkLst>
            <pc:docMk/>
            <pc:sldMk cId="0" sldId="266"/>
            <ac:spMk id="1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22:36.697" v="2098" actId="1076"/>
          <ac:spMkLst>
            <pc:docMk/>
            <pc:sldMk cId="0" sldId="266"/>
            <ac:spMk id="1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19:39.715" v="1922" actId="1076"/>
          <ac:spMkLst>
            <pc:docMk/>
            <pc:sldMk cId="0" sldId="266"/>
            <ac:spMk id="20" creationId="{00000000-0000-0000-0000-000000000000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09:27:10.762" v="2160"/>
        <pc:sldMkLst>
          <pc:docMk/>
          <pc:sldMk cId="0" sldId="267"/>
        </pc:sldMkLst>
        <pc:spChg chg="add mod">
          <ac:chgData name="Scott James" userId="c2e63f69-a6d5-4d66-b3bc-8d8d5f1e9690" providerId="ADAL" clId="{2EA3D1DC-2C47-4A79-83E4-0A548B3FA032}" dt="2026-09-23T09:24:23.827" v="2119" actId="403"/>
          <ac:spMkLst>
            <pc:docMk/>
            <pc:sldMk cId="0" sldId="267"/>
            <ac:spMk id="3" creationId="{1DA666B0-70A1-8E2F-A90A-E5CC70010A48}"/>
          </ac:spMkLst>
        </pc:spChg>
        <pc:spChg chg="mod">
          <ac:chgData name="Scott James" userId="c2e63f69-a6d5-4d66-b3bc-8d8d5f1e9690" providerId="ADAL" clId="{2EA3D1DC-2C47-4A79-83E4-0A548B3FA032}" dt="2026-09-23T09:25:57.160" v="2130" actId="14100"/>
          <ac:spMkLst>
            <pc:docMk/>
            <pc:sldMk cId="0" sldId="267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26:00.872" v="2131" actId="14100"/>
          <ac:spMkLst>
            <pc:docMk/>
            <pc:sldMk cId="0" sldId="267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8:00.037" v="712" actId="14100"/>
          <ac:spMkLst>
            <pc:docMk/>
            <pc:sldMk cId="0" sldId="267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8:48.870" v="724" actId="1076"/>
          <ac:spMkLst>
            <pc:docMk/>
            <pc:sldMk cId="0" sldId="267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8:44.450" v="723" actId="14100"/>
          <ac:spMkLst>
            <pc:docMk/>
            <pc:sldMk cId="0" sldId="267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8:33.857" v="721" actId="14100"/>
          <ac:spMkLst>
            <pc:docMk/>
            <pc:sldMk cId="0" sldId="267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7:48.850" v="709" actId="1076"/>
          <ac:spMkLst>
            <pc:docMk/>
            <pc:sldMk cId="0" sldId="267"/>
            <ac:spMk id="10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8:25.252" v="719" actId="1076"/>
          <ac:spMkLst>
            <pc:docMk/>
            <pc:sldMk cId="0" sldId="267"/>
            <ac:spMk id="11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8:18.126" v="718" actId="1076"/>
          <ac:spMkLst>
            <pc:docMk/>
            <pc:sldMk cId="0" sldId="267"/>
            <ac:spMk id="12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8:12.094" v="717" actId="1076"/>
          <ac:spMkLst>
            <pc:docMk/>
            <pc:sldMk cId="0" sldId="267"/>
            <ac:spMk id="13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9:25:51.911" v="2129" actId="1076"/>
          <ac:spMkLst>
            <pc:docMk/>
            <pc:sldMk cId="0" sldId="267"/>
            <ac:spMk id="16" creationId="{4435ED07-23CD-C3C9-A834-8EDFBB822F79}"/>
          </ac:spMkLst>
        </pc:spChg>
        <pc:spChg chg="add mod">
          <ac:chgData name="Scott James" userId="c2e63f69-a6d5-4d66-b3bc-8d8d5f1e9690" providerId="ADAL" clId="{2EA3D1DC-2C47-4A79-83E4-0A548B3FA032}" dt="2026-09-23T09:26:24.039" v="2141" actId="1076"/>
          <ac:spMkLst>
            <pc:docMk/>
            <pc:sldMk cId="0" sldId="267"/>
            <ac:spMk id="18" creationId="{E4E5051F-279E-8381-C44C-8B7CDE40E3B3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0:43:42.522" v="2909" actId="20577"/>
        <pc:sldMkLst>
          <pc:docMk/>
          <pc:sldMk cId="0" sldId="268"/>
        </pc:sldMkLst>
        <pc:spChg chg="add mod">
          <ac:chgData name="Scott James" userId="c2e63f69-a6d5-4d66-b3bc-8d8d5f1e9690" providerId="ADAL" clId="{2EA3D1DC-2C47-4A79-83E4-0A548B3FA032}" dt="2026-09-23T09:28:20.630" v="2174" actId="404"/>
          <ac:spMkLst>
            <pc:docMk/>
            <pc:sldMk cId="0" sldId="268"/>
            <ac:spMk id="3" creationId="{76E90214-D32A-57FA-41C5-86306DA9F8FD}"/>
          </ac:spMkLst>
        </pc:spChg>
        <pc:spChg chg="mod">
          <ac:chgData name="Scott James" userId="c2e63f69-a6d5-4d66-b3bc-8d8d5f1e9690" providerId="ADAL" clId="{2EA3D1DC-2C47-4A79-83E4-0A548B3FA032}" dt="2026-09-23T10:43:42.522" v="2909" actId="20577"/>
          <ac:spMkLst>
            <pc:docMk/>
            <pc:sldMk cId="0" sldId="268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9:59.472" v="773" actId="14100"/>
          <ac:spMkLst>
            <pc:docMk/>
            <pc:sldMk cId="0" sldId="268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9:56.294" v="772" actId="14100"/>
          <ac:spMkLst>
            <pc:docMk/>
            <pc:sldMk cId="0" sldId="268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0:18.705" v="778" actId="1076"/>
          <ac:spMkLst>
            <pc:docMk/>
            <pc:sldMk cId="0" sldId="268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9:30.791" v="739" actId="1076"/>
          <ac:spMkLst>
            <pc:docMk/>
            <pc:sldMk cId="0" sldId="268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9:26.895" v="738" actId="1076"/>
          <ac:spMkLst>
            <pc:docMk/>
            <pc:sldMk cId="0" sldId="268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19:24.296" v="737" actId="1076"/>
          <ac:spMkLst>
            <pc:docMk/>
            <pc:sldMk cId="0" sldId="268"/>
            <ac:spMk id="10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9:28:35.170" v="2178" actId="14100"/>
          <ac:spMkLst>
            <pc:docMk/>
            <pc:sldMk cId="0" sldId="268"/>
            <ac:spMk id="13" creationId="{B5EFE4C8-5455-0031-5FC9-82EA81E6A48F}"/>
          </ac:spMkLst>
        </pc:spChg>
        <pc:spChg chg="add mod">
          <ac:chgData name="Scott James" userId="c2e63f69-a6d5-4d66-b3bc-8d8d5f1e9690" providerId="ADAL" clId="{2EA3D1DC-2C47-4A79-83E4-0A548B3FA032}" dt="2026-09-23T09:29:09.836" v="2188" actId="14100"/>
          <ac:spMkLst>
            <pc:docMk/>
            <pc:sldMk cId="0" sldId="268"/>
            <ac:spMk id="15" creationId="{9F91E385-B6A0-C7D9-F946-A361D52A1CEF}"/>
          </ac:spMkLst>
        </pc:spChg>
      </pc:sldChg>
      <pc:sldChg chg="addSp modSp mod modAnim modNotesTx">
        <pc:chgData name="Scott James" userId="c2e63f69-a6d5-4d66-b3bc-8d8d5f1e9690" providerId="ADAL" clId="{2EA3D1DC-2C47-4A79-83E4-0A548B3FA032}" dt="2026-09-23T09:33:02.473" v="2242"/>
        <pc:sldMkLst>
          <pc:docMk/>
          <pc:sldMk cId="0" sldId="269"/>
        </pc:sldMkLst>
        <pc:spChg chg="mod">
          <ac:chgData name="Scott James" userId="c2e63f69-a6d5-4d66-b3bc-8d8d5f1e9690" providerId="ADAL" clId="{2EA3D1DC-2C47-4A79-83E4-0A548B3FA032}" dt="2026-09-22T13:20:31.720" v="782" actId="1076"/>
          <ac:spMkLst>
            <pc:docMk/>
            <pc:sldMk cId="0" sldId="269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0:46.386" v="787" actId="14100"/>
          <ac:spMkLst>
            <pc:docMk/>
            <pc:sldMk cId="0" sldId="269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0:55.502" v="791" actId="14100"/>
          <ac:spMkLst>
            <pc:docMk/>
            <pc:sldMk cId="0" sldId="269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1:03.567" v="795" actId="14100"/>
          <ac:spMkLst>
            <pc:docMk/>
            <pc:sldMk cId="0" sldId="269"/>
            <ac:spMk id="10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9:31:55.440" v="2220" actId="14100"/>
          <ac:spMkLst>
            <pc:docMk/>
            <pc:sldMk cId="0" sldId="269"/>
            <ac:spMk id="16" creationId="{3C1A2C3E-1D8F-D08B-5027-12C71BB46076}"/>
          </ac:spMkLst>
        </pc:spChg>
        <pc:spChg chg="add mod">
          <ac:chgData name="Scott James" userId="c2e63f69-a6d5-4d66-b3bc-8d8d5f1e9690" providerId="ADAL" clId="{2EA3D1DC-2C47-4A79-83E4-0A548B3FA032}" dt="2026-09-23T09:31:53.168" v="2219" actId="14100"/>
          <ac:spMkLst>
            <pc:docMk/>
            <pc:sldMk cId="0" sldId="269"/>
            <ac:spMk id="18" creationId="{5A135010-1531-323C-0637-62F8862B0CB9}"/>
          </ac:spMkLst>
        </pc:spChg>
        <pc:spChg chg="add mod">
          <ac:chgData name="Scott James" userId="c2e63f69-a6d5-4d66-b3bc-8d8d5f1e9690" providerId="ADAL" clId="{2EA3D1DC-2C47-4A79-83E4-0A548B3FA032}" dt="2026-09-23T09:32:18.534" v="2229" actId="14100"/>
          <ac:spMkLst>
            <pc:docMk/>
            <pc:sldMk cId="0" sldId="269"/>
            <ac:spMk id="20" creationId="{1611E217-62FA-E0F7-3E8D-D691051ADA29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0:43:38.898" v="2908" actId="20577"/>
        <pc:sldMkLst>
          <pc:docMk/>
          <pc:sldMk cId="0" sldId="270"/>
        </pc:sldMkLst>
        <pc:spChg chg="mod">
          <ac:chgData name="Scott James" userId="c2e63f69-a6d5-4d66-b3bc-8d8d5f1e9690" providerId="ADAL" clId="{2EA3D1DC-2C47-4A79-83E4-0A548B3FA032}" dt="2026-09-23T09:35:56.193" v="2280" actId="1076"/>
          <ac:spMkLst>
            <pc:docMk/>
            <pc:sldMk cId="0" sldId="270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43:38.898" v="2908" actId="20577"/>
          <ac:spMkLst>
            <pc:docMk/>
            <pc:sldMk cId="0" sldId="270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2:39.197" v="825" actId="14100"/>
          <ac:spMkLst>
            <pc:docMk/>
            <pc:sldMk cId="0" sldId="270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35:46.037" v="2275" actId="1076"/>
          <ac:spMkLst>
            <pc:docMk/>
            <pc:sldMk cId="0" sldId="270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2:32.315" v="823" actId="14100"/>
          <ac:spMkLst>
            <pc:docMk/>
            <pc:sldMk cId="0" sldId="270"/>
            <ac:spMk id="8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9:34:25.336" v="2251" actId="14100"/>
          <ac:spMkLst>
            <pc:docMk/>
            <pc:sldMk cId="0" sldId="270"/>
            <ac:spMk id="13" creationId="{2970CCDF-E81F-64F1-6A72-0B9D53A3E476}"/>
          </ac:spMkLst>
        </pc:spChg>
        <pc:spChg chg="add mod">
          <ac:chgData name="Scott James" userId="c2e63f69-a6d5-4d66-b3bc-8d8d5f1e9690" providerId="ADAL" clId="{2EA3D1DC-2C47-4A79-83E4-0A548B3FA032}" dt="2026-09-23T09:34:47.945" v="2260" actId="14100"/>
          <ac:spMkLst>
            <pc:docMk/>
            <pc:sldMk cId="0" sldId="270"/>
            <ac:spMk id="15" creationId="{A901B877-85D7-681A-9096-68681B9AF07A}"/>
          </ac:spMkLst>
        </pc:spChg>
        <pc:spChg chg="add mod">
          <ac:chgData name="Scott James" userId="c2e63f69-a6d5-4d66-b3bc-8d8d5f1e9690" providerId="ADAL" clId="{2EA3D1DC-2C47-4A79-83E4-0A548B3FA032}" dt="2026-09-23T09:35:10.175" v="2269" actId="14100"/>
          <ac:spMkLst>
            <pc:docMk/>
            <pc:sldMk cId="0" sldId="270"/>
            <ac:spMk id="17" creationId="{BF421A06-B1A3-36AA-768D-527BAE71B3AC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3:51:16.992" v="3257"/>
        <pc:sldMkLst>
          <pc:docMk/>
          <pc:sldMk cId="0" sldId="271"/>
        </pc:sldMkLst>
        <pc:spChg chg="add mod">
          <ac:chgData name="Scott James" userId="c2e63f69-a6d5-4d66-b3bc-8d8d5f1e9690" providerId="ADAL" clId="{2EA3D1DC-2C47-4A79-83E4-0A548B3FA032}" dt="2026-09-23T09:46:44.838" v="2295" actId="14100"/>
          <ac:spMkLst>
            <pc:docMk/>
            <pc:sldMk cId="0" sldId="271"/>
            <ac:spMk id="3" creationId="{AD595012-F8BA-BAEA-840E-87F46919A59F}"/>
          </ac:spMkLst>
        </pc:spChg>
        <pc:spChg chg="mod">
          <ac:chgData name="Scott James" userId="c2e63f69-a6d5-4d66-b3bc-8d8d5f1e9690" providerId="ADAL" clId="{2EA3D1DC-2C47-4A79-83E4-0A548B3FA032}" dt="2026-09-22T13:23:38.030" v="841" actId="6559"/>
          <ac:spMkLst>
            <pc:docMk/>
            <pc:sldMk cId="0" sldId="271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46:35.810" v="2292" actId="1076"/>
          <ac:spMkLst>
            <pc:docMk/>
            <pc:sldMk cId="0" sldId="271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3:16.428" v="835" actId="14100"/>
          <ac:spMkLst>
            <pc:docMk/>
            <pc:sldMk cId="0" sldId="271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3:07.502" v="832" actId="14100"/>
          <ac:spMkLst>
            <pc:docMk/>
            <pc:sldMk cId="0" sldId="271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09:46:37.891" v="2293" actId="1076"/>
          <ac:spMkLst>
            <pc:docMk/>
            <pc:sldMk cId="0" sldId="271"/>
            <ac:spMk id="10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09:47:08.317" v="2303" actId="14100"/>
          <ac:spMkLst>
            <pc:docMk/>
            <pc:sldMk cId="0" sldId="271"/>
            <ac:spMk id="13" creationId="{277C515E-5EFA-C9CD-F8F4-87133F2FFBD2}"/>
          </ac:spMkLst>
        </pc:spChg>
        <pc:spChg chg="add mod">
          <ac:chgData name="Scott James" userId="c2e63f69-a6d5-4d66-b3bc-8d8d5f1e9690" providerId="ADAL" clId="{2EA3D1DC-2C47-4A79-83E4-0A548B3FA032}" dt="2026-09-23T09:47:33.238" v="2311" actId="14100"/>
          <ac:spMkLst>
            <pc:docMk/>
            <pc:sldMk cId="0" sldId="271"/>
            <ac:spMk id="15" creationId="{3FB038F2-A8F4-A146-9124-B8E839ACBE6C}"/>
          </ac:spMkLst>
        </pc:spChg>
      </pc:sldChg>
      <pc:sldChg chg="delSp modSp mod modAnim modNotesTx">
        <pc:chgData name="Scott James" userId="c2e63f69-a6d5-4d66-b3bc-8d8d5f1e9690" providerId="ADAL" clId="{2EA3D1DC-2C47-4A79-83E4-0A548B3FA032}" dt="2026-09-23T13:52:27.876" v="3281"/>
        <pc:sldMkLst>
          <pc:docMk/>
          <pc:sldMk cId="0" sldId="272"/>
        </pc:sldMkLst>
        <pc:spChg chg="mod">
          <ac:chgData name="Scott James" userId="c2e63f69-a6d5-4d66-b3bc-8d8d5f1e9690" providerId="ADAL" clId="{2EA3D1DC-2C47-4A79-83E4-0A548B3FA032}" dt="2026-09-22T13:24:11.681" v="847" actId="6559"/>
          <ac:spMkLst>
            <pc:docMk/>
            <pc:sldMk cId="0" sldId="272"/>
            <ac:spMk id="11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5:46.672" v="889" actId="1076"/>
          <ac:spMkLst>
            <pc:docMk/>
            <pc:sldMk cId="0" sldId="272"/>
            <ac:spMk id="12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5:25.854" v="882" actId="1076"/>
          <ac:spMkLst>
            <pc:docMk/>
            <pc:sldMk cId="0" sldId="272"/>
            <ac:spMk id="13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25:38.038" v="887" actId="14100"/>
          <ac:spMkLst>
            <pc:docMk/>
            <pc:sldMk cId="0" sldId="272"/>
            <ac:spMk id="14" creationId="{00000000-0000-0000-0000-000000000000}"/>
          </ac:spMkLst>
        </pc:spChg>
      </pc:sldChg>
      <pc:sldChg chg="addSp delSp modSp mod delAnim modAnim modNotesTx">
        <pc:chgData name="Scott James" userId="c2e63f69-a6d5-4d66-b3bc-8d8d5f1e9690" providerId="ADAL" clId="{2EA3D1DC-2C47-4A79-83E4-0A548B3FA032}" dt="2026-09-23T13:53:05.710" v="3291"/>
        <pc:sldMkLst>
          <pc:docMk/>
          <pc:sldMk cId="0" sldId="274"/>
        </pc:sldMkLst>
        <pc:spChg chg="add mod">
          <ac:chgData name="Scott James" userId="c2e63f69-a6d5-4d66-b3bc-8d8d5f1e9690" providerId="ADAL" clId="{2EA3D1DC-2C47-4A79-83E4-0A548B3FA032}" dt="2026-09-23T10:06:40.222" v="2657" actId="14100"/>
          <ac:spMkLst>
            <pc:docMk/>
            <pc:sldMk cId="0" sldId="274"/>
            <ac:spMk id="2" creationId="{2783B497-5E7E-24D4-1E64-B65DDC358CF2}"/>
          </ac:spMkLst>
        </pc:spChg>
        <pc:spChg chg="add mod">
          <ac:chgData name="Scott James" userId="c2e63f69-a6d5-4d66-b3bc-8d8d5f1e9690" providerId="ADAL" clId="{2EA3D1DC-2C47-4A79-83E4-0A548B3FA032}" dt="2026-09-23T10:06:43.025" v="2658" actId="14100"/>
          <ac:spMkLst>
            <pc:docMk/>
            <pc:sldMk cId="0" sldId="274"/>
            <ac:spMk id="3" creationId="{FF708D43-A865-D741-3280-F75A9695BB18}"/>
          </ac:spMkLst>
        </pc:spChg>
        <pc:spChg chg="mod">
          <ac:chgData name="Scott James" userId="c2e63f69-a6d5-4d66-b3bc-8d8d5f1e9690" providerId="ADAL" clId="{2EA3D1DC-2C47-4A79-83E4-0A548B3FA032}" dt="2026-09-23T10:08:28.074" v="2733" actId="14100"/>
          <ac:spMkLst>
            <pc:docMk/>
            <pc:sldMk cId="0" sldId="274"/>
            <ac:spMk id="4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10:06:00.646" v="2620" actId="1076"/>
          <ac:spMkLst>
            <pc:docMk/>
            <pc:sldMk cId="0" sldId="274"/>
            <ac:spMk id="8" creationId="{67501105-EEC6-7984-98CF-1C25177EEE2B}"/>
          </ac:spMkLst>
        </pc:spChg>
        <pc:spChg chg="mod">
          <ac:chgData name="Scott James" userId="c2e63f69-a6d5-4d66-b3bc-8d8d5f1e9690" providerId="ADAL" clId="{2EA3D1DC-2C47-4A79-83E4-0A548B3FA032}" dt="2026-09-23T10:08:29.775" v="2734" actId="1076"/>
          <ac:spMkLst>
            <pc:docMk/>
            <pc:sldMk cId="0" sldId="274"/>
            <ac:spMk id="9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10:06:24.856" v="2652" actId="20577"/>
          <ac:spMkLst>
            <pc:docMk/>
            <pc:sldMk cId="0" sldId="274"/>
            <ac:spMk id="10" creationId="{CC10B5A1-9682-DE35-351A-3AA196E76593}"/>
          </ac:spMkLst>
        </pc:spChg>
        <pc:spChg chg="add mod">
          <ac:chgData name="Scott James" userId="c2e63f69-a6d5-4d66-b3bc-8d8d5f1e9690" providerId="ADAL" clId="{2EA3D1DC-2C47-4A79-83E4-0A548B3FA032}" dt="2026-09-23T10:10:39.896" v="2759" actId="20577"/>
          <ac:spMkLst>
            <pc:docMk/>
            <pc:sldMk cId="0" sldId="274"/>
            <ac:spMk id="13" creationId="{86E0049E-20A5-CDC8-5B00-78C6FB0E6238}"/>
          </ac:spMkLst>
        </pc:spChg>
        <pc:spChg chg="add mod">
          <ac:chgData name="Scott James" userId="c2e63f69-a6d5-4d66-b3bc-8d8d5f1e9690" providerId="ADAL" clId="{2EA3D1DC-2C47-4A79-83E4-0A548B3FA032}" dt="2026-09-23T10:13:46.102" v="2792" actId="14100"/>
          <ac:spMkLst>
            <pc:docMk/>
            <pc:sldMk cId="0" sldId="274"/>
            <ac:spMk id="15" creationId="{81B9C42E-95A5-7E86-2624-4F32EBB4F707}"/>
          </ac:spMkLst>
        </pc:spChg>
      </pc:sldChg>
      <pc:sldChg chg="delSp modSp mod modAnim">
        <pc:chgData name="Scott James" userId="c2e63f69-a6d5-4d66-b3bc-8d8d5f1e9690" providerId="ADAL" clId="{2EA3D1DC-2C47-4A79-83E4-0A548B3FA032}" dt="2026-09-22T13:32:20.813" v="1062"/>
        <pc:sldMkLst>
          <pc:docMk/>
          <pc:sldMk cId="0" sldId="275"/>
        </pc:sldMkLst>
        <pc:spChg chg="mod">
          <ac:chgData name="Scott James" userId="c2e63f69-a6d5-4d66-b3bc-8d8d5f1e9690" providerId="ADAL" clId="{2EA3D1DC-2C47-4A79-83E4-0A548B3FA032}" dt="2026-09-22T13:29:47.930" v="1006" actId="1076"/>
          <ac:spMkLst>
            <pc:docMk/>
            <pc:sldMk cId="0" sldId="275"/>
            <ac:spMk id="1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0:09.721" v="1013" actId="1076"/>
          <ac:spMkLst>
            <pc:docMk/>
            <pc:sldMk cId="0" sldId="275"/>
            <ac:spMk id="1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0:22.734" v="1020" actId="14100"/>
          <ac:spMkLst>
            <pc:docMk/>
            <pc:sldMk cId="0" sldId="275"/>
            <ac:spMk id="1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0:34.870" v="1026" actId="1076"/>
          <ac:spMkLst>
            <pc:docMk/>
            <pc:sldMk cId="0" sldId="275"/>
            <ac:spMk id="1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0:57.826" v="1030" actId="1076"/>
          <ac:spMkLst>
            <pc:docMk/>
            <pc:sldMk cId="0" sldId="275"/>
            <ac:spMk id="20" creationId="{00000000-0000-0000-0000-000000000000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0:33:06.977" v="2860" actId="20577"/>
        <pc:sldMkLst>
          <pc:docMk/>
          <pc:sldMk cId="0" sldId="276"/>
        </pc:sldMkLst>
        <pc:spChg chg="mod">
          <ac:chgData name="Scott James" userId="c2e63f69-a6d5-4d66-b3bc-8d8d5f1e9690" providerId="ADAL" clId="{2EA3D1DC-2C47-4A79-83E4-0A548B3FA032}" dt="2026-09-23T10:30:31.396" v="2820" actId="1076"/>
          <ac:spMkLst>
            <pc:docMk/>
            <pc:sldMk cId="0" sldId="276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2:31.303" v="1064" actId="6559"/>
          <ac:spMkLst>
            <pc:docMk/>
            <pc:sldMk cId="0" sldId="276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31:51.401" v="2840" actId="1076"/>
          <ac:spMkLst>
            <pc:docMk/>
            <pc:sldMk cId="0" sldId="276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32:04.984" v="2843" actId="1076"/>
          <ac:spMkLst>
            <pc:docMk/>
            <pc:sldMk cId="0" sldId="276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2:59.969" v="1076" actId="14100"/>
          <ac:spMkLst>
            <pc:docMk/>
            <pc:sldMk cId="0" sldId="276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32:51.331" v="2852" actId="1076"/>
          <ac:spMkLst>
            <pc:docMk/>
            <pc:sldMk cId="0" sldId="276"/>
            <ac:spMk id="10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31:56.484" v="2842" actId="1076"/>
          <ac:spMkLst>
            <pc:docMk/>
            <pc:sldMk cId="0" sldId="276"/>
            <ac:spMk id="11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10:31:54.174" v="2841" actId="1076"/>
          <ac:spMkLst>
            <pc:docMk/>
            <pc:sldMk cId="0" sldId="276"/>
            <ac:spMk id="13" creationId="{415F1F12-B0D8-CE72-DA4B-1DB39F959D4E}"/>
          </ac:spMkLst>
        </pc:spChg>
        <pc:spChg chg="add mod">
          <ac:chgData name="Scott James" userId="c2e63f69-a6d5-4d66-b3bc-8d8d5f1e9690" providerId="ADAL" clId="{2EA3D1DC-2C47-4A79-83E4-0A548B3FA032}" dt="2026-09-23T10:32:14.557" v="2845" actId="1076"/>
          <ac:spMkLst>
            <pc:docMk/>
            <pc:sldMk cId="0" sldId="276"/>
            <ac:spMk id="15" creationId="{54A732D0-B4F6-7092-409F-5AAA750A39DF}"/>
          </ac:spMkLst>
        </pc:spChg>
        <pc:spChg chg="add mod">
          <ac:chgData name="Scott James" userId="c2e63f69-a6d5-4d66-b3bc-8d8d5f1e9690" providerId="ADAL" clId="{2EA3D1DC-2C47-4A79-83E4-0A548B3FA032}" dt="2026-09-23T10:32:33.799" v="2846" actId="1076"/>
          <ac:spMkLst>
            <pc:docMk/>
            <pc:sldMk cId="0" sldId="276"/>
            <ac:spMk id="17" creationId="{11C3705F-9D34-8965-CD16-E97D3A140F1C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9-23T10:43:29.847" v="2907" actId="20577"/>
        <pc:sldMkLst>
          <pc:docMk/>
          <pc:sldMk cId="0" sldId="277"/>
        </pc:sldMkLst>
        <pc:spChg chg="add mod">
          <ac:chgData name="Scott James" userId="c2e63f69-a6d5-4d66-b3bc-8d8d5f1e9690" providerId="ADAL" clId="{2EA3D1DC-2C47-4A79-83E4-0A548B3FA032}" dt="2026-09-23T10:40:39.821" v="2870" actId="14100"/>
          <ac:spMkLst>
            <pc:docMk/>
            <pc:sldMk cId="0" sldId="277"/>
            <ac:spMk id="3" creationId="{1ED0F644-06DC-8D5E-8E09-38BBA3DB3A6D}"/>
          </ac:spMkLst>
        </pc:spChg>
        <pc:spChg chg="mod">
          <ac:chgData name="Scott James" userId="c2e63f69-a6d5-4d66-b3bc-8d8d5f1e9690" providerId="ADAL" clId="{2EA3D1DC-2C47-4A79-83E4-0A548B3FA032}" dt="2026-09-23T10:43:29.847" v="2907" actId="20577"/>
          <ac:spMkLst>
            <pc:docMk/>
            <pc:sldMk cId="0" sldId="277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40:35.066" v="2868" actId="14100"/>
          <ac:spMkLst>
            <pc:docMk/>
            <pc:sldMk cId="0" sldId="277"/>
            <ac:spMk id="5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41:32.657" v="2889" actId="1076"/>
          <ac:spMkLst>
            <pc:docMk/>
            <pc:sldMk cId="0" sldId="277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41:38.591" v="2891" actId="1076"/>
          <ac:spMkLst>
            <pc:docMk/>
            <pc:sldMk cId="0" sldId="277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3T10:40:42.381" v="2871" actId="1076"/>
          <ac:spMkLst>
            <pc:docMk/>
            <pc:sldMk cId="0" sldId="277"/>
            <ac:spMk id="10" creationId="{00000000-0000-0000-0000-000000000000}"/>
          </ac:spMkLst>
        </pc:spChg>
        <pc:spChg chg="add mod">
          <ac:chgData name="Scott James" userId="c2e63f69-a6d5-4d66-b3bc-8d8d5f1e9690" providerId="ADAL" clId="{2EA3D1DC-2C47-4A79-83E4-0A548B3FA032}" dt="2026-09-23T10:43:17.154" v="2902" actId="1076"/>
          <ac:spMkLst>
            <pc:docMk/>
            <pc:sldMk cId="0" sldId="277"/>
            <ac:spMk id="13" creationId="{F33B7383-C965-6B26-BBB0-233D8C5CA448}"/>
          </ac:spMkLst>
        </pc:spChg>
        <pc:spChg chg="add mod">
          <ac:chgData name="Scott James" userId="c2e63f69-a6d5-4d66-b3bc-8d8d5f1e9690" providerId="ADAL" clId="{2EA3D1DC-2C47-4A79-83E4-0A548B3FA032}" dt="2026-09-23T10:41:41.167" v="2892" actId="1076"/>
          <ac:spMkLst>
            <pc:docMk/>
            <pc:sldMk cId="0" sldId="277"/>
            <ac:spMk id="15" creationId="{1EAA0D44-F42D-3A8A-DDB7-28BE899A9EDA}"/>
          </ac:spMkLst>
        </pc:spChg>
      </pc:sldChg>
      <pc:sldChg chg="delSp modSp mod modAnim">
        <pc:chgData name="Scott James" userId="c2e63f69-a6d5-4d66-b3bc-8d8d5f1e9690" providerId="ADAL" clId="{2EA3D1DC-2C47-4A79-83E4-0A548B3FA032}" dt="2026-09-22T13:37:47.422" v="1170"/>
        <pc:sldMkLst>
          <pc:docMk/>
          <pc:sldMk cId="0" sldId="278"/>
        </pc:sldMkLst>
        <pc:spChg chg="mod">
          <ac:chgData name="Scott James" userId="c2e63f69-a6d5-4d66-b3bc-8d8d5f1e9690" providerId="ADAL" clId="{2EA3D1DC-2C47-4A79-83E4-0A548B3FA032}" dt="2026-09-22T13:36:27.926" v="1142" actId="1076"/>
          <ac:spMkLst>
            <pc:docMk/>
            <pc:sldMk cId="0" sldId="278"/>
            <ac:spMk id="1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6:34.803" v="1144" actId="1076"/>
          <ac:spMkLst>
            <pc:docMk/>
            <pc:sldMk cId="0" sldId="278"/>
            <ac:spMk id="1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6:41.666" v="1146" actId="1076"/>
          <ac:spMkLst>
            <pc:docMk/>
            <pc:sldMk cId="0" sldId="278"/>
            <ac:spMk id="1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6:44.355" v="1147" actId="403"/>
          <ac:spMkLst>
            <pc:docMk/>
            <pc:sldMk cId="0" sldId="278"/>
            <ac:spMk id="1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4:36.147" v="1099" actId="1076"/>
          <ac:spMkLst>
            <pc:docMk/>
            <pc:sldMk cId="0" sldId="278"/>
            <ac:spMk id="20" creationId="{00000000-0000-0000-0000-000000000000}"/>
          </ac:spMkLst>
        </pc:spChg>
      </pc:sldChg>
      <pc:sldChg chg="delSp modSp mod modAnim">
        <pc:chgData name="Scott James" userId="c2e63f69-a6d5-4d66-b3bc-8d8d5f1e9690" providerId="ADAL" clId="{2EA3D1DC-2C47-4A79-83E4-0A548B3FA032}" dt="2026-09-22T13:40:07.647" v="1211"/>
        <pc:sldMkLst>
          <pc:docMk/>
          <pc:sldMk cId="0" sldId="281"/>
        </pc:sldMkLst>
        <pc:spChg chg="mod">
          <ac:chgData name="Scott James" userId="c2e63f69-a6d5-4d66-b3bc-8d8d5f1e9690" providerId="ADAL" clId="{2EA3D1DC-2C47-4A79-83E4-0A548B3FA032}" dt="2026-09-22T13:39:03.200" v="1199" actId="404"/>
          <ac:spMkLst>
            <pc:docMk/>
            <pc:sldMk cId="0" sldId="281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8:24.051" v="1180" actId="1076"/>
          <ac:spMkLst>
            <pc:docMk/>
            <pc:sldMk cId="0" sldId="281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8:14.362" v="1176" actId="403"/>
          <ac:spMkLst>
            <pc:docMk/>
            <pc:sldMk cId="0" sldId="281"/>
            <ac:spMk id="7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8:37.949" v="1188" actId="14100"/>
          <ac:spMkLst>
            <pc:docMk/>
            <pc:sldMk cId="0" sldId="281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9:55.809" v="1205" actId="14100"/>
          <ac:spMkLst>
            <pc:docMk/>
            <pc:sldMk cId="0" sldId="281"/>
            <ac:spMk id="9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38:52.571" v="1196" actId="1076"/>
          <ac:spMkLst>
            <pc:docMk/>
            <pc:sldMk cId="0" sldId="281"/>
            <ac:spMk id="10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40:04.211" v="1209" actId="14100"/>
          <ac:spMkLst>
            <pc:docMk/>
            <pc:sldMk cId="0" sldId="281"/>
            <ac:spMk id="11" creationId="{00000000-0000-0000-0000-000000000000}"/>
          </ac:spMkLst>
        </pc:spChg>
      </pc:sldChg>
      <pc:sldChg chg="delSp modSp mod modNotesTx">
        <pc:chgData name="Scott James" userId="c2e63f69-a6d5-4d66-b3bc-8d8d5f1e9690" providerId="ADAL" clId="{2EA3D1DC-2C47-4A79-83E4-0A548B3FA032}" dt="2026-09-22T13:41:29.752" v="1355" actId="20577"/>
        <pc:sldMkLst>
          <pc:docMk/>
          <pc:sldMk cId="0" sldId="283"/>
        </pc:sldMkLst>
        <pc:spChg chg="mod">
          <ac:chgData name="Scott James" userId="c2e63f69-a6d5-4d66-b3bc-8d8d5f1e9690" providerId="ADAL" clId="{2EA3D1DC-2C47-4A79-83E4-0A548B3FA032}" dt="2026-09-21T14:23:50.976" v="124" actId="14100"/>
          <ac:spMkLst>
            <pc:docMk/>
            <pc:sldMk cId="0" sldId="283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9-22T13:41:18.781" v="1352" actId="20577"/>
          <ac:spMkLst>
            <pc:docMk/>
            <pc:sldMk cId="0" sldId="283"/>
            <ac:spMk id="5" creationId="{00000000-0000-0000-0000-000000000000}"/>
          </ac:spMkLst>
        </pc:spChg>
      </pc:sldChg>
      <pc:sldChg chg="addSp delSp modSp add mod ord">
        <pc:chgData name="Scott James" userId="c2e63f69-a6d5-4d66-b3bc-8d8d5f1e9690" providerId="ADAL" clId="{2EA3D1DC-2C47-4A79-83E4-0A548B3FA032}" dt="2026-09-23T13:59:20.270" v="3302" actId="2711"/>
        <pc:sldMkLst>
          <pc:docMk/>
          <pc:sldMk cId="1269315066" sldId="284"/>
        </pc:sldMkLst>
        <pc:spChg chg="mod">
          <ac:chgData name="Scott James" userId="c2e63f69-a6d5-4d66-b3bc-8d8d5f1e9690" providerId="ADAL" clId="{2EA3D1DC-2C47-4A79-83E4-0A548B3FA032}" dt="2026-09-23T13:58:41.997" v="3295" actId="1076"/>
          <ac:spMkLst>
            <pc:docMk/>
            <pc:sldMk cId="1269315066" sldId="284"/>
            <ac:spMk id="4" creationId="{362DB3F3-ACFD-18FD-4998-305A3689C9CF}"/>
          </ac:spMkLst>
        </pc:spChg>
        <pc:spChg chg="add mod">
          <ac:chgData name="Scott James" userId="c2e63f69-a6d5-4d66-b3bc-8d8d5f1e9690" providerId="ADAL" clId="{2EA3D1DC-2C47-4A79-83E4-0A548B3FA032}" dt="2026-09-23T13:59:20.270" v="3302" actId="2711"/>
          <ac:spMkLst>
            <pc:docMk/>
            <pc:sldMk cId="1269315066" sldId="284"/>
            <ac:spMk id="6" creationId="{498D9FAD-B3FC-93C8-50E6-2B460360FC0D}"/>
          </ac:spMkLst>
        </pc:spChg>
      </pc:sldChg>
      <pc:sldChg chg="delSp modSp add mod ord">
        <pc:chgData name="Scott James" userId="c2e63f69-a6d5-4d66-b3bc-8d8d5f1e9690" providerId="ADAL" clId="{2EA3D1DC-2C47-4A79-83E4-0A548B3FA032}" dt="2026-09-25T19:00:22.579" v="3654" actId="20577"/>
        <pc:sldMkLst>
          <pc:docMk/>
          <pc:sldMk cId="1982501916" sldId="285"/>
        </pc:sldMkLst>
        <pc:spChg chg="mod">
          <ac:chgData name="Scott James" userId="c2e63f69-a6d5-4d66-b3bc-8d8d5f1e9690" providerId="ADAL" clId="{2EA3D1DC-2C47-4A79-83E4-0A548B3FA032}" dt="2026-09-25T19:00:22.579" v="3654" actId="20577"/>
          <ac:spMkLst>
            <pc:docMk/>
            <pc:sldMk cId="1982501916" sldId="285"/>
            <ac:spMk id="4" creationId="{37D7E413-C900-3237-6E7E-6F40F9CF569D}"/>
          </ac:spMkLst>
        </pc:spChg>
      </pc:sldChg>
      <pc:sldChg chg="addSp delSp modSp add mod ord modAnim modNotesTx">
        <pc:chgData name="Scott James" userId="c2e63f69-a6d5-4d66-b3bc-8d8d5f1e9690" providerId="ADAL" clId="{2EA3D1DC-2C47-4A79-83E4-0A548B3FA032}" dt="2026-09-23T13:48:58.665" v="3212"/>
        <pc:sldMkLst>
          <pc:docMk/>
          <pc:sldMk cId="2600943486" sldId="286"/>
        </pc:sldMkLst>
        <pc:spChg chg="mod">
          <ac:chgData name="Scott James" userId="c2e63f69-a6d5-4d66-b3bc-8d8d5f1e9690" providerId="ADAL" clId="{2EA3D1DC-2C47-4A79-83E4-0A548B3FA032}" dt="2026-09-23T11:25:40.527" v="3164" actId="1076"/>
          <ac:spMkLst>
            <pc:docMk/>
            <pc:sldMk cId="2600943486" sldId="286"/>
            <ac:spMk id="4" creationId="{0A24AF35-CADF-428C-2DAA-8634715E2030}"/>
          </ac:spMkLst>
        </pc:spChg>
        <pc:spChg chg="mod">
          <ac:chgData name="Scott James" userId="c2e63f69-a6d5-4d66-b3bc-8d8d5f1e9690" providerId="ADAL" clId="{2EA3D1DC-2C47-4A79-83E4-0A548B3FA032}" dt="2026-09-23T11:24:45.280" v="3149" actId="1076"/>
          <ac:spMkLst>
            <pc:docMk/>
            <pc:sldMk cId="2600943486" sldId="286"/>
            <ac:spMk id="8" creationId="{7D5792F9-064B-1BD6-4325-911AD0E4ADE5}"/>
          </ac:spMkLst>
        </pc:spChg>
        <pc:graphicFrameChg chg="add mod modGraphic">
          <ac:chgData name="Scott James" userId="c2e63f69-a6d5-4d66-b3bc-8d8d5f1e9690" providerId="ADAL" clId="{2EA3D1DC-2C47-4A79-83E4-0A548B3FA032}" dt="2026-09-23T11:27:57.538" v="3200" actId="255"/>
          <ac:graphicFrameMkLst>
            <pc:docMk/>
            <pc:sldMk cId="2600943486" sldId="286"/>
            <ac:graphicFrameMk id="13" creationId="{BFBB8289-994B-D23C-DC2C-A8F0D2D03E10}"/>
          </ac:graphicFrameMkLst>
        </pc:graphicFrameChg>
      </pc:sldChg>
      <pc:sldChg chg="addSp modSp add mod modAnim modNotesTx">
        <pc:chgData name="Scott James" userId="c2e63f69-a6d5-4d66-b3bc-8d8d5f1e9690" providerId="ADAL" clId="{2EA3D1DC-2C47-4A79-83E4-0A548B3FA032}" dt="2026-09-23T09:08:30.181" v="1763"/>
        <pc:sldMkLst>
          <pc:docMk/>
          <pc:sldMk cId="3432465296" sldId="287"/>
        </pc:sldMkLst>
        <pc:spChg chg="add mod">
          <ac:chgData name="Scott James" userId="c2e63f69-a6d5-4d66-b3bc-8d8d5f1e9690" providerId="ADAL" clId="{2EA3D1DC-2C47-4A79-83E4-0A548B3FA032}" dt="2026-09-23T09:04:48.366" v="1693" actId="14100"/>
          <ac:spMkLst>
            <pc:docMk/>
            <pc:sldMk cId="3432465296" sldId="287"/>
            <ac:spMk id="3" creationId="{46E70948-1ED3-BF7C-BB7E-37E77AF0E6CB}"/>
          </ac:spMkLst>
        </pc:spChg>
        <pc:spChg chg="mod">
          <ac:chgData name="Scott James" userId="c2e63f69-a6d5-4d66-b3bc-8d8d5f1e9690" providerId="ADAL" clId="{2EA3D1DC-2C47-4A79-83E4-0A548B3FA032}" dt="2026-09-23T09:05:48.308" v="1710" actId="14100"/>
          <ac:spMkLst>
            <pc:docMk/>
            <pc:sldMk cId="3432465296" sldId="287"/>
            <ac:spMk id="4" creationId="{8E3F9DE8-E98D-5687-5903-DACFFC40E8AB}"/>
          </ac:spMkLst>
        </pc:spChg>
        <pc:spChg chg="mod">
          <ac:chgData name="Scott James" userId="c2e63f69-a6d5-4d66-b3bc-8d8d5f1e9690" providerId="ADAL" clId="{2EA3D1DC-2C47-4A79-83E4-0A548B3FA032}" dt="2026-09-23T09:05:50.436" v="1711" actId="14100"/>
          <ac:spMkLst>
            <pc:docMk/>
            <pc:sldMk cId="3432465296" sldId="287"/>
            <ac:spMk id="5" creationId="{677BE4CF-26A8-38BD-CF90-EE3BDDC8C88F}"/>
          </ac:spMkLst>
        </pc:spChg>
        <pc:spChg chg="mod">
          <ac:chgData name="Scott James" userId="c2e63f69-a6d5-4d66-b3bc-8d8d5f1e9690" providerId="ADAL" clId="{2EA3D1DC-2C47-4A79-83E4-0A548B3FA032}" dt="2026-09-23T09:05:55.732" v="1712" actId="14100"/>
          <ac:spMkLst>
            <pc:docMk/>
            <pc:sldMk cId="3432465296" sldId="287"/>
            <ac:spMk id="6" creationId="{E79EC63C-FB52-CE2A-3FFB-DE49206F3EFF}"/>
          </ac:spMkLst>
        </pc:spChg>
        <pc:spChg chg="mod">
          <ac:chgData name="Scott James" userId="c2e63f69-a6d5-4d66-b3bc-8d8d5f1e9690" providerId="ADAL" clId="{2EA3D1DC-2C47-4A79-83E4-0A548B3FA032}" dt="2026-09-23T09:06:22.420" v="1721" actId="14100"/>
          <ac:spMkLst>
            <pc:docMk/>
            <pc:sldMk cId="3432465296" sldId="287"/>
            <ac:spMk id="7" creationId="{CD544260-8BC9-E9C1-5B5A-46487B3E8BF6}"/>
          </ac:spMkLst>
        </pc:spChg>
        <pc:spChg chg="mod">
          <ac:chgData name="Scott James" userId="c2e63f69-a6d5-4d66-b3bc-8d8d5f1e9690" providerId="ADAL" clId="{2EA3D1DC-2C47-4A79-83E4-0A548B3FA032}" dt="2026-09-23T09:04:06.850" v="1684" actId="20577"/>
          <ac:spMkLst>
            <pc:docMk/>
            <pc:sldMk cId="3432465296" sldId="287"/>
            <ac:spMk id="20" creationId="{E51583B5-2DBF-0A4A-A96F-CD570AEAB57E}"/>
          </ac:spMkLst>
        </pc:spChg>
        <pc:spChg chg="add mod">
          <ac:chgData name="Scott James" userId="c2e63f69-a6d5-4d66-b3bc-8d8d5f1e9690" providerId="ADAL" clId="{2EA3D1DC-2C47-4A79-83E4-0A548B3FA032}" dt="2026-09-23T09:05:18.972" v="1701" actId="1076"/>
          <ac:spMkLst>
            <pc:docMk/>
            <pc:sldMk cId="3432465296" sldId="287"/>
            <ac:spMk id="23" creationId="{15C5D43B-6EE0-F3F7-D7F1-93E5C12CECF5}"/>
          </ac:spMkLst>
        </pc:spChg>
        <pc:spChg chg="add mod">
          <ac:chgData name="Scott James" userId="c2e63f69-a6d5-4d66-b3bc-8d8d5f1e9690" providerId="ADAL" clId="{2EA3D1DC-2C47-4A79-83E4-0A548B3FA032}" dt="2026-09-23T09:05:45.115" v="1709" actId="1076"/>
          <ac:spMkLst>
            <pc:docMk/>
            <pc:sldMk cId="3432465296" sldId="287"/>
            <ac:spMk id="25" creationId="{57CDA74C-8336-E1F6-F849-E73C644A9C01}"/>
          </ac:spMkLst>
        </pc:spChg>
        <pc:spChg chg="add mod">
          <ac:chgData name="Scott James" userId="c2e63f69-a6d5-4d66-b3bc-8d8d5f1e9690" providerId="ADAL" clId="{2EA3D1DC-2C47-4A79-83E4-0A548B3FA032}" dt="2026-09-23T09:06:18.900" v="1720" actId="1076"/>
          <ac:spMkLst>
            <pc:docMk/>
            <pc:sldMk cId="3432465296" sldId="287"/>
            <ac:spMk id="27" creationId="{0723B86E-F9C6-EA98-0418-BEDE71091778}"/>
          </ac:spMkLst>
        </pc:spChg>
      </pc:sldChg>
      <pc:sldChg chg="addSp modSp add mod modAnim modNotesTx">
        <pc:chgData name="Scott James" userId="c2e63f69-a6d5-4d66-b3bc-8d8d5f1e9690" providerId="ADAL" clId="{2EA3D1DC-2C47-4A79-83E4-0A548B3FA032}" dt="2026-09-23T09:12:58.060" v="1851"/>
        <pc:sldMkLst>
          <pc:docMk/>
          <pc:sldMk cId="2983961866" sldId="288"/>
        </pc:sldMkLst>
        <pc:spChg chg="add mod">
          <ac:chgData name="Scott James" userId="c2e63f69-a6d5-4d66-b3bc-8d8d5f1e9690" providerId="ADAL" clId="{2EA3D1DC-2C47-4A79-83E4-0A548B3FA032}" dt="2026-09-23T09:09:48.131" v="1783" actId="1076"/>
          <ac:spMkLst>
            <pc:docMk/>
            <pc:sldMk cId="2983961866" sldId="288"/>
            <ac:spMk id="3" creationId="{E4A3EEFC-C59C-42CE-6392-F47BECE02BBA}"/>
          </ac:spMkLst>
        </pc:spChg>
        <pc:spChg chg="mod">
          <ac:chgData name="Scott James" userId="c2e63f69-a6d5-4d66-b3bc-8d8d5f1e9690" providerId="ADAL" clId="{2EA3D1DC-2C47-4A79-83E4-0A548B3FA032}" dt="2026-09-23T09:11:04.957" v="1802" actId="14100"/>
          <ac:spMkLst>
            <pc:docMk/>
            <pc:sldMk cId="2983961866" sldId="288"/>
            <ac:spMk id="4" creationId="{C33776D2-54B3-4ECB-64B2-435D03F7E6E9}"/>
          </ac:spMkLst>
        </pc:spChg>
        <pc:spChg chg="mod">
          <ac:chgData name="Scott James" userId="c2e63f69-a6d5-4d66-b3bc-8d8d5f1e9690" providerId="ADAL" clId="{2EA3D1DC-2C47-4A79-83E4-0A548B3FA032}" dt="2026-09-23T09:11:07.754" v="1803" actId="14100"/>
          <ac:spMkLst>
            <pc:docMk/>
            <pc:sldMk cId="2983961866" sldId="288"/>
            <ac:spMk id="5" creationId="{87E061D0-DBE9-242A-ED55-46EA97A782B0}"/>
          </ac:spMkLst>
        </pc:spChg>
        <pc:spChg chg="mod">
          <ac:chgData name="Scott James" userId="c2e63f69-a6d5-4d66-b3bc-8d8d5f1e9690" providerId="ADAL" clId="{2EA3D1DC-2C47-4A79-83E4-0A548B3FA032}" dt="2026-09-23T09:11:11.130" v="1804" actId="14100"/>
          <ac:spMkLst>
            <pc:docMk/>
            <pc:sldMk cId="2983961866" sldId="288"/>
            <ac:spMk id="6" creationId="{42D207DA-FB77-6F04-48B8-B72D3A1BECBA}"/>
          </ac:spMkLst>
        </pc:spChg>
        <pc:spChg chg="mod">
          <ac:chgData name="Scott James" userId="c2e63f69-a6d5-4d66-b3bc-8d8d5f1e9690" providerId="ADAL" clId="{2EA3D1DC-2C47-4A79-83E4-0A548B3FA032}" dt="2026-09-23T09:12:42.450" v="1843" actId="14100"/>
          <ac:spMkLst>
            <pc:docMk/>
            <pc:sldMk cId="2983961866" sldId="288"/>
            <ac:spMk id="7" creationId="{380BEDA6-D8B4-2662-F6F0-63A5459E19CA}"/>
          </ac:spMkLst>
        </pc:spChg>
        <pc:spChg chg="mod">
          <ac:chgData name="Scott James" userId="c2e63f69-a6d5-4d66-b3bc-8d8d5f1e9690" providerId="ADAL" clId="{2EA3D1DC-2C47-4A79-83E4-0A548B3FA032}" dt="2026-09-23T09:09:11.293" v="1769" actId="1076"/>
          <ac:spMkLst>
            <pc:docMk/>
            <pc:sldMk cId="2983961866" sldId="288"/>
            <ac:spMk id="20" creationId="{E6DA79A4-24BB-D3E8-8E5E-EA8B01C12D0D}"/>
          </ac:spMkLst>
        </pc:spChg>
        <pc:spChg chg="add mod">
          <ac:chgData name="Scott James" userId="c2e63f69-a6d5-4d66-b3bc-8d8d5f1e9690" providerId="ADAL" clId="{2EA3D1DC-2C47-4A79-83E4-0A548B3FA032}" dt="2026-09-23T09:10:14.258" v="1792" actId="1076"/>
          <ac:spMkLst>
            <pc:docMk/>
            <pc:sldMk cId="2983961866" sldId="288"/>
            <ac:spMk id="23" creationId="{2E22691C-D10E-656B-8971-871EDD559715}"/>
          </ac:spMkLst>
        </pc:spChg>
        <pc:spChg chg="add mod">
          <ac:chgData name="Scott James" userId="c2e63f69-a6d5-4d66-b3bc-8d8d5f1e9690" providerId="ADAL" clId="{2EA3D1DC-2C47-4A79-83E4-0A548B3FA032}" dt="2026-09-23T09:11:01.347" v="1801" actId="1076"/>
          <ac:spMkLst>
            <pc:docMk/>
            <pc:sldMk cId="2983961866" sldId="288"/>
            <ac:spMk id="25" creationId="{37B96BDC-24B3-7BE6-940E-F51DBC1CD89E}"/>
          </ac:spMkLst>
        </pc:spChg>
        <pc:spChg chg="add mod">
          <ac:chgData name="Scott James" userId="c2e63f69-a6d5-4d66-b3bc-8d8d5f1e9690" providerId="ADAL" clId="{2EA3D1DC-2C47-4A79-83E4-0A548B3FA032}" dt="2026-09-23T09:11:47.147" v="1816" actId="1076"/>
          <ac:spMkLst>
            <pc:docMk/>
            <pc:sldMk cId="2983961866" sldId="288"/>
            <ac:spMk id="27" creationId="{2AA67BE1-A5E3-4647-554F-F61BCF7A0447}"/>
          </ac:spMkLst>
        </pc:spChg>
      </pc:sldChg>
      <pc:sldChg chg="addSp delSp modSp add mod ord modAnim modNotesTx">
        <pc:chgData name="Scott James" userId="c2e63f69-a6d5-4d66-b3bc-8d8d5f1e9690" providerId="ADAL" clId="{2EA3D1DC-2C47-4A79-83E4-0A548B3FA032}" dt="2026-09-23T10:04:31.247" v="2579" actId="207"/>
        <pc:sldMkLst>
          <pc:docMk/>
          <pc:sldMk cId="2797488472" sldId="289"/>
        </pc:sldMkLst>
        <pc:spChg chg="add mod ord">
          <ac:chgData name="Scott James" userId="c2e63f69-a6d5-4d66-b3bc-8d8d5f1e9690" providerId="ADAL" clId="{2EA3D1DC-2C47-4A79-83E4-0A548B3FA032}" dt="2026-09-23T10:04:19.470" v="2576" actId="207"/>
          <ac:spMkLst>
            <pc:docMk/>
            <pc:sldMk cId="2797488472" sldId="289"/>
            <ac:spMk id="2" creationId="{EA040D04-5022-FCEA-80D4-194EA57E8D9B}"/>
          </ac:spMkLst>
        </pc:spChg>
        <pc:spChg chg="mod">
          <ac:chgData name="Scott James" userId="c2e63f69-a6d5-4d66-b3bc-8d8d5f1e9690" providerId="ADAL" clId="{2EA3D1DC-2C47-4A79-83E4-0A548B3FA032}" dt="2026-09-23T10:00:19.745" v="2534" actId="1076"/>
          <ac:spMkLst>
            <pc:docMk/>
            <pc:sldMk cId="2797488472" sldId="289"/>
            <ac:spMk id="4" creationId="{2FBAA086-2668-FAAE-1CE1-4EB93A49DDB5}"/>
          </ac:spMkLst>
        </pc:spChg>
        <pc:spChg chg="add mod">
          <ac:chgData name="Scott James" userId="c2e63f69-a6d5-4d66-b3bc-8d8d5f1e9690" providerId="ADAL" clId="{2EA3D1DC-2C47-4A79-83E4-0A548B3FA032}" dt="2026-09-23T09:58:33.011" v="2499" actId="14100"/>
          <ac:spMkLst>
            <pc:docMk/>
            <pc:sldMk cId="2797488472" sldId="289"/>
            <ac:spMk id="8" creationId="{4E1784F2-6647-C44B-C322-0F009AE12878}"/>
          </ac:spMkLst>
        </pc:spChg>
        <pc:spChg chg="add mod">
          <ac:chgData name="Scott James" userId="c2e63f69-a6d5-4d66-b3bc-8d8d5f1e9690" providerId="ADAL" clId="{2EA3D1DC-2C47-4A79-83E4-0A548B3FA032}" dt="2026-09-23T10:04:23.879" v="2577" actId="207"/>
          <ac:spMkLst>
            <pc:docMk/>
            <pc:sldMk cId="2797488472" sldId="289"/>
            <ac:spMk id="9" creationId="{8562EB78-A3AD-A282-C19C-33BB61F52250}"/>
          </ac:spMkLst>
        </pc:spChg>
        <pc:spChg chg="mod">
          <ac:chgData name="Scott James" userId="c2e63f69-a6d5-4d66-b3bc-8d8d5f1e9690" providerId="ADAL" clId="{2EA3D1DC-2C47-4A79-83E4-0A548B3FA032}" dt="2026-09-23T10:00:21.881" v="2535" actId="1076"/>
          <ac:spMkLst>
            <pc:docMk/>
            <pc:sldMk cId="2797488472" sldId="289"/>
            <ac:spMk id="10" creationId="{DBFDE283-C004-7A7B-83BC-B3AC7AE3DA28}"/>
          </ac:spMkLst>
        </pc:spChg>
        <pc:spChg chg="add mod">
          <ac:chgData name="Scott James" userId="c2e63f69-a6d5-4d66-b3bc-8d8d5f1e9690" providerId="ADAL" clId="{2EA3D1DC-2C47-4A79-83E4-0A548B3FA032}" dt="2026-09-23T09:58:13.809" v="2493" actId="14100"/>
          <ac:spMkLst>
            <pc:docMk/>
            <pc:sldMk cId="2797488472" sldId="289"/>
            <ac:spMk id="13" creationId="{1B529439-E210-3F99-968F-B5E04BE3C336}"/>
          </ac:spMkLst>
        </pc:spChg>
        <pc:spChg chg="add mod">
          <ac:chgData name="Scott James" userId="c2e63f69-a6d5-4d66-b3bc-8d8d5f1e9690" providerId="ADAL" clId="{2EA3D1DC-2C47-4A79-83E4-0A548B3FA032}" dt="2026-09-23T09:58:07.048" v="2489" actId="1076"/>
          <ac:spMkLst>
            <pc:docMk/>
            <pc:sldMk cId="2797488472" sldId="289"/>
            <ac:spMk id="15" creationId="{10EEEB9F-9EE5-8C11-1ED7-C10553B6770F}"/>
          </ac:spMkLst>
        </pc:spChg>
        <pc:spChg chg="add mod">
          <ac:chgData name="Scott James" userId="c2e63f69-a6d5-4d66-b3bc-8d8d5f1e9690" providerId="ADAL" clId="{2EA3D1DC-2C47-4A79-83E4-0A548B3FA032}" dt="2026-09-23T09:59:00.424" v="2509" actId="1076"/>
          <ac:spMkLst>
            <pc:docMk/>
            <pc:sldMk cId="2797488472" sldId="289"/>
            <ac:spMk id="17" creationId="{DCF77028-A8E6-6098-62BE-E0038F957736}"/>
          </ac:spMkLst>
        </pc:spChg>
        <pc:spChg chg="add mod">
          <ac:chgData name="Scott James" userId="c2e63f69-a6d5-4d66-b3bc-8d8d5f1e9690" providerId="ADAL" clId="{2EA3D1DC-2C47-4A79-83E4-0A548B3FA032}" dt="2026-09-23T10:04:31.247" v="2579" actId="207"/>
          <ac:spMkLst>
            <pc:docMk/>
            <pc:sldMk cId="2797488472" sldId="289"/>
            <ac:spMk id="18" creationId="{D57306DF-34FE-7FB8-895E-9E7BE224A8DC}"/>
          </ac:spMkLst>
        </pc:spChg>
        <pc:spChg chg="add mod">
          <ac:chgData name="Scott James" userId="c2e63f69-a6d5-4d66-b3bc-8d8d5f1e9690" providerId="ADAL" clId="{2EA3D1DC-2C47-4A79-83E4-0A548B3FA032}" dt="2026-09-23T09:59:18.369" v="2516" actId="1076"/>
          <ac:spMkLst>
            <pc:docMk/>
            <pc:sldMk cId="2797488472" sldId="289"/>
            <ac:spMk id="20" creationId="{EBBE0B2F-C772-A870-492C-177EAC2D2531}"/>
          </ac:spMkLst>
        </pc:spChg>
        <pc:spChg chg="add mod">
          <ac:chgData name="Scott James" userId="c2e63f69-a6d5-4d66-b3bc-8d8d5f1e9690" providerId="ADAL" clId="{2EA3D1DC-2C47-4A79-83E4-0A548B3FA032}" dt="2026-09-23T09:59:31.994" v="2521" actId="1076"/>
          <ac:spMkLst>
            <pc:docMk/>
            <pc:sldMk cId="2797488472" sldId="289"/>
            <ac:spMk id="22" creationId="{814B6D12-B752-9ED1-81B0-9BB33C752BAD}"/>
          </ac:spMkLst>
        </pc:spChg>
        <pc:spChg chg="add mod">
          <ac:chgData name="Scott James" userId="c2e63f69-a6d5-4d66-b3bc-8d8d5f1e9690" providerId="ADAL" clId="{2EA3D1DC-2C47-4A79-83E4-0A548B3FA032}" dt="2026-09-23T10:04:28.202" v="2578" actId="207"/>
          <ac:spMkLst>
            <pc:docMk/>
            <pc:sldMk cId="2797488472" sldId="289"/>
            <ac:spMk id="23" creationId="{6E3E27EA-F021-98AF-ABDA-B323D3DF395E}"/>
          </ac:spMkLst>
        </pc:spChg>
        <pc:spChg chg="add mod">
          <ac:chgData name="Scott James" userId="c2e63f69-a6d5-4d66-b3bc-8d8d5f1e9690" providerId="ADAL" clId="{2EA3D1DC-2C47-4A79-83E4-0A548B3FA032}" dt="2026-09-23T10:00:01.721" v="2528" actId="1076"/>
          <ac:spMkLst>
            <pc:docMk/>
            <pc:sldMk cId="2797488472" sldId="289"/>
            <ac:spMk id="29" creationId="{3222D76C-8D11-90AB-098C-4C331B25C791}"/>
          </ac:spMkLst>
        </pc:spChg>
        <pc:spChg chg="add mod">
          <ac:chgData name="Scott James" userId="c2e63f69-a6d5-4d66-b3bc-8d8d5f1e9690" providerId="ADAL" clId="{2EA3D1DC-2C47-4A79-83E4-0A548B3FA032}" dt="2026-09-23T10:00:15.854" v="2533" actId="14100"/>
          <ac:spMkLst>
            <pc:docMk/>
            <pc:sldMk cId="2797488472" sldId="289"/>
            <ac:spMk id="31" creationId="{CF7121AD-CEF6-DCE6-303F-65D36AA6B10D}"/>
          </ac:spMkLst>
        </pc:spChg>
      </pc:sldChg>
      <pc:sldChg chg="addSp delSp modSp add mod delAnim modAnim modNotesTx">
        <pc:chgData name="Scott James" userId="c2e63f69-a6d5-4d66-b3bc-8d8d5f1e9690" providerId="ADAL" clId="{2EA3D1DC-2C47-4A79-83E4-0A548B3FA032}" dt="2026-09-23T10:15:35.426" v="2807"/>
        <pc:sldMkLst>
          <pc:docMk/>
          <pc:sldMk cId="4113029398" sldId="290"/>
        </pc:sldMkLst>
        <pc:spChg chg="mod">
          <ac:chgData name="Scott James" userId="c2e63f69-a6d5-4d66-b3bc-8d8d5f1e9690" providerId="ADAL" clId="{2EA3D1DC-2C47-4A79-83E4-0A548B3FA032}" dt="2026-09-23T10:07:37.854" v="2728" actId="14100"/>
          <ac:spMkLst>
            <pc:docMk/>
            <pc:sldMk cId="4113029398" sldId="290"/>
            <ac:spMk id="2" creationId="{99F029D7-CA8F-92C6-36B5-00C5F10E9E32}"/>
          </ac:spMkLst>
        </pc:spChg>
        <pc:spChg chg="mod">
          <ac:chgData name="Scott James" userId="c2e63f69-a6d5-4d66-b3bc-8d8d5f1e9690" providerId="ADAL" clId="{2EA3D1DC-2C47-4A79-83E4-0A548B3FA032}" dt="2026-09-23T10:07:40.214" v="2729" actId="14100"/>
          <ac:spMkLst>
            <pc:docMk/>
            <pc:sldMk cId="4113029398" sldId="290"/>
            <ac:spMk id="3" creationId="{242E895E-DD40-535D-2B03-C5B9F239E2AB}"/>
          </ac:spMkLst>
        </pc:spChg>
        <pc:spChg chg="mod">
          <ac:chgData name="Scott James" userId="c2e63f69-a6d5-4d66-b3bc-8d8d5f1e9690" providerId="ADAL" clId="{2EA3D1DC-2C47-4A79-83E4-0A548B3FA032}" dt="2026-09-23T10:08:39.416" v="2737" actId="14100"/>
          <ac:spMkLst>
            <pc:docMk/>
            <pc:sldMk cId="4113029398" sldId="290"/>
            <ac:spMk id="4" creationId="{F99DB980-FE5B-99E1-E0F5-B3F7E2E20AF7}"/>
          </ac:spMkLst>
        </pc:spChg>
        <pc:spChg chg="mod">
          <ac:chgData name="Scott James" userId="c2e63f69-a6d5-4d66-b3bc-8d8d5f1e9690" providerId="ADAL" clId="{2EA3D1DC-2C47-4A79-83E4-0A548B3FA032}" dt="2026-09-23T10:07:10.507" v="2693" actId="14100"/>
          <ac:spMkLst>
            <pc:docMk/>
            <pc:sldMk cId="4113029398" sldId="290"/>
            <ac:spMk id="8" creationId="{2B4D4019-1BD9-740F-4582-3FA6A3E55D51}"/>
          </ac:spMkLst>
        </pc:spChg>
        <pc:spChg chg="mod">
          <ac:chgData name="Scott James" userId="c2e63f69-a6d5-4d66-b3bc-8d8d5f1e9690" providerId="ADAL" clId="{2EA3D1DC-2C47-4A79-83E4-0A548B3FA032}" dt="2026-09-23T10:08:40.726" v="2738" actId="1076"/>
          <ac:spMkLst>
            <pc:docMk/>
            <pc:sldMk cId="4113029398" sldId="290"/>
            <ac:spMk id="9" creationId="{546414D4-FE44-A174-7F36-74F20D4FD3D2}"/>
          </ac:spMkLst>
        </pc:spChg>
        <pc:spChg chg="mod">
          <ac:chgData name="Scott James" userId="c2e63f69-a6d5-4d66-b3bc-8d8d5f1e9690" providerId="ADAL" clId="{2EA3D1DC-2C47-4A79-83E4-0A548B3FA032}" dt="2026-09-23T10:07:29.887" v="2725" actId="14100"/>
          <ac:spMkLst>
            <pc:docMk/>
            <pc:sldMk cId="4113029398" sldId="290"/>
            <ac:spMk id="10" creationId="{B64C4554-0120-02C6-04C2-F5665542A622}"/>
          </ac:spMkLst>
        </pc:spChg>
        <pc:spChg chg="add mod">
          <ac:chgData name="Scott James" userId="c2e63f69-a6d5-4d66-b3bc-8d8d5f1e9690" providerId="ADAL" clId="{2EA3D1DC-2C47-4A79-83E4-0A548B3FA032}" dt="2026-09-23T10:11:05.991" v="2769" actId="20577"/>
          <ac:spMkLst>
            <pc:docMk/>
            <pc:sldMk cId="4113029398" sldId="290"/>
            <ac:spMk id="12" creationId="{9BC26D9B-AE10-756E-639B-4E5724436191}"/>
          </ac:spMkLst>
        </pc:spChg>
        <pc:spChg chg="add mod">
          <ac:chgData name="Scott James" userId="c2e63f69-a6d5-4d66-b3bc-8d8d5f1e9690" providerId="ADAL" clId="{2EA3D1DC-2C47-4A79-83E4-0A548B3FA032}" dt="2026-09-23T10:11:23.671" v="2775" actId="20577"/>
          <ac:spMkLst>
            <pc:docMk/>
            <pc:sldMk cId="4113029398" sldId="290"/>
            <ac:spMk id="14" creationId="{F7E4EE48-8EFB-DDF2-D776-210515E5A7C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FFF290-A3B8-4BB3-883B-9B92AAAFE2FE}" type="doc">
      <dgm:prSet loTypeId="urn:microsoft.com/office/officeart/2018/2/layout/IconVerticalSolidList" loCatId="icon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C4872677-E61D-4A8F-A6B3-9898BB47BD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Plus Jakarta Sans" panose="020B0604020202020204" charset="0"/>
              <a:cs typeface="Plus Jakarta Sans" panose="020B0604020202020204" charset="0"/>
            </a:rPr>
            <a:t>Limited Insight:</a:t>
          </a:r>
          <a:r>
            <a:rPr lang="en-GB" sz="2200" dirty="0">
              <a:latin typeface="Plus Jakarta Sans" panose="020B0604020202020204" charset="0"/>
              <a:cs typeface="Plus Jakarta Sans" panose="020B0604020202020204" charset="0"/>
            </a:rPr>
            <a:t> Interviews provide only a snapshot of a candidate’s suitability. </a:t>
          </a:r>
          <a:endParaRPr lang="en-US" sz="2200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B38CCAA8-0E8D-4AE5-90C0-B1D6A0496511}" type="parTrans" cxnId="{854665F0-9704-4BED-AB92-EBC740263EB6}">
      <dgm:prSet/>
      <dgm:spPr/>
      <dgm:t>
        <a:bodyPr/>
        <a:lstStyle/>
        <a:p>
          <a:endParaRPr lang="en-US"/>
        </a:p>
      </dgm:t>
    </dgm:pt>
    <dgm:pt modelId="{3040561E-0F5F-4A73-9D4B-102D9A85C320}" type="sibTrans" cxnId="{854665F0-9704-4BED-AB92-EBC740263EB6}">
      <dgm:prSet/>
      <dgm:spPr/>
      <dgm:t>
        <a:bodyPr/>
        <a:lstStyle/>
        <a:p>
          <a:endParaRPr lang="en-US"/>
        </a:p>
      </dgm:t>
    </dgm:pt>
    <dgm:pt modelId="{5566B52C-CE9F-4E5F-92D9-9DF94B7D6C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Plus Jakarta Sans" panose="020B0604020202020204" charset="0"/>
              <a:cs typeface="Plus Jakarta Sans" panose="020B0604020202020204" charset="0"/>
            </a:rPr>
            <a:t>Risk of Bias:</a:t>
          </a:r>
          <a:r>
            <a:rPr lang="en-GB" sz="2200" dirty="0">
              <a:latin typeface="Plus Jakarta Sans" panose="020B0604020202020204" charset="0"/>
              <a:cs typeface="Plus Jakarta Sans" panose="020B0604020202020204" charset="0"/>
            </a:rPr>
            <a:t> First impressions and unconscious bias can affect decisions. </a:t>
          </a:r>
          <a:endParaRPr lang="en-US" sz="2200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7C0CFE5F-BB07-40D3-BC36-0CE1FFFF697F}" type="parTrans" cxnId="{2B352971-1128-4C7E-B161-741308199584}">
      <dgm:prSet/>
      <dgm:spPr/>
      <dgm:t>
        <a:bodyPr/>
        <a:lstStyle/>
        <a:p>
          <a:endParaRPr lang="en-US"/>
        </a:p>
      </dgm:t>
    </dgm:pt>
    <dgm:pt modelId="{4BB7BB5C-AC29-43E5-85C0-68395E898520}" type="sibTrans" cxnId="{2B352971-1128-4C7E-B161-741308199584}">
      <dgm:prSet/>
      <dgm:spPr/>
      <dgm:t>
        <a:bodyPr/>
        <a:lstStyle/>
        <a:p>
          <a:endParaRPr lang="en-US"/>
        </a:p>
      </dgm:t>
    </dgm:pt>
    <dgm:pt modelId="{1642088D-9373-45C6-BCBF-CE13E98409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Plus Jakarta Sans" panose="020B0604020202020204" charset="0"/>
              <a:cs typeface="Plus Jakarta Sans" panose="020B0604020202020204" charset="0"/>
            </a:rPr>
            <a:t>Limited Resources:</a:t>
          </a:r>
          <a:r>
            <a:rPr lang="en-GB" sz="2200" dirty="0">
              <a:latin typeface="Plus Jakarta Sans" panose="020B0604020202020204" charset="0"/>
              <a:cs typeface="Plus Jakarta Sans" panose="020B0604020202020204" charset="0"/>
            </a:rPr>
            <a:t> SMEs may have less time, money and recruitment expertise. </a:t>
          </a:r>
          <a:endParaRPr lang="en-US" sz="2200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0E3AC0DA-3B3E-4056-B58C-C24E885B6028}" type="parTrans" cxnId="{682560E3-0459-4DED-AAA5-9EAAA15629E3}">
      <dgm:prSet/>
      <dgm:spPr/>
      <dgm:t>
        <a:bodyPr/>
        <a:lstStyle/>
        <a:p>
          <a:endParaRPr lang="en-US"/>
        </a:p>
      </dgm:t>
    </dgm:pt>
    <dgm:pt modelId="{50245E35-18E1-4EB6-B7B1-903AF541ED06}" type="sibTrans" cxnId="{682560E3-0459-4DED-AAA5-9EAAA15629E3}">
      <dgm:prSet/>
      <dgm:spPr/>
      <dgm:t>
        <a:bodyPr/>
        <a:lstStyle/>
        <a:p>
          <a:endParaRPr lang="en-US"/>
        </a:p>
      </dgm:t>
    </dgm:pt>
    <dgm:pt modelId="{61AA331D-A784-4275-A2B7-579793C5CD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Plus Jakarta Sans" panose="020B0604020202020204" charset="0"/>
              <a:cs typeface="Plus Jakarta Sans" panose="020B0604020202020204" charset="0"/>
            </a:rPr>
            <a:t>Informal Processes:</a:t>
          </a:r>
          <a:r>
            <a:rPr lang="en-GB" sz="2200" dirty="0">
              <a:latin typeface="Plus Jakarta Sans" panose="020B0604020202020204" charset="0"/>
              <a:cs typeface="Plus Jakarta Sans" panose="020B0604020202020204" charset="0"/>
            </a:rPr>
            <a:t> Less structure can lead to inconsistent decisions. </a:t>
          </a:r>
          <a:endParaRPr lang="en-US" sz="2200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CEA7750A-AF4C-436E-92AC-5F92EF2F6CF7}" type="parTrans" cxnId="{EA598D04-C145-4792-9877-8FB4DC5F0F8D}">
      <dgm:prSet/>
      <dgm:spPr/>
      <dgm:t>
        <a:bodyPr/>
        <a:lstStyle/>
        <a:p>
          <a:endParaRPr lang="en-US"/>
        </a:p>
      </dgm:t>
    </dgm:pt>
    <dgm:pt modelId="{1DF75BCF-8D6C-49BA-8651-29A039E2A930}" type="sibTrans" cxnId="{EA598D04-C145-4792-9877-8FB4DC5F0F8D}">
      <dgm:prSet/>
      <dgm:spPr/>
      <dgm:t>
        <a:bodyPr/>
        <a:lstStyle/>
        <a:p>
          <a:endParaRPr lang="en-US"/>
        </a:p>
      </dgm:t>
    </dgm:pt>
    <dgm:pt modelId="{693FDAAA-D627-48CC-92E2-00A9821CDF6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Plus Jakarta Sans" panose="020B0604020202020204" charset="0"/>
              <a:cs typeface="Plus Jakarta Sans" panose="020B0604020202020204" charset="0"/>
            </a:rPr>
            <a:t>Hiring Risks:</a:t>
          </a:r>
          <a:r>
            <a:rPr lang="en-GB" sz="2200" dirty="0">
              <a:latin typeface="Plus Jakarta Sans" panose="020B0604020202020204" charset="0"/>
              <a:cs typeface="Plus Jakarta Sans" panose="020B0604020202020204" charset="0"/>
            </a:rPr>
            <a:t> A poor hire can have a significant impact on a small business.</a:t>
          </a:r>
          <a:endParaRPr lang="en-US" sz="2200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8ADF3D5D-B81D-41E1-83AC-D7A84E5F72D8}" type="parTrans" cxnId="{54C794DD-FB8E-48E2-8049-FD3BC331EC0A}">
      <dgm:prSet/>
      <dgm:spPr/>
      <dgm:t>
        <a:bodyPr/>
        <a:lstStyle/>
        <a:p>
          <a:endParaRPr lang="en-US"/>
        </a:p>
      </dgm:t>
    </dgm:pt>
    <dgm:pt modelId="{41366EC9-9DDB-4553-8E59-5F8D8C02915B}" type="sibTrans" cxnId="{54C794DD-FB8E-48E2-8049-FD3BC331EC0A}">
      <dgm:prSet/>
      <dgm:spPr/>
      <dgm:t>
        <a:bodyPr/>
        <a:lstStyle/>
        <a:p>
          <a:endParaRPr lang="en-US"/>
        </a:p>
      </dgm:t>
    </dgm:pt>
    <dgm:pt modelId="{9B7A26DA-8780-49C7-AFDE-0BD7DFEBC8D4}" type="pres">
      <dgm:prSet presAssocID="{41FFF290-A3B8-4BB3-883B-9B92AAAFE2FE}" presName="root" presStyleCnt="0">
        <dgm:presLayoutVars>
          <dgm:dir/>
          <dgm:resizeHandles val="exact"/>
        </dgm:presLayoutVars>
      </dgm:prSet>
      <dgm:spPr/>
    </dgm:pt>
    <dgm:pt modelId="{AC3BD9BD-8F92-49AD-8B42-8985576A2F54}" type="pres">
      <dgm:prSet presAssocID="{C4872677-E61D-4A8F-A6B3-9898BB47BD46}" presName="compNode" presStyleCnt="0"/>
      <dgm:spPr/>
    </dgm:pt>
    <dgm:pt modelId="{C96EC326-EBFA-412F-B2F2-6AFA4D47DDB9}" type="pres">
      <dgm:prSet presAssocID="{C4872677-E61D-4A8F-A6B3-9898BB47BD46}" presName="bgRect" presStyleLbl="bgShp" presStyleIdx="0" presStyleCnt="5"/>
      <dgm:spPr/>
    </dgm:pt>
    <dgm:pt modelId="{C8209809-D6AC-4DE5-8031-8D15337D91A8}" type="pres">
      <dgm:prSet presAssocID="{C4872677-E61D-4A8F-A6B3-9898BB47BD4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3523B93-B262-4EE1-99DC-4966A745C50E}" type="pres">
      <dgm:prSet presAssocID="{C4872677-E61D-4A8F-A6B3-9898BB47BD46}" presName="spaceRect" presStyleCnt="0"/>
      <dgm:spPr/>
    </dgm:pt>
    <dgm:pt modelId="{4538FE79-17FF-4B4C-9B82-F1407332F4CB}" type="pres">
      <dgm:prSet presAssocID="{C4872677-E61D-4A8F-A6B3-9898BB47BD46}" presName="parTx" presStyleLbl="revTx" presStyleIdx="0" presStyleCnt="5">
        <dgm:presLayoutVars>
          <dgm:chMax val="0"/>
          <dgm:chPref val="0"/>
        </dgm:presLayoutVars>
      </dgm:prSet>
      <dgm:spPr/>
    </dgm:pt>
    <dgm:pt modelId="{08E19A91-2C13-4462-B55A-AEF1B9C70756}" type="pres">
      <dgm:prSet presAssocID="{3040561E-0F5F-4A73-9D4B-102D9A85C320}" presName="sibTrans" presStyleCnt="0"/>
      <dgm:spPr/>
    </dgm:pt>
    <dgm:pt modelId="{945769CC-9A86-4547-9366-3D96D07EB527}" type="pres">
      <dgm:prSet presAssocID="{5566B52C-CE9F-4E5F-92D9-9DF94B7D6CB2}" presName="compNode" presStyleCnt="0"/>
      <dgm:spPr/>
    </dgm:pt>
    <dgm:pt modelId="{B4A57974-8765-4B15-89E4-D88DA40FA2FB}" type="pres">
      <dgm:prSet presAssocID="{5566B52C-CE9F-4E5F-92D9-9DF94B7D6CB2}" presName="bgRect" presStyleLbl="bgShp" presStyleIdx="1" presStyleCnt="5"/>
      <dgm:spPr/>
    </dgm:pt>
    <dgm:pt modelId="{71B546B1-5D07-4266-BE6A-E3D80F28377A}" type="pres">
      <dgm:prSet presAssocID="{5566B52C-CE9F-4E5F-92D9-9DF94B7D6CB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E7CB327-3339-4A7E-B36C-F860A6F9B2EA}" type="pres">
      <dgm:prSet presAssocID="{5566B52C-CE9F-4E5F-92D9-9DF94B7D6CB2}" presName="spaceRect" presStyleCnt="0"/>
      <dgm:spPr/>
    </dgm:pt>
    <dgm:pt modelId="{3E622B51-1F99-49DD-AF22-B8E8DA62FCFC}" type="pres">
      <dgm:prSet presAssocID="{5566B52C-CE9F-4E5F-92D9-9DF94B7D6CB2}" presName="parTx" presStyleLbl="revTx" presStyleIdx="1" presStyleCnt="5">
        <dgm:presLayoutVars>
          <dgm:chMax val="0"/>
          <dgm:chPref val="0"/>
        </dgm:presLayoutVars>
      </dgm:prSet>
      <dgm:spPr/>
    </dgm:pt>
    <dgm:pt modelId="{B88E16A9-DD0E-4208-B2FB-DD683996B3F4}" type="pres">
      <dgm:prSet presAssocID="{4BB7BB5C-AC29-43E5-85C0-68395E898520}" presName="sibTrans" presStyleCnt="0"/>
      <dgm:spPr/>
    </dgm:pt>
    <dgm:pt modelId="{CA055C6D-8591-4BDF-BCA3-78861BA3F4F9}" type="pres">
      <dgm:prSet presAssocID="{1642088D-9373-45C6-BCBF-CE13E98409B2}" presName="compNode" presStyleCnt="0"/>
      <dgm:spPr/>
    </dgm:pt>
    <dgm:pt modelId="{0787F3DD-E871-499C-A511-C38A9BC1E3CE}" type="pres">
      <dgm:prSet presAssocID="{1642088D-9373-45C6-BCBF-CE13E98409B2}" presName="bgRect" presStyleLbl="bgShp" presStyleIdx="2" presStyleCnt="5"/>
      <dgm:spPr/>
    </dgm:pt>
    <dgm:pt modelId="{237602AE-0BB6-46F9-9D23-44FE8878A65C}" type="pres">
      <dgm:prSet presAssocID="{1642088D-9373-45C6-BCBF-CE13E98409B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C92350E-25B1-4F2D-8B53-37F2245456A0}" type="pres">
      <dgm:prSet presAssocID="{1642088D-9373-45C6-BCBF-CE13E98409B2}" presName="spaceRect" presStyleCnt="0"/>
      <dgm:spPr/>
    </dgm:pt>
    <dgm:pt modelId="{66D74818-4DE6-483E-9C70-84251A02FCE6}" type="pres">
      <dgm:prSet presAssocID="{1642088D-9373-45C6-BCBF-CE13E98409B2}" presName="parTx" presStyleLbl="revTx" presStyleIdx="2" presStyleCnt="5">
        <dgm:presLayoutVars>
          <dgm:chMax val="0"/>
          <dgm:chPref val="0"/>
        </dgm:presLayoutVars>
      </dgm:prSet>
      <dgm:spPr/>
    </dgm:pt>
    <dgm:pt modelId="{C50490DE-74E7-4525-9CEA-B583A00D1457}" type="pres">
      <dgm:prSet presAssocID="{50245E35-18E1-4EB6-B7B1-903AF541ED06}" presName="sibTrans" presStyleCnt="0"/>
      <dgm:spPr/>
    </dgm:pt>
    <dgm:pt modelId="{77A72BC3-AAE1-4F32-AB66-E22B89833B01}" type="pres">
      <dgm:prSet presAssocID="{61AA331D-A784-4275-A2B7-579793C5CD1E}" presName="compNode" presStyleCnt="0"/>
      <dgm:spPr/>
    </dgm:pt>
    <dgm:pt modelId="{2E6F0763-7FC6-48B9-8EE7-776354330147}" type="pres">
      <dgm:prSet presAssocID="{61AA331D-A784-4275-A2B7-579793C5CD1E}" presName="bgRect" presStyleLbl="bgShp" presStyleIdx="3" presStyleCnt="5"/>
      <dgm:spPr/>
    </dgm:pt>
    <dgm:pt modelId="{E11BF636-5954-4B0E-95E1-6056DC9AD843}" type="pres">
      <dgm:prSet presAssocID="{61AA331D-A784-4275-A2B7-579793C5CD1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49435C1-DB2F-4FD6-A0D9-BD168CF34991}" type="pres">
      <dgm:prSet presAssocID="{61AA331D-A784-4275-A2B7-579793C5CD1E}" presName="spaceRect" presStyleCnt="0"/>
      <dgm:spPr/>
    </dgm:pt>
    <dgm:pt modelId="{0110E7A4-0319-49BA-B731-CAE37556718A}" type="pres">
      <dgm:prSet presAssocID="{61AA331D-A784-4275-A2B7-579793C5CD1E}" presName="parTx" presStyleLbl="revTx" presStyleIdx="3" presStyleCnt="5">
        <dgm:presLayoutVars>
          <dgm:chMax val="0"/>
          <dgm:chPref val="0"/>
        </dgm:presLayoutVars>
      </dgm:prSet>
      <dgm:spPr/>
    </dgm:pt>
    <dgm:pt modelId="{F00A077D-0E9C-4F7A-86EB-3CB2DBD2ED1C}" type="pres">
      <dgm:prSet presAssocID="{1DF75BCF-8D6C-49BA-8651-29A039E2A930}" presName="sibTrans" presStyleCnt="0"/>
      <dgm:spPr/>
    </dgm:pt>
    <dgm:pt modelId="{8CF9F166-A7A7-419A-B497-AF5A5AEEAD65}" type="pres">
      <dgm:prSet presAssocID="{693FDAAA-D627-48CC-92E2-00A9821CDF67}" presName="compNode" presStyleCnt="0"/>
      <dgm:spPr/>
    </dgm:pt>
    <dgm:pt modelId="{61E6358B-CA44-4D25-980F-D35C0B510649}" type="pres">
      <dgm:prSet presAssocID="{693FDAAA-D627-48CC-92E2-00A9821CDF67}" presName="bgRect" presStyleLbl="bgShp" presStyleIdx="4" presStyleCnt="5"/>
      <dgm:spPr/>
    </dgm:pt>
    <dgm:pt modelId="{4CB713FA-E9E0-4D45-AC62-A488ADCBB351}" type="pres">
      <dgm:prSet presAssocID="{693FDAAA-D627-48CC-92E2-00A9821CDF6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C075DF1-CA70-4FE4-8980-3A067BD8031C}" type="pres">
      <dgm:prSet presAssocID="{693FDAAA-D627-48CC-92E2-00A9821CDF67}" presName="spaceRect" presStyleCnt="0"/>
      <dgm:spPr/>
    </dgm:pt>
    <dgm:pt modelId="{4C9BF74F-1C5B-4C53-BC10-31C4D6CD6B46}" type="pres">
      <dgm:prSet presAssocID="{693FDAAA-D627-48CC-92E2-00A9821CDF6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A598D04-C145-4792-9877-8FB4DC5F0F8D}" srcId="{41FFF290-A3B8-4BB3-883B-9B92AAAFE2FE}" destId="{61AA331D-A784-4275-A2B7-579793C5CD1E}" srcOrd="3" destOrd="0" parTransId="{CEA7750A-AF4C-436E-92AC-5F92EF2F6CF7}" sibTransId="{1DF75BCF-8D6C-49BA-8651-29A039E2A930}"/>
    <dgm:cxn modelId="{20658736-C5D0-4D24-AD50-F1F5478E24F3}" type="presOf" srcId="{1642088D-9373-45C6-BCBF-CE13E98409B2}" destId="{66D74818-4DE6-483E-9C70-84251A02FCE6}" srcOrd="0" destOrd="0" presId="urn:microsoft.com/office/officeart/2018/2/layout/IconVerticalSolidList"/>
    <dgm:cxn modelId="{A2C0FB69-CEB4-4961-8564-013C0B4B447E}" type="presOf" srcId="{41FFF290-A3B8-4BB3-883B-9B92AAAFE2FE}" destId="{9B7A26DA-8780-49C7-AFDE-0BD7DFEBC8D4}" srcOrd="0" destOrd="0" presId="urn:microsoft.com/office/officeart/2018/2/layout/IconVerticalSolidList"/>
    <dgm:cxn modelId="{2B352971-1128-4C7E-B161-741308199584}" srcId="{41FFF290-A3B8-4BB3-883B-9B92AAAFE2FE}" destId="{5566B52C-CE9F-4E5F-92D9-9DF94B7D6CB2}" srcOrd="1" destOrd="0" parTransId="{7C0CFE5F-BB07-40D3-BC36-0CE1FFFF697F}" sibTransId="{4BB7BB5C-AC29-43E5-85C0-68395E898520}"/>
    <dgm:cxn modelId="{70133A8F-262D-4C31-9042-F7F8F31F1C5C}" type="presOf" srcId="{693FDAAA-D627-48CC-92E2-00A9821CDF67}" destId="{4C9BF74F-1C5B-4C53-BC10-31C4D6CD6B46}" srcOrd="0" destOrd="0" presId="urn:microsoft.com/office/officeart/2018/2/layout/IconVerticalSolidList"/>
    <dgm:cxn modelId="{0F027DD2-A2DD-4490-94F7-D038800BBAD9}" type="presOf" srcId="{5566B52C-CE9F-4E5F-92D9-9DF94B7D6CB2}" destId="{3E622B51-1F99-49DD-AF22-B8E8DA62FCFC}" srcOrd="0" destOrd="0" presId="urn:microsoft.com/office/officeart/2018/2/layout/IconVerticalSolidList"/>
    <dgm:cxn modelId="{54C794DD-FB8E-48E2-8049-FD3BC331EC0A}" srcId="{41FFF290-A3B8-4BB3-883B-9B92AAAFE2FE}" destId="{693FDAAA-D627-48CC-92E2-00A9821CDF67}" srcOrd="4" destOrd="0" parTransId="{8ADF3D5D-B81D-41E1-83AC-D7A84E5F72D8}" sibTransId="{41366EC9-9DDB-4553-8E59-5F8D8C02915B}"/>
    <dgm:cxn modelId="{274374DE-C3D7-4427-80CB-3CEB6378333C}" type="presOf" srcId="{C4872677-E61D-4A8F-A6B3-9898BB47BD46}" destId="{4538FE79-17FF-4B4C-9B82-F1407332F4CB}" srcOrd="0" destOrd="0" presId="urn:microsoft.com/office/officeart/2018/2/layout/IconVerticalSolidList"/>
    <dgm:cxn modelId="{682560E3-0459-4DED-AAA5-9EAAA15629E3}" srcId="{41FFF290-A3B8-4BB3-883B-9B92AAAFE2FE}" destId="{1642088D-9373-45C6-BCBF-CE13E98409B2}" srcOrd="2" destOrd="0" parTransId="{0E3AC0DA-3B3E-4056-B58C-C24E885B6028}" sibTransId="{50245E35-18E1-4EB6-B7B1-903AF541ED06}"/>
    <dgm:cxn modelId="{854665F0-9704-4BED-AB92-EBC740263EB6}" srcId="{41FFF290-A3B8-4BB3-883B-9B92AAAFE2FE}" destId="{C4872677-E61D-4A8F-A6B3-9898BB47BD46}" srcOrd="0" destOrd="0" parTransId="{B38CCAA8-0E8D-4AE5-90C0-B1D6A0496511}" sibTransId="{3040561E-0F5F-4A73-9D4B-102D9A85C320}"/>
    <dgm:cxn modelId="{D3563CFC-CA3F-41F0-8CEA-2637AFAE5FF3}" type="presOf" srcId="{61AA331D-A784-4275-A2B7-579793C5CD1E}" destId="{0110E7A4-0319-49BA-B731-CAE37556718A}" srcOrd="0" destOrd="0" presId="urn:microsoft.com/office/officeart/2018/2/layout/IconVerticalSolidList"/>
    <dgm:cxn modelId="{1D3D089F-DD36-483A-821C-3737854C4734}" type="presParOf" srcId="{9B7A26DA-8780-49C7-AFDE-0BD7DFEBC8D4}" destId="{AC3BD9BD-8F92-49AD-8B42-8985576A2F54}" srcOrd="0" destOrd="0" presId="urn:microsoft.com/office/officeart/2018/2/layout/IconVerticalSolidList"/>
    <dgm:cxn modelId="{E2493BBB-9AF3-45F8-90DE-45BFCD98077E}" type="presParOf" srcId="{AC3BD9BD-8F92-49AD-8B42-8985576A2F54}" destId="{C96EC326-EBFA-412F-B2F2-6AFA4D47DDB9}" srcOrd="0" destOrd="0" presId="urn:microsoft.com/office/officeart/2018/2/layout/IconVerticalSolidList"/>
    <dgm:cxn modelId="{7E9DF369-7BEC-4865-89FC-EF69BF0782CB}" type="presParOf" srcId="{AC3BD9BD-8F92-49AD-8B42-8985576A2F54}" destId="{C8209809-D6AC-4DE5-8031-8D15337D91A8}" srcOrd="1" destOrd="0" presId="urn:microsoft.com/office/officeart/2018/2/layout/IconVerticalSolidList"/>
    <dgm:cxn modelId="{D3E29B77-24C1-4010-B1EE-DCB45C06F005}" type="presParOf" srcId="{AC3BD9BD-8F92-49AD-8B42-8985576A2F54}" destId="{F3523B93-B262-4EE1-99DC-4966A745C50E}" srcOrd="2" destOrd="0" presId="urn:microsoft.com/office/officeart/2018/2/layout/IconVerticalSolidList"/>
    <dgm:cxn modelId="{C1C04475-5264-417D-B27B-6DF564D11AA2}" type="presParOf" srcId="{AC3BD9BD-8F92-49AD-8B42-8985576A2F54}" destId="{4538FE79-17FF-4B4C-9B82-F1407332F4CB}" srcOrd="3" destOrd="0" presId="urn:microsoft.com/office/officeart/2018/2/layout/IconVerticalSolidList"/>
    <dgm:cxn modelId="{1A6883E2-DF98-4AD3-9FD8-4828C0F734E0}" type="presParOf" srcId="{9B7A26DA-8780-49C7-AFDE-0BD7DFEBC8D4}" destId="{08E19A91-2C13-4462-B55A-AEF1B9C70756}" srcOrd="1" destOrd="0" presId="urn:microsoft.com/office/officeart/2018/2/layout/IconVerticalSolidList"/>
    <dgm:cxn modelId="{D4A3D48E-4B46-4BD1-9982-4ED39E3A1943}" type="presParOf" srcId="{9B7A26DA-8780-49C7-AFDE-0BD7DFEBC8D4}" destId="{945769CC-9A86-4547-9366-3D96D07EB527}" srcOrd="2" destOrd="0" presId="urn:microsoft.com/office/officeart/2018/2/layout/IconVerticalSolidList"/>
    <dgm:cxn modelId="{D1925ADF-9769-4FCB-BC57-A1EFDD1B9787}" type="presParOf" srcId="{945769CC-9A86-4547-9366-3D96D07EB527}" destId="{B4A57974-8765-4B15-89E4-D88DA40FA2FB}" srcOrd="0" destOrd="0" presId="urn:microsoft.com/office/officeart/2018/2/layout/IconVerticalSolidList"/>
    <dgm:cxn modelId="{9535F9B7-E829-4181-9475-86DAA315EF02}" type="presParOf" srcId="{945769CC-9A86-4547-9366-3D96D07EB527}" destId="{71B546B1-5D07-4266-BE6A-E3D80F28377A}" srcOrd="1" destOrd="0" presId="urn:microsoft.com/office/officeart/2018/2/layout/IconVerticalSolidList"/>
    <dgm:cxn modelId="{3A4149B6-A706-4BA7-81C9-0A695DE4CA26}" type="presParOf" srcId="{945769CC-9A86-4547-9366-3D96D07EB527}" destId="{8E7CB327-3339-4A7E-B36C-F860A6F9B2EA}" srcOrd="2" destOrd="0" presId="urn:microsoft.com/office/officeart/2018/2/layout/IconVerticalSolidList"/>
    <dgm:cxn modelId="{301DDDD3-0722-4D92-8B23-636BD8F87711}" type="presParOf" srcId="{945769CC-9A86-4547-9366-3D96D07EB527}" destId="{3E622B51-1F99-49DD-AF22-B8E8DA62FCFC}" srcOrd="3" destOrd="0" presId="urn:microsoft.com/office/officeart/2018/2/layout/IconVerticalSolidList"/>
    <dgm:cxn modelId="{43616A02-8ACB-4AFC-AD76-58AC7EEB0404}" type="presParOf" srcId="{9B7A26DA-8780-49C7-AFDE-0BD7DFEBC8D4}" destId="{B88E16A9-DD0E-4208-B2FB-DD683996B3F4}" srcOrd="3" destOrd="0" presId="urn:microsoft.com/office/officeart/2018/2/layout/IconVerticalSolidList"/>
    <dgm:cxn modelId="{7C3E2A7D-C434-48D9-947C-80606002C46C}" type="presParOf" srcId="{9B7A26DA-8780-49C7-AFDE-0BD7DFEBC8D4}" destId="{CA055C6D-8591-4BDF-BCA3-78861BA3F4F9}" srcOrd="4" destOrd="0" presId="urn:microsoft.com/office/officeart/2018/2/layout/IconVerticalSolidList"/>
    <dgm:cxn modelId="{CF91F7C8-ACBC-48B2-ADE0-65A2DE5E8E0E}" type="presParOf" srcId="{CA055C6D-8591-4BDF-BCA3-78861BA3F4F9}" destId="{0787F3DD-E871-499C-A511-C38A9BC1E3CE}" srcOrd="0" destOrd="0" presId="urn:microsoft.com/office/officeart/2018/2/layout/IconVerticalSolidList"/>
    <dgm:cxn modelId="{47271906-E107-4C9B-BB0D-A482DE409EFD}" type="presParOf" srcId="{CA055C6D-8591-4BDF-BCA3-78861BA3F4F9}" destId="{237602AE-0BB6-46F9-9D23-44FE8878A65C}" srcOrd="1" destOrd="0" presId="urn:microsoft.com/office/officeart/2018/2/layout/IconVerticalSolidList"/>
    <dgm:cxn modelId="{D8E694C6-235C-4A77-9F09-9590B0EF09F8}" type="presParOf" srcId="{CA055C6D-8591-4BDF-BCA3-78861BA3F4F9}" destId="{FC92350E-25B1-4F2D-8B53-37F2245456A0}" srcOrd="2" destOrd="0" presId="urn:microsoft.com/office/officeart/2018/2/layout/IconVerticalSolidList"/>
    <dgm:cxn modelId="{90575916-690C-4390-AE32-C9F51D558889}" type="presParOf" srcId="{CA055C6D-8591-4BDF-BCA3-78861BA3F4F9}" destId="{66D74818-4DE6-483E-9C70-84251A02FCE6}" srcOrd="3" destOrd="0" presId="urn:microsoft.com/office/officeart/2018/2/layout/IconVerticalSolidList"/>
    <dgm:cxn modelId="{077F086C-4EA5-4020-A372-4D14AB966043}" type="presParOf" srcId="{9B7A26DA-8780-49C7-AFDE-0BD7DFEBC8D4}" destId="{C50490DE-74E7-4525-9CEA-B583A00D1457}" srcOrd="5" destOrd="0" presId="urn:microsoft.com/office/officeart/2018/2/layout/IconVerticalSolidList"/>
    <dgm:cxn modelId="{9C9CCBED-E30D-4620-A1B9-54A9ABA8F0AC}" type="presParOf" srcId="{9B7A26DA-8780-49C7-AFDE-0BD7DFEBC8D4}" destId="{77A72BC3-AAE1-4F32-AB66-E22B89833B01}" srcOrd="6" destOrd="0" presId="urn:microsoft.com/office/officeart/2018/2/layout/IconVerticalSolidList"/>
    <dgm:cxn modelId="{4102023B-01C0-4FE8-8140-EF9AD916DA33}" type="presParOf" srcId="{77A72BC3-AAE1-4F32-AB66-E22B89833B01}" destId="{2E6F0763-7FC6-48B9-8EE7-776354330147}" srcOrd="0" destOrd="0" presId="urn:microsoft.com/office/officeart/2018/2/layout/IconVerticalSolidList"/>
    <dgm:cxn modelId="{D1C5DC17-12A3-43FC-A7C3-CE7F427F8F5B}" type="presParOf" srcId="{77A72BC3-AAE1-4F32-AB66-E22B89833B01}" destId="{E11BF636-5954-4B0E-95E1-6056DC9AD843}" srcOrd="1" destOrd="0" presId="urn:microsoft.com/office/officeart/2018/2/layout/IconVerticalSolidList"/>
    <dgm:cxn modelId="{1954A466-AEFB-432A-A729-97845ED40B27}" type="presParOf" srcId="{77A72BC3-AAE1-4F32-AB66-E22B89833B01}" destId="{649435C1-DB2F-4FD6-A0D9-BD168CF34991}" srcOrd="2" destOrd="0" presId="urn:microsoft.com/office/officeart/2018/2/layout/IconVerticalSolidList"/>
    <dgm:cxn modelId="{8C9E2CBA-E905-4BFD-9F26-0120F7EE3602}" type="presParOf" srcId="{77A72BC3-AAE1-4F32-AB66-E22B89833B01}" destId="{0110E7A4-0319-49BA-B731-CAE37556718A}" srcOrd="3" destOrd="0" presId="urn:microsoft.com/office/officeart/2018/2/layout/IconVerticalSolidList"/>
    <dgm:cxn modelId="{656CF35C-F943-47E2-BC5F-AFB497F90E90}" type="presParOf" srcId="{9B7A26DA-8780-49C7-AFDE-0BD7DFEBC8D4}" destId="{F00A077D-0E9C-4F7A-86EB-3CB2DBD2ED1C}" srcOrd="7" destOrd="0" presId="urn:microsoft.com/office/officeart/2018/2/layout/IconVerticalSolidList"/>
    <dgm:cxn modelId="{3DD5DAA9-3A74-40BE-BE5E-16871667661D}" type="presParOf" srcId="{9B7A26DA-8780-49C7-AFDE-0BD7DFEBC8D4}" destId="{8CF9F166-A7A7-419A-B497-AF5A5AEEAD65}" srcOrd="8" destOrd="0" presId="urn:microsoft.com/office/officeart/2018/2/layout/IconVerticalSolidList"/>
    <dgm:cxn modelId="{ECA27206-7C3A-4E16-B668-A9EEDA8FC9E1}" type="presParOf" srcId="{8CF9F166-A7A7-419A-B497-AF5A5AEEAD65}" destId="{61E6358B-CA44-4D25-980F-D35C0B510649}" srcOrd="0" destOrd="0" presId="urn:microsoft.com/office/officeart/2018/2/layout/IconVerticalSolidList"/>
    <dgm:cxn modelId="{59A34D74-7A14-4E3D-B0D0-86A543A742EE}" type="presParOf" srcId="{8CF9F166-A7A7-419A-B497-AF5A5AEEAD65}" destId="{4CB713FA-E9E0-4D45-AC62-A488ADCBB351}" srcOrd="1" destOrd="0" presId="urn:microsoft.com/office/officeart/2018/2/layout/IconVerticalSolidList"/>
    <dgm:cxn modelId="{30023B54-AA0A-42F2-B90B-C75DB2EE4D11}" type="presParOf" srcId="{8CF9F166-A7A7-419A-B497-AF5A5AEEAD65}" destId="{4C075DF1-CA70-4FE4-8980-3A067BD8031C}" srcOrd="2" destOrd="0" presId="urn:microsoft.com/office/officeart/2018/2/layout/IconVerticalSolidList"/>
    <dgm:cxn modelId="{D8970CE3-C3F3-4ED4-9883-C17DE8730D56}" type="presParOf" srcId="{8CF9F166-A7A7-419A-B497-AF5A5AEEAD65}" destId="{4C9BF74F-1C5B-4C53-BC10-31C4D6CD6B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6EC326-EBFA-412F-B2F2-6AFA4D47DDB9}">
      <dsp:nvSpPr>
        <dsp:cNvPr id="0" name=""/>
        <dsp:cNvSpPr/>
      </dsp:nvSpPr>
      <dsp:spPr>
        <a:xfrm>
          <a:off x="0" y="2631"/>
          <a:ext cx="11981320" cy="5604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209809-D6AC-4DE5-8031-8D15337D91A8}">
      <dsp:nvSpPr>
        <dsp:cNvPr id="0" name=""/>
        <dsp:cNvSpPr/>
      </dsp:nvSpPr>
      <dsp:spPr>
        <a:xfrm>
          <a:off x="169549" y="128742"/>
          <a:ext cx="308271" cy="3082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38FE79-17FF-4B4C-9B82-F1407332F4CB}">
      <dsp:nvSpPr>
        <dsp:cNvPr id="0" name=""/>
        <dsp:cNvSpPr/>
      </dsp:nvSpPr>
      <dsp:spPr>
        <a:xfrm>
          <a:off x="647371" y="2631"/>
          <a:ext cx="11333948" cy="5604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19" tIns="59319" rIns="59319" bIns="5931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Plus Jakarta Sans" panose="020B0604020202020204" charset="0"/>
              <a:cs typeface="Plus Jakarta Sans" panose="020B0604020202020204" charset="0"/>
            </a:rPr>
            <a:t>Limited Insight:</a:t>
          </a:r>
          <a:r>
            <a:rPr lang="en-GB" sz="2200" kern="1200" dirty="0">
              <a:latin typeface="Plus Jakarta Sans" panose="020B0604020202020204" charset="0"/>
              <a:cs typeface="Plus Jakarta Sans" panose="020B0604020202020204" charset="0"/>
            </a:rPr>
            <a:t> Interviews provide only a snapshot of a candidate’s suitability. </a:t>
          </a:r>
          <a:endParaRPr lang="en-US" sz="22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647371" y="2631"/>
        <a:ext cx="11333948" cy="560494"/>
      </dsp:txXfrm>
    </dsp:sp>
    <dsp:sp modelId="{B4A57974-8765-4B15-89E4-D88DA40FA2FB}">
      <dsp:nvSpPr>
        <dsp:cNvPr id="0" name=""/>
        <dsp:cNvSpPr/>
      </dsp:nvSpPr>
      <dsp:spPr>
        <a:xfrm>
          <a:off x="0" y="703249"/>
          <a:ext cx="11981320" cy="5604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546B1-5D07-4266-BE6A-E3D80F28377A}">
      <dsp:nvSpPr>
        <dsp:cNvPr id="0" name=""/>
        <dsp:cNvSpPr/>
      </dsp:nvSpPr>
      <dsp:spPr>
        <a:xfrm>
          <a:off x="169549" y="829360"/>
          <a:ext cx="308271" cy="3082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22B51-1F99-49DD-AF22-B8E8DA62FCFC}">
      <dsp:nvSpPr>
        <dsp:cNvPr id="0" name=""/>
        <dsp:cNvSpPr/>
      </dsp:nvSpPr>
      <dsp:spPr>
        <a:xfrm>
          <a:off x="647371" y="703249"/>
          <a:ext cx="11333948" cy="5604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19" tIns="59319" rIns="59319" bIns="5931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Plus Jakarta Sans" panose="020B0604020202020204" charset="0"/>
              <a:cs typeface="Plus Jakarta Sans" panose="020B0604020202020204" charset="0"/>
            </a:rPr>
            <a:t>Risk of Bias:</a:t>
          </a:r>
          <a:r>
            <a:rPr lang="en-GB" sz="2200" kern="1200" dirty="0">
              <a:latin typeface="Plus Jakarta Sans" panose="020B0604020202020204" charset="0"/>
              <a:cs typeface="Plus Jakarta Sans" panose="020B0604020202020204" charset="0"/>
            </a:rPr>
            <a:t> First impressions and unconscious bias can affect decisions. </a:t>
          </a:r>
          <a:endParaRPr lang="en-US" sz="22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647371" y="703249"/>
        <a:ext cx="11333948" cy="560494"/>
      </dsp:txXfrm>
    </dsp:sp>
    <dsp:sp modelId="{0787F3DD-E871-499C-A511-C38A9BC1E3CE}">
      <dsp:nvSpPr>
        <dsp:cNvPr id="0" name=""/>
        <dsp:cNvSpPr/>
      </dsp:nvSpPr>
      <dsp:spPr>
        <a:xfrm>
          <a:off x="0" y="1403867"/>
          <a:ext cx="11981320" cy="5604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602AE-0BB6-46F9-9D23-44FE8878A65C}">
      <dsp:nvSpPr>
        <dsp:cNvPr id="0" name=""/>
        <dsp:cNvSpPr/>
      </dsp:nvSpPr>
      <dsp:spPr>
        <a:xfrm>
          <a:off x="169549" y="1529979"/>
          <a:ext cx="308271" cy="3082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D74818-4DE6-483E-9C70-84251A02FCE6}">
      <dsp:nvSpPr>
        <dsp:cNvPr id="0" name=""/>
        <dsp:cNvSpPr/>
      </dsp:nvSpPr>
      <dsp:spPr>
        <a:xfrm>
          <a:off x="647371" y="1403867"/>
          <a:ext cx="11333948" cy="5604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19" tIns="59319" rIns="59319" bIns="5931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Plus Jakarta Sans" panose="020B0604020202020204" charset="0"/>
              <a:cs typeface="Plus Jakarta Sans" panose="020B0604020202020204" charset="0"/>
            </a:rPr>
            <a:t>Limited Resources:</a:t>
          </a:r>
          <a:r>
            <a:rPr lang="en-GB" sz="2200" kern="1200" dirty="0">
              <a:latin typeface="Plus Jakarta Sans" panose="020B0604020202020204" charset="0"/>
              <a:cs typeface="Plus Jakarta Sans" panose="020B0604020202020204" charset="0"/>
            </a:rPr>
            <a:t> SMEs may have less time, money and recruitment expertise. </a:t>
          </a:r>
          <a:endParaRPr lang="en-US" sz="22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647371" y="1403867"/>
        <a:ext cx="11333948" cy="560494"/>
      </dsp:txXfrm>
    </dsp:sp>
    <dsp:sp modelId="{2E6F0763-7FC6-48B9-8EE7-776354330147}">
      <dsp:nvSpPr>
        <dsp:cNvPr id="0" name=""/>
        <dsp:cNvSpPr/>
      </dsp:nvSpPr>
      <dsp:spPr>
        <a:xfrm>
          <a:off x="0" y="2104485"/>
          <a:ext cx="11981320" cy="5604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1BF636-5954-4B0E-95E1-6056DC9AD843}">
      <dsp:nvSpPr>
        <dsp:cNvPr id="0" name=""/>
        <dsp:cNvSpPr/>
      </dsp:nvSpPr>
      <dsp:spPr>
        <a:xfrm>
          <a:off x="169549" y="2230597"/>
          <a:ext cx="308271" cy="3082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0E7A4-0319-49BA-B731-CAE37556718A}">
      <dsp:nvSpPr>
        <dsp:cNvPr id="0" name=""/>
        <dsp:cNvSpPr/>
      </dsp:nvSpPr>
      <dsp:spPr>
        <a:xfrm>
          <a:off x="647371" y="2104485"/>
          <a:ext cx="11333948" cy="5604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19" tIns="59319" rIns="59319" bIns="5931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Plus Jakarta Sans" panose="020B0604020202020204" charset="0"/>
              <a:cs typeface="Plus Jakarta Sans" panose="020B0604020202020204" charset="0"/>
            </a:rPr>
            <a:t>Informal Processes:</a:t>
          </a:r>
          <a:r>
            <a:rPr lang="en-GB" sz="2200" kern="1200" dirty="0">
              <a:latin typeface="Plus Jakarta Sans" panose="020B0604020202020204" charset="0"/>
              <a:cs typeface="Plus Jakarta Sans" panose="020B0604020202020204" charset="0"/>
            </a:rPr>
            <a:t> Less structure can lead to inconsistent decisions. </a:t>
          </a:r>
          <a:endParaRPr lang="en-US" sz="22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647371" y="2104485"/>
        <a:ext cx="11333948" cy="560494"/>
      </dsp:txXfrm>
    </dsp:sp>
    <dsp:sp modelId="{61E6358B-CA44-4D25-980F-D35C0B510649}">
      <dsp:nvSpPr>
        <dsp:cNvPr id="0" name=""/>
        <dsp:cNvSpPr/>
      </dsp:nvSpPr>
      <dsp:spPr>
        <a:xfrm>
          <a:off x="0" y="2805104"/>
          <a:ext cx="11981320" cy="5604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713FA-E9E0-4D45-AC62-A488ADCBB351}">
      <dsp:nvSpPr>
        <dsp:cNvPr id="0" name=""/>
        <dsp:cNvSpPr/>
      </dsp:nvSpPr>
      <dsp:spPr>
        <a:xfrm>
          <a:off x="169549" y="2931215"/>
          <a:ext cx="308271" cy="3082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9BF74F-1C5B-4C53-BC10-31C4D6CD6B46}">
      <dsp:nvSpPr>
        <dsp:cNvPr id="0" name=""/>
        <dsp:cNvSpPr/>
      </dsp:nvSpPr>
      <dsp:spPr>
        <a:xfrm>
          <a:off x="647371" y="2805104"/>
          <a:ext cx="11333948" cy="5604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19" tIns="59319" rIns="59319" bIns="5931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Plus Jakarta Sans" panose="020B0604020202020204" charset="0"/>
              <a:cs typeface="Plus Jakarta Sans" panose="020B0604020202020204" charset="0"/>
            </a:rPr>
            <a:t>Hiring Risks:</a:t>
          </a:r>
          <a:r>
            <a:rPr lang="en-GB" sz="2200" kern="1200" dirty="0">
              <a:latin typeface="Plus Jakarta Sans" panose="020B0604020202020204" charset="0"/>
              <a:cs typeface="Plus Jakarta Sans" panose="020B0604020202020204" charset="0"/>
            </a:rPr>
            <a:t> A poor hire can have a significant impact on a small business.</a:t>
          </a:r>
          <a:endParaRPr lang="en-US" sz="22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647371" y="2805104"/>
        <a:ext cx="11333948" cy="5604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889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96A8D-1886-FF73-4D8F-D8B5BF780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E09925-FBE9-F463-8074-CA24F5B4B2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D064B4-7AC1-2A06-8B8B-FCA38AAE71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spc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48ECB-6A48-D5E9-1146-EB47F5D2DE5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8556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5ED84-45D2-DA14-F481-E97620DF9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7A6A51-A0AE-22D2-F3D7-8E468B55E3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3A2045-C07E-CB39-E206-599EBCE792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DBBB87-E848-23CD-EC36-E53F3E38E07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937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1AF2D-5618-4B94-81AA-D36231E3F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9D9D15-FF76-F16B-D160-6A6007A7E5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FAB7C5-EB48-4F1A-52B6-E328F60E19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7402B9-349B-59A5-845B-54689F0F3B2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3583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1200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Activity Template. Add further context to the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6DDA7-7515-D4FC-B7AE-119FA38F1B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13F919-6855-7B72-27B5-534B70A778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BD4395-812F-A48E-5E18-DA872A0EB3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2BCB25-CA29-10B8-52B7-9A0EAA5E52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9800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F809F-F7F2-41BD-18CC-88A8D12372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172E70-22F2-F598-F4A2-038128393D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570C05-2569-5D30-323F-EAFF0EBBBA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541731-1140-C246-80FE-42D735109F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1344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315C16-B3EA-1B31-F4BA-9CE645EF78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63EAB5-0080-BD3B-B3CC-F53DE7E56A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5B0C3A-ADF7-9C67-9261-495319B6A0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7F49B8-E982-33DE-4CE6-6BD9C0A38BC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26299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75927B-E60A-CFA7-2EC6-BBC9DF4C0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7246DE-66D1-483A-97C7-C09AEDE015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83972D-5573-16C1-D832-3E76EDF1BA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D71A5D-6451-5237-305B-286EC77EE04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43262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s.org.uk/recruitment/follow-discrimination-law?utm_source=chatgpt.com" TargetMode="External"/><Relationship Id="rId7" Type="http://schemas.openxmlformats.org/officeDocument/2006/relationships/hyperlink" Target="https://psycnet.apa.org/doi/10.1111/peps.12052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co.org.uk/for-organisations/uk-gdpr-guidance-and-resources/employment/recruitment-and-selection/?search=consent&amp;utm_source=chatgpt.com" TargetMode="External"/><Relationship Id="rId5" Type="http://schemas.openxmlformats.org/officeDocument/2006/relationships/hyperlink" Target="https://prod.cipd.org/uk/knowledge/factsheets/selection-factsheet/?utm_source=chatgpt.com" TargetMode="External"/><Relationship Id="rId4" Type="http://schemas.openxmlformats.org/officeDocument/2006/relationships/hyperlink" Target="https://www.cipd.org/uk/knowledge/factsheets/recruitment-factsheet/?utm_source=chatgpt.com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4499" y="1446681"/>
            <a:ext cx="6421932" cy="15287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44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Ethical Recruitment and Effective Interviewing Practices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444498" y="3735192"/>
            <a:ext cx="6400075" cy="13665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600"/>
              </a:spcBef>
              <a:buNone/>
            </a:pPr>
            <a:r>
              <a:rPr lang="en-US" sz="1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Building Competency-Based Skills, Promoting Inclusion, and Addressing Bias in Hiring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412120" y="114300"/>
            <a:ext cx="4648101" cy="6629400"/>
          </a:xfrm>
          <a:custGeom>
            <a:avLst/>
            <a:gdLst/>
            <a:ahLst/>
            <a:cxnLst/>
            <a:rect l="l" t="t" r="r" b="b"/>
            <a:pathLst>
              <a:path w="4648101" h="6629400">
                <a:moveTo>
                  <a:pt x="393694" y="6629400"/>
                </a:moveTo>
                <a:cubicBezTo>
                  <a:pt x="176256" y="6629400"/>
                  <a:pt x="0" y="6453124"/>
                  <a:pt x="0" y="6235680"/>
                </a:cubicBezTo>
                <a:lnTo>
                  <a:pt x="0" y="393654"/>
                </a:lnTo>
                <a:cubicBezTo>
                  <a:pt x="0" y="176209"/>
                  <a:pt x="176256" y="-66"/>
                  <a:pt x="393694" y="-66"/>
                </a:cubicBezTo>
                <a:lnTo>
                  <a:pt x="4254407" y="-66"/>
                </a:lnTo>
                <a:cubicBezTo>
                  <a:pt x="4471845" y="-66"/>
                  <a:pt x="4648101" y="176209"/>
                  <a:pt x="4648101" y="393654"/>
                </a:cubicBezTo>
                <a:lnTo>
                  <a:pt x="4648101" y="6235680"/>
                </a:lnTo>
                <a:cubicBezTo>
                  <a:pt x="4648101" y="6453124"/>
                  <a:pt x="4471845" y="6629400"/>
                  <a:pt x="4254407" y="6629400"/>
                </a:cubicBezTo>
                <a:lnTo>
                  <a:pt x="393694" y="6629400"/>
                </a:lnTo>
              </a:path>
            </a:pathLst>
          </a:custGeom>
          <a:blipFill>
            <a:blip r:embed="rId3"/>
            <a:srcRect/>
            <a:stretch>
              <a:fillRect t="-2585" b="-2585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730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119064" y="0"/>
                </a:move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444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0" y="533400"/>
                </a:move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9016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119064" y="0"/>
                </a:move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2591" y="4714601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66976" y="2477151"/>
            <a:ext cx="342900" cy="457200"/>
          </a:xfrm>
          <a:custGeom>
            <a:avLst/>
            <a:gdLst/>
            <a:ahLst/>
            <a:cxnLst/>
            <a:rect l="l" t="t" r="r" b="b"/>
            <a:pathLst>
              <a:path w="342900" h="457200">
                <a:moveTo>
                  <a:pt x="300038" y="171450"/>
                </a:moveTo>
                <a:cubicBezTo>
                  <a:pt x="300038" y="100461"/>
                  <a:pt x="242441" y="42863"/>
                  <a:pt x="171450" y="42863"/>
                </a:cubicBezTo>
                <a:cubicBezTo>
                  <a:pt x="100459" y="42863"/>
                  <a:pt x="42863" y="100461"/>
                  <a:pt x="42863" y="171450"/>
                </a:cubicBezTo>
                <a:lnTo>
                  <a:pt x="42863" y="328613"/>
                </a:lnTo>
                <a:cubicBezTo>
                  <a:pt x="42863" y="375942"/>
                  <a:pt x="81260" y="414338"/>
                  <a:pt x="128588" y="414338"/>
                </a:cubicBezTo>
                <a:cubicBezTo>
                  <a:pt x="175915" y="414338"/>
                  <a:pt x="214313" y="375942"/>
                  <a:pt x="214313" y="328613"/>
                </a:cubicBezTo>
                <a:cubicBezTo>
                  <a:pt x="214313" y="309236"/>
                  <a:pt x="224047" y="290573"/>
                  <a:pt x="240922" y="279678"/>
                </a:cubicBezTo>
                <a:cubicBezTo>
                  <a:pt x="276552" y="256727"/>
                  <a:pt x="300038" y="216813"/>
                  <a:pt x="300038" y="171450"/>
                </a:cubicBezTo>
                <a:moveTo>
                  <a:pt x="342900" y="171450"/>
                </a:moveTo>
                <a:cubicBezTo>
                  <a:pt x="342900" y="231992"/>
                  <a:pt x="311556" y="285215"/>
                  <a:pt x="264139" y="315665"/>
                </a:cubicBezTo>
                <a:cubicBezTo>
                  <a:pt x="259764" y="318522"/>
                  <a:pt x="257175" y="323346"/>
                  <a:pt x="257175" y="328613"/>
                </a:cubicBezTo>
                <a:cubicBezTo>
                  <a:pt x="257175" y="399602"/>
                  <a:pt x="199578" y="457200"/>
                  <a:pt x="128588" y="457200"/>
                </a:cubicBezTo>
                <a:cubicBezTo>
                  <a:pt x="57597" y="457200"/>
                  <a:pt x="0" y="399602"/>
                  <a:pt x="0" y="328613"/>
                </a:cubicBezTo>
                <a:lnTo>
                  <a:pt x="0" y="171450"/>
                </a:lnTo>
                <a:cubicBezTo>
                  <a:pt x="0" y="76796"/>
                  <a:pt x="76796" y="0"/>
                  <a:pt x="171450" y="0"/>
                </a:cubicBezTo>
                <a:cubicBezTo>
                  <a:pt x="266104" y="0"/>
                  <a:pt x="342900" y="76796"/>
                  <a:pt x="342900" y="171450"/>
                </a:cubicBezTo>
                <a:moveTo>
                  <a:pt x="114299" y="171450"/>
                </a:moveTo>
                <a:lnTo>
                  <a:pt x="114299" y="189487"/>
                </a:lnTo>
                <a:cubicBezTo>
                  <a:pt x="114299" y="192166"/>
                  <a:pt x="115818" y="194667"/>
                  <a:pt x="118228" y="195915"/>
                </a:cubicBezTo>
                <a:lnTo>
                  <a:pt x="130731" y="202165"/>
                </a:lnTo>
                <a:cubicBezTo>
                  <a:pt x="146895" y="210289"/>
                  <a:pt x="157072" y="226812"/>
                  <a:pt x="157072" y="244849"/>
                </a:cubicBezTo>
                <a:cubicBezTo>
                  <a:pt x="157072" y="259045"/>
                  <a:pt x="150821" y="272441"/>
                  <a:pt x="139927" y="281548"/>
                </a:cubicBezTo>
                <a:lnTo>
                  <a:pt x="106529" y="309410"/>
                </a:lnTo>
                <a:cubicBezTo>
                  <a:pt x="97421" y="317000"/>
                  <a:pt x="83935" y="315751"/>
                  <a:pt x="76347" y="306644"/>
                </a:cubicBezTo>
                <a:cubicBezTo>
                  <a:pt x="68755" y="297537"/>
                  <a:pt x="70006" y="284054"/>
                  <a:pt x="79114" y="276460"/>
                </a:cubicBezTo>
                <a:lnTo>
                  <a:pt x="112512" y="248598"/>
                </a:lnTo>
                <a:cubicBezTo>
                  <a:pt x="113582" y="247706"/>
                  <a:pt x="114299" y="246275"/>
                  <a:pt x="114299" y="244849"/>
                </a:cubicBezTo>
                <a:cubicBezTo>
                  <a:pt x="114299" y="242974"/>
                  <a:pt x="113229" y="241278"/>
                  <a:pt x="111621" y="240473"/>
                </a:cubicBezTo>
                <a:lnTo>
                  <a:pt x="99119" y="234224"/>
                </a:lnTo>
                <a:cubicBezTo>
                  <a:pt x="82152" y="225743"/>
                  <a:pt x="71436" y="208415"/>
                  <a:pt x="71436" y="189487"/>
                </a:cubicBezTo>
                <a:lnTo>
                  <a:pt x="71436" y="171450"/>
                </a:lnTo>
                <a:cubicBezTo>
                  <a:pt x="71436" y="116175"/>
                  <a:pt x="116175" y="71438"/>
                  <a:pt x="171450" y="71438"/>
                </a:cubicBezTo>
                <a:cubicBezTo>
                  <a:pt x="226725" y="71438"/>
                  <a:pt x="271464" y="116175"/>
                  <a:pt x="271464" y="171450"/>
                </a:cubicBezTo>
                <a:lnTo>
                  <a:pt x="271464" y="178596"/>
                </a:lnTo>
                <a:cubicBezTo>
                  <a:pt x="271464" y="190474"/>
                  <a:pt x="261910" y="200030"/>
                  <a:pt x="250032" y="200030"/>
                </a:cubicBezTo>
                <a:cubicBezTo>
                  <a:pt x="238154" y="200030"/>
                  <a:pt x="228601" y="190474"/>
                  <a:pt x="228601" y="178601"/>
                </a:cubicBezTo>
                <a:lnTo>
                  <a:pt x="228601" y="171459"/>
                </a:lnTo>
                <a:cubicBezTo>
                  <a:pt x="228601" y="139935"/>
                  <a:pt x="202973" y="114309"/>
                  <a:pt x="171450" y="114309"/>
                </a:cubicBezTo>
                <a:cubicBezTo>
                  <a:pt x="139927" y="114309"/>
                  <a:pt x="114299" y="139935"/>
                  <a:pt x="114299" y="171459"/>
                </a:cubicBezTo>
                <a:lnTo>
                  <a:pt x="114299" y="17145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81264" y="444500"/>
            <a:ext cx="314325" cy="457200"/>
          </a:xfrm>
          <a:custGeom>
            <a:avLst/>
            <a:gdLst/>
            <a:ahLst/>
            <a:cxnLst/>
            <a:rect l="l" t="t" r="r" b="b"/>
            <a:pathLst>
              <a:path w="314325" h="457200">
                <a:moveTo>
                  <a:pt x="200024" y="85725"/>
                </a:moveTo>
                <a:lnTo>
                  <a:pt x="200024" y="228600"/>
                </a:lnTo>
                <a:cubicBezTo>
                  <a:pt x="200024" y="252265"/>
                  <a:pt x="180825" y="271463"/>
                  <a:pt x="157163" y="271463"/>
                </a:cubicBezTo>
                <a:cubicBezTo>
                  <a:pt x="133500" y="271463"/>
                  <a:pt x="114301" y="252265"/>
                  <a:pt x="114301" y="228600"/>
                </a:cubicBezTo>
                <a:lnTo>
                  <a:pt x="114301" y="85725"/>
                </a:lnTo>
                <a:cubicBezTo>
                  <a:pt x="114301" y="62060"/>
                  <a:pt x="133500" y="42863"/>
                  <a:pt x="157163" y="42863"/>
                </a:cubicBezTo>
                <a:cubicBezTo>
                  <a:pt x="180825" y="42863"/>
                  <a:pt x="200024" y="62060"/>
                  <a:pt x="200024" y="85725"/>
                </a:cubicBezTo>
                <a:moveTo>
                  <a:pt x="71437" y="85725"/>
                </a:moveTo>
                <a:lnTo>
                  <a:pt x="71437" y="228600"/>
                </a:lnTo>
                <a:cubicBezTo>
                  <a:pt x="71437" y="275929"/>
                  <a:pt x="109835" y="314325"/>
                  <a:pt x="157163" y="314325"/>
                </a:cubicBezTo>
                <a:cubicBezTo>
                  <a:pt x="204490" y="314325"/>
                  <a:pt x="242888" y="275929"/>
                  <a:pt x="242888" y="228600"/>
                </a:cubicBezTo>
                <a:lnTo>
                  <a:pt x="242888" y="85725"/>
                </a:lnTo>
                <a:cubicBezTo>
                  <a:pt x="242888" y="38396"/>
                  <a:pt x="204490" y="0"/>
                  <a:pt x="157163" y="0"/>
                </a:cubicBezTo>
                <a:cubicBezTo>
                  <a:pt x="109835" y="0"/>
                  <a:pt x="71437" y="38396"/>
                  <a:pt x="71437" y="85725"/>
                </a:cubicBezTo>
                <a:moveTo>
                  <a:pt x="42861" y="192884"/>
                </a:moveTo>
                <a:cubicBezTo>
                  <a:pt x="42861" y="181005"/>
                  <a:pt x="33306" y="171455"/>
                  <a:pt x="21431" y="171455"/>
                </a:cubicBezTo>
                <a:cubicBezTo>
                  <a:pt x="9555" y="171455"/>
                  <a:pt x="0" y="181010"/>
                  <a:pt x="0" y="192888"/>
                </a:cubicBezTo>
                <a:lnTo>
                  <a:pt x="0" y="228609"/>
                </a:lnTo>
                <a:cubicBezTo>
                  <a:pt x="0" y="308171"/>
                  <a:pt x="59115" y="373894"/>
                  <a:pt x="135732" y="384341"/>
                </a:cubicBezTo>
                <a:lnTo>
                  <a:pt x="135732" y="414347"/>
                </a:lnTo>
                <a:lnTo>
                  <a:pt x="92870" y="414347"/>
                </a:lnTo>
                <a:cubicBezTo>
                  <a:pt x="80995" y="414347"/>
                  <a:pt x="71440" y="423902"/>
                  <a:pt x="71440" y="435780"/>
                </a:cubicBezTo>
                <a:cubicBezTo>
                  <a:pt x="71440" y="447658"/>
                  <a:pt x="80995" y="457214"/>
                  <a:pt x="92870" y="457214"/>
                </a:cubicBezTo>
                <a:lnTo>
                  <a:pt x="157166" y="457214"/>
                </a:lnTo>
                <a:lnTo>
                  <a:pt x="221461" y="457214"/>
                </a:lnTo>
                <a:cubicBezTo>
                  <a:pt x="233336" y="457214"/>
                  <a:pt x="242892" y="447658"/>
                  <a:pt x="242892" y="435785"/>
                </a:cubicBezTo>
                <a:cubicBezTo>
                  <a:pt x="242892" y="423907"/>
                  <a:pt x="233336" y="414356"/>
                  <a:pt x="221461" y="414356"/>
                </a:cubicBezTo>
                <a:lnTo>
                  <a:pt x="178599" y="414356"/>
                </a:lnTo>
                <a:lnTo>
                  <a:pt x="178599" y="384350"/>
                </a:lnTo>
                <a:cubicBezTo>
                  <a:pt x="255216" y="373903"/>
                  <a:pt x="314331" y="308180"/>
                  <a:pt x="314331" y="228618"/>
                </a:cubicBezTo>
                <a:lnTo>
                  <a:pt x="314331" y="192902"/>
                </a:lnTo>
                <a:cubicBezTo>
                  <a:pt x="314331" y="181024"/>
                  <a:pt x="304776" y="171473"/>
                  <a:pt x="292901" y="171473"/>
                </a:cubicBezTo>
                <a:cubicBezTo>
                  <a:pt x="281025" y="171473"/>
                  <a:pt x="271470" y="181028"/>
                  <a:pt x="271470" y="192906"/>
                </a:cubicBezTo>
                <a:lnTo>
                  <a:pt x="271470" y="228627"/>
                </a:lnTo>
                <a:cubicBezTo>
                  <a:pt x="271470" y="291762"/>
                  <a:pt x="220304" y="342927"/>
                  <a:pt x="157169" y="342927"/>
                </a:cubicBezTo>
                <a:cubicBezTo>
                  <a:pt x="94037" y="342927"/>
                  <a:pt x="42868" y="291762"/>
                  <a:pt x="42868" y="228627"/>
                </a:cubicBezTo>
                <a:lnTo>
                  <a:pt x="42861" y="192884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156960" y="0"/>
            <a:ext cx="6035040" cy="3931920"/>
          </a:xfrm>
          <a:prstGeom prst="rect">
            <a:avLst/>
          </a:prstGeom>
          <a:blipFill>
            <a:blip r:embed="rId3"/>
            <a:srcRect/>
            <a:stretch>
              <a:fillRect t="-65106" b="-65106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156959" y="4526280"/>
            <a:ext cx="5633719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Learning Outcomes</a:t>
            </a:r>
            <a:endParaRPr lang="en-US" sz="4400" spc="300" dirty="0"/>
          </a:p>
        </p:txBody>
      </p:sp>
      <p:sp>
        <p:nvSpPr>
          <p:cNvPr id="9" name="Text 7"/>
          <p:cNvSpPr/>
          <p:nvPr/>
        </p:nvSpPr>
        <p:spPr>
          <a:xfrm>
            <a:off x="993140" y="444500"/>
            <a:ext cx="4411980" cy="13788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Interview purposes and structures</a:t>
            </a:r>
            <a:endParaRPr lang="en-US" sz="2400" b="1" dirty="0"/>
          </a:p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Explain interview purposes and structures, including STAR and SHER</a:t>
            </a:r>
            <a:endParaRPr lang="en-US" sz="2800" dirty="0"/>
          </a:p>
        </p:txBody>
      </p:sp>
      <p:sp>
        <p:nvSpPr>
          <p:cNvPr id="10" name="Text 8"/>
          <p:cNvSpPr/>
          <p:nvPr/>
        </p:nvSpPr>
        <p:spPr>
          <a:xfrm>
            <a:off x="993140" y="2490115"/>
            <a:ext cx="4411980" cy="1698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Effective communication in interviews</a:t>
            </a:r>
            <a:endParaRPr lang="en-US" sz="2400" b="1" dirty="0"/>
          </a:p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Demonstrate effective communication and active-listening in interviews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993140" y="4714601"/>
            <a:ext cx="4411980" cy="1698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EDI, fair recruitment and unconscious bias</a:t>
            </a:r>
            <a:endParaRPr lang="en-US" sz="2400" b="1" dirty="0"/>
          </a:p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Apply EDI and fair recruitment principles, and recognise unconscious bias</a:t>
            </a:r>
            <a:endParaRPr lang="en-US" sz="2800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559389" y="319590"/>
            <a:ext cx="5135664" cy="1475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FFFFF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Learning Outcomes (Continued)</a:t>
            </a:r>
            <a:endParaRPr lang="en-US" sz="4400" spc="300" dirty="0"/>
          </a:p>
        </p:txBody>
      </p:sp>
      <p:sp>
        <p:nvSpPr>
          <p:cNvPr id="6" name="Text 4"/>
          <p:cNvSpPr/>
          <p:nvPr/>
        </p:nvSpPr>
        <p:spPr>
          <a:xfrm>
            <a:off x="6579965" y="2593533"/>
            <a:ext cx="5094513" cy="3623042"/>
          </a:xfrm>
          <a:prstGeom prst="rect">
            <a:avLst/>
          </a:prstGeom>
          <a:blipFill>
            <a:blip r:embed="rId3"/>
            <a:srcRect/>
            <a:stretch>
              <a:fillRect l="-3343" r="-334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85775" y="4636474"/>
            <a:ext cx="400050" cy="457200"/>
          </a:xfrm>
          <a:custGeom>
            <a:avLst/>
            <a:gdLst/>
            <a:ahLst/>
            <a:cxnLst/>
            <a:rect l="l" t="t" r="r" b="b"/>
            <a:pathLst>
              <a:path w="400050" h="457200">
                <a:moveTo>
                  <a:pt x="0" y="78584"/>
                </a:moveTo>
                <a:cubicBezTo>
                  <a:pt x="0" y="35186"/>
                  <a:pt x="35184" y="5"/>
                  <a:pt x="78582" y="5"/>
                </a:cubicBezTo>
                <a:lnTo>
                  <a:pt x="350044" y="5"/>
                </a:lnTo>
                <a:cubicBezTo>
                  <a:pt x="377635" y="5"/>
                  <a:pt x="400050" y="22417"/>
                  <a:pt x="400050" y="50013"/>
                </a:cubicBezTo>
                <a:lnTo>
                  <a:pt x="400050" y="307188"/>
                </a:lnTo>
                <a:cubicBezTo>
                  <a:pt x="400050" y="327099"/>
                  <a:pt x="388353" y="344336"/>
                  <a:pt x="371474" y="352373"/>
                </a:cubicBezTo>
                <a:lnTo>
                  <a:pt x="371474" y="414347"/>
                </a:lnTo>
                <a:lnTo>
                  <a:pt x="378619" y="414347"/>
                </a:lnTo>
                <a:cubicBezTo>
                  <a:pt x="390497" y="414347"/>
                  <a:pt x="400050" y="423902"/>
                  <a:pt x="400050" y="435780"/>
                </a:cubicBezTo>
                <a:cubicBezTo>
                  <a:pt x="400050" y="447658"/>
                  <a:pt x="390497" y="457214"/>
                  <a:pt x="378619" y="457214"/>
                </a:cubicBezTo>
                <a:lnTo>
                  <a:pt x="71437" y="457214"/>
                </a:lnTo>
                <a:cubicBezTo>
                  <a:pt x="31968" y="457214"/>
                  <a:pt x="0" y="425246"/>
                  <a:pt x="0" y="385776"/>
                </a:cubicBezTo>
                <a:cubicBezTo>
                  <a:pt x="0" y="383367"/>
                  <a:pt x="88" y="380953"/>
                  <a:pt x="356" y="378635"/>
                </a:cubicBezTo>
                <a:lnTo>
                  <a:pt x="0" y="378635"/>
                </a:lnTo>
                <a:lnTo>
                  <a:pt x="0" y="78584"/>
                </a:lnTo>
                <a:moveTo>
                  <a:pt x="71437" y="357188"/>
                </a:moveTo>
                <a:cubicBezTo>
                  <a:pt x="55631" y="357188"/>
                  <a:pt x="42861" y="369957"/>
                  <a:pt x="42861" y="385763"/>
                </a:cubicBezTo>
                <a:cubicBezTo>
                  <a:pt x="42861" y="401568"/>
                  <a:pt x="55631" y="414338"/>
                  <a:pt x="71437" y="414338"/>
                </a:cubicBezTo>
                <a:lnTo>
                  <a:pt x="328613" y="414338"/>
                </a:lnTo>
                <a:lnTo>
                  <a:pt x="328613" y="357188"/>
                </a:lnTo>
                <a:lnTo>
                  <a:pt x="71437" y="357188"/>
                </a:lnTo>
                <a:moveTo>
                  <a:pt x="42861" y="320310"/>
                </a:moveTo>
                <a:cubicBezTo>
                  <a:pt x="51610" y="316469"/>
                  <a:pt x="61256" y="314325"/>
                  <a:pt x="71437" y="314325"/>
                </a:cubicBezTo>
                <a:lnTo>
                  <a:pt x="350044" y="314325"/>
                </a:lnTo>
                <a:cubicBezTo>
                  <a:pt x="353972" y="314325"/>
                  <a:pt x="357189" y="311111"/>
                  <a:pt x="357189" y="307184"/>
                </a:cubicBezTo>
                <a:lnTo>
                  <a:pt x="357189" y="50009"/>
                </a:lnTo>
                <a:cubicBezTo>
                  <a:pt x="357189" y="46081"/>
                  <a:pt x="353972" y="42867"/>
                  <a:pt x="350044" y="42867"/>
                </a:cubicBezTo>
                <a:lnTo>
                  <a:pt x="78582" y="42867"/>
                </a:lnTo>
                <a:cubicBezTo>
                  <a:pt x="58847" y="42867"/>
                  <a:pt x="42861" y="58851"/>
                  <a:pt x="42861" y="78588"/>
                </a:cubicBezTo>
                <a:lnTo>
                  <a:pt x="42861" y="320310"/>
                </a:lnTo>
                <a:moveTo>
                  <a:pt x="135733" y="100013"/>
                </a:moveTo>
                <a:lnTo>
                  <a:pt x="292897" y="100013"/>
                </a:lnTo>
                <a:cubicBezTo>
                  <a:pt x="304774" y="100013"/>
                  <a:pt x="314327" y="109568"/>
                  <a:pt x="314327" y="121446"/>
                </a:cubicBezTo>
                <a:cubicBezTo>
                  <a:pt x="314327" y="133324"/>
                  <a:pt x="304774" y="142880"/>
                  <a:pt x="292897" y="142880"/>
                </a:cubicBezTo>
                <a:lnTo>
                  <a:pt x="135733" y="142880"/>
                </a:lnTo>
                <a:cubicBezTo>
                  <a:pt x="123855" y="142880"/>
                  <a:pt x="114302" y="133324"/>
                  <a:pt x="114302" y="121451"/>
                </a:cubicBezTo>
                <a:cubicBezTo>
                  <a:pt x="114302" y="109573"/>
                  <a:pt x="123855" y="100022"/>
                  <a:pt x="135733" y="100022"/>
                </a:cubicBezTo>
                <a:lnTo>
                  <a:pt x="135733" y="100013"/>
                </a:lnTo>
                <a:moveTo>
                  <a:pt x="135733" y="171450"/>
                </a:moveTo>
                <a:lnTo>
                  <a:pt x="292897" y="171450"/>
                </a:lnTo>
                <a:cubicBezTo>
                  <a:pt x="304774" y="171450"/>
                  <a:pt x="314327" y="181005"/>
                  <a:pt x="314327" y="192884"/>
                </a:cubicBezTo>
                <a:cubicBezTo>
                  <a:pt x="314327" y="204762"/>
                  <a:pt x="304774" y="214317"/>
                  <a:pt x="292897" y="214317"/>
                </a:cubicBezTo>
                <a:lnTo>
                  <a:pt x="135733" y="214317"/>
                </a:lnTo>
                <a:cubicBezTo>
                  <a:pt x="123855" y="214317"/>
                  <a:pt x="114302" y="204762"/>
                  <a:pt x="114302" y="192888"/>
                </a:cubicBezTo>
                <a:cubicBezTo>
                  <a:pt x="114302" y="181010"/>
                  <a:pt x="123855" y="171459"/>
                  <a:pt x="135733" y="171459"/>
                </a:cubicBezTo>
                <a:lnTo>
                  <a:pt x="135733" y="17145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44500" y="2583829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12693" y="600518"/>
            <a:ext cx="457200" cy="457021"/>
          </a:xfrm>
          <a:custGeom>
            <a:avLst/>
            <a:gdLst/>
            <a:ahLst/>
            <a:cxnLst/>
            <a:rect l="l" t="t" r="r" b="b"/>
            <a:pathLst>
              <a:path w="457200" h="457021">
                <a:moveTo>
                  <a:pt x="279532" y="6293"/>
                </a:moveTo>
                <a:cubicBezTo>
                  <a:pt x="287835" y="14593"/>
                  <a:pt x="287922" y="27983"/>
                  <a:pt x="279710" y="36374"/>
                </a:cubicBezTo>
                <a:lnTo>
                  <a:pt x="420825" y="177489"/>
                </a:lnTo>
                <a:cubicBezTo>
                  <a:pt x="429215" y="169276"/>
                  <a:pt x="442606" y="169368"/>
                  <a:pt x="450904" y="177667"/>
                </a:cubicBezTo>
                <a:cubicBezTo>
                  <a:pt x="459294" y="186058"/>
                  <a:pt x="459294" y="199622"/>
                  <a:pt x="450904" y="207926"/>
                </a:cubicBezTo>
                <a:lnTo>
                  <a:pt x="436000" y="222921"/>
                </a:lnTo>
                <a:lnTo>
                  <a:pt x="350938" y="307982"/>
                </a:lnTo>
                <a:lnTo>
                  <a:pt x="336655" y="322264"/>
                </a:lnTo>
                <a:cubicBezTo>
                  <a:pt x="328265" y="330655"/>
                  <a:pt x="314695" y="330655"/>
                  <a:pt x="306397" y="322264"/>
                </a:cubicBezTo>
                <a:cubicBezTo>
                  <a:pt x="298364" y="314230"/>
                  <a:pt x="298008" y="301287"/>
                  <a:pt x="305592" y="292900"/>
                </a:cubicBezTo>
                <a:lnTo>
                  <a:pt x="164386" y="151694"/>
                </a:lnTo>
                <a:cubicBezTo>
                  <a:pt x="155997" y="159194"/>
                  <a:pt x="143053" y="158925"/>
                  <a:pt x="135020" y="150890"/>
                </a:cubicBezTo>
                <a:cubicBezTo>
                  <a:pt x="126631" y="142499"/>
                  <a:pt x="126631" y="128935"/>
                  <a:pt x="135020" y="120631"/>
                </a:cubicBezTo>
                <a:lnTo>
                  <a:pt x="149303" y="106349"/>
                </a:lnTo>
                <a:lnTo>
                  <a:pt x="234278" y="21288"/>
                </a:lnTo>
                <a:lnTo>
                  <a:pt x="249183" y="6293"/>
                </a:lnTo>
                <a:cubicBezTo>
                  <a:pt x="257573" y="-2098"/>
                  <a:pt x="271142" y="-2098"/>
                  <a:pt x="279441" y="6293"/>
                </a:cubicBezTo>
                <a:lnTo>
                  <a:pt x="279532" y="6293"/>
                </a:lnTo>
                <a:moveTo>
                  <a:pt x="249361" y="66721"/>
                </a:moveTo>
                <a:lnTo>
                  <a:pt x="194648" y="121435"/>
                </a:lnTo>
                <a:lnTo>
                  <a:pt x="335763" y="262550"/>
                </a:lnTo>
                <a:lnTo>
                  <a:pt x="390476" y="207835"/>
                </a:lnTo>
                <a:lnTo>
                  <a:pt x="249361" y="66721"/>
                </a:lnTo>
                <a:moveTo>
                  <a:pt x="199559" y="227295"/>
                </a:moveTo>
                <a:lnTo>
                  <a:pt x="229816" y="257554"/>
                </a:lnTo>
                <a:lnTo>
                  <a:pt x="185367" y="302004"/>
                </a:lnTo>
                <a:lnTo>
                  <a:pt x="191617" y="308252"/>
                </a:lnTo>
                <a:cubicBezTo>
                  <a:pt x="202773" y="319408"/>
                  <a:pt x="202773" y="337529"/>
                  <a:pt x="191617" y="348685"/>
                </a:cubicBezTo>
                <a:lnTo>
                  <a:pt x="91650" y="448653"/>
                </a:lnTo>
                <a:cubicBezTo>
                  <a:pt x="80495" y="459809"/>
                  <a:pt x="62376" y="459809"/>
                  <a:pt x="51216" y="448653"/>
                </a:cubicBezTo>
                <a:lnTo>
                  <a:pt x="8371" y="405808"/>
                </a:lnTo>
                <a:cubicBezTo>
                  <a:pt x="-2784" y="394652"/>
                  <a:pt x="-2784" y="376531"/>
                  <a:pt x="8371" y="365375"/>
                </a:cubicBezTo>
                <a:lnTo>
                  <a:pt x="108338" y="265406"/>
                </a:lnTo>
                <a:cubicBezTo>
                  <a:pt x="119494" y="254250"/>
                  <a:pt x="137613" y="254250"/>
                  <a:pt x="148773" y="265406"/>
                </a:cubicBezTo>
                <a:lnTo>
                  <a:pt x="155023" y="271654"/>
                </a:lnTo>
                <a:lnTo>
                  <a:pt x="199472" y="227204"/>
                </a:lnTo>
                <a:lnTo>
                  <a:pt x="199559" y="227295"/>
                </a:lnTo>
                <a:moveTo>
                  <a:pt x="128688" y="305843"/>
                </a:moveTo>
                <a:lnTo>
                  <a:pt x="48893" y="385639"/>
                </a:lnTo>
                <a:lnTo>
                  <a:pt x="71566" y="408312"/>
                </a:lnTo>
                <a:lnTo>
                  <a:pt x="151361" y="328516"/>
                </a:lnTo>
                <a:lnTo>
                  <a:pt x="128688" y="3058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075371" y="1020577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20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Outline key employment legislation relevant to recruitment practices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075371" y="691779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Employment Legislation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1070290" y="2962422"/>
            <a:ext cx="4387219" cy="1034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20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Evaluate ethical issues employers may face during recruitment and selection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070290" y="2573764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Ethical Issues in Recruitment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1070289" y="5093674"/>
            <a:ext cx="4387219" cy="1490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20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Session is delivered in practical parts: techniques, communication, EDI, bias/legislation, and employer design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070291" y="4748749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Session Delivery Format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81180" y="720436"/>
            <a:ext cx="11029639" cy="769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What Makes a Good Interview?</a:t>
            </a:r>
            <a:endParaRPr lang="en-US" sz="4400" spc="300" dirty="0"/>
          </a:p>
        </p:txBody>
      </p:sp>
      <p:sp>
        <p:nvSpPr>
          <p:cNvPr id="5" name="Text 3"/>
          <p:cNvSpPr/>
          <p:nvPr/>
        </p:nvSpPr>
        <p:spPr>
          <a:xfrm>
            <a:off x="1102250" y="2103120"/>
            <a:ext cx="10372975" cy="3878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32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Discuss the following questions in pairs or in groups:</a:t>
            </a:r>
            <a:endParaRPr lang="en-US" sz="3200" b="1" dirty="0"/>
          </a:p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endParaRPr lang="en-US" sz="2800" dirty="0">
              <a:solidFill>
                <a:srgbClr val="131313">
                  <a:alpha val="90000"/>
                </a:srgbClr>
              </a:solidFill>
              <a:latin typeface="Plus Jakarta Sans" pitchFamily="34" charset="0"/>
              <a:ea typeface="Plus Jakarta Sans" pitchFamily="34" charset="-122"/>
              <a:cs typeface="Plus Jakarta Sans" pitchFamily="34" charset="-120"/>
            </a:endParaRPr>
          </a:p>
          <a:p>
            <a:pPr marL="457200" indent="-457200" algn="l">
              <a:lnSpc>
                <a:spcPct val="90000"/>
              </a:lnSpc>
              <a:spcBef>
                <a:spcPts val="150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Positive/negative interview experiences </a:t>
            </a:r>
          </a:p>
          <a:p>
            <a:pPr marL="457200" indent="-457200" algn="l">
              <a:lnSpc>
                <a:spcPct val="90000"/>
              </a:lnSpc>
              <a:spcBef>
                <a:spcPts val="1500"/>
              </a:spcBef>
              <a:buFont typeface="Wingdings" panose="05000000000000000000" pitchFamily="2" charset="2"/>
              <a:buChar char="Ø"/>
            </a:pPr>
            <a:endParaRPr lang="en-US" sz="2800" dirty="0">
              <a:solidFill>
                <a:srgbClr val="131313">
                  <a:alpha val="90000"/>
                </a:srgbClr>
              </a:solidFill>
              <a:latin typeface="Plus Jakarta Sans" pitchFamily="34" charset="0"/>
              <a:ea typeface="Plus Jakarta Sans" pitchFamily="34" charset="-122"/>
              <a:cs typeface="Plus Jakarta Sans" pitchFamily="34" charset="-120"/>
            </a:endParaRPr>
          </a:p>
          <a:p>
            <a:pPr marL="457200" indent="-457200" algn="l">
              <a:lnSpc>
                <a:spcPct val="90000"/>
              </a:lnSpc>
              <a:spcBef>
                <a:spcPts val="150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 What strong interviewers/candidates do</a:t>
            </a:r>
          </a:p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endParaRPr lang="en-US" sz="3600" dirty="0"/>
          </a:p>
        </p:txBody>
      </p:sp>
      <p:sp>
        <p:nvSpPr>
          <p:cNvPr id="10" name="Text 8"/>
          <p:cNvSpPr/>
          <p:nvPr/>
        </p:nvSpPr>
        <p:spPr>
          <a:xfrm>
            <a:off x="488175" y="2103120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428831" y="0"/>
            <a:ext cx="6763169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45588" y="1407886"/>
            <a:ext cx="4550230" cy="46634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Interview Formats Employers Use</a:t>
            </a:r>
            <a:endParaRPr lang="en-US" sz="4800" dirty="0"/>
          </a:p>
        </p:txBody>
      </p:sp>
      <p:sp>
        <p:nvSpPr>
          <p:cNvPr id="6" name="Text 4"/>
          <p:cNvSpPr/>
          <p:nvPr/>
        </p:nvSpPr>
        <p:spPr>
          <a:xfrm>
            <a:off x="6475611" y="474199"/>
            <a:ext cx="5287315" cy="61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One-to-One and Panel Interviews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498773" y="2848921"/>
            <a:ext cx="490401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Various Interview Styles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498773" y="4915656"/>
            <a:ext cx="490401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Assessment </a:t>
            </a:r>
            <a:r>
              <a:rPr lang="en-US" sz="2400" b="1" dirty="0" err="1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Centres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937252" y="4805552"/>
            <a:ext cx="457200" cy="428625"/>
          </a:xfrm>
          <a:custGeom>
            <a:avLst/>
            <a:gdLst/>
            <a:ahLst/>
            <a:cxnLst/>
            <a:rect l="l" t="t" r="r" b="b"/>
            <a:pathLst>
              <a:path w="457200" h="428625">
                <a:moveTo>
                  <a:pt x="157163" y="50008"/>
                </a:moveTo>
                <a:lnTo>
                  <a:pt x="157163" y="85725"/>
                </a:lnTo>
                <a:lnTo>
                  <a:pt x="300038" y="85725"/>
                </a:lnTo>
                <a:lnTo>
                  <a:pt x="300038" y="50008"/>
                </a:lnTo>
                <a:cubicBezTo>
                  <a:pt x="300038" y="46077"/>
                  <a:pt x="296823" y="42863"/>
                  <a:pt x="292896" y="42863"/>
                </a:cubicBezTo>
                <a:lnTo>
                  <a:pt x="164309" y="42863"/>
                </a:lnTo>
                <a:cubicBezTo>
                  <a:pt x="160381" y="42863"/>
                  <a:pt x="157167" y="46077"/>
                  <a:pt x="157167" y="50008"/>
                </a:cubicBezTo>
                <a:lnTo>
                  <a:pt x="157163" y="50008"/>
                </a:lnTo>
                <a:moveTo>
                  <a:pt x="114300" y="85725"/>
                </a:moveTo>
                <a:lnTo>
                  <a:pt x="114300" y="50008"/>
                </a:lnTo>
                <a:cubicBezTo>
                  <a:pt x="114300" y="22417"/>
                  <a:pt x="136712" y="0"/>
                  <a:pt x="164309" y="0"/>
                </a:cubicBezTo>
                <a:lnTo>
                  <a:pt x="292896" y="0"/>
                </a:lnTo>
                <a:cubicBezTo>
                  <a:pt x="320488" y="0"/>
                  <a:pt x="342905" y="22413"/>
                  <a:pt x="342905" y="50008"/>
                </a:cubicBezTo>
                <a:lnTo>
                  <a:pt x="342905" y="85725"/>
                </a:lnTo>
                <a:lnTo>
                  <a:pt x="400055" y="85725"/>
                </a:lnTo>
                <a:cubicBezTo>
                  <a:pt x="431579" y="85725"/>
                  <a:pt x="457205" y="111352"/>
                  <a:pt x="457205" y="142874"/>
                </a:cubicBezTo>
                <a:lnTo>
                  <a:pt x="457205" y="250030"/>
                </a:lnTo>
                <a:lnTo>
                  <a:pt x="457205" y="371472"/>
                </a:lnTo>
                <a:cubicBezTo>
                  <a:pt x="457205" y="402993"/>
                  <a:pt x="431579" y="428621"/>
                  <a:pt x="400055" y="428621"/>
                </a:cubicBezTo>
                <a:lnTo>
                  <a:pt x="57155" y="428621"/>
                </a:lnTo>
                <a:cubicBezTo>
                  <a:pt x="25631" y="428621"/>
                  <a:pt x="5" y="402993"/>
                  <a:pt x="5" y="371472"/>
                </a:cubicBezTo>
                <a:lnTo>
                  <a:pt x="5" y="250030"/>
                </a:lnTo>
                <a:lnTo>
                  <a:pt x="5" y="142874"/>
                </a:lnTo>
                <a:cubicBezTo>
                  <a:pt x="5" y="111352"/>
                  <a:pt x="25631" y="85725"/>
                  <a:pt x="57155" y="85725"/>
                </a:cubicBezTo>
                <a:lnTo>
                  <a:pt x="114300" y="85725"/>
                </a:lnTo>
                <a:moveTo>
                  <a:pt x="42863" y="271461"/>
                </a:moveTo>
                <a:lnTo>
                  <a:pt x="42863" y="371472"/>
                </a:lnTo>
                <a:cubicBezTo>
                  <a:pt x="42863" y="379329"/>
                  <a:pt x="49291" y="385758"/>
                  <a:pt x="57150" y="385758"/>
                </a:cubicBezTo>
                <a:lnTo>
                  <a:pt x="400050" y="385758"/>
                </a:lnTo>
                <a:cubicBezTo>
                  <a:pt x="407909" y="385758"/>
                  <a:pt x="414338" y="379329"/>
                  <a:pt x="414338" y="371472"/>
                </a:cubicBezTo>
                <a:lnTo>
                  <a:pt x="414338" y="271461"/>
                </a:lnTo>
                <a:lnTo>
                  <a:pt x="285750" y="271461"/>
                </a:lnTo>
                <a:lnTo>
                  <a:pt x="285750" y="285747"/>
                </a:lnTo>
                <a:cubicBezTo>
                  <a:pt x="285750" y="301551"/>
                  <a:pt x="272980" y="314324"/>
                  <a:pt x="257175" y="314324"/>
                </a:cubicBezTo>
                <a:lnTo>
                  <a:pt x="200025" y="314324"/>
                </a:lnTo>
                <a:cubicBezTo>
                  <a:pt x="184220" y="314324"/>
                  <a:pt x="171450" y="301555"/>
                  <a:pt x="171450" y="285747"/>
                </a:cubicBezTo>
                <a:lnTo>
                  <a:pt x="171450" y="271461"/>
                </a:lnTo>
                <a:lnTo>
                  <a:pt x="42863" y="271461"/>
                </a:lnTo>
                <a:moveTo>
                  <a:pt x="171450" y="228599"/>
                </a:moveTo>
                <a:lnTo>
                  <a:pt x="285750" y="228599"/>
                </a:lnTo>
                <a:lnTo>
                  <a:pt x="414338" y="228599"/>
                </a:lnTo>
                <a:lnTo>
                  <a:pt x="414338" y="142874"/>
                </a:lnTo>
                <a:cubicBezTo>
                  <a:pt x="414338" y="135017"/>
                  <a:pt x="407909" y="128587"/>
                  <a:pt x="400050" y="128587"/>
                </a:cubicBezTo>
                <a:lnTo>
                  <a:pt x="321471" y="128587"/>
                </a:lnTo>
                <a:lnTo>
                  <a:pt x="135734" y="128587"/>
                </a:lnTo>
                <a:lnTo>
                  <a:pt x="57155" y="128587"/>
                </a:lnTo>
                <a:cubicBezTo>
                  <a:pt x="49295" y="128587"/>
                  <a:pt x="42867" y="135017"/>
                  <a:pt x="42867" y="142874"/>
                </a:cubicBezTo>
                <a:lnTo>
                  <a:pt x="42867" y="228599"/>
                </a:lnTo>
                <a:lnTo>
                  <a:pt x="171450" y="22859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051552" y="2782026"/>
            <a:ext cx="342900" cy="457200"/>
          </a:xfrm>
          <a:custGeom>
            <a:avLst/>
            <a:gdLst/>
            <a:ahLst/>
            <a:cxnLst/>
            <a:rect l="l" t="t" r="r" b="b"/>
            <a:pathLst>
              <a:path w="342900" h="457200">
                <a:moveTo>
                  <a:pt x="250032" y="57150"/>
                </a:moveTo>
                <a:lnTo>
                  <a:pt x="285752" y="57150"/>
                </a:lnTo>
                <a:cubicBezTo>
                  <a:pt x="317275" y="57150"/>
                  <a:pt x="342903" y="82776"/>
                  <a:pt x="342903" y="114300"/>
                </a:cubicBezTo>
                <a:lnTo>
                  <a:pt x="342903" y="400050"/>
                </a:lnTo>
                <a:cubicBezTo>
                  <a:pt x="342903" y="431574"/>
                  <a:pt x="317275" y="457200"/>
                  <a:pt x="285752" y="457200"/>
                </a:cubicBezTo>
                <a:lnTo>
                  <a:pt x="57151" y="457200"/>
                </a:lnTo>
                <a:cubicBezTo>
                  <a:pt x="25628" y="457200"/>
                  <a:pt x="0" y="431574"/>
                  <a:pt x="0" y="400050"/>
                </a:cubicBezTo>
                <a:lnTo>
                  <a:pt x="0" y="114300"/>
                </a:lnTo>
                <a:cubicBezTo>
                  <a:pt x="0" y="82776"/>
                  <a:pt x="25628" y="57150"/>
                  <a:pt x="57151" y="57150"/>
                </a:cubicBezTo>
                <a:lnTo>
                  <a:pt x="92871" y="57150"/>
                </a:lnTo>
                <a:lnTo>
                  <a:pt x="101444" y="57150"/>
                </a:lnTo>
                <a:cubicBezTo>
                  <a:pt x="108051" y="24556"/>
                  <a:pt x="136896" y="0"/>
                  <a:pt x="171453" y="0"/>
                </a:cubicBezTo>
                <a:cubicBezTo>
                  <a:pt x="206011" y="0"/>
                  <a:pt x="234856" y="24556"/>
                  <a:pt x="241463" y="57150"/>
                </a:cubicBezTo>
                <a:lnTo>
                  <a:pt x="250032" y="57150"/>
                </a:lnTo>
                <a:moveTo>
                  <a:pt x="57151" y="100013"/>
                </a:moveTo>
                <a:cubicBezTo>
                  <a:pt x="49292" y="100013"/>
                  <a:pt x="42863" y="106441"/>
                  <a:pt x="42863" y="114300"/>
                </a:cubicBezTo>
                <a:lnTo>
                  <a:pt x="42863" y="400050"/>
                </a:lnTo>
                <a:cubicBezTo>
                  <a:pt x="42863" y="407909"/>
                  <a:pt x="49292" y="414338"/>
                  <a:pt x="57151" y="414338"/>
                </a:cubicBezTo>
                <a:lnTo>
                  <a:pt x="285752" y="414338"/>
                </a:lnTo>
                <a:cubicBezTo>
                  <a:pt x="293612" y="414338"/>
                  <a:pt x="300041" y="407909"/>
                  <a:pt x="300041" y="400050"/>
                </a:cubicBezTo>
                <a:lnTo>
                  <a:pt x="300041" y="114300"/>
                </a:lnTo>
                <a:cubicBezTo>
                  <a:pt x="300041" y="106441"/>
                  <a:pt x="293612" y="100013"/>
                  <a:pt x="285752" y="100013"/>
                </a:cubicBezTo>
                <a:lnTo>
                  <a:pt x="271464" y="100013"/>
                </a:lnTo>
                <a:lnTo>
                  <a:pt x="271464" y="121446"/>
                </a:lnTo>
                <a:cubicBezTo>
                  <a:pt x="271464" y="133324"/>
                  <a:pt x="261910" y="142880"/>
                  <a:pt x="250032" y="142880"/>
                </a:cubicBezTo>
                <a:lnTo>
                  <a:pt x="171450" y="142880"/>
                </a:lnTo>
                <a:lnTo>
                  <a:pt x="92868" y="142880"/>
                </a:lnTo>
                <a:cubicBezTo>
                  <a:pt x="80990" y="142880"/>
                  <a:pt x="71436" y="133324"/>
                  <a:pt x="71436" y="121451"/>
                </a:cubicBezTo>
                <a:lnTo>
                  <a:pt x="71436" y="100022"/>
                </a:lnTo>
                <a:lnTo>
                  <a:pt x="57151" y="100013"/>
                </a:lnTo>
                <a:moveTo>
                  <a:pt x="171450" y="92871"/>
                </a:moveTo>
                <a:cubicBezTo>
                  <a:pt x="183287" y="92871"/>
                  <a:pt x="192881" y="83274"/>
                  <a:pt x="192881" y="71442"/>
                </a:cubicBezTo>
                <a:cubicBezTo>
                  <a:pt x="192881" y="59605"/>
                  <a:pt x="183287" y="50013"/>
                  <a:pt x="171450" y="50013"/>
                </a:cubicBezTo>
                <a:cubicBezTo>
                  <a:pt x="159613" y="50013"/>
                  <a:pt x="150019" y="59610"/>
                  <a:pt x="150019" y="71447"/>
                </a:cubicBezTo>
                <a:cubicBezTo>
                  <a:pt x="150019" y="83284"/>
                  <a:pt x="159613" y="92880"/>
                  <a:pt x="171450" y="92880"/>
                </a:cubicBezTo>
                <a:lnTo>
                  <a:pt x="171450" y="92871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6051552" y="441353"/>
            <a:ext cx="314325" cy="457200"/>
          </a:xfrm>
          <a:custGeom>
            <a:avLst/>
            <a:gdLst/>
            <a:ahLst/>
            <a:cxnLst/>
            <a:rect l="l" t="t" r="r" b="b"/>
            <a:pathLst>
              <a:path w="314325" h="457200">
                <a:moveTo>
                  <a:pt x="200024" y="85725"/>
                </a:moveTo>
                <a:lnTo>
                  <a:pt x="200024" y="228600"/>
                </a:lnTo>
                <a:cubicBezTo>
                  <a:pt x="200024" y="252265"/>
                  <a:pt x="180825" y="271463"/>
                  <a:pt x="157163" y="271463"/>
                </a:cubicBezTo>
                <a:cubicBezTo>
                  <a:pt x="133500" y="271463"/>
                  <a:pt x="114301" y="252265"/>
                  <a:pt x="114301" y="228600"/>
                </a:cubicBezTo>
                <a:lnTo>
                  <a:pt x="114301" y="85725"/>
                </a:lnTo>
                <a:cubicBezTo>
                  <a:pt x="114301" y="62060"/>
                  <a:pt x="133500" y="42863"/>
                  <a:pt x="157163" y="42863"/>
                </a:cubicBezTo>
                <a:cubicBezTo>
                  <a:pt x="180825" y="42863"/>
                  <a:pt x="200024" y="62060"/>
                  <a:pt x="200024" y="85725"/>
                </a:cubicBezTo>
                <a:moveTo>
                  <a:pt x="71437" y="85725"/>
                </a:moveTo>
                <a:lnTo>
                  <a:pt x="71437" y="228600"/>
                </a:lnTo>
                <a:cubicBezTo>
                  <a:pt x="71437" y="275929"/>
                  <a:pt x="109835" y="314325"/>
                  <a:pt x="157163" y="314325"/>
                </a:cubicBezTo>
                <a:cubicBezTo>
                  <a:pt x="204490" y="314325"/>
                  <a:pt x="242888" y="275929"/>
                  <a:pt x="242888" y="228600"/>
                </a:cubicBezTo>
                <a:lnTo>
                  <a:pt x="242888" y="85725"/>
                </a:lnTo>
                <a:cubicBezTo>
                  <a:pt x="242888" y="38396"/>
                  <a:pt x="204490" y="0"/>
                  <a:pt x="157163" y="0"/>
                </a:cubicBezTo>
                <a:cubicBezTo>
                  <a:pt x="109835" y="0"/>
                  <a:pt x="71437" y="38396"/>
                  <a:pt x="71437" y="85725"/>
                </a:cubicBezTo>
                <a:moveTo>
                  <a:pt x="42861" y="192884"/>
                </a:moveTo>
                <a:cubicBezTo>
                  <a:pt x="42861" y="181005"/>
                  <a:pt x="33306" y="171455"/>
                  <a:pt x="21431" y="171455"/>
                </a:cubicBezTo>
                <a:cubicBezTo>
                  <a:pt x="9555" y="171455"/>
                  <a:pt x="0" y="181010"/>
                  <a:pt x="0" y="192888"/>
                </a:cubicBezTo>
                <a:lnTo>
                  <a:pt x="0" y="228609"/>
                </a:lnTo>
                <a:cubicBezTo>
                  <a:pt x="0" y="308171"/>
                  <a:pt x="59115" y="373894"/>
                  <a:pt x="135732" y="384341"/>
                </a:cubicBezTo>
                <a:lnTo>
                  <a:pt x="135732" y="414347"/>
                </a:lnTo>
                <a:lnTo>
                  <a:pt x="92870" y="414347"/>
                </a:lnTo>
                <a:cubicBezTo>
                  <a:pt x="80995" y="414347"/>
                  <a:pt x="71440" y="423902"/>
                  <a:pt x="71440" y="435780"/>
                </a:cubicBezTo>
                <a:cubicBezTo>
                  <a:pt x="71440" y="447658"/>
                  <a:pt x="80995" y="457214"/>
                  <a:pt x="92870" y="457214"/>
                </a:cubicBezTo>
                <a:lnTo>
                  <a:pt x="157166" y="457214"/>
                </a:lnTo>
                <a:lnTo>
                  <a:pt x="221461" y="457214"/>
                </a:lnTo>
                <a:cubicBezTo>
                  <a:pt x="233336" y="457214"/>
                  <a:pt x="242892" y="447658"/>
                  <a:pt x="242892" y="435785"/>
                </a:cubicBezTo>
                <a:cubicBezTo>
                  <a:pt x="242892" y="423907"/>
                  <a:pt x="233336" y="414356"/>
                  <a:pt x="221461" y="414356"/>
                </a:cubicBezTo>
                <a:lnTo>
                  <a:pt x="178599" y="414356"/>
                </a:lnTo>
                <a:lnTo>
                  <a:pt x="178599" y="384350"/>
                </a:lnTo>
                <a:cubicBezTo>
                  <a:pt x="255216" y="373903"/>
                  <a:pt x="314331" y="308180"/>
                  <a:pt x="314331" y="228618"/>
                </a:cubicBezTo>
                <a:lnTo>
                  <a:pt x="314331" y="192902"/>
                </a:lnTo>
                <a:cubicBezTo>
                  <a:pt x="314331" y="181024"/>
                  <a:pt x="304776" y="171473"/>
                  <a:pt x="292901" y="171473"/>
                </a:cubicBezTo>
                <a:cubicBezTo>
                  <a:pt x="281025" y="171473"/>
                  <a:pt x="271470" y="181028"/>
                  <a:pt x="271470" y="192906"/>
                </a:cubicBezTo>
                <a:lnTo>
                  <a:pt x="271470" y="228627"/>
                </a:lnTo>
                <a:cubicBezTo>
                  <a:pt x="271470" y="291762"/>
                  <a:pt x="220304" y="342927"/>
                  <a:pt x="157169" y="342927"/>
                </a:cubicBezTo>
                <a:cubicBezTo>
                  <a:pt x="94037" y="342927"/>
                  <a:pt x="42868" y="291762"/>
                  <a:pt x="42868" y="228627"/>
                </a:cubicBezTo>
                <a:lnTo>
                  <a:pt x="42861" y="192884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6D4CF1-9D8B-98E2-1246-55BDC344DB36}"/>
              </a:ext>
            </a:extLst>
          </p:cNvPr>
          <p:cNvSpPr txBox="1"/>
          <p:nvPr/>
        </p:nvSpPr>
        <p:spPr>
          <a:xfrm>
            <a:off x="6394452" y="877041"/>
            <a:ext cx="567054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One-to-one interviews involve a single interviewer, while panel interviews involve several people asking questions and assessing the candidate.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6BBC23-BC2E-F805-BD74-9B6F35576A20}"/>
              </a:ext>
            </a:extLst>
          </p:cNvPr>
          <p:cNvSpPr txBox="1"/>
          <p:nvPr/>
        </p:nvSpPr>
        <p:spPr>
          <a:xfrm>
            <a:off x="6394452" y="3239226"/>
            <a:ext cx="556894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Competency-based interviews focus on examples of past skills and behaviours, while telephone and video interviews allow employers to assess candidates remotely.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959B39F-579F-FFD9-1C18-5C276B18A952}"/>
              </a:ext>
            </a:extLst>
          </p:cNvPr>
          <p:cNvSpPr txBox="1"/>
          <p:nvPr/>
        </p:nvSpPr>
        <p:spPr>
          <a:xfrm>
            <a:off x="6394452" y="5218015"/>
            <a:ext cx="558938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Assessment centres use a range of activities, such as group tasks, presentations and exercises, to assess several skills in a structured setting.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4497" y="1332456"/>
            <a:ext cx="5090160" cy="4705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Why Employers Use Interviews (Not CVs Alone)</a:t>
            </a:r>
            <a:endParaRPr lang="en-US" sz="4800" dirty="0"/>
          </a:p>
        </p:txBody>
      </p:sp>
      <p:sp>
        <p:nvSpPr>
          <p:cNvPr id="5" name="Text 3"/>
          <p:cNvSpPr/>
          <p:nvPr/>
        </p:nvSpPr>
        <p:spPr>
          <a:xfrm>
            <a:off x="6763657" y="524733"/>
            <a:ext cx="4904015" cy="538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Assessment Beyond Documents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763658" y="2782026"/>
            <a:ext cx="4904015" cy="8073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Clarifying Evidence and Testing Competencies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902814" y="5685257"/>
            <a:ext cx="4904015" cy="81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What are the limitations of interviews?</a:t>
            </a:r>
          </a:p>
        </p:txBody>
      </p:sp>
      <p:sp>
        <p:nvSpPr>
          <p:cNvPr id="8" name="Text 6"/>
          <p:cNvSpPr/>
          <p:nvPr/>
        </p:nvSpPr>
        <p:spPr>
          <a:xfrm>
            <a:off x="6470844" y="5635124"/>
            <a:ext cx="457200" cy="457077"/>
          </a:xfrm>
          <a:custGeom>
            <a:avLst/>
            <a:gdLst/>
            <a:ahLst/>
            <a:cxnLst/>
            <a:rect l="l" t="t" r="r" b="b"/>
            <a:pathLst>
              <a:path w="457200" h="457077">
                <a:moveTo>
                  <a:pt x="328580" y="185720"/>
                </a:moveTo>
                <a:cubicBezTo>
                  <a:pt x="328580" y="106819"/>
                  <a:pt x="264618" y="42860"/>
                  <a:pt x="185719" y="42860"/>
                </a:cubicBezTo>
                <a:cubicBezTo>
                  <a:pt x="106820" y="42860"/>
                  <a:pt x="42858" y="106819"/>
                  <a:pt x="42858" y="185720"/>
                </a:cubicBezTo>
                <a:cubicBezTo>
                  <a:pt x="42858" y="264620"/>
                  <a:pt x="106820" y="328579"/>
                  <a:pt x="185719" y="328579"/>
                </a:cubicBezTo>
                <a:cubicBezTo>
                  <a:pt x="264618" y="328579"/>
                  <a:pt x="328580" y="264620"/>
                  <a:pt x="328580" y="185720"/>
                </a:cubicBezTo>
                <a:moveTo>
                  <a:pt x="300988" y="331349"/>
                </a:moveTo>
                <a:cubicBezTo>
                  <a:pt x="269382" y="356438"/>
                  <a:pt x="229290" y="371439"/>
                  <a:pt x="185719" y="371439"/>
                </a:cubicBezTo>
                <a:cubicBezTo>
                  <a:pt x="83128" y="371439"/>
                  <a:pt x="0" y="288311"/>
                  <a:pt x="0" y="185720"/>
                </a:cubicBezTo>
                <a:cubicBezTo>
                  <a:pt x="0" y="83129"/>
                  <a:pt x="83128" y="0"/>
                  <a:pt x="185719" y="0"/>
                </a:cubicBezTo>
                <a:cubicBezTo>
                  <a:pt x="288310" y="0"/>
                  <a:pt x="371438" y="83129"/>
                  <a:pt x="371438" y="185720"/>
                </a:cubicBezTo>
                <a:cubicBezTo>
                  <a:pt x="371438" y="229293"/>
                  <a:pt x="356438" y="269383"/>
                  <a:pt x="331347" y="300990"/>
                </a:cubicBezTo>
                <a:lnTo>
                  <a:pt x="450904" y="420548"/>
                </a:lnTo>
                <a:cubicBezTo>
                  <a:pt x="459299" y="428940"/>
                  <a:pt x="459299" y="442515"/>
                  <a:pt x="450904" y="450815"/>
                </a:cubicBezTo>
                <a:cubicBezTo>
                  <a:pt x="442510" y="459121"/>
                  <a:pt x="428940" y="459207"/>
                  <a:pt x="420638" y="450815"/>
                </a:cubicBezTo>
                <a:lnTo>
                  <a:pt x="300988" y="33134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076063" y="2782026"/>
            <a:ext cx="293878" cy="457200"/>
          </a:xfrm>
          <a:custGeom>
            <a:avLst/>
            <a:gdLst/>
            <a:ahLst/>
            <a:cxnLst/>
            <a:rect l="l" t="t" r="r" b="b"/>
            <a:pathLst>
              <a:path w="293878" h="457200">
                <a:moveTo>
                  <a:pt x="48995" y="130558"/>
                </a:moveTo>
                <a:cubicBezTo>
                  <a:pt x="48995" y="85442"/>
                  <a:pt x="85539" y="48898"/>
                  <a:pt x="130655" y="48898"/>
                </a:cubicBezTo>
                <a:lnTo>
                  <a:pt x="163320" y="48898"/>
                </a:lnTo>
                <a:cubicBezTo>
                  <a:pt x="208439" y="48898"/>
                  <a:pt x="244979" y="85442"/>
                  <a:pt x="244979" y="130558"/>
                </a:cubicBezTo>
                <a:lnTo>
                  <a:pt x="244979" y="135253"/>
                </a:lnTo>
                <a:cubicBezTo>
                  <a:pt x="244979" y="159855"/>
                  <a:pt x="232731" y="182821"/>
                  <a:pt x="212212" y="196399"/>
                </a:cubicBezTo>
                <a:lnTo>
                  <a:pt x="158826" y="232024"/>
                </a:lnTo>
                <a:cubicBezTo>
                  <a:pt x="136165" y="247130"/>
                  <a:pt x="122488" y="272651"/>
                  <a:pt x="122488" y="300005"/>
                </a:cubicBezTo>
                <a:lnTo>
                  <a:pt x="122488" y="302049"/>
                </a:lnTo>
                <a:cubicBezTo>
                  <a:pt x="122488" y="315623"/>
                  <a:pt x="133412" y="326546"/>
                  <a:pt x="146986" y="326546"/>
                </a:cubicBezTo>
                <a:cubicBezTo>
                  <a:pt x="160563" y="326546"/>
                  <a:pt x="171484" y="315623"/>
                  <a:pt x="171484" y="302049"/>
                </a:cubicBezTo>
                <a:lnTo>
                  <a:pt x="171484" y="300005"/>
                </a:lnTo>
                <a:cubicBezTo>
                  <a:pt x="171484" y="289083"/>
                  <a:pt x="176894" y="278874"/>
                  <a:pt x="185978" y="272852"/>
                </a:cubicBezTo>
                <a:lnTo>
                  <a:pt x="239364" y="237227"/>
                </a:lnTo>
                <a:cubicBezTo>
                  <a:pt x="273456" y="214463"/>
                  <a:pt x="293872" y="176287"/>
                  <a:pt x="293872" y="135354"/>
                </a:cubicBezTo>
                <a:lnTo>
                  <a:pt x="293872" y="130659"/>
                </a:lnTo>
                <a:cubicBezTo>
                  <a:pt x="293872" y="58490"/>
                  <a:pt x="235382" y="0"/>
                  <a:pt x="163214" y="0"/>
                </a:cubicBezTo>
                <a:lnTo>
                  <a:pt x="130549" y="0"/>
                </a:lnTo>
                <a:cubicBezTo>
                  <a:pt x="58485" y="-101"/>
                  <a:pt x="-6" y="58389"/>
                  <a:pt x="-6" y="130553"/>
                </a:cubicBezTo>
                <a:cubicBezTo>
                  <a:pt x="-6" y="144128"/>
                  <a:pt x="10918" y="155050"/>
                  <a:pt x="24492" y="155050"/>
                </a:cubicBezTo>
                <a:cubicBezTo>
                  <a:pt x="38069" y="155050"/>
                  <a:pt x="48989" y="144128"/>
                  <a:pt x="48989" y="130553"/>
                </a:cubicBezTo>
                <a:lnTo>
                  <a:pt x="48995" y="130558"/>
                </a:lnTo>
                <a:moveTo>
                  <a:pt x="146989" y="457200"/>
                </a:moveTo>
                <a:cubicBezTo>
                  <a:pt x="165030" y="457200"/>
                  <a:pt x="179653" y="442574"/>
                  <a:pt x="179653" y="424538"/>
                </a:cubicBezTo>
                <a:cubicBezTo>
                  <a:pt x="179653" y="406497"/>
                  <a:pt x="165030" y="391875"/>
                  <a:pt x="146989" y="391875"/>
                </a:cubicBezTo>
                <a:cubicBezTo>
                  <a:pt x="128948" y="391875"/>
                  <a:pt x="114324" y="406501"/>
                  <a:pt x="114324" y="424538"/>
                </a:cubicBezTo>
                <a:cubicBezTo>
                  <a:pt x="114324" y="442579"/>
                  <a:pt x="128948" y="457200"/>
                  <a:pt x="146989" y="457200"/>
                </a:cubicBezTo>
                <a:lnTo>
                  <a:pt x="146989" y="45720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212778" y="444500"/>
            <a:ext cx="314325" cy="457200"/>
          </a:xfrm>
          <a:custGeom>
            <a:avLst/>
            <a:gdLst/>
            <a:ahLst/>
            <a:cxnLst/>
            <a:rect l="l" t="t" r="r" b="b"/>
            <a:pathLst>
              <a:path w="314325" h="457200">
                <a:moveTo>
                  <a:pt x="200024" y="85725"/>
                </a:moveTo>
                <a:lnTo>
                  <a:pt x="200024" y="228600"/>
                </a:lnTo>
                <a:cubicBezTo>
                  <a:pt x="200024" y="252265"/>
                  <a:pt x="180825" y="271463"/>
                  <a:pt x="157163" y="271463"/>
                </a:cubicBezTo>
                <a:cubicBezTo>
                  <a:pt x="133500" y="271463"/>
                  <a:pt x="114301" y="252265"/>
                  <a:pt x="114301" y="228600"/>
                </a:cubicBezTo>
                <a:lnTo>
                  <a:pt x="114301" y="85725"/>
                </a:lnTo>
                <a:cubicBezTo>
                  <a:pt x="114301" y="62060"/>
                  <a:pt x="133500" y="42863"/>
                  <a:pt x="157163" y="42863"/>
                </a:cubicBezTo>
                <a:cubicBezTo>
                  <a:pt x="180825" y="42863"/>
                  <a:pt x="200024" y="62060"/>
                  <a:pt x="200024" y="85725"/>
                </a:cubicBezTo>
                <a:moveTo>
                  <a:pt x="71437" y="85725"/>
                </a:moveTo>
                <a:lnTo>
                  <a:pt x="71437" y="228600"/>
                </a:lnTo>
                <a:cubicBezTo>
                  <a:pt x="71437" y="275929"/>
                  <a:pt x="109835" y="314325"/>
                  <a:pt x="157163" y="314325"/>
                </a:cubicBezTo>
                <a:cubicBezTo>
                  <a:pt x="204490" y="314325"/>
                  <a:pt x="242888" y="275929"/>
                  <a:pt x="242888" y="228600"/>
                </a:cubicBezTo>
                <a:lnTo>
                  <a:pt x="242888" y="85725"/>
                </a:lnTo>
                <a:cubicBezTo>
                  <a:pt x="242888" y="38396"/>
                  <a:pt x="204490" y="0"/>
                  <a:pt x="157163" y="0"/>
                </a:cubicBezTo>
                <a:cubicBezTo>
                  <a:pt x="109835" y="0"/>
                  <a:pt x="71437" y="38396"/>
                  <a:pt x="71437" y="85725"/>
                </a:cubicBezTo>
                <a:moveTo>
                  <a:pt x="42861" y="192884"/>
                </a:moveTo>
                <a:cubicBezTo>
                  <a:pt x="42861" y="181005"/>
                  <a:pt x="33306" y="171455"/>
                  <a:pt x="21431" y="171455"/>
                </a:cubicBezTo>
                <a:cubicBezTo>
                  <a:pt x="9555" y="171455"/>
                  <a:pt x="0" y="181010"/>
                  <a:pt x="0" y="192888"/>
                </a:cubicBezTo>
                <a:lnTo>
                  <a:pt x="0" y="228609"/>
                </a:lnTo>
                <a:cubicBezTo>
                  <a:pt x="0" y="308171"/>
                  <a:pt x="59115" y="373894"/>
                  <a:pt x="135732" y="384341"/>
                </a:cubicBezTo>
                <a:lnTo>
                  <a:pt x="135732" y="414347"/>
                </a:lnTo>
                <a:lnTo>
                  <a:pt x="92870" y="414347"/>
                </a:lnTo>
                <a:cubicBezTo>
                  <a:pt x="80995" y="414347"/>
                  <a:pt x="71440" y="423902"/>
                  <a:pt x="71440" y="435780"/>
                </a:cubicBezTo>
                <a:cubicBezTo>
                  <a:pt x="71440" y="447658"/>
                  <a:pt x="80995" y="457214"/>
                  <a:pt x="92870" y="457214"/>
                </a:cubicBezTo>
                <a:lnTo>
                  <a:pt x="157166" y="457214"/>
                </a:lnTo>
                <a:lnTo>
                  <a:pt x="221461" y="457214"/>
                </a:lnTo>
                <a:cubicBezTo>
                  <a:pt x="233336" y="457214"/>
                  <a:pt x="242892" y="447658"/>
                  <a:pt x="242892" y="435785"/>
                </a:cubicBezTo>
                <a:cubicBezTo>
                  <a:pt x="242892" y="423907"/>
                  <a:pt x="233336" y="414356"/>
                  <a:pt x="221461" y="414356"/>
                </a:cubicBezTo>
                <a:lnTo>
                  <a:pt x="178599" y="414356"/>
                </a:lnTo>
                <a:lnTo>
                  <a:pt x="178599" y="384350"/>
                </a:lnTo>
                <a:cubicBezTo>
                  <a:pt x="255216" y="373903"/>
                  <a:pt x="314331" y="308180"/>
                  <a:pt x="314331" y="228618"/>
                </a:cubicBezTo>
                <a:lnTo>
                  <a:pt x="314331" y="192902"/>
                </a:lnTo>
                <a:cubicBezTo>
                  <a:pt x="314331" y="181024"/>
                  <a:pt x="304776" y="171473"/>
                  <a:pt x="292901" y="171473"/>
                </a:cubicBezTo>
                <a:cubicBezTo>
                  <a:pt x="281025" y="171473"/>
                  <a:pt x="271470" y="181028"/>
                  <a:pt x="271470" y="192906"/>
                </a:cubicBezTo>
                <a:lnTo>
                  <a:pt x="271470" y="228627"/>
                </a:lnTo>
                <a:cubicBezTo>
                  <a:pt x="271470" y="291762"/>
                  <a:pt x="220304" y="342927"/>
                  <a:pt x="157169" y="342927"/>
                </a:cubicBezTo>
                <a:cubicBezTo>
                  <a:pt x="94037" y="342927"/>
                  <a:pt x="42868" y="291762"/>
                  <a:pt x="42868" y="228627"/>
                </a:cubicBezTo>
                <a:lnTo>
                  <a:pt x="42861" y="192884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5251A4-0EAC-DD32-114F-FB8CFEA331D0}"/>
              </a:ext>
            </a:extLst>
          </p:cNvPr>
          <p:cNvSpPr txBox="1"/>
          <p:nvPr/>
        </p:nvSpPr>
        <p:spPr>
          <a:xfrm>
            <a:off x="6657345" y="925093"/>
            <a:ext cx="539495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Interviews allow employers to assess a candidate’s communication, behaviour and suitability in ways that cannot always be shown through a CV or application.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76CE17-989A-6966-D042-BFEE3DFFA57C}"/>
              </a:ext>
            </a:extLst>
          </p:cNvPr>
          <p:cNvSpPr txBox="1"/>
          <p:nvPr/>
        </p:nvSpPr>
        <p:spPr>
          <a:xfrm>
            <a:off x="6657345" y="3571922"/>
            <a:ext cx="539495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Interviews give employers the opportunity to explore a candidate’s experience in more detail and use structured questions to assess relevant skills and competencies.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3F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899F26-32C9-13B0-A8E0-1D5EE3670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0A24AF35-CADF-428C-2DAA-8634715E2030}"/>
              </a:ext>
            </a:extLst>
          </p:cNvPr>
          <p:cNvSpPr/>
          <p:nvPr/>
        </p:nvSpPr>
        <p:spPr>
          <a:xfrm>
            <a:off x="581180" y="700816"/>
            <a:ext cx="11029639" cy="1399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Limits of Interviews, and SME Challenges</a:t>
            </a:r>
            <a:endParaRPr lang="en-US" sz="4400" spc="3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7D5792F9-064B-1BD6-4325-911AD0E4ADE5}"/>
              </a:ext>
            </a:extLst>
          </p:cNvPr>
          <p:cNvSpPr/>
          <p:nvPr/>
        </p:nvSpPr>
        <p:spPr>
          <a:xfrm>
            <a:off x="9007169" y="743617"/>
            <a:ext cx="639257" cy="1014363"/>
          </a:xfrm>
          <a:custGeom>
            <a:avLst/>
            <a:gdLst/>
            <a:ahLst/>
            <a:cxnLst/>
            <a:rect l="l" t="t" r="r" b="b"/>
            <a:pathLst>
              <a:path w="293878" h="457200">
                <a:moveTo>
                  <a:pt x="48995" y="130558"/>
                </a:moveTo>
                <a:cubicBezTo>
                  <a:pt x="48995" y="85442"/>
                  <a:pt x="85539" y="48898"/>
                  <a:pt x="130655" y="48898"/>
                </a:cubicBezTo>
                <a:lnTo>
                  <a:pt x="163320" y="48898"/>
                </a:lnTo>
                <a:cubicBezTo>
                  <a:pt x="208439" y="48898"/>
                  <a:pt x="244979" y="85442"/>
                  <a:pt x="244979" y="130558"/>
                </a:cubicBezTo>
                <a:lnTo>
                  <a:pt x="244979" y="135253"/>
                </a:lnTo>
                <a:cubicBezTo>
                  <a:pt x="244979" y="159855"/>
                  <a:pt x="232731" y="182821"/>
                  <a:pt x="212212" y="196399"/>
                </a:cubicBezTo>
                <a:lnTo>
                  <a:pt x="158826" y="232024"/>
                </a:lnTo>
                <a:cubicBezTo>
                  <a:pt x="136165" y="247130"/>
                  <a:pt x="122488" y="272651"/>
                  <a:pt x="122488" y="300005"/>
                </a:cubicBezTo>
                <a:lnTo>
                  <a:pt x="122488" y="302049"/>
                </a:lnTo>
                <a:cubicBezTo>
                  <a:pt x="122488" y="315623"/>
                  <a:pt x="133412" y="326546"/>
                  <a:pt x="146986" y="326546"/>
                </a:cubicBezTo>
                <a:cubicBezTo>
                  <a:pt x="160563" y="326546"/>
                  <a:pt x="171484" y="315623"/>
                  <a:pt x="171484" y="302049"/>
                </a:cubicBezTo>
                <a:lnTo>
                  <a:pt x="171484" y="300005"/>
                </a:lnTo>
                <a:cubicBezTo>
                  <a:pt x="171484" y="289083"/>
                  <a:pt x="176894" y="278874"/>
                  <a:pt x="185978" y="272852"/>
                </a:cubicBezTo>
                <a:lnTo>
                  <a:pt x="239364" y="237227"/>
                </a:lnTo>
                <a:cubicBezTo>
                  <a:pt x="273456" y="214463"/>
                  <a:pt x="293872" y="176287"/>
                  <a:pt x="293872" y="135354"/>
                </a:cubicBezTo>
                <a:lnTo>
                  <a:pt x="293872" y="130659"/>
                </a:lnTo>
                <a:cubicBezTo>
                  <a:pt x="293872" y="58490"/>
                  <a:pt x="235382" y="0"/>
                  <a:pt x="163214" y="0"/>
                </a:cubicBezTo>
                <a:lnTo>
                  <a:pt x="130549" y="0"/>
                </a:lnTo>
                <a:cubicBezTo>
                  <a:pt x="58485" y="-101"/>
                  <a:pt x="-6" y="58389"/>
                  <a:pt x="-6" y="130553"/>
                </a:cubicBezTo>
                <a:cubicBezTo>
                  <a:pt x="-6" y="144128"/>
                  <a:pt x="10918" y="155050"/>
                  <a:pt x="24492" y="155050"/>
                </a:cubicBezTo>
                <a:cubicBezTo>
                  <a:pt x="38069" y="155050"/>
                  <a:pt x="48989" y="144128"/>
                  <a:pt x="48989" y="130553"/>
                </a:cubicBezTo>
                <a:lnTo>
                  <a:pt x="48995" y="130558"/>
                </a:lnTo>
                <a:moveTo>
                  <a:pt x="146989" y="457200"/>
                </a:moveTo>
                <a:cubicBezTo>
                  <a:pt x="165030" y="457200"/>
                  <a:pt x="179653" y="442574"/>
                  <a:pt x="179653" y="424538"/>
                </a:cubicBezTo>
                <a:cubicBezTo>
                  <a:pt x="179653" y="406497"/>
                  <a:pt x="165030" y="391875"/>
                  <a:pt x="146989" y="391875"/>
                </a:cubicBezTo>
                <a:cubicBezTo>
                  <a:pt x="128948" y="391875"/>
                  <a:pt x="114324" y="406501"/>
                  <a:pt x="114324" y="424538"/>
                </a:cubicBezTo>
                <a:cubicBezTo>
                  <a:pt x="114324" y="442579"/>
                  <a:pt x="128948" y="457200"/>
                  <a:pt x="146989" y="457200"/>
                </a:cubicBezTo>
                <a:lnTo>
                  <a:pt x="146989" y="457200"/>
                </a:lnTo>
              </a:path>
            </a:pathLst>
          </a:cu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3E41E346-E441-0882-3B80-0C3A117A305F}"/>
              </a:ext>
            </a:extLst>
          </p:cNvPr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13" name="TextBox 2">
            <a:extLst>
              <a:ext uri="{FF2B5EF4-FFF2-40B4-BE49-F238E27FC236}">
                <a16:creationId xmlns:a16="http://schemas.microsoft.com/office/drawing/2014/main" id="{BFBB8289-994B-D23C-DC2C-A8F0D2D03E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8086929"/>
              </p:ext>
            </p:extLst>
          </p:nvPr>
        </p:nvGraphicFramePr>
        <p:xfrm>
          <a:off x="31140" y="2356214"/>
          <a:ext cx="11981320" cy="3368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0943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891408"/>
            <a:ext cx="548640" cy="382126"/>
          </a:xfrm>
          <a:custGeom>
            <a:avLst/>
            <a:gdLst/>
            <a:ahLst/>
            <a:cxnLst/>
            <a:rect l="l" t="t" r="r" b="b"/>
            <a:pathLst>
              <a:path w="548640" h="382126">
                <a:moveTo>
                  <a:pt x="540010" y="8632"/>
                </a:moveTo>
                <a:cubicBezTo>
                  <a:pt x="551520" y="20142"/>
                  <a:pt x="551520" y="38751"/>
                  <a:pt x="540010" y="50139"/>
                </a:cubicBezTo>
                <a:lnTo>
                  <a:pt x="216779" y="373494"/>
                </a:lnTo>
                <a:cubicBezTo>
                  <a:pt x="205268" y="385003"/>
                  <a:pt x="186658" y="385003"/>
                  <a:pt x="175274" y="373494"/>
                </a:cubicBezTo>
                <a:lnTo>
                  <a:pt x="8636" y="206978"/>
                </a:lnTo>
                <a:cubicBezTo>
                  <a:pt x="-2875" y="195469"/>
                  <a:pt x="-2875" y="176859"/>
                  <a:pt x="8636" y="165472"/>
                </a:cubicBezTo>
                <a:cubicBezTo>
                  <a:pt x="20146" y="154085"/>
                  <a:pt x="38756" y="153962"/>
                  <a:pt x="50140" y="165472"/>
                </a:cubicBezTo>
                <a:lnTo>
                  <a:pt x="195842" y="311173"/>
                </a:lnTo>
                <a:lnTo>
                  <a:pt x="498384" y="8632"/>
                </a:lnTo>
                <a:cubicBezTo>
                  <a:pt x="509895" y="-2877"/>
                  <a:pt x="528505" y="-2877"/>
                  <a:pt x="539889" y="8632"/>
                </a:cubicBezTo>
                <a:lnTo>
                  <a:pt x="540010" y="8632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259969" y="2808151"/>
            <a:ext cx="548601" cy="548640"/>
          </a:xfrm>
          <a:custGeom>
            <a:avLst/>
            <a:gdLst/>
            <a:ahLst/>
            <a:cxnLst/>
            <a:rect l="l" t="t" r="r" b="b"/>
            <a:pathLst>
              <a:path w="548601" h="548640">
                <a:moveTo>
                  <a:pt x="39038" y="386528"/>
                </a:moveTo>
                <a:lnTo>
                  <a:pt x="14368" y="470300"/>
                </a:lnTo>
                <a:lnTo>
                  <a:pt x="1070" y="515568"/>
                </a:lnTo>
                <a:cubicBezTo>
                  <a:pt x="-1613" y="524686"/>
                  <a:pt x="856" y="534447"/>
                  <a:pt x="7505" y="541096"/>
                </a:cubicBezTo>
                <a:cubicBezTo>
                  <a:pt x="14154" y="547746"/>
                  <a:pt x="23919" y="550215"/>
                  <a:pt x="32927" y="547641"/>
                </a:cubicBezTo>
                <a:lnTo>
                  <a:pt x="78302" y="534233"/>
                </a:lnTo>
                <a:lnTo>
                  <a:pt x="162073" y="509560"/>
                </a:lnTo>
                <a:cubicBezTo>
                  <a:pt x="175371" y="505698"/>
                  <a:pt x="187495" y="498939"/>
                  <a:pt x="197897" y="489826"/>
                </a:cubicBezTo>
                <a:cubicBezTo>
                  <a:pt x="199400" y="488537"/>
                  <a:pt x="200793" y="487143"/>
                  <a:pt x="202187" y="485749"/>
                </a:cubicBezTo>
                <a:lnTo>
                  <a:pt x="528484" y="159556"/>
                </a:lnTo>
                <a:cubicBezTo>
                  <a:pt x="551975" y="136063"/>
                  <a:pt x="554871" y="99918"/>
                  <a:pt x="537278" y="73205"/>
                </a:cubicBezTo>
                <a:cubicBezTo>
                  <a:pt x="534809" y="69452"/>
                  <a:pt x="531808" y="65804"/>
                  <a:pt x="528484" y="62479"/>
                </a:cubicBezTo>
                <a:lnTo>
                  <a:pt x="486219" y="20108"/>
                </a:lnTo>
                <a:cubicBezTo>
                  <a:pt x="459404" y="-6710"/>
                  <a:pt x="415960" y="-6710"/>
                  <a:pt x="389144" y="20108"/>
                </a:cubicBezTo>
                <a:lnTo>
                  <a:pt x="62848" y="346406"/>
                </a:lnTo>
                <a:cubicBezTo>
                  <a:pt x="51695" y="357560"/>
                  <a:pt x="43542" y="371396"/>
                  <a:pt x="39033" y="386522"/>
                </a:cubicBezTo>
                <a:lnTo>
                  <a:pt x="39038" y="386528"/>
                </a:lnTo>
                <a:moveTo>
                  <a:pt x="88380" y="401007"/>
                </a:moveTo>
                <a:cubicBezTo>
                  <a:pt x="90201" y="394999"/>
                  <a:pt x="93207" y="389419"/>
                  <a:pt x="97388" y="384701"/>
                </a:cubicBezTo>
                <a:cubicBezTo>
                  <a:pt x="98029" y="384059"/>
                  <a:pt x="98567" y="383412"/>
                  <a:pt x="99209" y="382770"/>
                </a:cubicBezTo>
                <a:lnTo>
                  <a:pt x="344307" y="137780"/>
                </a:lnTo>
                <a:lnTo>
                  <a:pt x="410809" y="204286"/>
                </a:lnTo>
                <a:lnTo>
                  <a:pt x="165815" y="449386"/>
                </a:lnTo>
                <a:cubicBezTo>
                  <a:pt x="160773" y="454428"/>
                  <a:pt x="154442" y="458180"/>
                  <a:pt x="147579" y="460221"/>
                </a:cubicBezTo>
                <a:lnTo>
                  <a:pt x="122481" y="467622"/>
                </a:lnTo>
                <a:lnTo>
                  <a:pt x="63698" y="484894"/>
                </a:lnTo>
                <a:lnTo>
                  <a:pt x="80968" y="426112"/>
                </a:lnTo>
                <a:lnTo>
                  <a:pt x="88380" y="401007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24016" y="2808151"/>
            <a:ext cx="514350" cy="548640"/>
          </a:xfrm>
          <a:custGeom>
            <a:avLst/>
            <a:gdLst/>
            <a:ahLst/>
            <a:cxnLst/>
            <a:rect l="l" t="t" r="r" b="b"/>
            <a:pathLst>
              <a:path w="514350" h="548640">
                <a:moveTo>
                  <a:pt x="257175" y="51435"/>
                </a:moveTo>
                <a:lnTo>
                  <a:pt x="445772" y="51435"/>
                </a:lnTo>
                <a:cubicBezTo>
                  <a:pt x="455200" y="51435"/>
                  <a:pt x="462915" y="59149"/>
                  <a:pt x="462915" y="68580"/>
                </a:cubicBezTo>
                <a:lnTo>
                  <a:pt x="462915" y="480060"/>
                </a:lnTo>
                <a:cubicBezTo>
                  <a:pt x="462915" y="489491"/>
                  <a:pt x="455200" y="497205"/>
                  <a:pt x="445772" y="497205"/>
                </a:cubicBezTo>
                <a:lnTo>
                  <a:pt x="257175" y="497205"/>
                </a:lnTo>
                <a:lnTo>
                  <a:pt x="257175" y="51435"/>
                </a:lnTo>
                <a:moveTo>
                  <a:pt x="205740" y="51435"/>
                </a:moveTo>
                <a:lnTo>
                  <a:pt x="205740" y="497205"/>
                </a:lnTo>
                <a:lnTo>
                  <a:pt x="137162" y="497205"/>
                </a:lnTo>
                <a:cubicBezTo>
                  <a:pt x="127734" y="497205"/>
                  <a:pt x="120018" y="489491"/>
                  <a:pt x="120018" y="480060"/>
                </a:cubicBezTo>
                <a:lnTo>
                  <a:pt x="120018" y="445770"/>
                </a:lnTo>
                <a:lnTo>
                  <a:pt x="145736" y="445770"/>
                </a:lnTo>
                <a:cubicBezTo>
                  <a:pt x="159989" y="445770"/>
                  <a:pt x="171453" y="434303"/>
                  <a:pt x="171453" y="420055"/>
                </a:cubicBezTo>
                <a:cubicBezTo>
                  <a:pt x="171453" y="405802"/>
                  <a:pt x="159989" y="394341"/>
                  <a:pt x="145736" y="394341"/>
                </a:cubicBezTo>
                <a:lnTo>
                  <a:pt x="120018" y="394341"/>
                </a:lnTo>
                <a:lnTo>
                  <a:pt x="120018" y="300046"/>
                </a:lnTo>
                <a:lnTo>
                  <a:pt x="145736" y="300046"/>
                </a:lnTo>
                <a:cubicBezTo>
                  <a:pt x="159989" y="300046"/>
                  <a:pt x="171453" y="288579"/>
                  <a:pt x="171453" y="274331"/>
                </a:cubicBezTo>
                <a:cubicBezTo>
                  <a:pt x="171453" y="260077"/>
                  <a:pt x="159989" y="248616"/>
                  <a:pt x="145736" y="248616"/>
                </a:cubicBezTo>
                <a:lnTo>
                  <a:pt x="120018" y="248616"/>
                </a:lnTo>
                <a:lnTo>
                  <a:pt x="120018" y="154322"/>
                </a:lnTo>
                <a:lnTo>
                  <a:pt x="145736" y="154322"/>
                </a:lnTo>
                <a:cubicBezTo>
                  <a:pt x="159989" y="154322"/>
                  <a:pt x="171453" y="142855"/>
                  <a:pt x="171453" y="128607"/>
                </a:cubicBezTo>
                <a:cubicBezTo>
                  <a:pt x="171453" y="114353"/>
                  <a:pt x="159989" y="102892"/>
                  <a:pt x="145736" y="102892"/>
                </a:cubicBezTo>
                <a:lnTo>
                  <a:pt x="120018" y="102892"/>
                </a:lnTo>
                <a:lnTo>
                  <a:pt x="120018" y="68602"/>
                </a:lnTo>
                <a:cubicBezTo>
                  <a:pt x="120018" y="59171"/>
                  <a:pt x="127734" y="51457"/>
                  <a:pt x="137162" y="51457"/>
                </a:cubicBezTo>
                <a:lnTo>
                  <a:pt x="205740" y="51435"/>
                </a:lnTo>
                <a:moveTo>
                  <a:pt x="68578" y="445770"/>
                </a:moveTo>
                <a:lnTo>
                  <a:pt x="68578" y="480060"/>
                </a:lnTo>
                <a:cubicBezTo>
                  <a:pt x="68578" y="517889"/>
                  <a:pt x="99331" y="548640"/>
                  <a:pt x="137157" y="548640"/>
                </a:cubicBezTo>
                <a:lnTo>
                  <a:pt x="445767" y="548640"/>
                </a:lnTo>
                <a:cubicBezTo>
                  <a:pt x="483592" y="548640"/>
                  <a:pt x="514345" y="517889"/>
                  <a:pt x="514345" y="480060"/>
                </a:cubicBezTo>
                <a:lnTo>
                  <a:pt x="514345" y="68580"/>
                </a:lnTo>
                <a:cubicBezTo>
                  <a:pt x="514345" y="30751"/>
                  <a:pt x="483592" y="0"/>
                  <a:pt x="445767" y="0"/>
                </a:cubicBezTo>
                <a:lnTo>
                  <a:pt x="137157" y="0"/>
                </a:lnTo>
                <a:cubicBezTo>
                  <a:pt x="99331" y="0"/>
                  <a:pt x="68578" y="30751"/>
                  <a:pt x="68578" y="68580"/>
                </a:cubicBezTo>
                <a:lnTo>
                  <a:pt x="68578" y="102870"/>
                </a:lnTo>
                <a:lnTo>
                  <a:pt x="25717" y="102870"/>
                </a:lnTo>
                <a:cubicBezTo>
                  <a:pt x="11465" y="102870"/>
                  <a:pt x="0" y="114337"/>
                  <a:pt x="0" y="128590"/>
                </a:cubicBezTo>
                <a:cubicBezTo>
                  <a:pt x="0" y="142844"/>
                  <a:pt x="11465" y="154311"/>
                  <a:pt x="25717" y="154311"/>
                </a:cubicBezTo>
                <a:lnTo>
                  <a:pt x="68578" y="154311"/>
                </a:lnTo>
                <a:lnTo>
                  <a:pt x="68578" y="248611"/>
                </a:lnTo>
                <a:lnTo>
                  <a:pt x="25717" y="248611"/>
                </a:lnTo>
                <a:cubicBezTo>
                  <a:pt x="11465" y="248611"/>
                  <a:pt x="0" y="260077"/>
                  <a:pt x="0" y="274331"/>
                </a:cubicBezTo>
                <a:cubicBezTo>
                  <a:pt x="0" y="288585"/>
                  <a:pt x="11465" y="300051"/>
                  <a:pt x="25717" y="300051"/>
                </a:cubicBezTo>
                <a:lnTo>
                  <a:pt x="68578" y="300051"/>
                </a:lnTo>
                <a:lnTo>
                  <a:pt x="68578" y="394352"/>
                </a:lnTo>
                <a:lnTo>
                  <a:pt x="25717" y="394352"/>
                </a:lnTo>
                <a:cubicBezTo>
                  <a:pt x="11465" y="394352"/>
                  <a:pt x="0" y="405818"/>
                  <a:pt x="0" y="420072"/>
                </a:cubicBezTo>
                <a:cubicBezTo>
                  <a:pt x="0" y="434326"/>
                  <a:pt x="11465" y="445792"/>
                  <a:pt x="25717" y="445792"/>
                </a:cubicBezTo>
                <a:lnTo>
                  <a:pt x="68578" y="44577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451990" y="2808151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40">
                <a:moveTo>
                  <a:pt x="300039" y="68580"/>
                </a:moveTo>
                <a:lnTo>
                  <a:pt x="342903" y="68580"/>
                </a:lnTo>
                <a:cubicBezTo>
                  <a:pt x="380730" y="68580"/>
                  <a:pt x="411484" y="99331"/>
                  <a:pt x="411484" y="137160"/>
                </a:cubicBezTo>
                <a:lnTo>
                  <a:pt x="411484" y="480060"/>
                </a:lnTo>
                <a:cubicBezTo>
                  <a:pt x="411484" y="517889"/>
                  <a:pt x="380730" y="548640"/>
                  <a:pt x="342903" y="548640"/>
                </a:cubicBezTo>
                <a:lnTo>
                  <a:pt x="68581" y="548640"/>
                </a:lnTo>
                <a:cubicBezTo>
                  <a:pt x="30754" y="548640"/>
                  <a:pt x="0" y="517889"/>
                  <a:pt x="0" y="480060"/>
                </a:cubicBezTo>
                <a:lnTo>
                  <a:pt x="0" y="137160"/>
                </a:lnTo>
                <a:cubicBezTo>
                  <a:pt x="0" y="99331"/>
                  <a:pt x="30754" y="68580"/>
                  <a:pt x="68581" y="68580"/>
                </a:cubicBezTo>
                <a:lnTo>
                  <a:pt x="111445" y="68580"/>
                </a:lnTo>
                <a:lnTo>
                  <a:pt x="121732" y="68580"/>
                </a:lnTo>
                <a:cubicBezTo>
                  <a:pt x="129661" y="29467"/>
                  <a:pt x="164275" y="0"/>
                  <a:pt x="205744" y="0"/>
                </a:cubicBezTo>
                <a:cubicBezTo>
                  <a:pt x="247213" y="0"/>
                  <a:pt x="281827" y="29467"/>
                  <a:pt x="289756" y="68580"/>
                </a:cubicBezTo>
                <a:lnTo>
                  <a:pt x="300039" y="68580"/>
                </a:lnTo>
                <a:moveTo>
                  <a:pt x="68581" y="120015"/>
                </a:moveTo>
                <a:cubicBezTo>
                  <a:pt x="59150" y="120015"/>
                  <a:pt x="51435" y="127729"/>
                  <a:pt x="51435" y="137160"/>
                </a:cubicBezTo>
                <a:lnTo>
                  <a:pt x="51435" y="480060"/>
                </a:lnTo>
                <a:cubicBezTo>
                  <a:pt x="51435" y="489491"/>
                  <a:pt x="59150" y="497205"/>
                  <a:pt x="68581" y="497205"/>
                </a:cubicBezTo>
                <a:lnTo>
                  <a:pt x="342903" y="497205"/>
                </a:lnTo>
                <a:cubicBezTo>
                  <a:pt x="352334" y="497205"/>
                  <a:pt x="360049" y="489491"/>
                  <a:pt x="360049" y="480060"/>
                </a:cubicBezTo>
                <a:lnTo>
                  <a:pt x="360049" y="137160"/>
                </a:lnTo>
                <a:cubicBezTo>
                  <a:pt x="360049" y="127729"/>
                  <a:pt x="352334" y="120015"/>
                  <a:pt x="342903" y="120015"/>
                </a:cubicBezTo>
                <a:lnTo>
                  <a:pt x="325756" y="120015"/>
                </a:lnTo>
                <a:lnTo>
                  <a:pt x="325756" y="145735"/>
                </a:lnTo>
                <a:cubicBezTo>
                  <a:pt x="325756" y="159989"/>
                  <a:pt x="314293" y="171456"/>
                  <a:pt x="300039" y="171456"/>
                </a:cubicBezTo>
                <a:lnTo>
                  <a:pt x="205740" y="171456"/>
                </a:lnTo>
                <a:lnTo>
                  <a:pt x="111441" y="171456"/>
                </a:lnTo>
                <a:cubicBezTo>
                  <a:pt x="97187" y="171456"/>
                  <a:pt x="85724" y="159989"/>
                  <a:pt x="85724" y="145741"/>
                </a:cubicBezTo>
                <a:lnTo>
                  <a:pt x="85724" y="120026"/>
                </a:lnTo>
                <a:lnTo>
                  <a:pt x="68581" y="120015"/>
                </a:lnTo>
                <a:moveTo>
                  <a:pt x="205740" y="111445"/>
                </a:moveTo>
                <a:cubicBezTo>
                  <a:pt x="219944" y="111445"/>
                  <a:pt x="231458" y="99929"/>
                  <a:pt x="231458" y="85731"/>
                </a:cubicBezTo>
                <a:cubicBezTo>
                  <a:pt x="231458" y="71526"/>
                  <a:pt x="219944" y="60016"/>
                  <a:pt x="205740" y="60016"/>
                </a:cubicBezTo>
                <a:cubicBezTo>
                  <a:pt x="191536" y="60016"/>
                  <a:pt x="180023" y="71532"/>
                  <a:pt x="180023" y="85736"/>
                </a:cubicBezTo>
                <a:cubicBezTo>
                  <a:pt x="180023" y="99940"/>
                  <a:pt x="191536" y="111456"/>
                  <a:pt x="205740" y="111456"/>
                </a:cubicBezTo>
                <a:lnTo>
                  <a:pt x="205740" y="11144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Situation</a:t>
            </a:r>
            <a:endParaRPr lang="en-US" sz="24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Task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Action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Result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444496" y="812237"/>
            <a:ext cx="11349046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STAR Technique for Interview Answers</a:t>
            </a:r>
            <a:endParaRPr lang="en-US" sz="4400" spc="300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4DCF2B-0BE8-2DFB-0F2B-D48452330941}"/>
              </a:ext>
            </a:extLst>
          </p:cNvPr>
          <p:cNvSpPr txBox="1"/>
          <p:nvPr/>
        </p:nvSpPr>
        <p:spPr>
          <a:xfrm>
            <a:off x="709311" y="4313785"/>
            <a:ext cx="214376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Describe the context and briefly explain what was happening at the time.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CDA214-AC46-7167-1552-89FE67756EAE}"/>
              </a:ext>
            </a:extLst>
          </p:cNvPr>
          <p:cNvSpPr txBox="1"/>
          <p:nvPr/>
        </p:nvSpPr>
        <p:spPr>
          <a:xfrm>
            <a:off x="3403934" y="4321265"/>
            <a:ext cx="26612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Explain what you needed to achieve and what your responsibility was.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7625108-2108-045E-8F17-7B6ABEF2F82A}"/>
              </a:ext>
            </a:extLst>
          </p:cNvPr>
          <p:cNvSpPr txBox="1"/>
          <p:nvPr/>
        </p:nvSpPr>
        <p:spPr>
          <a:xfrm>
            <a:off x="6267461" y="4313785"/>
            <a:ext cx="251284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Outline the specific steps you took to deal with the situation or complete the task.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FB48C21-2150-8AB8-576F-178BDA93C130}"/>
              </a:ext>
            </a:extLst>
          </p:cNvPr>
          <p:cNvSpPr txBox="1"/>
          <p:nvPr/>
        </p:nvSpPr>
        <p:spPr>
          <a:xfrm>
            <a:off x="9245599" y="4307478"/>
            <a:ext cx="241124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Describe the outcome of your actions and, where possible, what you learned or achieved.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" grpId="0"/>
      <p:bldP spid="23" grpId="0"/>
      <p:bldP spid="25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64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8AB9E0-87B5-393F-C36D-81EC241F2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8E3F9DE8-E98D-5687-5903-DACFFC40E8AB}"/>
              </a:ext>
            </a:extLst>
          </p:cNvPr>
          <p:cNvSpPr/>
          <p:nvPr/>
        </p:nvSpPr>
        <p:spPr>
          <a:xfrm>
            <a:off x="455311" y="3082470"/>
            <a:ext cx="2651760" cy="3331029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677BE4CF-26A8-38BD-CF90-EE3BDDC8C88F}"/>
              </a:ext>
            </a:extLst>
          </p:cNvPr>
          <p:cNvSpPr/>
          <p:nvPr/>
        </p:nvSpPr>
        <p:spPr>
          <a:xfrm>
            <a:off x="3331850" y="3082471"/>
            <a:ext cx="2651760" cy="3331028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E79EC63C-FB52-CE2A-3FFB-DE49206F3EFF}"/>
              </a:ext>
            </a:extLst>
          </p:cNvPr>
          <p:cNvSpPr/>
          <p:nvPr/>
        </p:nvSpPr>
        <p:spPr>
          <a:xfrm>
            <a:off x="6208389" y="3082471"/>
            <a:ext cx="2651760" cy="3331028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CD544260-8BC9-E9C1-5B5A-46487B3E8BF6}"/>
              </a:ext>
            </a:extLst>
          </p:cNvPr>
          <p:cNvSpPr/>
          <p:nvPr/>
        </p:nvSpPr>
        <p:spPr>
          <a:xfrm>
            <a:off x="9084928" y="3082471"/>
            <a:ext cx="2651760" cy="3331028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F329A2F3-6BE6-1BC0-3DF4-4A42A30F918E}"/>
              </a:ext>
            </a:extLst>
          </p:cNvPr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52ADA1C5-5449-977A-1CFA-EA7C5E2AE239}"/>
              </a:ext>
            </a:extLst>
          </p:cNvPr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301C84FF-4EAB-839E-929C-CE3374C32A20}"/>
              </a:ext>
            </a:extLst>
          </p:cNvPr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3F781260-E959-2462-8DE5-0F93F92F61F2}"/>
              </a:ext>
            </a:extLst>
          </p:cNvPr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C9A2EC5B-2430-0D4B-E977-8662D2B0D677}"/>
              </a:ext>
            </a:extLst>
          </p:cNvPr>
          <p:cNvSpPr/>
          <p:nvPr/>
        </p:nvSpPr>
        <p:spPr>
          <a:xfrm>
            <a:off x="10136489" y="2891408"/>
            <a:ext cx="548640" cy="382126"/>
          </a:xfrm>
          <a:custGeom>
            <a:avLst/>
            <a:gdLst/>
            <a:ahLst/>
            <a:cxnLst/>
            <a:rect l="l" t="t" r="r" b="b"/>
            <a:pathLst>
              <a:path w="548640" h="382126">
                <a:moveTo>
                  <a:pt x="540010" y="8632"/>
                </a:moveTo>
                <a:cubicBezTo>
                  <a:pt x="551520" y="20142"/>
                  <a:pt x="551520" y="38751"/>
                  <a:pt x="540010" y="50139"/>
                </a:cubicBezTo>
                <a:lnTo>
                  <a:pt x="216779" y="373494"/>
                </a:lnTo>
                <a:cubicBezTo>
                  <a:pt x="205268" y="385003"/>
                  <a:pt x="186658" y="385003"/>
                  <a:pt x="175274" y="373494"/>
                </a:cubicBezTo>
                <a:lnTo>
                  <a:pt x="8636" y="206978"/>
                </a:lnTo>
                <a:cubicBezTo>
                  <a:pt x="-2875" y="195469"/>
                  <a:pt x="-2875" y="176859"/>
                  <a:pt x="8636" y="165472"/>
                </a:cubicBezTo>
                <a:cubicBezTo>
                  <a:pt x="20146" y="154085"/>
                  <a:pt x="38756" y="153962"/>
                  <a:pt x="50140" y="165472"/>
                </a:cubicBezTo>
                <a:lnTo>
                  <a:pt x="195842" y="311173"/>
                </a:lnTo>
                <a:lnTo>
                  <a:pt x="498384" y="8632"/>
                </a:lnTo>
                <a:cubicBezTo>
                  <a:pt x="509895" y="-2877"/>
                  <a:pt x="528505" y="-2877"/>
                  <a:pt x="539889" y="8632"/>
                </a:cubicBezTo>
                <a:lnTo>
                  <a:pt x="540010" y="8632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245C0B2A-6202-3064-006A-C57B298C48B1}"/>
              </a:ext>
            </a:extLst>
          </p:cNvPr>
          <p:cNvSpPr/>
          <p:nvPr/>
        </p:nvSpPr>
        <p:spPr>
          <a:xfrm>
            <a:off x="7259969" y="2808151"/>
            <a:ext cx="548601" cy="548640"/>
          </a:xfrm>
          <a:custGeom>
            <a:avLst/>
            <a:gdLst/>
            <a:ahLst/>
            <a:cxnLst/>
            <a:rect l="l" t="t" r="r" b="b"/>
            <a:pathLst>
              <a:path w="548601" h="548640">
                <a:moveTo>
                  <a:pt x="39038" y="386528"/>
                </a:moveTo>
                <a:lnTo>
                  <a:pt x="14368" y="470300"/>
                </a:lnTo>
                <a:lnTo>
                  <a:pt x="1070" y="515568"/>
                </a:lnTo>
                <a:cubicBezTo>
                  <a:pt x="-1613" y="524686"/>
                  <a:pt x="856" y="534447"/>
                  <a:pt x="7505" y="541096"/>
                </a:cubicBezTo>
                <a:cubicBezTo>
                  <a:pt x="14154" y="547746"/>
                  <a:pt x="23919" y="550215"/>
                  <a:pt x="32927" y="547641"/>
                </a:cubicBezTo>
                <a:lnTo>
                  <a:pt x="78302" y="534233"/>
                </a:lnTo>
                <a:lnTo>
                  <a:pt x="162073" y="509560"/>
                </a:lnTo>
                <a:cubicBezTo>
                  <a:pt x="175371" y="505698"/>
                  <a:pt x="187495" y="498939"/>
                  <a:pt x="197897" y="489826"/>
                </a:cubicBezTo>
                <a:cubicBezTo>
                  <a:pt x="199400" y="488537"/>
                  <a:pt x="200793" y="487143"/>
                  <a:pt x="202187" y="485749"/>
                </a:cubicBezTo>
                <a:lnTo>
                  <a:pt x="528484" y="159556"/>
                </a:lnTo>
                <a:cubicBezTo>
                  <a:pt x="551975" y="136063"/>
                  <a:pt x="554871" y="99918"/>
                  <a:pt x="537278" y="73205"/>
                </a:cubicBezTo>
                <a:cubicBezTo>
                  <a:pt x="534809" y="69452"/>
                  <a:pt x="531808" y="65804"/>
                  <a:pt x="528484" y="62479"/>
                </a:cubicBezTo>
                <a:lnTo>
                  <a:pt x="486219" y="20108"/>
                </a:lnTo>
                <a:cubicBezTo>
                  <a:pt x="459404" y="-6710"/>
                  <a:pt x="415960" y="-6710"/>
                  <a:pt x="389144" y="20108"/>
                </a:cubicBezTo>
                <a:lnTo>
                  <a:pt x="62848" y="346406"/>
                </a:lnTo>
                <a:cubicBezTo>
                  <a:pt x="51695" y="357560"/>
                  <a:pt x="43542" y="371396"/>
                  <a:pt x="39033" y="386522"/>
                </a:cubicBezTo>
                <a:lnTo>
                  <a:pt x="39038" y="386528"/>
                </a:lnTo>
                <a:moveTo>
                  <a:pt x="88380" y="401007"/>
                </a:moveTo>
                <a:cubicBezTo>
                  <a:pt x="90201" y="394999"/>
                  <a:pt x="93207" y="389419"/>
                  <a:pt x="97388" y="384701"/>
                </a:cubicBezTo>
                <a:cubicBezTo>
                  <a:pt x="98029" y="384059"/>
                  <a:pt x="98567" y="383412"/>
                  <a:pt x="99209" y="382770"/>
                </a:cubicBezTo>
                <a:lnTo>
                  <a:pt x="344307" y="137780"/>
                </a:lnTo>
                <a:lnTo>
                  <a:pt x="410809" y="204286"/>
                </a:lnTo>
                <a:lnTo>
                  <a:pt x="165815" y="449386"/>
                </a:lnTo>
                <a:cubicBezTo>
                  <a:pt x="160773" y="454428"/>
                  <a:pt x="154442" y="458180"/>
                  <a:pt x="147579" y="460221"/>
                </a:cubicBezTo>
                <a:lnTo>
                  <a:pt x="122481" y="467622"/>
                </a:lnTo>
                <a:lnTo>
                  <a:pt x="63698" y="484894"/>
                </a:lnTo>
                <a:lnTo>
                  <a:pt x="80968" y="426112"/>
                </a:lnTo>
                <a:lnTo>
                  <a:pt x="88380" y="401007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EA6AAB4F-47C9-C2EF-5C0D-FBD5A5B05236}"/>
              </a:ext>
            </a:extLst>
          </p:cNvPr>
          <p:cNvSpPr/>
          <p:nvPr/>
        </p:nvSpPr>
        <p:spPr>
          <a:xfrm>
            <a:off x="1524016" y="2808151"/>
            <a:ext cx="514350" cy="548640"/>
          </a:xfrm>
          <a:custGeom>
            <a:avLst/>
            <a:gdLst/>
            <a:ahLst/>
            <a:cxnLst/>
            <a:rect l="l" t="t" r="r" b="b"/>
            <a:pathLst>
              <a:path w="514350" h="548640">
                <a:moveTo>
                  <a:pt x="257175" y="51435"/>
                </a:moveTo>
                <a:lnTo>
                  <a:pt x="445772" y="51435"/>
                </a:lnTo>
                <a:cubicBezTo>
                  <a:pt x="455200" y="51435"/>
                  <a:pt x="462915" y="59149"/>
                  <a:pt x="462915" y="68580"/>
                </a:cubicBezTo>
                <a:lnTo>
                  <a:pt x="462915" y="480060"/>
                </a:lnTo>
                <a:cubicBezTo>
                  <a:pt x="462915" y="489491"/>
                  <a:pt x="455200" y="497205"/>
                  <a:pt x="445772" y="497205"/>
                </a:cubicBezTo>
                <a:lnTo>
                  <a:pt x="257175" y="497205"/>
                </a:lnTo>
                <a:lnTo>
                  <a:pt x="257175" y="51435"/>
                </a:lnTo>
                <a:moveTo>
                  <a:pt x="205740" y="51435"/>
                </a:moveTo>
                <a:lnTo>
                  <a:pt x="205740" y="497205"/>
                </a:lnTo>
                <a:lnTo>
                  <a:pt x="137162" y="497205"/>
                </a:lnTo>
                <a:cubicBezTo>
                  <a:pt x="127734" y="497205"/>
                  <a:pt x="120018" y="489491"/>
                  <a:pt x="120018" y="480060"/>
                </a:cubicBezTo>
                <a:lnTo>
                  <a:pt x="120018" y="445770"/>
                </a:lnTo>
                <a:lnTo>
                  <a:pt x="145736" y="445770"/>
                </a:lnTo>
                <a:cubicBezTo>
                  <a:pt x="159989" y="445770"/>
                  <a:pt x="171453" y="434303"/>
                  <a:pt x="171453" y="420055"/>
                </a:cubicBezTo>
                <a:cubicBezTo>
                  <a:pt x="171453" y="405802"/>
                  <a:pt x="159989" y="394341"/>
                  <a:pt x="145736" y="394341"/>
                </a:cubicBezTo>
                <a:lnTo>
                  <a:pt x="120018" y="394341"/>
                </a:lnTo>
                <a:lnTo>
                  <a:pt x="120018" y="300046"/>
                </a:lnTo>
                <a:lnTo>
                  <a:pt x="145736" y="300046"/>
                </a:lnTo>
                <a:cubicBezTo>
                  <a:pt x="159989" y="300046"/>
                  <a:pt x="171453" y="288579"/>
                  <a:pt x="171453" y="274331"/>
                </a:cubicBezTo>
                <a:cubicBezTo>
                  <a:pt x="171453" y="260077"/>
                  <a:pt x="159989" y="248616"/>
                  <a:pt x="145736" y="248616"/>
                </a:cubicBezTo>
                <a:lnTo>
                  <a:pt x="120018" y="248616"/>
                </a:lnTo>
                <a:lnTo>
                  <a:pt x="120018" y="154322"/>
                </a:lnTo>
                <a:lnTo>
                  <a:pt x="145736" y="154322"/>
                </a:lnTo>
                <a:cubicBezTo>
                  <a:pt x="159989" y="154322"/>
                  <a:pt x="171453" y="142855"/>
                  <a:pt x="171453" y="128607"/>
                </a:cubicBezTo>
                <a:cubicBezTo>
                  <a:pt x="171453" y="114353"/>
                  <a:pt x="159989" y="102892"/>
                  <a:pt x="145736" y="102892"/>
                </a:cubicBezTo>
                <a:lnTo>
                  <a:pt x="120018" y="102892"/>
                </a:lnTo>
                <a:lnTo>
                  <a:pt x="120018" y="68602"/>
                </a:lnTo>
                <a:cubicBezTo>
                  <a:pt x="120018" y="59171"/>
                  <a:pt x="127734" y="51457"/>
                  <a:pt x="137162" y="51457"/>
                </a:cubicBezTo>
                <a:lnTo>
                  <a:pt x="205740" y="51435"/>
                </a:lnTo>
                <a:moveTo>
                  <a:pt x="68578" y="445770"/>
                </a:moveTo>
                <a:lnTo>
                  <a:pt x="68578" y="480060"/>
                </a:lnTo>
                <a:cubicBezTo>
                  <a:pt x="68578" y="517889"/>
                  <a:pt x="99331" y="548640"/>
                  <a:pt x="137157" y="548640"/>
                </a:cubicBezTo>
                <a:lnTo>
                  <a:pt x="445767" y="548640"/>
                </a:lnTo>
                <a:cubicBezTo>
                  <a:pt x="483592" y="548640"/>
                  <a:pt x="514345" y="517889"/>
                  <a:pt x="514345" y="480060"/>
                </a:cubicBezTo>
                <a:lnTo>
                  <a:pt x="514345" y="68580"/>
                </a:lnTo>
                <a:cubicBezTo>
                  <a:pt x="514345" y="30751"/>
                  <a:pt x="483592" y="0"/>
                  <a:pt x="445767" y="0"/>
                </a:cubicBezTo>
                <a:lnTo>
                  <a:pt x="137157" y="0"/>
                </a:lnTo>
                <a:cubicBezTo>
                  <a:pt x="99331" y="0"/>
                  <a:pt x="68578" y="30751"/>
                  <a:pt x="68578" y="68580"/>
                </a:cubicBezTo>
                <a:lnTo>
                  <a:pt x="68578" y="102870"/>
                </a:lnTo>
                <a:lnTo>
                  <a:pt x="25717" y="102870"/>
                </a:lnTo>
                <a:cubicBezTo>
                  <a:pt x="11465" y="102870"/>
                  <a:pt x="0" y="114337"/>
                  <a:pt x="0" y="128590"/>
                </a:cubicBezTo>
                <a:cubicBezTo>
                  <a:pt x="0" y="142844"/>
                  <a:pt x="11465" y="154311"/>
                  <a:pt x="25717" y="154311"/>
                </a:cubicBezTo>
                <a:lnTo>
                  <a:pt x="68578" y="154311"/>
                </a:lnTo>
                <a:lnTo>
                  <a:pt x="68578" y="248611"/>
                </a:lnTo>
                <a:lnTo>
                  <a:pt x="25717" y="248611"/>
                </a:lnTo>
                <a:cubicBezTo>
                  <a:pt x="11465" y="248611"/>
                  <a:pt x="0" y="260077"/>
                  <a:pt x="0" y="274331"/>
                </a:cubicBezTo>
                <a:cubicBezTo>
                  <a:pt x="0" y="288585"/>
                  <a:pt x="11465" y="300051"/>
                  <a:pt x="25717" y="300051"/>
                </a:cubicBezTo>
                <a:lnTo>
                  <a:pt x="68578" y="300051"/>
                </a:lnTo>
                <a:lnTo>
                  <a:pt x="68578" y="394352"/>
                </a:lnTo>
                <a:lnTo>
                  <a:pt x="25717" y="394352"/>
                </a:lnTo>
                <a:cubicBezTo>
                  <a:pt x="11465" y="394352"/>
                  <a:pt x="0" y="405818"/>
                  <a:pt x="0" y="420072"/>
                </a:cubicBezTo>
                <a:cubicBezTo>
                  <a:pt x="0" y="434326"/>
                  <a:pt x="11465" y="445792"/>
                  <a:pt x="25717" y="445792"/>
                </a:cubicBezTo>
                <a:lnTo>
                  <a:pt x="68578" y="44577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A2D3D543-D6E8-8AF5-604B-2E34A7885DA6}"/>
              </a:ext>
            </a:extLst>
          </p:cNvPr>
          <p:cNvSpPr/>
          <p:nvPr/>
        </p:nvSpPr>
        <p:spPr>
          <a:xfrm>
            <a:off x="4451990" y="2808151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40">
                <a:moveTo>
                  <a:pt x="300039" y="68580"/>
                </a:moveTo>
                <a:lnTo>
                  <a:pt x="342903" y="68580"/>
                </a:lnTo>
                <a:cubicBezTo>
                  <a:pt x="380730" y="68580"/>
                  <a:pt x="411484" y="99331"/>
                  <a:pt x="411484" y="137160"/>
                </a:cubicBezTo>
                <a:lnTo>
                  <a:pt x="411484" y="480060"/>
                </a:lnTo>
                <a:cubicBezTo>
                  <a:pt x="411484" y="517889"/>
                  <a:pt x="380730" y="548640"/>
                  <a:pt x="342903" y="548640"/>
                </a:cubicBezTo>
                <a:lnTo>
                  <a:pt x="68581" y="548640"/>
                </a:lnTo>
                <a:cubicBezTo>
                  <a:pt x="30754" y="548640"/>
                  <a:pt x="0" y="517889"/>
                  <a:pt x="0" y="480060"/>
                </a:cubicBezTo>
                <a:lnTo>
                  <a:pt x="0" y="137160"/>
                </a:lnTo>
                <a:cubicBezTo>
                  <a:pt x="0" y="99331"/>
                  <a:pt x="30754" y="68580"/>
                  <a:pt x="68581" y="68580"/>
                </a:cubicBezTo>
                <a:lnTo>
                  <a:pt x="111445" y="68580"/>
                </a:lnTo>
                <a:lnTo>
                  <a:pt x="121732" y="68580"/>
                </a:lnTo>
                <a:cubicBezTo>
                  <a:pt x="129661" y="29467"/>
                  <a:pt x="164275" y="0"/>
                  <a:pt x="205744" y="0"/>
                </a:cubicBezTo>
                <a:cubicBezTo>
                  <a:pt x="247213" y="0"/>
                  <a:pt x="281827" y="29467"/>
                  <a:pt x="289756" y="68580"/>
                </a:cubicBezTo>
                <a:lnTo>
                  <a:pt x="300039" y="68580"/>
                </a:lnTo>
                <a:moveTo>
                  <a:pt x="68581" y="120015"/>
                </a:moveTo>
                <a:cubicBezTo>
                  <a:pt x="59150" y="120015"/>
                  <a:pt x="51435" y="127729"/>
                  <a:pt x="51435" y="137160"/>
                </a:cubicBezTo>
                <a:lnTo>
                  <a:pt x="51435" y="480060"/>
                </a:lnTo>
                <a:cubicBezTo>
                  <a:pt x="51435" y="489491"/>
                  <a:pt x="59150" y="497205"/>
                  <a:pt x="68581" y="497205"/>
                </a:cubicBezTo>
                <a:lnTo>
                  <a:pt x="342903" y="497205"/>
                </a:lnTo>
                <a:cubicBezTo>
                  <a:pt x="352334" y="497205"/>
                  <a:pt x="360049" y="489491"/>
                  <a:pt x="360049" y="480060"/>
                </a:cubicBezTo>
                <a:lnTo>
                  <a:pt x="360049" y="137160"/>
                </a:lnTo>
                <a:cubicBezTo>
                  <a:pt x="360049" y="127729"/>
                  <a:pt x="352334" y="120015"/>
                  <a:pt x="342903" y="120015"/>
                </a:cubicBezTo>
                <a:lnTo>
                  <a:pt x="325756" y="120015"/>
                </a:lnTo>
                <a:lnTo>
                  <a:pt x="325756" y="145735"/>
                </a:lnTo>
                <a:cubicBezTo>
                  <a:pt x="325756" y="159989"/>
                  <a:pt x="314293" y="171456"/>
                  <a:pt x="300039" y="171456"/>
                </a:cubicBezTo>
                <a:lnTo>
                  <a:pt x="205740" y="171456"/>
                </a:lnTo>
                <a:lnTo>
                  <a:pt x="111441" y="171456"/>
                </a:lnTo>
                <a:cubicBezTo>
                  <a:pt x="97187" y="171456"/>
                  <a:pt x="85724" y="159989"/>
                  <a:pt x="85724" y="145741"/>
                </a:cubicBezTo>
                <a:lnTo>
                  <a:pt x="85724" y="120026"/>
                </a:lnTo>
                <a:lnTo>
                  <a:pt x="68581" y="120015"/>
                </a:lnTo>
                <a:moveTo>
                  <a:pt x="205740" y="111445"/>
                </a:moveTo>
                <a:cubicBezTo>
                  <a:pt x="219944" y="111445"/>
                  <a:pt x="231458" y="99929"/>
                  <a:pt x="231458" y="85731"/>
                </a:cubicBezTo>
                <a:cubicBezTo>
                  <a:pt x="231458" y="71526"/>
                  <a:pt x="219944" y="60016"/>
                  <a:pt x="205740" y="60016"/>
                </a:cubicBezTo>
                <a:cubicBezTo>
                  <a:pt x="191536" y="60016"/>
                  <a:pt x="180023" y="71532"/>
                  <a:pt x="180023" y="85736"/>
                </a:cubicBezTo>
                <a:cubicBezTo>
                  <a:pt x="180023" y="99940"/>
                  <a:pt x="191536" y="111456"/>
                  <a:pt x="205740" y="111456"/>
                </a:cubicBezTo>
                <a:lnTo>
                  <a:pt x="205740" y="11144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DBB2721F-92E0-693D-1313-B3FFE33AEA31}"/>
              </a:ext>
            </a:extLst>
          </p:cNvPr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Situation</a:t>
            </a:r>
            <a:endParaRPr lang="en-US" sz="24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endParaRPr lang="en-US" sz="1600" dirty="0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F8F2BB94-C8B0-7F56-D3BC-A7389061A8DB}"/>
              </a:ext>
            </a:extLst>
          </p:cNvPr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Task</a:t>
            </a:r>
            <a:endParaRPr lang="en-US" sz="2400" dirty="0"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8A34C8B2-ADB8-0CD0-DD29-193658EFF439}"/>
              </a:ext>
            </a:extLst>
          </p:cNvPr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Action</a:t>
            </a:r>
            <a:endParaRPr lang="en-US" sz="2400" dirty="0"/>
          </a:p>
        </p:txBody>
      </p:sp>
      <p:sp>
        <p:nvSpPr>
          <p:cNvPr id="19" name="Text 17">
            <a:extLst>
              <a:ext uri="{FF2B5EF4-FFF2-40B4-BE49-F238E27FC236}">
                <a16:creationId xmlns:a16="http://schemas.microsoft.com/office/drawing/2014/main" id="{DF9D9F23-E061-9DE4-C79A-667DAEE3C337}"/>
              </a:ext>
            </a:extLst>
          </p:cNvPr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Result</a:t>
            </a:r>
            <a:endParaRPr lang="en-US" sz="2400" dirty="0"/>
          </a:p>
        </p:txBody>
      </p:sp>
      <p:sp>
        <p:nvSpPr>
          <p:cNvPr id="20" name="Text 18">
            <a:extLst>
              <a:ext uri="{FF2B5EF4-FFF2-40B4-BE49-F238E27FC236}">
                <a16:creationId xmlns:a16="http://schemas.microsoft.com/office/drawing/2014/main" id="{E51583B5-2DBF-0A4A-A96F-CD570AEAB57E}"/>
              </a:ext>
            </a:extLst>
          </p:cNvPr>
          <p:cNvSpPr/>
          <p:nvPr/>
        </p:nvSpPr>
        <p:spPr>
          <a:xfrm>
            <a:off x="533866" y="378623"/>
            <a:ext cx="11349046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4400" b="1" dirty="0">
                <a:solidFill>
                  <a:schemeClr val="bg1"/>
                </a:solidFill>
                <a:latin typeface="Cal Sans" panose="020B0604020202020204" charset="0"/>
              </a:rPr>
              <a:t>Question:</a:t>
            </a:r>
            <a:r>
              <a:rPr lang="en-GB" sz="4400" dirty="0">
                <a:solidFill>
                  <a:schemeClr val="bg1"/>
                </a:solidFill>
                <a:latin typeface="Cal Sans" panose="020B0604020202020204" charset="0"/>
              </a:rPr>
              <a:t> </a:t>
            </a:r>
            <a:r>
              <a:rPr lang="en-GB" sz="4400" i="1" dirty="0">
                <a:solidFill>
                  <a:schemeClr val="bg1"/>
                </a:solidFill>
                <a:latin typeface="Cal Sans" panose="020B0604020202020204" charset="0"/>
              </a:rPr>
              <a:t>“Tell me about a time you worked effectively as part of a team.”</a:t>
            </a:r>
            <a:endParaRPr lang="en-US" sz="4400" spc="300" dirty="0">
              <a:solidFill>
                <a:schemeClr val="bg1"/>
              </a:solidFill>
              <a:latin typeface="Cal Sans" panose="020B0604020202020204" charset="0"/>
            </a:endParaRPr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6A49E36A-9045-2BFD-8DF0-43ABDC938CCF}"/>
              </a:ext>
            </a:extLst>
          </p:cNvPr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E70948-1ED3-BF7C-BB7E-37E77AF0E6CB}"/>
              </a:ext>
            </a:extLst>
          </p:cNvPr>
          <p:cNvSpPr txBox="1"/>
          <p:nvPr/>
        </p:nvSpPr>
        <p:spPr>
          <a:xfrm>
            <a:off x="498469" y="4258857"/>
            <a:ext cx="257938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During a university group project, we were asked to deliver a presentation together.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5C5D43B-6EE0-F3F7-D7F1-93E5C12CECF5}"/>
              </a:ext>
            </a:extLst>
          </p:cNvPr>
          <p:cNvSpPr txBox="1"/>
          <p:nvPr/>
        </p:nvSpPr>
        <p:spPr>
          <a:xfrm>
            <a:off x="3456624" y="4256200"/>
            <a:ext cx="242253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My responsibility was to research the topic and help organise the presentation.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7CDA74C-8336-E1F6-F849-E73C644A9C01}"/>
              </a:ext>
            </a:extLst>
          </p:cNvPr>
          <p:cNvSpPr txBox="1"/>
          <p:nvPr/>
        </p:nvSpPr>
        <p:spPr>
          <a:xfrm>
            <a:off x="6257930" y="4256200"/>
            <a:ext cx="265176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I completed my research, shared it with the group and helped divide the presentation fairly between team members.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723B86E-F9C6-EA98-0418-BEDE71091778}"/>
              </a:ext>
            </a:extLst>
          </p:cNvPr>
          <p:cNvSpPr txBox="1"/>
          <p:nvPr/>
        </p:nvSpPr>
        <p:spPr>
          <a:xfrm>
            <a:off x="9184011" y="4232176"/>
            <a:ext cx="239331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We delivered the presentation successfully, received positive feedback and achieved a good grade.</a:t>
            </a:r>
          </a:p>
        </p:txBody>
      </p:sp>
    </p:spTree>
    <p:extLst>
      <p:ext uri="{BB962C8B-B14F-4D97-AF65-F5344CB8AC3E}">
        <p14:creationId xmlns:p14="http://schemas.microsoft.com/office/powerpoint/2010/main" val="343246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3" grpId="0"/>
      <p:bldP spid="23" grpId="0"/>
      <p:bldP spid="25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891408"/>
            <a:ext cx="548640" cy="382126"/>
          </a:xfrm>
          <a:custGeom>
            <a:avLst/>
            <a:gdLst/>
            <a:ahLst/>
            <a:cxnLst/>
            <a:rect l="l" t="t" r="r" b="b"/>
            <a:pathLst>
              <a:path w="548640" h="382126">
                <a:moveTo>
                  <a:pt x="540010" y="8632"/>
                </a:moveTo>
                <a:cubicBezTo>
                  <a:pt x="551520" y="20142"/>
                  <a:pt x="551520" y="38751"/>
                  <a:pt x="540010" y="50139"/>
                </a:cubicBezTo>
                <a:lnTo>
                  <a:pt x="216779" y="373494"/>
                </a:lnTo>
                <a:cubicBezTo>
                  <a:pt x="205268" y="385003"/>
                  <a:pt x="186658" y="385003"/>
                  <a:pt x="175274" y="373494"/>
                </a:cubicBezTo>
                <a:lnTo>
                  <a:pt x="8636" y="206978"/>
                </a:lnTo>
                <a:cubicBezTo>
                  <a:pt x="-2875" y="195469"/>
                  <a:pt x="-2875" y="176859"/>
                  <a:pt x="8636" y="165472"/>
                </a:cubicBezTo>
                <a:cubicBezTo>
                  <a:pt x="20146" y="154085"/>
                  <a:pt x="38756" y="153962"/>
                  <a:pt x="50140" y="165472"/>
                </a:cubicBezTo>
                <a:lnTo>
                  <a:pt x="195842" y="311173"/>
                </a:lnTo>
                <a:lnTo>
                  <a:pt x="498384" y="8632"/>
                </a:lnTo>
                <a:cubicBezTo>
                  <a:pt x="509895" y="-2877"/>
                  <a:pt x="528505" y="-2877"/>
                  <a:pt x="539889" y="8632"/>
                </a:cubicBezTo>
                <a:lnTo>
                  <a:pt x="540010" y="8632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259949" y="2808225"/>
            <a:ext cx="548640" cy="548493"/>
          </a:xfrm>
          <a:custGeom>
            <a:avLst/>
            <a:gdLst/>
            <a:ahLst/>
            <a:cxnLst/>
            <a:rect l="l" t="t" r="r" b="b"/>
            <a:pathLst>
              <a:path w="548640" h="548493">
                <a:moveTo>
                  <a:pt x="394297" y="222864"/>
                </a:moveTo>
                <a:cubicBezTo>
                  <a:pt x="394297" y="128183"/>
                  <a:pt x="317542" y="51432"/>
                  <a:pt x="222863" y="51432"/>
                </a:cubicBezTo>
                <a:cubicBezTo>
                  <a:pt x="128184" y="51432"/>
                  <a:pt x="51430" y="128183"/>
                  <a:pt x="51430" y="222864"/>
                </a:cubicBezTo>
                <a:cubicBezTo>
                  <a:pt x="51430" y="317544"/>
                  <a:pt x="128184" y="394295"/>
                  <a:pt x="222863" y="394295"/>
                </a:cubicBezTo>
                <a:cubicBezTo>
                  <a:pt x="317542" y="394295"/>
                  <a:pt x="394297" y="317544"/>
                  <a:pt x="394297" y="222864"/>
                </a:cubicBezTo>
                <a:lnTo>
                  <a:pt x="394297" y="222864"/>
                </a:lnTo>
                <a:moveTo>
                  <a:pt x="361186" y="397619"/>
                </a:moveTo>
                <a:cubicBezTo>
                  <a:pt x="323259" y="427726"/>
                  <a:pt x="275148" y="445727"/>
                  <a:pt x="222863" y="445727"/>
                </a:cubicBezTo>
                <a:cubicBezTo>
                  <a:pt x="99754" y="445727"/>
                  <a:pt x="0" y="345973"/>
                  <a:pt x="0" y="222864"/>
                </a:cubicBezTo>
                <a:cubicBezTo>
                  <a:pt x="0" y="99754"/>
                  <a:pt x="99754" y="0"/>
                  <a:pt x="222863" y="0"/>
                </a:cubicBezTo>
                <a:cubicBezTo>
                  <a:pt x="345972" y="0"/>
                  <a:pt x="445726" y="99754"/>
                  <a:pt x="445726" y="222864"/>
                </a:cubicBezTo>
                <a:cubicBezTo>
                  <a:pt x="445726" y="275151"/>
                  <a:pt x="427725" y="323260"/>
                  <a:pt x="397616" y="361188"/>
                </a:cubicBezTo>
                <a:lnTo>
                  <a:pt x="541085" y="504657"/>
                </a:lnTo>
                <a:cubicBezTo>
                  <a:pt x="551158" y="514727"/>
                  <a:pt x="551158" y="531018"/>
                  <a:pt x="541085" y="540978"/>
                </a:cubicBezTo>
                <a:cubicBezTo>
                  <a:pt x="531012" y="550944"/>
                  <a:pt x="514729" y="551049"/>
                  <a:pt x="504765" y="540978"/>
                </a:cubicBezTo>
                <a:lnTo>
                  <a:pt x="361186" y="397619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626886" y="2808151"/>
            <a:ext cx="308610" cy="548640"/>
          </a:xfrm>
          <a:custGeom>
            <a:avLst/>
            <a:gdLst/>
            <a:ahLst/>
            <a:cxnLst/>
            <a:rect l="l" t="t" r="r" b="b"/>
            <a:pathLst>
              <a:path w="308610" h="548640">
                <a:moveTo>
                  <a:pt x="51436" y="154305"/>
                </a:moveTo>
                <a:cubicBezTo>
                  <a:pt x="51436" y="97493"/>
                  <a:pt x="97493" y="51435"/>
                  <a:pt x="154305" y="51435"/>
                </a:cubicBezTo>
                <a:cubicBezTo>
                  <a:pt x="211117" y="51435"/>
                  <a:pt x="257174" y="97493"/>
                  <a:pt x="257174" y="154305"/>
                </a:cubicBezTo>
                <a:cubicBezTo>
                  <a:pt x="257174" y="211117"/>
                  <a:pt x="211117" y="257175"/>
                  <a:pt x="154305" y="257175"/>
                </a:cubicBezTo>
                <a:cubicBezTo>
                  <a:pt x="97493" y="257175"/>
                  <a:pt x="51436" y="211117"/>
                  <a:pt x="51436" y="154305"/>
                </a:cubicBezTo>
                <a:lnTo>
                  <a:pt x="51436" y="154305"/>
                </a:lnTo>
                <a:moveTo>
                  <a:pt x="180021" y="306465"/>
                </a:moveTo>
                <a:cubicBezTo>
                  <a:pt x="252995" y="294247"/>
                  <a:pt x="308610" y="230703"/>
                  <a:pt x="308610" y="154305"/>
                </a:cubicBezTo>
                <a:cubicBezTo>
                  <a:pt x="308610" y="69118"/>
                  <a:pt x="239494" y="0"/>
                  <a:pt x="154305" y="0"/>
                </a:cubicBezTo>
                <a:cubicBezTo>
                  <a:pt x="69116" y="0"/>
                  <a:pt x="0" y="69118"/>
                  <a:pt x="0" y="154305"/>
                </a:cubicBezTo>
                <a:cubicBezTo>
                  <a:pt x="0" y="230813"/>
                  <a:pt x="55615" y="294252"/>
                  <a:pt x="128589" y="306465"/>
                </a:cubicBezTo>
                <a:lnTo>
                  <a:pt x="128589" y="522920"/>
                </a:lnTo>
                <a:cubicBezTo>
                  <a:pt x="128589" y="537173"/>
                  <a:pt x="140053" y="548640"/>
                  <a:pt x="154305" y="548640"/>
                </a:cubicBezTo>
                <a:cubicBezTo>
                  <a:pt x="168557" y="548640"/>
                  <a:pt x="180021" y="537173"/>
                  <a:pt x="180021" y="522925"/>
                </a:cubicBezTo>
                <a:lnTo>
                  <a:pt x="180021" y="30646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618541" y="2808151"/>
            <a:ext cx="78377" cy="548640"/>
          </a:xfrm>
          <a:custGeom>
            <a:avLst/>
            <a:gdLst/>
            <a:ahLst/>
            <a:cxnLst/>
            <a:rect l="l" t="t" r="r" b="b"/>
            <a:pathLst>
              <a:path w="78377" h="548640">
                <a:moveTo>
                  <a:pt x="68580" y="29391"/>
                </a:moveTo>
                <a:cubicBezTo>
                  <a:pt x="68580" y="13102"/>
                  <a:pt x="55476" y="0"/>
                  <a:pt x="39189" y="0"/>
                </a:cubicBezTo>
                <a:cubicBezTo>
                  <a:pt x="22901" y="0"/>
                  <a:pt x="9797" y="13102"/>
                  <a:pt x="9797" y="29391"/>
                </a:cubicBezTo>
                <a:lnTo>
                  <a:pt x="9797" y="382089"/>
                </a:lnTo>
                <a:cubicBezTo>
                  <a:pt x="9797" y="398378"/>
                  <a:pt x="22901" y="411480"/>
                  <a:pt x="39189" y="411480"/>
                </a:cubicBezTo>
                <a:cubicBezTo>
                  <a:pt x="55476" y="411480"/>
                  <a:pt x="68580" y="398378"/>
                  <a:pt x="68580" y="382089"/>
                </a:cubicBezTo>
                <a:lnTo>
                  <a:pt x="68580" y="29391"/>
                </a:lnTo>
                <a:moveTo>
                  <a:pt x="39189" y="548640"/>
                </a:moveTo>
                <a:cubicBezTo>
                  <a:pt x="60832" y="548640"/>
                  <a:pt x="78377" y="531094"/>
                  <a:pt x="78377" y="509451"/>
                </a:cubicBezTo>
                <a:cubicBezTo>
                  <a:pt x="78377" y="487807"/>
                  <a:pt x="60832" y="470261"/>
                  <a:pt x="39189" y="470261"/>
                </a:cubicBezTo>
                <a:cubicBezTo>
                  <a:pt x="17546" y="470261"/>
                  <a:pt x="0" y="487807"/>
                  <a:pt x="0" y="509451"/>
                </a:cubicBezTo>
                <a:cubicBezTo>
                  <a:pt x="0" y="531094"/>
                  <a:pt x="17546" y="548640"/>
                  <a:pt x="39189" y="54864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Situation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Hindrance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Evaluation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Result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455311" y="925342"/>
            <a:ext cx="1134872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SHER Technique for Reflective Answers</a:t>
            </a:r>
            <a:endParaRPr lang="en-US" sz="4400" spc="300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491670-A281-35DB-167F-6D3A002DCE5B}"/>
              </a:ext>
            </a:extLst>
          </p:cNvPr>
          <p:cNvSpPr txBox="1"/>
          <p:nvPr/>
        </p:nvSpPr>
        <p:spPr>
          <a:xfrm>
            <a:off x="569925" y="4306501"/>
            <a:ext cx="242253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Set the scene by briefly explaining the situation and what was happening at the time.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9382032-AC88-CE61-36F9-4D4173E4D667}"/>
              </a:ext>
            </a:extLst>
          </p:cNvPr>
          <p:cNvSpPr txBox="1"/>
          <p:nvPr/>
        </p:nvSpPr>
        <p:spPr>
          <a:xfrm>
            <a:off x="3446463" y="4306501"/>
            <a:ext cx="242253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Identify the main challenge, difficulty or barrier you faced in the situation.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887962F-BBC6-DB44-731B-398C9D06B056}"/>
              </a:ext>
            </a:extLst>
          </p:cNvPr>
          <p:cNvSpPr txBox="1"/>
          <p:nvPr/>
        </p:nvSpPr>
        <p:spPr>
          <a:xfrm>
            <a:off x="6347774" y="4305025"/>
            <a:ext cx="239331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Reflect on the actions you took, including what worked well and what you could have done differently.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7FB117B-71E2-FB06-7C73-F783760C39B9}"/>
              </a:ext>
            </a:extLst>
          </p:cNvPr>
          <p:cNvSpPr txBox="1"/>
          <p:nvPr/>
        </p:nvSpPr>
        <p:spPr>
          <a:xfrm>
            <a:off x="9228764" y="4287355"/>
            <a:ext cx="23933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Explain the final outcome and what you learned from the experience.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3" grpId="0"/>
      <p:bldP spid="23" grpId="0"/>
      <p:bldP spid="25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64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193382-FCF7-9A91-9E48-21A2449B0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C33776D2-54B3-4ECB-64B2-435D03F7E6E9}"/>
              </a:ext>
            </a:extLst>
          </p:cNvPr>
          <p:cNvSpPr/>
          <p:nvPr/>
        </p:nvSpPr>
        <p:spPr>
          <a:xfrm>
            <a:off x="455311" y="3082471"/>
            <a:ext cx="2651760" cy="3530878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87E061D0-DBE9-242A-ED55-46EA97A782B0}"/>
              </a:ext>
            </a:extLst>
          </p:cNvPr>
          <p:cNvSpPr/>
          <p:nvPr/>
        </p:nvSpPr>
        <p:spPr>
          <a:xfrm>
            <a:off x="3331850" y="3082470"/>
            <a:ext cx="2651760" cy="3530877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42D207DA-FB77-6F04-48B8-B72D3A1BECBA}"/>
              </a:ext>
            </a:extLst>
          </p:cNvPr>
          <p:cNvSpPr/>
          <p:nvPr/>
        </p:nvSpPr>
        <p:spPr>
          <a:xfrm>
            <a:off x="6208389" y="3082471"/>
            <a:ext cx="2651760" cy="3530876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380BEDA6-D8B4-2662-F6F0-63A5459E19CA}"/>
              </a:ext>
            </a:extLst>
          </p:cNvPr>
          <p:cNvSpPr/>
          <p:nvPr/>
        </p:nvSpPr>
        <p:spPr>
          <a:xfrm>
            <a:off x="9084928" y="3082470"/>
            <a:ext cx="2651760" cy="3530875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EBDEAD63-4426-2853-72AE-442A5AC9F4EC}"/>
              </a:ext>
            </a:extLst>
          </p:cNvPr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91DBF0FA-A77C-CB53-55CF-38DA59FA574C}"/>
              </a:ext>
            </a:extLst>
          </p:cNvPr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455CF4C3-97B6-5E79-85B6-12AB92E7C205}"/>
              </a:ext>
            </a:extLst>
          </p:cNvPr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C3DC3228-1AA7-B44C-AB68-5F12D2A88A91}"/>
              </a:ext>
            </a:extLst>
          </p:cNvPr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4D5EF6AA-21C4-466B-92C7-C20A8D5728C5}"/>
              </a:ext>
            </a:extLst>
          </p:cNvPr>
          <p:cNvSpPr/>
          <p:nvPr/>
        </p:nvSpPr>
        <p:spPr>
          <a:xfrm>
            <a:off x="10136489" y="2891408"/>
            <a:ext cx="548640" cy="382126"/>
          </a:xfrm>
          <a:custGeom>
            <a:avLst/>
            <a:gdLst/>
            <a:ahLst/>
            <a:cxnLst/>
            <a:rect l="l" t="t" r="r" b="b"/>
            <a:pathLst>
              <a:path w="548640" h="382126">
                <a:moveTo>
                  <a:pt x="540010" y="8632"/>
                </a:moveTo>
                <a:cubicBezTo>
                  <a:pt x="551520" y="20142"/>
                  <a:pt x="551520" y="38751"/>
                  <a:pt x="540010" y="50139"/>
                </a:cubicBezTo>
                <a:lnTo>
                  <a:pt x="216779" y="373494"/>
                </a:lnTo>
                <a:cubicBezTo>
                  <a:pt x="205268" y="385003"/>
                  <a:pt x="186658" y="385003"/>
                  <a:pt x="175274" y="373494"/>
                </a:cubicBezTo>
                <a:lnTo>
                  <a:pt x="8636" y="206978"/>
                </a:lnTo>
                <a:cubicBezTo>
                  <a:pt x="-2875" y="195469"/>
                  <a:pt x="-2875" y="176859"/>
                  <a:pt x="8636" y="165472"/>
                </a:cubicBezTo>
                <a:cubicBezTo>
                  <a:pt x="20146" y="154085"/>
                  <a:pt x="38756" y="153962"/>
                  <a:pt x="50140" y="165472"/>
                </a:cubicBezTo>
                <a:lnTo>
                  <a:pt x="195842" y="311173"/>
                </a:lnTo>
                <a:lnTo>
                  <a:pt x="498384" y="8632"/>
                </a:lnTo>
                <a:cubicBezTo>
                  <a:pt x="509895" y="-2877"/>
                  <a:pt x="528505" y="-2877"/>
                  <a:pt x="539889" y="8632"/>
                </a:cubicBezTo>
                <a:lnTo>
                  <a:pt x="540010" y="8632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0EB4CF17-2059-1D28-A9D6-EFD25C12896D}"/>
              </a:ext>
            </a:extLst>
          </p:cNvPr>
          <p:cNvSpPr/>
          <p:nvPr/>
        </p:nvSpPr>
        <p:spPr>
          <a:xfrm>
            <a:off x="7259949" y="2808225"/>
            <a:ext cx="548640" cy="548493"/>
          </a:xfrm>
          <a:custGeom>
            <a:avLst/>
            <a:gdLst/>
            <a:ahLst/>
            <a:cxnLst/>
            <a:rect l="l" t="t" r="r" b="b"/>
            <a:pathLst>
              <a:path w="548640" h="548493">
                <a:moveTo>
                  <a:pt x="394297" y="222864"/>
                </a:moveTo>
                <a:cubicBezTo>
                  <a:pt x="394297" y="128183"/>
                  <a:pt x="317542" y="51432"/>
                  <a:pt x="222863" y="51432"/>
                </a:cubicBezTo>
                <a:cubicBezTo>
                  <a:pt x="128184" y="51432"/>
                  <a:pt x="51430" y="128183"/>
                  <a:pt x="51430" y="222864"/>
                </a:cubicBezTo>
                <a:cubicBezTo>
                  <a:pt x="51430" y="317544"/>
                  <a:pt x="128184" y="394295"/>
                  <a:pt x="222863" y="394295"/>
                </a:cubicBezTo>
                <a:cubicBezTo>
                  <a:pt x="317542" y="394295"/>
                  <a:pt x="394297" y="317544"/>
                  <a:pt x="394297" y="222864"/>
                </a:cubicBezTo>
                <a:lnTo>
                  <a:pt x="394297" y="222864"/>
                </a:lnTo>
                <a:moveTo>
                  <a:pt x="361186" y="397619"/>
                </a:moveTo>
                <a:cubicBezTo>
                  <a:pt x="323259" y="427726"/>
                  <a:pt x="275148" y="445727"/>
                  <a:pt x="222863" y="445727"/>
                </a:cubicBezTo>
                <a:cubicBezTo>
                  <a:pt x="99754" y="445727"/>
                  <a:pt x="0" y="345973"/>
                  <a:pt x="0" y="222864"/>
                </a:cubicBezTo>
                <a:cubicBezTo>
                  <a:pt x="0" y="99754"/>
                  <a:pt x="99754" y="0"/>
                  <a:pt x="222863" y="0"/>
                </a:cubicBezTo>
                <a:cubicBezTo>
                  <a:pt x="345972" y="0"/>
                  <a:pt x="445726" y="99754"/>
                  <a:pt x="445726" y="222864"/>
                </a:cubicBezTo>
                <a:cubicBezTo>
                  <a:pt x="445726" y="275151"/>
                  <a:pt x="427725" y="323260"/>
                  <a:pt x="397616" y="361188"/>
                </a:cubicBezTo>
                <a:lnTo>
                  <a:pt x="541085" y="504657"/>
                </a:lnTo>
                <a:cubicBezTo>
                  <a:pt x="551158" y="514727"/>
                  <a:pt x="551158" y="531018"/>
                  <a:pt x="541085" y="540978"/>
                </a:cubicBezTo>
                <a:cubicBezTo>
                  <a:pt x="531012" y="550944"/>
                  <a:pt x="514729" y="551049"/>
                  <a:pt x="504765" y="540978"/>
                </a:cubicBezTo>
                <a:lnTo>
                  <a:pt x="361186" y="397619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8B6CDDC8-D6A6-0F12-13F0-E712C53D4F1F}"/>
              </a:ext>
            </a:extLst>
          </p:cNvPr>
          <p:cNvSpPr/>
          <p:nvPr/>
        </p:nvSpPr>
        <p:spPr>
          <a:xfrm>
            <a:off x="1626886" y="2808151"/>
            <a:ext cx="308610" cy="548640"/>
          </a:xfrm>
          <a:custGeom>
            <a:avLst/>
            <a:gdLst/>
            <a:ahLst/>
            <a:cxnLst/>
            <a:rect l="l" t="t" r="r" b="b"/>
            <a:pathLst>
              <a:path w="308610" h="548640">
                <a:moveTo>
                  <a:pt x="51436" y="154305"/>
                </a:moveTo>
                <a:cubicBezTo>
                  <a:pt x="51436" y="97493"/>
                  <a:pt x="97493" y="51435"/>
                  <a:pt x="154305" y="51435"/>
                </a:cubicBezTo>
                <a:cubicBezTo>
                  <a:pt x="211117" y="51435"/>
                  <a:pt x="257174" y="97493"/>
                  <a:pt x="257174" y="154305"/>
                </a:cubicBezTo>
                <a:cubicBezTo>
                  <a:pt x="257174" y="211117"/>
                  <a:pt x="211117" y="257175"/>
                  <a:pt x="154305" y="257175"/>
                </a:cubicBezTo>
                <a:cubicBezTo>
                  <a:pt x="97493" y="257175"/>
                  <a:pt x="51436" y="211117"/>
                  <a:pt x="51436" y="154305"/>
                </a:cubicBezTo>
                <a:lnTo>
                  <a:pt x="51436" y="154305"/>
                </a:lnTo>
                <a:moveTo>
                  <a:pt x="180021" y="306465"/>
                </a:moveTo>
                <a:cubicBezTo>
                  <a:pt x="252995" y="294247"/>
                  <a:pt x="308610" y="230703"/>
                  <a:pt x="308610" y="154305"/>
                </a:cubicBezTo>
                <a:cubicBezTo>
                  <a:pt x="308610" y="69118"/>
                  <a:pt x="239494" y="0"/>
                  <a:pt x="154305" y="0"/>
                </a:cubicBezTo>
                <a:cubicBezTo>
                  <a:pt x="69116" y="0"/>
                  <a:pt x="0" y="69118"/>
                  <a:pt x="0" y="154305"/>
                </a:cubicBezTo>
                <a:cubicBezTo>
                  <a:pt x="0" y="230813"/>
                  <a:pt x="55615" y="294252"/>
                  <a:pt x="128589" y="306465"/>
                </a:cubicBezTo>
                <a:lnTo>
                  <a:pt x="128589" y="522920"/>
                </a:lnTo>
                <a:cubicBezTo>
                  <a:pt x="128589" y="537173"/>
                  <a:pt x="140053" y="548640"/>
                  <a:pt x="154305" y="548640"/>
                </a:cubicBezTo>
                <a:cubicBezTo>
                  <a:pt x="168557" y="548640"/>
                  <a:pt x="180021" y="537173"/>
                  <a:pt x="180021" y="522925"/>
                </a:cubicBezTo>
                <a:lnTo>
                  <a:pt x="180021" y="30646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0683E9D5-D26F-1BEA-B10C-639143CC7123}"/>
              </a:ext>
            </a:extLst>
          </p:cNvPr>
          <p:cNvSpPr/>
          <p:nvPr/>
        </p:nvSpPr>
        <p:spPr>
          <a:xfrm>
            <a:off x="4618541" y="2808151"/>
            <a:ext cx="78377" cy="548640"/>
          </a:xfrm>
          <a:custGeom>
            <a:avLst/>
            <a:gdLst/>
            <a:ahLst/>
            <a:cxnLst/>
            <a:rect l="l" t="t" r="r" b="b"/>
            <a:pathLst>
              <a:path w="78377" h="548640">
                <a:moveTo>
                  <a:pt x="68580" y="29391"/>
                </a:moveTo>
                <a:cubicBezTo>
                  <a:pt x="68580" y="13102"/>
                  <a:pt x="55476" y="0"/>
                  <a:pt x="39189" y="0"/>
                </a:cubicBezTo>
                <a:cubicBezTo>
                  <a:pt x="22901" y="0"/>
                  <a:pt x="9797" y="13102"/>
                  <a:pt x="9797" y="29391"/>
                </a:cubicBezTo>
                <a:lnTo>
                  <a:pt x="9797" y="382089"/>
                </a:lnTo>
                <a:cubicBezTo>
                  <a:pt x="9797" y="398378"/>
                  <a:pt x="22901" y="411480"/>
                  <a:pt x="39189" y="411480"/>
                </a:cubicBezTo>
                <a:cubicBezTo>
                  <a:pt x="55476" y="411480"/>
                  <a:pt x="68580" y="398378"/>
                  <a:pt x="68580" y="382089"/>
                </a:cubicBezTo>
                <a:lnTo>
                  <a:pt x="68580" y="29391"/>
                </a:lnTo>
                <a:moveTo>
                  <a:pt x="39189" y="548640"/>
                </a:moveTo>
                <a:cubicBezTo>
                  <a:pt x="60832" y="548640"/>
                  <a:pt x="78377" y="531094"/>
                  <a:pt x="78377" y="509451"/>
                </a:cubicBezTo>
                <a:cubicBezTo>
                  <a:pt x="78377" y="487807"/>
                  <a:pt x="60832" y="470261"/>
                  <a:pt x="39189" y="470261"/>
                </a:cubicBezTo>
                <a:cubicBezTo>
                  <a:pt x="17546" y="470261"/>
                  <a:pt x="0" y="487807"/>
                  <a:pt x="0" y="509451"/>
                </a:cubicBezTo>
                <a:cubicBezTo>
                  <a:pt x="0" y="531094"/>
                  <a:pt x="17546" y="548640"/>
                  <a:pt x="39189" y="54864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7E8EF6AB-CE8F-93C8-124B-FD37825AAF4C}"/>
              </a:ext>
            </a:extLst>
          </p:cNvPr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Situation</a:t>
            </a:r>
            <a:endParaRPr lang="en-US" sz="2400" dirty="0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C797EC19-4ACE-2014-871B-45758C3D2F0C}"/>
              </a:ext>
            </a:extLst>
          </p:cNvPr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Hindrance</a:t>
            </a:r>
            <a:endParaRPr lang="en-US" sz="2400" dirty="0"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697F6E3E-B579-2188-8735-021486E5F938}"/>
              </a:ext>
            </a:extLst>
          </p:cNvPr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Evaluation</a:t>
            </a:r>
            <a:endParaRPr lang="en-US" sz="2400" dirty="0"/>
          </a:p>
        </p:txBody>
      </p:sp>
      <p:sp>
        <p:nvSpPr>
          <p:cNvPr id="19" name="Text 17">
            <a:extLst>
              <a:ext uri="{FF2B5EF4-FFF2-40B4-BE49-F238E27FC236}">
                <a16:creationId xmlns:a16="http://schemas.microsoft.com/office/drawing/2014/main" id="{48C103CE-706A-9082-200B-1459D0B07E90}"/>
              </a:ext>
            </a:extLst>
          </p:cNvPr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Result</a:t>
            </a:r>
            <a:endParaRPr lang="en-US" sz="2400" dirty="0"/>
          </a:p>
        </p:txBody>
      </p:sp>
      <p:sp>
        <p:nvSpPr>
          <p:cNvPr id="20" name="Text 18">
            <a:extLst>
              <a:ext uri="{FF2B5EF4-FFF2-40B4-BE49-F238E27FC236}">
                <a16:creationId xmlns:a16="http://schemas.microsoft.com/office/drawing/2014/main" id="{E6DA79A4-24BB-D3E8-8E5E-EA8B01C12D0D}"/>
              </a:ext>
            </a:extLst>
          </p:cNvPr>
          <p:cNvSpPr/>
          <p:nvPr/>
        </p:nvSpPr>
        <p:spPr>
          <a:xfrm>
            <a:off x="455311" y="639411"/>
            <a:ext cx="1134872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4400" b="1" dirty="0">
                <a:solidFill>
                  <a:schemeClr val="bg1"/>
                </a:solidFill>
                <a:latin typeface="Cal Sans" panose="020B0604020202020204" charset="0"/>
              </a:rPr>
              <a:t>Question:</a:t>
            </a:r>
            <a:r>
              <a:rPr lang="en-GB" sz="4400" dirty="0">
                <a:solidFill>
                  <a:schemeClr val="bg1"/>
                </a:solidFill>
                <a:latin typeface="Cal Sans" panose="020B0604020202020204" charset="0"/>
              </a:rPr>
              <a:t> </a:t>
            </a:r>
            <a:r>
              <a:rPr lang="en-GB" sz="4400" i="1" dirty="0">
                <a:solidFill>
                  <a:schemeClr val="bg1"/>
                </a:solidFill>
                <a:latin typeface="Cal Sans" panose="020B0604020202020204" charset="0"/>
              </a:rPr>
              <a:t>“Tell me about a time you faced a challenge and what you learned from it.”</a:t>
            </a:r>
            <a:endParaRPr lang="en-GB" sz="4400" dirty="0">
              <a:solidFill>
                <a:schemeClr val="bg1"/>
              </a:solidFill>
              <a:latin typeface="Cal Sans" panose="020B0604020202020204" charset="0"/>
            </a:endParaRPr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06D12EB5-4B52-0FCC-5FF2-65A5587ABC8C}"/>
              </a:ext>
            </a:extLst>
          </p:cNvPr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A3EEFC-C59C-42CE-6392-F47BECE02BBA}"/>
              </a:ext>
            </a:extLst>
          </p:cNvPr>
          <p:cNvSpPr txBox="1"/>
          <p:nvPr/>
        </p:nvSpPr>
        <p:spPr>
          <a:xfrm>
            <a:off x="584536" y="4305025"/>
            <a:ext cx="239330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During a busy period at work, I had several tasks that needed to be completed by the same deadline.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E22691C-D10E-656B-8971-871EDD559715}"/>
              </a:ext>
            </a:extLst>
          </p:cNvPr>
          <p:cNvSpPr txBox="1"/>
          <p:nvPr/>
        </p:nvSpPr>
        <p:spPr>
          <a:xfrm>
            <a:off x="3500263" y="4323054"/>
            <a:ext cx="239331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 I initially struggled to manage my workload and decide which tasks to prioritise.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7B96BDC-24B3-7BE6-940E-F51DBC1CD89E}"/>
              </a:ext>
            </a:extLst>
          </p:cNvPr>
          <p:cNvSpPr txBox="1"/>
          <p:nvPr/>
        </p:nvSpPr>
        <p:spPr>
          <a:xfrm>
            <a:off x="6382367" y="4305025"/>
            <a:ext cx="242253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I created a priority list and spoke to my manager to confirm which tasks were most urgent. Looking back, I could have planned my workload earlier. </a:t>
            </a:r>
            <a:endParaRPr lang="en-GB" sz="2800" dirty="0">
              <a:latin typeface="Plus Jakarta Sans" panose="020B0604020202020204" charset="0"/>
              <a:cs typeface="Plus Jakarta Sans" panose="020B060402020202020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AA67BE1-A5E3-4647-554F-F61BCF7A0447}"/>
              </a:ext>
            </a:extLst>
          </p:cNvPr>
          <p:cNvSpPr txBox="1"/>
          <p:nvPr/>
        </p:nvSpPr>
        <p:spPr>
          <a:xfrm>
            <a:off x="9185998" y="4200071"/>
            <a:ext cx="251012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I completed the important tasks on time and learned the importance of planning and prioritising my workload.</a:t>
            </a:r>
          </a:p>
        </p:txBody>
      </p:sp>
    </p:spTree>
    <p:extLst>
      <p:ext uri="{BB962C8B-B14F-4D97-AF65-F5344CB8AC3E}">
        <p14:creationId xmlns:p14="http://schemas.microsoft.com/office/powerpoint/2010/main" val="298396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3" grpId="0"/>
      <p:bldP spid="23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0" y="0"/>
            <a:ext cx="12192000" cy="347472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8242300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2054856" y="2704424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842375" y="3086010"/>
            <a:ext cx="628650" cy="914400"/>
          </a:xfrm>
          <a:custGeom>
            <a:avLst/>
            <a:gdLst/>
            <a:ahLst/>
            <a:cxnLst/>
            <a:rect l="l" t="t" r="r" b="b"/>
            <a:pathLst>
              <a:path w="628650" h="914400">
                <a:moveTo>
                  <a:pt x="502203" y="444517"/>
                </a:moveTo>
                <a:cubicBezTo>
                  <a:pt x="527921" y="407731"/>
                  <a:pt x="542921" y="362898"/>
                  <a:pt x="542921" y="314325"/>
                </a:cubicBezTo>
                <a:cubicBezTo>
                  <a:pt x="542921" y="188056"/>
                  <a:pt x="440589" y="85725"/>
                  <a:pt x="314319" y="85725"/>
                </a:cubicBezTo>
                <a:cubicBezTo>
                  <a:pt x="188054" y="85725"/>
                  <a:pt x="85716" y="188056"/>
                  <a:pt x="85716" y="314325"/>
                </a:cubicBezTo>
                <a:cubicBezTo>
                  <a:pt x="85716" y="362898"/>
                  <a:pt x="100716" y="407731"/>
                  <a:pt x="126434" y="444517"/>
                </a:cubicBezTo>
                <a:cubicBezTo>
                  <a:pt x="133041" y="453981"/>
                  <a:pt x="140899" y="464698"/>
                  <a:pt x="149292" y="476128"/>
                </a:cubicBezTo>
                <a:lnTo>
                  <a:pt x="149292" y="476128"/>
                </a:lnTo>
                <a:cubicBezTo>
                  <a:pt x="172332" y="507739"/>
                  <a:pt x="199835" y="545604"/>
                  <a:pt x="220373" y="582930"/>
                </a:cubicBezTo>
                <a:cubicBezTo>
                  <a:pt x="238950" y="616863"/>
                  <a:pt x="248411" y="652223"/>
                  <a:pt x="253057" y="685617"/>
                </a:cubicBezTo>
                <a:lnTo>
                  <a:pt x="166083" y="685800"/>
                </a:lnTo>
                <a:cubicBezTo>
                  <a:pt x="162154" y="664366"/>
                  <a:pt x="155547" y="643472"/>
                  <a:pt x="145011" y="624188"/>
                </a:cubicBezTo>
                <a:cubicBezTo>
                  <a:pt x="127327" y="592037"/>
                  <a:pt x="105362" y="561862"/>
                  <a:pt x="83397" y="531678"/>
                </a:cubicBezTo>
                <a:lnTo>
                  <a:pt x="83397" y="531678"/>
                </a:lnTo>
                <a:lnTo>
                  <a:pt x="83397" y="531678"/>
                </a:lnTo>
                <a:cubicBezTo>
                  <a:pt x="74112" y="518995"/>
                  <a:pt x="64820" y="506322"/>
                  <a:pt x="55893" y="493456"/>
                </a:cubicBezTo>
                <a:cubicBezTo>
                  <a:pt x="20708" y="442734"/>
                  <a:pt x="-6" y="380939"/>
                  <a:pt x="-6" y="314325"/>
                </a:cubicBezTo>
                <a:cubicBezTo>
                  <a:pt x="-6" y="140735"/>
                  <a:pt x="140723" y="0"/>
                  <a:pt x="314319" y="0"/>
                </a:cubicBezTo>
                <a:cubicBezTo>
                  <a:pt x="487914" y="0"/>
                  <a:pt x="628644" y="140735"/>
                  <a:pt x="628644" y="314325"/>
                </a:cubicBezTo>
                <a:cubicBezTo>
                  <a:pt x="628644" y="380939"/>
                  <a:pt x="607930" y="442734"/>
                  <a:pt x="572568" y="493456"/>
                </a:cubicBezTo>
                <a:cubicBezTo>
                  <a:pt x="563641" y="506312"/>
                  <a:pt x="554350" y="518995"/>
                  <a:pt x="545065" y="531678"/>
                </a:cubicBezTo>
                <a:lnTo>
                  <a:pt x="545065" y="531678"/>
                </a:lnTo>
                <a:lnTo>
                  <a:pt x="545065" y="531678"/>
                </a:lnTo>
                <a:cubicBezTo>
                  <a:pt x="523100" y="561679"/>
                  <a:pt x="501128" y="591864"/>
                  <a:pt x="483451" y="624188"/>
                </a:cubicBezTo>
                <a:cubicBezTo>
                  <a:pt x="472915" y="643472"/>
                  <a:pt x="466307" y="664376"/>
                  <a:pt x="462378" y="685800"/>
                </a:cubicBezTo>
                <a:lnTo>
                  <a:pt x="375581" y="685800"/>
                </a:lnTo>
                <a:cubicBezTo>
                  <a:pt x="380226" y="652406"/>
                  <a:pt x="389688" y="616863"/>
                  <a:pt x="408264" y="583113"/>
                </a:cubicBezTo>
                <a:cubicBezTo>
                  <a:pt x="428802" y="545787"/>
                  <a:pt x="456306" y="507922"/>
                  <a:pt x="479346" y="476311"/>
                </a:cubicBezTo>
                <a:lnTo>
                  <a:pt x="479346" y="476311"/>
                </a:lnTo>
                <a:lnTo>
                  <a:pt x="479346" y="476311"/>
                </a:lnTo>
                <a:lnTo>
                  <a:pt x="479346" y="476311"/>
                </a:lnTo>
                <a:cubicBezTo>
                  <a:pt x="487738" y="464881"/>
                  <a:pt x="495420" y="454164"/>
                  <a:pt x="502027" y="444700"/>
                </a:cubicBezTo>
                <a:lnTo>
                  <a:pt x="502203" y="444517"/>
                </a:lnTo>
              </a:path>
              <a:path w="628650" h="914400">
                <a:moveTo>
                  <a:pt x="314325" y="228600"/>
                </a:moveTo>
                <a:cubicBezTo>
                  <a:pt x="267000" y="228600"/>
                  <a:pt x="228602" y="266996"/>
                  <a:pt x="228602" y="314325"/>
                </a:cubicBezTo>
                <a:cubicBezTo>
                  <a:pt x="228602" y="330044"/>
                  <a:pt x="215746" y="342900"/>
                  <a:pt x="200030" y="342900"/>
                </a:cubicBezTo>
                <a:cubicBezTo>
                  <a:pt x="184314" y="342900"/>
                  <a:pt x="171458" y="330044"/>
                  <a:pt x="171458" y="314325"/>
                </a:cubicBezTo>
                <a:cubicBezTo>
                  <a:pt x="171458" y="235385"/>
                  <a:pt x="235392" y="171450"/>
                  <a:pt x="314331" y="171450"/>
                </a:cubicBezTo>
                <a:cubicBezTo>
                  <a:pt x="330048" y="171450"/>
                  <a:pt x="342903" y="184306"/>
                  <a:pt x="342903" y="200025"/>
                </a:cubicBezTo>
                <a:cubicBezTo>
                  <a:pt x="342903" y="215744"/>
                  <a:pt x="330048" y="228600"/>
                  <a:pt x="314331" y="228600"/>
                </a:cubicBezTo>
                <a:lnTo>
                  <a:pt x="314325" y="228600"/>
                </a:lnTo>
              </a:path>
              <a:path w="628650" h="914400">
                <a:moveTo>
                  <a:pt x="314325" y="914400"/>
                </a:moveTo>
                <a:cubicBezTo>
                  <a:pt x="235385" y="914400"/>
                  <a:pt x="171452" y="850465"/>
                  <a:pt x="171452" y="771525"/>
                </a:cubicBezTo>
                <a:lnTo>
                  <a:pt x="171452" y="742950"/>
                </a:lnTo>
                <a:lnTo>
                  <a:pt x="457205" y="742950"/>
                </a:lnTo>
                <a:lnTo>
                  <a:pt x="457205" y="771525"/>
                </a:lnTo>
                <a:cubicBezTo>
                  <a:pt x="457205" y="850465"/>
                  <a:pt x="393271" y="914400"/>
                  <a:pt x="314331" y="914400"/>
                </a:cubicBezTo>
                <a:lnTo>
                  <a:pt x="314325" y="91440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2512056" y="3085827"/>
            <a:ext cx="914400" cy="887150"/>
          </a:xfrm>
          <a:custGeom>
            <a:avLst/>
            <a:gdLst/>
            <a:ahLst/>
            <a:cxnLst/>
            <a:rect l="l" t="t" r="r" b="b"/>
            <a:pathLst>
              <a:path w="914400" h="887150">
                <a:moveTo>
                  <a:pt x="457218" y="0"/>
                </a:moveTo>
                <a:cubicBezTo>
                  <a:pt x="473156" y="0"/>
                  <a:pt x="487714" y="9013"/>
                  <a:pt x="494645" y="23394"/>
                </a:cubicBezTo>
                <a:lnTo>
                  <a:pt x="613498" y="268212"/>
                </a:lnTo>
                <a:lnTo>
                  <a:pt x="878930" y="307371"/>
                </a:lnTo>
                <a:cubicBezTo>
                  <a:pt x="894521" y="309624"/>
                  <a:pt x="907515" y="320536"/>
                  <a:pt x="912370" y="335609"/>
                </a:cubicBezTo>
                <a:cubicBezTo>
                  <a:pt x="917225" y="350682"/>
                  <a:pt x="913239" y="366970"/>
                  <a:pt x="902147" y="378059"/>
                </a:cubicBezTo>
                <a:lnTo>
                  <a:pt x="709657" y="568992"/>
                </a:lnTo>
                <a:lnTo>
                  <a:pt x="755048" y="838579"/>
                </a:lnTo>
                <a:cubicBezTo>
                  <a:pt x="757644" y="854175"/>
                  <a:pt x="751234" y="869940"/>
                  <a:pt x="738241" y="879290"/>
                </a:cubicBezTo>
                <a:cubicBezTo>
                  <a:pt x="725247" y="888650"/>
                  <a:pt x="708267" y="889688"/>
                  <a:pt x="694405" y="882236"/>
                </a:cubicBezTo>
                <a:lnTo>
                  <a:pt x="457045" y="755409"/>
                </a:lnTo>
                <a:lnTo>
                  <a:pt x="220023" y="882058"/>
                </a:lnTo>
                <a:cubicBezTo>
                  <a:pt x="205987" y="889510"/>
                  <a:pt x="189006" y="888472"/>
                  <a:pt x="176187" y="879113"/>
                </a:cubicBezTo>
                <a:cubicBezTo>
                  <a:pt x="163367" y="869753"/>
                  <a:pt x="156783" y="853989"/>
                  <a:pt x="159380" y="838401"/>
                </a:cubicBezTo>
                <a:lnTo>
                  <a:pt x="204771" y="568814"/>
                </a:lnTo>
                <a:lnTo>
                  <a:pt x="12280" y="378059"/>
                </a:lnTo>
                <a:cubicBezTo>
                  <a:pt x="1015" y="366970"/>
                  <a:pt x="-2789" y="350513"/>
                  <a:pt x="2057" y="335609"/>
                </a:cubicBezTo>
                <a:cubicBezTo>
                  <a:pt x="6913" y="320705"/>
                  <a:pt x="19906" y="309793"/>
                  <a:pt x="35497" y="307371"/>
                </a:cubicBezTo>
                <a:lnTo>
                  <a:pt x="300929" y="268212"/>
                </a:lnTo>
                <a:lnTo>
                  <a:pt x="419783" y="23394"/>
                </a:lnTo>
                <a:cubicBezTo>
                  <a:pt x="426888" y="9013"/>
                  <a:pt x="441271" y="0"/>
                  <a:pt x="457209" y="0"/>
                </a:cubicBezTo>
                <a:lnTo>
                  <a:pt x="457218" y="0"/>
                </a:lnTo>
                <a:moveTo>
                  <a:pt x="457218" y="136878"/>
                </a:moveTo>
                <a:lnTo>
                  <a:pt x="366254" y="324342"/>
                </a:lnTo>
                <a:cubicBezTo>
                  <a:pt x="360191" y="336647"/>
                  <a:pt x="348578" y="345306"/>
                  <a:pt x="334890" y="347381"/>
                </a:cubicBezTo>
                <a:lnTo>
                  <a:pt x="129927" y="377527"/>
                </a:lnTo>
                <a:lnTo>
                  <a:pt x="278755" y="524971"/>
                </a:lnTo>
                <a:cubicBezTo>
                  <a:pt x="288283" y="534499"/>
                  <a:pt x="292791" y="548010"/>
                  <a:pt x="290532" y="561353"/>
                </a:cubicBezTo>
                <a:lnTo>
                  <a:pt x="255364" y="768742"/>
                </a:lnTo>
                <a:lnTo>
                  <a:pt x="437632" y="671369"/>
                </a:lnTo>
                <a:cubicBezTo>
                  <a:pt x="449931" y="664786"/>
                  <a:pt x="464662" y="664786"/>
                  <a:pt x="476786" y="671369"/>
                </a:cubicBezTo>
                <a:lnTo>
                  <a:pt x="659054" y="768742"/>
                </a:lnTo>
                <a:lnTo>
                  <a:pt x="624060" y="561522"/>
                </a:lnTo>
                <a:cubicBezTo>
                  <a:pt x="621810" y="548179"/>
                  <a:pt x="626135" y="534668"/>
                  <a:pt x="635837" y="525140"/>
                </a:cubicBezTo>
                <a:lnTo>
                  <a:pt x="784665" y="377695"/>
                </a:lnTo>
                <a:lnTo>
                  <a:pt x="579702" y="347373"/>
                </a:lnTo>
                <a:cubicBezTo>
                  <a:pt x="566187" y="345297"/>
                  <a:pt x="554410" y="336807"/>
                  <a:pt x="548338" y="324333"/>
                </a:cubicBezTo>
                <a:lnTo>
                  <a:pt x="457218" y="136878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496" y="1397820"/>
            <a:ext cx="9818620" cy="626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Choosing Between STAR and SHER</a:t>
            </a:r>
            <a:endParaRPr lang="en-US" sz="4400" spc="300" dirty="0"/>
          </a:p>
        </p:txBody>
      </p:sp>
      <p:sp>
        <p:nvSpPr>
          <p:cNvPr id="12" name="Text 10"/>
          <p:cNvSpPr/>
          <p:nvPr/>
        </p:nvSpPr>
        <p:spPr>
          <a:xfrm>
            <a:off x="660400" y="4711039"/>
            <a:ext cx="46355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Using STAR for Clear Examples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6897370" y="4710378"/>
            <a:ext cx="45186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Using SHER for Reflection and Learning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B6978F-C625-8DF7-93A8-C301FE131705}"/>
              </a:ext>
            </a:extLst>
          </p:cNvPr>
          <p:cNvSpPr txBox="1"/>
          <p:nvPr/>
        </p:nvSpPr>
        <p:spPr>
          <a:xfrm>
            <a:off x="-78744" y="5157755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Use STAR when you want to clearly explain a specific experience, what you did and the outcome you achieved.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230F28-15DB-21C5-895F-C029538E321C}"/>
              </a:ext>
            </a:extLst>
          </p:cNvPr>
          <p:cNvSpPr txBox="1"/>
          <p:nvPr/>
        </p:nvSpPr>
        <p:spPr>
          <a:xfrm>
            <a:off x="6096000" y="5396898"/>
            <a:ext cx="61341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Use SHER when you want to show how you responded to a challenge, reflected on your actions and learned from the experience.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  <p:bldP spid="12" grpId="0" animBg="1"/>
      <p:bldP spid="13" grpId="0" animBg="1"/>
      <p:bldP spid="3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4500" y="2044701"/>
            <a:ext cx="11177889" cy="417830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718820" y="223206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020445" y="2495635"/>
            <a:ext cx="514350" cy="548640"/>
          </a:xfrm>
          <a:custGeom>
            <a:avLst/>
            <a:gdLst/>
            <a:ahLst/>
            <a:cxnLst/>
            <a:rect l="l" t="t" r="r" b="b"/>
            <a:pathLst>
              <a:path w="514350" h="548640">
                <a:moveTo>
                  <a:pt x="257175" y="51435"/>
                </a:moveTo>
                <a:lnTo>
                  <a:pt x="445772" y="51435"/>
                </a:lnTo>
                <a:cubicBezTo>
                  <a:pt x="455200" y="51435"/>
                  <a:pt x="462915" y="59149"/>
                  <a:pt x="462915" y="68580"/>
                </a:cubicBezTo>
                <a:lnTo>
                  <a:pt x="462915" y="480060"/>
                </a:lnTo>
                <a:cubicBezTo>
                  <a:pt x="462915" y="489491"/>
                  <a:pt x="455200" y="497205"/>
                  <a:pt x="445772" y="497205"/>
                </a:cubicBezTo>
                <a:lnTo>
                  <a:pt x="257175" y="497205"/>
                </a:lnTo>
                <a:lnTo>
                  <a:pt x="257175" y="51435"/>
                </a:lnTo>
                <a:moveTo>
                  <a:pt x="205740" y="51435"/>
                </a:moveTo>
                <a:lnTo>
                  <a:pt x="205740" y="497205"/>
                </a:lnTo>
                <a:lnTo>
                  <a:pt x="137162" y="497205"/>
                </a:lnTo>
                <a:cubicBezTo>
                  <a:pt x="127734" y="497205"/>
                  <a:pt x="120018" y="489491"/>
                  <a:pt x="120018" y="480060"/>
                </a:cubicBezTo>
                <a:lnTo>
                  <a:pt x="120018" y="445770"/>
                </a:lnTo>
                <a:lnTo>
                  <a:pt x="145736" y="445770"/>
                </a:lnTo>
                <a:cubicBezTo>
                  <a:pt x="159989" y="445770"/>
                  <a:pt x="171453" y="434303"/>
                  <a:pt x="171453" y="420055"/>
                </a:cubicBezTo>
                <a:cubicBezTo>
                  <a:pt x="171453" y="405802"/>
                  <a:pt x="159989" y="394341"/>
                  <a:pt x="145736" y="394341"/>
                </a:cubicBezTo>
                <a:lnTo>
                  <a:pt x="120018" y="394341"/>
                </a:lnTo>
                <a:lnTo>
                  <a:pt x="120018" y="300046"/>
                </a:lnTo>
                <a:lnTo>
                  <a:pt x="145736" y="300046"/>
                </a:lnTo>
                <a:cubicBezTo>
                  <a:pt x="159989" y="300046"/>
                  <a:pt x="171453" y="288579"/>
                  <a:pt x="171453" y="274331"/>
                </a:cubicBezTo>
                <a:cubicBezTo>
                  <a:pt x="171453" y="260077"/>
                  <a:pt x="159989" y="248616"/>
                  <a:pt x="145736" y="248616"/>
                </a:cubicBezTo>
                <a:lnTo>
                  <a:pt x="120018" y="248616"/>
                </a:lnTo>
                <a:lnTo>
                  <a:pt x="120018" y="154322"/>
                </a:lnTo>
                <a:lnTo>
                  <a:pt x="145736" y="154322"/>
                </a:lnTo>
                <a:cubicBezTo>
                  <a:pt x="159989" y="154322"/>
                  <a:pt x="171453" y="142855"/>
                  <a:pt x="171453" y="128607"/>
                </a:cubicBezTo>
                <a:cubicBezTo>
                  <a:pt x="171453" y="114353"/>
                  <a:pt x="159989" y="102892"/>
                  <a:pt x="145736" y="102892"/>
                </a:cubicBezTo>
                <a:lnTo>
                  <a:pt x="120018" y="102892"/>
                </a:lnTo>
                <a:lnTo>
                  <a:pt x="120018" y="68602"/>
                </a:lnTo>
                <a:cubicBezTo>
                  <a:pt x="120018" y="59171"/>
                  <a:pt x="127734" y="51457"/>
                  <a:pt x="137162" y="51457"/>
                </a:cubicBezTo>
                <a:lnTo>
                  <a:pt x="205740" y="51435"/>
                </a:lnTo>
                <a:moveTo>
                  <a:pt x="68578" y="445770"/>
                </a:moveTo>
                <a:lnTo>
                  <a:pt x="68578" y="480060"/>
                </a:lnTo>
                <a:cubicBezTo>
                  <a:pt x="68578" y="517889"/>
                  <a:pt x="99331" y="548640"/>
                  <a:pt x="137157" y="548640"/>
                </a:cubicBezTo>
                <a:lnTo>
                  <a:pt x="445767" y="548640"/>
                </a:lnTo>
                <a:cubicBezTo>
                  <a:pt x="483592" y="548640"/>
                  <a:pt x="514345" y="517889"/>
                  <a:pt x="514345" y="480060"/>
                </a:cubicBezTo>
                <a:lnTo>
                  <a:pt x="514345" y="68580"/>
                </a:lnTo>
                <a:cubicBezTo>
                  <a:pt x="514345" y="30751"/>
                  <a:pt x="483592" y="0"/>
                  <a:pt x="445767" y="0"/>
                </a:cubicBezTo>
                <a:lnTo>
                  <a:pt x="137157" y="0"/>
                </a:lnTo>
                <a:cubicBezTo>
                  <a:pt x="99331" y="0"/>
                  <a:pt x="68578" y="30751"/>
                  <a:pt x="68578" y="68580"/>
                </a:cubicBezTo>
                <a:lnTo>
                  <a:pt x="68578" y="102870"/>
                </a:lnTo>
                <a:lnTo>
                  <a:pt x="25717" y="102870"/>
                </a:lnTo>
                <a:cubicBezTo>
                  <a:pt x="11465" y="102870"/>
                  <a:pt x="0" y="114337"/>
                  <a:pt x="0" y="128590"/>
                </a:cubicBezTo>
                <a:cubicBezTo>
                  <a:pt x="0" y="142844"/>
                  <a:pt x="11465" y="154311"/>
                  <a:pt x="25717" y="154311"/>
                </a:cubicBezTo>
                <a:lnTo>
                  <a:pt x="68578" y="154311"/>
                </a:lnTo>
                <a:lnTo>
                  <a:pt x="68578" y="248611"/>
                </a:lnTo>
                <a:lnTo>
                  <a:pt x="25717" y="248611"/>
                </a:lnTo>
                <a:cubicBezTo>
                  <a:pt x="11465" y="248611"/>
                  <a:pt x="0" y="260077"/>
                  <a:pt x="0" y="274331"/>
                </a:cubicBezTo>
                <a:cubicBezTo>
                  <a:pt x="0" y="288585"/>
                  <a:pt x="11465" y="300051"/>
                  <a:pt x="25717" y="300051"/>
                </a:cubicBezTo>
                <a:lnTo>
                  <a:pt x="68578" y="300051"/>
                </a:lnTo>
                <a:lnTo>
                  <a:pt x="68578" y="394352"/>
                </a:lnTo>
                <a:lnTo>
                  <a:pt x="25717" y="394352"/>
                </a:lnTo>
                <a:cubicBezTo>
                  <a:pt x="11465" y="394352"/>
                  <a:pt x="0" y="405818"/>
                  <a:pt x="0" y="420072"/>
                </a:cubicBezTo>
                <a:cubicBezTo>
                  <a:pt x="0" y="434326"/>
                  <a:pt x="11465" y="445792"/>
                  <a:pt x="25717" y="445792"/>
                </a:cubicBezTo>
                <a:lnTo>
                  <a:pt x="68578" y="44577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1258598" y="3537020"/>
            <a:ext cx="9752314" cy="24847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600075" indent="-457200">
              <a:lnSpc>
                <a:spcPct val="90000"/>
              </a:lnSpc>
              <a:spcBef>
                <a:spcPts val="1500"/>
              </a:spcBef>
              <a:buFont typeface="+mj-lt"/>
              <a:buAutoNum type="arabicPeriod"/>
            </a:pPr>
            <a:r>
              <a:rPr lang="en-GB" sz="2200" dirty="0">
                <a:latin typeface="Plus Jakarta Sans" panose="020B0604020202020204" charset="0"/>
                <a:cs typeface="Plus Jakarta Sans" panose="020B0604020202020204" charset="0"/>
              </a:rPr>
              <a:t>Tell me about a time you worked successfully as part of a team. </a:t>
            </a:r>
          </a:p>
          <a:p>
            <a:pPr marL="600075" indent="-457200">
              <a:lnSpc>
                <a:spcPct val="90000"/>
              </a:lnSpc>
              <a:spcBef>
                <a:spcPts val="1500"/>
              </a:spcBef>
              <a:buFont typeface="+mj-lt"/>
              <a:buAutoNum type="arabicPeriod"/>
            </a:pPr>
            <a:r>
              <a:rPr lang="en-GB" sz="2200" dirty="0">
                <a:latin typeface="Plus Jakarta Sans" panose="020B0604020202020204" charset="0"/>
                <a:cs typeface="Plus Jakarta Sans" panose="020B0604020202020204" charset="0"/>
              </a:rPr>
              <a:t>Tell me about a time you solved a problem. </a:t>
            </a:r>
          </a:p>
          <a:p>
            <a:pPr marL="600075" indent="-457200">
              <a:lnSpc>
                <a:spcPct val="90000"/>
              </a:lnSpc>
              <a:spcBef>
                <a:spcPts val="1500"/>
              </a:spcBef>
              <a:buFont typeface="+mj-lt"/>
              <a:buAutoNum type="arabicPeriod"/>
            </a:pPr>
            <a:r>
              <a:rPr lang="en-GB" sz="2200" dirty="0">
                <a:latin typeface="Plus Jakarta Sans" panose="020B0604020202020204" charset="0"/>
                <a:cs typeface="Plus Jakarta Sans" panose="020B0604020202020204" charset="0"/>
              </a:rPr>
              <a:t>Describe a challenge you faced and what you learned from it. </a:t>
            </a:r>
          </a:p>
          <a:p>
            <a:pPr marL="600075" indent="-457200">
              <a:lnSpc>
                <a:spcPct val="90000"/>
              </a:lnSpc>
              <a:spcBef>
                <a:spcPts val="1500"/>
              </a:spcBef>
              <a:buFont typeface="+mj-lt"/>
              <a:buAutoNum type="arabicPeriod"/>
            </a:pPr>
            <a:r>
              <a:rPr lang="en-GB" sz="2200" dirty="0">
                <a:latin typeface="Plus Jakarta Sans" panose="020B0604020202020204" charset="0"/>
                <a:cs typeface="Plus Jakarta Sans" panose="020B0604020202020204" charset="0"/>
              </a:rPr>
              <a:t>Tell me about a time something did not go to plan. What did you do? </a:t>
            </a:r>
          </a:p>
          <a:p>
            <a:pPr marL="600075" indent="-457200">
              <a:lnSpc>
                <a:spcPct val="90000"/>
              </a:lnSpc>
              <a:spcBef>
                <a:spcPts val="1500"/>
              </a:spcBef>
              <a:buFont typeface="+mj-lt"/>
              <a:buAutoNum type="arabicPeriod"/>
            </a:pPr>
            <a:r>
              <a:rPr lang="en-GB" sz="2200" dirty="0">
                <a:latin typeface="Plus Jakarta Sans" panose="020B0604020202020204" charset="0"/>
                <a:cs typeface="Plus Jakarta Sans" panose="020B0604020202020204" charset="0"/>
              </a:rPr>
              <a:t>Give an example of when you took responsibility for something.</a:t>
            </a:r>
          </a:p>
          <a:p>
            <a:pPr marL="142875">
              <a:lnSpc>
                <a:spcPct val="90000"/>
              </a:lnSpc>
              <a:spcBef>
                <a:spcPts val="1500"/>
              </a:spcBef>
            </a:pPr>
            <a:endParaRPr lang="en-US" sz="2000" dirty="0">
              <a:solidFill>
                <a:srgbClr val="131313">
                  <a:alpha val="90000"/>
                </a:srgbClr>
              </a:solidFill>
              <a:latin typeface="Plus Jakarta Sans" pitchFamily="34" charset="0"/>
              <a:ea typeface="Plus Jakarta Sans" pitchFamily="34" charset="-122"/>
              <a:cs typeface="Plus Jakarta Sans" pitchFamily="34" charset="-120"/>
            </a:endParaRPr>
          </a:p>
          <a:p>
            <a:pPr marL="142875" indent="0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 </a:t>
            </a:r>
            <a:endParaRPr lang="en-US" sz="2800" dirty="0"/>
          </a:p>
        </p:txBody>
      </p:sp>
      <p:sp>
        <p:nvSpPr>
          <p:cNvPr id="20" name="Text 18"/>
          <p:cNvSpPr/>
          <p:nvPr/>
        </p:nvSpPr>
        <p:spPr>
          <a:xfrm>
            <a:off x="455311" y="342815"/>
            <a:ext cx="1135888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Practical Activity: Building Interview Answers</a:t>
            </a:r>
            <a:endParaRPr lang="en-US" sz="4400" spc="300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55D4FC-41E0-D3E9-E424-1667D33239DE}"/>
              </a:ext>
            </a:extLst>
          </p:cNvPr>
          <p:cNvSpPr txBox="1"/>
          <p:nvPr/>
        </p:nvSpPr>
        <p:spPr>
          <a:xfrm>
            <a:off x="1836420" y="2418731"/>
            <a:ext cx="9598628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42875" indent="0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Draft a response to the following questions using the STAR and SHER model;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4" grpId="0" animBg="1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74043" y="2119498"/>
            <a:ext cx="3429000" cy="4103501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0543" y="2119499"/>
            <a:ext cx="3429000" cy="410350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7967043" y="2119499"/>
            <a:ext cx="3429000" cy="3982718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718820" y="275825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Evidence of Behaviour and Impact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4560112" y="275825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Consistent Competency Assessment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326966" y="2831145"/>
            <a:ext cx="2857500" cy="5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Clear and Confident Communication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474043" y="456790"/>
            <a:ext cx="11029639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Why Employers Value Examples Over General Statements</a:t>
            </a:r>
            <a:endParaRPr lang="en-US" sz="4400" spc="300" dirty="0"/>
          </a:p>
        </p:txBody>
      </p:sp>
      <p:sp>
        <p:nvSpPr>
          <p:cNvPr id="11" name="Text 9"/>
          <p:cNvSpPr/>
          <p:nvPr/>
        </p:nvSpPr>
        <p:spPr>
          <a:xfrm>
            <a:off x="8326966" y="2291035"/>
            <a:ext cx="251460" cy="365760"/>
          </a:xfrm>
          <a:custGeom>
            <a:avLst/>
            <a:gdLst/>
            <a:ahLst/>
            <a:cxnLst/>
            <a:rect l="l" t="t" r="r" b="b"/>
            <a:pathLst>
              <a:path w="251460" h="365760">
                <a:moveTo>
                  <a:pt x="160019" y="68580"/>
                </a:moveTo>
                <a:lnTo>
                  <a:pt x="160019" y="182880"/>
                </a:lnTo>
                <a:cubicBezTo>
                  <a:pt x="160019" y="201812"/>
                  <a:pt x="144660" y="217170"/>
                  <a:pt x="125730" y="217170"/>
                </a:cubicBezTo>
                <a:cubicBezTo>
                  <a:pt x="106800" y="217170"/>
                  <a:pt x="91441" y="201812"/>
                  <a:pt x="91441" y="182880"/>
                </a:cubicBezTo>
                <a:lnTo>
                  <a:pt x="91441" y="68580"/>
                </a:lnTo>
                <a:cubicBezTo>
                  <a:pt x="91441" y="49648"/>
                  <a:pt x="106800" y="34290"/>
                  <a:pt x="125730" y="34290"/>
                </a:cubicBezTo>
                <a:cubicBezTo>
                  <a:pt x="144660" y="34290"/>
                  <a:pt x="160019" y="49648"/>
                  <a:pt x="160019" y="68580"/>
                </a:cubicBezTo>
                <a:lnTo>
                  <a:pt x="160019" y="68580"/>
                </a:lnTo>
                <a:moveTo>
                  <a:pt x="57149" y="68580"/>
                </a:moveTo>
                <a:lnTo>
                  <a:pt x="57149" y="182880"/>
                </a:lnTo>
                <a:cubicBezTo>
                  <a:pt x="57149" y="220743"/>
                  <a:pt x="87868" y="251460"/>
                  <a:pt x="125730" y="251460"/>
                </a:cubicBezTo>
                <a:cubicBezTo>
                  <a:pt x="163592" y="251460"/>
                  <a:pt x="194311" y="220743"/>
                  <a:pt x="194311" y="182880"/>
                </a:cubicBezTo>
                <a:lnTo>
                  <a:pt x="194311" y="68580"/>
                </a:lnTo>
                <a:cubicBezTo>
                  <a:pt x="194311" y="30717"/>
                  <a:pt x="163592" y="0"/>
                  <a:pt x="125730" y="0"/>
                </a:cubicBezTo>
                <a:cubicBezTo>
                  <a:pt x="87868" y="0"/>
                  <a:pt x="57149" y="30717"/>
                  <a:pt x="57149" y="68580"/>
                </a:cubicBezTo>
                <a:lnTo>
                  <a:pt x="57149" y="68580"/>
                </a:lnTo>
                <a:moveTo>
                  <a:pt x="34289" y="154307"/>
                </a:moveTo>
                <a:cubicBezTo>
                  <a:pt x="34289" y="144804"/>
                  <a:pt x="26645" y="137164"/>
                  <a:pt x="17145" y="137164"/>
                </a:cubicBezTo>
                <a:cubicBezTo>
                  <a:pt x="7644" y="137164"/>
                  <a:pt x="0" y="144808"/>
                  <a:pt x="0" y="154310"/>
                </a:cubicBezTo>
                <a:lnTo>
                  <a:pt x="0" y="182887"/>
                </a:lnTo>
                <a:cubicBezTo>
                  <a:pt x="0" y="246537"/>
                  <a:pt x="47292" y="299115"/>
                  <a:pt x="108585" y="307472"/>
                </a:cubicBezTo>
                <a:lnTo>
                  <a:pt x="108585" y="331477"/>
                </a:lnTo>
                <a:lnTo>
                  <a:pt x="74296" y="331477"/>
                </a:lnTo>
                <a:cubicBezTo>
                  <a:pt x="64796" y="331477"/>
                  <a:pt x="57152" y="339122"/>
                  <a:pt x="57152" y="348624"/>
                </a:cubicBezTo>
                <a:cubicBezTo>
                  <a:pt x="57152" y="358126"/>
                  <a:pt x="64796" y="365771"/>
                  <a:pt x="74296" y="365771"/>
                </a:cubicBezTo>
                <a:lnTo>
                  <a:pt x="125733" y="365771"/>
                </a:lnTo>
                <a:lnTo>
                  <a:pt x="177169" y="365771"/>
                </a:lnTo>
                <a:cubicBezTo>
                  <a:pt x="186669" y="365771"/>
                  <a:pt x="194313" y="358126"/>
                  <a:pt x="194313" y="348628"/>
                </a:cubicBezTo>
                <a:cubicBezTo>
                  <a:pt x="194313" y="339125"/>
                  <a:pt x="186669" y="331484"/>
                  <a:pt x="177169" y="331484"/>
                </a:cubicBezTo>
                <a:lnTo>
                  <a:pt x="142880" y="331484"/>
                </a:lnTo>
                <a:lnTo>
                  <a:pt x="142880" y="307480"/>
                </a:lnTo>
                <a:cubicBezTo>
                  <a:pt x="204173" y="299122"/>
                  <a:pt x="251465" y="246544"/>
                  <a:pt x="251465" y="182894"/>
                </a:cubicBezTo>
                <a:lnTo>
                  <a:pt x="251465" y="154321"/>
                </a:lnTo>
                <a:cubicBezTo>
                  <a:pt x="251465" y="144819"/>
                  <a:pt x="243821" y="137178"/>
                  <a:pt x="234321" y="137178"/>
                </a:cubicBezTo>
                <a:cubicBezTo>
                  <a:pt x="224820" y="137178"/>
                  <a:pt x="217176" y="144822"/>
                  <a:pt x="217176" y="154325"/>
                </a:cubicBezTo>
                <a:lnTo>
                  <a:pt x="217176" y="182902"/>
                </a:lnTo>
                <a:cubicBezTo>
                  <a:pt x="217176" y="233410"/>
                  <a:pt x="176243" y="274342"/>
                  <a:pt x="125735" y="274342"/>
                </a:cubicBezTo>
                <a:cubicBezTo>
                  <a:pt x="75229" y="274342"/>
                  <a:pt x="34294" y="233410"/>
                  <a:pt x="34294" y="182902"/>
                </a:cubicBezTo>
                <a:lnTo>
                  <a:pt x="34289" y="154307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17723" y="2291035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60" h="365760">
                <a:moveTo>
                  <a:pt x="39228" y="274748"/>
                </a:moveTo>
                <a:cubicBezTo>
                  <a:pt x="34608" y="270128"/>
                  <a:pt x="34608" y="262528"/>
                  <a:pt x="39228" y="257908"/>
                </a:cubicBezTo>
                <a:lnTo>
                  <a:pt x="68584" y="228552"/>
                </a:lnTo>
                <a:lnTo>
                  <a:pt x="91012" y="250981"/>
                </a:lnTo>
                <a:cubicBezTo>
                  <a:pt x="95632" y="255600"/>
                  <a:pt x="103232" y="255600"/>
                  <a:pt x="107852" y="250981"/>
                </a:cubicBezTo>
                <a:cubicBezTo>
                  <a:pt x="112471" y="246361"/>
                  <a:pt x="112471" y="238761"/>
                  <a:pt x="107852" y="234141"/>
                </a:cubicBezTo>
                <a:lnTo>
                  <a:pt x="85423" y="211713"/>
                </a:lnTo>
                <a:lnTo>
                  <a:pt x="116268" y="180868"/>
                </a:lnTo>
                <a:lnTo>
                  <a:pt x="138696" y="203297"/>
                </a:lnTo>
                <a:cubicBezTo>
                  <a:pt x="143316" y="207916"/>
                  <a:pt x="150916" y="207916"/>
                  <a:pt x="155536" y="203297"/>
                </a:cubicBezTo>
                <a:cubicBezTo>
                  <a:pt x="160155" y="198677"/>
                  <a:pt x="160155" y="191077"/>
                  <a:pt x="155536" y="186457"/>
                </a:cubicBezTo>
                <a:lnTo>
                  <a:pt x="133107" y="164029"/>
                </a:lnTo>
                <a:lnTo>
                  <a:pt x="163952" y="133184"/>
                </a:lnTo>
                <a:lnTo>
                  <a:pt x="186380" y="155613"/>
                </a:lnTo>
                <a:cubicBezTo>
                  <a:pt x="191000" y="160232"/>
                  <a:pt x="198600" y="160232"/>
                  <a:pt x="203220" y="155613"/>
                </a:cubicBezTo>
                <a:cubicBezTo>
                  <a:pt x="207840" y="150993"/>
                  <a:pt x="207840" y="143393"/>
                  <a:pt x="203220" y="138773"/>
                </a:cubicBezTo>
                <a:lnTo>
                  <a:pt x="180792" y="116345"/>
                </a:lnTo>
                <a:lnTo>
                  <a:pt x="211636" y="85500"/>
                </a:lnTo>
                <a:lnTo>
                  <a:pt x="234064" y="107928"/>
                </a:lnTo>
                <a:cubicBezTo>
                  <a:pt x="238684" y="112548"/>
                  <a:pt x="246284" y="112548"/>
                  <a:pt x="250904" y="107928"/>
                </a:cubicBezTo>
                <a:cubicBezTo>
                  <a:pt x="255524" y="103309"/>
                  <a:pt x="255524" y="95708"/>
                  <a:pt x="250904" y="91089"/>
                </a:cubicBezTo>
                <a:lnTo>
                  <a:pt x="228476" y="68660"/>
                </a:lnTo>
                <a:lnTo>
                  <a:pt x="257832" y="39305"/>
                </a:lnTo>
                <a:cubicBezTo>
                  <a:pt x="262451" y="34685"/>
                  <a:pt x="270052" y="34685"/>
                  <a:pt x="274671" y="39305"/>
                </a:cubicBezTo>
                <a:lnTo>
                  <a:pt x="326455" y="91089"/>
                </a:lnTo>
                <a:cubicBezTo>
                  <a:pt x="331075" y="95708"/>
                  <a:pt x="331075" y="103309"/>
                  <a:pt x="326455" y="107928"/>
                </a:cubicBezTo>
                <a:lnTo>
                  <a:pt x="107848" y="326536"/>
                </a:lnTo>
                <a:cubicBezTo>
                  <a:pt x="103229" y="331155"/>
                  <a:pt x="95628" y="331155"/>
                  <a:pt x="91008" y="326536"/>
                </a:cubicBezTo>
                <a:lnTo>
                  <a:pt x="39228" y="274748"/>
                </a:lnTo>
                <a:moveTo>
                  <a:pt x="65680" y="351788"/>
                </a:moveTo>
                <a:cubicBezTo>
                  <a:pt x="84308" y="370416"/>
                  <a:pt x="114483" y="370416"/>
                  <a:pt x="133111" y="351788"/>
                </a:cubicBezTo>
                <a:lnTo>
                  <a:pt x="351792" y="133181"/>
                </a:lnTo>
                <a:cubicBezTo>
                  <a:pt x="370420" y="114552"/>
                  <a:pt x="370420" y="84377"/>
                  <a:pt x="351792" y="65749"/>
                </a:cubicBezTo>
                <a:lnTo>
                  <a:pt x="300084" y="13965"/>
                </a:lnTo>
                <a:cubicBezTo>
                  <a:pt x="281456" y="-4663"/>
                  <a:pt x="251281" y="-4663"/>
                  <a:pt x="232653" y="13965"/>
                </a:cubicBezTo>
                <a:lnTo>
                  <a:pt x="13972" y="232572"/>
                </a:lnTo>
                <a:cubicBezTo>
                  <a:pt x="-4656" y="251200"/>
                  <a:pt x="-4656" y="281376"/>
                  <a:pt x="13972" y="300004"/>
                </a:cubicBezTo>
                <a:lnTo>
                  <a:pt x="65756" y="351788"/>
                </a:lnTo>
                <a:lnTo>
                  <a:pt x="65680" y="351788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95957" y="2291035"/>
            <a:ext cx="274320" cy="365760"/>
          </a:xfrm>
          <a:custGeom>
            <a:avLst/>
            <a:gdLst/>
            <a:ahLst/>
            <a:cxnLst/>
            <a:rect l="l" t="t" r="r" b="b"/>
            <a:pathLst>
              <a:path w="274320" h="365760">
                <a:moveTo>
                  <a:pt x="200026" y="45720"/>
                </a:moveTo>
                <a:lnTo>
                  <a:pt x="228602" y="45720"/>
                </a:lnTo>
                <a:cubicBezTo>
                  <a:pt x="253820" y="45720"/>
                  <a:pt x="274323" y="66221"/>
                  <a:pt x="274323" y="91440"/>
                </a:cubicBezTo>
                <a:lnTo>
                  <a:pt x="274323" y="320040"/>
                </a:lnTo>
                <a:cubicBezTo>
                  <a:pt x="274323" y="345259"/>
                  <a:pt x="253820" y="365760"/>
                  <a:pt x="228602" y="365760"/>
                </a:cubicBezTo>
                <a:lnTo>
                  <a:pt x="45721" y="365760"/>
                </a:lnTo>
                <a:cubicBezTo>
                  <a:pt x="20503" y="365760"/>
                  <a:pt x="0" y="345259"/>
                  <a:pt x="0" y="320040"/>
                </a:cubicBezTo>
                <a:lnTo>
                  <a:pt x="0" y="91440"/>
                </a:lnTo>
                <a:cubicBezTo>
                  <a:pt x="0" y="66221"/>
                  <a:pt x="20503" y="45720"/>
                  <a:pt x="45721" y="45720"/>
                </a:cubicBezTo>
                <a:lnTo>
                  <a:pt x="74297" y="45720"/>
                </a:lnTo>
                <a:lnTo>
                  <a:pt x="81155" y="45720"/>
                </a:lnTo>
                <a:cubicBezTo>
                  <a:pt x="86441" y="19645"/>
                  <a:pt x="109517" y="0"/>
                  <a:pt x="137163" y="0"/>
                </a:cubicBezTo>
                <a:cubicBezTo>
                  <a:pt x="164809" y="0"/>
                  <a:pt x="187885" y="19645"/>
                  <a:pt x="193171" y="45720"/>
                </a:cubicBezTo>
                <a:lnTo>
                  <a:pt x="200026" y="45720"/>
                </a:lnTo>
                <a:moveTo>
                  <a:pt x="45721" y="80010"/>
                </a:moveTo>
                <a:cubicBezTo>
                  <a:pt x="39434" y="80010"/>
                  <a:pt x="34290" y="85153"/>
                  <a:pt x="34290" y="91440"/>
                </a:cubicBezTo>
                <a:lnTo>
                  <a:pt x="34290" y="320040"/>
                </a:lnTo>
                <a:cubicBezTo>
                  <a:pt x="34290" y="326327"/>
                  <a:pt x="39434" y="331470"/>
                  <a:pt x="45721" y="331470"/>
                </a:cubicBezTo>
                <a:lnTo>
                  <a:pt x="228602" y="331470"/>
                </a:lnTo>
                <a:cubicBezTo>
                  <a:pt x="234889" y="331470"/>
                  <a:pt x="240033" y="326327"/>
                  <a:pt x="240033" y="320040"/>
                </a:cubicBezTo>
                <a:lnTo>
                  <a:pt x="240033" y="91440"/>
                </a:lnTo>
                <a:cubicBezTo>
                  <a:pt x="240033" y="85153"/>
                  <a:pt x="234889" y="80010"/>
                  <a:pt x="228602" y="80010"/>
                </a:cubicBezTo>
                <a:lnTo>
                  <a:pt x="217171" y="80010"/>
                </a:lnTo>
                <a:lnTo>
                  <a:pt x="217171" y="97157"/>
                </a:lnTo>
                <a:cubicBezTo>
                  <a:pt x="217171" y="106659"/>
                  <a:pt x="209528" y="114304"/>
                  <a:pt x="200026" y="114304"/>
                </a:cubicBezTo>
                <a:lnTo>
                  <a:pt x="137160" y="114304"/>
                </a:lnTo>
                <a:lnTo>
                  <a:pt x="74294" y="114304"/>
                </a:lnTo>
                <a:cubicBezTo>
                  <a:pt x="64792" y="114304"/>
                  <a:pt x="57149" y="106659"/>
                  <a:pt x="57149" y="97160"/>
                </a:cubicBezTo>
                <a:lnTo>
                  <a:pt x="57149" y="80017"/>
                </a:lnTo>
                <a:lnTo>
                  <a:pt x="45721" y="80010"/>
                </a:lnTo>
                <a:moveTo>
                  <a:pt x="137160" y="74297"/>
                </a:moveTo>
                <a:cubicBezTo>
                  <a:pt x="146630" y="74297"/>
                  <a:pt x="154305" y="66619"/>
                  <a:pt x="154305" y="57154"/>
                </a:cubicBezTo>
                <a:cubicBezTo>
                  <a:pt x="154305" y="47684"/>
                  <a:pt x="146630" y="40010"/>
                  <a:pt x="137160" y="40010"/>
                </a:cubicBezTo>
                <a:cubicBezTo>
                  <a:pt x="127690" y="40010"/>
                  <a:pt x="120015" y="47688"/>
                  <a:pt x="120015" y="57157"/>
                </a:cubicBezTo>
                <a:cubicBezTo>
                  <a:pt x="120015" y="66627"/>
                  <a:pt x="127690" y="74304"/>
                  <a:pt x="137160" y="74304"/>
                </a:cubicBezTo>
                <a:lnTo>
                  <a:pt x="137160" y="74297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A666B0-70A1-8E2F-A90A-E5CC70010A48}"/>
              </a:ext>
            </a:extLst>
          </p:cNvPr>
          <p:cNvSpPr txBox="1"/>
          <p:nvPr/>
        </p:nvSpPr>
        <p:spPr>
          <a:xfrm>
            <a:off x="622300" y="3397598"/>
            <a:ext cx="30861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Examples provide real evidence of your behaviour, skills and impact, rather than simply claiming that you can do something.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35ED07-23CD-C3C9-A834-8EDFBB822F79}"/>
              </a:ext>
            </a:extLst>
          </p:cNvPr>
          <p:cNvSpPr txBox="1"/>
          <p:nvPr/>
        </p:nvSpPr>
        <p:spPr>
          <a:xfrm>
            <a:off x="4464862" y="3547672"/>
            <a:ext cx="3048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Examples allow interviewers to compare candidates fairly by assessing how they have demonstrated specific skills and competencies.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E5051F-279E-8381-C44C-8B7CDE40E3B3}"/>
              </a:ext>
            </a:extLst>
          </p:cNvPr>
          <p:cNvSpPr txBox="1"/>
          <p:nvPr/>
        </p:nvSpPr>
        <p:spPr>
          <a:xfrm>
            <a:off x="8252793" y="3392710"/>
            <a:ext cx="28575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Preparing examples in advance can help you give more structured answers and communicate your experience clearly and confidently.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3" grpId="0"/>
      <p:bldP spid="16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5587" y="718820"/>
            <a:ext cx="11029639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Active Listening &amp; Professional Communication</a:t>
            </a:r>
            <a:endParaRPr lang="en-US" sz="4400" spc="300" dirty="0"/>
          </a:p>
        </p:txBody>
      </p:sp>
      <p:sp>
        <p:nvSpPr>
          <p:cNvPr id="5" name="Text 3"/>
          <p:cNvSpPr/>
          <p:nvPr/>
        </p:nvSpPr>
        <p:spPr>
          <a:xfrm>
            <a:off x="1027657" y="2618713"/>
            <a:ext cx="2766060" cy="810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Verbal and Non-Verbal Communication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5015435" y="2618713"/>
            <a:ext cx="2766060" cy="810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Professional Language and Active Listening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8866736" y="2668776"/>
            <a:ext cx="2766060" cy="3191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Paired Exercise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398284" y="2567897"/>
            <a:ext cx="314325" cy="457200"/>
          </a:xfrm>
          <a:custGeom>
            <a:avLst/>
            <a:gdLst/>
            <a:ahLst/>
            <a:cxnLst/>
            <a:rect l="l" t="t" r="r" b="b"/>
            <a:pathLst>
              <a:path w="314325" h="457200">
                <a:moveTo>
                  <a:pt x="200024" y="85725"/>
                </a:moveTo>
                <a:lnTo>
                  <a:pt x="200024" y="228600"/>
                </a:lnTo>
                <a:cubicBezTo>
                  <a:pt x="200024" y="252265"/>
                  <a:pt x="180825" y="271463"/>
                  <a:pt x="157163" y="271463"/>
                </a:cubicBezTo>
                <a:cubicBezTo>
                  <a:pt x="133500" y="271463"/>
                  <a:pt x="114301" y="252265"/>
                  <a:pt x="114301" y="228600"/>
                </a:cubicBezTo>
                <a:lnTo>
                  <a:pt x="114301" y="85725"/>
                </a:lnTo>
                <a:cubicBezTo>
                  <a:pt x="114301" y="62060"/>
                  <a:pt x="133500" y="42863"/>
                  <a:pt x="157163" y="42863"/>
                </a:cubicBezTo>
                <a:cubicBezTo>
                  <a:pt x="180825" y="42863"/>
                  <a:pt x="200024" y="62060"/>
                  <a:pt x="200024" y="85725"/>
                </a:cubicBezTo>
                <a:moveTo>
                  <a:pt x="71437" y="85725"/>
                </a:moveTo>
                <a:lnTo>
                  <a:pt x="71437" y="228600"/>
                </a:lnTo>
                <a:cubicBezTo>
                  <a:pt x="71437" y="275929"/>
                  <a:pt x="109835" y="314325"/>
                  <a:pt x="157163" y="314325"/>
                </a:cubicBezTo>
                <a:cubicBezTo>
                  <a:pt x="204490" y="314325"/>
                  <a:pt x="242888" y="275929"/>
                  <a:pt x="242888" y="228600"/>
                </a:cubicBezTo>
                <a:lnTo>
                  <a:pt x="242888" y="85725"/>
                </a:lnTo>
                <a:cubicBezTo>
                  <a:pt x="242888" y="38396"/>
                  <a:pt x="204490" y="0"/>
                  <a:pt x="157163" y="0"/>
                </a:cubicBezTo>
                <a:cubicBezTo>
                  <a:pt x="109835" y="0"/>
                  <a:pt x="71437" y="38396"/>
                  <a:pt x="71437" y="85725"/>
                </a:cubicBezTo>
                <a:moveTo>
                  <a:pt x="42861" y="192884"/>
                </a:moveTo>
                <a:cubicBezTo>
                  <a:pt x="42861" y="181005"/>
                  <a:pt x="33306" y="171455"/>
                  <a:pt x="21431" y="171455"/>
                </a:cubicBezTo>
                <a:cubicBezTo>
                  <a:pt x="9555" y="171455"/>
                  <a:pt x="0" y="181010"/>
                  <a:pt x="0" y="192888"/>
                </a:cubicBezTo>
                <a:lnTo>
                  <a:pt x="0" y="228609"/>
                </a:lnTo>
                <a:cubicBezTo>
                  <a:pt x="0" y="308171"/>
                  <a:pt x="59115" y="373894"/>
                  <a:pt x="135732" y="384341"/>
                </a:cubicBezTo>
                <a:lnTo>
                  <a:pt x="135732" y="414347"/>
                </a:lnTo>
                <a:lnTo>
                  <a:pt x="92870" y="414347"/>
                </a:lnTo>
                <a:cubicBezTo>
                  <a:pt x="80995" y="414347"/>
                  <a:pt x="71440" y="423902"/>
                  <a:pt x="71440" y="435780"/>
                </a:cubicBezTo>
                <a:cubicBezTo>
                  <a:pt x="71440" y="447658"/>
                  <a:pt x="80995" y="457214"/>
                  <a:pt x="92870" y="457214"/>
                </a:cubicBezTo>
                <a:lnTo>
                  <a:pt x="157166" y="457214"/>
                </a:lnTo>
                <a:lnTo>
                  <a:pt x="221461" y="457214"/>
                </a:lnTo>
                <a:cubicBezTo>
                  <a:pt x="233336" y="457214"/>
                  <a:pt x="242892" y="447658"/>
                  <a:pt x="242892" y="435785"/>
                </a:cubicBezTo>
                <a:cubicBezTo>
                  <a:pt x="242892" y="423907"/>
                  <a:pt x="233336" y="414356"/>
                  <a:pt x="221461" y="414356"/>
                </a:cubicBezTo>
                <a:lnTo>
                  <a:pt x="178599" y="414356"/>
                </a:lnTo>
                <a:lnTo>
                  <a:pt x="178599" y="384350"/>
                </a:lnTo>
                <a:cubicBezTo>
                  <a:pt x="255216" y="373903"/>
                  <a:pt x="314331" y="308180"/>
                  <a:pt x="314331" y="228618"/>
                </a:cubicBezTo>
                <a:lnTo>
                  <a:pt x="314331" y="192902"/>
                </a:lnTo>
                <a:cubicBezTo>
                  <a:pt x="314331" y="181024"/>
                  <a:pt x="304776" y="171473"/>
                  <a:pt x="292901" y="171473"/>
                </a:cubicBezTo>
                <a:cubicBezTo>
                  <a:pt x="281025" y="171473"/>
                  <a:pt x="271470" y="181028"/>
                  <a:pt x="271470" y="192906"/>
                </a:cubicBezTo>
                <a:lnTo>
                  <a:pt x="271470" y="228627"/>
                </a:lnTo>
                <a:cubicBezTo>
                  <a:pt x="271470" y="291762"/>
                  <a:pt x="220304" y="342927"/>
                  <a:pt x="157169" y="342927"/>
                </a:cubicBezTo>
                <a:cubicBezTo>
                  <a:pt x="94037" y="342927"/>
                  <a:pt x="42868" y="291762"/>
                  <a:pt x="42868" y="228627"/>
                </a:cubicBezTo>
                <a:lnTo>
                  <a:pt x="42861" y="192884"/>
                </a:lnTo>
              </a:path>
            </a:pathLst>
          </a:cu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445241" y="2567897"/>
            <a:ext cx="342900" cy="457200"/>
          </a:xfrm>
          <a:custGeom>
            <a:avLst/>
            <a:gdLst/>
            <a:ahLst/>
            <a:cxnLst/>
            <a:rect l="l" t="t" r="r" b="b"/>
            <a:pathLst>
              <a:path w="342900" h="457200">
                <a:moveTo>
                  <a:pt x="300038" y="171450"/>
                </a:moveTo>
                <a:cubicBezTo>
                  <a:pt x="300038" y="100461"/>
                  <a:pt x="242441" y="42863"/>
                  <a:pt x="171450" y="42863"/>
                </a:cubicBezTo>
                <a:cubicBezTo>
                  <a:pt x="100459" y="42863"/>
                  <a:pt x="42863" y="100461"/>
                  <a:pt x="42863" y="171450"/>
                </a:cubicBezTo>
                <a:lnTo>
                  <a:pt x="42863" y="328613"/>
                </a:lnTo>
                <a:cubicBezTo>
                  <a:pt x="42863" y="375942"/>
                  <a:pt x="81260" y="414338"/>
                  <a:pt x="128588" y="414338"/>
                </a:cubicBezTo>
                <a:cubicBezTo>
                  <a:pt x="175915" y="414338"/>
                  <a:pt x="214313" y="375942"/>
                  <a:pt x="214313" y="328613"/>
                </a:cubicBezTo>
                <a:cubicBezTo>
                  <a:pt x="214313" y="309236"/>
                  <a:pt x="224047" y="290573"/>
                  <a:pt x="240922" y="279678"/>
                </a:cubicBezTo>
                <a:cubicBezTo>
                  <a:pt x="276552" y="256727"/>
                  <a:pt x="300038" y="216813"/>
                  <a:pt x="300038" y="171450"/>
                </a:cubicBezTo>
                <a:moveTo>
                  <a:pt x="342900" y="171450"/>
                </a:moveTo>
                <a:cubicBezTo>
                  <a:pt x="342900" y="231992"/>
                  <a:pt x="311556" y="285215"/>
                  <a:pt x="264139" y="315665"/>
                </a:cubicBezTo>
                <a:cubicBezTo>
                  <a:pt x="259764" y="318522"/>
                  <a:pt x="257175" y="323346"/>
                  <a:pt x="257175" y="328613"/>
                </a:cubicBezTo>
                <a:cubicBezTo>
                  <a:pt x="257175" y="399602"/>
                  <a:pt x="199578" y="457200"/>
                  <a:pt x="128588" y="457200"/>
                </a:cubicBezTo>
                <a:cubicBezTo>
                  <a:pt x="57597" y="457200"/>
                  <a:pt x="0" y="399602"/>
                  <a:pt x="0" y="328613"/>
                </a:cubicBezTo>
                <a:lnTo>
                  <a:pt x="0" y="171450"/>
                </a:lnTo>
                <a:cubicBezTo>
                  <a:pt x="0" y="76796"/>
                  <a:pt x="76796" y="0"/>
                  <a:pt x="171450" y="0"/>
                </a:cubicBezTo>
                <a:cubicBezTo>
                  <a:pt x="266104" y="0"/>
                  <a:pt x="342900" y="76796"/>
                  <a:pt x="342900" y="171450"/>
                </a:cubicBezTo>
                <a:moveTo>
                  <a:pt x="114299" y="171450"/>
                </a:moveTo>
                <a:lnTo>
                  <a:pt x="114299" y="189487"/>
                </a:lnTo>
                <a:cubicBezTo>
                  <a:pt x="114299" y="192166"/>
                  <a:pt x="115818" y="194667"/>
                  <a:pt x="118228" y="195915"/>
                </a:cubicBezTo>
                <a:lnTo>
                  <a:pt x="130731" y="202165"/>
                </a:lnTo>
                <a:cubicBezTo>
                  <a:pt x="146895" y="210289"/>
                  <a:pt x="157072" y="226812"/>
                  <a:pt x="157072" y="244849"/>
                </a:cubicBezTo>
                <a:cubicBezTo>
                  <a:pt x="157072" y="259045"/>
                  <a:pt x="150821" y="272441"/>
                  <a:pt x="139927" y="281548"/>
                </a:cubicBezTo>
                <a:lnTo>
                  <a:pt x="106529" y="309410"/>
                </a:lnTo>
                <a:cubicBezTo>
                  <a:pt x="97421" y="317000"/>
                  <a:pt x="83935" y="315751"/>
                  <a:pt x="76347" y="306644"/>
                </a:cubicBezTo>
                <a:cubicBezTo>
                  <a:pt x="68755" y="297537"/>
                  <a:pt x="70006" y="284054"/>
                  <a:pt x="79114" y="276460"/>
                </a:cubicBezTo>
                <a:lnTo>
                  <a:pt x="112512" y="248598"/>
                </a:lnTo>
                <a:cubicBezTo>
                  <a:pt x="113582" y="247706"/>
                  <a:pt x="114299" y="246275"/>
                  <a:pt x="114299" y="244849"/>
                </a:cubicBezTo>
                <a:cubicBezTo>
                  <a:pt x="114299" y="242974"/>
                  <a:pt x="113229" y="241278"/>
                  <a:pt x="111621" y="240473"/>
                </a:cubicBezTo>
                <a:lnTo>
                  <a:pt x="99119" y="234224"/>
                </a:lnTo>
                <a:cubicBezTo>
                  <a:pt x="82152" y="225743"/>
                  <a:pt x="71436" y="208415"/>
                  <a:pt x="71436" y="189487"/>
                </a:cubicBezTo>
                <a:lnTo>
                  <a:pt x="71436" y="171450"/>
                </a:lnTo>
                <a:cubicBezTo>
                  <a:pt x="71436" y="116175"/>
                  <a:pt x="116175" y="71438"/>
                  <a:pt x="171450" y="71438"/>
                </a:cubicBezTo>
                <a:cubicBezTo>
                  <a:pt x="226725" y="71438"/>
                  <a:pt x="271464" y="116175"/>
                  <a:pt x="271464" y="171450"/>
                </a:cubicBezTo>
                <a:lnTo>
                  <a:pt x="271464" y="178596"/>
                </a:lnTo>
                <a:cubicBezTo>
                  <a:pt x="271464" y="190474"/>
                  <a:pt x="261910" y="200030"/>
                  <a:pt x="250032" y="200030"/>
                </a:cubicBezTo>
                <a:cubicBezTo>
                  <a:pt x="238154" y="200030"/>
                  <a:pt x="228601" y="190474"/>
                  <a:pt x="228601" y="178601"/>
                </a:cubicBezTo>
                <a:lnTo>
                  <a:pt x="228601" y="171459"/>
                </a:lnTo>
                <a:cubicBezTo>
                  <a:pt x="228601" y="139935"/>
                  <a:pt x="202973" y="114309"/>
                  <a:pt x="171450" y="114309"/>
                </a:cubicBezTo>
                <a:cubicBezTo>
                  <a:pt x="139927" y="114309"/>
                  <a:pt x="114299" y="139935"/>
                  <a:pt x="114299" y="171459"/>
                </a:cubicBezTo>
                <a:lnTo>
                  <a:pt x="114299" y="171450"/>
                </a:ln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5587" y="2618713"/>
            <a:ext cx="457200" cy="355569"/>
          </a:xfrm>
          <a:custGeom>
            <a:avLst/>
            <a:gdLst/>
            <a:ahLst/>
            <a:cxnLst/>
            <a:rect l="l" t="t" r="r" b="b"/>
            <a:pathLst>
              <a:path w="457200" h="355569">
                <a:moveTo>
                  <a:pt x="228559" y="38096"/>
                </a:moveTo>
                <a:cubicBezTo>
                  <a:pt x="176813" y="38096"/>
                  <a:pt x="134270" y="61588"/>
                  <a:pt x="101649" y="91829"/>
                </a:cubicBezTo>
                <a:cubicBezTo>
                  <a:pt x="71095" y="120243"/>
                  <a:pt x="49981" y="153976"/>
                  <a:pt x="39187" y="177785"/>
                </a:cubicBezTo>
                <a:cubicBezTo>
                  <a:pt x="49981" y="201593"/>
                  <a:pt x="71095" y="235326"/>
                  <a:pt x="101572" y="263740"/>
                </a:cubicBezTo>
                <a:cubicBezTo>
                  <a:pt x="134270" y="293978"/>
                  <a:pt x="176813" y="317473"/>
                  <a:pt x="228559" y="317473"/>
                </a:cubicBezTo>
                <a:cubicBezTo>
                  <a:pt x="280305" y="317473"/>
                  <a:pt x="322847" y="293981"/>
                  <a:pt x="355468" y="263740"/>
                </a:cubicBezTo>
                <a:cubicBezTo>
                  <a:pt x="386023" y="235326"/>
                  <a:pt x="407137" y="201594"/>
                  <a:pt x="417931" y="177785"/>
                </a:cubicBezTo>
                <a:cubicBezTo>
                  <a:pt x="407137" y="153976"/>
                  <a:pt x="386023" y="120243"/>
                  <a:pt x="355546" y="91829"/>
                </a:cubicBezTo>
                <a:cubicBezTo>
                  <a:pt x="322847" y="61592"/>
                  <a:pt x="280305" y="38096"/>
                  <a:pt x="228559" y="38096"/>
                </a:cubicBezTo>
                <a:lnTo>
                  <a:pt x="228559" y="38096"/>
                </a:lnTo>
                <a:moveTo>
                  <a:pt x="75699" y="63970"/>
                </a:moveTo>
                <a:cubicBezTo>
                  <a:pt x="113079" y="29207"/>
                  <a:pt x="164432" y="0"/>
                  <a:pt x="228563" y="0"/>
                </a:cubicBezTo>
                <a:cubicBezTo>
                  <a:pt x="292695" y="0"/>
                  <a:pt x="344043" y="29206"/>
                  <a:pt x="381428" y="63970"/>
                </a:cubicBezTo>
                <a:cubicBezTo>
                  <a:pt x="418571" y="98496"/>
                  <a:pt x="443415" y="139689"/>
                  <a:pt x="455239" y="168021"/>
                </a:cubicBezTo>
                <a:cubicBezTo>
                  <a:pt x="457858" y="174289"/>
                  <a:pt x="457858" y="181276"/>
                  <a:pt x="455239" y="187545"/>
                </a:cubicBezTo>
                <a:cubicBezTo>
                  <a:pt x="443411" y="215880"/>
                  <a:pt x="418571" y="257151"/>
                  <a:pt x="381428" y="291595"/>
                </a:cubicBezTo>
                <a:cubicBezTo>
                  <a:pt x="344048" y="326359"/>
                  <a:pt x="292695" y="355566"/>
                  <a:pt x="228563" y="355566"/>
                </a:cubicBezTo>
                <a:cubicBezTo>
                  <a:pt x="164432" y="355566"/>
                  <a:pt x="113084" y="326359"/>
                  <a:pt x="75699" y="291595"/>
                </a:cubicBezTo>
                <a:cubicBezTo>
                  <a:pt x="38556" y="257151"/>
                  <a:pt x="13711" y="215877"/>
                  <a:pt x="1966" y="187545"/>
                </a:cubicBezTo>
                <a:cubicBezTo>
                  <a:pt x="-654" y="181276"/>
                  <a:pt x="-654" y="174289"/>
                  <a:pt x="1966" y="168021"/>
                </a:cubicBezTo>
                <a:cubicBezTo>
                  <a:pt x="13711" y="139685"/>
                  <a:pt x="38556" y="98414"/>
                  <a:pt x="75699" y="63970"/>
                </a:cubicBezTo>
                <a:lnTo>
                  <a:pt x="75699" y="63970"/>
                </a:lnTo>
                <a:moveTo>
                  <a:pt x="228559" y="241279"/>
                </a:moveTo>
                <a:cubicBezTo>
                  <a:pt x="263640" y="241279"/>
                  <a:pt x="292055" y="212865"/>
                  <a:pt x="292055" y="177785"/>
                </a:cubicBezTo>
                <a:cubicBezTo>
                  <a:pt x="292055" y="142704"/>
                  <a:pt x="263640" y="114291"/>
                  <a:pt x="228559" y="114291"/>
                </a:cubicBezTo>
                <a:cubicBezTo>
                  <a:pt x="228001" y="114291"/>
                  <a:pt x="227526" y="114291"/>
                  <a:pt x="226972" y="114291"/>
                </a:cubicBezTo>
                <a:cubicBezTo>
                  <a:pt x="228006" y="118337"/>
                  <a:pt x="228559" y="122625"/>
                  <a:pt x="228559" y="126988"/>
                </a:cubicBezTo>
                <a:cubicBezTo>
                  <a:pt x="228559" y="155003"/>
                  <a:pt x="205781" y="177785"/>
                  <a:pt x="177764" y="177785"/>
                </a:cubicBezTo>
                <a:cubicBezTo>
                  <a:pt x="173398" y="177785"/>
                  <a:pt x="169114" y="177230"/>
                  <a:pt x="165063" y="176199"/>
                </a:cubicBezTo>
                <a:cubicBezTo>
                  <a:pt x="165063" y="176754"/>
                  <a:pt x="165063" y="177230"/>
                  <a:pt x="165063" y="177785"/>
                </a:cubicBezTo>
                <a:cubicBezTo>
                  <a:pt x="165063" y="212865"/>
                  <a:pt x="193478" y="241279"/>
                  <a:pt x="228559" y="241279"/>
                </a:cubicBezTo>
                <a:lnTo>
                  <a:pt x="228559" y="241279"/>
                </a:lnTo>
                <a:moveTo>
                  <a:pt x="228559" y="76195"/>
                </a:moveTo>
                <a:cubicBezTo>
                  <a:pt x="284666" y="76195"/>
                  <a:pt x="330149" y="121679"/>
                  <a:pt x="330149" y="177785"/>
                </a:cubicBezTo>
                <a:cubicBezTo>
                  <a:pt x="330149" y="233893"/>
                  <a:pt x="284666" y="279374"/>
                  <a:pt x="228559" y="279374"/>
                </a:cubicBezTo>
                <a:cubicBezTo>
                  <a:pt x="172451" y="279374"/>
                  <a:pt x="126969" y="233890"/>
                  <a:pt x="126969" y="177785"/>
                </a:cubicBezTo>
                <a:cubicBezTo>
                  <a:pt x="126969" y="121676"/>
                  <a:pt x="172451" y="76195"/>
                  <a:pt x="228559" y="76195"/>
                </a:cubicBezTo>
                <a:lnTo>
                  <a:pt x="228559" y="7619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E90214-D32A-57FA-41C5-86306DA9F8FD}"/>
              </a:ext>
            </a:extLst>
          </p:cNvPr>
          <p:cNvSpPr txBox="1"/>
          <p:nvPr/>
        </p:nvSpPr>
        <p:spPr>
          <a:xfrm>
            <a:off x="902787" y="3560864"/>
            <a:ext cx="247541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Your body language, eye contact and tone of voice can influence how confident, interested and professional you appear to others.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EFE4C8-5455-0031-5FC9-82EA81E6A48F}"/>
              </a:ext>
            </a:extLst>
          </p:cNvPr>
          <p:cNvSpPr txBox="1"/>
          <p:nvPr/>
        </p:nvSpPr>
        <p:spPr>
          <a:xfrm>
            <a:off x="4945041" y="3546148"/>
            <a:ext cx="276606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Using appropriate language and listening carefully shows respect and helps you understand and respond effectively to what others are saying.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91E385-B6A0-C7D9-F946-A361D52A1CEF}"/>
              </a:ext>
            </a:extLst>
          </p:cNvPr>
          <p:cNvSpPr txBox="1"/>
          <p:nvPr/>
        </p:nvSpPr>
        <p:spPr>
          <a:xfrm>
            <a:off x="8772128" y="3025097"/>
            <a:ext cx="276606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latin typeface="Plus Jakarta Sans" panose="020B0604020202020204" charset="0"/>
                <a:cs typeface="Plus Jakarta Sans" panose="020B0604020202020204" charset="0"/>
              </a:rPr>
              <a:t>Speak for two minutes while your partner listens carefully, then ask them to summarise the main points to demonstrate their active-listening skills.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" grpId="0"/>
      <p:bldP spid="13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14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Ethical Recruitment and Effective Interviewing Practices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0" y="0"/>
            <a:ext cx="8077200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0" y="0"/>
            <a:ext cx="4114800" cy="6858000"/>
          </a:xfrm>
          <a:prstGeom prst="rect">
            <a:avLst/>
          </a:prstGeom>
          <a:blipFill>
            <a:blip r:embed="rId3"/>
            <a:srcRect/>
            <a:stretch>
              <a:fillRect l="-75000" r="-75000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245289" y="5814161"/>
            <a:ext cx="365158" cy="191854"/>
          </a:xfrm>
          <a:custGeom>
            <a:avLst/>
            <a:gdLst/>
            <a:ahLst/>
            <a:cxnLst/>
            <a:rect l="l" t="t" r="r" b="b"/>
            <a:pathLst>
              <a:path w="365158" h="191854">
                <a:moveTo>
                  <a:pt x="58137" y="184932"/>
                </a:moveTo>
                <a:cubicBezTo>
                  <a:pt x="51491" y="184932"/>
                  <a:pt x="44849" y="183547"/>
                  <a:pt x="38203" y="180778"/>
                </a:cubicBezTo>
                <a:cubicBezTo>
                  <a:pt x="12178" y="169705"/>
                  <a:pt x="0" y="139806"/>
                  <a:pt x="11072" y="113781"/>
                </a:cubicBezTo>
                <a:cubicBezTo>
                  <a:pt x="40142" y="44570"/>
                  <a:pt x="107415" y="-2"/>
                  <a:pt x="182437" y="-2"/>
                </a:cubicBezTo>
                <a:cubicBezTo>
                  <a:pt x="257462" y="-2"/>
                  <a:pt x="324735" y="44570"/>
                  <a:pt x="354079" y="113781"/>
                </a:cubicBezTo>
                <a:cubicBezTo>
                  <a:pt x="365154" y="139804"/>
                  <a:pt x="352973" y="169981"/>
                  <a:pt x="326948" y="180778"/>
                </a:cubicBezTo>
                <a:cubicBezTo>
                  <a:pt x="300923" y="191852"/>
                  <a:pt x="270750" y="179671"/>
                  <a:pt x="259952" y="153648"/>
                </a:cubicBezTo>
                <a:cubicBezTo>
                  <a:pt x="246664" y="122641"/>
                  <a:pt x="216210" y="102431"/>
                  <a:pt x="182437" y="102431"/>
                </a:cubicBezTo>
                <a:cubicBezTo>
                  <a:pt x="148663" y="102431"/>
                  <a:pt x="118487" y="122641"/>
                  <a:pt x="105198" y="153648"/>
                </a:cubicBezTo>
                <a:cubicBezTo>
                  <a:pt x="97169" y="173028"/>
                  <a:pt x="78067" y="184932"/>
                  <a:pt x="58133" y="184932"/>
                </a:cubicBezTo>
                <a:lnTo>
                  <a:pt x="58137" y="184932"/>
                </a:lnTo>
              </a:path>
            </a:pathLst>
          </a:custGeom>
          <a:solidFill>
            <a:srgbClr val="F4F3F1">
              <a:alpha val="9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602539" y="307340"/>
            <a:ext cx="6987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0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Active-Listening Techniques to Use in Interviews</a:t>
            </a:r>
            <a:endParaRPr lang="en-US" sz="4000" dirty="0"/>
          </a:p>
        </p:txBody>
      </p:sp>
      <p:sp>
        <p:nvSpPr>
          <p:cNvPr id="8" name="Text 6"/>
          <p:cNvSpPr/>
          <p:nvPr/>
        </p:nvSpPr>
        <p:spPr>
          <a:xfrm>
            <a:off x="5760718" y="2021222"/>
            <a:ext cx="3642589" cy="353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Ask Clarifying Questions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5760718" y="3578345"/>
            <a:ext cx="5829301" cy="353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 err="1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Summarise</a:t>
            </a: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 Information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5760718" y="5135467"/>
            <a:ext cx="5829301" cy="353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Show Engagement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4697728" y="5135467"/>
            <a:ext cx="480060" cy="640080"/>
          </a:xfrm>
          <a:custGeom>
            <a:avLst/>
            <a:gdLst/>
            <a:ahLst/>
            <a:cxnLst/>
            <a:rect l="l" t="t" r="r" b="b"/>
            <a:pathLst>
              <a:path w="480060" h="640080">
                <a:moveTo>
                  <a:pt x="420053" y="240030"/>
                </a:moveTo>
                <a:cubicBezTo>
                  <a:pt x="420053" y="140645"/>
                  <a:pt x="339417" y="60008"/>
                  <a:pt x="240030" y="60008"/>
                </a:cubicBezTo>
                <a:cubicBezTo>
                  <a:pt x="140643" y="60008"/>
                  <a:pt x="60008" y="140645"/>
                  <a:pt x="60008" y="240030"/>
                </a:cubicBezTo>
                <a:lnTo>
                  <a:pt x="60008" y="460057"/>
                </a:lnTo>
                <a:cubicBezTo>
                  <a:pt x="60008" y="526319"/>
                  <a:pt x="113765" y="580073"/>
                  <a:pt x="180023" y="580073"/>
                </a:cubicBezTo>
                <a:cubicBezTo>
                  <a:pt x="246280" y="580073"/>
                  <a:pt x="300038" y="526319"/>
                  <a:pt x="300038" y="460057"/>
                </a:cubicBezTo>
                <a:cubicBezTo>
                  <a:pt x="300038" y="432931"/>
                  <a:pt x="313666" y="406803"/>
                  <a:pt x="337290" y="391550"/>
                </a:cubicBezTo>
                <a:cubicBezTo>
                  <a:pt x="387173" y="359418"/>
                  <a:pt x="420053" y="303539"/>
                  <a:pt x="420053" y="240030"/>
                </a:cubicBezTo>
                <a:lnTo>
                  <a:pt x="420053" y="240030"/>
                </a:lnTo>
                <a:moveTo>
                  <a:pt x="480060" y="240030"/>
                </a:moveTo>
                <a:cubicBezTo>
                  <a:pt x="480060" y="324789"/>
                  <a:pt x="436178" y="399301"/>
                  <a:pt x="369795" y="441930"/>
                </a:cubicBezTo>
                <a:cubicBezTo>
                  <a:pt x="363669" y="445931"/>
                  <a:pt x="360045" y="452684"/>
                  <a:pt x="360045" y="460058"/>
                </a:cubicBezTo>
                <a:cubicBezTo>
                  <a:pt x="360045" y="559443"/>
                  <a:pt x="279409" y="640080"/>
                  <a:pt x="180023" y="640080"/>
                </a:cubicBezTo>
                <a:cubicBezTo>
                  <a:pt x="80636" y="640080"/>
                  <a:pt x="0" y="559443"/>
                  <a:pt x="0" y="460058"/>
                </a:cubicBezTo>
                <a:lnTo>
                  <a:pt x="0" y="240030"/>
                </a:lnTo>
                <a:cubicBezTo>
                  <a:pt x="0" y="107514"/>
                  <a:pt x="107514" y="0"/>
                  <a:pt x="240030" y="0"/>
                </a:cubicBezTo>
                <a:cubicBezTo>
                  <a:pt x="372546" y="0"/>
                  <a:pt x="480060" y="107514"/>
                  <a:pt x="480060" y="240030"/>
                </a:cubicBezTo>
                <a:lnTo>
                  <a:pt x="480060" y="240030"/>
                </a:lnTo>
                <a:moveTo>
                  <a:pt x="160018" y="240030"/>
                </a:moveTo>
                <a:lnTo>
                  <a:pt x="160018" y="265281"/>
                </a:lnTo>
                <a:cubicBezTo>
                  <a:pt x="160018" y="269032"/>
                  <a:pt x="162145" y="272533"/>
                  <a:pt x="165520" y="274281"/>
                </a:cubicBezTo>
                <a:lnTo>
                  <a:pt x="183023" y="283031"/>
                </a:lnTo>
                <a:cubicBezTo>
                  <a:pt x="205653" y="294405"/>
                  <a:pt x="219901" y="317537"/>
                  <a:pt x="219901" y="342788"/>
                </a:cubicBezTo>
                <a:cubicBezTo>
                  <a:pt x="219901" y="362663"/>
                  <a:pt x="211150" y="381417"/>
                  <a:pt x="195898" y="394168"/>
                </a:cubicBezTo>
                <a:lnTo>
                  <a:pt x="149140" y="433174"/>
                </a:lnTo>
                <a:cubicBezTo>
                  <a:pt x="136390" y="443799"/>
                  <a:pt x="117509" y="442052"/>
                  <a:pt x="106885" y="429302"/>
                </a:cubicBezTo>
                <a:cubicBezTo>
                  <a:pt x="96257" y="416551"/>
                  <a:pt x="98009" y="397675"/>
                  <a:pt x="110759" y="387044"/>
                </a:cubicBezTo>
                <a:lnTo>
                  <a:pt x="157517" y="348037"/>
                </a:lnTo>
                <a:cubicBezTo>
                  <a:pt x="159015" y="346789"/>
                  <a:pt x="160018" y="344785"/>
                  <a:pt x="160018" y="342788"/>
                </a:cubicBezTo>
                <a:cubicBezTo>
                  <a:pt x="160018" y="340164"/>
                  <a:pt x="158520" y="337789"/>
                  <a:pt x="156269" y="336663"/>
                </a:cubicBezTo>
                <a:lnTo>
                  <a:pt x="138766" y="327913"/>
                </a:lnTo>
                <a:cubicBezTo>
                  <a:pt x="115013" y="316040"/>
                  <a:pt x="100011" y="291780"/>
                  <a:pt x="100011" y="265281"/>
                </a:cubicBezTo>
                <a:lnTo>
                  <a:pt x="100011" y="240030"/>
                </a:lnTo>
                <a:cubicBezTo>
                  <a:pt x="100011" y="162644"/>
                  <a:pt x="162644" y="100013"/>
                  <a:pt x="240030" y="100013"/>
                </a:cubicBezTo>
                <a:cubicBezTo>
                  <a:pt x="317416" y="100013"/>
                  <a:pt x="380049" y="162644"/>
                  <a:pt x="380049" y="240030"/>
                </a:cubicBezTo>
                <a:lnTo>
                  <a:pt x="380049" y="250034"/>
                </a:lnTo>
                <a:cubicBezTo>
                  <a:pt x="380049" y="266664"/>
                  <a:pt x="366675" y="280041"/>
                  <a:pt x="350045" y="280041"/>
                </a:cubicBezTo>
                <a:cubicBezTo>
                  <a:pt x="333416" y="280041"/>
                  <a:pt x="320042" y="266664"/>
                  <a:pt x="320042" y="250041"/>
                </a:cubicBezTo>
                <a:lnTo>
                  <a:pt x="320042" y="240043"/>
                </a:lnTo>
                <a:cubicBezTo>
                  <a:pt x="320042" y="195909"/>
                  <a:pt x="284162" y="160033"/>
                  <a:pt x="240030" y="160033"/>
                </a:cubicBezTo>
                <a:cubicBezTo>
                  <a:pt x="195898" y="160033"/>
                  <a:pt x="160018" y="195909"/>
                  <a:pt x="160018" y="240043"/>
                </a:cubicBezTo>
                <a:lnTo>
                  <a:pt x="160018" y="24003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697728" y="3578345"/>
            <a:ext cx="480060" cy="640080"/>
          </a:xfrm>
          <a:custGeom>
            <a:avLst/>
            <a:gdLst/>
            <a:ahLst/>
            <a:cxnLst/>
            <a:rect l="l" t="t" r="r" b="b"/>
            <a:pathLst>
              <a:path w="480060" h="640080">
                <a:moveTo>
                  <a:pt x="350045" y="80010"/>
                </a:moveTo>
                <a:lnTo>
                  <a:pt x="400053" y="80010"/>
                </a:lnTo>
                <a:cubicBezTo>
                  <a:pt x="444185" y="80010"/>
                  <a:pt x="480065" y="115886"/>
                  <a:pt x="480065" y="160020"/>
                </a:cubicBezTo>
                <a:lnTo>
                  <a:pt x="480065" y="560070"/>
                </a:lnTo>
                <a:cubicBezTo>
                  <a:pt x="480065" y="604204"/>
                  <a:pt x="444185" y="640080"/>
                  <a:pt x="400053" y="640080"/>
                </a:cubicBezTo>
                <a:lnTo>
                  <a:pt x="80012" y="640080"/>
                </a:lnTo>
                <a:cubicBezTo>
                  <a:pt x="35880" y="640080"/>
                  <a:pt x="0" y="604204"/>
                  <a:pt x="0" y="560070"/>
                </a:cubicBezTo>
                <a:lnTo>
                  <a:pt x="0" y="160020"/>
                </a:lnTo>
                <a:cubicBezTo>
                  <a:pt x="0" y="115886"/>
                  <a:pt x="35880" y="80010"/>
                  <a:pt x="80012" y="80010"/>
                </a:cubicBezTo>
                <a:lnTo>
                  <a:pt x="130019" y="80010"/>
                </a:lnTo>
                <a:lnTo>
                  <a:pt x="142021" y="80010"/>
                </a:lnTo>
                <a:cubicBezTo>
                  <a:pt x="151272" y="34379"/>
                  <a:pt x="191654" y="0"/>
                  <a:pt x="240035" y="0"/>
                </a:cubicBezTo>
                <a:cubicBezTo>
                  <a:pt x="288415" y="0"/>
                  <a:pt x="328798" y="34379"/>
                  <a:pt x="338049" y="80010"/>
                </a:cubicBezTo>
                <a:lnTo>
                  <a:pt x="350045" y="80010"/>
                </a:lnTo>
                <a:moveTo>
                  <a:pt x="80012" y="140017"/>
                </a:moveTo>
                <a:cubicBezTo>
                  <a:pt x="69009" y="140017"/>
                  <a:pt x="60007" y="149017"/>
                  <a:pt x="60007" y="160020"/>
                </a:cubicBezTo>
                <a:lnTo>
                  <a:pt x="60007" y="560070"/>
                </a:lnTo>
                <a:cubicBezTo>
                  <a:pt x="60007" y="571073"/>
                  <a:pt x="69009" y="580073"/>
                  <a:pt x="80012" y="580073"/>
                </a:cubicBezTo>
                <a:lnTo>
                  <a:pt x="400053" y="580073"/>
                </a:lnTo>
                <a:cubicBezTo>
                  <a:pt x="411056" y="580073"/>
                  <a:pt x="420057" y="571073"/>
                  <a:pt x="420057" y="560070"/>
                </a:cubicBezTo>
                <a:lnTo>
                  <a:pt x="420057" y="160020"/>
                </a:lnTo>
                <a:cubicBezTo>
                  <a:pt x="420057" y="149017"/>
                  <a:pt x="411056" y="140017"/>
                  <a:pt x="400053" y="140017"/>
                </a:cubicBezTo>
                <a:lnTo>
                  <a:pt x="380049" y="140017"/>
                </a:lnTo>
                <a:lnTo>
                  <a:pt x="380049" y="170024"/>
                </a:lnTo>
                <a:cubicBezTo>
                  <a:pt x="380049" y="186654"/>
                  <a:pt x="366675" y="200031"/>
                  <a:pt x="350045" y="200031"/>
                </a:cubicBezTo>
                <a:lnTo>
                  <a:pt x="240030" y="200031"/>
                </a:lnTo>
                <a:lnTo>
                  <a:pt x="130015" y="200031"/>
                </a:lnTo>
                <a:cubicBezTo>
                  <a:pt x="113385" y="200031"/>
                  <a:pt x="100011" y="186654"/>
                  <a:pt x="100011" y="170031"/>
                </a:cubicBezTo>
                <a:lnTo>
                  <a:pt x="100011" y="140030"/>
                </a:lnTo>
                <a:lnTo>
                  <a:pt x="80012" y="140017"/>
                </a:lnTo>
                <a:moveTo>
                  <a:pt x="240030" y="130019"/>
                </a:moveTo>
                <a:cubicBezTo>
                  <a:pt x="256602" y="130019"/>
                  <a:pt x="270034" y="116584"/>
                  <a:pt x="270034" y="100019"/>
                </a:cubicBezTo>
                <a:cubicBezTo>
                  <a:pt x="270034" y="83447"/>
                  <a:pt x="256602" y="70018"/>
                  <a:pt x="240030" y="70018"/>
                </a:cubicBezTo>
                <a:cubicBezTo>
                  <a:pt x="223458" y="70018"/>
                  <a:pt x="210026" y="83454"/>
                  <a:pt x="210026" y="100025"/>
                </a:cubicBezTo>
                <a:cubicBezTo>
                  <a:pt x="210026" y="116597"/>
                  <a:pt x="223458" y="130032"/>
                  <a:pt x="240030" y="130032"/>
                </a:cubicBezTo>
                <a:lnTo>
                  <a:pt x="240030" y="13001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4732044" y="2021222"/>
            <a:ext cx="411429" cy="640080"/>
          </a:xfrm>
          <a:custGeom>
            <a:avLst/>
            <a:gdLst/>
            <a:ahLst/>
            <a:cxnLst/>
            <a:rect l="l" t="t" r="r" b="b"/>
            <a:pathLst>
              <a:path w="411429" h="640080">
                <a:moveTo>
                  <a:pt x="68593" y="182781"/>
                </a:moveTo>
                <a:cubicBezTo>
                  <a:pt x="68593" y="119618"/>
                  <a:pt x="119755" y="68457"/>
                  <a:pt x="182917" y="68457"/>
                </a:cubicBezTo>
                <a:lnTo>
                  <a:pt x="228647" y="68457"/>
                </a:lnTo>
                <a:cubicBezTo>
                  <a:pt x="291814" y="68457"/>
                  <a:pt x="342971" y="119618"/>
                  <a:pt x="342971" y="182781"/>
                </a:cubicBezTo>
                <a:lnTo>
                  <a:pt x="342971" y="189355"/>
                </a:lnTo>
                <a:cubicBezTo>
                  <a:pt x="342971" y="223797"/>
                  <a:pt x="325823" y="255949"/>
                  <a:pt x="297097" y="274959"/>
                </a:cubicBezTo>
                <a:lnTo>
                  <a:pt x="222357" y="324834"/>
                </a:lnTo>
                <a:cubicBezTo>
                  <a:pt x="190631" y="345982"/>
                  <a:pt x="171483" y="381712"/>
                  <a:pt x="171483" y="420008"/>
                </a:cubicBezTo>
                <a:lnTo>
                  <a:pt x="171483" y="422869"/>
                </a:lnTo>
                <a:cubicBezTo>
                  <a:pt x="171483" y="441873"/>
                  <a:pt x="186776" y="457164"/>
                  <a:pt x="205780" y="457164"/>
                </a:cubicBezTo>
                <a:cubicBezTo>
                  <a:pt x="224788" y="457164"/>
                  <a:pt x="240077" y="441873"/>
                  <a:pt x="240077" y="422869"/>
                </a:cubicBezTo>
                <a:lnTo>
                  <a:pt x="240077" y="420008"/>
                </a:lnTo>
                <a:cubicBezTo>
                  <a:pt x="240077" y="404716"/>
                  <a:pt x="247651" y="390423"/>
                  <a:pt x="260368" y="381993"/>
                </a:cubicBezTo>
                <a:lnTo>
                  <a:pt x="335109" y="332118"/>
                </a:lnTo>
                <a:cubicBezTo>
                  <a:pt x="382839" y="300249"/>
                  <a:pt x="411420" y="246802"/>
                  <a:pt x="411420" y="189496"/>
                </a:cubicBezTo>
                <a:lnTo>
                  <a:pt x="411420" y="182922"/>
                </a:lnTo>
                <a:cubicBezTo>
                  <a:pt x="411420" y="81885"/>
                  <a:pt x="329534" y="0"/>
                  <a:pt x="228499" y="0"/>
                </a:cubicBezTo>
                <a:lnTo>
                  <a:pt x="182769" y="0"/>
                </a:lnTo>
                <a:cubicBezTo>
                  <a:pt x="81878" y="-141"/>
                  <a:pt x="-8" y="81745"/>
                  <a:pt x="-8" y="182775"/>
                </a:cubicBezTo>
                <a:cubicBezTo>
                  <a:pt x="-8" y="201779"/>
                  <a:pt x="15284" y="217070"/>
                  <a:pt x="34288" y="217070"/>
                </a:cubicBezTo>
                <a:cubicBezTo>
                  <a:pt x="53296" y="217070"/>
                  <a:pt x="68585" y="201779"/>
                  <a:pt x="68585" y="182775"/>
                </a:cubicBezTo>
                <a:lnTo>
                  <a:pt x="68593" y="182781"/>
                </a:lnTo>
                <a:moveTo>
                  <a:pt x="205784" y="640080"/>
                </a:moveTo>
                <a:cubicBezTo>
                  <a:pt x="231042" y="640080"/>
                  <a:pt x="251515" y="619604"/>
                  <a:pt x="251515" y="594353"/>
                </a:cubicBezTo>
                <a:cubicBezTo>
                  <a:pt x="251515" y="569095"/>
                  <a:pt x="231042" y="548625"/>
                  <a:pt x="205784" y="548625"/>
                </a:cubicBezTo>
                <a:cubicBezTo>
                  <a:pt x="180527" y="548625"/>
                  <a:pt x="160054" y="569102"/>
                  <a:pt x="160054" y="594353"/>
                </a:cubicBezTo>
                <a:cubicBezTo>
                  <a:pt x="160054" y="619610"/>
                  <a:pt x="180527" y="640080"/>
                  <a:pt x="205784" y="64008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1A2C3E-1D8F-D08B-5027-12C71BB46076}"/>
              </a:ext>
            </a:extLst>
          </p:cNvPr>
          <p:cNvSpPr txBox="1"/>
          <p:nvPr/>
        </p:nvSpPr>
        <p:spPr>
          <a:xfrm>
            <a:off x="5666926" y="2401311"/>
            <a:ext cx="641077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Politely ask for clarification if a question is unclear.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135010-1531-323C-0637-62F8862B0CB9}"/>
              </a:ext>
            </a:extLst>
          </p:cNvPr>
          <p:cNvSpPr txBox="1"/>
          <p:nvPr/>
        </p:nvSpPr>
        <p:spPr>
          <a:xfrm>
            <a:off x="5627368" y="3998387"/>
            <a:ext cx="65646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Summarise key points to confirm your understanding.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611E217-62FA-E0F7-3E8D-D691051ADA29}"/>
              </a:ext>
            </a:extLst>
          </p:cNvPr>
          <p:cNvSpPr txBox="1"/>
          <p:nvPr/>
        </p:nvSpPr>
        <p:spPr>
          <a:xfrm>
            <a:off x="5666926" y="5461323"/>
            <a:ext cx="6410774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Use eye contact, positive body language and avoid interrupting.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/>
      <p:bldP spid="18" grpId="0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428831" y="0"/>
            <a:ext cx="6763169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45588" y="1407886"/>
            <a:ext cx="4550230" cy="46634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Equality, Diversity &amp; Inclusion (EDI) in Recruitment</a:t>
            </a:r>
            <a:endParaRPr lang="en-US" sz="4800" spc="300" dirty="0"/>
          </a:p>
        </p:txBody>
      </p:sp>
      <p:sp>
        <p:nvSpPr>
          <p:cNvPr id="6" name="Text 4"/>
          <p:cNvSpPr/>
          <p:nvPr/>
        </p:nvSpPr>
        <p:spPr>
          <a:xfrm>
            <a:off x="6763658" y="793974"/>
            <a:ext cx="4904015" cy="4118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Core Concepts of EDI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763658" y="2705489"/>
            <a:ext cx="4904015" cy="646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Protected Characteristics and Practices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763658" y="4770078"/>
            <a:ext cx="490401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Discussion on Diversity Benefits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6065840" y="4770078"/>
            <a:ext cx="314325" cy="457200"/>
          </a:xfrm>
          <a:custGeom>
            <a:avLst/>
            <a:gdLst/>
            <a:ahLst/>
            <a:cxnLst/>
            <a:rect l="l" t="t" r="r" b="b"/>
            <a:pathLst>
              <a:path w="314325" h="457200">
                <a:moveTo>
                  <a:pt x="251102" y="222259"/>
                </a:moveTo>
                <a:cubicBezTo>
                  <a:pt x="263961" y="203865"/>
                  <a:pt x="271460" y="181449"/>
                  <a:pt x="271460" y="157163"/>
                </a:cubicBezTo>
                <a:cubicBezTo>
                  <a:pt x="271460" y="94028"/>
                  <a:pt x="220295" y="42863"/>
                  <a:pt x="157159" y="42863"/>
                </a:cubicBezTo>
                <a:cubicBezTo>
                  <a:pt x="94027" y="42863"/>
                  <a:pt x="42858" y="94028"/>
                  <a:pt x="42858" y="157163"/>
                </a:cubicBezTo>
                <a:cubicBezTo>
                  <a:pt x="42858" y="181449"/>
                  <a:pt x="50358" y="203865"/>
                  <a:pt x="63217" y="222259"/>
                </a:cubicBezTo>
                <a:cubicBezTo>
                  <a:pt x="66521" y="226991"/>
                  <a:pt x="70450" y="232349"/>
                  <a:pt x="74646" y="238064"/>
                </a:cubicBezTo>
                <a:lnTo>
                  <a:pt x="74646" y="238064"/>
                </a:lnTo>
                <a:cubicBezTo>
                  <a:pt x="86166" y="253869"/>
                  <a:pt x="99918" y="272802"/>
                  <a:pt x="110187" y="291465"/>
                </a:cubicBezTo>
                <a:cubicBezTo>
                  <a:pt x="119475" y="308432"/>
                  <a:pt x="124206" y="326112"/>
                  <a:pt x="126528" y="342809"/>
                </a:cubicBezTo>
                <a:lnTo>
                  <a:pt x="83042" y="342900"/>
                </a:lnTo>
                <a:cubicBezTo>
                  <a:pt x="81077" y="332183"/>
                  <a:pt x="77773" y="321736"/>
                  <a:pt x="72505" y="312094"/>
                </a:cubicBezTo>
                <a:cubicBezTo>
                  <a:pt x="63663" y="296019"/>
                  <a:pt x="52681" y="280931"/>
                  <a:pt x="41698" y="265839"/>
                </a:cubicBezTo>
                <a:lnTo>
                  <a:pt x="41698" y="265839"/>
                </a:lnTo>
                <a:lnTo>
                  <a:pt x="41698" y="265839"/>
                </a:lnTo>
                <a:cubicBezTo>
                  <a:pt x="37056" y="259498"/>
                  <a:pt x="32410" y="253161"/>
                  <a:pt x="27947" y="246728"/>
                </a:cubicBezTo>
                <a:cubicBezTo>
                  <a:pt x="10354" y="221367"/>
                  <a:pt x="-3" y="190470"/>
                  <a:pt x="-3" y="157163"/>
                </a:cubicBezTo>
                <a:cubicBezTo>
                  <a:pt x="-3" y="70368"/>
                  <a:pt x="70362" y="0"/>
                  <a:pt x="157159" y="0"/>
                </a:cubicBezTo>
                <a:cubicBezTo>
                  <a:pt x="243957" y="0"/>
                  <a:pt x="314322" y="70368"/>
                  <a:pt x="314322" y="157163"/>
                </a:cubicBezTo>
                <a:cubicBezTo>
                  <a:pt x="314322" y="190470"/>
                  <a:pt x="303965" y="221367"/>
                  <a:pt x="286284" y="246728"/>
                </a:cubicBezTo>
                <a:cubicBezTo>
                  <a:pt x="281821" y="253156"/>
                  <a:pt x="277175" y="259498"/>
                  <a:pt x="272532" y="265839"/>
                </a:cubicBezTo>
                <a:lnTo>
                  <a:pt x="272532" y="265839"/>
                </a:lnTo>
                <a:lnTo>
                  <a:pt x="272532" y="265839"/>
                </a:lnTo>
                <a:cubicBezTo>
                  <a:pt x="261550" y="280840"/>
                  <a:pt x="250564" y="295932"/>
                  <a:pt x="241725" y="312094"/>
                </a:cubicBezTo>
                <a:cubicBezTo>
                  <a:pt x="236457" y="321736"/>
                  <a:pt x="233154" y="332188"/>
                  <a:pt x="231189" y="342900"/>
                </a:cubicBezTo>
                <a:lnTo>
                  <a:pt x="187790" y="342900"/>
                </a:lnTo>
                <a:cubicBezTo>
                  <a:pt x="190113" y="326203"/>
                  <a:pt x="194844" y="308432"/>
                  <a:pt x="204132" y="291556"/>
                </a:cubicBezTo>
                <a:cubicBezTo>
                  <a:pt x="214401" y="272894"/>
                  <a:pt x="228153" y="253961"/>
                  <a:pt x="239673" y="238155"/>
                </a:cubicBezTo>
                <a:lnTo>
                  <a:pt x="239673" y="238155"/>
                </a:lnTo>
                <a:lnTo>
                  <a:pt x="239673" y="238155"/>
                </a:lnTo>
                <a:lnTo>
                  <a:pt x="239673" y="238155"/>
                </a:lnTo>
                <a:cubicBezTo>
                  <a:pt x="243869" y="232440"/>
                  <a:pt x="247710" y="227082"/>
                  <a:pt x="251014" y="222350"/>
                </a:cubicBezTo>
                <a:lnTo>
                  <a:pt x="251102" y="222259"/>
                </a:lnTo>
              </a:path>
              <a:path w="314325" h="457200">
                <a:moveTo>
                  <a:pt x="157163" y="114300"/>
                </a:moveTo>
                <a:cubicBezTo>
                  <a:pt x="133500" y="114300"/>
                  <a:pt x="114301" y="133498"/>
                  <a:pt x="114301" y="157163"/>
                </a:cubicBezTo>
                <a:cubicBezTo>
                  <a:pt x="114301" y="165022"/>
                  <a:pt x="107873" y="171450"/>
                  <a:pt x="100015" y="171450"/>
                </a:cubicBezTo>
                <a:cubicBezTo>
                  <a:pt x="92157" y="171450"/>
                  <a:pt x="85729" y="165022"/>
                  <a:pt x="85729" y="157163"/>
                </a:cubicBezTo>
                <a:cubicBezTo>
                  <a:pt x="85729" y="117692"/>
                  <a:pt x="117696" y="85725"/>
                  <a:pt x="157166" y="85725"/>
                </a:cubicBezTo>
                <a:cubicBezTo>
                  <a:pt x="165024" y="85725"/>
                  <a:pt x="171452" y="92153"/>
                  <a:pt x="171452" y="100013"/>
                </a:cubicBezTo>
                <a:cubicBezTo>
                  <a:pt x="171452" y="107872"/>
                  <a:pt x="165024" y="114300"/>
                  <a:pt x="157166" y="114300"/>
                </a:cubicBezTo>
                <a:lnTo>
                  <a:pt x="157163" y="114300"/>
                </a:lnTo>
              </a:path>
              <a:path w="314325" h="457200">
                <a:moveTo>
                  <a:pt x="157163" y="457200"/>
                </a:moveTo>
                <a:cubicBezTo>
                  <a:pt x="117693" y="457200"/>
                  <a:pt x="85726" y="425233"/>
                  <a:pt x="85726" y="385763"/>
                </a:cubicBezTo>
                <a:lnTo>
                  <a:pt x="85726" y="371475"/>
                </a:lnTo>
                <a:lnTo>
                  <a:pt x="228602" y="371475"/>
                </a:lnTo>
                <a:lnTo>
                  <a:pt x="228602" y="385763"/>
                </a:lnTo>
                <a:cubicBezTo>
                  <a:pt x="228602" y="425233"/>
                  <a:pt x="196635" y="457200"/>
                  <a:pt x="157166" y="457200"/>
                </a:cubicBezTo>
                <a:lnTo>
                  <a:pt x="157163" y="45720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007511" y="2782026"/>
            <a:ext cx="430983" cy="457200"/>
          </a:xfrm>
          <a:custGeom>
            <a:avLst/>
            <a:gdLst/>
            <a:ahLst/>
            <a:cxnLst/>
            <a:rect l="l" t="t" r="r" b="b"/>
            <a:pathLst>
              <a:path w="430983" h="457200">
                <a:moveTo>
                  <a:pt x="215491" y="44353"/>
                </a:moveTo>
                <a:lnTo>
                  <a:pt x="51179" y="114030"/>
                </a:lnTo>
                <a:cubicBezTo>
                  <a:pt x="45882" y="116275"/>
                  <a:pt x="43008" y="121035"/>
                  <a:pt x="43098" y="125524"/>
                </a:cubicBezTo>
                <a:cubicBezTo>
                  <a:pt x="43547" y="207592"/>
                  <a:pt x="77577" y="349365"/>
                  <a:pt x="210462" y="412934"/>
                </a:cubicBezTo>
                <a:cubicBezTo>
                  <a:pt x="213694" y="414461"/>
                  <a:pt x="217465" y="414461"/>
                  <a:pt x="220607" y="412934"/>
                </a:cubicBezTo>
                <a:cubicBezTo>
                  <a:pt x="353492" y="349273"/>
                  <a:pt x="387523" y="207587"/>
                  <a:pt x="387880" y="125433"/>
                </a:cubicBezTo>
                <a:cubicBezTo>
                  <a:pt x="387880" y="120943"/>
                  <a:pt x="385096" y="116275"/>
                  <a:pt x="379799" y="113939"/>
                </a:cubicBezTo>
                <a:lnTo>
                  <a:pt x="215491" y="44353"/>
                </a:lnTo>
                <a:moveTo>
                  <a:pt x="227524" y="2606"/>
                </a:moveTo>
                <a:lnTo>
                  <a:pt x="396595" y="74345"/>
                </a:lnTo>
                <a:cubicBezTo>
                  <a:pt x="416347" y="82694"/>
                  <a:pt x="431073" y="102180"/>
                  <a:pt x="430983" y="125703"/>
                </a:cubicBezTo>
                <a:cubicBezTo>
                  <a:pt x="430534" y="214774"/>
                  <a:pt x="393901" y="377739"/>
                  <a:pt x="239195" y="451814"/>
                </a:cubicBezTo>
                <a:cubicBezTo>
                  <a:pt x="224202" y="458997"/>
                  <a:pt x="206781" y="458997"/>
                  <a:pt x="191787" y="451814"/>
                </a:cubicBezTo>
                <a:cubicBezTo>
                  <a:pt x="37082" y="377739"/>
                  <a:pt x="448" y="214774"/>
                  <a:pt x="0" y="125703"/>
                </a:cubicBezTo>
                <a:cubicBezTo>
                  <a:pt x="-90" y="102180"/>
                  <a:pt x="14636" y="82694"/>
                  <a:pt x="34388" y="74345"/>
                </a:cubicBezTo>
                <a:lnTo>
                  <a:pt x="203549" y="2606"/>
                </a:lnTo>
                <a:cubicBezTo>
                  <a:pt x="207229" y="901"/>
                  <a:pt x="211358" y="0"/>
                  <a:pt x="215491" y="0"/>
                </a:cubicBezTo>
                <a:cubicBezTo>
                  <a:pt x="219620" y="0"/>
                  <a:pt x="223753" y="896"/>
                  <a:pt x="227524" y="2606"/>
                </a:cubicBezTo>
                <a:lnTo>
                  <a:pt x="227524" y="2606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5994402" y="839356"/>
            <a:ext cx="457200" cy="366435"/>
          </a:xfrm>
          <a:custGeom>
            <a:avLst/>
            <a:gdLst/>
            <a:ahLst/>
            <a:cxnLst/>
            <a:rect l="l" t="t" r="r" b="b"/>
            <a:pathLst>
              <a:path w="457200" h="366435">
                <a:moveTo>
                  <a:pt x="372133" y="34353"/>
                </a:moveTo>
                <a:lnTo>
                  <a:pt x="281457" y="34353"/>
                </a:lnTo>
                <a:cubicBezTo>
                  <a:pt x="272656" y="14100"/>
                  <a:pt x="252470" y="0"/>
                  <a:pt x="228998" y="0"/>
                </a:cubicBezTo>
                <a:cubicBezTo>
                  <a:pt x="205525" y="0"/>
                  <a:pt x="185340" y="14100"/>
                  <a:pt x="176539" y="34353"/>
                </a:cubicBezTo>
                <a:lnTo>
                  <a:pt x="85862" y="34353"/>
                </a:lnTo>
                <a:cubicBezTo>
                  <a:pt x="76343" y="34353"/>
                  <a:pt x="68685" y="42012"/>
                  <a:pt x="68685" y="51532"/>
                </a:cubicBezTo>
                <a:cubicBezTo>
                  <a:pt x="68685" y="61052"/>
                  <a:pt x="76343" y="68710"/>
                  <a:pt x="85862" y="68710"/>
                </a:cubicBezTo>
                <a:lnTo>
                  <a:pt x="172890" y="68710"/>
                </a:lnTo>
                <a:cubicBezTo>
                  <a:pt x="177042" y="89180"/>
                  <a:pt x="192143" y="105713"/>
                  <a:pt x="211825" y="111866"/>
                </a:cubicBezTo>
                <a:lnTo>
                  <a:pt x="211825" y="332086"/>
                </a:lnTo>
                <a:lnTo>
                  <a:pt x="85862" y="332086"/>
                </a:lnTo>
                <a:cubicBezTo>
                  <a:pt x="76343" y="332086"/>
                  <a:pt x="68685" y="339744"/>
                  <a:pt x="68685" y="349264"/>
                </a:cubicBezTo>
                <a:cubicBezTo>
                  <a:pt x="68685" y="358784"/>
                  <a:pt x="76343" y="366443"/>
                  <a:pt x="85862" y="366443"/>
                </a:cubicBezTo>
                <a:lnTo>
                  <a:pt x="229002" y="366443"/>
                </a:lnTo>
                <a:lnTo>
                  <a:pt x="372143" y="366443"/>
                </a:lnTo>
                <a:cubicBezTo>
                  <a:pt x="381661" y="366443"/>
                  <a:pt x="389320" y="358784"/>
                  <a:pt x="389320" y="349268"/>
                </a:cubicBezTo>
                <a:cubicBezTo>
                  <a:pt x="389320" y="339748"/>
                  <a:pt x="381661" y="332093"/>
                  <a:pt x="372143" y="332093"/>
                </a:cubicBezTo>
                <a:lnTo>
                  <a:pt x="246179" y="332093"/>
                </a:lnTo>
                <a:lnTo>
                  <a:pt x="246179" y="111873"/>
                </a:lnTo>
                <a:cubicBezTo>
                  <a:pt x="265862" y="105717"/>
                  <a:pt x="280963" y="89187"/>
                  <a:pt x="285114" y="68718"/>
                </a:cubicBezTo>
                <a:lnTo>
                  <a:pt x="372143" y="68718"/>
                </a:lnTo>
                <a:cubicBezTo>
                  <a:pt x="381661" y="68718"/>
                  <a:pt x="389320" y="61059"/>
                  <a:pt x="389320" y="51543"/>
                </a:cubicBezTo>
                <a:cubicBezTo>
                  <a:pt x="389320" y="42023"/>
                  <a:pt x="381661" y="34368"/>
                  <a:pt x="372143" y="34368"/>
                </a:cubicBezTo>
                <a:lnTo>
                  <a:pt x="372133" y="34353"/>
                </a:lnTo>
                <a:moveTo>
                  <a:pt x="366405" y="140132"/>
                </a:moveTo>
                <a:lnTo>
                  <a:pt x="418219" y="229022"/>
                </a:lnTo>
                <a:lnTo>
                  <a:pt x="314517" y="229022"/>
                </a:lnTo>
                <a:lnTo>
                  <a:pt x="366405" y="140132"/>
                </a:lnTo>
                <a:moveTo>
                  <a:pt x="276231" y="241261"/>
                </a:moveTo>
                <a:cubicBezTo>
                  <a:pt x="283962" y="273398"/>
                  <a:pt x="321393" y="297729"/>
                  <a:pt x="366409" y="297729"/>
                </a:cubicBezTo>
                <a:cubicBezTo>
                  <a:pt x="411425" y="297729"/>
                  <a:pt x="448856" y="273394"/>
                  <a:pt x="456587" y="241261"/>
                </a:cubicBezTo>
                <a:cubicBezTo>
                  <a:pt x="458448" y="233390"/>
                  <a:pt x="455870" y="225303"/>
                  <a:pt x="451791" y="218286"/>
                </a:cubicBezTo>
                <a:lnTo>
                  <a:pt x="383659" y="101484"/>
                </a:lnTo>
                <a:cubicBezTo>
                  <a:pt x="380080" y="95328"/>
                  <a:pt x="373496" y="91609"/>
                  <a:pt x="366409" y="91609"/>
                </a:cubicBezTo>
                <a:cubicBezTo>
                  <a:pt x="359323" y="91609"/>
                  <a:pt x="352739" y="95401"/>
                  <a:pt x="349159" y="101484"/>
                </a:cubicBezTo>
                <a:lnTo>
                  <a:pt x="281027" y="218359"/>
                </a:lnTo>
                <a:cubicBezTo>
                  <a:pt x="276949" y="225372"/>
                  <a:pt x="274370" y="233460"/>
                  <a:pt x="276231" y="241334"/>
                </a:cubicBezTo>
                <a:lnTo>
                  <a:pt x="276231" y="241261"/>
                </a:lnTo>
                <a:moveTo>
                  <a:pt x="38903" y="229022"/>
                </a:moveTo>
                <a:lnTo>
                  <a:pt x="90718" y="140132"/>
                </a:lnTo>
                <a:lnTo>
                  <a:pt x="142605" y="229022"/>
                </a:lnTo>
                <a:lnTo>
                  <a:pt x="38903" y="229022"/>
                </a:lnTo>
                <a:moveTo>
                  <a:pt x="90722" y="297729"/>
                </a:moveTo>
                <a:cubicBezTo>
                  <a:pt x="135738" y="297729"/>
                  <a:pt x="173169" y="273394"/>
                  <a:pt x="180900" y="241261"/>
                </a:cubicBezTo>
                <a:cubicBezTo>
                  <a:pt x="182761" y="233390"/>
                  <a:pt x="180183" y="225303"/>
                  <a:pt x="176104" y="218286"/>
                </a:cubicBezTo>
                <a:lnTo>
                  <a:pt x="107972" y="101484"/>
                </a:lnTo>
                <a:cubicBezTo>
                  <a:pt x="104392" y="95328"/>
                  <a:pt x="97809" y="91609"/>
                  <a:pt x="90722" y="91609"/>
                </a:cubicBezTo>
                <a:cubicBezTo>
                  <a:pt x="83636" y="91609"/>
                  <a:pt x="77052" y="95401"/>
                  <a:pt x="73472" y="101484"/>
                </a:cubicBezTo>
                <a:lnTo>
                  <a:pt x="5409" y="218359"/>
                </a:lnTo>
                <a:cubicBezTo>
                  <a:pt x="1330" y="225372"/>
                  <a:pt x="-1248" y="233460"/>
                  <a:pt x="613" y="241334"/>
                </a:cubicBezTo>
                <a:cubicBezTo>
                  <a:pt x="8344" y="273398"/>
                  <a:pt x="45775" y="297733"/>
                  <a:pt x="90718" y="297733"/>
                </a:cubicBezTo>
                <a:lnTo>
                  <a:pt x="90722" y="297729"/>
                </a:lnTo>
                <a:moveTo>
                  <a:pt x="228993" y="34353"/>
                </a:moveTo>
                <a:cubicBezTo>
                  <a:pt x="241644" y="34353"/>
                  <a:pt x="251894" y="44606"/>
                  <a:pt x="251894" y="57256"/>
                </a:cubicBezTo>
                <a:cubicBezTo>
                  <a:pt x="251894" y="69905"/>
                  <a:pt x="241639" y="80158"/>
                  <a:pt x="228993" y="80158"/>
                </a:cubicBezTo>
                <a:cubicBezTo>
                  <a:pt x="216342" y="80158"/>
                  <a:pt x="206092" y="69905"/>
                  <a:pt x="206092" y="57256"/>
                </a:cubicBezTo>
                <a:cubicBezTo>
                  <a:pt x="206092" y="44606"/>
                  <a:pt x="216347" y="34353"/>
                  <a:pt x="228993" y="34353"/>
                </a:cubicBezTo>
                <a:lnTo>
                  <a:pt x="228993" y="3435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970CCDF-E81F-64F1-6A72-0B9D53A3E476}"/>
              </a:ext>
            </a:extLst>
          </p:cNvPr>
          <p:cNvSpPr txBox="1"/>
          <p:nvPr/>
        </p:nvSpPr>
        <p:spPr>
          <a:xfrm>
            <a:off x="6661571" y="1181255"/>
            <a:ext cx="536532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EDI aims to ensure people are treated fairly, differences are valued and everyone feels included.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01B877-85D7-681A-9096-68681B9AF07A}"/>
              </a:ext>
            </a:extLst>
          </p:cNvPr>
          <p:cNvSpPr txBox="1"/>
          <p:nvPr/>
        </p:nvSpPr>
        <p:spPr>
          <a:xfrm>
            <a:off x="6661571" y="3429000"/>
            <a:ext cx="536532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The Equality Act 2010 protects people from discrimination and supports fair and inclusive recruitment practices.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421A06-B1A3-36AA-768D-527BAE71B3AC}"/>
              </a:ext>
            </a:extLst>
          </p:cNvPr>
          <p:cNvSpPr txBox="1"/>
          <p:nvPr/>
        </p:nvSpPr>
        <p:spPr>
          <a:xfrm>
            <a:off x="6661571" y="5143500"/>
            <a:ext cx="527642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Diverse teams can bring different perspectives, supporting creativity, better decisions and business performance.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/>
      <p:bldP spid="15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4497" y="1332456"/>
            <a:ext cx="5090160" cy="4705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EDI: Barriers and the Question of Fairness</a:t>
            </a:r>
            <a:endParaRPr lang="en-US" sz="4800" spc="300" dirty="0"/>
          </a:p>
        </p:txBody>
      </p:sp>
      <p:sp>
        <p:nvSpPr>
          <p:cNvPr id="5" name="Text 3"/>
          <p:cNvSpPr/>
          <p:nvPr/>
        </p:nvSpPr>
        <p:spPr>
          <a:xfrm>
            <a:off x="6763657" y="400996"/>
            <a:ext cx="4904015" cy="785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Barriers in Employment and Recruitment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763658" y="2782026"/>
            <a:ext cx="4904015" cy="4118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The Question of Fairness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763658" y="4770078"/>
            <a:ext cx="4904015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Challenges for SMEs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5994402" y="4784365"/>
            <a:ext cx="457200" cy="428625"/>
          </a:xfrm>
          <a:custGeom>
            <a:avLst/>
            <a:gdLst/>
            <a:ahLst/>
            <a:cxnLst/>
            <a:rect l="l" t="t" r="r" b="b"/>
            <a:pathLst>
              <a:path w="457200" h="428625">
                <a:moveTo>
                  <a:pt x="157163" y="50008"/>
                </a:moveTo>
                <a:lnTo>
                  <a:pt x="157163" y="85725"/>
                </a:lnTo>
                <a:lnTo>
                  <a:pt x="300038" y="85725"/>
                </a:lnTo>
                <a:lnTo>
                  <a:pt x="300038" y="50008"/>
                </a:lnTo>
                <a:cubicBezTo>
                  <a:pt x="300038" y="46077"/>
                  <a:pt x="296823" y="42863"/>
                  <a:pt x="292896" y="42863"/>
                </a:cubicBezTo>
                <a:lnTo>
                  <a:pt x="164309" y="42863"/>
                </a:lnTo>
                <a:cubicBezTo>
                  <a:pt x="160381" y="42863"/>
                  <a:pt x="157167" y="46077"/>
                  <a:pt x="157167" y="50008"/>
                </a:cubicBezTo>
                <a:lnTo>
                  <a:pt x="157163" y="50008"/>
                </a:lnTo>
                <a:moveTo>
                  <a:pt x="114300" y="85725"/>
                </a:moveTo>
                <a:lnTo>
                  <a:pt x="114300" y="50008"/>
                </a:lnTo>
                <a:cubicBezTo>
                  <a:pt x="114300" y="22417"/>
                  <a:pt x="136712" y="0"/>
                  <a:pt x="164309" y="0"/>
                </a:cubicBezTo>
                <a:lnTo>
                  <a:pt x="292896" y="0"/>
                </a:lnTo>
                <a:cubicBezTo>
                  <a:pt x="320488" y="0"/>
                  <a:pt x="342905" y="22413"/>
                  <a:pt x="342905" y="50008"/>
                </a:cubicBezTo>
                <a:lnTo>
                  <a:pt x="342905" y="85725"/>
                </a:lnTo>
                <a:lnTo>
                  <a:pt x="400055" y="85725"/>
                </a:lnTo>
                <a:cubicBezTo>
                  <a:pt x="431579" y="85725"/>
                  <a:pt x="457205" y="111352"/>
                  <a:pt x="457205" y="142874"/>
                </a:cubicBezTo>
                <a:lnTo>
                  <a:pt x="457205" y="250030"/>
                </a:lnTo>
                <a:lnTo>
                  <a:pt x="457205" y="371472"/>
                </a:lnTo>
                <a:cubicBezTo>
                  <a:pt x="457205" y="402993"/>
                  <a:pt x="431579" y="428621"/>
                  <a:pt x="400055" y="428621"/>
                </a:cubicBezTo>
                <a:lnTo>
                  <a:pt x="57155" y="428621"/>
                </a:lnTo>
                <a:cubicBezTo>
                  <a:pt x="25631" y="428621"/>
                  <a:pt x="5" y="402993"/>
                  <a:pt x="5" y="371472"/>
                </a:cubicBezTo>
                <a:lnTo>
                  <a:pt x="5" y="250030"/>
                </a:lnTo>
                <a:lnTo>
                  <a:pt x="5" y="142874"/>
                </a:lnTo>
                <a:cubicBezTo>
                  <a:pt x="5" y="111352"/>
                  <a:pt x="25631" y="85725"/>
                  <a:pt x="57155" y="85725"/>
                </a:cubicBezTo>
                <a:lnTo>
                  <a:pt x="114300" y="85725"/>
                </a:lnTo>
                <a:moveTo>
                  <a:pt x="42863" y="271461"/>
                </a:moveTo>
                <a:lnTo>
                  <a:pt x="42863" y="371472"/>
                </a:lnTo>
                <a:cubicBezTo>
                  <a:pt x="42863" y="379329"/>
                  <a:pt x="49291" y="385758"/>
                  <a:pt x="57150" y="385758"/>
                </a:cubicBezTo>
                <a:lnTo>
                  <a:pt x="400050" y="385758"/>
                </a:lnTo>
                <a:cubicBezTo>
                  <a:pt x="407909" y="385758"/>
                  <a:pt x="414338" y="379329"/>
                  <a:pt x="414338" y="371472"/>
                </a:cubicBezTo>
                <a:lnTo>
                  <a:pt x="414338" y="271461"/>
                </a:lnTo>
                <a:lnTo>
                  <a:pt x="285750" y="271461"/>
                </a:lnTo>
                <a:lnTo>
                  <a:pt x="285750" y="285747"/>
                </a:lnTo>
                <a:cubicBezTo>
                  <a:pt x="285750" y="301551"/>
                  <a:pt x="272980" y="314324"/>
                  <a:pt x="257175" y="314324"/>
                </a:cubicBezTo>
                <a:lnTo>
                  <a:pt x="200025" y="314324"/>
                </a:lnTo>
                <a:cubicBezTo>
                  <a:pt x="184220" y="314324"/>
                  <a:pt x="171450" y="301555"/>
                  <a:pt x="171450" y="285747"/>
                </a:cubicBezTo>
                <a:lnTo>
                  <a:pt x="171450" y="271461"/>
                </a:lnTo>
                <a:lnTo>
                  <a:pt x="42863" y="271461"/>
                </a:lnTo>
                <a:moveTo>
                  <a:pt x="171450" y="228599"/>
                </a:moveTo>
                <a:lnTo>
                  <a:pt x="285750" y="228599"/>
                </a:lnTo>
                <a:lnTo>
                  <a:pt x="414338" y="228599"/>
                </a:lnTo>
                <a:lnTo>
                  <a:pt x="414338" y="142874"/>
                </a:lnTo>
                <a:cubicBezTo>
                  <a:pt x="414338" y="135017"/>
                  <a:pt x="407909" y="128587"/>
                  <a:pt x="400050" y="128587"/>
                </a:cubicBezTo>
                <a:lnTo>
                  <a:pt x="321471" y="128587"/>
                </a:lnTo>
                <a:lnTo>
                  <a:pt x="135734" y="128587"/>
                </a:lnTo>
                <a:lnTo>
                  <a:pt x="57155" y="128587"/>
                </a:lnTo>
                <a:cubicBezTo>
                  <a:pt x="49295" y="128587"/>
                  <a:pt x="42867" y="135017"/>
                  <a:pt x="42867" y="142874"/>
                </a:cubicBezTo>
                <a:lnTo>
                  <a:pt x="42867" y="228599"/>
                </a:lnTo>
                <a:lnTo>
                  <a:pt x="171450" y="22859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994402" y="2827408"/>
            <a:ext cx="457200" cy="366435"/>
          </a:xfrm>
          <a:custGeom>
            <a:avLst/>
            <a:gdLst/>
            <a:ahLst/>
            <a:cxnLst/>
            <a:rect l="l" t="t" r="r" b="b"/>
            <a:pathLst>
              <a:path w="457200" h="366435">
                <a:moveTo>
                  <a:pt x="372133" y="34353"/>
                </a:moveTo>
                <a:lnTo>
                  <a:pt x="281457" y="34353"/>
                </a:lnTo>
                <a:cubicBezTo>
                  <a:pt x="272656" y="14100"/>
                  <a:pt x="252470" y="0"/>
                  <a:pt x="228998" y="0"/>
                </a:cubicBezTo>
                <a:cubicBezTo>
                  <a:pt x="205525" y="0"/>
                  <a:pt x="185340" y="14100"/>
                  <a:pt x="176539" y="34353"/>
                </a:cubicBezTo>
                <a:lnTo>
                  <a:pt x="85862" y="34353"/>
                </a:lnTo>
                <a:cubicBezTo>
                  <a:pt x="76343" y="34353"/>
                  <a:pt x="68685" y="42012"/>
                  <a:pt x="68685" y="51532"/>
                </a:cubicBezTo>
                <a:cubicBezTo>
                  <a:pt x="68685" y="61052"/>
                  <a:pt x="76343" y="68710"/>
                  <a:pt x="85862" y="68710"/>
                </a:cubicBezTo>
                <a:lnTo>
                  <a:pt x="172890" y="68710"/>
                </a:lnTo>
                <a:cubicBezTo>
                  <a:pt x="177042" y="89180"/>
                  <a:pt x="192143" y="105713"/>
                  <a:pt x="211825" y="111866"/>
                </a:cubicBezTo>
                <a:lnTo>
                  <a:pt x="211825" y="332086"/>
                </a:lnTo>
                <a:lnTo>
                  <a:pt x="85862" y="332086"/>
                </a:lnTo>
                <a:cubicBezTo>
                  <a:pt x="76343" y="332086"/>
                  <a:pt x="68685" y="339744"/>
                  <a:pt x="68685" y="349264"/>
                </a:cubicBezTo>
                <a:cubicBezTo>
                  <a:pt x="68685" y="358784"/>
                  <a:pt x="76343" y="366443"/>
                  <a:pt x="85862" y="366443"/>
                </a:cubicBezTo>
                <a:lnTo>
                  <a:pt x="229002" y="366443"/>
                </a:lnTo>
                <a:lnTo>
                  <a:pt x="372143" y="366443"/>
                </a:lnTo>
                <a:cubicBezTo>
                  <a:pt x="381661" y="366443"/>
                  <a:pt x="389320" y="358784"/>
                  <a:pt x="389320" y="349268"/>
                </a:cubicBezTo>
                <a:cubicBezTo>
                  <a:pt x="389320" y="339748"/>
                  <a:pt x="381661" y="332093"/>
                  <a:pt x="372143" y="332093"/>
                </a:cubicBezTo>
                <a:lnTo>
                  <a:pt x="246179" y="332093"/>
                </a:lnTo>
                <a:lnTo>
                  <a:pt x="246179" y="111873"/>
                </a:lnTo>
                <a:cubicBezTo>
                  <a:pt x="265862" y="105717"/>
                  <a:pt x="280963" y="89187"/>
                  <a:pt x="285114" y="68718"/>
                </a:cubicBezTo>
                <a:lnTo>
                  <a:pt x="372143" y="68718"/>
                </a:lnTo>
                <a:cubicBezTo>
                  <a:pt x="381661" y="68718"/>
                  <a:pt x="389320" y="61059"/>
                  <a:pt x="389320" y="51543"/>
                </a:cubicBezTo>
                <a:cubicBezTo>
                  <a:pt x="389320" y="42023"/>
                  <a:pt x="381661" y="34368"/>
                  <a:pt x="372143" y="34368"/>
                </a:cubicBezTo>
                <a:lnTo>
                  <a:pt x="372133" y="34353"/>
                </a:lnTo>
                <a:moveTo>
                  <a:pt x="366405" y="140132"/>
                </a:moveTo>
                <a:lnTo>
                  <a:pt x="418219" y="229022"/>
                </a:lnTo>
                <a:lnTo>
                  <a:pt x="314517" y="229022"/>
                </a:lnTo>
                <a:lnTo>
                  <a:pt x="366405" y="140132"/>
                </a:lnTo>
                <a:moveTo>
                  <a:pt x="276231" y="241261"/>
                </a:moveTo>
                <a:cubicBezTo>
                  <a:pt x="283962" y="273398"/>
                  <a:pt x="321393" y="297729"/>
                  <a:pt x="366409" y="297729"/>
                </a:cubicBezTo>
                <a:cubicBezTo>
                  <a:pt x="411425" y="297729"/>
                  <a:pt x="448856" y="273394"/>
                  <a:pt x="456587" y="241261"/>
                </a:cubicBezTo>
                <a:cubicBezTo>
                  <a:pt x="458448" y="233390"/>
                  <a:pt x="455870" y="225303"/>
                  <a:pt x="451791" y="218286"/>
                </a:cubicBezTo>
                <a:lnTo>
                  <a:pt x="383659" y="101484"/>
                </a:lnTo>
                <a:cubicBezTo>
                  <a:pt x="380080" y="95328"/>
                  <a:pt x="373496" y="91609"/>
                  <a:pt x="366409" y="91609"/>
                </a:cubicBezTo>
                <a:cubicBezTo>
                  <a:pt x="359323" y="91609"/>
                  <a:pt x="352739" y="95401"/>
                  <a:pt x="349159" y="101484"/>
                </a:cubicBezTo>
                <a:lnTo>
                  <a:pt x="281027" y="218359"/>
                </a:lnTo>
                <a:cubicBezTo>
                  <a:pt x="276949" y="225372"/>
                  <a:pt x="274370" y="233460"/>
                  <a:pt x="276231" y="241334"/>
                </a:cubicBezTo>
                <a:lnTo>
                  <a:pt x="276231" y="241261"/>
                </a:lnTo>
                <a:moveTo>
                  <a:pt x="38903" y="229022"/>
                </a:moveTo>
                <a:lnTo>
                  <a:pt x="90718" y="140132"/>
                </a:lnTo>
                <a:lnTo>
                  <a:pt x="142605" y="229022"/>
                </a:lnTo>
                <a:lnTo>
                  <a:pt x="38903" y="229022"/>
                </a:lnTo>
                <a:moveTo>
                  <a:pt x="90722" y="297729"/>
                </a:moveTo>
                <a:cubicBezTo>
                  <a:pt x="135738" y="297729"/>
                  <a:pt x="173169" y="273394"/>
                  <a:pt x="180900" y="241261"/>
                </a:cubicBezTo>
                <a:cubicBezTo>
                  <a:pt x="182761" y="233390"/>
                  <a:pt x="180183" y="225303"/>
                  <a:pt x="176104" y="218286"/>
                </a:cubicBezTo>
                <a:lnTo>
                  <a:pt x="107972" y="101484"/>
                </a:lnTo>
                <a:cubicBezTo>
                  <a:pt x="104392" y="95328"/>
                  <a:pt x="97809" y="91609"/>
                  <a:pt x="90722" y="91609"/>
                </a:cubicBezTo>
                <a:cubicBezTo>
                  <a:pt x="83636" y="91609"/>
                  <a:pt x="77052" y="95401"/>
                  <a:pt x="73472" y="101484"/>
                </a:cubicBezTo>
                <a:lnTo>
                  <a:pt x="5409" y="218359"/>
                </a:lnTo>
                <a:cubicBezTo>
                  <a:pt x="1330" y="225372"/>
                  <a:pt x="-1248" y="233460"/>
                  <a:pt x="613" y="241334"/>
                </a:cubicBezTo>
                <a:cubicBezTo>
                  <a:pt x="8344" y="273398"/>
                  <a:pt x="45775" y="297733"/>
                  <a:pt x="90718" y="297733"/>
                </a:cubicBezTo>
                <a:lnTo>
                  <a:pt x="90722" y="297729"/>
                </a:lnTo>
                <a:moveTo>
                  <a:pt x="228993" y="34353"/>
                </a:moveTo>
                <a:cubicBezTo>
                  <a:pt x="241644" y="34353"/>
                  <a:pt x="251894" y="44606"/>
                  <a:pt x="251894" y="57256"/>
                </a:cubicBezTo>
                <a:cubicBezTo>
                  <a:pt x="251894" y="69905"/>
                  <a:pt x="241639" y="80158"/>
                  <a:pt x="228993" y="80158"/>
                </a:cubicBezTo>
                <a:cubicBezTo>
                  <a:pt x="216342" y="80158"/>
                  <a:pt x="206092" y="69905"/>
                  <a:pt x="206092" y="57256"/>
                </a:cubicBezTo>
                <a:cubicBezTo>
                  <a:pt x="206092" y="44606"/>
                  <a:pt x="216347" y="34353"/>
                  <a:pt x="228993" y="34353"/>
                </a:cubicBezTo>
                <a:lnTo>
                  <a:pt x="228993" y="3435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5994402" y="444500"/>
            <a:ext cx="457200" cy="400050"/>
          </a:xfrm>
          <a:custGeom>
            <a:avLst/>
            <a:gdLst/>
            <a:ahLst/>
            <a:cxnLst/>
            <a:rect l="l" t="t" r="r" b="b"/>
            <a:pathLst>
              <a:path w="457200" h="400050">
                <a:moveTo>
                  <a:pt x="57150" y="0"/>
                </a:moveTo>
                <a:cubicBezTo>
                  <a:pt x="64113" y="0"/>
                  <a:pt x="70546" y="3304"/>
                  <a:pt x="74565" y="9017"/>
                </a:cubicBezTo>
                <a:lnTo>
                  <a:pt x="110286" y="59023"/>
                </a:lnTo>
                <a:cubicBezTo>
                  <a:pt x="112874" y="62684"/>
                  <a:pt x="114305" y="66972"/>
                  <a:pt x="114305" y="71437"/>
                </a:cubicBezTo>
                <a:lnTo>
                  <a:pt x="114305" y="114298"/>
                </a:lnTo>
                <a:lnTo>
                  <a:pt x="171455" y="114298"/>
                </a:lnTo>
                <a:lnTo>
                  <a:pt x="171455" y="71437"/>
                </a:lnTo>
                <a:cubicBezTo>
                  <a:pt x="171455" y="66972"/>
                  <a:pt x="172881" y="62596"/>
                  <a:pt x="175473" y="59023"/>
                </a:cubicBezTo>
                <a:lnTo>
                  <a:pt x="211194" y="9017"/>
                </a:lnTo>
                <a:cubicBezTo>
                  <a:pt x="215213" y="3300"/>
                  <a:pt x="221641" y="0"/>
                  <a:pt x="228609" y="0"/>
                </a:cubicBezTo>
                <a:cubicBezTo>
                  <a:pt x="235572" y="0"/>
                  <a:pt x="242005" y="3304"/>
                  <a:pt x="246024" y="9017"/>
                </a:cubicBezTo>
                <a:lnTo>
                  <a:pt x="281745" y="59023"/>
                </a:lnTo>
                <a:cubicBezTo>
                  <a:pt x="284333" y="62684"/>
                  <a:pt x="285764" y="66972"/>
                  <a:pt x="285764" y="71437"/>
                </a:cubicBezTo>
                <a:lnTo>
                  <a:pt x="285764" y="114298"/>
                </a:lnTo>
                <a:lnTo>
                  <a:pt x="342914" y="114298"/>
                </a:lnTo>
                <a:lnTo>
                  <a:pt x="342914" y="71437"/>
                </a:lnTo>
                <a:cubicBezTo>
                  <a:pt x="342914" y="66972"/>
                  <a:pt x="344345" y="62596"/>
                  <a:pt x="346933" y="59023"/>
                </a:cubicBezTo>
                <a:lnTo>
                  <a:pt x="382654" y="9017"/>
                </a:lnTo>
                <a:cubicBezTo>
                  <a:pt x="386672" y="3300"/>
                  <a:pt x="393101" y="0"/>
                  <a:pt x="400068" y="0"/>
                </a:cubicBezTo>
                <a:cubicBezTo>
                  <a:pt x="407031" y="0"/>
                  <a:pt x="413464" y="3304"/>
                  <a:pt x="417483" y="9017"/>
                </a:cubicBezTo>
                <a:lnTo>
                  <a:pt x="453204" y="59023"/>
                </a:lnTo>
                <a:cubicBezTo>
                  <a:pt x="455792" y="62684"/>
                  <a:pt x="457223" y="66972"/>
                  <a:pt x="457223" y="71437"/>
                </a:cubicBezTo>
                <a:lnTo>
                  <a:pt x="457223" y="371474"/>
                </a:lnTo>
                <a:cubicBezTo>
                  <a:pt x="457223" y="387280"/>
                  <a:pt x="444453" y="400050"/>
                  <a:pt x="428648" y="400050"/>
                </a:cubicBezTo>
                <a:lnTo>
                  <a:pt x="371498" y="400050"/>
                </a:lnTo>
                <a:cubicBezTo>
                  <a:pt x="355692" y="400050"/>
                  <a:pt x="342923" y="387280"/>
                  <a:pt x="342923" y="371474"/>
                </a:cubicBezTo>
                <a:lnTo>
                  <a:pt x="342923" y="328613"/>
                </a:lnTo>
                <a:lnTo>
                  <a:pt x="285773" y="328613"/>
                </a:lnTo>
                <a:lnTo>
                  <a:pt x="285773" y="371474"/>
                </a:lnTo>
                <a:cubicBezTo>
                  <a:pt x="285773" y="387280"/>
                  <a:pt x="273003" y="400050"/>
                  <a:pt x="257198" y="400050"/>
                </a:cubicBezTo>
                <a:lnTo>
                  <a:pt x="200048" y="400050"/>
                </a:lnTo>
                <a:cubicBezTo>
                  <a:pt x="184242" y="400050"/>
                  <a:pt x="171473" y="387280"/>
                  <a:pt x="171473" y="371474"/>
                </a:cubicBezTo>
                <a:lnTo>
                  <a:pt x="171473" y="328613"/>
                </a:lnTo>
                <a:lnTo>
                  <a:pt x="114323" y="328613"/>
                </a:lnTo>
                <a:lnTo>
                  <a:pt x="114323" y="371474"/>
                </a:lnTo>
                <a:cubicBezTo>
                  <a:pt x="114323" y="387280"/>
                  <a:pt x="101553" y="400050"/>
                  <a:pt x="85748" y="400050"/>
                </a:cubicBezTo>
                <a:lnTo>
                  <a:pt x="28598" y="400050"/>
                </a:lnTo>
                <a:cubicBezTo>
                  <a:pt x="12792" y="400050"/>
                  <a:pt x="23" y="387280"/>
                  <a:pt x="23" y="371474"/>
                </a:cubicBezTo>
                <a:lnTo>
                  <a:pt x="23" y="71437"/>
                </a:lnTo>
                <a:cubicBezTo>
                  <a:pt x="23" y="66972"/>
                  <a:pt x="1454" y="62596"/>
                  <a:pt x="4042" y="59023"/>
                </a:cubicBezTo>
                <a:lnTo>
                  <a:pt x="39763" y="9017"/>
                </a:lnTo>
                <a:cubicBezTo>
                  <a:pt x="43781" y="3300"/>
                  <a:pt x="50210" y="0"/>
                  <a:pt x="57177" y="0"/>
                </a:cubicBezTo>
                <a:lnTo>
                  <a:pt x="57150" y="0"/>
                </a:lnTo>
                <a:moveTo>
                  <a:pt x="285750" y="285752"/>
                </a:moveTo>
                <a:lnTo>
                  <a:pt x="342900" y="285752"/>
                </a:lnTo>
                <a:lnTo>
                  <a:pt x="342900" y="157164"/>
                </a:lnTo>
                <a:lnTo>
                  <a:pt x="285750" y="157164"/>
                </a:lnTo>
                <a:lnTo>
                  <a:pt x="285750" y="285752"/>
                </a:lnTo>
                <a:moveTo>
                  <a:pt x="171450" y="157164"/>
                </a:moveTo>
                <a:lnTo>
                  <a:pt x="114300" y="157164"/>
                </a:lnTo>
                <a:lnTo>
                  <a:pt x="114300" y="285752"/>
                </a:lnTo>
                <a:lnTo>
                  <a:pt x="171450" y="285752"/>
                </a:lnTo>
                <a:lnTo>
                  <a:pt x="171450" y="157164"/>
                </a:lnTo>
                <a:moveTo>
                  <a:pt x="42863" y="78314"/>
                </a:moveTo>
                <a:lnTo>
                  <a:pt x="42863" y="357189"/>
                </a:lnTo>
                <a:lnTo>
                  <a:pt x="71438" y="357189"/>
                </a:lnTo>
                <a:lnTo>
                  <a:pt x="71438" y="78314"/>
                </a:lnTo>
                <a:lnTo>
                  <a:pt x="57150" y="58311"/>
                </a:lnTo>
                <a:lnTo>
                  <a:pt x="42863" y="78314"/>
                </a:lnTo>
                <a:moveTo>
                  <a:pt x="214313" y="78314"/>
                </a:moveTo>
                <a:lnTo>
                  <a:pt x="214313" y="357189"/>
                </a:lnTo>
                <a:lnTo>
                  <a:pt x="242888" y="357189"/>
                </a:lnTo>
                <a:lnTo>
                  <a:pt x="242888" y="78314"/>
                </a:lnTo>
                <a:lnTo>
                  <a:pt x="228600" y="58311"/>
                </a:lnTo>
                <a:lnTo>
                  <a:pt x="214313" y="78314"/>
                </a:lnTo>
                <a:moveTo>
                  <a:pt x="385763" y="357189"/>
                </a:moveTo>
                <a:lnTo>
                  <a:pt x="414338" y="357189"/>
                </a:lnTo>
                <a:lnTo>
                  <a:pt x="414338" y="78314"/>
                </a:lnTo>
                <a:lnTo>
                  <a:pt x="400050" y="58311"/>
                </a:lnTo>
                <a:lnTo>
                  <a:pt x="385763" y="78314"/>
                </a:lnTo>
                <a:lnTo>
                  <a:pt x="385763" y="35718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595012-F8BA-BAEA-840E-87F46919A59F}"/>
              </a:ext>
            </a:extLst>
          </p:cNvPr>
          <p:cNvSpPr txBox="1"/>
          <p:nvPr/>
        </p:nvSpPr>
        <p:spPr>
          <a:xfrm>
            <a:off x="6657345" y="1044627"/>
            <a:ext cx="501032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Some people may face barriers that make it harder to access the same employment opportunities. </a:t>
            </a:r>
            <a:endParaRPr lang="en-GB" sz="3200" dirty="0">
              <a:latin typeface="Plus Jakarta Sans" panose="020B0604020202020204" charset="0"/>
              <a:cs typeface="Plus Jakarta Sans" panose="020B060402020202020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7C515E-5EFA-C9CD-F8F4-87133F2FFBD2}"/>
              </a:ext>
            </a:extLst>
          </p:cNvPr>
          <p:cNvSpPr txBox="1"/>
          <p:nvPr/>
        </p:nvSpPr>
        <p:spPr>
          <a:xfrm>
            <a:off x="6692902" y="3127774"/>
            <a:ext cx="490401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Treating everyone the same may not always be fair, as people can have different needs and circumstances.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FB038F2-A8F4-A146-9124-B8E839ACBE6C}"/>
              </a:ext>
            </a:extLst>
          </p:cNvPr>
          <p:cNvSpPr txBox="1"/>
          <p:nvPr/>
        </p:nvSpPr>
        <p:spPr>
          <a:xfrm>
            <a:off x="6677302" y="5146921"/>
            <a:ext cx="491961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Smaller businesses may face challenges such as limited time, resources and specialist EDI knowledge.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" grpId="0"/>
      <p:bldP spid="13" grpId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0" y="0"/>
            <a:ext cx="12192000" cy="347472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5181600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9232904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084576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690104" y="3236795"/>
            <a:ext cx="914400" cy="640080"/>
          </a:xfrm>
          <a:custGeom>
            <a:avLst/>
            <a:gdLst/>
            <a:ahLst/>
            <a:cxnLst/>
            <a:rect l="l" t="t" r="r" b="b"/>
            <a:pathLst>
              <a:path w="914400" h="640080">
                <a:moveTo>
                  <a:pt x="731520" y="68578"/>
                </a:moveTo>
                <a:lnTo>
                  <a:pt x="182880" y="68578"/>
                </a:lnTo>
                <a:cubicBezTo>
                  <a:pt x="170307" y="68578"/>
                  <a:pt x="160020" y="78864"/>
                  <a:pt x="160020" y="91435"/>
                </a:cubicBezTo>
                <a:lnTo>
                  <a:pt x="160020" y="411475"/>
                </a:lnTo>
                <a:lnTo>
                  <a:pt x="91440" y="411475"/>
                </a:lnTo>
                <a:lnTo>
                  <a:pt x="91440" y="91435"/>
                </a:lnTo>
                <a:cubicBezTo>
                  <a:pt x="91440" y="41004"/>
                  <a:pt x="132442" y="-6"/>
                  <a:pt x="182880" y="-6"/>
                </a:cubicBezTo>
                <a:lnTo>
                  <a:pt x="731520" y="-6"/>
                </a:lnTo>
                <a:cubicBezTo>
                  <a:pt x="781958" y="-6"/>
                  <a:pt x="822960" y="40997"/>
                  <a:pt x="822960" y="91435"/>
                </a:cubicBezTo>
                <a:lnTo>
                  <a:pt x="822960" y="411475"/>
                </a:lnTo>
                <a:lnTo>
                  <a:pt x="754380" y="411475"/>
                </a:lnTo>
                <a:lnTo>
                  <a:pt x="754380" y="91435"/>
                </a:lnTo>
                <a:cubicBezTo>
                  <a:pt x="754380" y="78864"/>
                  <a:pt x="744093" y="68578"/>
                  <a:pt x="731520" y="68578"/>
                </a:cubicBezTo>
                <a:lnTo>
                  <a:pt x="731520" y="68578"/>
                </a:lnTo>
                <a:moveTo>
                  <a:pt x="137160" y="571502"/>
                </a:moveTo>
                <a:lnTo>
                  <a:pt x="777240" y="571502"/>
                </a:lnTo>
                <a:cubicBezTo>
                  <a:pt x="807104" y="571502"/>
                  <a:pt x="832534" y="552357"/>
                  <a:pt x="841961" y="525781"/>
                </a:cubicBezTo>
                <a:lnTo>
                  <a:pt x="72439" y="525781"/>
                </a:lnTo>
                <a:cubicBezTo>
                  <a:pt x="81866" y="552357"/>
                  <a:pt x="107296" y="571502"/>
                  <a:pt x="137160" y="571502"/>
                </a:cubicBezTo>
                <a:lnTo>
                  <a:pt x="137160" y="571502"/>
                </a:lnTo>
                <a:moveTo>
                  <a:pt x="0" y="502917"/>
                </a:moveTo>
                <a:cubicBezTo>
                  <a:pt x="0" y="477628"/>
                  <a:pt x="20428" y="457196"/>
                  <a:pt x="45720" y="457196"/>
                </a:cubicBezTo>
                <a:lnTo>
                  <a:pt x="868680" y="457196"/>
                </a:lnTo>
                <a:cubicBezTo>
                  <a:pt x="893972" y="457196"/>
                  <a:pt x="914400" y="477628"/>
                  <a:pt x="914400" y="502917"/>
                </a:cubicBezTo>
                <a:cubicBezTo>
                  <a:pt x="914400" y="578639"/>
                  <a:pt x="852961" y="640080"/>
                  <a:pt x="777240" y="640080"/>
                </a:cubicBezTo>
                <a:lnTo>
                  <a:pt x="137160" y="640080"/>
                </a:lnTo>
                <a:cubicBezTo>
                  <a:pt x="61439" y="640080"/>
                  <a:pt x="0" y="578645"/>
                  <a:pt x="0" y="502917"/>
                </a:cubicBezTo>
                <a:lnTo>
                  <a:pt x="0" y="502917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638801" y="3099635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828675" y="457200"/>
                </a:moveTo>
                <a:cubicBezTo>
                  <a:pt x="828675" y="662364"/>
                  <a:pt x="662364" y="828675"/>
                  <a:pt x="457200" y="828675"/>
                </a:cubicBezTo>
                <a:cubicBezTo>
                  <a:pt x="252036" y="828675"/>
                  <a:pt x="85725" y="662364"/>
                  <a:pt x="85725" y="457200"/>
                </a:cubicBezTo>
                <a:cubicBezTo>
                  <a:pt x="85725" y="252036"/>
                  <a:pt x="252036" y="85725"/>
                  <a:pt x="457200" y="85725"/>
                </a:cubicBezTo>
                <a:cubicBezTo>
                  <a:pt x="662364" y="85725"/>
                  <a:pt x="828675" y="252036"/>
                  <a:pt x="828675" y="457200"/>
                </a:cubicBezTo>
                <a:moveTo>
                  <a:pt x="0" y="457200"/>
                </a:moveTo>
                <a:cubicBezTo>
                  <a:pt x="0" y="709702"/>
                  <a:pt x="204698" y="914400"/>
                  <a:pt x="457200" y="914400"/>
                </a:cubicBezTo>
                <a:cubicBezTo>
                  <a:pt x="709702" y="914400"/>
                  <a:pt x="914400" y="709702"/>
                  <a:pt x="914400" y="457200"/>
                </a:cubicBezTo>
                <a:cubicBezTo>
                  <a:pt x="914400" y="204698"/>
                  <a:pt x="709702" y="0"/>
                  <a:pt x="457200" y="0"/>
                </a:cubicBezTo>
                <a:cubicBezTo>
                  <a:pt x="204698" y="0"/>
                  <a:pt x="0" y="204698"/>
                  <a:pt x="0" y="457200"/>
                </a:cubicBezTo>
                <a:moveTo>
                  <a:pt x="414342" y="214317"/>
                </a:moveTo>
                <a:lnTo>
                  <a:pt x="414342" y="457209"/>
                </a:lnTo>
                <a:cubicBezTo>
                  <a:pt x="414342" y="471501"/>
                  <a:pt x="421484" y="484888"/>
                  <a:pt x="433453" y="492926"/>
                </a:cubicBezTo>
                <a:lnTo>
                  <a:pt x="604903" y="607226"/>
                </a:lnTo>
                <a:cubicBezTo>
                  <a:pt x="624544" y="620439"/>
                  <a:pt x="651163" y="615080"/>
                  <a:pt x="664376" y="595256"/>
                </a:cubicBezTo>
                <a:cubicBezTo>
                  <a:pt x="677589" y="575432"/>
                  <a:pt x="672230" y="548997"/>
                  <a:pt x="652406" y="535784"/>
                </a:cubicBezTo>
                <a:lnTo>
                  <a:pt x="500067" y="434340"/>
                </a:lnTo>
                <a:lnTo>
                  <a:pt x="500067" y="214317"/>
                </a:lnTo>
                <a:cubicBezTo>
                  <a:pt x="500067" y="190561"/>
                  <a:pt x="480956" y="171459"/>
                  <a:pt x="457209" y="171459"/>
                </a:cubicBezTo>
                <a:cubicBezTo>
                  <a:pt x="433453" y="171459"/>
                  <a:pt x="414351" y="190570"/>
                  <a:pt x="414351" y="214326"/>
                </a:cubicBezTo>
                <a:lnTo>
                  <a:pt x="414342" y="214317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541776" y="3281257"/>
            <a:ext cx="914400" cy="551157"/>
          </a:xfrm>
          <a:custGeom>
            <a:avLst/>
            <a:gdLst/>
            <a:ahLst/>
            <a:cxnLst/>
            <a:rect l="l" t="t" r="r" b="b"/>
            <a:pathLst>
              <a:path w="914400" h="551157">
                <a:moveTo>
                  <a:pt x="388903" y="860"/>
                </a:moveTo>
                <a:lnTo>
                  <a:pt x="315898" y="73872"/>
                </a:lnTo>
                <a:cubicBezTo>
                  <a:pt x="294034" y="79874"/>
                  <a:pt x="273753" y="90875"/>
                  <a:pt x="256608" y="106021"/>
                </a:cubicBezTo>
                <a:lnTo>
                  <a:pt x="218606" y="139884"/>
                </a:lnTo>
                <a:cubicBezTo>
                  <a:pt x="204030" y="152885"/>
                  <a:pt x="185029" y="160028"/>
                  <a:pt x="165452" y="160028"/>
                </a:cubicBezTo>
                <a:lnTo>
                  <a:pt x="137160" y="160028"/>
                </a:lnTo>
                <a:lnTo>
                  <a:pt x="137160" y="342908"/>
                </a:lnTo>
                <a:cubicBezTo>
                  <a:pt x="166302" y="343768"/>
                  <a:pt x="194027" y="355623"/>
                  <a:pt x="214738" y="376341"/>
                </a:cubicBezTo>
                <a:lnTo>
                  <a:pt x="265597" y="427202"/>
                </a:lnTo>
                <a:lnTo>
                  <a:pt x="275600" y="437205"/>
                </a:lnTo>
                <a:lnTo>
                  <a:pt x="275600" y="437205"/>
                </a:lnTo>
                <a:lnTo>
                  <a:pt x="314179" y="475781"/>
                </a:lnTo>
                <a:cubicBezTo>
                  <a:pt x="323039" y="484638"/>
                  <a:pt x="337615" y="484638"/>
                  <a:pt x="346466" y="475781"/>
                </a:cubicBezTo>
                <a:cubicBezTo>
                  <a:pt x="348898" y="473350"/>
                  <a:pt x="350755" y="470495"/>
                  <a:pt x="351751" y="467491"/>
                </a:cubicBezTo>
                <a:cubicBezTo>
                  <a:pt x="355756" y="456490"/>
                  <a:pt x="365038" y="448201"/>
                  <a:pt x="376468" y="445632"/>
                </a:cubicBezTo>
                <a:cubicBezTo>
                  <a:pt x="387898" y="443058"/>
                  <a:pt x="399895" y="446492"/>
                  <a:pt x="408188" y="454919"/>
                </a:cubicBezTo>
                <a:lnTo>
                  <a:pt x="423623" y="470065"/>
                </a:lnTo>
                <a:cubicBezTo>
                  <a:pt x="440201" y="486638"/>
                  <a:pt x="467057" y="486638"/>
                  <a:pt x="483489" y="470065"/>
                </a:cubicBezTo>
                <a:cubicBezTo>
                  <a:pt x="491207" y="462349"/>
                  <a:pt x="495349" y="452494"/>
                  <a:pt x="495779" y="442347"/>
                </a:cubicBezTo>
                <a:cubicBezTo>
                  <a:pt x="496345" y="429776"/>
                  <a:pt x="503780" y="418631"/>
                  <a:pt x="515210" y="413202"/>
                </a:cubicBezTo>
                <a:cubicBezTo>
                  <a:pt x="526640" y="407773"/>
                  <a:pt x="539926" y="408914"/>
                  <a:pt x="550066" y="416201"/>
                </a:cubicBezTo>
                <a:cubicBezTo>
                  <a:pt x="563499" y="425774"/>
                  <a:pt x="582217" y="424490"/>
                  <a:pt x="594214" y="412486"/>
                </a:cubicBezTo>
                <a:cubicBezTo>
                  <a:pt x="607646" y="399054"/>
                  <a:pt x="607646" y="377339"/>
                  <a:pt x="594214" y="364050"/>
                </a:cubicBezTo>
                <a:lnTo>
                  <a:pt x="485912" y="255753"/>
                </a:lnTo>
                <a:lnTo>
                  <a:pt x="434761" y="302905"/>
                </a:lnTo>
                <a:cubicBezTo>
                  <a:pt x="395752" y="338912"/>
                  <a:pt x="335896" y="339480"/>
                  <a:pt x="296174" y="304189"/>
                </a:cubicBezTo>
                <a:cubicBezTo>
                  <a:pt x="250884" y="263899"/>
                  <a:pt x="249878" y="193605"/>
                  <a:pt x="293888" y="152026"/>
                </a:cubicBezTo>
                <a:lnTo>
                  <a:pt x="394042" y="57442"/>
                </a:lnTo>
                <a:cubicBezTo>
                  <a:pt x="433188" y="20580"/>
                  <a:pt x="484906" y="6"/>
                  <a:pt x="538774" y="6"/>
                </a:cubicBezTo>
                <a:cubicBezTo>
                  <a:pt x="590355" y="6"/>
                  <a:pt x="640217" y="19010"/>
                  <a:pt x="678649" y="53154"/>
                </a:cubicBezTo>
                <a:lnTo>
                  <a:pt x="721654" y="91443"/>
                </a:lnTo>
                <a:lnTo>
                  <a:pt x="777231" y="91443"/>
                </a:lnTo>
                <a:lnTo>
                  <a:pt x="834381" y="91443"/>
                </a:lnTo>
                <a:lnTo>
                  <a:pt x="891531" y="91443"/>
                </a:lnTo>
                <a:cubicBezTo>
                  <a:pt x="904104" y="91443"/>
                  <a:pt x="914391" y="101727"/>
                  <a:pt x="914391" y="114305"/>
                </a:cubicBezTo>
                <a:lnTo>
                  <a:pt x="914391" y="411483"/>
                </a:lnTo>
                <a:cubicBezTo>
                  <a:pt x="914391" y="436770"/>
                  <a:pt x="893963" y="457201"/>
                  <a:pt x="868671" y="457201"/>
                </a:cubicBezTo>
                <a:lnTo>
                  <a:pt x="822951" y="457201"/>
                </a:lnTo>
                <a:cubicBezTo>
                  <a:pt x="806089" y="457201"/>
                  <a:pt x="791230" y="448058"/>
                  <a:pt x="783376" y="434339"/>
                </a:cubicBezTo>
                <a:lnTo>
                  <a:pt x="662071" y="434339"/>
                </a:lnTo>
                <a:cubicBezTo>
                  <a:pt x="657216" y="443913"/>
                  <a:pt x="650788" y="453057"/>
                  <a:pt x="642787" y="461059"/>
                </a:cubicBezTo>
                <a:cubicBezTo>
                  <a:pt x="618354" y="485492"/>
                  <a:pt x="584494" y="495066"/>
                  <a:pt x="552773" y="489775"/>
                </a:cubicBezTo>
                <a:cubicBezTo>
                  <a:pt x="547634" y="500203"/>
                  <a:pt x="540630" y="509920"/>
                  <a:pt x="531916" y="518633"/>
                </a:cubicBezTo>
                <a:cubicBezTo>
                  <a:pt x="492907" y="557639"/>
                  <a:pt x="431908" y="561497"/>
                  <a:pt x="388474" y="530208"/>
                </a:cubicBezTo>
                <a:cubicBezTo>
                  <a:pt x="352611" y="559926"/>
                  <a:pt x="299173" y="558069"/>
                  <a:pt x="265606" y="524349"/>
                </a:cubicBezTo>
                <a:lnTo>
                  <a:pt x="227174" y="485773"/>
                </a:lnTo>
                <a:lnTo>
                  <a:pt x="217170" y="475770"/>
                </a:lnTo>
                <a:lnTo>
                  <a:pt x="166302" y="424909"/>
                </a:lnTo>
                <a:cubicBezTo>
                  <a:pt x="158447" y="417050"/>
                  <a:pt x="148160" y="412480"/>
                  <a:pt x="137160" y="411621"/>
                </a:cubicBezTo>
                <a:cubicBezTo>
                  <a:pt x="137160" y="436764"/>
                  <a:pt x="116586" y="457196"/>
                  <a:pt x="91440" y="457196"/>
                </a:cubicBezTo>
                <a:lnTo>
                  <a:pt x="45720" y="457196"/>
                </a:lnTo>
                <a:cubicBezTo>
                  <a:pt x="20428" y="457196"/>
                  <a:pt x="0" y="436764"/>
                  <a:pt x="0" y="411477"/>
                </a:cubicBezTo>
                <a:lnTo>
                  <a:pt x="0" y="114299"/>
                </a:lnTo>
                <a:cubicBezTo>
                  <a:pt x="0" y="101727"/>
                  <a:pt x="10287" y="91437"/>
                  <a:pt x="22860" y="91437"/>
                </a:cubicBezTo>
                <a:lnTo>
                  <a:pt x="80010" y="91437"/>
                </a:lnTo>
                <a:lnTo>
                  <a:pt x="137160" y="91437"/>
                </a:lnTo>
                <a:lnTo>
                  <a:pt x="165452" y="91437"/>
                </a:lnTo>
                <a:cubicBezTo>
                  <a:pt x="168314" y="91437"/>
                  <a:pt x="171020" y="90439"/>
                  <a:pt x="173023" y="88582"/>
                </a:cubicBezTo>
                <a:lnTo>
                  <a:pt x="210888" y="54862"/>
                </a:lnTo>
                <a:cubicBezTo>
                  <a:pt x="250747" y="19572"/>
                  <a:pt x="302045" y="0"/>
                  <a:pt x="355336" y="0"/>
                </a:cubicBezTo>
                <a:lnTo>
                  <a:pt x="370049" y="0"/>
                </a:lnTo>
                <a:cubicBezTo>
                  <a:pt x="376330" y="0"/>
                  <a:pt x="382768" y="287"/>
                  <a:pt x="388903" y="860"/>
                </a:cubicBezTo>
                <a:lnTo>
                  <a:pt x="388903" y="860"/>
                </a:lnTo>
                <a:moveTo>
                  <a:pt x="777240" y="365759"/>
                </a:moveTo>
                <a:lnTo>
                  <a:pt x="777240" y="160017"/>
                </a:lnTo>
                <a:lnTo>
                  <a:pt x="708660" y="160017"/>
                </a:lnTo>
                <a:cubicBezTo>
                  <a:pt x="700229" y="160017"/>
                  <a:pt x="692082" y="156876"/>
                  <a:pt x="685946" y="151304"/>
                </a:cubicBezTo>
                <a:lnTo>
                  <a:pt x="633222" y="104439"/>
                </a:lnTo>
                <a:cubicBezTo>
                  <a:pt x="607216" y="81296"/>
                  <a:pt x="573640" y="68575"/>
                  <a:pt x="538783" y="68575"/>
                </a:cubicBezTo>
                <a:cubicBezTo>
                  <a:pt x="502490" y="68575"/>
                  <a:pt x="467633" y="82436"/>
                  <a:pt x="441198" y="107294"/>
                </a:cubicBezTo>
                <a:lnTo>
                  <a:pt x="341044" y="201878"/>
                </a:lnTo>
                <a:cubicBezTo>
                  <a:pt x="326331" y="215877"/>
                  <a:pt x="326615" y="239455"/>
                  <a:pt x="341757" y="252882"/>
                </a:cubicBezTo>
                <a:cubicBezTo>
                  <a:pt x="355043" y="264743"/>
                  <a:pt x="375187" y="264456"/>
                  <a:pt x="388190" y="252452"/>
                </a:cubicBezTo>
                <a:lnTo>
                  <a:pt x="490914" y="157581"/>
                </a:lnTo>
                <a:cubicBezTo>
                  <a:pt x="504776" y="144723"/>
                  <a:pt x="526493" y="145577"/>
                  <a:pt x="539350" y="159582"/>
                </a:cubicBezTo>
                <a:cubicBezTo>
                  <a:pt x="552206" y="173581"/>
                  <a:pt x="551356" y="195159"/>
                  <a:pt x="537347" y="208018"/>
                </a:cubicBezTo>
                <a:lnTo>
                  <a:pt x="536204" y="209159"/>
                </a:lnTo>
                <a:lnTo>
                  <a:pt x="642503" y="315460"/>
                </a:lnTo>
                <a:cubicBezTo>
                  <a:pt x="656795" y="329746"/>
                  <a:pt x="666076" y="347323"/>
                  <a:pt x="670219" y="365610"/>
                </a:cubicBezTo>
                <a:lnTo>
                  <a:pt x="777085" y="365610"/>
                </a:lnTo>
                <a:lnTo>
                  <a:pt x="777240" y="365759"/>
                </a:lnTo>
                <a:moveTo>
                  <a:pt x="91440" y="388621"/>
                </a:moveTo>
                <a:cubicBezTo>
                  <a:pt x="91440" y="375994"/>
                  <a:pt x="81208" y="365759"/>
                  <a:pt x="68580" y="365759"/>
                </a:cubicBezTo>
                <a:cubicBezTo>
                  <a:pt x="55952" y="365759"/>
                  <a:pt x="45720" y="375994"/>
                  <a:pt x="45720" y="388621"/>
                </a:cubicBezTo>
                <a:cubicBezTo>
                  <a:pt x="45720" y="401248"/>
                  <a:pt x="55952" y="411483"/>
                  <a:pt x="68580" y="411483"/>
                </a:cubicBezTo>
                <a:cubicBezTo>
                  <a:pt x="81208" y="411483"/>
                  <a:pt x="91440" y="401248"/>
                  <a:pt x="91440" y="388621"/>
                </a:cubicBezTo>
                <a:moveTo>
                  <a:pt x="845820" y="411483"/>
                </a:moveTo>
                <a:cubicBezTo>
                  <a:pt x="858448" y="411483"/>
                  <a:pt x="868680" y="401248"/>
                  <a:pt x="868680" y="388621"/>
                </a:cubicBezTo>
                <a:cubicBezTo>
                  <a:pt x="868680" y="375994"/>
                  <a:pt x="858448" y="365759"/>
                  <a:pt x="845820" y="365759"/>
                </a:cubicBezTo>
                <a:cubicBezTo>
                  <a:pt x="833192" y="365759"/>
                  <a:pt x="822960" y="375994"/>
                  <a:pt x="822960" y="388621"/>
                </a:cubicBezTo>
                <a:cubicBezTo>
                  <a:pt x="822960" y="401248"/>
                  <a:pt x="833192" y="411483"/>
                  <a:pt x="845820" y="411483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496" y="926996"/>
            <a:ext cx="9020995" cy="14887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Group Activity: Recruitment Scenarios (Fair or Not?)</a:t>
            </a:r>
            <a:endParaRPr lang="en-US" sz="4400" spc="300" dirty="0"/>
          </a:p>
        </p:txBody>
      </p:sp>
      <p:sp>
        <p:nvSpPr>
          <p:cNvPr id="12" name="Text 10"/>
          <p:cNvSpPr/>
          <p:nvPr/>
        </p:nvSpPr>
        <p:spPr>
          <a:xfrm>
            <a:off x="251000" y="4711039"/>
            <a:ext cx="3677128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Recruiting Only From a Friendship Network</a:t>
            </a:r>
            <a:endParaRPr lang="en-US" sz="24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Scenario examples: recruiting only from a friendship network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4342831" y="4697956"/>
            <a:ext cx="3526657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Interview Times That Disadvantage Applicants</a:t>
            </a:r>
            <a:endParaRPr lang="en-US" sz="24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Scenario examples: interview times disadvantage applicants with caring responsibilities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8284191" y="4711039"/>
            <a:ext cx="3789569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Assumptions About Younger Applicants' Tech Skills</a:t>
            </a:r>
            <a:endParaRPr lang="en-US" sz="24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Scenario examples: assumptions about younger applicants’ technological capability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3F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632B15-8AA0-6181-C98E-009F1FECD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EA040D04-5022-FCEA-80D4-194EA57E8D9B}"/>
              </a:ext>
            </a:extLst>
          </p:cNvPr>
          <p:cNvSpPr/>
          <p:nvPr/>
        </p:nvSpPr>
        <p:spPr>
          <a:xfrm>
            <a:off x="698500" y="1339331"/>
            <a:ext cx="4660900" cy="2369069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2FBAA086-2668-FAAE-1CE1-4EB93A49DDB5}"/>
              </a:ext>
            </a:extLst>
          </p:cNvPr>
          <p:cNvSpPr/>
          <p:nvPr/>
        </p:nvSpPr>
        <p:spPr>
          <a:xfrm>
            <a:off x="373149" y="303168"/>
            <a:ext cx="11029639" cy="605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Part 5: Unconscious Bias Types </a:t>
            </a:r>
            <a:endParaRPr lang="en-US" sz="4400" spc="300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DBFDE283-C004-7A7B-83BC-B3AC7AE3DA28}"/>
              </a:ext>
            </a:extLst>
          </p:cNvPr>
          <p:cNvSpPr/>
          <p:nvPr/>
        </p:nvSpPr>
        <p:spPr>
          <a:xfrm>
            <a:off x="9011871" y="317595"/>
            <a:ext cx="965779" cy="787063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137069" y="68671"/>
                </a:moveTo>
                <a:cubicBezTo>
                  <a:pt x="135372" y="74743"/>
                  <a:pt x="130997" y="79745"/>
                  <a:pt x="125282" y="82333"/>
                </a:cubicBezTo>
                <a:cubicBezTo>
                  <a:pt x="110460" y="89031"/>
                  <a:pt x="100099" y="103853"/>
                  <a:pt x="100013" y="121176"/>
                </a:cubicBezTo>
                <a:cubicBezTo>
                  <a:pt x="99921" y="129301"/>
                  <a:pt x="95367" y="136625"/>
                  <a:pt x="88134" y="140196"/>
                </a:cubicBezTo>
                <a:cubicBezTo>
                  <a:pt x="73938" y="147250"/>
                  <a:pt x="64291" y="161808"/>
                  <a:pt x="64291" y="178591"/>
                </a:cubicBezTo>
                <a:cubicBezTo>
                  <a:pt x="64291" y="184933"/>
                  <a:pt x="65631" y="190826"/>
                  <a:pt x="68041" y="196185"/>
                </a:cubicBezTo>
                <a:cubicBezTo>
                  <a:pt x="71968" y="204848"/>
                  <a:pt x="69737" y="214939"/>
                  <a:pt x="62595" y="221189"/>
                </a:cubicBezTo>
                <a:cubicBezTo>
                  <a:pt x="50452" y="231636"/>
                  <a:pt x="42863" y="247085"/>
                  <a:pt x="42863" y="264321"/>
                </a:cubicBezTo>
                <a:cubicBezTo>
                  <a:pt x="42863" y="282358"/>
                  <a:pt x="51165" y="298341"/>
                  <a:pt x="64205" y="308880"/>
                </a:cubicBezTo>
                <a:cubicBezTo>
                  <a:pt x="70189" y="313703"/>
                  <a:pt x="73134" y="321380"/>
                  <a:pt x="71972" y="328974"/>
                </a:cubicBezTo>
                <a:cubicBezTo>
                  <a:pt x="71616" y="331205"/>
                  <a:pt x="71438" y="333441"/>
                  <a:pt x="71438" y="335759"/>
                </a:cubicBezTo>
                <a:cubicBezTo>
                  <a:pt x="71438" y="359067"/>
                  <a:pt x="90009" y="377995"/>
                  <a:pt x="113139" y="378621"/>
                </a:cubicBezTo>
                <a:cubicBezTo>
                  <a:pt x="121355" y="378891"/>
                  <a:pt x="128674" y="383710"/>
                  <a:pt x="132071" y="391212"/>
                </a:cubicBezTo>
                <a:cubicBezTo>
                  <a:pt x="138234" y="404873"/>
                  <a:pt x="151982" y="414342"/>
                  <a:pt x="167879" y="414342"/>
                </a:cubicBezTo>
                <a:cubicBezTo>
                  <a:pt x="189578" y="414342"/>
                  <a:pt x="207171" y="396749"/>
                  <a:pt x="207171" y="375050"/>
                </a:cubicBezTo>
                <a:lnTo>
                  <a:pt x="207171" y="78584"/>
                </a:lnTo>
                <a:cubicBezTo>
                  <a:pt x="207171" y="58851"/>
                  <a:pt x="191187" y="42867"/>
                  <a:pt x="171455" y="42867"/>
                </a:cubicBezTo>
                <a:cubicBezTo>
                  <a:pt x="155201" y="42867"/>
                  <a:pt x="141362" y="53762"/>
                  <a:pt x="137073" y="68676"/>
                </a:cubicBezTo>
                <a:lnTo>
                  <a:pt x="137069" y="68671"/>
                </a:lnTo>
                <a:moveTo>
                  <a:pt x="228600" y="430413"/>
                </a:moveTo>
                <a:cubicBezTo>
                  <a:pt x="213599" y="446931"/>
                  <a:pt x="191901" y="457200"/>
                  <a:pt x="167879" y="457200"/>
                </a:cubicBezTo>
                <a:cubicBezTo>
                  <a:pt x="139126" y="457200"/>
                  <a:pt x="113857" y="442464"/>
                  <a:pt x="99208" y="420144"/>
                </a:cubicBezTo>
                <a:cubicBezTo>
                  <a:pt x="59025" y="413002"/>
                  <a:pt x="28575" y="377908"/>
                  <a:pt x="28575" y="335759"/>
                </a:cubicBezTo>
                <a:cubicBezTo>
                  <a:pt x="28575" y="335310"/>
                  <a:pt x="28575" y="334776"/>
                  <a:pt x="28575" y="334328"/>
                </a:cubicBezTo>
                <a:cubicBezTo>
                  <a:pt x="10895" y="316291"/>
                  <a:pt x="0" y="291556"/>
                  <a:pt x="0" y="264321"/>
                </a:cubicBezTo>
                <a:cubicBezTo>
                  <a:pt x="0" y="239495"/>
                  <a:pt x="9021" y="216813"/>
                  <a:pt x="23930" y="199403"/>
                </a:cubicBezTo>
                <a:cubicBezTo>
                  <a:pt x="22321" y="192705"/>
                  <a:pt x="21429" y="185742"/>
                  <a:pt x="21429" y="178596"/>
                </a:cubicBezTo>
                <a:cubicBezTo>
                  <a:pt x="21429" y="149486"/>
                  <a:pt x="35986" y="123677"/>
                  <a:pt x="58128" y="108228"/>
                </a:cubicBezTo>
                <a:cubicBezTo>
                  <a:pt x="62147" y="82419"/>
                  <a:pt x="77596" y="60456"/>
                  <a:pt x="99116" y="47686"/>
                </a:cubicBezTo>
                <a:cubicBezTo>
                  <a:pt x="111173" y="19646"/>
                  <a:pt x="139030" y="0"/>
                  <a:pt x="171445" y="0"/>
                </a:cubicBezTo>
                <a:cubicBezTo>
                  <a:pt x="193949" y="0"/>
                  <a:pt x="214308" y="9464"/>
                  <a:pt x="228595" y="24648"/>
                </a:cubicBezTo>
                <a:cubicBezTo>
                  <a:pt x="242883" y="9469"/>
                  <a:pt x="263242" y="0"/>
                  <a:pt x="285745" y="0"/>
                </a:cubicBezTo>
                <a:cubicBezTo>
                  <a:pt x="318161" y="0"/>
                  <a:pt x="346023" y="19646"/>
                  <a:pt x="357988" y="47686"/>
                </a:cubicBezTo>
                <a:cubicBezTo>
                  <a:pt x="379508" y="60456"/>
                  <a:pt x="395044" y="82424"/>
                  <a:pt x="398976" y="108228"/>
                </a:cubicBezTo>
                <a:cubicBezTo>
                  <a:pt x="421209" y="123677"/>
                  <a:pt x="435766" y="149482"/>
                  <a:pt x="435766" y="178596"/>
                </a:cubicBezTo>
                <a:cubicBezTo>
                  <a:pt x="435766" y="185742"/>
                  <a:pt x="434875" y="192705"/>
                  <a:pt x="433266" y="199403"/>
                </a:cubicBezTo>
                <a:cubicBezTo>
                  <a:pt x="448179" y="216905"/>
                  <a:pt x="457195" y="239587"/>
                  <a:pt x="457195" y="264321"/>
                </a:cubicBezTo>
                <a:cubicBezTo>
                  <a:pt x="457195" y="291556"/>
                  <a:pt x="446300" y="316291"/>
                  <a:pt x="428620" y="334328"/>
                </a:cubicBezTo>
                <a:cubicBezTo>
                  <a:pt x="428620" y="334776"/>
                  <a:pt x="428620" y="335310"/>
                  <a:pt x="428620" y="335759"/>
                </a:cubicBezTo>
                <a:cubicBezTo>
                  <a:pt x="428620" y="377995"/>
                  <a:pt x="398171" y="413002"/>
                  <a:pt x="357988" y="420144"/>
                </a:cubicBezTo>
                <a:cubicBezTo>
                  <a:pt x="343343" y="442469"/>
                  <a:pt x="318074" y="457200"/>
                  <a:pt x="289316" y="457200"/>
                </a:cubicBezTo>
                <a:cubicBezTo>
                  <a:pt x="265295" y="457200"/>
                  <a:pt x="243596" y="446840"/>
                  <a:pt x="228595" y="430413"/>
                </a:cubicBezTo>
                <a:lnTo>
                  <a:pt x="228600" y="430413"/>
                </a:lnTo>
                <a:moveTo>
                  <a:pt x="250034" y="375046"/>
                </a:moveTo>
                <a:cubicBezTo>
                  <a:pt x="250034" y="396744"/>
                  <a:pt x="267627" y="414338"/>
                  <a:pt x="289325" y="414338"/>
                </a:cubicBezTo>
                <a:cubicBezTo>
                  <a:pt x="305222" y="414338"/>
                  <a:pt x="318970" y="404873"/>
                  <a:pt x="325133" y="391208"/>
                </a:cubicBezTo>
                <a:cubicBezTo>
                  <a:pt x="328526" y="383705"/>
                  <a:pt x="335850" y="378795"/>
                  <a:pt x="344066" y="378616"/>
                </a:cubicBezTo>
                <a:cubicBezTo>
                  <a:pt x="367196" y="377990"/>
                  <a:pt x="385767" y="359062"/>
                  <a:pt x="385767" y="335754"/>
                </a:cubicBezTo>
                <a:cubicBezTo>
                  <a:pt x="385767" y="333431"/>
                  <a:pt x="385589" y="331109"/>
                  <a:pt x="385232" y="328969"/>
                </a:cubicBezTo>
                <a:cubicBezTo>
                  <a:pt x="383984" y="321380"/>
                  <a:pt x="387020" y="313699"/>
                  <a:pt x="393000" y="308875"/>
                </a:cubicBezTo>
                <a:cubicBezTo>
                  <a:pt x="406039" y="298337"/>
                  <a:pt x="414342" y="282353"/>
                  <a:pt x="414342" y="264316"/>
                </a:cubicBezTo>
                <a:cubicBezTo>
                  <a:pt x="414342" y="247080"/>
                  <a:pt x="406753" y="231636"/>
                  <a:pt x="394609" y="221184"/>
                </a:cubicBezTo>
                <a:cubicBezTo>
                  <a:pt x="387468" y="215021"/>
                  <a:pt x="385232" y="204844"/>
                  <a:pt x="389164" y="196180"/>
                </a:cubicBezTo>
                <a:cubicBezTo>
                  <a:pt x="391574" y="190822"/>
                  <a:pt x="392913" y="184928"/>
                  <a:pt x="392913" y="178587"/>
                </a:cubicBezTo>
                <a:cubicBezTo>
                  <a:pt x="392913" y="161799"/>
                  <a:pt x="383271" y="147246"/>
                  <a:pt x="369070" y="140191"/>
                </a:cubicBezTo>
                <a:cubicBezTo>
                  <a:pt x="361837" y="136621"/>
                  <a:pt x="357192" y="129209"/>
                  <a:pt x="357192" y="121172"/>
                </a:cubicBezTo>
                <a:cubicBezTo>
                  <a:pt x="357101" y="103935"/>
                  <a:pt x="346745" y="89026"/>
                  <a:pt x="331923" y="82328"/>
                </a:cubicBezTo>
                <a:cubicBezTo>
                  <a:pt x="326208" y="79740"/>
                  <a:pt x="321832" y="74738"/>
                  <a:pt x="320136" y="68667"/>
                </a:cubicBezTo>
                <a:cubicBezTo>
                  <a:pt x="315852" y="53753"/>
                  <a:pt x="302008" y="42858"/>
                  <a:pt x="285755" y="42858"/>
                </a:cubicBezTo>
                <a:cubicBezTo>
                  <a:pt x="266022" y="42858"/>
                  <a:pt x="250038" y="58842"/>
                  <a:pt x="250038" y="78579"/>
                </a:cubicBezTo>
                <a:lnTo>
                  <a:pt x="250034" y="375046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CC57BFAE-603B-B317-3E14-6036E0CFC469}"/>
              </a:ext>
            </a:extLst>
          </p:cNvPr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1784F2-6647-C44B-C322-0F009AE12878}"/>
              </a:ext>
            </a:extLst>
          </p:cNvPr>
          <p:cNvSpPr txBox="1"/>
          <p:nvPr/>
        </p:nvSpPr>
        <p:spPr>
          <a:xfrm>
            <a:off x="889000" y="2012852"/>
            <a:ext cx="4343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Plus Jakarta Sans" panose="020B0604020202020204" charset="0"/>
                <a:cs typeface="Plus Jakarta Sans" panose="020B0604020202020204" charset="0"/>
              </a:rPr>
              <a:t>Favouring people who are similar to us or share similar interests and experiences. </a:t>
            </a:r>
          </a:p>
        </p:txBody>
      </p:sp>
      <p:sp>
        <p:nvSpPr>
          <p:cNvPr id="9" name="Text 2">
            <a:extLst>
              <a:ext uri="{FF2B5EF4-FFF2-40B4-BE49-F238E27FC236}">
                <a16:creationId xmlns:a16="http://schemas.microsoft.com/office/drawing/2014/main" id="{8562EB78-A3AD-A282-C19C-33BB61F52250}"/>
              </a:ext>
            </a:extLst>
          </p:cNvPr>
          <p:cNvSpPr/>
          <p:nvPr/>
        </p:nvSpPr>
        <p:spPr>
          <a:xfrm>
            <a:off x="6521672" y="1339330"/>
            <a:ext cx="4660900" cy="2369069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529439-E210-3F99-968F-B5E04BE3C336}"/>
              </a:ext>
            </a:extLst>
          </p:cNvPr>
          <p:cNvSpPr txBox="1"/>
          <p:nvPr/>
        </p:nvSpPr>
        <p:spPr>
          <a:xfrm>
            <a:off x="7534482" y="1344823"/>
            <a:ext cx="2635281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Confirmation bias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0EEEB9F-9EE5-8C11-1ED7-C10553B6770F}"/>
              </a:ext>
            </a:extLst>
          </p:cNvPr>
          <p:cNvSpPr txBox="1"/>
          <p:nvPr/>
        </p:nvSpPr>
        <p:spPr>
          <a:xfrm>
            <a:off x="1406286" y="1502873"/>
            <a:ext cx="2638665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Affinity bias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F77028-A8E6-6098-62BE-E0038F957736}"/>
              </a:ext>
            </a:extLst>
          </p:cNvPr>
          <p:cNvSpPr txBox="1"/>
          <p:nvPr/>
        </p:nvSpPr>
        <p:spPr>
          <a:xfrm>
            <a:off x="6769100" y="2094414"/>
            <a:ext cx="431799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Plus Jakarta Sans" panose="020B0604020202020204" charset="0"/>
                <a:cs typeface="Plus Jakarta Sans" panose="020B0604020202020204" charset="0"/>
              </a:rPr>
              <a:t>Looking for information that supports an opinion we have already formed about someone. </a:t>
            </a:r>
          </a:p>
        </p:txBody>
      </p:sp>
      <p:sp>
        <p:nvSpPr>
          <p:cNvPr id="18" name="Text 2">
            <a:extLst>
              <a:ext uri="{FF2B5EF4-FFF2-40B4-BE49-F238E27FC236}">
                <a16:creationId xmlns:a16="http://schemas.microsoft.com/office/drawing/2014/main" id="{D57306DF-34FE-7FB8-895E-9E7BE224A8DC}"/>
              </a:ext>
            </a:extLst>
          </p:cNvPr>
          <p:cNvSpPr/>
          <p:nvPr/>
        </p:nvSpPr>
        <p:spPr>
          <a:xfrm>
            <a:off x="694462" y="4150260"/>
            <a:ext cx="4660900" cy="2363577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BBE0B2F-C772-A870-492C-177EAC2D2531}"/>
              </a:ext>
            </a:extLst>
          </p:cNvPr>
          <p:cNvSpPr txBox="1"/>
          <p:nvPr/>
        </p:nvSpPr>
        <p:spPr>
          <a:xfrm>
            <a:off x="1725492" y="4299874"/>
            <a:ext cx="2307986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Halo effect</a:t>
            </a:r>
            <a:endParaRPr lang="en-US" sz="28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4B6D12-B752-9ED1-81B0-9BB33C752BAD}"/>
              </a:ext>
            </a:extLst>
          </p:cNvPr>
          <p:cNvSpPr txBox="1"/>
          <p:nvPr/>
        </p:nvSpPr>
        <p:spPr>
          <a:xfrm>
            <a:off x="879589" y="4780005"/>
            <a:ext cx="43622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Plus Jakarta Sans" panose="020B0604020202020204" charset="0"/>
                <a:cs typeface="Plus Jakarta Sans" panose="020B0604020202020204" charset="0"/>
              </a:rPr>
              <a:t>Allowing one positive quality to influence our overall judgement of a person. </a:t>
            </a:r>
            <a:endParaRPr lang="en-GB" sz="3600" dirty="0">
              <a:latin typeface="Plus Jakarta Sans" panose="020B0604020202020204" charset="0"/>
              <a:cs typeface="Plus Jakarta Sans" panose="020B0604020202020204" charset="0"/>
            </a:endParaRPr>
          </a:p>
        </p:txBody>
      </p:sp>
      <p:sp>
        <p:nvSpPr>
          <p:cNvPr id="23" name="Text 2">
            <a:extLst>
              <a:ext uri="{FF2B5EF4-FFF2-40B4-BE49-F238E27FC236}">
                <a16:creationId xmlns:a16="http://schemas.microsoft.com/office/drawing/2014/main" id="{6E3E27EA-F021-98AF-ABDA-B323D3DF395E}"/>
              </a:ext>
            </a:extLst>
          </p:cNvPr>
          <p:cNvSpPr/>
          <p:nvPr/>
        </p:nvSpPr>
        <p:spPr>
          <a:xfrm>
            <a:off x="6517634" y="4150260"/>
            <a:ext cx="4664938" cy="2341259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22D76C-8D11-90AB-098C-4C331B25C791}"/>
              </a:ext>
            </a:extLst>
          </p:cNvPr>
          <p:cNvSpPr txBox="1"/>
          <p:nvPr/>
        </p:nvSpPr>
        <p:spPr>
          <a:xfrm>
            <a:off x="7338133" y="4263529"/>
            <a:ext cx="3023939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Stereotyping</a:t>
            </a:r>
            <a:endParaRPr lang="en-US" sz="2800" b="1" dirty="0">
              <a:latin typeface="Plus Jakarta Sans" panose="020B0604020202020204" charset="0"/>
              <a:cs typeface="Plus Jakarta Sans" panose="020B060402020202020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F7121AD-CEF6-DCE6-303F-65D36AA6B10D}"/>
              </a:ext>
            </a:extLst>
          </p:cNvPr>
          <p:cNvSpPr txBox="1"/>
          <p:nvPr/>
        </p:nvSpPr>
        <p:spPr>
          <a:xfrm>
            <a:off x="6744653" y="4799464"/>
            <a:ext cx="421544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Plus Jakarta Sans" panose="020B0604020202020204" charset="0"/>
                <a:cs typeface="Plus Jakarta Sans" panose="020B0604020202020204" charset="0"/>
              </a:rPr>
              <a:t>Making assumptions about someone based on the group or category we believe they belong to.</a:t>
            </a:r>
          </a:p>
        </p:txBody>
      </p:sp>
    </p:spTree>
    <p:extLst>
      <p:ext uri="{BB962C8B-B14F-4D97-AF65-F5344CB8AC3E}">
        <p14:creationId xmlns:p14="http://schemas.microsoft.com/office/powerpoint/2010/main" val="279748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9" grpId="0" animBg="1"/>
      <p:bldP spid="13" grpId="0"/>
      <p:bldP spid="15" grpId="0"/>
      <p:bldP spid="17" grpId="0"/>
      <p:bldP spid="18" grpId="0" animBg="1"/>
      <p:bldP spid="20" grpId="0"/>
      <p:bldP spid="22" grpId="0"/>
      <p:bldP spid="23" grpId="0" animBg="1"/>
      <p:bldP spid="29" grpId="0"/>
      <p:bldP spid="3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373149" y="311077"/>
            <a:ext cx="8923251" cy="869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Key UK Employment Legislation</a:t>
            </a:r>
            <a:endParaRPr lang="en-US" sz="4400" spc="300" dirty="0"/>
          </a:p>
        </p:txBody>
      </p:sp>
      <p:sp>
        <p:nvSpPr>
          <p:cNvPr id="9" name="Text 7"/>
          <p:cNvSpPr/>
          <p:nvPr/>
        </p:nvSpPr>
        <p:spPr>
          <a:xfrm>
            <a:off x="9385300" y="354963"/>
            <a:ext cx="825500" cy="727713"/>
          </a:xfrm>
          <a:custGeom>
            <a:avLst/>
            <a:gdLst/>
            <a:ahLst/>
            <a:cxnLst/>
            <a:rect l="l" t="t" r="r" b="b"/>
            <a:pathLst>
              <a:path w="457200" h="457021">
                <a:moveTo>
                  <a:pt x="279532" y="6293"/>
                </a:moveTo>
                <a:cubicBezTo>
                  <a:pt x="287835" y="14593"/>
                  <a:pt x="287922" y="27983"/>
                  <a:pt x="279710" y="36374"/>
                </a:cubicBezTo>
                <a:lnTo>
                  <a:pt x="420825" y="177489"/>
                </a:lnTo>
                <a:cubicBezTo>
                  <a:pt x="429215" y="169276"/>
                  <a:pt x="442606" y="169368"/>
                  <a:pt x="450904" y="177667"/>
                </a:cubicBezTo>
                <a:cubicBezTo>
                  <a:pt x="459294" y="186058"/>
                  <a:pt x="459294" y="199622"/>
                  <a:pt x="450904" y="207926"/>
                </a:cubicBezTo>
                <a:lnTo>
                  <a:pt x="436000" y="222921"/>
                </a:lnTo>
                <a:lnTo>
                  <a:pt x="350938" y="307982"/>
                </a:lnTo>
                <a:lnTo>
                  <a:pt x="336655" y="322264"/>
                </a:lnTo>
                <a:cubicBezTo>
                  <a:pt x="328265" y="330655"/>
                  <a:pt x="314695" y="330655"/>
                  <a:pt x="306397" y="322264"/>
                </a:cubicBezTo>
                <a:cubicBezTo>
                  <a:pt x="298364" y="314230"/>
                  <a:pt x="298008" y="301287"/>
                  <a:pt x="305592" y="292900"/>
                </a:cubicBezTo>
                <a:lnTo>
                  <a:pt x="164386" y="151694"/>
                </a:lnTo>
                <a:cubicBezTo>
                  <a:pt x="155997" y="159194"/>
                  <a:pt x="143053" y="158925"/>
                  <a:pt x="135020" y="150890"/>
                </a:cubicBezTo>
                <a:cubicBezTo>
                  <a:pt x="126631" y="142499"/>
                  <a:pt x="126631" y="128935"/>
                  <a:pt x="135020" y="120631"/>
                </a:cubicBezTo>
                <a:lnTo>
                  <a:pt x="149303" y="106349"/>
                </a:lnTo>
                <a:lnTo>
                  <a:pt x="234278" y="21288"/>
                </a:lnTo>
                <a:lnTo>
                  <a:pt x="249183" y="6293"/>
                </a:lnTo>
                <a:cubicBezTo>
                  <a:pt x="257573" y="-2098"/>
                  <a:pt x="271142" y="-2098"/>
                  <a:pt x="279441" y="6293"/>
                </a:cubicBezTo>
                <a:lnTo>
                  <a:pt x="279532" y="6293"/>
                </a:lnTo>
                <a:moveTo>
                  <a:pt x="249361" y="66721"/>
                </a:moveTo>
                <a:lnTo>
                  <a:pt x="194648" y="121435"/>
                </a:lnTo>
                <a:lnTo>
                  <a:pt x="335763" y="262550"/>
                </a:lnTo>
                <a:lnTo>
                  <a:pt x="390476" y="207835"/>
                </a:lnTo>
                <a:lnTo>
                  <a:pt x="249361" y="66721"/>
                </a:lnTo>
                <a:moveTo>
                  <a:pt x="199559" y="227295"/>
                </a:moveTo>
                <a:lnTo>
                  <a:pt x="229816" y="257554"/>
                </a:lnTo>
                <a:lnTo>
                  <a:pt x="185367" y="302004"/>
                </a:lnTo>
                <a:lnTo>
                  <a:pt x="191617" y="308252"/>
                </a:lnTo>
                <a:cubicBezTo>
                  <a:pt x="202773" y="319408"/>
                  <a:pt x="202773" y="337529"/>
                  <a:pt x="191617" y="348685"/>
                </a:cubicBezTo>
                <a:lnTo>
                  <a:pt x="91650" y="448653"/>
                </a:lnTo>
                <a:cubicBezTo>
                  <a:pt x="80495" y="459809"/>
                  <a:pt x="62376" y="459809"/>
                  <a:pt x="51216" y="448653"/>
                </a:cubicBezTo>
                <a:lnTo>
                  <a:pt x="8371" y="405808"/>
                </a:lnTo>
                <a:cubicBezTo>
                  <a:pt x="-2784" y="394652"/>
                  <a:pt x="-2784" y="376531"/>
                  <a:pt x="8371" y="365375"/>
                </a:cubicBezTo>
                <a:lnTo>
                  <a:pt x="108338" y="265406"/>
                </a:lnTo>
                <a:cubicBezTo>
                  <a:pt x="119494" y="254250"/>
                  <a:pt x="137613" y="254250"/>
                  <a:pt x="148773" y="265406"/>
                </a:cubicBezTo>
                <a:lnTo>
                  <a:pt x="155023" y="271654"/>
                </a:lnTo>
                <a:lnTo>
                  <a:pt x="199472" y="227204"/>
                </a:lnTo>
                <a:lnTo>
                  <a:pt x="199559" y="227295"/>
                </a:lnTo>
                <a:moveTo>
                  <a:pt x="128688" y="305843"/>
                </a:moveTo>
                <a:lnTo>
                  <a:pt x="48893" y="385639"/>
                </a:lnTo>
                <a:lnTo>
                  <a:pt x="71566" y="408312"/>
                </a:lnTo>
                <a:lnTo>
                  <a:pt x="151361" y="328516"/>
                </a:lnTo>
                <a:lnTo>
                  <a:pt x="128688" y="305843"/>
                </a:ln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" name="Text 2">
            <a:extLst>
              <a:ext uri="{FF2B5EF4-FFF2-40B4-BE49-F238E27FC236}">
                <a16:creationId xmlns:a16="http://schemas.microsoft.com/office/drawing/2014/main" id="{2783B497-5E7E-24D4-1E64-B65DDC358CF2}"/>
              </a:ext>
            </a:extLst>
          </p:cNvPr>
          <p:cNvSpPr/>
          <p:nvPr/>
        </p:nvSpPr>
        <p:spPr>
          <a:xfrm>
            <a:off x="698500" y="1339331"/>
            <a:ext cx="4660900" cy="4832869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2">
            <a:extLst>
              <a:ext uri="{FF2B5EF4-FFF2-40B4-BE49-F238E27FC236}">
                <a16:creationId xmlns:a16="http://schemas.microsoft.com/office/drawing/2014/main" id="{FF708D43-A865-D741-3280-F75A9695BB18}"/>
              </a:ext>
            </a:extLst>
          </p:cNvPr>
          <p:cNvSpPr/>
          <p:nvPr/>
        </p:nvSpPr>
        <p:spPr>
          <a:xfrm>
            <a:off x="6521672" y="1339330"/>
            <a:ext cx="4660900" cy="483287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501105-EEC6-7984-98CF-1C25177EEE2B}"/>
              </a:ext>
            </a:extLst>
          </p:cNvPr>
          <p:cNvSpPr txBox="1"/>
          <p:nvPr/>
        </p:nvSpPr>
        <p:spPr>
          <a:xfrm>
            <a:off x="1346805" y="1479277"/>
            <a:ext cx="3356214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Equality Act 2010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10B5A1-9682-DE35-351A-3AA196E76593}"/>
              </a:ext>
            </a:extLst>
          </p:cNvPr>
          <p:cNvSpPr txBox="1"/>
          <p:nvPr/>
        </p:nvSpPr>
        <p:spPr>
          <a:xfrm>
            <a:off x="7534482" y="1344823"/>
            <a:ext cx="2635281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Employment Right Act 1996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E0049E-20A5-CDC8-5B00-78C6FB0E6238}"/>
              </a:ext>
            </a:extLst>
          </p:cNvPr>
          <p:cNvSpPr txBox="1"/>
          <p:nvPr/>
        </p:nvSpPr>
        <p:spPr>
          <a:xfrm>
            <a:off x="718820" y="2099354"/>
            <a:ext cx="451358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Protects employees and job applicants from discrimination.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Covers protected characteristics such as age, disability, race, religion, sex and sexual orientation.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Employers must ensure recruitment and workplace decisions are fair and non-discriminatory.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1B9C42E-95A5-7E86-2624-4F32EBB4F707}"/>
              </a:ext>
            </a:extLst>
          </p:cNvPr>
          <p:cNvSpPr txBox="1"/>
          <p:nvPr/>
        </p:nvSpPr>
        <p:spPr>
          <a:xfrm>
            <a:off x="6680200" y="2323226"/>
            <a:ext cx="43434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Sets out key legal rights for employees.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Covers areas such as written employment terms, wages, notice periods and unfair dismissal.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Helps employers understand their responsibilities throughout the employment relationship.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3F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15A418-5821-F8CF-C0A5-EE2EC91AA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F99DB980-FE5B-99E1-E0F5-B3F7E2E20AF7}"/>
              </a:ext>
            </a:extLst>
          </p:cNvPr>
          <p:cNvSpPr/>
          <p:nvPr/>
        </p:nvSpPr>
        <p:spPr>
          <a:xfrm>
            <a:off x="373149" y="311077"/>
            <a:ext cx="9012151" cy="727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Key UK Employment Legislation</a:t>
            </a:r>
            <a:endParaRPr lang="en-US" sz="4400" spc="300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546414D4-FE44-A174-7F36-74F20D4FD3D2}"/>
              </a:ext>
            </a:extLst>
          </p:cNvPr>
          <p:cNvSpPr/>
          <p:nvPr/>
        </p:nvSpPr>
        <p:spPr>
          <a:xfrm>
            <a:off x="9385300" y="311077"/>
            <a:ext cx="825500" cy="727713"/>
          </a:xfrm>
          <a:custGeom>
            <a:avLst/>
            <a:gdLst/>
            <a:ahLst/>
            <a:cxnLst/>
            <a:rect l="l" t="t" r="r" b="b"/>
            <a:pathLst>
              <a:path w="457200" h="457021">
                <a:moveTo>
                  <a:pt x="279532" y="6293"/>
                </a:moveTo>
                <a:cubicBezTo>
                  <a:pt x="287835" y="14593"/>
                  <a:pt x="287922" y="27983"/>
                  <a:pt x="279710" y="36374"/>
                </a:cubicBezTo>
                <a:lnTo>
                  <a:pt x="420825" y="177489"/>
                </a:lnTo>
                <a:cubicBezTo>
                  <a:pt x="429215" y="169276"/>
                  <a:pt x="442606" y="169368"/>
                  <a:pt x="450904" y="177667"/>
                </a:cubicBezTo>
                <a:cubicBezTo>
                  <a:pt x="459294" y="186058"/>
                  <a:pt x="459294" y="199622"/>
                  <a:pt x="450904" y="207926"/>
                </a:cubicBezTo>
                <a:lnTo>
                  <a:pt x="436000" y="222921"/>
                </a:lnTo>
                <a:lnTo>
                  <a:pt x="350938" y="307982"/>
                </a:lnTo>
                <a:lnTo>
                  <a:pt x="336655" y="322264"/>
                </a:lnTo>
                <a:cubicBezTo>
                  <a:pt x="328265" y="330655"/>
                  <a:pt x="314695" y="330655"/>
                  <a:pt x="306397" y="322264"/>
                </a:cubicBezTo>
                <a:cubicBezTo>
                  <a:pt x="298364" y="314230"/>
                  <a:pt x="298008" y="301287"/>
                  <a:pt x="305592" y="292900"/>
                </a:cubicBezTo>
                <a:lnTo>
                  <a:pt x="164386" y="151694"/>
                </a:lnTo>
                <a:cubicBezTo>
                  <a:pt x="155997" y="159194"/>
                  <a:pt x="143053" y="158925"/>
                  <a:pt x="135020" y="150890"/>
                </a:cubicBezTo>
                <a:cubicBezTo>
                  <a:pt x="126631" y="142499"/>
                  <a:pt x="126631" y="128935"/>
                  <a:pt x="135020" y="120631"/>
                </a:cubicBezTo>
                <a:lnTo>
                  <a:pt x="149303" y="106349"/>
                </a:lnTo>
                <a:lnTo>
                  <a:pt x="234278" y="21288"/>
                </a:lnTo>
                <a:lnTo>
                  <a:pt x="249183" y="6293"/>
                </a:lnTo>
                <a:cubicBezTo>
                  <a:pt x="257573" y="-2098"/>
                  <a:pt x="271142" y="-2098"/>
                  <a:pt x="279441" y="6293"/>
                </a:cubicBezTo>
                <a:lnTo>
                  <a:pt x="279532" y="6293"/>
                </a:lnTo>
                <a:moveTo>
                  <a:pt x="249361" y="66721"/>
                </a:moveTo>
                <a:lnTo>
                  <a:pt x="194648" y="121435"/>
                </a:lnTo>
                <a:lnTo>
                  <a:pt x="335763" y="262550"/>
                </a:lnTo>
                <a:lnTo>
                  <a:pt x="390476" y="207835"/>
                </a:lnTo>
                <a:lnTo>
                  <a:pt x="249361" y="66721"/>
                </a:lnTo>
                <a:moveTo>
                  <a:pt x="199559" y="227295"/>
                </a:moveTo>
                <a:lnTo>
                  <a:pt x="229816" y="257554"/>
                </a:lnTo>
                <a:lnTo>
                  <a:pt x="185367" y="302004"/>
                </a:lnTo>
                <a:lnTo>
                  <a:pt x="191617" y="308252"/>
                </a:lnTo>
                <a:cubicBezTo>
                  <a:pt x="202773" y="319408"/>
                  <a:pt x="202773" y="337529"/>
                  <a:pt x="191617" y="348685"/>
                </a:cubicBezTo>
                <a:lnTo>
                  <a:pt x="91650" y="448653"/>
                </a:lnTo>
                <a:cubicBezTo>
                  <a:pt x="80495" y="459809"/>
                  <a:pt x="62376" y="459809"/>
                  <a:pt x="51216" y="448653"/>
                </a:cubicBezTo>
                <a:lnTo>
                  <a:pt x="8371" y="405808"/>
                </a:lnTo>
                <a:cubicBezTo>
                  <a:pt x="-2784" y="394652"/>
                  <a:pt x="-2784" y="376531"/>
                  <a:pt x="8371" y="365375"/>
                </a:cubicBezTo>
                <a:lnTo>
                  <a:pt x="108338" y="265406"/>
                </a:lnTo>
                <a:cubicBezTo>
                  <a:pt x="119494" y="254250"/>
                  <a:pt x="137613" y="254250"/>
                  <a:pt x="148773" y="265406"/>
                </a:cubicBezTo>
                <a:lnTo>
                  <a:pt x="155023" y="271654"/>
                </a:lnTo>
                <a:lnTo>
                  <a:pt x="199472" y="227204"/>
                </a:lnTo>
                <a:lnTo>
                  <a:pt x="199559" y="227295"/>
                </a:lnTo>
                <a:moveTo>
                  <a:pt x="128688" y="305843"/>
                </a:moveTo>
                <a:lnTo>
                  <a:pt x="48893" y="385639"/>
                </a:lnTo>
                <a:lnTo>
                  <a:pt x="71566" y="408312"/>
                </a:lnTo>
                <a:lnTo>
                  <a:pt x="151361" y="328516"/>
                </a:lnTo>
                <a:lnTo>
                  <a:pt x="128688" y="305843"/>
                </a:ln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E1378C37-F9B9-452C-2B7B-029E1BC92917}"/>
              </a:ext>
            </a:extLst>
          </p:cNvPr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" name="Text 2">
            <a:extLst>
              <a:ext uri="{FF2B5EF4-FFF2-40B4-BE49-F238E27FC236}">
                <a16:creationId xmlns:a16="http://schemas.microsoft.com/office/drawing/2014/main" id="{99F029D7-CA8F-92C6-36B5-00C5F10E9E32}"/>
              </a:ext>
            </a:extLst>
          </p:cNvPr>
          <p:cNvSpPr/>
          <p:nvPr/>
        </p:nvSpPr>
        <p:spPr>
          <a:xfrm>
            <a:off x="698500" y="1339331"/>
            <a:ext cx="4660900" cy="4870969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2">
            <a:extLst>
              <a:ext uri="{FF2B5EF4-FFF2-40B4-BE49-F238E27FC236}">
                <a16:creationId xmlns:a16="http://schemas.microsoft.com/office/drawing/2014/main" id="{242E895E-DD40-535D-2B03-C5B9F239E2AB}"/>
              </a:ext>
            </a:extLst>
          </p:cNvPr>
          <p:cNvSpPr/>
          <p:nvPr/>
        </p:nvSpPr>
        <p:spPr>
          <a:xfrm>
            <a:off x="6521672" y="1339330"/>
            <a:ext cx="4660900" cy="4870969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4D4019-1BD9-740F-4582-3FA6A3E55D51}"/>
              </a:ext>
            </a:extLst>
          </p:cNvPr>
          <p:cNvSpPr txBox="1"/>
          <p:nvPr/>
        </p:nvSpPr>
        <p:spPr>
          <a:xfrm>
            <a:off x="789212" y="1479277"/>
            <a:ext cx="4566150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Data Protection Act 2018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4C4554-0120-02C6-04C2-F5665542A622}"/>
              </a:ext>
            </a:extLst>
          </p:cNvPr>
          <p:cNvSpPr txBox="1"/>
          <p:nvPr/>
        </p:nvSpPr>
        <p:spPr>
          <a:xfrm>
            <a:off x="6819900" y="1344823"/>
            <a:ext cx="4102100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500"/>
              </a:spcBef>
            </a:pPr>
            <a:r>
              <a:rPr lang="en-US" sz="2800" b="1" dirty="0">
                <a:solidFill>
                  <a:srgbClr val="131313">
                    <a:alpha val="90000"/>
                  </a:srgbClr>
                </a:solidFill>
                <a:latin typeface="Plus Jakarta Sans" panose="020B0604020202020204" charset="0"/>
                <a:ea typeface="Plus Jakarta Sans" pitchFamily="34" charset="-122"/>
                <a:cs typeface="Plus Jakarta Sans" panose="020B0604020202020204" charset="0"/>
              </a:rPr>
              <a:t>Health and Safety at Work 1974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26D9B-AE10-756E-639B-4E5724436191}"/>
              </a:ext>
            </a:extLst>
          </p:cNvPr>
          <p:cNvSpPr txBox="1"/>
          <p:nvPr/>
        </p:nvSpPr>
        <p:spPr>
          <a:xfrm>
            <a:off x="789212" y="2114750"/>
            <a:ext cx="4328888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Controls how organisations collect, store and use personal information.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Includes information such as CVs, contact details and recruitment records.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Employers must ensure personal data is handled securely and appropriately.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E4EE48-8EFB-DDF2-D776-210515E5A7CE}"/>
              </a:ext>
            </a:extLst>
          </p:cNvPr>
          <p:cNvSpPr txBox="1"/>
          <p:nvPr/>
        </p:nvSpPr>
        <p:spPr>
          <a:xfrm>
            <a:off x="6819900" y="2407058"/>
            <a:ext cx="4102100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Requires employers to protect the health, safety and welfare of employees.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Employers should identify and manage potential workplace risks.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>
              <a:latin typeface="Plus Jakarta Sans" panose="020B0604020202020204" charset="0"/>
              <a:cs typeface="Plus Jakarta Sans" panose="020B060402020202020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Appropriate measures must then be taken to provide a safe working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4113029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808225"/>
            <a:ext cx="548640" cy="548493"/>
          </a:xfrm>
          <a:custGeom>
            <a:avLst/>
            <a:gdLst/>
            <a:ahLst/>
            <a:cxnLst/>
            <a:rect l="l" t="t" r="r" b="b"/>
            <a:pathLst>
              <a:path w="548640" h="548493">
                <a:moveTo>
                  <a:pt x="394297" y="222864"/>
                </a:moveTo>
                <a:cubicBezTo>
                  <a:pt x="394297" y="128183"/>
                  <a:pt x="317542" y="51432"/>
                  <a:pt x="222863" y="51432"/>
                </a:cubicBezTo>
                <a:cubicBezTo>
                  <a:pt x="128184" y="51432"/>
                  <a:pt x="51430" y="128183"/>
                  <a:pt x="51430" y="222864"/>
                </a:cubicBezTo>
                <a:cubicBezTo>
                  <a:pt x="51430" y="317544"/>
                  <a:pt x="128184" y="394295"/>
                  <a:pt x="222863" y="394295"/>
                </a:cubicBezTo>
                <a:cubicBezTo>
                  <a:pt x="317542" y="394295"/>
                  <a:pt x="394297" y="317544"/>
                  <a:pt x="394297" y="222864"/>
                </a:cubicBezTo>
                <a:lnTo>
                  <a:pt x="394297" y="222864"/>
                </a:lnTo>
                <a:moveTo>
                  <a:pt x="361186" y="397619"/>
                </a:moveTo>
                <a:cubicBezTo>
                  <a:pt x="323259" y="427726"/>
                  <a:pt x="275148" y="445727"/>
                  <a:pt x="222863" y="445727"/>
                </a:cubicBezTo>
                <a:cubicBezTo>
                  <a:pt x="99754" y="445727"/>
                  <a:pt x="0" y="345973"/>
                  <a:pt x="0" y="222864"/>
                </a:cubicBezTo>
                <a:cubicBezTo>
                  <a:pt x="0" y="99754"/>
                  <a:pt x="99754" y="0"/>
                  <a:pt x="222863" y="0"/>
                </a:cubicBezTo>
                <a:cubicBezTo>
                  <a:pt x="345972" y="0"/>
                  <a:pt x="445726" y="99754"/>
                  <a:pt x="445726" y="222864"/>
                </a:cubicBezTo>
                <a:cubicBezTo>
                  <a:pt x="445726" y="275151"/>
                  <a:pt x="427725" y="323260"/>
                  <a:pt x="397616" y="361188"/>
                </a:cubicBezTo>
                <a:lnTo>
                  <a:pt x="541085" y="504657"/>
                </a:lnTo>
                <a:cubicBezTo>
                  <a:pt x="551158" y="514727"/>
                  <a:pt x="551158" y="531018"/>
                  <a:pt x="541085" y="540978"/>
                </a:cubicBezTo>
                <a:cubicBezTo>
                  <a:pt x="531012" y="550944"/>
                  <a:pt x="514729" y="551049"/>
                  <a:pt x="504765" y="540978"/>
                </a:cubicBezTo>
                <a:lnTo>
                  <a:pt x="361186" y="397619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259949" y="2808151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164482" y="82406"/>
                </a:moveTo>
                <a:cubicBezTo>
                  <a:pt x="162447" y="89692"/>
                  <a:pt x="157196" y="95694"/>
                  <a:pt x="150338" y="98799"/>
                </a:cubicBezTo>
                <a:cubicBezTo>
                  <a:pt x="132551" y="106837"/>
                  <a:pt x="120119" y="124624"/>
                  <a:pt x="120015" y="145412"/>
                </a:cubicBezTo>
                <a:cubicBezTo>
                  <a:pt x="119905" y="155161"/>
                  <a:pt x="114441" y="163950"/>
                  <a:pt x="105761" y="168235"/>
                </a:cubicBezTo>
                <a:cubicBezTo>
                  <a:pt x="88726" y="176701"/>
                  <a:pt x="77150" y="194169"/>
                  <a:pt x="77150" y="214310"/>
                </a:cubicBezTo>
                <a:cubicBezTo>
                  <a:pt x="77150" y="221919"/>
                  <a:pt x="78757" y="228991"/>
                  <a:pt x="81649" y="235422"/>
                </a:cubicBezTo>
                <a:cubicBezTo>
                  <a:pt x="86361" y="245818"/>
                  <a:pt x="83684" y="257927"/>
                  <a:pt x="75114" y="265427"/>
                </a:cubicBezTo>
                <a:cubicBezTo>
                  <a:pt x="60542" y="277963"/>
                  <a:pt x="51435" y="296502"/>
                  <a:pt x="51435" y="317185"/>
                </a:cubicBezTo>
                <a:cubicBezTo>
                  <a:pt x="51435" y="338829"/>
                  <a:pt x="61398" y="358010"/>
                  <a:pt x="77045" y="370656"/>
                </a:cubicBezTo>
                <a:cubicBezTo>
                  <a:pt x="84227" y="376444"/>
                  <a:pt x="87760" y="385656"/>
                  <a:pt x="86367" y="394768"/>
                </a:cubicBezTo>
                <a:cubicBezTo>
                  <a:pt x="85939" y="397446"/>
                  <a:pt x="85725" y="400129"/>
                  <a:pt x="85725" y="402910"/>
                </a:cubicBezTo>
                <a:cubicBezTo>
                  <a:pt x="85725" y="430880"/>
                  <a:pt x="108011" y="453594"/>
                  <a:pt x="135766" y="454345"/>
                </a:cubicBezTo>
                <a:cubicBezTo>
                  <a:pt x="145625" y="454669"/>
                  <a:pt x="154409" y="460452"/>
                  <a:pt x="158486" y="469455"/>
                </a:cubicBezTo>
                <a:cubicBezTo>
                  <a:pt x="165881" y="485848"/>
                  <a:pt x="182379" y="497210"/>
                  <a:pt x="201455" y="497210"/>
                </a:cubicBezTo>
                <a:cubicBezTo>
                  <a:pt x="227494" y="497210"/>
                  <a:pt x="248605" y="476099"/>
                  <a:pt x="248605" y="450060"/>
                </a:cubicBezTo>
                <a:lnTo>
                  <a:pt x="248605" y="94300"/>
                </a:lnTo>
                <a:cubicBezTo>
                  <a:pt x="248605" y="70621"/>
                  <a:pt x="229425" y="51441"/>
                  <a:pt x="205745" y="51441"/>
                </a:cubicBezTo>
                <a:cubicBezTo>
                  <a:pt x="186241" y="51441"/>
                  <a:pt x="169634" y="64515"/>
                  <a:pt x="164488" y="82411"/>
                </a:cubicBezTo>
                <a:lnTo>
                  <a:pt x="164482" y="82406"/>
                </a:lnTo>
                <a:moveTo>
                  <a:pt x="274320" y="516495"/>
                </a:moveTo>
                <a:cubicBezTo>
                  <a:pt x="256319" y="536318"/>
                  <a:pt x="230281" y="548640"/>
                  <a:pt x="201455" y="548640"/>
                </a:cubicBezTo>
                <a:cubicBezTo>
                  <a:pt x="166951" y="548640"/>
                  <a:pt x="136628" y="530957"/>
                  <a:pt x="119049" y="504173"/>
                </a:cubicBezTo>
                <a:cubicBezTo>
                  <a:pt x="70829" y="495603"/>
                  <a:pt x="34290" y="453489"/>
                  <a:pt x="34290" y="402910"/>
                </a:cubicBezTo>
                <a:cubicBezTo>
                  <a:pt x="34290" y="402373"/>
                  <a:pt x="34290" y="401731"/>
                  <a:pt x="34290" y="401193"/>
                </a:cubicBezTo>
                <a:cubicBezTo>
                  <a:pt x="13074" y="379549"/>
                  <a:pt x="0" y="349868"/>
                  <a:pt x="0" y="317185"/>
                </a:cubicBezTo>
                <a:cubicBezTo>
                  <a:pt x="0" y="287394"/>
                  <a:pt x="10825" y="260176"/>
                  <a:pt x="28716" y="239284"/>
                </a:cubicBezTo>
                <a:cubicBezTo>
                  <a:pt x="26785" y="231246"/>
                  <a:pt x="25715" y="222891"/>
                  <a:pt x="25715" y="214315"/>
                </a:cubicBezTo>
                <a:cubicBezTo>
                  <a:pt x="25715" y="179383"/>
                  <a:pt x="43183" y="148413"/>
                  <a:pt x="69754" y="129874"/>
                </a:cubicBezTo>
                <a:cubicBezTo>
                  <a:pt x="74577" y="98903"/>
                  <a:pt x="93115" y="72547"/>
                  <a:pt x="118940" y="57223"/>
                </a:cubicBezTo>
                <a:cubicBezTo>
                  <a:pt x="133407" y="23575"/>
                  <a:pt x="166836" y="0"/>
                  <a:pt x="205734" y="0"/>
                </a:cubicBezTo>
                <a:cubicBezTo>
                  <a:pt x="232739" y="0"/>
                  <a:pt x="257169" y="11357"/>
                  <a:pt x="274314" y="29577"/>
                </a:cubicBezTo>
                <a:cubicBezTo>
                  <a:pt x="291459" y="11362"/>
                  <a:pt x="315890" y="0"/>
                  <a:pt x="342894" y="0"/>
                </a:cubicBezTo>
                <a:cubicBezTo>
                  <a:pt x="381793" y="0"/>
                  <a:pt x="415227" y="23575"/>
                  <a:pt x="429585" y="57223"/>
                </a:cubicBezTo>
                <a:cubicBezTo>
                  <a:pt x="455410" y="72547"/>
                  <a:pt x="474052" y="98909"/>
                  <a:pt x="478771" y="129874"/>
                </a:cubicBezTo>
                <a:cubicBezTo>
                  <a:pt x="505451" y="148413"/>
                  <a:pt x="522920" y="179378"/>
                  <a:pt x="522920" y="214315"/>
                </a:cubicBezTo>
                <a:cubicBezTo>
                  <a:pt x="522920" y="222891"/>
                  <a:pt x="521850" y="231246"/>
                  <a:pt x="519919" y="239284"/>
                </a:cubicBezTo>
                <a:cubicBezTo>
                  <a:pt x="537815" y="260286"/>
                  <a:pt x="548634" y="287504"/>
                  <a:pt x="548634" y="317185"/>
                </a:cubicBezTo>
                <a:cubicBezTo>
                  <a:pt x="548634" y="349868"/>
                  <a:pt x="535560" y="379549"/>
                  <a:pt x="514344" y="401193"/>
                </a:cubicBezTo>
                <a:cubicBezTo>
                  <a:pt x="514344" y="401731"/>
                  <a:pt x="514344" y="402373"/>
                  <a:pt x="514344" y="402910"/>
                </a:cubicBezTo>
                <a:cubicBezTo>
                  <a:pt x="514344" y="453594"/>
                  <a:pt x="477805" y="495603"/>
                  <a:pt x="429585" y="504173"/>
                </a:cubicBezTo>
                <a:cubicBezTo>
                  <a:pt x="412012" y="530963"/>
                  <a:pt x="381689" y="548640"/>
                  <a:pt x="347179" y="548640"/>
                </a:cubicBezTo>
                <a:cubicBezTo>
                  <a:pt x="318354" y="548640"/>
                  <a:pt x="292315" y="536208"/>
                  <a:pt x="274314" y="516495"/>
                </a:cubicBezTo>
                <a:lnTo>
                  <a:pt x="274320" y="516495"/>
                </a:lnTo>
                <a:moveTo>
                  <a:pt x="300040" y="450055"/>
                </a:moveTo>
                <a:cubicBezTo>
                  <a:pt x="300040" y="476093"/>
                  <a:pt x="321152" y="497205"/>
                  <a:pt x="347190" y="497205"/>
                </a:cubicBezTo>
                <a:cubicBezTo>
                  <a:pt x="366267" y="497205"/>
                  <a:pt x="382764" y="485848"/>
                  <a:pt x="390160" y="469449"/>
                </a:cubicBezTo>
                <a:cubicBezTo>
                  <a:pt x="394231" y="460446"/>
                  <a:pt x="403020" y="454554"/>
                  <a:pt x="412879" y="454340"/>
                </a:cubicBezTo>
                <a:cubicBezTo>
                  <a:pt x="440635" y="453588"/>
                  <a:pt x="462921" y="430875"/>
                  <a:pt x="462921" y="402905"/>
                </a:cubicBezTo>
                <a:cubicBezTo>
                  <a:pt x="462921" y="400118"/>
                  <a:pt x="462707" y="397331"/>
                  <a:pt x="462279" y="394763"/>
                </a:cubicBezTo>
                <a:cubicBezTo>
                  <a:pt x="460781" y="385656"/>
                  <a:pt x="464424" y="376438"/>
                  <a:pt x="471600" y="370650"/>
                </a:cubicBezTo>
                <a:cubicBezTo>
                  <a:pt x="487247" y="358004"/>
                  <a:pt x="497211" y="338824"/>
                  <a:pt x="497211" y="317180"/>
                </a:cubicBezTo>
                <a:cubicBezTo>
                  <a:pt x="497211" y="296496"/>
                  <a:pt x="488103" y="277963"/>
                  <a:pt x="473531" y="265421"/>
                </a:cubicBezTo>
                <a:cubicBezTo>
                  <a:pt x="464961" y="258025"/>
                  <a:pt x="462279" y="245813"/>
                  <a:pt x="466997" y="235416"/>
                </a:cubicBezTo>
                <a:cubicBezTo>
                  <a:pt x="469888" y="228986"/>
                  <a:pt x="471496" y="221914"/>
                  <a:pt x="471496" y="214304"/>
                </a:cubicBezTo>
                <a:cubicBezTo>
                  <a:pt x="471496" y="194158"/>
                  <a:pt x="459925" y="176695"/>
                  <a:pt x="442884" y="168230"/>
                </a:cubicBezTo>
                <a:cubicBezTo>
                  <a:pt x="434205" y="163945"/>
                  <a:pt x="428630" y="155051"/>
                  <a:pt x="428630" y="145406"/>
                </a:cubicBezTo>
                <a:cubicBezTo>
                  <a:pt x="428521" y="124722"/>
                  <a:pt x="416094" y="106831"/>
                  <a:pt x="398307" y="98794"/>
                </a:cubicBezTo>
                <a:cubicBezTo>
                  <a:pt x="391449" y="95688"/>
                  <a:pt x="386199" y="89686"/>
                  <a:pt x="384163" y="82400"/>
                </a:cubicBezTo>
                <a:cubicBezTo>
                  <a:pt x="379022" y="64504"/>
                  <a:pt x="362410" y="51430"/>
                  <a:pt x="342905" y="51430"/>
                </a:cubicBezTo>
                <a:cubicBezTo>
                  <a:pt x="319226" y="51430"/>
                  <a:pt x="300046" y="70610"/>
                  <a:pt x="300046" y="94295"/>
                </a:cubicBezTo>
                <a:lnTo>
                  <a:pt x="300040" y="45005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91408"/>
            <a:ext cx="548640" cy="382126"/>
          </a:xfrm>
          <a:custGeom>
            <a:avLst/>
            <a:gdLst/>
            <a:ahLst/>
            <a:cxnLst/>
            <a:rect l="l" t="t" r="r" b="b"/>
            <a:pathLst>
              <a:path w="548640" h="382126">
                <a:moveTo>
                  <a:pt x="540010" y="8632"/>
                </a:moveTo>
                <a:cubicBezTo>
                  <a:pt x="551520" y="20142"/>
                  <a:pt x="551520" y="38751"/>
                  <a:pt x="540010" y="50139"/>
                </a:cubicBezTo>
                <a:lnTo>
                  <a:pt x="216779" y="373494"/>
                </a:lnTo>
                <a:cubicBezTo>
                  <a:pt x="205268" y="385003"/>
                  <a:pt x="186658" y="385003"/>
                  <a:pt x="175274" y="373494"/>
                </a:cubicBezTo>
                <a:lnTo>
                  <a:pt x="8636" y="206978"/>
                </a:lnTo>
                <a:cubicBezTo>
                  <a:pt x="-2875" y="195469"/>
                  <a:pt x="-2875" y="176859"/>
                  <a:pt x="8636" y="165472"/>
                </a:cubicBezTo>
                <a:cubicBezTo>
                  <a:pt x="20146" y="154085"/>
                  <a:pt x="38756" y="153962"/>
                  <a:pt x="50140" y="165472"/>
                </a:cubicBezTo>
                <a:lnTo>
                  <a:pt x="195842" y="311173"/>
                </a:lnTo>
                <a:lnTo>
                  <a:pt x="498384" y="8632"/>
                </a:lnTo>
                <a:cubicBezTo>
                  <a:pt x="509895" y="-2877"/>
                  <a:pt x="528505" y="-2877"/>
                  <a:pt x="539889" y="8632"/>
                </a:cubicBezTo>
                <a:lnTo>
                  <a:pt x="540010" y="8632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469135" y="2808151"/>
            <a:ext cx="377190" cy="548640"/>
          </a:xfrm>
          <a:custGeom>
            <a:avLst/>
            <a:gdLst/>
            <a:ahLst/>
            <a:cxnLst/>
            <a:rect l="l" t="t" r="r" b="b"/>
            <a:pathLst>
              <a:path w="377190" h="548640">
                <a:moveTo>
                  <a:pt x="301322" y="266710"/>
                </a:moveTo>
                <a:cubicBezTo>
                  <a:pt x="316753" y="244639"/>
                  <a:pt x="325753" y="217739"/>
                  <a:pt x="325753" y="188595"/>
                </a:cubicBezTo>
                <a:cubicBezTo>
                  <a:pt x="325753" y="112833"/>
                  <a:pt x="264354" y="51435"/>
                  <a:pt x="188591" y="51435"/>
                </a:cubicBezTo>
                <a:cubicBezTo>
                  <a:pt x="112833" y="51435"/>
                  <a:pt x="51430" y="112833"/>
                  <a:pt x="51430" y="188595"/>
                </a:cubicBezTo>
                <a:cubicBezTo>
                  <a:pt x="51430" y="217739"/>
                  <a:pt x="60430" y="244639"/>
                  <a:pt x="75861" y="266710"/>
                </a:cubicBezTo>
                <a:cubicBezTo>
                  <a:pt x="79825" y="272389"/>
                  <a:pt x="84540" y="278819"/>
                  <a:pt x="89575" y="285677"/>
                </a:cubicBezTo>
                <a:lnTo>
                  <a:pt x="89575" y="285677"/>
                </a:lnTo>
                <a:cubicBezTo>
                  <a:pt x="103399" y="304643"/>
                  <a:pt x="119901" y="327363"/>
                  <a:pt x="132224" y="349758"/>
                </a:cubicBezTo>
                <a:cubicBezTo>
                  <a:pt x="143370" y="370118"/>
                  <a:pt x="149047" y="391334"/>
                  <a:pt x="151834" y="411370"/>
                </a:cubicBezTo>
                <a:lnTo>
                  <a:pt x="99650" y="411480"/>
                </a:lnTo>
                <a:cubicBezTo>
                  <a:pt x="97292" y="398620"/>
                  <a:pt x="93328" y="386083"/>
                  <a:pt x="87006" y="374513"/>
                </a:cubicBezTo>
                <a:cubicBezTo>
                  <a:pt x="76396" y="355222"/>
                  <a:pt x="63217" y="337117"/>
                  <a:pt x="50038" y="319007"/>
                </a:cubicBezTo>
                <a:lnTo>
                  <a:pt x="50038" y="319007"/>
                </a:lnTo>
                <a:lnTo>
                  <a:pt x="50038" y="319007"/>
                </a:lnTo>
                <a:cubicBezTo>
                  <a:pt x="44467" y="311397"/>
                  <a:pt x="38892" y="303793"/>
                  <a:pt x="33536" y="296074"/>
                </a:cubicBezTo>
                <a:cubicBezTo>
                  <a:pt x="12425" y="265641"/>
                  <a:pt x="-4" y="228563"/>
                  <a:pt x="-4" y="188595"/>
                </a:cubicBezTo>
                <a:cubicBezTo>
                  <a:pt x="-4" y="84441"/>
                  <a:pt x="84434" y="0"/>
                  <a:pt x="188591" y="0"/>
                </a:cubicBezTo>
                <a:cubicBezTo>
                  <a:pt x="292748" y="0"/>
                  <a:pt x="377186" y="84441"/>
                  <a:pt x="377186" y="188595"/>
                </a:cubicBezTo>
                <a:cubicBezTo>
                  <a:pt x="377186" y="228563"/>
                  <a:pt x="364758" y="265641"/>
                  <a:pt x="343541" y="296074"/>
                </a:cubicBezTo>
                <a:cubicBezTo>
                  <a:pt x="338185" y="303787"/>
                  <a:pt x="332610" y="311397"/>
                  <a:pt x="327039" y="319007"/>
                </a:cubicBezTo>
                <a:lnTo>
                  <a:pt x="327039" y="319007"/>
                </a:lnTo>
                <a:lnTo>
                  <a:pt x="327039" y="319007"/>
                </a:lnTo>
                <a:cubicBezTo>
                  <a:pt x="313860" y="337008"/>
                  <a:pt x="300677" y="355118"/>
                  <a:pt x="290070" y="374513"/>
                </a:cubicBezTo>
                <a:cubicBezTo>
                  <a:pt x="283749" y="386083"/>
                  <a:pt x="279784" y="398625"/>
                  <a:pt x="277427" y="411480"/>
                </a:cubicBezTo>
                <a:lnTo>
                  <a:pt x="225348" y="411480"/>
                </a:lnTo>
                <a:cubicBezTo>
                  <a:pt x="228136" y="391444"/>
                  <a:pt x="233813" y="370118"/>
                  <a:pt x="244959" y="349868"/>
                </a:cubicBezTo>
                <a:cubicBezTo>
                  <a:pt x="257281" y="327472"/>
                  <a:pt x="273783" y="304753"/>
                  <a:pt x="287607" y="285787"/>
                </a:cubicBezTo>
                <a:lnTo>
                  <a:pt x="287607" y="285787"/>
                </a:lnTo>
                <a:lnTo>
                  <a:pt x="287607" y="285787"/>
                </a:lnTo>
                <a:lnTo>
                  <a:pt x="287607" y="285787"/>
                </a:lnTo>
                <a:cubicBezTo>
                  <a:pt x="292643" y="278929"/>
                  <a:pt x="297252" y="272499"/>
                  <a:pt x="301216" y="266820"/>
                </a:cubicBezTo>
                <a:lnTo>
                  <a:pt x="301322" y="266710"/>
                </a:lnTo>
              </a:path>
              <a:path w="377190" h="548640">
                <a:moveTo>
                  <a:pt x="188595" y="137160"/>
                </a:moveTo>
                <a:cubicBezTo>
                  <a:pt x="160200" y="137160"/>
                  <a:pt x="137161" y="160197"/>
                  <a:pt x="137161" y="188595"/>
                </a:cubicBezTo>
                <a:cubicBezTo>
                  <a:pt x="137161" y="198026"/>
                  <a:pt x="129448" y="205740"/>
                  <a:pt x="120018" y="205740"/>
                </a:cubicBezTo>
                <a:cubicBezTo>
                  <a:pt x="110588" y="205740"/>
                  <a:pt x="102875" y="198026"/>
                  <a:pt x="102875" y="188595"/>
                </a:cubicBezTo>
                <a:cubicBezTo>
                  <a:pt x="102875" y="141231"/>
                  <a:pt x="141235" y="102870"/>
                  <a:pt x="188599" y="102870"/>
                </a:cubicBezTo>
                <a:cubicBezTo>
                  <a:pt x="198028" y="102870"/>
                  <a:pt x="205742" y="110584"/>
                  <a:pt x="205742" y="120015"/>
                </a:cubicBezTo>
                <a:cubicBezTo>
                  <a:pt x="205742" y="129446"/>
                  <a:pt x="198028" y="137160"/>
                  <a:pt x="188599" y="137160"/>
                </a:cubicBezTo>
                <a:lnTo>
                  <a:pt x="188595" y="137160"/>
                </a:lnTo>
              </a:path>
              <a:path w="377190" h="548640">
                <a:moveTo>
                  <a:pt x="188595" y="548640"/>
                </a:moveTo>
                <a:cubicBezTo>
                  <a:pt x="141231" y="548640"/>
                  <a:pt x="102871" y="510279"/>
                  <a:pt x="102871" y="462915"/>
                </a:cubicBezTo>
                <a:lnTo>
                  <a:pt x="102871" y="445770"/>
                </a:lnTo>
                <a:lnTo>
                  <a:pt x="274323" y="445770"/>
                </a:lnTo>
                <a:lnTo>
                  <a:pt x="274323" y="462915"/>
                </a:lnTo>
                <a:cubicBezTo>
                  <a:pt x="274323" y="510279"/>
                  <a:pt x="235963" y="548640"/>
                  <a:pt x="188599" y="548640"/>
                </a:cubicBezTo>
                <a:lnTo>
                  <a:pt x="188595" y="54864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573206" y="3735205"/>
            <a:ext cx="2504644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Choose Your Candidate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Individually choose which candidate you would select and explain why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3596010" y="3735205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Reveal New Information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Reveal additional information that challenges initial assumptions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6482709" y="3747535"/>
            <a:ext cx="2123440" cy="24438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Reflect on Decision Changes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Discuss whether decisions changed and what influenced judgement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9359249" y="3747535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Identify Bias Reduction Methods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Identify practical ways organisations can reduce unconscious bias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416556" y="882831"/>
            <a:ext cx="1135888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Bias Reflection Exercise (Candidate Profiles)</a:t>
            </a:r>
            <a:endParaRPr lang="en-US" sz="4400" spc="300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21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428831" y="0"/>
            <a:ext cx="6763169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45588" y="1407886"/>
            <a:ext cx="4550230" cy="46634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How to Reduce Unconscious Bias in Recruitment</a:t>
            </a:r>
            <a:endParaRPr lang="en-US" sz="4400" spc="300" dirty="0"/>
          </a:p>
        </p:txBody>
      </p:sp>
      <p:sp>
        <p:nvSpPr>
          <p:cNvPr id="6" name="Text 4"/>
          <p:cNvSpPr/>
          <p:nvPr/>
        </p:nvSpPr>
        <p:spPr>
          <a:xfrm>
            <a:off x="6763658" y="586675"/>
            <a:ext cx="4904015" cy="457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Challenge Assumptions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763656" y="2736705"/>
            <a:ext cx="4904015" cy="457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Improve Fairness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763658" y="4770078"/>
            <a:ext cx="490401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Reflection and Training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5994402" y="4770078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137069" y="68671"/>
                </a:moveTo>
                <a:cubicBezTo>
                  <a:pt x="135372" y="74743"/>
                  <a:pt x="130997" y="79745"/>
                  <a:pt x="125282" y="82333"/>
                </a:cubicBezTo>
                <a:cubicBezTo>
                  <a:pt x="110460" y="89031"/>
                  <a:pt x="100099" y="103853"/>
                  <a:pt x="100013" y="121176"/>
                </a:cubicBezTo>
                <a:cubicBezTo>
                  <a:pt x="99921" y="129301"/>
                  <a:pt x="95367" y="136625"/>
                  <a:pt x="88134" y="140196"/>
                </a:cubicBezTo>
                <a:cubicBezTo>
                  <a:pt x="73938" y="147250"/>
                  <a:pt x="64291" y="161808"/>
                  <a:pt x="64291" y="178591"/>
                </a:cubicBezTo>
                <a:cubicBezTo>
                  <a:pt x="64291" y="184933"/>
                  <a:pt x="65631" y="190826"/>
                  <a:pt x="68041" y="196185"/>
                </a:cubicBezTo>
                <a:cubicBezTo>
                  <a:pt x="71968" y="204848"/>
                  <a:pt x="69737" y="214939"/>
                  <a:pt x="62595" y="221189"/>
                </a:cubicBezTo>
                <a:cubicBezTo>
                  <a:pt x="50452" y="231636"/>
                  <a:pt x="42863" y="247085"/>
                  <a:pt x="42863" y="264321"/>
                </a:cubicBezTo>
                <a:cubicBezTo>
                  <a:pt x="42863" y="282358"/>
                  <a:pt x="51165" y="298341"/>
                  <a:pt x="64205" y="308880"/>
                </a:cubicBezTo>
                <a:cubicBezTo>
                  <a:pt x="70189" y="313703"/>
                  <a:pt x="73134" y="321380"/>
                  <a:pt x="71972" y="328974"/>
                </a:cubicBezTo>
                <a:cubicBezTo>
                  <a:pt x="71616" y="331205"/>
                  <a:pt x="71438" y="333441"/>
                  <a:pt x="71438" y="335759"/>
                </a:cubicBezTo>
                <a:cubicBezTo>
                  <a:pt x="71438" y="359067"/>
                  <a:pt x="90009" y="377995"/>
                  <a:pt x="113139" y="378621"/>
                </a:cubicBezTo>
                <a:cubicBezTo>
                  <a:pt x="121355" y="378891"/>
                  <a:pt x="128674" y="383710"/>
                  <a:pt x="132071" y="391212"/>
                </a:cubicBezTo>
                <a:cubicBezTo>
                  <a:pt x="138234" y="404873"/>
                  <a:pt x="151982" y="414342"/>
                  <a:pt x="167879" y="414342"/>
                </a:cubicBezTo>
                <a:cubicBezTo>
                  <a:pt x="189578" y="414342"/>
                  <a:pt x="207171" y="396749"/>
                  <a:pt x="207171" y="375050"/>
                </a:cubicBezTo>
                <a:lnTo>
                  <a:pt x="207171" y="78584"/>
                </a:lnTo>
                <a:cubicBezTo>
                  <a:pt x="207171" y="58851"/>
                  <a:pt x="191187" y="42867"/>
                  <a:pt x="171455" y="42867"/>
                </a:cubicBezTo>
                <a:cubicBezTo>
                  <a:pt x="155201" y="42867"/>
                  <a:pt x="141362" y="53762"/>
                  <a:pt x="137073" y="68676"/>
                </a:cubicBezTo>
                <a:lnTo>
                  <a:pt x="137069" y="68671"/>
                </a:lnTo>
                <a:moveTo>
                  <a:pt x="228600" y="430413"/>
                </a:moveTo>
                <a:cubicBezTo>
                  <a:pt x="213599" y="446931"/>
                  <a:pt x="191901" y="457200"/>
                  <a:pt x="167879" y="457200"/>
                </a:cubicBezTo>
                <a:cubicBezTo>
                  <a:pt x="139126" y="457200"/>
                  <a:pt x="113857" y="442464"/>
                  <a:pt x="99208" y="420144"/>
                </a:cubicBezTo>
                <a:cubicBezTo>
                  <a:pt x="59025" y="413002"/>
                  <a:pt x="28575" y="377908"/>
                  <a:pt x="28575" y="335759"/>
                </a:cubicBezTo>
                <a:cubicBezTo>
                  <a:pt x="28575" y="335310"/>
                  <a:pt x="28575" y="334776"/>
                  <a:pt x="28575" y="334328"/>
                </a:cubicBezTo>
                <a:cubicBezTo>
                  <a:pt x="10895" y="316291"/>
                  <a:pt x="0" y="291556"/>
                  <a:pt x="0" y="264321"/>
                </a:cubicBezTo>
                <a:cubicBezTo>
                  <a:pt x="0" y="239495"/>
                  <a:pt x="9021" y="216813"/>
                  <a:pt x="23930" y="199403"/>
                </a:cubicBezTo>
                <a:cubicBezTo>
                  <a:pt x="22321" y="192705"/>
                  <a:pt x="21429" y="185742"/>
                  <a:pt x="21429" y="178596"/>
                </a:cubicBezTo>
                <a:cubicBezTo>
                  <a:pt x="21429" y="149486"/>
                  <a:pt x="35986" y="123677"/>
                  <a:pt x="58128" y="108228"/>
                </a:cubicBezTo>
                <a:cubicBezTo>
                  <a:pt x="62147" y="82419"/>
                  <a:pt x="77596" y="60456"/>
                  <a:pt x="99116" y="47686"/>
                </a:cubicBezTo>
                <a:cubicBezTo>
                  <a:pt x="111173" y="19646"/>
                  <a:pt x="139030" y="0"/>
                  <a:pt x="171445" y="0"/>
                </a:cubicBezTo>
                <a:cubicBezTo>
                  <a:pt x="193949" y="0"/>
                  <a:pt x="214308" y="9464"/>
                  <a:pt x="228595" y="24648"/>
                </a:cubicBezTo>
                <a:cubicBezTo>
                  <a:pt x="242883" y="9469"/>
                  <a:pt x="263242" y="0"/>
                  <a:pt x="285745" y="0"/>
                </a:cubicBezTo>
                <a:cubicBezTo>
                  <a:pt x="318161" y="0"/>
                  <a:pt x="346023" y="19646"/>
                  <a:pt x="357988" y="47686"/>
                </a:cubicBezTo>
                <a:cubicBezTo>
                  <a:pt x="379508" y="60456"/>
                  <a:pt x="395044" y="82424"/>
                  <a:pt x="398976" y="108228"/>
                </a:cubicBezTo>
                <a:cubicBezTo>
                  <a:pt x="421209" y="123677"/>
                  <a:pt x="435766" y="149482"/>
                  <a:pt x="435766" y="178596"/>
                </a:cubicBezTo>
                <a:cubicBezTo>
                  <a:pt x="435766" y="185742"/>
                  <a:pt x="434875" y="192705"/>
                  <a:pt x="433266" y="199403"/>
                </a:cubicBezTo>
                <a:cubicBezTo>
                  <a:pt x="448179" y="216905"/>
                  <a:pt x="457195" y="239587"/>
                  <a:pt x="457195" y="264321"/>
                </a:cubicBezTo>
                <a:cubicBezTo>
                  <a:pt x="457195" y="291556"/>
                  <a:pt x="446300" y="316291"/>
                  <a:pt x="428620" y="334328"/>
                </a:cubicBezTo>
                <a:cubicBezTo>
                  <a:pt x="428620" y="334776"/>
                  <a:pt x="428620" y="335310"/>
                  <a:pt x="428620" y="335759"/>
                </a:cubicBezTo>
                <a:cubicBezTo>
                  <a:pt x="428620" y="377995"/>
                  <a:pt x="398171" y="413002"/>
                  <a:pt x="357988" y="420144"/>
                </a:cubicBezTo>
                <a:cubicBezTo>
                  <a:pt x="343343" y="442469"/>
                  <a:pt x="318074" y="457200"/>
                  <a:pt x="289316" y="457200"/>
                </a:cubicBezTo>
                <a:cubicBezTo>
                  <a:pt x="265295" y="457200"/>
                  <a:pt x="243596" y="446840"/>
                  <a:pt x="228595" y="430413"/>
                </a:cubicBezTo>
                <a:lnTo>
                  <a:pt x="228600" y="430413"/>
                </a:lnTo>
                <a:moveTo>
                  <a:pt x="250034" y="375046"/>
                </a:moveTo>
                <a:cubicBezTo>
                  <a:pt x="250034" y="396744"/>
                  <a:pt x="267627" y="414338"/>
                  <a:pt x="289325" y="414338"/>
                </a:cubicBezTo>
                <a:cubicBezTo>
                  <a:pt x="305222" y="414338"/>
                  <a:pt x="318970" y="404873"/>
                  <a:pt x="325133" y="391208"/>
                </a:cubicBezTo>
                <a:cubicBezTo>
                  <a:pt x="328526" y="383705"/>
                  <a:pt x="335850" y="378795"/>
                  <a:pt x="344066" y="378616"/>
                </a:cubicBezTo>
                <a:cubicBezTo>
                  <a:pt x="367196" y="377990"/>
                  <a:pt x="385767" y="359062"/>
                  <a:pt x="385767" y="335754"/>
                </a:cubicBezTo>
                <a:cubicBezTo>
                  <a:pt x="385767" y="333431"/>
                  <a:pt x="385589" y="331109"/>
                  <a:pt x="385232" y="328969"/>
                </a:cubicBezTo>
                <a:cubicBezTo>
                  <a:pt x="383984" y="321380"/>
                  <a:pt x="387020" y="313699"/>
                  <a:pt x="393000" y="308875"/>
                </a:cubicBezTo>
                <a:cubicBezTo>
                  <a:pt x="406039" y="298337"/>
                  <a:pt x="414342" y="282353"/>
                  <a:pt x="414342" y="264316"/>
                </a:cubicBezTo>
                <a:cubicBezTo>
                  <a:pt x="414342" y="247080"/>
                  <a:pt x="406753" y="231636"/>
                  <a:pt x="394609" y="221184"/>
                </a:cubicBezTo>
                <a:cubicBezTo>
                  <a:pt x="387468" y="215021"/>
                  <a:pt x="385232" y="204844"/>
                  <a:pt x="389164" y="196180"/>
                </a:cubicBezTo>
                <a:cubicBezTo>
                  <a:pt x="391574" y="190822"/>
                  <a:pt x="392913" y="184928"/>
                  <a:pt x="392913" y="178587"/>
                </a:cubicBezTo>
                <a:cubicBezTo>
                  <a:pt x="392913" y="161799"/>
                  <a:pt x="383271" y="147246"/>
                  <a:pt x="369070" y="140191"/>
                </a:cubicBezTo>
                <a:cubicBezTo>
                  <a:pt x="361837" y="136621"/>
                  <a:pt x="357192" y="129209"/>
                  <a:pt x="357192" y="121172"/>
                </a:cubicBezTo>
                <a:cubicBezTo>
                  <a:pt x="357101" y="103935"/>
                  <a:pt x="346745" y="89026"/>
                  <a:pt x="331923" y="82328"/>
                </a:cubicBezTo>
                <a:cubicBezTo>
                  <a:pt x="326208" y="79740"/>
                  <a:pt x="321832" y="74738"/>
                  <a:pt x="320136" y="68667"/>
                </a:cubicBezTo>
                <a:cubicBezTo>
                  <a:pt x="315852" y="53753"/>
                  <a:pt x="302008" y="42858"/>
                  <a:pt x="285755" y="42858"/>
                </a:cubicBezTo>
                <a:cubicBezTo>
                  <a:pt x="266022" y="42858"/>
                  <a:pt x="250038" y="58842"/>
                  <a:pt x="250038" y="78579"/>
                </a:cubicBezTo>
                <a:lnTo>
                  <a:pt x="250034" y="375046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044259" y="2675500"/>
            <a:ext cx="457200" cy="366435"/>
          </a:xfrm>
          <a:custGeom>
            <a:avLst/>
            <a:gdLst/>
            <a:ahLst/>
            <a:cxnLst/>
            <a:rect l="l" t="t" r="r" b="b"/>
            <a:pathLst>
              <a:path w="457200" h="366435">
                <a:moveTo>
                  <a:pt x="372133" y="34353"/>
                </a:moveTo>
                <a:lnTo>
                  <a:pt x="281457" y="34353"/>
                </a:lnTo>
                <a:cubicBezTo>
                  <a:pt x="272656" y="14100"/>
                  <a:pt x="252470" y="0"/>
                  <a:pt x="228998" y="0"/>
                </a:cubicBezTo>
                <a:cubicBezTo>
                  <a:pt x="205525" y="0"/>
                  <a:pt x="185340" y="14100"/>
                  <a:pt x="176539" y="34353"/>
                </a:cubicBezTo>
                <a:lnTo>
                  <a:pt x="85862" y="34353"/>
                </a:lnTo>
                <a:cubicBezTo>
                  <a:pt x="76343" y="34353"/>
                  <a:pt x="68685" y="42012"/>
                  <a:pt x="68685" y="51532"/>
                </a:cubicBezTo>
                <a:cubicBezTo>
                  <a:pt x="68685" y="61052"/>
                  <a:pt x="76343" y="68710"/>
                  <a:pt x="85862" y="68710"/>
                </a:cubicBezTo>
                <a:lnTo>
                  <a:pt x="172890" y="68710"/>
                </a:lnTo>
                <a:cubicBezTo>
                  <a:pt x="177042" y="89180"/>
                  <a:pt x="192143" y="105713"/>
                  <a:pt x="211825" y="111866"/>
                </a:cubicBezTo>
                <a:lnTo>
                  <a:pt x="211825" y="332086"/>
                </a:lnTo>
                <a:lnTo>
                  <a:pt x="85862" y="332086"/>
                </a:lnTo>
                <a:cubicBezTo>
                  <a:pt x="76343" y="332086"/>
                  <a:pt x="68685" y="339744"/>
                  <a:pt x="68685" y="349264"/>
                </a:cubicBezTo>
                <a:cubicBezTo>
                  <a:pt x="68685" y="358784"/>
                  <a:pt x="76343" y="366443"/>
                  <a:pt x="85862" y="366443"/>
                </a:cubicBezTo>
                <a:lnTo>
                  <a:pt x="229002" y="366443"/>
                </a:lnTo>
                <a:lnTo>
                  <a:pt x="372143" y="366443"/>
                </a:lnTo>
                <a:cubicBezTo>
                  <a:pt x="381661" y="366443"/>
                  <a:pt x="389320" y="358784"/>
                  <a:pt x="389320" y="349268"/>
                </a:cubicBezTo>
                <a:cubicBezTo>
                  <a:pt x="389320" y="339748"/>
                  <a:pt x="381661" y="332093"/>
                  <a:pt x="372143" y="332093"/>
                </a:cubicBezTo>
                <a:lnTo>
                  <a:pt x="246179" y="332093"/>
                </a:lnTo>
                <a:lnTo>
                  <a:pt x="246179" y="111873"/>
                </a:lnTo>
                <a:cubicBezTo>
                  <a:pt x="265862" y="105717"/>
                  <a:pt x="280963" y="89187"/>
                  <a:pt x="285114" y="68718"/>
                </a:cubicBezTo>
                <a:lnTo>
                  <a:pt x="372143" y="68718"/>
                </a:lnTo>
                <a:cubicBezTo>
                  <a:pt x="381661" y="68718"/>
                  <a:pt x="389320" y="61059"/>
                  <a:pt x="389320" y="51543"/>
                </a:cubicBezTo>
                <a:cubicBezTo>
                  <a:pt x="389320" y="42023"/>
                  <a:pt x="381661" y="34368"/>
                  <a:pt x="372143" y="34368"/>
                </a:cubicBezTo>
                <a:lnTo>
                  <a:pt x="372133" y="34353"/>
                </a:lnTo>
                <a:moveTo>
                  <a:pt x="366405" y="140132"/>
                </a:moveTo>
                <a:lnTo>
                  <a:pt x="418219" y="229022"/>
                </a:lnTo>
                <a:lnTo>
                  <a:pt x="314517" y="229022"/>
                </a:lnTo>
                <a:lnTo>
                  <a:pt x="366405" y="140132"/>
                </a:lnTo>
                <a:moveTo>
                  <a:pt x="276231" y="241261"/>
                </a:moveTo>
                <a:cubicBezTo>
                  <a:pt x="283962" y="273398"/>
                  <a:pt x="321393" y="297729"/>
                  <a:pt x="366409" y="297729"/>
                </a:cubicBezTo>
                <a:cubicBezTo>
                  <a:pt x="411425" y="297729"/>
                  <a:pt x="448856" y="273394"/>
                  <a:pt x="456587" y="241261"/>
                </a:cubicBezTo>
                <a:cubicBezTo>
                  <a:pt x="458448" y="233390"/>
                  <a:pt x="455870" y="225303"/>
                  <a:pt x="451791" y="218286"/>
                </a:cubicBezTo>
                <a:lnTo>
                  <a:pt x="383659" y="101484"/>
                </a:lnTo>
                <a:cubicBezTo>
                  <a:pt x="380080" y="95328"/>
                  <a:pt x="373496" y="91609"/>
                  <a:pt x="366409" y="91609"/>
                </a:cubicBezTo>
                <a:cubicBezTo>
                  <a:pt x="359323" y="91609"/>
                  <a:pt x="352739" y="95401"/>
                  <a:pt x="349159" y="101484"/>
                </a:cubicBezTo>
                <a:lnTo>
                  <a:pt x="281027" y="218359"/>
                </a:lnTo>
                <a:cubicBezTo>
                  <a:pt x="276949" y="225372"/>
                  <a:pt x="274370" y="233460"/>
                  <a:pt x="276231" y="241334"/>
                </a:cubicBezTo>
                <a:lnTo>
                  <a:pt x="276231" y="241261"/>
                </a:lnTo>
                <a:moveTo>
                  <a:pt x="38903" y="229022"/>
                </a:moveTo>
                <a:lnTo>
                  <a:pt x="90718" y="140132"/>
                </a:lnTo>
                <a:lnTo>
                  <a:pt x="142605" y="229022"/>
                </a:lnTo>
                <a:lnTo>
                  <a:pt x="38903" y="229022"/>
                </a:lnTo>
                <a:moveTo>
                  <a:pt x="90722" y="297729"/>
                </a:moveTo>
                <a:cubicBezTo>
                  <a:pt x="135738" y="297729"/>
                  <a:pt x="173169" y="273394"/>
                  <a:pt x="180900" y="241261"/>
                </a:cubicBezTo>
                <a:cubicBezTo>
                  <a:pt x="182761" y="233390"/>
                  <a:pt x="180183" y="225303"/>
                  <a:pt x="176104" y="218286"/>
                </a:cubicBezTo>
                <a:lnTo>
                  <a:pt x="107972" y="101484"/>
                </a:lnTo>
                <a:cubicBezTo>
                  <a:pt x="104392" y="95328"/>
                  <a:pt x="97809" y="91609"/>
                  <a:pt x="90722" y="91609"/>
                </a:cubicBezTo>
                <a:cubicBezTo>
                  <a:pt x="83636" y="91609"/>
                  <a:pt x="77052" y="95401"/>
                  <a:pt x="73472" y="101484"/>
                </a:cubicBezTo>
                <a:lnTo>
                  <a:pt x="5409" y="218359"/>
                </a:lnTo>
                <a:cubicBezTo>
                  <a:pt x="1330" y="225372"/>
                  <a:pt x="-1248" y="233460"/>
                  <a:pt x="613" y="241334"/>
                </a:cubicBezTo>
                <a:cubicBezTo>
                  <a:pt x="8344" y="273398"/>
                  <a:pt x="45775" y="297733"/>
                  <a:pt x="90718" y="297733"/>
                </a:cubicBezTo>
                <a:lnTo>
                  <a:pt x="90722" y="297729"/>
                </a:lnTo>
                <a:moveTo>
                  <a:pt x="228993" y="34353"/>
                </a:moveTo>
                <a:cubicBezTo>
                  <a:pt x="241644" y="34353"/>
                  <a:pt x="251894" y="44606"/>
                  <a:pt x="251894" y="57256"/>
                </a:cubicBezTo>
                <a:cubicBezTo>
                  <a:pt x="251894" y="69905"/>
                  <a:pt x="241639" y="80158"/>
                  <a:pt x="228993" y="80158"/>
                </a:cubicBezTo>
                <a:cubicBezTo>
                  <a:pt x="216342" y="80158"/>
                  <a:pt x="206092" y="69905"/>
                  <a:pt x="206092" y="57256"/>
                </a:cubicBezTo>
                <a:cubicBezTo>
                  <a:pt x="206092" y="44606"/>
                  <a:pt x="216347" y="34353"/>
                  <a:pt x="228993" y="34353"/>
                </a:cubicBezTo>
                <a:lnTo>
                  <a:pt x="228993" y="3435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6028523" y="490281"/>
            <a:ext cx="457200" cy="457077"/>
          </a:xfrm>
          <a:custGeom>
            <a:avLst/>
            <a:gdLst/>
            <a:ahLst/>
            <a:cxnLst/>
            <a:rect l="l" t="t" r="r" b="b"/>
            <a:pathLst>
              <a:path w="457200" h="457077">
                <a:moveTo>
                  <a:pt x="328580" y="185720"/>
                </a:moveTo>
                <a:cubicBezTo>
                  <a:pt x="328580" y="106819"/>
                  <a:pt x="264618" y="42860"/>
                  <a:pt x="185719" y="42860"/>
                </a:cubicBezTo>
                <a:cubicBezTo>
                  <a:pt x="106820" y="42860"/>
                  <a:pt x="42858" y="106819"/>
                  <a:pt x="42858" y="185720"/>
                </a:cubicBezTo>
                <a:cubicBezTo>
                  <a:pt x="42858" y="264620"/>
                  <a:pt x="106820" y="328579"/>
                  <a:pt x="185719" y="328579"/>
                </a:cubicBezTo>
                <a:cubicBezTo>
                  <a:pt x="264618" y="328579"/>
                  <a:pt x="328580" y="264620"/>
                  <a:pt x="328580" y="185720"/>
                </a:cubicBezTo>
                <a:moveTo>
                  <a:pt x="300988" y="331349"/>
                </a:moveTo>
                <a:cubicBezTo>
                  <a:pt x="269382" y="356438"/>
                  <a:pt x="229290" y="371439"/>
                  <a:pt x="185719" y="371439"/>
                </a:cubicBezTo>
                <a:cubicBezTo>
                  <a:pt x="83128" y="371439"/>
                  <a:pt x="0" y="288311"/>
                  <a:pt x="0" y="185720"/>
                </a:cubicBezTo>
                <a:cubicBezTo>
                  <a:pt x="0" y="83129"/>
                  <a:pt x="83128" y="0"/>
                  <a:pt x="185719" y="0"/>
                </a:cubicBezTo>
                <a:cubicBezTo>
                  <a:pt x="288310" y="0"/>
                  <a:pt x="371438" y="83129"/>
                  <a:pt x="371438" y="185720"/>
                </a:cubicBezTo>
                <a:cubicBezTo>
                  <a:pt x="371438" y="229293"/>
                  <a:pt x="356438" y="269383"/>
                  <a:pt x="331347" y="300990"/>
                </a:cubicBezTo>
                <a:lnTo>
                  <a:pt x="450904" y="420548"/>
                </a:lnTo>
                <a:cubicBezTo>
                  <a:pt x="459299" y="428940"/>
                  <a:pt x="459299" y="442515"/>
                  <a:pt x="450904" y="450815"/>
                </a:cubicBezTo>
                <a:cubicBezTo>
                  <a:pt x="442510" y="459121"/>
                  <a:pt x="428940" y="459207"/>
                  <a:pt x="420638" y="450815"/>
                </a:cubicBezTo>
                <a:lnTo>
                  <a:pt x="300988" y="33134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5F1F12-B0D8-CE72-DA4B-1DB39F959D4E}"/>
              </a:ext>
            </a:extLst>
          </p:cNvPr>
          <p:cNvSpPr txBox="1"/>
          <p:nvPr/>
        </p:nvSpPr>
        <p:spPr>
          <a:xfrm>
            <a:off x="6664987" y="993140"/>
            <a:ext cx="510135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Focus on evidence, skills and experience rather than making assumptions about a candidate.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4A732D0-B4F6-7092-409F-5AAA750A39DF}"/>
              </a:ext>
            </a:extLst>
          </p:cNvPr>
          <p:cNvSpPr txBox="1"/>
          <p:nvPr/>
        </p:nvSpPr>
        <p:spPr>
          <a:xfrm>
            <a:off x="6661570" y="3110009"/>
            <a:ext cx="522562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Use the same questions and clear assessment criteria to evaluate candidates consistently.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1C3705F-9D34-8965-CD16-E97D3A140F1C}"/>
              </a:ext>
            </a:extLst>
          </p:cNvPr>
          <p:cNvSpPr txBox="1"/>
          <p:nvPr/>
        </p:nvSpPr>
        <p:spPr>
          <a:xfrm>
            <a:off x="6661571" y="5139090"/>
            <a:ext cx="522562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Regular reflection and training can help recruiters recognise bias and reduce its influence on decisions.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/>
      <p:bldP spid="15" grpId="0"/>
      <p:bldP spid="1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4497" y="1332456"/>
            <a:ext cx="5090160" cy="4705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Entrepreneurial Focus for Employers</a:t>
            </a:r>
            <a:endParaRPr lang="en-US" sz="4400" spc="300" dirty="0"/>
          </a:p>
        </p:txBody>
      </p:sp>
      <p:sp>
        <p:nvSpPr>
          <p:cNvPr id="5" name="Text 3"/>
          <p:cNvSpPr/>
          <p:nvPr/>
        </p:nvSpPr>
        <p:spPr>
          <a:xfrm>
            <a:off x="6763657" y="551087"/>
            <a:ext cx="490401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Entrepreneur and SME recruitment challenges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763658" y="2642410"/>
            <a:ext cx="4904015" cy="3663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Balancing skills and cultural fit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763658" y="4593041"/>
            <a:ext cx="4904015" cy="8510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Ensuring fairness in small </a:t>
            </a:r>
            <a:r>
              <a:rPr lang="en-US" sz="2400" b="1" dirty="0" err="1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organisations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051552" y="4770078"/>
            <a:ext cx="342900" cy="457200"/>
          </a:xfrm>
          <a:custGeom>
            <a:avLst/>
            <a:gdLst/>
            <a:ahLst/>
            <a:cxnLst/>
            <a:rect l="l" t="t" r="r" b="b"/>
            <a:pathLst>
              <a:path w="342900" h="457200">
                <a:moveTo>
                  <a:pt x="250032" y="57150"/>
                </a:moveTo>
                <a:lnTo>
                  <a:pt x="285752" y="57150"/>
                </a:lnTo>
                <a:cubicBezTo>
                  <a:pt x="317275" y="57150"/>
                  <a:pt x="342903" y="82776"/>
                  <a:pt x="342903" y="114300"/>
                </a:cubicBezTo>
                <a:lnTo>
                  <a:pt x="342903" y="400050"/>
                </a:lnTo>
                <a:cubicBezTo>
                  <a:pt x="342903" y="431574"/>
                  <a:pt x="317275" y="457200"/>
                  <a:pt x="285752" y="457200"/>
                </a:cubicBezTo>
                <a:lnTo>
                  <a:pt x="57151" y="457200"/>
                </a:lnTo>
                <a:cubicBezTo>
                  <a:pt x="25628" y="457200"/>
                  <a:pt x="0" y="431574"/>
                  <a:pt x="0" y="400050"/>
                </a:cubicBezTo>
                <a:lnTo>
                  <a:pt x="0" y="114300"/>
                </a:lnTo>
                <a:cubicBezTo>
                  <a:pt x="0" y="82776"/>
                  <a:pt x="25628" y="57150"/>
                  <a:pt x="57151" y="57150"/>
                </a:cubicBezTo>
                <a:lnTo>
                  <a:pt x="92871" y="57150"/>
                </a:lnTo>
                <a:lnTo>
                  <a:pt x="101444" y="57150"/>
                </a:lnTo>
                <a:cubicBezTo>
                  <a:pt x="108051" y="24556"/>
                  <a:pt x="136896" y="0"/>
                  <a:pt x="171453" y="0"/>
                </a:cubicBezTo>
                <a:cubicBezTo>
                  <a:pt x="206011" y="0"/>
                  <a:pt x="234856" y="24556"/>
                  <a:pt x="241463" y="57150"/>
                </a:cubicBezTo>
                <a:lnTo>
                  <a:pt x="250032" y="57150"/>
                </a:lnTo>
                <a:moveTo>
                  <a:pt x="57151" y="100013"/>
                </a:moveTo>
                <a:cubicBezTo>
                  <a:pt x="49292" y="100013"/>
                  <a:pt x="42863" y="106441"/>
                  <a:pt x="42863" y="114300"/>
                </a:cubicBezTo>
                <a:lnTo>
                  <a:pt x="42863" y="400050"/>
                </a:lnTo>
                <a:cubicBezTo>
                  <a:pt x="42863" y="407909"/>
                  <a:pt x="49292" y="414338"/>
                  <a:pt x="57151" y="414338"/>
                </a:cubicBezTo>
                <a:lnTo>
                  <a:pt x="285752" y="414338"/>
                </a:lnTo>
                <a:cubicBezTo>
                  <a:pt x="293612" y="414338"/>
                  <a:pt x="300041" y="407909"/>
                  <a:pt x="300041" y="400050"/>
                </a:cubicBezTo>
                <a:lnTo>
                  <a:pt x="300041" y="114300"/>
                </a:lnTo>
                <a:cubicBezTo>
                  <a:pt x="300041" y="106441"/>
                  <a:pt x="293612" y="100013"/>
                  <a:pt x="285752" y="100013"/>
                </a:cubicBezTo>
                <a:lnTo>
                  <a:pt x="271464" y="100013"/>
                </a:lnTo>
                <a:lnTo>
                  <a:pt x="271464" y="121446"/>
                </a:lnTo>
                <a:cubicBezTo>
                  <a:pt x="271464" y="133324"/>
                  <a:pt x="261910" y="142880"/>
                  <a:pt x="250032" y="142880"/>
                </a:cubicBezTo>
                <a:lnTo>
                  <a:pt x="171450" y="142880"/>
                </a:lnTo>
                <a:lnTo>
                  <a:pt x="92868" y="142880"/>
                </a:lnTo>
                <a:cubicBezTo>
                  <a:pt x="80990" y="142880"/>
                  <a:pt x="71436" y="133324"/>
                  <a:pt x="71436" y="121451"/>
                </a:cubicBezTo>
                <a:lnTo>
                  <a:pt x="71436" y="100022"/>
                </a:lnTo>
                <a:lnTo>
                  <a:pt x="57151" y="100013"/>
                </a:lnTo>
                <a:moveTo>
                  <a:pt x="171450" y="92871"/>
                </a:moveTo>
                <a:cubicBezTo>
                  <a:pt x="183287" y="92871"/>
                  <a:pt x="192881" y="83274"/>
                  <a:pt x="192881" y="71442"/>
                </a:cubicBezTo>
                <a:cubicBezTo>
                  <a:pt x="192881" y="59605"/>
                  <a:pt x="183287" y="50013"/>
                  <a:pt x="171450" y="50013"/>
                </a:cubicBezTo>
                <a:cubicBezTo>
                  <a:pt x="159613" y="50013"/>
                  <a:pt x="150019" y="59610"/>
                  <a:pt x="150019" y="71447"/>
                </a:cubicBezTo>
                <a:cubicBezTo>
                  <a:pt x="150019" y="83284"/>
                  <a:pt x="159613" y="92880"/>
                  <a:pt x="171450" y="92880"/>
                </a:cubicBezTo>
                <a:lnTo>
                  <a:pt x="171450" y="92871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994402" y="2872837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010729" y="504507"/>
            <a:ext cx="457200" cy="428625"/>
          </a:xfrm>
          <a:custGeom>
            <a:avLst/>
            <a:gdLst/>
            <a:ahLst/>
            <a:cxnLst/>
            <a:rect l="l" t="t" r="r" b="b"/>
            <a:pathLst>
              <a:path w="457200" h="428625">
                <a:moveTo>
                  <a:pt x="157163" y="50008"/>
                </a:moveTo>
                <a:lnTo>
                  <a:pt x="157163" y="85725"/>
                </a:lnTo>
                <a:lnTo>
                  <a:pt x="300038" y="85725"/>
                </a:lnTo>
                <a:lnTo>
                  <a:pt x="300038" y="50008"/>
                </a:lnTo>
                <a:cubicBezTo>
                  <a:pt x="300038" y="46077"/>
                  <a:pt x="296823" y="42863"/>
                  <a:pt x="292896" y="42863"/>
                </a:cubicBezTo>
                <a:lnTo>
                  <a:pt x="164309" y="42863"/>
                </a:lnTo>
                <a:cubicBezTo>
                  <a:pt x="160381" y="42863"/>
                  <a:pt x="157167" y="46077"/>
                  <a:pt x="157167" y="50008"/>
                </a:cubicBezTo>
                <a:lnTo>
                  <a:pt x="157163" y="50008"/>
                </a:lnTo>
                <a:moveTo>
                  <a:pt x="114300" y="85725"/>
                </a:moveTo>
                <a:lnTo>
                  <a:pt x="114300" y="50008"/>
                </a:lnTo>
                <a:cubicBezTo>
                  <a:pt x="114300" y="22417"/>
                  <a:pt x="136712" y="0"/>
                  <a:pt x="164309" y="0"/>
                </a:cubicBezTo>
                <a:lnTo>
                  <a:pt x="292896" y="0"/>
                </a:lnTo>
                <a:cubicBezTo>
                  <a:pt x="320488" y="0"/>
                  <a:pt x="342905" y="22413"/>
                  <a:pt x="342905" y="50008"/>
                </a:cubicBezTo>
                <a:lnTo>
                  <a:pt x="342905" y="85725"/>
                </a:lnTo>
                <a:lnTo>
                  <a:pt x="400055" y="85725"/>
                </a:lnTo>
                <a:cubicBezTo>
                  <a:pt x="431579" y="85725"/>
                  <a:pt x="457205" y="111352"/>
                  <a:pt x="457205" y="142874"/>
                </a:cubicBezTo>
                <a:lnTo>
                  <a:pt x="457205" y="250030"/>
                </a:lnTo>
                <a:lnTo>
                  <a:pt x="457205" y="371472"/>
                </a:lnTo>
                <a:cubicBezTo>
                  <a:pt x="457205" y="402993"/>
                  <a:pt x="431579" y="428621"/>
                  <a:pt x="400055" y="428621"/>
                </a:cubicBezTo>
                <a:lnTo>
                  <a:pt x="57155" y="428621"/>
                </a:lnTo>
                <a:cubicBezTo>
                  <a:pt x="25631" y="428621"/>
                  <a:pt x="5" y="402993"/>
                  <a:pt x="5" y="371472"/>
                </a:cubicBezTo>
                <a:lnTo>
                  <a:pt x="5" y="250030"/>
                </a:lnTo>
                <a:lnTo>
                  <a:pt x="5" y="142874"/>
                </a:lnTo>
                <a:cubicBezTo>
                  <a:pt x="5" y="111352"/>
                  <a:pt x="25631" y="85725"/>
                  <a:pt x="57155" y="85725"/>
                </a:cubicBezTo>
                <a:lnTo>
                  <a:pt x="114300" y="85725"/>
                </a:lnTo>
                <a:moveTo>
                  <a:pt x="42863" y="271461"/>
                </a:moveTo>
                <a:lnTo>
                  <a:pt x="42863" y="371472"/>
                </a:lnTo>
                <a:cubicBezTo>
                  <a:pt x="42863" y="379329"/>
                  <a:pt x="49291" y="385758"/>
                  <a:pt x="57150" y="385758"/>
                </a:cubicBezTo>
                <a:lnTo>
                  <a:pt x="400050" y="385758"/>
                </a:lnTo>
                <a:cubicBezTo>
                  <a:pt x="407909" y="385758"/>
                  <a:pt x="414338" y="379329"/>
                  <a:pt x="414338" y="371472"/>
                </a:cubicBezTo>
                <a:lnTo>
                  <a:pt x="414338" y="271461"/>
                </a:lnTo>
                <a:lnTo>
                  <a:pt x="285750" y="271461"/>
                </a:lnTo>
                <a:lnTo>
                  <a:pt x="285750" y="285747"/>
                </a:lnTo>
                <a:cubicBezTo>
                  <a:pt x="285750" y="301551"/>
                  <a:pt x="272980" y="314324"/>
                  <a:pt x="257175" y="314324"/>
                </a:cubicBezTo>
                <a:lnTo>
                  <a:pt x="200025" y="314324"/>
                </a:lnTo>
                <a:cubicBezTo>
                  <a:pt x="184220" y="314324"/>
                  <a:pt x="171450" y="301555"/>
                  <a:pt x="171450" y="285747"/>
                </a:cubicBezTo>
                <a:lnTo>
                  <a:pt x="171450" y="271461"/>
                </a:lnTo>
                <a:lnTo>
                  <a:pt x="42863" y="271461"/>
                </a:lnTo>
                <a:moveTo>
                  <a:pt x="171450" y="228599"/>
                </a:moveTo>
                <a:lnTo>
                  <a:pt x="285750" y="228599"/>
                </a:lnTo>
                <a:lnTo>
                  <a:pt x="414338" y="228599"/>
                </a:lnTo>
                <a:lnTo>
                  <a:pt x="414338" y="142874"/>
                </a:lnTo>
                <a:cubicBezTo>
                  <a:pt x="414338" y="135017"/>
                  <a:pt x="407909" y="128587"/>
                  <a:pt x="400050" y="128587"/>
                </a:cubicBezTo>
                <a:lnTo>
                  <a:pt x="321471" y="128587"/>
                </a:lnTo>
                <a:lnTo>
                  <a:pt x="135734" y="128587"/>
                </a:lnTo>
                <a:lnTo>
                  <a:pt x="57155" y="128587"/>
                </a:lnTo>
                <a:cubicBezTo>
                  <a:pt x="49295" y="128587"/>
                  <a:pt x="42867" y="135017"/>
                  <a:pt x="42867" y="142874"/>
                </a:cubicBezTo>
                <a:lnTo>
                  <a:pt x="42867" y="228599"/>
                </a:lnTo>
                <a:lnTo>
                  <a:pt x="171450" y="22859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D0F644-06DC-8D5E-8E09-38BBA3DB3A6D}"/>
              </a:ext>
            </a:extLst>
          </p:cNvPr>
          <p:cNvSpPr txBox="1"/>
          <p:nvPr/>
        </p:nvSpPr>
        <p:spPr>
          <a:xfrm>
            <a:off x="6657345" y="1236887"/>
            <a:ext cx="553465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Smaller businesses may have limited time, budgets and staff available to manage recruitment effectively.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3B7383-C965-6B26-BBB0-233D8C5CA448}"/>
              </a:ext>
            </a:extLst>
          </p:cNvPr>
          <p:cNvSpPr txBox="1"/>
          <p:nvPr/>
        </p:nvSpPr>
        <p:spPr>
          <a:xfrm>
            <a:off x="6657344" y="3008799"/>
            <a:ext cx="536955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Employers should consider both the skills needed for the role and how candidates may contribute to the team, while maintaining a fair process. </a:t>
            </a:r>
            <a:endParaRPr lang="en-GB" sz="3200" dirty="0">
              <a:latin typeface="Plus Jakarta Sans" panose="020B0604020202020204" charset="0"/>
              <a:cs typeface="Plus Jakarta Sans" panose="020B060402020202020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AA0D44-F42D-3A8A-DDB7-28BE899A9EDA}"/>
              </a:ext>
            </a:extLst>
          </p:cNvPr>
          <p:cNvSpPr txBox="1"/>
          <p:nvPr/>
        </p:nvSpPr>
        <p:spPr>
          <a:xfrm>
            <a:off x="6657345" y="5227278"/>
            <a:ext cx="536955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Plus Jakarta Sans" panose="020B0604020202020204" charset="0"/>
                <a:cs typeface="Plus Jakarta Sans" panose="020B0604020202020204" charset="0"/>
              </a:rPr>
              <a:t>Even when recruitment is informal, SMEs should use clear criteria and consistent processes to ensure candidates are treated fairly.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" grpId="0"/>
      <p:bldP spid="13" grpId="0"/>
      <p:bldP spid="1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917124"/>
            <a:ext cx="548640" cy="330694"/>
          </a:xfrm>
          <a:custGeom>
            <a:avLst/>
            <a:gdLst/>
            <a:ahLst/>
            <a:cxnLst/>
            <a:rect l="l" t="t" r="r" b="b"/>
            <a:pathLst>
              <a:path w="548640" h="330694">
                <a:moveTo>
                  <a:pt x="233342" y="516"/>
                </a:moveTo>
                <a:lnTo>
                  <a:pt x="189539" y="44323"/>
                </a:lnTo>
                <a:cubicBezTo>
                  <a:pt x="176421" y="47924"/>
                  <a:pt x="164252" y="54525"/>
                  <a:pt x="153965" y="63612"/>
                </a:cubicBezTo>
                <a:lnTo>
                  <a:pt x="131163" y="83930"/>
                </a:lnTo>
                <a:cubicBezTo>
                  <a:pt x="122418" y="91731"/>
                  <a:pt x="111017" y="96017"/>
                  <a:pt x="99271" y="96017"/>
                </a:cubicBezTo>
                <a:lnTo>
                  <a:pt x="82296" y="96017"/>
                </a:lnTo>
                <a:lnTo>
                  <a:pt x="82296" y="205745"/>
                </a:lnTo>
                <a:cubicBezTo>
                  <a:pt x="99781" y="206261"/>
                  <a:pt x="116416" y="213374"/>
                  <a:pt x="128843" y="225805"/>
                </a:cubicBezTo>
                <a:lnTo>
                  <a:pt x="159358" y="256321"/>
                </a:lnTo>
                <a:lnTo>
                  <a:pt x="165360" y="262323"/>
                </a:lnTo>
                <a:lnTo>
                  <a:pt x="165360" y="262323"/>
                </a:lnTo>
                <a:lnTo>
                  <a:pt x="188507" y="285468"/>
                </a:lnTo>
                <a:cubicBezTo>
                  <a:pt x="193823" y="290783"/>
                  <a:pt x="202569" y="290783"/>
                  <a:pt x="207880" y="285468"/>
                </a:cubicBezTo>
                <a:cubicBezTo>
                  <a:pt x="209339" y="284010"/>
                  <a:pt x="210453" y="282297"/>
                  <a:pt x="211051" y="280495"/>
                </a:cubicBezTo>
                <a:cubicBezTo>
                  <a:pt x="213454" y="273894"/>
                  <a:pt x="219023" y="268920"/>
                  <a:pt x="225881" y="267379"/>
                </a:cubicBezTo>
                <a:cubicBezTo>
                  <a:pt x="232739" y="265835"/>
                  <a:pt x="239937" y="267895"/>
                  <a:pt x="244913" y="272952"/>
                </a:cubicBezTo>
                <a:lnTo>
                  <a:pt x="254174" y="282039"/>
                </a:lnTo>
                <a:cubicBezTo>
                  <a:pt x="264121" y="291983"/>
                  <a:pt x="280234" y="291983"/>
                  <a:pt x="290093" y="282039"/>
                </a:cubicBezTo>
                <a:cubicBezTo>
                  <a:pt x="294724" y="277409"/>
                  <a:pt x="297209" y="271497"/>
                  <a:pt x="297467" y="265409"/>
                </a:cubicBezTo>
                <a:cubicBezTo>
                  <a:pt x="297807" y="257865"/>
                  <a:pt x="302268" y="251179"/>
                  <a:pt x="309126" y="247921"/>
                </a:cubicBezTo>
                <a:cubicBezTo>
                  <a:pt x="315984" y="244664"/>
                  <a:pt x="323955" y="245349"/>
                  <a:pt x="330040" y="249720"/>
                </a:cubicBezTo>
                <a:cubicBezTo>
                  <a:pt x="338099" y="255465"/>
                  <a:pt x="349330" y="254694"/>
                  <a:pt x="356528" y="247492"/>
                </a:cubicBezTo>
                <a:cubicBezTo>
                  <a:pt x="364588" y="239432"/>
                  <a:pt x="364588" y="226403"/>
                  <a:pt x="356528" y="218430"/>
                </a:cubicBezTo>
                <a:lnTo>
                  <a:pt x="291547" y="153452"/>
                </a:lnTo>
                <a:lnTo>
                  <a:pt x="260856" y="181743"/>
                </a:lnTo>
                <a:cubicBezTo>
                  <a:pt x="237451" y="203347"/>
                  <a:pt x="201537" y="203688"/>
                  <a:pt x="177704" y="182513"/>
                </a:cubicBezTo>
                <a:cubicBezTo>
                  <a:pt x="150530" y="158340"/>
                  <a:pt x="149927" y="116163"/>
                  <a:pt x="176333" y="91215"/>
                </a:cubicBezTo>
                <a:lnTo>
                  <a:pt x="236425" y="34465"/>
                </a:lnTo>
                <a:cubicBezTo>
                  <a:pt x="259913" y="12348"/>
                  <a:pt x="290944" y="3"/>
                  <a:pt x="323264" y="3"/>
                </a:cubicBezTo>
                <a:cubicBezTo>
                  <a:pt x="354213" y="3"/>
                  <a:pt x="384130" y="11406"/>
                  <a:pt x="407190" y="31892"/>
                </a:cubicBezTo>
                <a:lnTo>
                  <a:pt x="432992" y="54865"/>
                </a:lnTo>
                <a:lnTo>
                  <a:pt x="466339" y="54865"/>
                </a:lnTo>
                <a:lnTo>
                  <a:pt x="500629" y="54865"/>
                </a:lnTo>
                <a:lnTo>
                  <a:pt x="534919" y="54865"/>
                </a:lnTo>
                <a:cubicBezTo>
                  <a:pt x="542462" y="54865"/>
                  <a:pt x="548635" y="61036"/>
                  <a:pt x="548635" y="68583"/>
                </a:cubicBezTo>
                <a:lnTo>
                  <a:pt x="548635" y="246890"/>
                </a:lnTo>
                <a:cubicBezTo>
                  <a:pt x="548635" y="262062"/>
                  <a:pt x="536378" y="274321"/>
                  <a:pt x="521203" y="274321"/>
                </a:cubicBezTo>
                <a:lnTo>
                  <a:pt x="493771" y="274321"/>
                </a:lnTo>
                <a:cubicBezTo>
                  <a:pt x="483654" y="274321"/>
                  <a:pt x="474738" y="268834"/>
                  <a:pt x="470025" y="260603"/>
                </a:cubicBezTo>
                <a:lnTo>
                  <a:pt x="397243" y="260603"/>
                </a:lnTo>
                <a:cubicBezTo>
                  <a:pt x="394329" y="266347"/>
                  <a:pt x="390473" y="271834"/>
                  <a:pt x="385672" y="276635"/>
                </a:cubicBezTo>
                <a:cubicBezTo>
                  <a:pt x="371012" y="291295"/>
                  <a:pt x="350696" y="297039"/>
                  <a:pt x="331664" y="293865"/>
                </a:cubicBezTo>
                <a:cubicBezTo>
                  <a:pt x="328581" y="300121"/>
                  <a:pt x="324378" y="305951"/>
                  <a:pt x="319149" y="311180"/>
                </a:cubicBezTo>
                <a:cubicBezTo>
                  <a:pt x="295744" y="334583"/>
                  <a:pt x="259145" y="336898"/>
                  <a:pt x="233084" y="318124"/>
                </a:cubicBezTo>
                <a:cubicBezTo>
                  <a:pt x="211567" y="335955"/>
                  <a:pt x="179504" y="334841"/>
                  <a:pt x="159364" y="314609"/>
                </a:cubicBezTo>
                <a:lnTo>
                  <a:pt x="136304" y="291464"/>
                </a:lnTo>
                <a:lnTo>
                  <a:pt x="130302" y="285462"/>
                </a:lnTo>
                <a:lnTo>
                  <a:pt x="99781" y="254945"/>
                </a:lnTo>
                <a:cubicBezTo>
                  <a:pt x="95068" y="250229"/>
                  <a:pt x="88896" y="247488"/>
                  <a:pt x="82296" y="246972"/>
                </a:cubicBezTo>
                <a:cubicBezTo>
                  <a:pt x="82296" y="262058"/>
                  <a:pt x="69952" y="274317"/>
                  <a:pt x="54864" y="274317"/>
                </a:cubicBezTo>
                <a:lnTo>
                  <a:pt x="27432" y="274317"/>
                </a:lnTo>
                <a:cubicBezTo>
                  <a:pt x="12257" y="274317"/>
                  <a:pt x="0" y="262058"/>
                  <a:pt x="0" y="246886"/>
                </a:cubicBezTo>
                <a:lnTo>
                  <a:pt x="0" y="68579"/>
                </a:lnTo>
                <a:cubicBezTo>
                  <a:pt x="0" y="61036"/>
                  <a:pt x="6172" y="54862"/>
                  <a:pt x="13716" y="54862"/>
                </a:cubicBezTo>
                <a:lnTo>
                  <a:pt x="48006" y="54862"/>
                </a:lnTo>
                <a:lnTo>
                  <a:pt x="82296" y="54862"/>
                </a:lnTo>
                <a:lnTo>
                  <a:pt x="99271" y="54862"/>
                </a:lnTo>
                <a:cubicBezTo>
                  <a:pt x="100988" y="54862"/>
                  <a:pt x="102612" y="54263"/>
                  <a:pt x="103814" y="53149"/>
                </a:cubicBezTo>
                <a:lnTo>
                  <a:pt x="126533" y="32917"/>
                </a:lnTo>
                <a:cubicBezTo>
                  <a:pt x="150448" y="11743"/>
                  <a:pt x="181227" y="0"/>
                  <a:pt x="213202" y="0"/>
                </a:cubicBezTo>
                <a:lnTo>
                  <a:pt x="222029" y="0"/>
                </a:lnTo>
                <a:cubicBezTo>
                  <a:pt x="225798" y="0"/>
                  <a:pt x="229661" y="172"/>
                  <a:pt x="233342" y="516"/>
                </a:cubicBezTo>
                <a:lnTo>
                  <a:pt x="233342" y="516"/>
                </a:lnTo>
                <a:moveTo>
                  <a:pt x="466344" y="219455"/>
                </a:moveTo>
                <a:lnTo>
                  <a:pt x="466344" y="96010"/>
                </a:lnTo>
                <a:lnTo>
                  <a:pt x="425196" y="96010"/>
                </a:lnTo>
                <a:cubicBezTo>
                  <a:pt x="420138" y="96010"/>
                  <a:pt x="415249" y="94125"/>
                  <a:pt x="411568" y="90782"/>
                </a:cubicBezTo>
                <a:lnTo>
                  <a:pt x="379933" y="62663"/>
                </a:lnTo>
                <a:cubicBezTo>
                  <a:pt x="364330" y="48777"/>
                  <a:pt x="344184" y="41145"/>
                  <a:pt x="323270" y="41145"/>
                </a:cubicBezTo>
                <a:cubicBezTo>
                  <a:pt x="301494" y="41145"/>
                  <a:pt x="280580" y="49462"/>
                  <a:pt x="264719" y="64376"/>
                </a:cubicBezTo>
                <a:lnTo>
                  <a:pt x="204626" y="121127"/>
                </a:lnTo>
                <a:cubicBezTo>
                  <a:pt x="195799" y="129526"/>
                  <a:pt x="195969" y="143673"/>
                  <a:pt x="205054" y="151729"/>
                </a:cubicBezTo>
                <a:cubicBezTo>
                  <a:pt x="213026" y="158846"/>
                  <a:pt x="225113" y="158674"/>
                  <a:pt x="232914" y="151471"/>
                </a:cubicBezTo>
                <a:lnTo>
                  <a:pt x="294548" y="94549"/>
                </a:lnTo>
                <a:cubicBezTo>
                  <a:pt x="302866" y="86834"/>
                  <a:pt x="315896" y="87346"/>
                  <a:pt x="323610" y="95749"/>
                </a:cubicBezTo>
                <a:cubicBezTo>
                  <a:pt x="331324" y="104149"/>
                  <a:pt x="330813" y="117095"/>
                  <a:pt x="322408" y="124811"/>
                </a:cubicBezTo>
                <a:lnTo>
                  <a:pt x="321722" y="125495"/>
                </a:lnTo>
                <a:lnTo>
                  <a:pt x="385502" y="189276"/>
                </a:lnTo>
                <a:cubicBezTo>
                  <a:pt x="394077" y="197848"/>
                  <a:pt x="399646" y="208394"/>
                  <a:pt x="402131" y="219366"/>
                </a:cubicBezTo>
                <a:lnTo>
                  <a:pt x="466251" y="219366"/>
                </a:lnTo>
                <a:lnTo>
                  <a:pt x="466344" y="219455"/>
                </a:lnTo>
                <a:moveTo>
                  <a:pt x="54864" y="233172"/>
                </a:moveTo>
                <a:cubicBezTo>
                  <a:pt x="54864" y="225596"/>
                  <a:pt x="48725" y="219455"/>
                  <a:pt x="41148" y="219455"/>
                </a:cubicBezTo>
                <a:cubicBezTo>
                  <a:pt x="33571" y="219455"/>
                  <a:pt x="27432" y="225596"/>
                  <a:pt x="27432" y="233172"/>
                </a:cubicBezTo>
                <a:cubicBezTo>
                  <a:pt x="27432" y="240749"/>
                  <a:pt x="33571" y="246890"/>
                  <a:pt x="41148" y="246890"/>
                </a:cubicBezTo>
                <a:cubicBezTo>
                  <a:pt x="48725" y="246890"/>
                  <a:pt x="54864" y="240749"/>
                  <a:pt x="54864" y="233172"/>
                </a:cubicBezTo>
                <a:moveTo>
                  <a:pt x="507492" y="246890"/>
                </a:moveTo>
                <a:cubicBezTo>
                  <a:pt x="515069" y="246890"/>
                  <a:pt x="521208" y="240749"/>
                  <a:pt x="521208" y="233172"/>
                </a:cubicBezTo>
                <a:cubicBezTo>
                  <a:pt x="521208" y="225596"/>
                  <a:pt x="515069" y="219455"/>
                  <a:pt x="507492" y="219455"/>
                </a:cubicBezTo>
                <a:cubicBezTo>
                  <a:pt x="499915" y="219455"/>
                  <a:pt x="493776" y="225596"/>
                  <a:pt x="493776" y="233172"/>
                </a:cubicBezTo>
                <a:cubicBezTo>
                  <a:pt x="493776" y="240749"/>
                  <a:pt x="499915" y="246890"/>
                  <a:pt x="507492" y="24689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328529" y="2808151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40">
                <a:moveTo>
                  <a:pt x="360045" y="188595"/>
                </a:moveTo>
                <a:lnTo>
                  <a:pt x="360045" y="480060"/>
                </a:lnTo>
                <a:cubicBezTo>
                  <a:pt x="360045" y="489491"/>
                  <a:pt x="352330" y="497205"/>
                  <a:pt x="342899" y="497205"/>
                </a:cubicBezTo>
                <a:lnTo>
                  <a:pt x="68577" y="497205"/>
                </a:lnTo>
                <a:cubicBezTo>
                  <a:pt x="59146" y="497205"/>
                  <a:pt x="51431" y="489491"/>
                  <a:pt x="51431" y="480060"/>
                </a:cubicBezTo>
                <a:lnTo>
                  <a:pt x="51431" y="188595"/>
                </a:lnTo>
                <a:lnTo>
                  <a:pt x="360045" y="188595"/>
                </a:lnTo>
                <a:moveTo>
                  <a:pt x="360045" y="137160"/>
                </a:moveTo>
                <a:lnTo>
                  <a:pt x="51435" y="137160"/>
                </a:lnTo>
                <a:lnTo>
                  <a:pt x="51435" y="68580"/>
                </a:lnTo>
                <a:cubicBezTo>
                  <a:pt x="51435" y="59149"/>
                  <a:pt x="59150" y="51435"/>
                  <a:pt x="68581" y="51435"/>
                </a:cubicBezTo>
                <a:lnTo>
                  <a:pt x="342903" y="51435"/>
                </a:lnTo>
                <a:cubicBezTo>
                  <a:pt x="352334" y="51435"/>
                  <a:pt x="360049" y="59149"/>
                  <a:pt x="360049" y="68580"/>
                </a:cubicBezTo>
                <a:lnTo>
                  <a:pt x="360045" y="137160"/>
                </a:lnTo>
                <a:moveTo>
                  <a:pt x="411480" y="137160"/>
                </a:moveTo>
                <a:lnTo>
                  <a:pt x="411480" y="68580"/>
                </a:lnTo>
                <a:cubicBezTo>
                  <a:pt x="411480" y="30751"/>
                  <a:pt x="380726" y="0"/>
                  <a:pt x="342899" y="0"/>
                </a:cubicBezTo>
                <a:lnTo>
                  <a:pt x="68577" y="0"/>
                </a:lnTo>
                <a:cubicBezTo>
                  <a:pt x="30750" y="0"/>
                  <a:pt x="-4" y="30751"/>
                  <a:pt x="-4" y="68580"/>
                </a:cubicBezTo>
                <a:lnTo>
                  <a:pt x="-4" y="137160"/>
                </a:lnTo>
                <a:lnTo>
                  <a:pt x="-4" y="162880"/>
                </a:lnTo>
                <a:lnTo>
                  <a:pt x="-4" y="188601"/>
                </a:lnTo>
                <a:lnTo>
                  <a:pt x="-4" y="480066"/>
                </a:lnTo>
                <a:cubicBezTo>
                  <a:pt x="-4" y="517894"/>
                  <a:pt x="30750" y="548646"/>
                  <a:pt x="68577" y="548646"/>
                </a:cubicBezTo>
                <a:lnTo>
                  <a:pt x="342899" y="548646"/>
                </a:lnTo>
                <a:cubicBezTo>
                  <a:pt x="380726" y="548646"/>
                  <a:pt x="411480" y="517894"/>
                  <a:pt x="411480" y="480066"/>
                </a:cubicBezTo>
                <a:lnTo>
                  <a:pt x="411480" y="188601"/>
                </a:lnTo>
                <a:lnTo>
                  <a:pt x="411480" y="162886"/>
                </a:lnTo>
                <a:lnTo>
                  <a:pt x="411480" y="137160"/>
                </a:lnTo>
                <a:moveTo>
                  <a:pt x="85724" y="248605"/>
                </a:moveTo>
                <a:cubicBezTo>
                  <a:pt x="85724" y="262810"/>
                  <a:pt x="97237" y="274326"/>
                  <a:pt x="111441" y="274326"/>
                </a:cubicBezTo>
                <a:cubicBezTo>
                  <a:pt x="125645" y="274326"/>
                  <a:pt x="137159" y="262810"/>
                  <a:pt x="137159" y="248611"/>
                </a:cubicBezTo>
                <a:cubicBezTo>
                  <a:pt x="137159" y="234407"/>
                  <a:pt x="125645" y="222896"/>
                  <a:pt x="111441" y="222896"/>
                </a:cubicBezTo>
                <a:cubicBezTo>
                  <a:pt x="97237" y="222896"/>
                  <a:pt x="85724" y="234412"/>
                  <a:pt x="85724" y="248616"/>
                </a:cubicBezTo>
                <a:lnTo>
                  <a:pt x="85724" y="248605"/>
                </a:lnTo>
                <a:moveTo>
                  <a:pt x="111441" y="317185"/>
                </a:moveTo>
                <a:cubicBezTo>
                  <a:pt x="97237" y="317185"/>
                  <a:pt x="85724" y="328701"/>
                  <a:pt x="85724" y="342906"/>
                </a:cubicBezTo>
                <a:cubicBezTo>
                  <a:pt x="85724" y="357110"/>
                  <a:pt x="97237" y="368626"/>
                  <a:pt x="111441" y="368626"/>
                </a:cubicBezTo>
                <a:cubicBezTo>
                  <a:pt x="125645" y="368626"/>
                  <a:pt x="137159" y="357110"/>
                  <a:pt x="137159" y="342911"/>
                </a:cubicBezTo>
                <a:cubicBezTo>
                  <a:pt x="137159" y="328707"/>
                  <a:pt x="125645" y="317196"/>
                  <a:pt x="111441" y="317196"/>
                </a:cubicBezTo>
                <a:lnTo>
                  <a:pt x="111441" y="317185"/>
                </a:lnTo>
                <a:moveTo>
                  <a:pt x="85724" y="437200"/>
                </a:moveTo>
                <a:cubicBezTo>
                  <a:pt x="85724" y="451454"/>
                  <a:pt x="97187" y="462921"/>
                  <a:pt x="111441" y="462921"/>
                </a:cubicBezTo>
                <a:lnTo>
                  <a:pt x="205740" y="462921"/>
                </a:lnTo>
                <a:cubicBezTo>
                  <a:pt x="219994" y="462921"/>
                  <a:pt x="231458" y="451454"/>
                  <a:pt x="231458" y="437206"/>
                </a:cubicBezTo>
                <a:cubicBezTo>
                  <a:pt x="231458" y="422952"/>
                  <a:pt x="219994" y="411491"/>
                  <a:pt x="205740" y="411491"/>
                </a:cubicBezTo>
                <a:lnTo>
                  <a:pt x="111441" y="411491"/>
                </a:lnTo>
                <a:cubicBezTo>
                  <a:pt x="97187" y="411491"/>
                  <a:pt x="85724" y="422958"/>
                  <a:pt x="85724" y="437211"/>
                </a:cubicBezTo>
                <a:lnTo>
                  <a:pt x="85724" y="437200"/>
                </a:lnTo>
                <a:moveTo>
                  <a:pt x="205740" y="222885"/>
                </a:moveTo>
                <a:cubicBezTo>
                  <a:pt x="191536" y="222885"/>
                  <a:pt x="180023" y="234401"/>
                  <a:pt x="180023" y="248605"/>
                </a:cubicBezTo>
                <a:cubicBezTo>
                  <a:pt x="180023" y="262810"/>
                  <a:pt x="191536" y="274326"/>
                  <a:pt x="205740" y="274326"/>
                </a:cubicBezTo>
                <a:cubicBezTo>
                  <a:pt x="219944" y="274326"/>
                  <a:pt x="231458" y="262810"/>
                  <a:pt x="231458" y="248611"/>
                </a:cubicBezTo>
                <a:cubicBezTo>
                  <a:pt x="231458" y="234407"/>
                  <a:pt x="219944" y="222896"/>
                  <a:pt x="205740" y="222896"/>
                </a:cubicBezTo>
                <a:lnTo>
                  <a:pt x="205740" y="222885"/>
                </a:lnTo>
                <a:moveTo>
                  <a:pt x="180023" y="342900"/>
                </a:moveTo>
                <a:cubicBezTo>
                  <a:pt x="180023" y="357104"/>
                  <a:pt x="191536" y="368620"/>
                  <a:pt x="205740" y="368620"/>
                </a:cubicBezTo>
                <a:cubicBezTo>
                  <a:pt x="219944" y="368620"/>
                  <a:pt x="231458" y="357104"/>
                  <a:pt x="231458" y="342906"/>
                </a:cubicBezTo>
                <a:cubicBezTo>
                  <a:pt x="231458" y="328701"/>
                  <a:pt x="219944" y="317191"/>
                  <a:pt x="205740" y="317191"/>
                </a:cubicBezTo>
                <a:cubicBezTo>
                  <a:pt x="191536" y="317191"/>
                  <a:pt x="180023" y="328707"/>
                  <a:pt x="180023" y="342911"/>
                </a:cubicBezTo>
                <a:lnTo>
                  <a:pt x="180023" y="342900"/>
                </a:lnTo>
                <a:moveTo>
                  <a:pt x="300039" y="222885"/>
                </a:moveTo>
                <a:cubicBezTo>
                  <a:pt x="285835" y="222885"/>
                  <a:pt x="274321" y="234401"/>
                  <a:pt x="274321" y="248605"/>
                </a:cubicBezTo>
                <a:cubicBezTo>
                  <a:pt x="274321" y="262810"/>
                  <a:pt x="285835" y="274326"/>
                  <a:pt x="300039" y="274326"/>
                </a:cubicBezTo>
                <a:cubicBezTo>
                  <a:pt x="314243" y="274326"/>
                  <a:pt x="325756" y="262810"/>
                  <a:pt x="325756" y="248611"/>
                </a:cubicBezTo>
                <a:cubicBezTo>
                  <a:pt x="325756" y="234407"/>
                  <a:pt x="314243" y="222896"/>
                  <a:pt x="300039" y="222896"/>
                </a:cubicBezTo>
                <a:lnTo>
                  <a:pt x="300039" y="222885"/>
                </a:lnTo>
                <a:moveTo>
                  <a:pt x="274321" y="342900"/>
                </a:moveTo>
                <a:cubicBezTo>
                  <a:pt x="274321" y="357104"/>
                  <a:pt x="285835" y="368620"/>
                  <a:pt x="300039" y="368620"/>
                </a:cubicBezTo>
                <a:cubicBezTo>
                  <a:pt x="314243" y="368620"/>
                  <a:pt x="325756" y="357104"/>
                  <a:pt x="325756" y="342906"/>
                </a:cubicBezTo>
                <a:cubicBezTo>
                  <a:pt x="325756" y="328701"/>
                  <a:pt x="314243" y="317191"/>
                  <a:pt x="300039" y="317191"/>
                </a:cubicBezTo>
                <a:cubicBezTo>
                  <a:pt x="285835" y="317191"/>
                  <a:pt x="274321" y="328707"/>
                  <a:pt x="274321" y="342911"/>
                </a:cubicBezTo>
                <a:lnTo>
                  <a:pt x="274321" y="342900"/>
                </a:lnTo>
                <a:moveTo>
                  <a:pt x="300039" y="411480"/>
                </a:moveTo>
                <a:cubicBezTo>
                  <a:pt x="285835" y="411480"/>
                  <a:pt x="274321" y="422996"/>
                  <a:pt x="274321" y="437200"/>
                </a:cubicBezTo>
                <a:cubicBezTo>
                  <a:pt x="274321" y="451405"/>
                  <a:pt x="285835" y="462921"/>
                  <a:pt x="300039" y="462921"/>
                </a:cubicBezTo>
                <a:cubicBezTo>
                  <a:pt x="314243" y="462921"/>
                  <a:pt x="325756" y="451405"/>
                  <a:pt x="325756" y="437206"/>
                </a:cubicBezTo>
                <a:cubicBezTo>
                  <a:pt x="325756" y="423002"/>
                  <a:pt x="314243" y="411491"/>
                  <a:pt x="300039" y="411491"/>
                </a:cubicBezTo>
                <a:lnTo>
                  <a:pt x="300039" y="41148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25296"/>
            <a:ext cx="548640" cy="514350"/>
          </a:xfrm>
          <a:custGeom>
            <a:avLst/>
            <a:gdLst/>
            <a:ahLst/>
            <a:cxnLst/>
            <a:rect l="l" t="t" r="r" b="b"/>
            <a:pathLst>
              <a:path w="548640" h="514350">
                <a:moveTo>
                  <a:pt x="188595" y="60009"/>
                </a:moveTo>
                <a:lnTo>
                  <a:pt x="188595" y="102870"/>
                </a:lnTo>
                <a:lnTo>
                  <a:pt x="360045" y="102870"/>
                </a:lnTo>
                <a:lnTo>
                  <a:pt x="360045" y="60009"/>
                </a:lnTo>
                <a:cubicBezTo>
                  <a:pt x="360045" y="55293"/>
                  <a:pt x="356188" y="51435"/>
                  <a:pt x="351475" y="51435"/>
                </a:cubicBezTo>
                <a:lnTo>
                  <a:pt x="197170" y="51435"/>
                </a:lnTo>
                <a:cubicBezTo>
                  <a:pt x="192457" y="51435"/>
                  <a:pt x="188601" y="55293"/>
                  <a:pt x="188601" y="60009"/>
                </a:cubicBezTo>
                <a:lnTo>
                  <a:pt x="188595" y="60009"/>
                </a:lnTo>
                <a:moveTo>
                  <a:pt x="137160" y="102870"/>
                </a:moveTo>
                <a:lnTo>
                  <a:pt x="137160" y="60009"/>
                </a:lnTo>
                <a:cubicBezTo>
                  <a:pt x="137160" y="26901"/>
                  <a:pt x="164054" y="0"/>
                  <a:pt x="197170" y="0"/>
                </a:cubicBezTo>
                <a:lnTo>
                  <a:pt x="351475" y="0"/>
                </a:lnTo>
                <a:cubicBezTo>
                  <a:pt x="384586" y="0"/>
                  <a:pt x="411486" y="26895"/>
                  <a:pt x="411486" y="60009"/>
                </a:cubicBezTo>
                <a:lnTo>
                  <a:pt x="411486" y="102870"/>
                </a:lnTo>
                <a:lnTo>
                  <a:pt x="480066" y="102870"/>
                </a:lnTo>
                <a:cubicBezTo>
                  <a:pt x="517894" y="102870"/>
                  <a:pt x="548646" y="133623"/>
                  <a:pt x="548646" y="171448"/>
                </a:cubicBezTo>
                <a:lnTo>
                  <a:pt x="548646" y="300036"/>
                </a:lnTo>
                <a:lnTo>
                  <a:pt x="548646" y="445767"/>
                </a:lnTo>
                <a:cubicBezTo>
                  <a:pt x="548646" y="483592"/>
                  <a:pt x="517894" y="514345"/>
                  <a:pt x="480066" y="514345"/>
                </a:cubicBezTo>
                <a:lnTo>
                  <a:pt x="68586" y="514345"/>
                </a:lnTo>
                <a:cubicBezTo>
                  <a:pt x="30757" y="514345"/>
                  <a:pt x="6" y="483592"/>
                  <a:pt x="6" y="445767"/>
                </a:cubicBezTo>
                <a:lnTo>
                  <a:pt x="6" y="300036"/>
                </a:lnTo>
                <a:lnTo>
                  <a:pt x="6" y="171448"/>
                </a:lnTo>
                <a:cubicBezTo>
                  <a:pt x="6" y="133623"/>
                  <a:pt x="30757" y="102870"/>
                  <a:pt x="68586" y="102870"/>
                </a:cubicBezTo>
                <a:lnTo>
                  <a:pt x="137160" y="102870"/>
                </a:lnTo>
                <a:moveTo>
                  <a:pt x="51435" y="325753"/>
                </a:moveTo>
                <a:lnTo>
                  <a:pt x="51435" y="445767"/>
                </a:lnTo>
                <a:cubicBezTo>
                  <a:pt x="51435" y="455195"/>
                  <a:pt x="59149" y="462910"/>
                  <a:pt x="68580" y="462910"/>
                </a:cubicBezTo>
                <a:lnTo>
                  <a:pt x="480060" y="462910"/>
                </a:lnTo>
                <a:cubicBezTo>
                  <a:pt x="489491" y="462910"/>
                  <a:pt x="497205" y="455195"/>
                  <a:pt x="497205" y="445767"/>
                </a:cubicBezTo>
                <a:lnTo>
                  <a:pt x="497205" y="325753"/>
                </a:lnTo>
                <a:lnTo>
                  <a:pt x="342900" y="325753"/>
                </a:lnTo>
                <a:lnTo>
                  <a:pt x="342900" y="342897"/>
                </a:lnTo>
                <a:cubicBezTo>
                  <a:pt x="342900" y="361861"/>
                  <a:pt x="327576" y="377188"/>
                  <a:pt x="308610" y="377188"/>
                </a:cubicBezTo>
                <a:lnTo>
                  <a:pt x="240030" y="377188"/>
                </a:lnTo>
                <a:cubicBezTo>
                  <a:pt x="221064" y="377188"/>
                  <a:pt x="205740" y="361866"/>
                  <a:pt x="205740" y="342897"/>
                </a:cubicBezTo>
                <a:lnTo>
                  <a:pt x="205740" y="325753"/>
                </a:lnTo>
                <a:lnTo>
                  <a:pt x="51435" y="325753"/>
                </a:lnTo>
                <a:moveTo>
                  <a:pt x="205740" y="274318"/>
                </a:moveTo>
                <a:lnTo>
                  <a:pt x="342900" y="274318"/>
                </a:lnTo>
                <a:lnTo>
                  <a:pt x="497205" y="274318"/>
                </a:lnTo>
                <a:lnTo>
                  <a:pt x="497205" y="171448"/>
                </a:lnTo>
                <a:cubicBezTo>
                  <a:pt x="497205" y="162020"/>
                  <a:pt x="489491" y="154305"/>
                  <a:pt x="480060" y="154305"/>
                </a:cubicBezTo>
                <a:lnTo>
                  <a:pt x="385765" y="154305"/>
                </a:lnTo>
                <a:lnTo>
                  <a:pt x="162880" y="154305"/>
                </a:lnTo>
                <a:lnTo>
                  <a:pt x="68586" y="154305"/>
                </a:lnTo>
                <a:cubicBezTo>
                  <a:pt x="59154" y="154305"/>
                  <a:pt x="51441" y="162020"/>
                  <a:pt x="51441" y="171448"/>
                </a:cubicBezTo>
                <a:lnTo>
                  <a:pt x="51441" y="274318"/>
                </a:lnTo>
                <a:lnTo>
                  <a:pt x="205740" y="274318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383430" y="2808151"/>
            <a:ext cx="548601" cy="548640"/>
          </a:xfrm>
          <a:custGeom>
            <a:avLst/>
            <a:gdLst/>
            <a:ahLst/>
            <a:cxnLst/>
            <a:rect l="l" t="t" r="r" b="b"/>
            <a:pathLst>
              <a:path w="548601" h="548640">
                <a:moveTo>
                  <a:pt x="39038" y="386528"/>
                </a:moveTo>
                <a:lnTo>
                  <a:pt x="14368" y="470300"/>
                </a:lnTo>
                <a:lnTo>
                  <a:pt x="1070" y="515568"/>
                </a:lnTo>
                <a:cubicBezTo>
                  <a:pt x="-1613" y="524686"/>
                  <a:pt x="856" y="534447"/>
                  <a:pt x="7505" y="541096"/>
                </a:cubicBezTo>
                <a:cubicBezTo>
                  <a:pt x="14154" y="547746"/>
                  <a:pt x="23919" y="550215"/>
                  <a:pt x="32927" y="547641"/>
                </a:cubicBezTo>
                <a:lnTo>
                  <a:pt x="78302" y="534233"/>
                </a:lnTo>
                <a:lnTo>
                  <a:pt x="162073" y="509560"/>
                </a:lnTo>
                <a:cubicBezTo>
                  <a:pt x="175371" y="505698"/>
                  <a:pt x="187495" y="498939"/>
                  <a:pt x="197897" y="489826"/>
                </a:cubicBezTo>
                <a:cubicBezTo>
                  <a:pt x="199400" y="488537"/>
                  <a:pt x="200793" y="487143"/>
                  <a:pt x="202187" y="485749"/>
                </a:cubicBezTo>
                <a:lnTo>
                  <a:pt x="528484" y="159556"/>
                </a:lnTo>
                <a:cubicBezTo>
                  <a:pt x="551975" y="136063"/>
                  <a:pt x="554871" y="99918"/>
                  <a:pt x="537278" y="73205"/>
                </a:cubicBezTo>
                <a:cubicBezTo>
                  <a:pt x="534809" y="69452"/>
                  <a:pt x="531808" y="65804"/>
                  <a:pt x="528484" y="62479"/>
                </a:cubicBezTo>
                <a:lnTo>
                  <a:pt x="486219" y="20108"/>
                </a:lnTo>
                <a:cubicBezTo>
                  <a:pt x="459404" y="-6710"/>
                  <a:pt x="415960" y="-6710"/>
                  <a:pt x="389144" y="20108"/>
                </a:cubicBezTo>
                <a:lnTo>
                  <a:pt x="62848" y="346406"/>
                </a:lnTo>
                <a:cubicBezTo>
                  <a:pt x="51695" y="357560"/>
                  <a:pt x="43542" y="371396"/>
                  <a:pt x="39033" y="386522"/>
                </a:cubicBezTo>
                <a:lnTo>
                  <a:pt x="39038" y="386528"/>
                </a:lnTo>
                <a:moveTo>
                  <a:pt x="88380" y="401007"/>
                </a:moveTo>
                <a:cubicBezTo>
                  <a:pt x="90201" y="394999"/>
                  <a:pt x="93207" y="389419"/>
                  <a:pt x="97388" y="384701"/>
                </a:cubicBezTo>
                <a:cubicBezTo>
                  <a:pt x="98029" y="384059"/>
                  <a:pt x="98567" y="383412"/>
                  <a:pt x="99209" y="382770"/>
                </a:cubicBezTo>
                <a:lnTo>
                  <a:pt x="344307" y="137780"/>
                </a:lnTo>
                <a:lnTo>
                  <a:pt x="410809" y="204286"/>
                </a:lnTo>
                <a:lnTo>
                  <a:pt x="165815" y="449386"/>
                </a:lnTo>
                <a:cubicBezTo>
                  <a:pt x="160773" y="454428"/>
                  <a:pt x="154442" y="458180"/>
                  <a:pt x="147579" y="460221"/>
                </a:cubicBezTo>
                <a:lnTo>
                  <a:pt x="122481" y="467622"/>
                </a:lnTo>
                <a:lnTo>
                  <a:pt x="63698" y="484894"/>
                </a:lnTo>
                <a:lnTo>
                  <a:pt x="80968" y="426112"/>
                </a:lnTo>
                <a:lnTo>
                  <a:pt x="88380" y="401007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573206" y="3882117"/>
            <a:ext cx="2504644" cy="2479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Define the Job Role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Imagine you own a small business and must recruit an employee</a:t>
            </a:r>
            <a:endParaRPr lang="en-US" sz="2800" dirty="0"/>
          </a:p>
        </p:txBody>
      </p:sp>
      <p:sp>
        <p:nvSpPr>
          <p:cNvPr id="17" name="Text 15"/>
          <p:cNvSpPr/>
          <p:nvPr/>
        </p:nvSpPr>
        <p:spPr>
          <a:xfrm>
            <a:off x="3539838" y="3875551"/>
            <a:ext cx="2235783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Create Interview Questions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Create three interview questions</a:t>
            </a:r>
            <a:endParaRPr lang="en-US" sz="2800" dirty="0"/>
          </a:p>
        </p:txBody>
      </p:sp>
      <p:sp>
        <p:nvSpPr>
          <p:cNvPr id="18" name="Text 16"/>
          <p:cNvSpPr/>
          <p:nvPr/>
        </p:nvSpPr>
        <p:spPr>
          <a:xfrm>
            <a:off x="6482709" y="3882117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Develop a Scoring System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Create a scoring system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Ensure Fairness and Inclusivity</a:t>
            </a:r>
            <a:endParaRPr lang="en-US" sz="20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200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Add measures to ensure fairness and inclusivity</a:t>
            </a:r>
            <a:endParaRPr lang="en-US" sz="2800" dirty="0"/>
          </a:p>
        </p:txBody>
      </p:sp>
      <p:sp>
        <p:nvSpPr>
          <p:cNvPr id="20" name="Text 18"/>
          <p:cNvSpPr/>
          <p:nvPr/>
        </p:nvSpPr>
        <p:spPr>
          <a:xfrm>
            <a:off x="458980" y="908600"/>
            <a:ext cx="1134872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Group Task: Design an Interview Process for a Small Business</a:t>
            </a:r>
            <a:endParaRPr lang="en-US" sz="4400" spc="300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4496" y="1332456"/>
            <a:ext cx="7404740" cy="1497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Key Takeaways</a:t>
            </a:r>
            <a:endParaRPr lang="en-US" sz="4400" spc="300" dirty="0"/>
          </a:p>
        </p:txBody>
      </p:sp>
      <p:sp>
        <p:nvSpPr>
          <p:cNvPr id="5" name="Text 3"/>
          <p:cNvSpPr/>
          <p:nvPr/>
        </p:nvSpPr>
        <p:spPr>
          <a:xfrm>
            <a:off x="8362948" y="0"/>
            <a:ext cx="3384553" cy="2830286"/>
          </a:xfrm>
          <a:prstGeom prst="rect">
            <a:avLst/>
          </a:pr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26719" y="4138740"/>
            <a:ext cx="3402333" cy="2009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20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structured interview models (STAR/SHER) to communicate evidence-based answers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444496" y="3429000"/>
            <a:ext cx="3405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26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structured interview models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4421664" y="4848480"/>
            <a:ext cx="3402333" cy="1497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20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Practice active listening and professional communication to improve interview effectiveness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403722" y="3429000"/>
            <a:ext cx="3405720" cy="1265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26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Practice active listening and professional communication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8362948" y="4158633"/>
            <a:ext cx="3402333" cy="1497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20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Recruit fairly and inclusively by addressing unconscious bias and aligning with employment legislation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8362948" y="3429000"/>
            <a:ext cx="3405720" cy="7097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26"/>
              </a:spcBef>
              <a:buNone/>
            </a:pPr>
            <a:r>
              <a:rPr lang="en-US" sz="2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Recruit fairly and inclusively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3F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154A81-F794-60AE-C63A-83A4CDFEF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37D7E413-C900-3237-6E7E-6F40F9CF569D}"/>
              </a:ext>
            </a:extLst>
          </p:cNvPr>
          <p:cNvSpPr/>
          <p:nvPr/>
        </p:nvSpPr>
        <p:spPr>
          <a:xfrm>
            <a:off x="718820" y="1000378"/>
            <a:ext cx="11033760" cy="5525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Next Week (Week 9)</a:t>
            </a:r>
          </a:p>
          <a:p>
            <a:pPr marL="0" indent="0" algn="l">
              <a:lnSpc>
                <a:spcPct val="100000"/>
              </a:lnSpc>
              <a:buNone/>
            </a:pPr>
            <a:endParaRPr lang="en-US" sz="4000" b="1" dirty="0">
              <a:solidFill>
                <a:srgbClr val="131313"/>
              </a:solidFill>
              <a:latin typeface="Cal Sans" pitchFamily="34" charset="0"/>
            </a:endParaRPr>
          </a:p>
          <a:p>
            <a:r>
              <a:rPr lang="en-GB" sz="4400" spc="300" dirty="0">
                <a:latin typeface="Cal Sans" panose="020B0604020202020204" charset="0"/>
              </a:rPr>
              <a:t>Applied Professional Practise and Recruitment Simulation</a:t>
            </a:r>
          </a:p>
          <a:p>
            <a:endParaRPr lang="en-GB" sz="4400" spc="300" dirty="0">
              <a:latin typeface="Cal Sans" panose="020B0604020202020204" charset="0"/>
            </a:endParaRPr>
          </a:p>
          <a:p>
            <a:r>
              <a:rPr lang="en-GB" sz="4400" spc="300" dirty="0">
                <a:latin typeface="Cal Sans" panose="020B0604020202020204" charset="0"/>
              </a:rPr>
              <a:t>Bring the job role that you used  for </a:t>
            </a:r>
            <a:r>
              <a:rPr lang="en-GB" sz="4400" spc="300">
                <a:latin typeface="Cal Sans" panose="020B0604020202020204" charset="0"/>
              </a:rPr>
              <a:t>Assessment 1</a:t>
            </a:r>
            <a:endParaRPr lang="en-US" sz="4400" b="1" spc="300" dirty="0">
              <a:solidFill>
                <a:srgbClr val="131313"/>
              </a:solidFill>
              <a:latin typeface="Cal Sans" panose="020B0604020202020204" charset="0"/>
            </a:endParaRPr>
          </a:p>
          <a:p>
            <a:pPr marL="0" indent="0" algn="l">
              <a:lnSpc>
                <a:spcPct val="100000"/>
              </a:lnSpc>
              <a:buNone/>
            </a:pPr>
            <a:endParaRPr lang="en-US" sz="4800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1D5CAB3F-6AC2-17A0-9ED4-8DB855151282}"/>
              </a:ext>
            </a:extLst>
          </p:cNvPr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501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3F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81DCC7-6B32-5CE7-ED7B-7313866F8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362DB3F3-ACFD-18FD-4998-305A3689C9CF}"/>
              </a:ext>
            </a:extLst>
          </p:cNvPr>
          <p:cNvSpPr/>
          <p:nvPr/>
        </p:nvSpPr>
        <p:spPr>
          <a:xfrm>
            <a:off x="595899" y="261794"/>
            <a:ext cx="4439564" cy="822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spc="300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Reference List </a:t>
            </a:r>
            <a:endParaRPr lang="en-US" sz="4800" spc="300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1F0D8860-EC43-10EB-5FD6-B4B73538AA6E}"/>
              </a:ext>
            </a:extLst>
          </p:cNvPr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8D9FAD-B3FC-93C8-50E6-2B460360FC0D}"/>
              </a:ext>
            </a:extLst>
          </p:cNvPr>
          <p:cNvSpPr txBox="1"/>
          <p:nvPr/>
        </p:nvSpPr>
        <p:spPr>
          <a:xfrm>
            <a:off x="444500" y="1083815"/>
            <a:ext cx="11530382" cy="55194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Advisory, Conciliation and Arbitration Service (</a:t>
            </a:r>
            <a:r>
              <a:rPr lang="en-GB" sz="1800" kern="100" dirty="0" err="1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Acas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) (n.d.)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Following discrimination law – Recruitment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Available at: </a:t>
            </a:r>
            <a:r>
              <a:rPr lang="en-GB" sz="1800" u="sng" kern="100" dirty="0" err="1">
                <a:solidFill>
                  <a:schemeClr val="tx1"/>
                </a:solidFill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  <a:hlinkClick r:id="rId3"/>
              </a:rPr>
              <a:t>Acas</a:t>
            </a:r>
            <a:r>
              <a:rPr lang="en-GB" sz="1800" u="sng" kern="100" dirty="0">
                <a:solidFill>
                  <a:schemeClr val="tx1"/>
                </a:solidFill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  <a:hlinkClick r:id="rId3"/>
              </a:rPr>
              <a:t> – Following Discrimination Law in Recruitment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(Accessed 2</a:t>
            </a:r>
            <a:r>
              <a:rPr lang="en-GB" sz="1800" kern="100" baseline="300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nd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September 2026). </a:t>
            </a: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Armstrong, M. and Taylor, S. (2023)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Armstrong’s handbook of human resource management practice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16th </a:t>
            </a:r>
            <a:r>
              <a:rPr lang="en-GB" sz="1800" kern="100" dirty="0" err="1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edn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Kogan Page. </a:t>
            </a: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Bohnet, I. (2016)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What works: Gender equality by design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Harvard University Press. </a:t>
            </a: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Chartered Institute of Personnel and Development (CIPD) (2026)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Recruitment: An introduction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Available at: </a:t>
            </a:r>
            <a:r>
              <a:rPr lang="en-GB" sz="1800" u="sng" kern="100" dirty="0">
                <a:solidFill>
                  <a:schemeClr val="tx1"/>
                </a:solidFill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  <a:hlinkClick r:id="rId4"/>
              </a:rPr>
              <a:t>CIPD – Recruitment: An Introduction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(Accessed 2</a:t>
            </a:r>
            <a:r>
              <a:rPr lang="en-GB" sz="1800" kern="100" baseline="300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nd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September 2026). </a:t>
            </a: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Chartered Institute of Personnel and Development (CIPD) (2026)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Selection methods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Available at: </a:t>
            </a:r>
            <a:r>
              <a:rPr lang="en-GB" sz="1800" u="sng" kern="100" dirty="0">
                <a:solidFill>
                  <a:schemeClr val="tx1"/>
                </a:solidFill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  <a:hlinkClick r:id="rId5"/>
              </a:rPr>
              <a:t>CIPD – Selection Methods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(Accessed 1</a:t>
            </a:r>
            <a:r>
              <a:rPr lang="en-GB" sz="1800" kern="100" baseline="300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st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September 2026). </a:t>
            </a: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Information Commissioner’s Office (ICO) (n.d.)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Employment practices and data protection: Recruitment and selection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Available at: </a:t>
            </a:r>
            <a:r>
              <a:rPr lang="en-GB" sz="1800" u="sng" kern="100" dirty="0">
                <a:solidFill>
                  <a:schemeClr val="tx1"/>
                </a:solidFill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  <a:hlinkClick r:id="rId6"/>
              </a:rPr>
              <a:t>ICO – Recruitment and Selection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(Accessed 1</a:t>
            </a:r>
            <a:r>
              <a:rPr lang="en-GB" sz="1800" kern="100" baseline="300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st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 September 2026). </a:t>
            </a: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 err="1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Levashina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, J., Hartwell, C.J., Morgeson, F.P. and Campion, M.A. (2014) ‘The structured employment interview: Narrative and quantitative review of the research literature’,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Personnel Psychology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, 67(1), pp. 241–293. DOI: </a:t>
            </a:r>
            <a:r>
              <a:rPr lang="en-GB" sz="1800" u="sng" kern="100" dirty="0">
                <a:solidFill>
                  <a:schemeClr val="tx1"/>
                </a:solidFill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  <a:hlinkClick r:id="rId7"/>
              </a:rPr>
              <a:t>https://doi.org/10.1111/peps.12052</a:t>
            </a:r>
            <a:endParaRPr lang="en-GB" sz="1800" kern="100" dirty="0">
              <a:effectLst/>
              <a:latin typeface="Plus Jakarta Sans" panose="020B0604020202020204" charset="0"/>
              <a:ea typeface="DengXian" panose="02010600030101010101" pitchFamily="2" charset="-122"/>
              <a:cs typeface="Plus Jakarta Sans" panose="020B0604020202020204" charset="0"/>
            </a:endParaRP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Taylor, S. (2024) </a:t>
            </a:r>
            <a:r>
              <a:rPr lang="en-GB" sz="1800" i="1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Resourcing and talent management: The theory and practice of recruiting and developing a workforce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9th </a:t>
            </a:r>
            <a:r>
              <a:rPr lang="en-GB" sz="1800" kern="100" dirty="0" err="1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edn</a:t>
            </a:r>
            <a:r>
              <a:rPr lang="en-GB" sz="1800" kern="100" dirty="0">
                <a:effectLst/>
                <a:latin typeface="Plus Jakarta Sans" panose="020B0604020202020204" charset="0"/>
                <a:ea typeface="DengXian" panose="02010600030101010101" pitchFamily="2" charset="-122"/>
                <a:cs typeface="Plus Jakarta Sans" panose="020B0604020202020204" charset="0"/>
              </a:rPr>
              <a:t>. Chartered Institute of Personnel and Development. </a:t>
            </a:r>
            <a:endParaRPr lang="en-GB" sz="1200" kern="100" dirty="0">
              <a:effectLst/>
              <a:latin typeface="Plus Jakarta Sans" panose="020B0604020202020204" charset="0"/>
              <a:ea typeface="DengXian" panose="02010600030101010101" pitchFamily="2" charset="-122"/>
              <a:cs typeface="Plus Jakarta Sans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93150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0" y="698500"/>
            <a:ext cx="12192000" cy="5461000"/>
          </a:xfrm>
          <a:prstGeom prst="rect">
            <a:avLst/>
          </a:pr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165860" y="993140"/>
            <a:ext cx="10099040" cy="43527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4800" b="1" dirty="0">
                <a:solidFill>
                  <a:srgbClr val="FFFFFF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Thank You.</a:t>
            </a:r>
          </a:p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endParaRPr lang="en-US" sz="4800" b="1" dirty="0">
              <a:solidFill>
                <a:srgbClr val="FFFFFF"/>
              </a:solidFill>
              <a:latin typeface="Cal Sans" pitchFamily="34" charset="0"/>
            </a:endParaRPr>
          </a:p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4800" b="1" dirty="0">
                <a:solidFill>
                  <a:srgbClr val="FFFFFF"/>
                </a:solidFill>
                <a:latin typeface="Cal Sans" pitchFamily="34" charset="0"/>
              </a:rPr>
              <a:t>If you have any questions, please do not hesitate to get in touch.</a:t>
            </a:r>
          </a:p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endParaRPr lang="en-US" sz="4800" b="1" dirty="0">
              <a:solidFill>
                <a:srgbClr val="FFFFFF"/>
              </a:solidFill>
              <a:latin typeface="Cal Sans" pitchFamily="34" charset="0"/>
            </a:endParaRPr>
          </a:p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4800" b="1" dirty="0">
                <a:solidFill>
                  <a:srgbClr val="FFFFFF"/>
                </a:solidFill>
                <a:latin typeface="Cal Sans" pitchFamily="34" charset="0"/>
                <a:hlinkClick r:id="rId3"/>
              </a:rPr>
              <a:t>scott.james@uwtsd.ac.uk</a:t>
            </a:r>
            <a:r>
              <a:rPr lang="en-US" sz="4800" b="1" dirty="0">
                <a:solidFill>
                  <a:srgbClr val="FFFFFF"/>
                </a:solidFill>
                <a:latin typeface="Cal Sans" pitchFamily="34" charset="0"/>
              </a:rPr>
              <a:t> </a:t>
            </a:r>
            <a:endParaRPr lang="en-US" sz="4800" dirty="0"/>
          </a:p>
        </p:txBody>
      </p:sp>
      <p:sp>
        <p:nvSpPr>
          <p:cNvPr id="6" name="Text 4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2158</Words>
  <Application>Microsoft Office PowerPoint</Application>
  <PresentationFormat>Widescreen</PresentationFormat>
  <Paragraphs>267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Plus Jakarta Sans</vt:lpstr>
      <vt:lpstr>Cal Sans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SlideSpeak</dc:creator>
  <cp:lastModifiedBy>Scott James</cp:lastModifiedBy>
  <cp:revision>1</cp:revision>
  <dcterms:created xsi:type="dcterms:W3CDTF">2026-07-27T08:38:14Z</dcterms:created>
  <dcterms:modified xsi:type="dcterms:W3CDTF">2026-09-25T19:00:27Z</dcterms:modified>
</cp:coreProperties>
</file>