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Masters/slideMaster31.xml" ContentType="application/vnd.openxmlformats-officedocument.presentationml.slideMaster+xml"/>
  <Override PartName="/ppt/slideMasters/slideMaster32.xml" ContentType="application/vnd.openxmlformats-officedocument.presentationml.slideMaster+xml"/>
  <Override PartName="/ppt/slideMasters/slideMaster33.xml" ContentType="application/vnd.openxmlformats-officedocument.presentationml.slideMaster+xml"/>
  <Override PartName="/ppt/slideMasters/slideMaster34.xml" ContentType="application/vnd.openxmlformats-officedocument.presentationml.slideMaster+xml"/>
  <Override PartName="/ppt/slideMasters/slideMaster35.xml" ContentType="application/vnd.openxmlformats-officedocument.presentationml.slideMaster+xml"/>
  <Override PartName="/ppt/slideMasters/slideMaster36.xml" ContentType="application/vnd.openxmlformats-officedocument.presentationml.slideMaster+xml"/>
  <Override PartName="/ppt/slideMasters/slideMaster37.xml" ContentType="application/vnd.openxmlformats-officedocument.presentationml.slideMaster+xml"/>
  <Override PartName="/ppt/slideMasters/slideMaster38.xml" ContentType="application/vnd.openxmlformats-officedocument.presentationml.slideMaster+xml"/>
  <Override PartName="/ppt/slideMasters/slideMaster39.xml" ContentType="application/vnd.openxmlformats-officedocument.presentationml.slideMaster+xml"/>
  <Override PartName="/ppt/slideMasters/slideMaster40.xml" ContentType="application/vnd.openxmlformats-officedocument.presentationml.slideMaster+xml"/>
  <Override PartName="/ppt/slideMasters/slideMaster41.xml" ContentType="application/vnd.openxmlformats-officedocument.presentationml.slideMaster+xml"/>
  <Override PartName="/ppt/slideMasters/slideMaster42.xml" ContentType="application/vnd.openxmlformats-officedocument.presentationml.slideMaster+xml"/>
  <Override PartName="/ppt/slideMasters/slideMaster43.xml" ContentType="application/vnd.openxmlformats-officedocument.presentationml.slideMaster+xml"/>
  <Override PartName="/ppt/slideMasters/slideMaster44.xml" ContentType="application/vnd.openxmlformats-officedocument.presentationml.slideMaster+xml"/>
  <Override PartName="/ppt/slideMasters/slideMaster45.xml" ContentType="application/vnd.openxmlformats-officedocument.presentationml.slideMaster+xml"/>
  <Override PartName="/ppt/slideMasters/slideMaster46.xml" ContentType="application/vnd.openxmlformats-officedocument.presentationml.slideMaster+xml"/>
  <Override PartName="/ppt/slideMasters/slideMaster47.xml" ContentType="application/vnd.openxmlformats-officedocument.presentationml.slideMaster+xml"/>
  <Override PartName="/ppt/slideMasters/slideMaster48.xml" ContentType="application/vnd.openxmlformats-officedocument.presentationml.slideMaster+xml"/>
  <Override PartName="/ppt/slideMasters/slideMaster49.xml" ContentType="application/vnd.openxmlformats-officedocument.presentationml.slideMaster+xml"/>
  <Override PartName="/ppt/slideMasters/slideMaster50.xml" ContentType="application/vnd.openxmlformats-officedocument.presentationml.slideMaster+xml"/>
  <Override PartName="/ppt/slideMasters/slideMaster51.xml" ContentType="application/vnd.openxmlformats-officedocument.presentationml.slideMaster+xml"/>
  <Override PartName="/ppt/slideMasters/slideMaster52.xml" ContentType="application/vnd.openxmlformats-officedocument.presentationml.slideMaster+xml"/>
  <Override PartName="/ppt/slideMasters/slideMaster53.xml" ContentType="application/vnd.openxmlformats-officedocument.presentationml.slideMaster+xml"/>
  <Override PartName="/ppt/slideMasters/slideMaster54.xml" ContentType="application/vnd.openxmlformats-officedocument.presentationml.slideMaster+xml"/>
  <Override PartName="/ppt/slideMasters/slideMaster55.xml" ContentType="application/vnd.openxmlformats-officedocument.presentationml.slideMaster+xml"/>
  <Override PartName="/ppt/slideMasters/slideMaster56.xml" ContentType="application/vnd.openxmlformats-officedocument.presentationml.slideMaster+xml"/>
  <Override PartName="/ppt/slideMasters/slideMaster57.xml" ContentType="application/vnd.openxmlformats-officedocument.presentationml.slideMaster+xml"/>
  <Override PartName="/ppt/slideMasters/slideMaster58.xml" ContentType="application/vnd.openxmlformats-officedocument.presentationml.slideMaster+xml"/>
  <Override PartName="/ppt/slideMasters/slideMaster59.xml" ContentType="application/vnd.openxmlformats-officedocument.presentationml.slideMaster+xml"/>
  <Override PartName="/ppt/slideMasters/slideMaster60.xml" ContentType="application/vnd.openxmlformats-officedocument.presentationml.slideMaster+xml"/>
  <Override PartName="/ppt/slideMasters/slideMaster6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theme/theme14.xml" ContentType="application/vnd.openxmlformats-officedocument.theme+xml"/>
  <Override PartName="/ppt/theme/theme15.xml" ContentType="application/vnd.openxmlformats-officedocument.theme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theme/theme22.xml" ContentType="application/vnd.openxmlformats-officedocument.theme+xml"/>
  <Override PartName="/ppt/theme/theme23.xml" ContentType="application/vnd.openxmlformats-officedocument.theme+xml"/>
  <Override PartName="/ppt/theme/theme24.xml" ContentType="application/vnd.openxmlformats-officedocument.theme+xml"/>
  <Override PartName="/ppt/theme/theme25.xml" ContentType="application/vnd.openxmlformats-officedocument.theme+xml"/>
  <Override PartName="/ppt/theme/theme26.xml" ContentType="application/vnd.openxmlformats-officedocument.theme+xml"/>
  <Override PartName="/ppt/theme/theme27.xml" ContentType="application/vnd.openxmlformats-officedocument.theme+xml"/>
  <Override PartName="/ppt/theme/theme28.xml" ContentType="application/vnd.openxmlformats-officedocument.theme+xml"/>
  <Override PartName="/ppt/theme/theme29.xml" ContentType="application/vnd.openxmlformats-officedocument.theme+xml"/>
  <Override PartName="/ppt/theme/theme30.xml" ContentType="application/vnd.openxmlformats-officedocument.theme+xml"/>
  <Override PartName="/ppt/theme/theme31.xml" ContentType="application/vnd.openxmlformats-officedocument.theme+xml"/>
  <Override PartName="/ppt/theme/theme32.xml" ContentType="application/vnd.openxmlformats-officedocument.theme+xml"/>
  <Override PartName="/ppt/theme/theme33.xml" ContentType="application/vnd.openxmlformats-officedocument.theme+xml"/>
  <Override PartName="/ppt/theme/theme34.xml" ContentType="application/vnd.openxmlformats-officedocument.theme+xml"/>
  <Override PartName="/ppt/theme/theme35.xml" ContentType="application/vnd.openxmlformats-officedocument.theme+xml"/>
  <Override PartName="/ppt/theme/theme36.xml" ContentType="application/vnd.openxmlformats-officedocument.theme+xml"/>
  <Override PartName="/ppt/theme/theme37.xml" ContentType="application/vnd.openxmlformats-officedocument.theme+xml"/>
  <Override PartName="/ppt/theme/theme38.xml" ContentType="application/vnd.openxmlformats-officedocument.theme+xml"/>
  <Override PartName="/ppt/theme/theme39.xml" ContentType="application/vnd.openxmlformats-officedocument.theme+xml"/>
  <Override PartName="/ppt/theme/theme40.xml" ContentType="application/vnd.openxmlformats-officedocument.theme+xml"/>
  <Override PartName="/ppt/theme/theme41.xml" ContentType="application/vnd.openxmlformats-officedocument.theme+xml"/>
  <Override PartName="/ppt/theme/theme42.xml" ContentType="application/vnd.openxmlformats-officedocument.theme+xml"/>
  <Override PartName="/ppt/theme/theme43.xml" ContentType="application/vnd.openxmlformats-officedocument.theme+xml"/>
  <Override PartName="/ppt/theme/theme44.xml" ContentType="application/vnd.openxmlformats-officedocument.theme+xml"/>
  <Override PartName="/ppt/theme/theme45.xml" ContentType="application/vnd.openxmlformats-officedocument.theme+xml"/>
  <Override PartName="/ppt/theme/theme46.xml" ContentType="application/vnd.openxmlformats-officedocument.theme+xml"/>
  <Override PartName="/ppt/theme/theme47.xml" ContentType="application/vnd.openxmlformats-officedocument.theme+xml"/>
  <Override PartName="/ppt/theme/theme48.xml" ContentType="application/vnd.openxmlformats-officedocument.theme+xml"/>
  <Override PartName="/ppt/theme/theme49.xml" ContentType="application/vnd.openxmlformats-officedocument.theme+xml"/>
  <Override PartName="/ppt/theme/theme50.xml" ContentType="application/vnd.openxmlformats-officedocument.theme+xml"/>
  <Override PartName="/ppt/theme/theme51.xml" ContentType="application/vnd.openxmlformats-officedocument.theme+xml"/>
  <Override PartName="/ppt/theme/theme52.xml" ContentType="application/vnd.openxmlformats-officedocument.theme+xml"/>
  <Override PartName="/ppt/slideLayouts/slideLayout1.xml" ContentType="application/vnd.openxmlformats-officedocument.presentationml.slideLayout+xml"/>
  <Override PartName="/ppt/theme/theme53.xml" ContentType="application/vnd.openxmlformats-officedocument.theme+xml"/>
  <Override PartName="/ppt/slideLayouts/slideLayout2.xml" ContentType="application/vnd.openxmlformats-officedocument.presentationml.slideLayout+xml"/>
  <Override PartName="/ppt/theme/theme54.xml" ContentType="application/vnd.openxmlformats-officedocument.theme+xml"/>
  <Override PartName="/ppt/slideLayouts/slideLayout3.xml" ContentType="application/vnd.openxmlformats-officedocument.presentationml.slideLayout+xml"/>
  <Override PartName="/ppt/theme/theme55.xml" ContentType="application/vnd.openxmlformats-officedocument.theme+xml"/>
  <Override PartName="/ppt/slideLayouts/slideLayout4.xml" ContentType="application/vnd.openxmlformats-officedocument.presentationml.slideLayout+xml"/>
  <Override PartName="/ppt/theme/theme56.xml" ContentType="application/vnd.openxmlformats-officedocument.theme+xml"/>
  <Override PartName="/ppt/slideLayouts/slideLayout5.xml" ContentType="application/vnd.openxmlformats-officedocument.presentationml.slideLayout+xml"/>
  <Override PartName="/ppt/theme/theme57.xml" ContentType="application/vnd.openxmlformats-officedocument.theme+xml"/>
  <Override PartName="/ppt/slideLayouts/slideLayout6.xml" ContentType="application/vnd.openxmlformats-officedocument.presentationml.slideLayout+xml"/>
  <Override PartName="/ppt/theme/theme58.xml" ContentType="application/vnd.openxmlformats-officedocument.theme+xml"/>
  <Override PartName="/ppt/slideLayouts/slideLayout7.xml" ContentType="application/vnd.openxmlformats-officedocument.presentationml.slideLayout+xml"/>
  <Override PartName="/ppt/theme/theme59.xml" ContentType="application/vnd.openxmlformats-officedocument.theme+xml"/>
  <Override PartName="/ppt/slideLayouts/slideLayout8.xml" ContentType="application/vnd.openxmlformats-officedocument.presentationml.slideLayout+xml"/>
  <Override PartName="/ppt/theme/theme60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1.xml" ContentType="application/vnd.openxmlformats-officedocument.theme+xml"/>
  <Override PartName="/ppt/theme/theme6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  <p:sldMasterId id="2147483663" r:id="rId5"/>
    <p:sldMasterId id="2147483665" r:id="rId6"/>
    <p:sldMasterId id="2147483667" r:id="rId7"/>
    <p:sldMasterId id="2147483669" r:id="rId8"/>
    <p:sldMasterId id="2147483671" r:id="rId9"/>
    <p:sldMasterId id="2147483673" r:id="rId10"/>
    <p:sldMasterId id="2147483675" r:id="rId11"/>
    <p:sldMasterId id="2147483677" r:id="rId12"/>
    <p:sldMasterId id="2147483679" r:id="rId13"/>
    <p:sldMasterId id="2147483681" r:id="rId14"/>
    <p:sldMasterId id="2147483683" r:id="rId15"/>
    <p:sldMasterId id="2147483685" r:id="rId16"/>
    <p:sldMasterId id="2147483687" r:id="rId17"/>
    <p:sldMasterId id="2147483689" r:id="rId18"/>
    <p:sldMasterId id="2147483691" r:id="rId19"/>
    <p:sldMasterId id="2147483693" r:id="rId20"/>
    <p:sldMasterId id="2147483695" r:id="rId21"/>
    <p:sldMasterId id="2147483697" r:id="rId22"/>
    <p:sldMasterId id="2147483699" r:id="rId23"/>
    <p:sldMasterId id="2147483701" r:id="rId24"/>
    <p:sldMasterId id="2147483703" r:id="rId25"/>
    <p:sldMasterId id="2147483705" r:id="rId26"/>
    <p:sldMasterId id="2147483707" r:id="rId27"/>
    <p:sldMasterId id="2147483709" r:id="rId28"/>
    <p:sldMasterId id="2147483711" r:id="rId29"/>
    <p:sldMasterId id="2147483713" r:id="rId30"/>
    <p:sldMasterId id="2147483715" r:id="rId31"/>
    <p:sldMasterId id="2147483717" r:id="rId32"/>
    <p:sldMasterId id="2147483719" r:id="rId33"/>
    <p:sldMasterId id="2147483721" r:id="rId34"/>
    <p:sldMasterId id="2147483723" r:id="rId35"/>
    <p:sldMasterId id="2147483725" r:id="rId36"/>
    <p:sldMasterId id="2147483727" r:id="rId37"/>
    <p:sldMasterId id="2147483729" r:id="rId38"/>
    <p:sldMasterId id="2147483731" r:id="rId39"/>
    <p:sldMasterId id="2147483733" r:id="rId40"/>
    <p:sldMasterId id="2147483735" r:id="rId41"/>
    <p:sldMasterId id="2147483737" r:id="rId42"/>
    <p:sldMasterId id="2147483739" r:id="rId43"/>
    <p:sldMasterId id="2147483741" r:id="rId44"/>
    <p:sldMasterId id="2147483743" r:id="rId45"/>
    <p:sldMasterId id="2147483745" r:id="rId46"/>
    <p:sldMasterId id="2147483747" r:id="rId47"/>
    <p:sldMasterId id="2147483749" r:id="rId48"/>
    <p:sldMasterId id="2147483751" r:id="rId49"/>
    <p:sldMasterId id="2147483753" r:id="rId50"/>
    <p:sldMasterId id="2147483755" r:id="rId51"/>
    <p:sldMasterId id="2147483757" r:id="rId52"/>
    <p:sldMasterId id="2147483759" r:id="rId53"/>
    <p:sldMasterId id="2147483761" r:id="rId54"/>
    <p:sldMasterId id="2147483763" r:id="rId55"/>
    <p:sldMasterId id="2147483765" r:id="rId56"/>
    <p:sldMasterId id="2147483767" r:id="rId57"/>
    <p:sldMasterId id="2147483769" r:id="rId58"/>
    <p:sldMasterId id="2147483771" r:id="rId59"/>
    <p:sldMasterId id="2147483773" r:id="rId60"/>
    <p:sldMasterId id="2147483775" r:id="rId61"/>
    <p:sldMasterId id="2147483777" r:id="rId62"/>
    <p:sldMasterId id="2147483779" r:id="rId63"/>
    <p:sldMasterId id="2147483781" r:id="rId64"/>
  </p:sldMasterIdLst>
  <p:notesMasterIdLst>
    <p:notesMasterId r:id="rId75"/>
  </p:notesMasterIdLst>
  <p:sldIdLst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12" r:id="rId73"/>
    <p:sldId id="313" r:id="rId74"/>
  </p:sldIdLst>
  <p:sldSz cx="12192000" cy="6858000"/>
  <p:notesSz cx="6858000" cy="9144000"/>
  <p:custDataLst>
    <p:tags r:id="rId7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Master" Target="slideMasters/slideMaster23.xml"/><Relationship Id="rId39" Type="http://schemas.openxmlformats.org/officeDocument/2006/relationships/slideMaster" Target="slideMasters/slideMaster36.xml"/><Relationship Id="rId21" Type="http://schemas.openxmlformats.org/officeDocument/2006/relationships/slideMaster" Target="slideMasters/slideMaster18.xml"/><Relationship Id="rId34" Type="http://schemas.openxmlformats.org/officeDocument/2006/relationships/slideMaster" Target="slideMasters/slideMaster31.xml"/><Relationship Id="rId42" Type="http://schemas.openxmlformats.org/officeDocument/2006/relationships/slideMaster" Target="slideMasters/slideMaster39.xml"/><Relationship Id="rId47" Type="http://schemas.openxmlformats.org/officeDocument/2006/relationships/slideMaster" Target="slideMasters/slideMaster44.xml"/><Relationship Id="rId50" Type="http://schemas.openxmlformats.org/officeDocument/2006/relationships/slideMaster" Target="slideMasters/slideMaster47.xml"/><Relationship Id="rId55" Type="http://schemas.openxmlformats.org/officeDocument/2006/relationships/slideMaster" Target="slideMasters/slideMaster52.xml"/><Relationship Id="rId63" Type="http://schemas.openxmlformats.org/officeDocument/2006/relationships/slideMaster" Target="slideMasters/slideMaster60.xml"/><Relationship Id="rId68" Type="http://schemas.openxmlformats.org/officeDocument/2006/relationships/slide" Target="slides/slide4.xml"/><Relationship Id="rId76" Type="http://schemas.openxmlformats.org/officeDocument/2006/relationships/tags" Target="tags/tag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7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Master" Target="slideMasters/slideMaster26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Master" Target="slideMasters/slideMaster29.xml"/><Relationship Id="rId37" Type="http://schemas.openxmlformats.org/officeDocument/2006/relationships/slideMaster" Target="slideMasters/slideMaster34.xml"/><Relationship Id="rId40" Type="http://schemas.openxmlformats.org/officeDocument/2006/relationships/slideMaster" Target="slideMasters/slideMaster37.xml"/><Relationship Id="rId45" Type="http://schemas.openxmlformats.org/officeDocument/2006/relationships/slideMaster" Target="slideMasters/slideMaster42.xml"/><Relationship Id="rId53" Type="http://schemas.openxmlformats.org/officeDocument/2006/relationships/slideMaster" Target="slideMasters/slideMaster50.xml"/><Relationship Id="rId58" Type="http://schemas.openxmlformats.org/officeDocument/2006/relationships/slideMaster" Target="slideMasters/slideMaster55.xml"/><Relationship Id="rId66" Type="http://schemas.openxmlformats.org/officeDocument/2006/relationships/slide" Target="slides/slide2.xml"/><Relationship Id="rId74" Type="http://schemas.openxmlformats.org/officeDocument/2006/relationships/slide" Target="slides/slide10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Master" Target="slideMasters/slideMaster58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Master" Target="slideMasters/slideMaster28.xml"/><Relationship Id="rId44" Type="http://schemas.openxmlformats.org/officeDocument/2006/relationships/slideMaster" Target="slideMasters/slideMaster41.xml"/><Relationship Id="rId52" Type="http://schemas.openxmlformats.org/officeDocument/2006/relationships/slideMaster" Target="slideMasters/slideMaster49.xml"/><Relationship Id="rId60" Type="http://schemas.openxmlformats.org/officeDocument/2006/relationships/slideMaster" Target="slideMasters/slideMaster57.xml"/><Relationship Id="rId65" Type="http://schemas.openxmlformats.org/officeDocument/2006/relationships/slide" Target="slides/slide1.xml"/><Relationship Id="rId73" Type="http://schemas.openxmlformats.org/officeDocument/2006/relationships/slide" Target="slides/slide9.xml"/><Relationship Id="rId78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Master" Target="slideMasters/slideMaster24.xml"/><Relationship Id="rId30" Type="http://schemas.openxmlformats.org/officeDocument/2006/relationships/slideMaster" Target="slideMasters/slideMaster27.xml"/><Relationship Id="rId35" Type="http://schemas.openxmlformats.org/officeDocument/2006/relationships/slideMaster" Target="slideMasters/slideMaster32.xml"/><Relationship Id="rId43" Type="http://schemas.openxmlformats.org/officeDocument/2006/relationships/slideMaster" Target="slideMasters/slideMaster40.xml"/><Relationship Id="rId48" Type="http://schemas.openxmlformats.org/officeDocument/2006/relationships/slideMaster" Target="slideMasters/slideMaster45.xml"/><Relationship Id="rId56" Type="http://schemas.openxmlformats.org/officeDocument/2006/relationships/slideMaster" Target="slideMasters/slideMaster53.xml"/><Relationship Id="rId64" Type="http://schemas.openxmlformats.org/officeDocument/2006/relationships/slideMaster" Target="slideMasters/slideMaster61.xml"/><Relationship Id="rId69" Type="http://schemas.openxmlformats.org/officeDocument/2006/relationships/slide" Target="slides/slide5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Master" Target="slideMasters/slideMaster48.xml"/><Relationship Id="rId72" Type="http://schemas.openxmlformats.org/officeDocument/2006/relationships/slide" Target="slides/slide8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Master" Target="slideMasters/slideMaster30.xml"/><Relationship Id="rId38" Type="http://schemas.openxmlformats.org/officeDocument/2006/relationships/slideMaster" Target="slideMasters/slideMaster35.xml"/><Relationship Id="rId46" Type="http://schemas.openxmlformats.org/officeDocument/2006/relationships/slideMaster" Target="slideMasters/slideMaster43.xml"/><Relationship Id="rId59" Type="http://schemas.openxmlformats.org/officeDocument/2006/relationships/slideMaster" Target="slideMasters/slideMaster56.xml"/><Relationship Id="rId67" Type="http://schemas.openxmlformats.org/officeDocument/2006/relationships/slide" Target="slides/slide3.xml"/><Relationship Id="rId20" Type="http://schemas.openxmlformats.org/officeDocument/2006/relationships/slideMaster" Target="slideMasters/slideMaster17.xml"/><Relationship Id="rId41" Type="http://schemas.openxmlformats.org/officeDocument/2006/relationships/slideMaster" Target="slideMasters/slideMaster38.xml"/><Relationship Id="rId54" Type="http://schemas.openxmlformats.org/officeDocument/2006/relationships/slideMaster" Target="slideMasters/slideMaster51.xml"/><Relationship Id="rId62" Type="http://schemas.openxmlformats.org/officeDocument/2006/relationships/slideMaster" Target="slideMasters/slideMaster59.xml"/><Relationship Id="rId70" Type="http://schemas.openxmlformats.org/officeDocument/2006/relationships/slide" Target="slides/slide6.xml"/><Relationship Id="rId75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Master" Target="slideMasters/slideMaster25.xml"/><Relationship Id="rId36" Type="http://schemas.openxmlformats.org/officeDocument/2006/relationships/slideMaster" Target="slideMasters/slideMaster33.xml"/><Relationship Id="rId49" Type="http://schemas.openxmlformats.org/officeDocument/2006/relationships/slideMaster" Target="slideMasters/slideMaster46.xml"/><Relationship Id="rId57" Type="http://schemas.openxmlformats.org/officeDocument/2006/relationships/slideMaster" Target="slideMasters/slideMaster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10C2D6-A5A9-458E-A199-088A2819B09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93EBCB-6180-433B-9E36-149B3A9DD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46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5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7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8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9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0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6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43633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9910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67901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611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672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495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8922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1696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74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16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286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478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695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15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673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3045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75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964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0.xml"/></Relationships>
</file>

<file path=ppt/slideMasters/_rels/slideMaster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1.xml"/></Relationships>
</file>

<file path=ppt/slideMasters/_rels/slideMaster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2.xml"/></Relationships>
</file>

<file path=ppt/slideMasters/_rels/slideMaster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3.xml"/></Relationships>
</file>

<file path=ppt/slideMasters/_rels/slideMaster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4.xml"/></Relationships>
</file>

<file path=ppt/slideMasters/_rels/slideMaster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5.xml"/></Relationships>
</file>

<file path=ppt/slideMasters/_rels/slideMaster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6.xml"/></Relationships>
</file>

<file path=ppt/slideMasters/_rels/slideMaster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7.xml"/></Relationships>
</file>

<file path=ppt/slideMasters/_rels/slideMaster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8.xml"/></Relationships>
</file>

<file path=ppt/slideMasters/_rels/slideMaster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29.xml"/></Relationships>
</file>

<file path=ppt/slideMasters/_rels/slideMaster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0.xml"/></Relationships>
</file>

<file path=ppt/slideMasters/_rels/slideMaster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1.xml"/></Relationships>
</file>

<file path=ppt/slideMasters/_rels/slideMaster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2.xml"/></Relationships>
</file>

<file path=ppt/slideMasters/_rels/slideMaster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3.xml"/></Relationships>
</file>

<file path=ppt/slideMasters/_rels/slideMaster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4.xml"/></Relationships>
</file>

<file path=ppt/slideMasters/_rels/slideMaster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5.xml"/></Relationships>
</file>

<file path=ppt/slideMasters/_rels/slideMaster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6.xml"/></Relationships>
</file>

<file path=ppt/slideMasters/_rels/slideMaster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7.xml"/></Relationships>
</file>

<file path=ppt/slideMasters/_rels/slideMaster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8.xml"/></Relationships>
</file>

<file path=ppt/slideMasters/_rels/slideMaster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39.xml"/></Relationships>
</file>

<file path=ppt/slideMasters/_rels/slideMaster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0.xml"/></Relationships>
</file>

<file path=ppt/slideMasters/_rels/slideMaster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1.xml"/></Relationships>
</file>

<file path=ppt/slideMasters/_rels/slideMaster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2.xml"/></Relationships>
</file>

<file path=ppt/slideMasters/_rels/slideMaster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3.xml"/></Relationships>
</file>

<file path=ppt/slideMasters/_rels/slideMaster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4.xml"/></Relationships>
</file>

<file path=ppt/slideMasters/_rels/slideMaster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5.xml"/></Relationships>
</file>

<file path=ppt/slideMasters/_rels/slideMaster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6.xml"/></Relationships>
</file>

<file path=ppt/slideMasters/_rels/slideMaster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7.xml"/></Relationships>
</file>

<file path=ppt/slideMasters/_rels/slideMaster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8.xml"/></Relationships>
</file>

<file path=ppt/slideMasters/_rels/slideMaster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49.xml"/></Relationships>
</file>

<file path=ppt/slideMasters/_rels/slideMaster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50.xml"/></Relationships>
</file>

<file path=ppt/slideMasters/_rels/slideMaster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51.xml"/></Relationships>
</file>

<file path=ppt/slideMasters/_rels/slideMaster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theme" Target="../theme/theme52.xml"/></Relationships>
</file>

<file path=ppt/slideMasters/_rels/slideMaster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3.xml"/><Relationship Id="rId1" Type="http://schemas.openxmlformats.org/officeDocument/2006/relationships/slideLayout" Target="../slideLayouts/slideLayout1.xml"/></Relationships>
</file>

<file path=ppt/slideMasters/_rels/slideMaster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4.xml"/><Relationship Id="rId1" Type="http://schemas.openxmlformats.org/officeDocument/2006/relationships/slideLayout" Target="../slideLayouts/slideLayout2.xml"/></Relationships>
</file>

<file path=ppt/slideMasters/_rels/slideMaster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5.xml"/><Relationship Id="rId1" Type="http://schemas.openxmlformats.org/officeDocument/2006/relationships/slideLayout" Target="../slideLayouts/slideLayout3.xml"/></Relationships>
</file>

<file path=ppt/slideMasters/_rels/slideMaster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6.xml"/><Relationship Id="rId1" Type="http://schemas.openxmlformats.org/officeDocument/2006/relationships/slideLayout" Target="../slideLayouts/slideLayout4.xml"/></Relationships>
</file>

<file path=ppt/slideMasters/_rels/slideMaster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7.xml"/><Relationship Id="rId1" Type="http://schemas.openxmlformats.org/officeDocument/2006/relationships/slideLayout" Target="../slideLayouts/slideLayout5.xml"/></Relationships>
</file>

<file path=ppt/slideMasters/_rels/slideMaster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8.xml"/><Relationship Id="rId1" Type="http://schemas.openxmlformats.org/officeDocument/2006/relationships/slideLayout" Target="../slideLayouts/slideLayout6.xml"/></Relationships>
</file>

<file path=ppt/slideMasters/_rels/slideMaster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59.xml"/><Relationship Id="rId1" Type="http://schemas.openxmlformats.org/officeDocument/2006/relationships/slideLayout" Target="../slideLayouts/slideLayout7.xml"/></Relationships>
</file>

<file path=ppt/slideMasters/_rels/slideMaster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60.xml"/><Relationship Id="rId1" Type="http://schemas.openxmlformats.org/officeDocument/2006/relationships/slideLayout" Target="../slideLayouts/slideLayout8.xml"/></Relationships>
</file>

<file path=ppt/slideMasters/_rels/slideMaster6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6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73803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51093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84933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32552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16217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77504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4896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5648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02201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73981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2192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47759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15970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78197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62349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2157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8430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1848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18074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76730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10891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47125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012107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824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55939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74501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6738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11602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76893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74627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3633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00862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90344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42882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77782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0479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39221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56975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100805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88784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43895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758965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34220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756093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71987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50709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12394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23294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8463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231300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420732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65766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636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46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43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576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437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666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463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07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458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ags" Target="../tags/tag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Instructing 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SHSS4062 Personal Training</a:t>
            </a:r>
          </a:p>
          <a:p>
            <a:r>
              <a:rPr lang="en-GB" dirty="0" smtClean="0"/>
              <a:t>Geraint Forster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458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model for instructing skills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Demonstration</a:t>
            </a:r>
          </a:p>
          <a:p>
            <a:pPr lvl="1"/>
            <a:r>
              <a:rPr lang="en-GB" dirty="0" smtClean="0"/>
              <a:t>Explanation</a:t>
            </a:r>
          </a:p>
          <a:p>
            <a:pPr lvl="1"/>
            <a:r>
              <a:rPr lang="en-GB" dirty="0" smtClean="0"/>
              <a:t>Activity</a:t>
            </a:r>
          </a:p>
          <a:p>
            <a:pPr lvl="1"/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656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a brief summary of what you are going to instruct.</a:t>
            </a:r>
          </a:p>
          <a:p>
            <a:r>
              <a:rPr lang="en-GB" dirty="0" smtClean="0"/>
              <a:t>Provides a ‘meaningful rationale’ for the client so they are motivated to learn.</a:t>
            </a:r>
          </a:p>
          <a:p>
            <a:r>
              <a:rPr lang="en-GB" dirty="0" smtClean="0"/>
              <a:t>Avoid too much detail at this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58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simplest and most effective means to convey information about complex motor skills.</a:t>
            </a:r>
          </a:p>
          <a:p>
            <a:r>
              <a:rPr lang="en-GB" dirty="0" smtClean="0"/>
              <a:t>Begin by completing the whole skill at the correct speed so clients can translate the observations into movement commands.</a:t>
            </a:r>
          </a:p>
          <a:p>
            <a:r>
              <a:rPr lang="en-GB" dirty="0" smtClean="0"/>
              <a:t>Repeat skill a number of times, silently, to minimise distraction. </a:t>
            </a:r>
          </a:p>
          <a:p>
            <a:r>
              <a:rPr lang="en-GB" dirty="0" smtClean="0"/>
              <a:t>Allows client to produce a ‘mental model’ of the skill.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442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Explanation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 the key coaching points for correct execution of the skill.</a:t>
            </a:r>
          </a:p>
          <a:p>
            <a:r>
              <a:rPr lang="en-GB" dirty="0" smtClean="0"/>
              <a:t>Try to focus on external outcomes (external focus of attention)</a:t>
            </a:r>
          </a:p>
          <a:p>
            <a:r>
              <a:rPr lang="en-GB" dirty="0" smtClean="0"/>
              <a:t>Don’t overload them with information – three-four key points – be concise</a:t>
            </a:r>
          </a:p>
          <a:p>
            <a:r>
              <a:rPr lang="en-GB" dirty="0" smtClean="0"/>
              <a:t>Can include further demonstrations to help with explanation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Give the client a chance to practice the skill</a:t>
            </a:r>
          </a:p>
          <a:p>
            <a:r>
              <a:rPr lang="en-GB" dirty="0" smtClean="0"/>
              <a:t>Give them time to make corrections themselves prior to giving feedback</a:t>
            </a:r>
          </a:p>
          <a:p>
            <a:r>
              <a:rPr lang="en-GB" dirty="0" smtClean="0"/>
              <a:t>Prompt with coaching cues when needed</a:t>
            </a:r>
          </a:p>
          <a:p>
            <a:r>
              <a:rPr lang="en-GB" dirty="0" smtClean="0"/>
              <a:t>Observe from different positions</a:t>
            </a:r>
          </a:p>
          <a:p>
            <a:r>
              <a:rPr lang="en-GB" dirty="0" smtClean="0"/>
              <a:t>Provide praise and encouragement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280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Reinforce the main points again</a:t>
            </a:r>
          </a:p>
          <a:p>
            <a:r>
              <a:rPr lang="en-GB" dirty="0" smtClean="0"/>
              <a:t>Remind them of the name, muscle group etc.</a:t>
            </a:r>
          </a:p>
          <a:p>
            <a:r>
              <a:rPr lang="en-GB" dirty="0" smtClean="0"/>
              <a:t>Give them the ‘take-home message’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367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Gym-specific version of IDEAS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Demonstration</a:t>
            </a:r>
          </a:p>
          <a:p>
            <a:r>
              <a:rPr lang="en-GB" dirty="0" smtClean="0"/>
              <a:t>Explanation</a:t>
            </a:r>
          </a:p>
          <a:p>
            <a:r>
              <a:rPr lang="en-GB" dirty="0" smtClean="0"/>
              <a:t>Activity</a:t>
            </a:r>
          </a:p>
          <a:p>
            <a:r>
              <a:rPr lang="en-GB" dirty="0" smtClean="0"/>
              <a:t>Summary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Name the exercise</a:t>
            </a:r>
          </a:p>
          <a:p>
            <a:r>
              <a:rPr lang="en-GB" dirty="0" smtClean="0"/>
              <a:t>Area of body worked</a:t>
            </a:r>
          </a:p>
          <a:p>
            <a:r>
              <a:rPr lang="en-GB" dirty="0" smtClean="0"/>
              <a:t>Muscles used</a:t>
            </a:r>
          </a:p>
          <a:p>
            <a:r>
              <a:rPr lang="en-GB" dirty="0" smtClean="0"/>
              <a:t>Silent Demonstration</a:t>
            </a:r>
          </a:p>
          <a:p>
            <a:r>
              <a:rPr lang="en-GB" dirty="0" smtClean="0"/>
              <a:t>Instruct Technique</a:t>
            </a:r>
          </a:p>
          <a:p>
            <a:r>
              <a:rPr lang="en-GB" dirty="0" smtClean="0"/>
              <a:t>Teach the Exercise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610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1893722" y="1327747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prstClr val="black"/>
                </a:solidFill>
              </a:rPr>
              <a:t>Explaining </a:t>
            </a:r>
            <a:r>
              <a:rPr lang="en-GB" dirty="0">
                <a:solidFill>
                  <a:prstClr val="black"/>
                </a:solidFill>
              </a:rPr>
              <a:t>in jargon-free language (depending on client experience) the purpose and benefit of each exercise</a:t>
            </a:r>
          </a:p>
          <a:p>
            <a:r>
              <a:rPr lang="en-GB" dirty="0">
                <a:solidFill>
                  <a:prstClr val="black"/>
                </a:solidFill>
              </a:rPr>
              <a:t>Application of concepts such as </a:t>
            </a:r>
            <a:r>
              <a:rPr lang="en-GB" dirty="0" smtClean="0">
                <a:solidFill>
                  <a:prstClr val="black"/>
                </a:solidFill>
              </a:rPr>
              <a:t>IDEAS </a:t>
            </a:r>
            <a:r>
              <a:rPr lang="en-GB" dirty="0">
                <a:solidFill>
                  <a:prstClr val="black"/>
                </a:solidFill>
              </a:rPr>
              <a:t>or NAMSET for demonstration purposes (where relevant to the client)</a:t>
            </a:r>
          </a:p>
          <a:p>
            <a:r>
              <a:rPr lang="en-GB" dirty="0">
                <a:solidFill>
                  <a:prstClr val="black"/>
                </a:solidFill>
              </a:rPr>
              <a:t>Performance of the exercises with good technique</a:t>
            </a:r>
          </a:p>
          <a:p>
            <a:r>
              <a:rPr lang="en-GB" dirty="0">
                <a:solidFill>
                  <a:prstClr val="black"/>
                </a:solidFill>
              </a:rPr>
              <a:t>Attention and appropriate correction of the client’s technique and alignment </a:t>
            </a:r>
          </a:p>
          <a:p>
            <a:r>
              <a:rPr lang="en-GB" dirty="0">
                <a:solidFill>
                  <a:prstClr val="black"/>
                </a:solidFill>
              </a:rPr>
              <a:t>Monitoring clients’ performance</a:t>
            </a:r>
          </a:p>
          <a:p>
            <a:pPr marL="88900" indent="-88900">
              <a:buNone/>
              <a:defRPr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893722" y="6675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4000" dirty="0">
                <a:solidFill>
                  <a:prstClr val="black"/>
                </a:solidFill>
                <a:cs typeface="Arial" charset="0"/>
              </a:rPr>
              <a:t>Teaching strategies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44497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1969790" y="1573932"/>
            <a:ext cx="8229600" cy="3974014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3300" dirty="0">
                <a:solidFill>
                  <a:prstClr val="black"/>
                </a:solidFill>
                <a:cs typeface="Arial" pitchFamily="34" charset="0"/>
              </a:rPr>
              <a:t>Develop client coordination by building exercises and movements up gradually</a:t>
            </a:r>
          </a:p>
          <a:p>
            <a:pPr>
              <a:defRPr/>
            </a:pPr>
            <a:r>
              <a:rPr lang="en-GB" sz="3300" dirty="0">
                <a:solidFill>
                  <a:prstClr val="black"/>
                </a:solidFill>
                <a:cs typeface="Arial" pitchFamily="34" charset="0"/>
              </a:rPr>
              <a:t>Ensure sufficient time to practice</a:t>
            </a:r>
          </a:p>
          <a:p>
            <a:pPr>
              <a:defRPr/>
            </a:pPr>
            <a:r>
              <a:rPr lang="en-GB" sz="3300" dirty="0">
                <a:solidFill>
                  <a:prstClr val="black"/>
                </a:solidFill>
                <a:cs typeface="Arial" pitchFamily="34" charset="0"/>
              </a:rPr>
              <a:t>Minimise external distraction</a:t>
            </a:r>
          </a:p>
          <a:p>
            <a:pPr>
              <a:defRPr/>
            </a:pPr>
            <a:r>
              <a:rPr lang="en-GB" sz="3300" dirty="0">
                <a:solidFill>
                  <a:prstClr val="black"/>
                </a:solidFill>
                <a:cs typeface="Arial" pitchFamily="34" charset="0"/>
              </a:rPr>
              <a:t>Work at appropriate speed</a:t>
            </a:r>
          </a:p>
          <a:p>
            <a:r>
              <a:rPr lang="en-GB" altLang="en-US" sz="3300" dirty="0" smtClean="0">
                <a:solidFill>
                  <a:prstClr val="black"/>
                </a:solidFill>
                <a:cs typeface="Arial" charset="0"/>
              </a:rPr>
              <a:t>Adopt </a:t>
            </a:r>
            <a:r>
              <a:rPr lang="en-GB" altLang="en-US" sz="3300" dirty="0">
                <a:solidFill>
                  <a:prstClr val="black"/>
                </a:solidFill>
                <a:cs typeface="Arial" charset="0"/>
              </a:rPr>
              <a:t>an inclusive approach to communication</a:t>
            </a:r>
          </a:p>
          <a:p>
            <a:pPr marL="88900" indent="-88900">
              <a:buNone/>
              <a:defRPr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969790" y="77383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4000" dirty="0">
                <a:solidFill>
                  <a:prstClr val="black"/>
                </a:solidFill>
                <a:cs typeface="Arial" charset="0"/>
              </a:rPr>
              <a:t>Teaching strategies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7651095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6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7.xml><?xml version="1.0" encoding="utf-8"?>
<a:theme xmlns:a="http://schemas.openxmlformats.org/drawingml/2006/main" name="1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1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9.xml><?xml version="1.0" encoding="utf-8"?>
<a:theme xmlns:a="http://schemas.openxmlformats.org/drawingml/2006/main" name="1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1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2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3.xml><?xml version="1.0" encoding="utf-8"?>
<a:theme xmlns:a="http://schemas.openxmlformats.org/drawingml/2006/main" name="2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4.xml><?xml version="1.0" encoding="utf-8"?>
<a:theme xmlns:a="http://schemas.openxmlformats.org/drawingml/2006/main" name="2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5.xml><?xml version="1.0" encoding="utf-8"?>
<a:theme xmlns:a="http://schemas.openxmlformats.org/drawingml/2006/main" name="2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6.xml><?xml version="1.0" encoding="utf-8"?>
<a:theme xmlns:a="http://schemas.openxmlformats.org/drawingml/2006/main" name="2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7.xml><?xml version="1.0" encoding="utf-8"?>
<a:theme xmlns:a="http://schemas.openxmlformats.org/drawingml/2006/main" name="2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8.xml><?xml version="1.0" encoding="utf-8"?>
<a:theme xmlns:a="http://schemas.openxmlformats.org/drawingml/2006/main" name="2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9.xml><?xml version="1.0" encoding="utf-8"?>
<a:theme xmlns:a="http://schemas.openxmlformats.org/drawingml/2006/main" name="2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0.xml><?xml version="1.0" encoding="utf-8"?>
<a:theme xmlns:a="http://schemas.openxmlformats.org/drawingml/2006/main" name="2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1.xml><?xml version="1.0" encoding="utf-8"?>
<a:theme xmlns:a="http://schemas.openxmlformats.org/drawingml/2006/main" name="2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2.xml><?xml version="1.0" encoding="utf-8"?>
<a:theme xmlns:a="http://schemas.openxmlformats.org/drawingml/2006/main" name="3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3.xml><?xml version="1.0" encoding="utf-8"?>
<a:theme xmlns:a="http://schemas.openxmlformats.org/drawingml/2006/main" name="3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4.xml><?xml version="1.0" encoding="utf-8"?>
<a:theme xmlns:a="http://schemas.openxmlformats.org/drawingml/2006/main" name="3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5.xml><?xml version="1.0" encoding="utf-8"?>
<a:theme xmlns:a="http://schemas.openxmlformats.org/drawingml/2006/main" name="3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6.xml><?xml version="1.0" encoding="utf-8"?>
<a:theme xmlns:a="http://schemas.openxmlformats.org/drawingml/2006/main" name="3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7.xml><?xml version="1.0" encoding="utf-8"?>
<a:theme xmlns:a="http://schemas.openxmlformats.org/drawingml/2006/main" name="3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8.xml><?xml version="1.0" encoding="utf-8"?>
<a:theme xmlns:a="http://schemas.openxmlformats.org/drawingml/2006/main" name="3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9.xml><?xml version="1.0" encoding="utf-8"?>
<a:theme xmlns:a="http://schemas.openxmlformats.org/drawingml/2006/main" name="3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0.xml><?xml version="1.0" encoding="utf-8"?>
<a:theme xmlns:a="http://schemas.openxmlformats.org/drawingml/2006/main" name="3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1.xml><?xml version="1.0" encoding="utf-8"?>
<a:theme xmlns:a="http://schemas.openxmlformats.org/drawingml/2006/main" name="3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2.xml><?xml version="1.0" encoding="utf-8"?>
<a:theme xmlns:a="http://schemas.openxmlformats.org/drawingml/2006/main" name="4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3.xml><?xml version="1.0" encoding="utf-8"?>
<a:theme xmlns:a="http://schemas.openxmlformats.org/drawingml/2006/main" name="4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4.xml><?xml version="1.0" encoding="utf-8"?>
<a:theme xmlns:a="http://schemas.openxmlformats.org/drawingml/2006/main" name="4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5.xml><?xml version="1.0" encoding="utf-8"?>
<a:theme xmlns:a="http://schemas.openxmlformats.org/drawingml/2006/main" name="4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6.xml><?xml version="1.0" encoding="utf-8"?>
<a:theme xmlns:a="http://schemas.openxmlformats.org/drawingml/2006/main" name="4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7.xml><?xml version="1.0" encoding="utf-8"?>
<a:theme xmlns:a="http://schemas.openxmlformats.org/drawingml/2006/main" name="4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8.xml><?xml version="1.0" encoding="utf-8"?>
<a:theme xmlns:a="http://schemas.openxmlformats.org/drawingml/2006/main" name="4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9.xml><?xml version="1.0" encoding="utf-8"?>
<a:theme xmlns:a="http://schemas.openxmlformats.org/drawingml/2006/main" name="4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0.xml><?xml version="1.0" encoding="utf-8"?>
<a:theme xmlns:a="http://schemas.openxmlformats.org/drawingml/2006/main" name="4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1.xml><?xml version="1.0" encoding="utf-8"?>
<a:theme xmlns:a="http://schemas.openxmlformats.org/drawingml/2006/main" name="49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2.xml><?xml version="1.0" encoding="utf-8"?>
<a:theme xmlns:a="http://schemas.openxmlformats.org/drawingml/2006/main" name="50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3.xml><?xml version="1.0" encoding="utf-8"?>
<a:theme xmlns:a="http://schemas.openxmlformats.org/drawingml/2006/main" name="5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4.xml><?xml version="1.0" encoding="utf-8"?>
<a:theme xmlns:a="http://schemas.openxmlformats.org/drawingml/2006/main" name="52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5.xml><?xml version="1.0" encoding="utf-8"?>
<a:theme xmlns:a="http://schemas.openxmlformats.org/drawingml/2006/main" name="53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6.xml><?xml version="1.0" encoding="utf-8"?>
<a:theme xmlns:a="http://schemas.openxmlformats.org/drawingml/2006/main" name="54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7.xml><?xml version="1.0" encoding="utf-8"?>
<a:theme xmlns:a="http://schemas.openxmlformats.org/drawingml/2006/main" name="55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8.xml><?xml version="1.0" encoding="utf-8"?>
<a:theme xmlns:a="http://schemas.openxmlformats.org/drawingml/2006/main" name="56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9.xml><?xml version="1.0" encoding="utf-8"?>
<a:theme xmlns:a="http://schemas.openxmlformats.org/drawingml/2006/main" name="57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0.xml><?xml version="1.0" encoding="utf-8"?>
<a:theme xmlns:a="http://schemas.openxmlformats.org/drawingml/2006/main" name="58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ppt/theme/theme6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0" ma:contentTypeDescription="Create a new document." ma:contentTypeScope="" ma:versionID="4e01823f9d952a0f45a5f91f23963ac1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de302c2569132f59c9afa42ad3cd4b08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EventHashCode" minOccurs="0"/>
                <xsd:element ref="ns4:MediaServiceGenerationTim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1DFD322-E9B4-4028-9148-3CBA3EAFEC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AB295F-7E4A-4364-B517-B8B39C0BF5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9EFAF-8E4B-42BB-85D2-DA4AE77B2139}">
  <ds:schemaRefs>
    <ds:schemaRef ds:uri="http://schemas.microsoft.com/office/2006/metadata/properties"/>
    <ds:schemaRef ds:uri="http://schemas.microsoft.com/office/2006/documentManagement/types"/>
    <ds:schemaRef ds:uri="19514574-b5d9-49eb-9678-28308461b4ba"/>
    <ds:schemaRef ds:uri="http://purl.org/dc/elements/1.1/"/>
    <ds:schemaRef ds:uri="4f627824-a7cf-4e54-9661-934e5f85792b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331</Words>
  <Application>Microsoft Office PowerPoint</Application>
  <PresentationFormat>Widescreen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61</vt:i4>
      </vt:variant>
      <vt:variant>
        <vt:lpstr>Slide Titles</vt:lpstr>
      </vt:variant>
      <vt:variant>
        <vt:i4>10</vt:i4>
      </vt:variant>
    </vt:vector>
  </HeadingPairs>
  <TitlesOfParts>
    <vt:vector size="74" baseType="lpstr">
      <vt:lpstr>Arial</vt:lpstr>
      <vt:lpstr>Calibri</vt:lpstr>
      <vt:lpstr>Myriad Pro</vt:lpstr>
      <vt:lpstr>Intro Slide</vt:lpstr>
      <vt:lpstr>Inner slide</vt:lpstr>
      <vt:lpstr>1_Inner slide</vt:lpstr>
      <vt:lpstr>2_Inner slide</vt:lpstr>
      <vt:lpstr>3_Inner slide</vt:lpstr>
      <vt:lpstr>4_Inner slide</vt:lpstr>
      <vt:lpstr>5_Inner slide</vt:lpstr>
      <vt:lpstr>6_Inner slide</vt:lpstr>
      <vt:lpstr>7_Inner slide</vt:lpstr>
      <vt:lpstr>8_Inner slide</vt:lpstr>
      <vt:lpstr>9_Inner slide</vt:lpstr>
      <vt:lpstr>10_Inner slide</vt:lpstr>
      <vt:lpstr>11_Inner slide</vt:lpstr>
      <vt:lpstr>12_Inner slide</vt:lpstr>
      <vt:lpstr>13_Inner slide</vt:lpstr>
      <vt:lpstr>14_Inner slide</vt:lpstr>
      <vt:lpstr>15_Inner slide</vt:lpstr>
      <vt:lpstr>16_Inner slide</vt:lpstr>
      <vt:lpstr>17_Inner slide</vt:lpstr>
      <vt:lpstr>18_Inner slide</vt:lpstr>
      <vt:lpstr>19_Inner slide</vt:lpstr>
      <vt:lpstr>20_Inner slide</vt:lpstr>
      <vt:lpstr>21_Inner slide</vt:lpstr>
      <vt:lpstr>22_Inner slide</vt:lpstr>
      <vt:lpstr>23_Inner slide</vt:lpstr>
      <vt:lpstr>24_Inner slide</vt:lpstr>
      <vt:lpstr>25_Inner slide</vt:lpstr>
      <vt:lpstr>26_Inner slide</vt:lpstr>
      <vt:lpstr>27_Inner slide</vt:lpstr>
      <vt:lpstr>28_Inner slide</vt:lpstr>
      <vt:lpstr>29_Inner slide</vt:lpstr>
      <vt:lpstr>30_Inner slide</vt:lpstr>
      <vt:lpstr>31_Inner slide</vt:lpstr>
      <vt:lpstr>32_Inner slide</vt:lpstr>
      <vt:lpstr>33_Inner slide</vt:lpstr>
      <vt:lpstr>34_Inner slide</vt:lpstr>
      <vt:lpstr>35_Inner slide</vt:lpstr>
      <vt:lpstr>36_Inner slide</vt:lpstr>
      <vt:lpstr>37_Inner slide</vt:lpstr>
      <vt:lpstr>38_Inner slide</vt:lpstr>
      <vt:lpstr>39_Inner slide</vt:lpstr>
      <vt:lpstr>40_Inner slide</vt:lpstr>
      <vt:lpstr>41_Inner slide</vt:lpstr>
      <vt:lpstr>42_Inner slide</vt:lpstr>
      <vt:lpstr>43_Inner slide</vt:lpstr>
      <vt:lpstr>44_Inner slide</vt:lpstr>
      <vt:lpstr>45_Inner slide</vt:lpstr>
      <vt:lpstr>46_Inner slide</vt:lpstr>
      <vt:lpstr>47_Inner slide</vt:lpstr>
      <vt:lpstr>48_Inner slide</vt:lpstr>
      <vt:lpstr>49_Inner slide</vt:lpstr>
      <vt:lpstr>50_Inner slide</vt:lpstr>
      <vt:lpstr>51_Inner slide</vt:lpstr>
      <vt:lpstr>52_Inner slide</vt:lpstr>
      <vt:lpstr>53_Inner slide</vt:lpstr>
      <vt:lpstr>54_Inner slide</vt:lpstr>
      <vt:lpstr>55_Inner slide</vt:lpstr>
      <vt:lpstr>56_Inner slide</vt:lpstr>
      <vt:lpstr>57_Inner slide</vt:lpstr>
      <vt:lpstr>58_Inner slide</vt:lpstr>
      <vt:lpstr>UWTSD</vt:lpstr>
      <vt:lpstr>Instructing exercises</vt:lpstr>
      <vt:lpstr>IDEAS</vt:lpstr>
      <vt:lpstr>Introduction</vt:lpstr>
      <vt:lpstr>Demonstration</vt:lpstr>
      <vt:lpstr>Explanation</vt:lpstr>
      <vt:lpstr>Activity</vt:lpstr>
      <vt:lpstr>Summary</vt:lpstr>
      <vt:lpstr>Gym-specific version of IDEAS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Instructing gym-based exercise</dc:title>
  <dc:creator>Rosie Coote-Cowling</dc:creator>
  <cp:lastModifiedBy>Geraint Forster</cp:lastModifiedBy>
  <cp:revision>6</cp:revision>
  <dcterms:created xsi:type="dcterms:W3CDTF">2018-08-01T11:55:02Z</dcterms:created>
  <dcterms:modified xsi:type="dcterms:W3CDTF">2019-10-24T10:50:57Z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96FD365E-E3E7-4F7C-81BB-7D8DE3166314</vt:lpwstr>
  </property>
  <property fmtid="{D5CDD505-2E9C-101B-9397-08002B2CF9AE}" pid="3" name="ArticulatePath">
    <vt:lpwstr>New Microsoft PowerPoint Presentation</vt:lpwstr>
  </property>
  <property fmtid="{D5CDD505-2E9C-101B-9397-08002B2CF9AE}" pid="4" name="ContentTypeId">
    <vt:lpwstr>0x010100AC06615145061D4EACEAB05172B34509</vt:lpwstr>
  </property>
</Properties>
</file>