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18"/>
  </p:notesMasterIdLst>
  <p:sldIdLst>
    <p:sldId id="256" r:id="rId2"/>
    <p:sldId id="275" r:id="rId3"/>
    <p:sldId id="257" r:id="rId4"/>
    <p:sldId id="272" r:id="rId5"/>
    <p:sldId id="273" r:id="rId6"/>
    <p:sldId id="260" r:id="rId7"/>
    <p:sldId id="274" r:id="rId8"/>
    <p:sldId id="266" r:id="rId9"/>
    <p:sldId id="277" r:id="rId10"/>
    <p:sldId id="278" r:id="rId11"/>
    <p:sldId id="280" r:id="rId12"/>
    <p:sldId id="269" r:id="rId13"/>
    <p:sldId id="271" r:id="rId14"/>
    <p:sldId id="279" r:id="rId15"/>
    <p:sldId id="268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79423B-D43B-42E9-8C43-910315547C76}" v="20" dt="2025-02-14T05:13:57.4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60" y="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verly Cole" userId="47d38acf-a8a1-4388-bc8e-983df0ddb113" providerId="ADAL" clId="{E879423B-D43B-42E9-8C43-910315547C76}"/>
    <pc:docChg chg="undo custSel addSld modSld">
      <pc:chgData name="Beverly Cole" userId="47d38acf-a8a1-4388-bc8e-983df0ddb113" providerId="ADAL" clId="{E879423B-D43B-42E9-8C43-910315547C76}" dt="2025-02-14T05:13:57.439" v="79" actId="113"/>
      <pc:docMkLst>
        <pc:docMk/>
      </pc:docMkLst>
      <pc:sldChg chg="modSp">
        <pc:chgData name="Beverly Cole" userId="47d38acf-a8a1-4388-bc8e-983df0ddb113" providerId="ADAL" clId="{E879423B-D43B-42E9-8C43-910315547C76}" dt="2025-02-14T05:13:57.439" v="79" actId="113"/>
        <pc:sldMkLst>
          <pc:docMk/>
          <pc:sldMk cId="1883359635" sldId="271"/>
        </pc:sldMkLst>
        <pc:graphicFrameChg chg="mod">
          <ac:chgData name="Beverly Cole" userId="47d38acf-a8a1-4388-bc8e-983df0ddb113" providerId="ADAL" clId="{E879423B-D43B-42E9-8C43-910315547C76}" dt="2025-02-14T05:13:57.439" v="79" actId="113"/>
          <ac:graphicFrameMkLst>
            <pc:docMk/>
            <pc:sldMk cId="1883359635" sldId="271"/>
            <ac:graphicFrameMk id="5" creationId="{6F489090-0DE5-E38D-9F45-22F92961321B}"/>
          </ac:graphicFrameMkLst>
        </pc:graphicFrameChg>
      </pc:sldChg>
      <pc:sldChg chg="addSp delSp modSp new mod modClrScheme chgLayout">
        <pc:chgData name="Beverly Cole" userId="47d38acf-a8a1-4388-bc8e-983df0ddb113" providerId="ADAL" clId="{E879423B-D43B-42E9-8C43-910315547C76}" dt="2025-02-14T05:12:59.618" v="74" actId="14100"/>
        <pc:sldMkLst>
          <pc:docMk/>
          <pc:sldMk cId="220526352" sldId="280"/>
        </pc:sldMkLst>
        <pc:spChg chg="del mod ord">
          <ac:chgData name="Beverly Cole" userId="47d38acf-a8a1-4388-bc8e-983df0ddb113" providerId="ADAL" clId="{E879423B-D43B-42E9-8C43-910315547C76}" dt="2025-02-14T05:06:34.293" v="1" actId="700"/>
          <ac:spMkLst>
            <pc:docMk/>
            <pc:sldMk cId="220526352" sldId="280"/>
            <ac:spMk id="2" creationId="{598A00FD-C17D-4D17-33F1-A8E415DB9BA0}"/>
          </ac:spMkLst>
        </pc:spChg>
        <pc:spChg chg="del mod ord">
          <ac:chgData name="Beverly Cole" userId="47d38acf-a8a1-4388-bc8e-983df0ddb113" providerId="ADAL" clId="{E879423B-D43B-42E9-8C43-910315547C76}" dt="2025-02-14T05:06:34.293" v="1" actId="700"/>
          <ac:spMkLst>
            <pc:docMk/>
            <pc:sldMk cId="220526352" sldId="280"/>
            <ac:spMk id="3" creationId="{AB33FB04-3C44-2742-BDEE-C8DA74B17094}"/>
          </ac:spMkLst>
        </pc:spChg>
        <pc:spChg chg="del">
          <ac:chgData name="Beverly Cole" userId="47d38acf-a8a1-4388-bc8e-983df0ddb113" providerId="ADAL" clId="{E879423B-D43B-42E9-8C43-910315547C76}" dt="2025-02-14T05:06:34.293" v="1" actId="700"/>
          <ac:spMkLst>
            <pc:docMk/>
            <pc:sldMk cId="220526352" sldId="280"/>
            <ac:spMk id="4" creationId="{96FA85FF-F6E9-65D9-2919-E3C655D8D0D2}"/>
          </ac:spMkLst>
        </pc:spChg>
        <pc:spChg chg="add mod ord">
          <ac:chgData name="Beverly Cole" userId="47d38acf-a8a1-4388-bc8e-983df0ddb113" providerId="ADAL" clId="{E879423B-D43B-42E9-8C43-910315547C76}" dt="2025-02-14T05:07:48.363" v="43" actId="21"/>
          <ac:spMkLst>
            <pc:docMk/>
            <pc:sldMk cId="220526352" sldId="280"/>
            <ac:spMk id="5" creationId="{55EB9E7B-46EB-E420-0F6B-88E04C37B643}"/>
          </ac:spMkLst>
        </pc:spChg>
        <pc:spChg chg="add del mod ord">
          <ac:chgData name="Beverly Cole" userId="47d38acf-a8a1-4388-bc8e-983df0ddb113" providerId="ADAL" clId="{E879423B-D43B-42E9-8C43-910315547C76}" dt="2025-02-14T05:07:03.218" v="28" actId="700"/>
          <ac:spMkLst>
            <pc:docMk/>
            <pc:sldMk cId="220526352" sldId="280"/>
            <ac:spMk id="6" creationId="{A2B2AFB6-0461-B76D-FC86-345C8EEB00E1}"/>
          </ac:spMkLst>
        </pc:spChg>
        <pc:spChg chg="add del mod ord">
          <ac:chgData name="Beverly Cole" userId="47d38acf-a8a1-4388-bc8e-983df0ddb113" providerId="ADAL" clId="{E879423B-D43B-42E9-8C43-910315547C76}" dt="2025-02-14T05:07:42.232" v="42" actId="700"/>
          <ac:spMkLst>
            <pc:docMk/>
            <pc:sldMk cId="220526352" sldId="280"/>
            <ac:spMk id="7" creationId="{A0E880DB-B837-DD93-5AE9-7668335F3A20}"/>
          </ac:spMkLst>
        </pc:spChg>
        <pc:spChg chg="add del mod ord">
          <ac:chgData name="Beverly Cole" userId="47d38acf-a8a1-4388-bc8e-983df0ddb113" providerId="ADAL" clId="{E879423B-D43B-42E9-8C43-910315547C76}" dt="2025-02-14T05:07:42.232" v="42" actId="700"/>
          <ac:spMkLst>
            <pc:docMk/>
            <pc:sldMk cId="220526352" sldId="280"/>
            <ac:spMk id="8" creationId="{D0F367DD-5A27-CD2A-D73B-24CF3B87BCEF}"/>
          </ac:spMkLst>
        </pc:spChg>
        <pc:spChg chg="add del mod ord">
          <ac:chgData name="Beverly Cole" userId="47d38acf-a8a1-4388-bc8e-983df0ddb113" providerId="ADAL" clId="{E879423B-D43B-42E9-8C43-910315547C76}" dt="2025-02-14T05:07:42.232" v="42" actId="700"/>
          <ac:spMkLst>
            <pc:docMk/>
            <pc:sldMk cId="220526352" sldId="280"/>
            <ac:spMk id="9" creationId="{E464C8BF-ED86-C715-8188-FEC13A40AFDC}"/>
          </ac:spMkLst>
        </pc:spChg>
        <pc:spChg chg="add del mod ord">
          <ac:chgData name="Beverly Cole" userId="47d38acf-a8a1-4388-bc8e-983df0ddb113" providerId="ADAL" clId="{E879423B-D43B-42E9-8C43-910315547C76}" dt="2025-02-14T05:07:42.232" v="42" actId="700"/>
          <ac:spMkLst>
            <pc:docMk/>
            <pc:sldMk cId="220526352" sldId="280"/>
            <ac:spMk id="10" creationId="{18E19156-FB41-66B1-783A-10ECAC451E0C}"/>
          </ac:spMkLst>
        </pc:spChg>
        <pc:spChg chg="add mod ord">
          <ac:chgData name="Beverly Cole" userId="47d38acf-a8a1-4388-bc8e-983df0ddb113" providerId="ADAL" clId="{E879423B-D43B-42E9-8C43-910315547C76}" dt="2025-02-14T05:10:45.137" v="57" actId="14100"/>
          <ac:spMkLst>
            <pc:docMk/>
            <pc:sldMk cId="220526352" sldId="280"/>
            <ac:spMk id="11" creationId="{FE928E02-52B8-80F1-9111-1BEB20CC4740}"/>
          </ac:spMkLst>
        </pc:spChg>
        <pc:spChg chg="add mod ord">
          <ac:chgData name="Beverly Cole" userId="47d38acf-a8a1-4388-bc8e-983df0ddb113" providerId="ADAL" clId="{E879423B-D43B-42E9-8C43-910315547C76}" dt="2025-02-14T05:10:49.726" v="58" actId="113"/>
          <ac:spMkLst>
            <pc:docMk/>
            <pc:sldMk cId="220526352" sldId="280"/>
            <ac:spMk id="12" creationId="{858DC165-8B9B-3A2A-6B69-A399A8140639}"/>
          </ac:spMkLst>
        </pc:spChg>
        <pc:spChg chg="add del mod">
          <ac:chgData name="Beverly Cole" userId="47d38acf-a8a1-4388-bc8e-983df0ddb113" providerId="ADAL" clId="{E879423B-D43B-42E9-8C43-910315547C76}" dt="2025-02-14T05:11:56.035" v="67" actId="20577"/>
          <ac:spMkLst>
            <pc:docMk/>
            <pc:sldMk cId="220526352" sldId="280"/>
            <ac:spMk id="14" creationId="{304F49A1-7960-C4EA-D43E-46F9B1F56C56}"/>
          </ac:spMkLst>
        </pc:spChg>
        <pc:picChg chg="add mod">
          <ac:chgData name="Beverly Cole" userId="47d38acf-a8a1-4388-bc8e-983df0ddb113" providerId="ADAL" clId="{E879423B-D43B-42E9-8C43-910315547C76}" dt="2025-02-14T05:12:59.618" v="74" actId="14100"/>
          <ac:picMkLst>
            <pc:docMk/>
            <pc:sldMk cId="220526352" sldId="280"/>
            <ac:picMk id="1026" creationId="{012BCBF8-6CE0-6AA7-13C9-63A8264FAA7C}"/>
          </ac:picMkLst>
        </pc:picChg>
        <pc:picChg chg="add mod">
          <ac:chgData name="Beverly Cole" userId="47d38acf-a8a1-4388-bc8e-983df0ddb113" providerId="ADAL" clId="{E879423B-D43B-42E9-8C43-910315547C76}" dt="2025-02-14T05:12:55.068" v="73" actId="14100"/>
          <ac:picMkLst>
            <pc:docMk/>
            <pc:sldMk cId="220526352" sldId="280"/>
            <ac:picMk id="1028" creationId="{1F6FC34F-FB32-E97D-3A16-9A9AE64FEE7A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822B3A-C08F-4A96-B880-5E9B64E74B1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65A898-6102-4554-94D2-C3B7479188C9}">
      <dgm:prSet custT="1"/>
      <dgm:spPr/>
      <dgm:t>
        <a:bodyPr/>
        <a:lstStyle/>
        <a:p>
          <a:r>
            <a:rPr lang="en-US" sz="2400" dirty="0"/>
            <a:t>What depression is …</a:t>
          </a:r>
        </a:p>
      </dgm:t>
    </dgm:pt>
    <dgm:pt modelId="{58124763-4F30-453B-B0C1-DA4D8C5C88A7}" type="parTrans" cxnId="{329B5567-971A-40C0-B828-6898D1B5399D}">
      <dgm:prSet/>
      <dgm:spPr/>
      <dgm:t>
        <a:bodyPr/>
        <a:lstStyle/>
        <a:p>
          <a:endParaRPr lang="en-US"/>
        </a:p>
      </dgm:t>
    </dgm:pt>
    <dgm:pt modelId="{A44FC2FF-371A-4960-BD88-96932D6EBB78}" type="sibTrans" cxnId="{329B5567-971A-40C0-B828-6898D1B5399D}">
      <dgm:prSet/>
      <dgm:spPr/>
      <dgm:t>
        <a:bodyPr/>
        <a:lstStyle/>
        <a:p>
          <a:endParaRPr lang="en-US"/>
        </a:p>
      </dgm:t>
    </dgm:pt>
    <dgm:pt modelId="{7AD5A2E7-90CB-4CF0-9821-7FEA113FAC52}">
      <dgm:prSet custT="1"/>
      <dgm:spPr/>
      <dgm:t>
        <a:bodyPr/>
        <a:lstStyle/>
        <a:p>
          <a:r>
            <a:rPr lang="en-GB" sz="2400" dirty="0"/>
            <a:t>Theoretical Perspectives   </a:t>
          </a:r>
          <a:endParaRPr lang="en-US" sz="2400" dirty="0"/>
        </a:p>
      </dgm:t>
    </dgm:pt>
    <dgm:pt modelId="{A87ED892-0FD9-4F37-AA87-A3682D8B5E9F}" type="parTrans" cxnId="{DC94A4E2-C602-4A7D-A185-ABC1FE02D17C}">
      <dgm:prSet/>
      <dgm:spPr/>
      <dgm:t>
        <a:bodyPr/>
        <a:lstStyle/>
        <a:p>
          <a:endParaRPr lang="en-US"/>
        </a:p>
      </dgm:t>
    </dgm:pt>
    <dgm:pt modelId="{46D5572B-ABDE-40A7-AEA0-5D78E11DF442}" type="sibTrans" cxnId="{DC94A4E2-C602-4A7D-A185-ABC1FE02D17C}">
      <dgm:prSet/>
      <dgm:spPr/>
      <dgm:t>
        <a:bodyPr/>
        <a:lstStyle/>
        <a:p>
          <a:endParaRPr lang="en-US"/>
        </a:p>
      </dgm:t>
    </dgm:pt>
    <dgm:pt modelId="{59E816F2-1BBA-427C-A178-50DA98B44650}">
      <dgm:prSet custT="1"/>
      <dgm:spPr/>
      <dgm:t>
        <a:bodyPr/>
        <a:lstStyle/>
        <a:p>
          <a:r>
            <a:rPr lang="en-GB" sz="2400" dirty="0"/>
            <a:t>Treatment Approaches</a:t>
          </a:r>
          <a:endParaRPr lang="en-US" sz="2400" dirty="0"/>
        </a:p>
      </dgm:t>
    </dgm:pt>
    <dgm:pt modelId="{809F6DA4-CEC5-4EF9-B12B-F8E2C15CDA86}" type="parTrans" cxnId="{D6537F65-5702-46E1-AC44-2D56786D2B68}">
      <dgm:prSet/>
      <dgm:spPr/>
      <dgm:t>
        <a:bodyPr/>
        <a:lstStyle/>
        <a:p>
          <a:endParaRPr lang="en-US"/>
        </a:p>
      </dgm:t>
    </dgm:pt>
    <dgm:pt modelId="{41482137-C9BE-461A-919B-5C62374B13D7}" type="sibTrans" cxnId="{D6537F65-5702-46E1-AC44-2D56786D2B68}">
      <dgm:prSet/>
      <dgm:spPr/>
      <dgm:t>
        <a:bodyPr/>
        <a:lstStyle/>
        <a:p>
          <a:endParaRPr lang="en-US"/>
        </a:p>
      </dgm:t>
    </dgm:pt>
    <dgm:pt modelId="{C8D9A3D0-10C8-4572-97E6-8F9A31711F53}">
      <dgm:prSet custT="1"/>
      <dgm:spPr/>
      <dgm:t>
        <a:bodyPr/>
        <a:lstStyle/>
        <a:p>
          <a:r>
            <a:rPr lang="en-GB" sz="2400" dirty="0"/>
            <a:t>Psychopharmacological interventions </a:t>
          </a:r>
          <a:endParaRPr lang="en-US" sz="2400" dirty="0"/>
        </a:p>
      </dgm:t>
    </dgm:pt>
    <dgm:pt modelId="{51C5D7CB-DDAA-4971-90BB-C8AEB9832230}" type="parTrans" cxnId="{161C5580-2598-4A37-8CC3-769DE25E6010}">
      <dgm:prSet/>
      <dgm:spPr/>
      <dgm:t>
        <a:bodyPr/>
        <a:lstStyle/>
        <a:p>
          <a:endParaRPr lang="en-US"/>
        </a:p>
      </dgm:t>
    </dgm:pt>
    <dgm:pt modelId="{B5413167-746C-421F-8F94-6C35BE7EBEA8}" type="sibTrans" cxnId="{161C5580-2598-4A37-8CC3-769DE25E6010}">
      <dgm:prSet/>
      <dgm:spPr/>
      <dgm:t>
        <a:bodyPr/>
        <a:lstStyle/>
        <a:p>
          <a:endParaRPr lang="en-US"/>
        </a:p>
      </dgm:t>
    </dgm:pt>
    <dgm:pt modelId="{5EF672DE-9D02-407C-B1C7-47790851EC31}">
      <dgm:prSet custT="1"/>
      <dgm:spPr/>
      <dgm:t>
        <a:bodyPr/>
        <a:lstStyle/>
        <a:p>
          <a:r>
            <a:rPr lang="en-GB" sz="2400" dirty="0"/>
            <a:t>Impact of prescribed medication </a:t>
          </a:r>
          <a:endParaRPr lang="en-US" sz="2400" dirty="0"/>
        </a:p>
      </dgm:t>
    </dgm:pt>
    <dgm:pt modelId="{D5385EAC-51D9-4C0D-AF66-8C2CE09C6677}" type="parTrans" cxnId="{4425682B-E1AD-4F0D-9841-E11837577653}">
      <dgm:prSet/>
      <dgm:spPr/>
      <dgm:t>
        <a:bodyPr/>
        <a:lstStyle/>
        <a:p>
          <a:endParaRPr lang="en-US"/>
        </a:p>
      </dgm:t>
    </dgm:pt>
    <dgm:pt modelId="{E0645D2D-D020-494E-B9FB-BE7EE0A3B7BC}" type="sibTrans" cxnId="{4425682B-E1AD-4F0D-9841-E11837577653}">
      <dgm:prSet/>
      <dgm:spPr/>
      <dgm:t>
        <a:bodyPr/>
        <a:lstStyle/>
        <a:p>
          <a:endParaRPr lang="en-US"/>
        </a:p>
      </dgm:t>
    </dgm:pt>
    <dgm:pt modelId="{FACD1944-2A84-4EB1-A0F6-837487D67083}">
      <dgm:prSet custT="1"/>
      <dgm:spPr/>
      <dgm:t>
        <a:bodyPr/>
        <a:lstStyle/>
        <a:p>
          <a:r>
            <a:rPr lang="en-GB" sz="2400" dirty="0"/>
            <a:t>Impact on the person</a:t>
          </a:r>
          <a:endParaRPr lang="en-US" sz="2400" dirty="0"/>
        </a:p>
      </dgm:t>
    </dgm:pt>
    <dgm:pt modelId="{DC5B8209-B379-439A-A4F4-7B386E176C53}" type="parTrans" cxnId="{3F06E9E7-8F96-499B-B796-7CB7ECF32A2A}">
      <dgm:prSet/>
      <dgm:spPr/>
      <dgm:t>
        <a:bodyPr/>
        <a:lstStyle/>
        <a:p>
          <a:endParaRPr lang="en-US"/>
        </a:p>
      </dgm:t>
    </dgm:pt>
    <dgm:pt modelId="{0AFBD5D5-13C2-4F98-8A9B-32B56DABE550}" type="sibTrans" cxnId="{3F06E9E7-8F96-499B-B796-7CB7ECF32A2A}">
      <dgm:prSet/>
      <dgm:spPr/>
      <dgm:t>
        <a:bodyPr/>
        <a:lstStyle/>
        <a:p>
          <a:endParaRPr lang="en-US"/>
        </a:p>
      </dgm:t>
    </dgm:pt>
    <dgm:pt modelId="{41E8F72C-ACCC-4143-8BC8-61FF099D3435}">
      <dgm:prSet custT="1"/>
      <dgm:spPr/>
      <dgm:t>
        <a:bodyPr/>
        <a:lstStyle/>
        <a:p>
          <a:r>
            <a:rPr lang="en-GB" sz="2400" dirty="0"/>
            <a:t>How (</a:t>
          </a:r>
          <a:r>
            <a:rPr lang="en-GB" sz="2400" dirty="0" err="1"/>
            <a:t>i</a:t>
          </a:r>
          <a:r>
            <a:rPr lang="en-GB" sz="2400" dirty="0"/>
            <a:t>) </a:t>
          </a:r>
          <a:r>
            <a:rPr lang="en-GB" sz="2400" dirty="0" err="1"/>
            <a:t>PersonCentred</a:t>
          </a:r>
          <a:r>
            <a:rPr lang="en-GB" sz="2400" dirty="0"/>
            <a:t> Therapy, (ii) Gestalt and (iii) EFT support individuals dealing with these issues</a:t>
          </a:r>
          <a:endParaRPr lang="en-US" sz="2400" dirty="0"/>
        </a:p>
      </dgm:t>
    </dgm:pt>
    <dgm:pt modelId="{C5FB9073-486F-48B8-B473-D7E93D2718C6}" type="parTrans" cxnId="{D37302F8-41A3-459E-BB59-CFAD9A487948}">
      <dgm:prSet/>
      <dgm:spPr/>
      <dgm:t>
        <a:bodyPr/>
        <a:lstStyle/>
        <a:p>
          <a:endParaRPr lang="en-US"/>
        </a:p>
      </dgm:t>
    </dgm:pt>
    <dgm:pt modelId="{A55B3A37-1FA3-46D1-8BF9-861DCA705155}" type="sibTrans" cxnId="{D37302F8-41A3-459E-BB59-CFAD9A487948}">
      <dgm:prSet/>
      <dgm:spPr/>
      <dgm:t>
        <a:bodyPr/>
        <a:lstStyle/>
        <a:p>
          <a:endParaRPr lang="en-US"/>
        </a:p>
      </dgm:t>
    </dgm:pt>
    <dgm:pt modelId="{BB0C5087-172D-4455-937C-C22DB94497B5}" type="pres">
      <dgm:prSet presAssocID="{29822B3A-C08F-4A96-B880-5E9B64E74B18}" presName="vert0" presStyleCnt="0">
        <dgm:presLayoutVars>
          <dgm:dir/>
          <dgm:animOne val="branch"/>
          <dgm:animLvl val="lvl"/>
        </dgm:presLayoutVars>
      </dgm:prSet>
      <dgm:spPr/>
    </dgm:pt>
    <dgm:pt modelId="{84F93043-FA5A-4966-8E41-090F0B1F82D1}" type="pres">
      <dgm:prSet presAssocID="{DB65A898-6102-4554-94D2-C3B7479188C9}" presName="thickLine" presStyleLbl="alignNode1" presStyleIdx="0" presStyleCnt="7"/>
      <dgm:spPr/>
    </dgm:pt>
    <dgm:pt modelId="{9D63A1CE-546E-4B85-820E-47A254BEB305}" type="pres">
      <dgm:prSet presAssocID="{DB65A898-6102-4554-94D2-C3B7479188C9}" presName="horz1" presStyleCnt="0"/>
      <dgm:spPr/>
    </dgm:pt>
    <dgm:pt modelId="{61672269-40E2-48F0-9574-8E4F0413C53F}" type="pres">
      <dgm:prSet presAssocID="{DB65A898-6102-4554-94D2-C3B7479188C9}" presName="tx1" presStyleLbl="revTx" presStyleIdx="0" presStyleCnt="7"/>
      <dgm:spPr/>
    </dgm:pt>
    <dgm:pt modelId="{6F6D5826-97FE-4D64-BA3A-0658934106B6}" type="pres">
      <dgm:prSet presAssocID="{DB65A898-6102-4554-94D2-C3B7479188C9}" presName="vert1" presStyleCnt="0"/>
      <dgm:spPr/>
    </dgm:pt>
    <dgm:pt modelId="{765486AE-82C8-41C6-A7F1-8B915435EA8A}" type="pres">
      <dgm:prSet presAssocID="{7AD5A2E7-90CB-4CF0-9821-7FEA113FAC52}" presName="thickLine" presStyleLbl="alignNode1" presStyleIdx="1" presStyleCnt="7"/>
      <dgm:spPr/>
    </dgm:pt>
    <dgm:pt modelId="{4FE55737-01AC-42AC-9857-58FA7D230C1F}" type="pres">
      <dgm:prSet presAssocID="{7AD5A2E7-90CB-4CF0-9821-7FEA113FAC52}" presName="horz1" presStyleCnt="0"/>
      <dgm:spPr/>
    </dgm:pt>
    <dgm:pt modelId="{2435FA6C-4799-42AC-877F-13B5867898B2}" type="pres">
      <dgm:prSet presAssocID="{7AD5A2E7-90CB-4CF0-9821-7FEA113FAC52}" presName="tx1" presStyleLbl="revTx" presStyleIdx="1" presStyleCnt="7"/>
      <dgm:spPr/>
    </dgm:pt>
    <dgm:pt modelId="{4045663E-CAF4-4DB8-AABB-49A4FEFF8B54}" type="pres">
      <dgm:prSet presAssocID="{7AD5A2E7-90CB-4CF0-9821-7FEA113FAC52}" presName="vert1" presStyleCnt="0"/>
      <dgm:spPr/>
    </dgm:pt>
    <dgm:pt modelId="{BB3378E4-351A-4280-90AE-35443288E4AB}" type="pres">
      <dgm:prSet presAssocID="{59E816F2-1BBA-427C-A178-50DA98B44650}" presName="thickLine" presStyleLbl="alignNode1" presStyleIdx="2" presStyleCnt="7"/>
      <dgm:spPr/>
    </dgm:pt>
    <dgm:pt modelId="{FF16AC49-C193-4372-8718-6F10DFEF3CDC}" type="pres">
      <dgm:prSet presAssocID="{59E816F2-1BBA-427C-A178-50DA98B44650}" presName="horz1" presStyleCnt="0"/>
      <dgm:spPr/>
    </dgm:pt>
    <dgm:pt modelId="{77AAE113-D1A2-45EB-B6C7-31DB42F928DB}" type="pres">
      <dgm:prSet presAssocID="{59E816F2-1BBA-427C-A178-50DA98B44650}" presName="tx1" presStyleLbl="revTx" presStyleIdx="2" presStyleCnt="7"/>
      <dgm:spPr/>
    </dgm:pt>
    <dgm:pt modelId="{EF99791A-3D47-4242-AEF9-138467291355}" type="pres">
      <dgm:prSet presAssocID="{59E816F2-1BBA-427C-A178-50DA98B44650}" presName="vert1" presStyleCnt="0"/>
      <dgm:spPr/>
    </dgm:pt>
    <dgm:pt modelId="{D425302C-8E07-4B19-81A5-C7223CBA6B5A}" type="pres">
      <dgm:prSet presAssocID="{C8D9A3D0-10C8-4572-97E6-8F9A31711F53}" presName="thickLine" presStyleLbl="alignNode1" presStyleIdx="3" presStyleCnt="7"/>
      <dgm:spPr/>
    </dgm:pt>
    <dgm:pt modelId="{46079C5B-63CB-4D49-96C4-C79FB09EE86A}" type="pres">
      <dgm:prSet presAssocID="{C8D9A3D0-10C8-4572-97E6-8F9A31711F53}" presName="horz1" presStyleCnt="0"/>
      <dgm:spPr/>
    </dgm:pt>
    <dgm:pt modelId="{ADF3FE0E-1964-4A6A-9C95-FBA7AA615CD3}" type="pres">
      <dgm:prSet presAssocID="{C8D9A3D0-10C8-4572-97E6-8F9A31711F53}" presName="tx1" presStyleLbl="revTx" presStyleIdx="3" presStyleCnt="7"/>
      <dgm:spPr/>
    </dgm:pt>
    <dgm:pt modelId="{FE90DBC6-28F0-49B0-A7C0-BB888DCF38CF}" type="pres">
      <dgm:prSet presAssocID="{C8D9A3D0-10C8-4572-97E6-8F9A31711F53}" presName="vert1" presStyleCnt="0"/>
      <dgm:spPr/>
    </dgm:pt>
    <dgm:pt modelId="{FF427C8F-2F2A-4620-B5D2-808196743CA8}" type="pres">
      <dgm:prSet presAssocID="{5EF672DE-9D02-407C-B1C7-47790851EC31}" presName="thickLine" presStyleLbl="alignNode1" presStyleIdx="4" presStyleCnt="7"/>
      <dgm:spPr/>
    </dgm:pt>
    <dgm:pt modelId="{BDB7EC07-3C1D-40D1-8514-D7C4D71429BE}" type="pres">
      <dgm:prSet presAssocID="{5EF672DE-9D02-407C-B1C7-47790851EC31}" presName="horz1" presStyleCnt="0"/>
      <dgm:spPr/>
    </dgm:pt>
    <dgm:pt modelId="{AA1F6C02-8BF0-4214-B949-8C0CA117088B}" type="pres">
      <dgm:prSet presAssocID="{5EF672DE-9D02-407C-B1C7-47790851EC31}" presName="tx1" presStyleLbl="revTx" presStyleIdx="4" presStyleCnt="7"/>
      <dgm:spPr/>
    </dgm:pt>
    <dgm:pt modelId="{AFF85A80-173A-4065-B641-BEF0CBE071DF}" type="pres">
      <dgm:prSet presAssocID="{5EF672DE-9D02-407C-B1C7-47790851EC31}" presName="vert1" presStyleCnt="0"/>
      <dgm:spPr/>
    </dgm:pt>
    <dgm:pt modelId="{9668D167-8EA3-42AA-BBBD-DF61732E7951}" type="pres">
      <dgm:prSet presAssocID="{FACD1944-2A84-4EB1-A0F6-837487D67083}" presName="thickLine" presStyleLbl="alignNode1" presStyleIdx="5" presStyleCnt="7"/>
      <dgm:spPr/>
    </dgm:pt>
    <dgm:pt modelId="{B10D1D31-03CB-46F9-B433-B0B9E1CDF3EE}" type="pres">
      <dgm:prSet presAssocID="{FACD1944-2A84-4EB1-A0F6-837487D67083}" presName="horz1" presStyleCnt="0"/>
      <dgm:spPr/>
    </dgm:pt>
    <dgm:pt modelId="{45902EAA-25A5-4471-AFD6-B7ED23037098}" type="pres">
      <dgm:prSet presAssocID="{FACD1944-2A84-4EB1-A0F6-837487D67083}" presName="tx1" presStyleLbl="revTx" presStyleIdx="5" presStyleCnt="7"/>
      <dgm:spPr/>
    </dgm:pt>
    <dgm:pt modelId="{09521EC2-3D8F-4EFF-93F9-13B677ED7B95}" type="pres">
      <dgm:prSet presAssocID="{FACD1944-2A84-4EB1-A0F6-837487D67083}" presName="vert1" presStyleCnt="0"/>
      <dgm:spPr/>
    </dgm:pt>
    <dgm:pt modelId="{6DFC7FF6-8964-4E8F-9547-3A2460548DD1}" type="pres">
      <dgm:prSet presAssocID="{41E8F72C-ACCC-4143-8BC8-61FF099D3435}" presName="thickLine" presStyleLbl="alignNode1" presStyleIdx="6" presStyleCnt="7"/>
      <dgm:spPr/>
    </dgm:pt>
    <dgm:pt modelId="{0BEF3FD4-6DDF-485C-8896-F1C84B97A8CE}" type="pres">
      <dgm:prSet presAssocID="{41E8F72C-ACCC-4143-8BC8-61FF099D3435}" presName="horz1" presStyleCnt="0"/>
      <dgm:spPr/>
    </dgm:pt>
    <dgm:pt modelId="{AB4BBED9-23C9-4A12-AFD0-15A672ABA544}" type="pres">
      <dgm:prSet presAssocID="{41E8F72C-ACCC-4143-8BC8-61FF099D3435}" presName="tx1" presStyleLbl="revTx" presStyleIdx="6" presStyleCnt="7"/>
      <dgm:spPr/>
    </dgm:pt>
    <dgm:pt modelId="{908455D7-D358-4C13-8E3D-8DBF0CD70E3D}" type="pres">
      <dgm:prSet presAssocID="{41E8F72C-ACCC-4143-8BC8-61FF099D3435}" presName="vert1" presStyleCnt="0"/>
      <dgm:spPr/>
    </dgm:pt>
  </dgm:ptLst>
  <dgm:cxnLst>
    <dgm:cxn modelId="{1941720D-A5EE-4E0C-BEEB-D3619D5C4699}" type="presOf" srcId="{DB65A898-6102-4554-94D2-C3B7479188C9}" destId="{61672269-40E2-48F0-9574-8E4F0413C53F}" srcOrd="0" destOrd="0" presId="urn:microsoft.com/office/officeart/2008/layout/LinedList"/>
    <dgm:cxn modelId="{2AC76926-7F12-49BF-A70A-2A6C1AA6F0CB}" type="presOf" srcId="{41E8F72C-ACCC-4143-8BC8-61FF099D3435}" destId="{AB4BBED9-23C9-4A12-AFD0-15A672ABA544}" srcOrd="0" destOrd="0" presId="urn:microsoft.com/office/officeart/2008/layout/LinedList"/>
    <dgm:cxn modelId="{4425682B-E1AD-4F0D-9841-E11837577653}" srcId="{29822B3A-C08F-4A96-B880-5E9B64E74B18}" destId="{5EF672DE-9D02-407C-B1C7-47790851EC31}" srcOrd="4" destOrd="0" parTransId="{D5385EAC-51D9-4C0D-AF66-8C2CE09C6677}" sibTransId="{E0645D2D-D020-494E-B9FB-BE7EE0A3B7BC}"/>
    <dgm:cxn modelId="{81629E2B-1729-476F-B6D8-206B568D2662}" type="presOf" srcId="{5EF672DE-9D02-407C-B1C7-47790851EC31}" destId="{AA1F6C02-8BF0-4214-B949-8C0CA117088B}" srcOrd="0" destOrd="0" presId="urn:microsoft.com/office/officeart/2008/layout/LinedList"/>
    <dgm:cxn modelId="{599AB642-2028-4229-BF04-4E10B6589AD0}" type="presOf" srcId="{29822B3A-C08F-4A96-B880-5E9B64E74B18}" destId="{BB0C5087-172D-4455-937C-C22DB94497B5}" srcOrd="0" destOrd="0" presId="urn:microsoft.com/office/officeart/2008/layout/LinedList"/>
    <dgm:cxn modelId="{FCA1EF64-450F-475E-B8E7-F9A104D19117}" type="presOf" srcId="{7AD5A2E7-90CB-4CF0-9821-7FEA113FAC52}" destId="{2435FA6C-4799-42AC-877F-13B5867898B2}" srcOrd="0" destOrd="0" presId="urn:microsoft.com/office/officeart/2008/layout/LinedList"/>
    <dgm:cxn modelId="{D6537F65-5702-46E1-AC44-2D56786D2B68}" srcId="{29822B3A-C08F-4A96-B880-5E9B64E74B18}" destId="{59E816F2-1BBA-427C-A178-50DA98B44650}" srcOrd="2" destOrd="0" parTransId="{809F6DA4-CEC5-4EF9-B12B-F8E2C15CDA86}" sibTransId="{41482137-C9BE-461A-919B-5C62374B13D7}"/>
    <dgm:cxn modelId="{329B5567-971A-40C0-B828-6898D1B5399D}" srcId="{29822B3A-C08F-4A96-B880-5E9B64E74B18}" destId="{DB65A898-6102-4554-94D2-C3B7479188C9}" srcOrd="0" destOrd="0" parTransId="{58124763-4F30-453B-B0C1-DA4D8C5C88A7}" sibTransId="{A44FC2FF-371A-4960-BD88-96932D6EBB78}"/>
    <dgm:cxn modelId="{161C5580-2598-4A37-8CC3-769DE25E6010}" srcId="{29822B3A-C08F-4A96-B880-5E9B64E74B18}" destId="{C8D9A3D0-10C8-4572-97E6-8F9A31711F53}" srcOrd="3" destOrd="0" parTransId="{51C5D7CB-DDAA-4971-90BB-C8AEB9832230}" sibTransId="{B5413167-746C-421F-8F94-6C35BE7EBEA8}"/>
    <dgm:cxn modelId="{D266639A-551C-4264-81E3-97D639592557}" type="presOf" srcId="{59E816F2-1BBA-427C-A178-50DA98B44650}" destId="{77AAE113-D1A2-45EB-B6C7-31DB42F928DB}" srcOrd="0" destOrd="0" presId="urn:microsoft.com/office/officeart/2008/layout/LinedList"/>
    <dgm:cxn modelId="{CB9B19B6-E84F-4679-9D2C-06D4AA983AD3}" type="presOf" srcId="{C8D9A3D0-10C8-4572-97E6-8F9A31711F53}" destId="{ADF3FE0E-1964-4A6A-9C95-FBA7AA615CD3}" srcOrd="0" destOrd="0" presId="urn:microsoft.com/office/officeart/2008/layout/LinedList"/>
    <dgm:cxn modelId="{AB0B08D9-8E01-484A-B6B5-9B4F7C4C14AC}" type="presOf" srcId="{FACD1944-2A84-4EB1-A0F6-837487D67083}" destId="{45902EAA-25A5-4471-AFD6-B7ED23037098}" srcOrd="0" destOrd="0" presId="urn:microsoft.com/office/officeart/2008/layout/LinedList"/>
    <dgm:cxn modelId="{DC94A4E2-C602-4A7D-A185-ABC1FE02D17C}" srcId="{29822B3A-C08F-4A96-B880-5E9B64E74B18}" destId="{7AD5A2E7-90CB-4CF0-9821-7FEA113FAC52}" srcOrd="1" destOrd="0" parTransId="{A87ED892-0FD9-4F37-AA87-A3682D8B5E9F}" sibTransId="{46D5572B-ABDE-40A7-AEA0-5D78E11DF442}"/>
    <dgm:cxn modelId="{3F06E9E7-8F96-499B-B796-7CB7ECF32A2A}" srcId="{29822B3A-C08F-4A96-B880-5E9B64E74B18}" destId="{FACD1944-2A84-4EB1-A0F6-837487D67083}" srcOrd="5" destOrd="0" parTransId="{DC5B8209-B379-439A-A4F4-7B386E176C53}" sibTransId="{0AFBD5D5-13C2-4F98-8A9B-32B56DABE550}"/>
    <dgm:cxn modelId="{D37302F8-41A3-459E-BB59-CFAD9A487948}" srcId="{29822B3A-C08F-4A96-B880-5E9B64E74B18}" destId="{41E8F72C-ACCC-4143-8BC8-61FF099D3435}" srcOrd="6" destOrd="0" parTransId="{C5FB9073-486F-48B8-B473-D7E93D2718C6}" sibTransId="{A55B3A37-1FA3-46D1-8BF9-861DCA705155}"/>
    <dgm:cxn modelId="{0440BAF2-1969-4918-9DD9-4B895551B9F4}" type="presParOf" srcId="{BB0C5087-172D-4455-937C-C22DB94497B5}" destId="{84F93043-FA5A-4966-8E41-090F0B1F82D1}" srcOrd="0" destOrd="0" presId="urn:microsoft.com/office/officeart/2008/layout/LinedList"/>
    <dgm:cxn modelId="{B7939FAD-BF5C-4B87-B338-D72A314BAC16}" type="presParOf" srcId="{BB0C5087-172D-4455-937C-C22DB94497B5}" destId="{9D63A1CE-546E-4B85-820E-47A254BEB305}" srcOrd="1" destOrd="0" presId="urn:microsoft.com/office/officeart/2008/layout/LinedList"/>
    <dgm:cxn modelId="{03F6FCB2-2809-41DE-9565-BD3F8535CB3A}" type="presParOf" srcId="{9D63A1CE-546E-4B85-820E-47A254BEB305}" destId="{61672269-40E2-48F0-9574-8E4F0413C53F}" srcOrd="0" destOrd="0" presId="urn:microsoft.com/office/officeart/2008/layout/LinedList"/>
    <dgm:cxn modelId="{44287903-5361-494D-93EF-A27D41660D7E}" type="presParOf" srcId="{9D63A1CE-546E-4B85-820E-47A254BEB305}" destId="{6F6D5826-97FE-4D64-BA3A-0658934106B6}" srcOrd="1" destOrd="0" presId="urn:microsoft.com/office/officeart/2008/layout/LinedList"/>
    <dgm:cxn modelId="{1FEB8889-4ED2-4013-A0B4-85B3FFB7511E}" type="presParOf" srcId="{BB0C5087-172D-4455-937C-C22DB94497B5}" destId="{765486AE-82C8-41C6-A7F1-8B915435EA8A}" srcOrd="2" destOrd="0" presId="urn:microsoft.com/office/officeart/2008/layout/LinedList"/>
    <dgm:cxn modelId="{7AD0C210-C612-4130-A23B-6360FE108C46}" type="presParOf" srcId="{BB0C5087-172D-4455-937C-C22DB94497B5}" destId="{4FE55737-01AC-42AC-9857-58FA7D230C1F}" srcOrd="3" destOrd="0" presId="urn:microsoft.com/office/officeart/2008/layout/LinedList"/>
    <dgm:cxn modelId="{71363EF7-AC9C-4EAB-87D6-7526D4F0B413}" type="presParOf" srcId="{4FE55737-01AC-42AC-9857-58FA7D230C1F}" destId="{2435FA6C-4799-42AC-877F-13B5867898B2}" srcOrd="0" destOrd="0" presId="urn:microsoft.com/office/officeart/2008/layout/LinedList"/>
    <dgm:cxn modelId="{331C382C-50C4-46C8-875B-2F69A66EE8E1}" type="presParOf" srcId="{4FE55737-01AC-42AC-9857-58FA7D230C1F}" destId="{4045663E-CAF4-4DB8-AABB-49A4FEFF8B54}" srcOrd="1" destOrd="0" presId="urn:microsoft.com/office/officeart/2008/layout/LinedList"/>
    <dgm:cxn modelId="{ADC3D472-1B9B-402A-B7AA-ECC66075FBD8}" type="presParOf" srcId="{BB0C5087-172D-4455-937C-C22DB94497B5}" destId="{BB3378E4-351A-4280-90AE-35443288E4AB}" srcOrd="4" destOrd="0" presId="urn:microsoft.com/office/officeart/2008/layout/LinedList"/>
    <dgm:cxn modelId="{82D4A8D3-3E5A-4CA0-B9E1-91260539C199}" type="presParOf" srcId="{BB0C5087-172D-4455-937C-C22DB94497B5}" destId="{FF16AC49-C193-4372-8718-6F10DFEF3CDC}" srcOrd="5" destOrd="0" presId="urn:microsoft.com/office/officeart/2008/layout/LinedList"/>
    <dgm:cxn modelId="{84126A15-1CFE-436E-9923-3B0A2355DDE2}" type="presParOf" srcId="{FF16AC49-C193-4372-8718-6F10DFEF3CDC}" destId="{77AAE113-D1A2-45EB-B6C7-31DB42F928DB}" srcOrd="0" destOrd="0" presId="urn:microsoft.com/office/officeart/2008/layout/LinedList"/>
    <dgm:cxn modelId="{D4CE4884-B327-46B8-9F2C-2CCE35C06CCA}" type="presParOf" srcId="{FF16AC49-C193-4372-8718-6F10DFEF3CDC}" destId="{EF99791A-3D47-4242-AEF9-138467291355}" srcOrd="1" destOrd="0" presId="urn:microsoft.com/office/officeart/2008/layout/LinedList"/>
    <dgm:cxn modelId="{26B96CF1-7AC9-41FE-B34D-46A4FC694A46}" type="presParOf" srcId="{BB0C5087-172D-4455-937C-C22DB94497B5}" destId="{D425302C-8E07-4B19-81A5-C7223CBA6B5A}" srcOrd="6" destOrd="0" presId="urn:microsoft.com/office/officeart/2008/layout/LinedList"/>
    <dgm:cxn modelId="{F1A48D39-089A-4D2E-B555-79E91A49C88B}" type="presParOf" srcId="{BB0C5087-172D-4455-937C-C22DB94497B5}" destId="{46079C5B-63CB-4D49-96C4-C79FB09EE86A}" srcOrd="7" destOrd="0" presId="urn:microsoft.com/office/officeart/2008/layout/LinedList"/>
    <dgm:cxn modelId="{9AA4171A-1AE1-4F04-B54B-D86B5CEFE82B}" type="presParOf" srcId="{46079C5B-63CB-4D49-96C4-C79FB09EE86A}" destId="{ADF3FE0E-1964-4A6A-9C95-FBA7AA615CD3}" srcOrd="0" destOrd="0" presId="urn:microsoft.com/office/officeart/2008/layout/LinedList"/>
    <dgm:cxn modelId="{79FED2A5-83D1-42B2-B692-399FC6193A57}" type="presParOf" srcId="{46079C5B-63CB-4D49-96C4-C79FB09EE86A}" destId="{FE90DBC6-28F0-49B0-A7C0-BB888DCF38CF}" srcOrd="1" destOrd="0" presId="urn:microsoft.com/office/officeart/2008/layout/LinedList"/>
    <dgm:cxn modelId="{1AFBA0C4-1E77-4AAF-BF99-3809B9445775}" type="presParOf" srcId="{BB0C5087-172D-4455-937C-C22DB94497B5}" destId="{FF427C8F-2F2A-4620-B5D2-808196743CA8}" srcOrd="8" destOrd="0" presId="urn:microsoft.com/office/officeart/2008/layout/LinedList"/>
    <dgm:cxn modelId="{F744F6AE-5410-41A8-A840-6A9FF7162E35}" type="presParOf" srcId="{BB0C5087-172D-4455-937C-C22DB94497B5}" destId="{BDB7EC07-3C1D-40D1-8514-D7C4D71429BE}" srcOrd="9" destOrd="0" presId="urn:microsoft.com/office/officeart/2008/layout/LinedList"/>
    <dgm:cxn modelId="{A2F4EBF5-D564-4208-BAAE-63B48007EE62}" type="presParOf" srcId="{BDB7EC07-3C1D-40D1-8514-D7C4D71429BE}" destId="{AA1F6C02-8BF0-4214-B949-8C0CA117088B}" srcOrd="0" destOrd="0" presId="urn:microsoft.com/office/officeart/2008/layout/LinedList"/>
    <dgm:cxn modelId="{144EBA7F-738D-4BBC-A022-1012E9AEA6F2}" type="presParOf" srcId="{BDB7EC07-3C1D-40D1-8514-D7C4D71429BE}" destId="{AFF85A80-173A-4065-B641-BEF0CBE071DF}" srcOrd="1" destOrd="0" presId="urn:microsoft.com/office/officeart/2008/layout/LinedList"/>
    <dgm:cxn modelId="{4CCDBA32-6031-4EB7-A9BD-6087AC11EEE7}" type="presParOf" srcId="{BB0C5087-172D-4455-937C-C22DB94497B5}" destId="{9668D167-8EA3-42AA-BBBD-DF61732E7951}" srcOrd="10" destOrd="0" presId="urn:microsoft.com/office/officeart/2008/layout/LinedList"/>
    <dgm:cxn modelId="{DF6E3B5F-4955-4FE5-AA16-8A2FB97F37A4}" type="presParOf" srcId="{BB0C5087-172D-4455-937C-C22DB94497B5}" destId="{B10D1D31-03CB-46F9-B433-B0B9E1CDF3EE}" srcOrd="11" destOrd="0" presId="urn:microsoft.com/office/officeart/2008/layout/LinedList"/>
    <dgm:cxn modelId="{B3B0536D-DBE6-4EA7-852B-C4221AE062FF}" type="presParOf" srcId="{B10D1D31-03CB-46F9-B433-B0B9E1CDF3EE}" destId="{45902EAA-25A5-4471-AFD6-B7ED23037098}" srcOrd="0" destOrd="0" presId="urn:microsoft.com/office/officeart/2008/layout/LinedList"/>
    <dgm:cxn modelId="{184E6B8E-8FB3-4349-95CD-C72671E64C8D}" type="presParOf" srcId="{B10D1D31-03CB-46F9-B433-B0B9E1CDF3EE}" destId="{09521EC2-3D8F-4EFF-93F9-13B677ED7B95}" srcOrd="1" destOrd="0" presId="urn:microsoft.com/office/officeart/2008/layout/LinedList"/>
    <dgm:cxn modelId="{43774C75-F07F-43FE-86EA-FCB7B9798F7E}" type="presParOf" srcId="{BB0C5087-172D-4455-937C-C22DB94497B5}" destId="{6DFC7FF6-8964-4E8F-9547-3A2460548DD1}" srcOrd="12" destOrd="0" presId="urn:microsoft.com/office/officeart/2008/layout/LinedList"/>
    <dgm:cxn modelId="{70B4A202-7862-4980-BED4-F7B13F197277}" type="presParOf" srcId="{BB0C5087-172D-4455-937C-C22DB94497B5}" destId="{0BEF3FD4-6DDF-485C-8896-F1C84B97A8CE}" srcOrd="13" destOrd="0" presId="urn:microsoft.com/office/officeart/2008/layout/LinedList"/>
    <dgm:cxn modelId="{E18AFFC6-B2F1-472D-B1A5-FE18AB009820}" type="presParOf" srcId="{0BEF3FD4-6DDF-485C-8896-F1C84B97A8CE}" destId="{AB4BBED9-23C9-4A12-AFD0-15A672ABA544}" srcOrd="0" destOrd="0" presId="urn:microsoft.com/office/officeart/2008/layout/LinedList"/>
    <dgm:cxn modelId="{5BB18042-BABF-43BC-920D-E8C29EEA23F0}" type="presParOf" srcId="{0BEF3FD4-6DDF-485C-8896-F1C84B97A8CE}" destId="{908455D7-D358-4C13-8E3D-8DBF0CD70E3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FBCF86-9964-4483-9536-BA5739057D50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4234CE6-1AF9-4E21-8183-6926CE40F87B}">
      <dgm:prSet/>
      <dgm:spPr/>
      <dgm:t>
        <a:bodyPr/>
        <a:lstStyle/>
        <a:p>
          <a:r>
            <a:rPr lang="en-GB"/>
            <a:t>Person-centred</a:t>
          </a:r>
          <a:endParaRPr lang="en-US"/>
        </a:p>
      </dgm:t>
    </dgm:pt>
    <dgm:pt modelId="{296F89EF-B600-44D8-8F4D-82E5F6C9561C}" type="parTrans" cxnId="{2692763B-FC2F-47C8-BE72-32A37E334D40}">
      <dgm:prSet/>
      <dgm:spPr/>
      <dgm:t>
        <a:bodyPr/>
        <a:lstStyle/>
        <a:p>
          <a:endParaRPr lang="en-US"/>
        </a:p>
      </dgm:t>
    </dgm:pt>
    <dgm:pt modelId="{59005BD3-FB81-45F4-A3CA-6CE94A3EE190}" type="sibTrans" cxnId="{2692763B-FC2F-47C8-BE72-32A37E334D40}">
      <dgm:prSet/>
      <dgm:spPr/>
      <dgm:t>
        <a:bodyPr/>
        <a:lstStyle/>
        <a:p>
          <a:endParaRPr lang="en-US"/>
        </a:p>
      </dgm:t>
    </dgm:pt>
    <dgm:pt modelId="{2552BA2E-4F6B-4DAD-9E98-07F759688978}">
      <dgm:prSet/>
      <dgm:spPr/>
      <dgm:t>
        <a:bodyPr/>
        <a:lstStyle/>
        <a:p>
          <a:r>
            <a:rPr lang="en-GB" dirty="0"/>
            <a:t>Gestalt</a:t>
          </a:r>
          <a:endParaRPr lang="en-US" dirty="0"/>
        </a:p>
      </dgm:t>
    </dgm:pt>
    <dgm:pt modelId="{FBBB4AE9-D285-4345-A139-FC57DFB84B99}" type="parTrans" cxnId="{1C7957ED-6ECF-458C-B952-D9F9CDE8B3A8}">
      <dgm:prSet/>
      <dgm:spPr/>
      <dgm:t>
        <a:bodyPr/>
        <a:lstStyle/>
        <a:p>
          <a:endParaRPr lang="en-US"/>
        </a:p>
      </dgm:t>
    </dgm:pt>
    <dgm:pt modelId="{6E9DFF26-0ED9-4A6A-8D0A-22B4037B14C6}" type="sibTrans" cxnId="{1C7957ED-6ECF-458C-B952-D9F9CDE8B3A8}">
      <dgm:prSet/>
      <dgm:spPr/>
      <dgm:t>
        <a:bodyPr/>
        <a:lstStyle/>
        <a:p>
          <a:endParaRPr lang="en-US"/>
        </a:p>
      </dgm:t>
    </dgm:pt>
    <dgm:pt modelId="{2ABB15A0-4957-46AA-962B-70382676E52E}">
      <dgm:prSet/>
      <dgm:spPr/>
      <dgm:t>
        <a:bodyPr/>
        <a:lstStyle/>
        <a:p>
          <a:r>
            <a:rPr lang="en-GB"/>
            <a:t>EFT</a:t>
          </a:r>
          <a:endParaRPr lang="en-US"/>
        </a:p>
      </dgm:t>
    </dgm:pt>
    <dgm:pt modelId="{5C7B4C1C-64FB-475F-B8F8-1F3B3325D5BD}" type="parTrans" cxnId="{8A329364-FA42-4A1B-B253-E2F69513E4A6}">
      <dgm:prSet/>
      <dgm:spPr/>
      <dgm:t>
        <a:bodyPr/>
        <a:lstStyle/>
        <a:p>
          <a:endParaRPr lang="en-US"/>
        </a:p>
      </dgm:t>
    </dgm:pt>
    <dgm:pt modelId="{6A5189DC-C300-4641-8E2C-261AF11E0117}" type="sibTrans" cxnId="{8A329364-FA42-4A1B-B253-E2F69513E4A6}">
      <dgm:prSet/>
      <dgm:spPr/>
      <dgm:t>
        <a:bodyPr/>
        <a:lstStyle/>
        <a:p>
          <a:endParaRPr lang="en-US"/>
        </a:p>
      </dgm:t>
    </dgm:pt>
    <dgm:pt modelId="{00A099F9-D388-4F99-B711-9A06A94834E9}">
      <dgm:prSet/>
      <dgm:spPr/>
      <dgm:t>
        <a:bodyPr/>
        <a:lstStyle/>
        <a:p>
          <a:r>
            <a:rPr lang="en-GB"/>
            <a:t>Existentialism</a:t>
          </a:r>
          <a:endParaRPr lang="en-US"/>
        </a:p>
      </dgm:t>
    </dgm:pt>
    <dgm:pt modelId="{46E70BDA-0E5A-496B-8235-48B8AFBDE4DD}" type="parTrans" cxnId="{B7F07CB9-054B-48E7-AFF9-A4C9366D4400}">
      <dgm:prSet/>
      <dgm:spPr/>
      <dgm:t>
        <a:bodyPr/>
        <a:lstStyle/>
        <a:p>
          <a:endParaRPr lang="en-US"/>
        </a:p>
      </dgm:t>
    </dgm:pt>
    <dgm:pt modelId="{F4F3D05B-2BD3-49A6-8DFC-288FFB17270A}" type="sibTrans" cxnId="{B7F07CB9-054B-48E7-AFF9-A4C9366D4400}">
      <dgm:prSet/>
      <dgm:spPr/>
      <dgm:t>
        <a:bodyPr/>
        <a:lstStyle/>
        <a:p>
          <a:endParaRPr lang="en-US"/>
        </a:p>
      </dgm:t>
    </dgm:pt>
    <dgm:pt modelId="{3B941BC7-52D3-4FA2-B500-B243CF2A0B39}" type="pres">
      <dgm:prSet presAssocID="{F5FBCF86-9964-4483-9536-BA5739057D50}" presName="vert0" presStyleCnt="0">
        <dgm:presLayoutVars>
          <dgm:dir/>
          <dgm:animOne val="branch"/>
          <dgm:animLvl val="lvl"/>
        </dgm:presLayoutVars>
      </dgm:prSet>
      <dgm:spPr/>
    </dgm:pt>
    <dgm:pt modelId="{48E78785-5568-4C45-A1FF-30D05CCFDA92}" type="pres">
      <dgm:prSet presAssocID="{D4234CE6-1AF9-4E21-8183-6926CE40F87B}" presName="thickLine" presStyleLbl="alignNode1" presStyleIdx="0" presStyleCnt="4"/>
      <dgm:spPr/>
    </dgm:pt>
    <dgm:pt modelId="{2B429DDD-A848-40A3-98A3-91FCBBC08596}" type="pres">
      <dgm:prSet presAssocID="{D4234CE6-1AF9-4E21-8183-6926CE40F87B}" presName="horz1" presStyleCnt="0"/>
      <dgm:spPr/>
    </dgm:pt>
    <dgm:pt modelId="{6797EB84-930E-49D2-A8D8-8379C019721A}" type="pres">
      <dgm:prSet presAssocID="{D4234CE6-1AF9-4E21-8183-6926CE40F87B}" presName="tx1" presStyleLbl="revTx" presStyleIdx="0" presStyleCnt="4"/>
      <dgm:spPr/>
    </dgm:pt>
    <dgm:pt modelId="{9B25A3BB-F5B7-49B3-82F6-8653B5F35756}" type="pres">
      <dgm:prSet presAssocID="{D4234CE6-1AF9-4E21-8183-6926CE40F87B}" presName="vert1" presStyleCnt="0"/>
      <dgm:spPr/>
    </dgm:pt>
    <dgm:pt modelId="{C39F3593-CDF8-4BCF-A6EB-D21EEB28B8C7}" type="pres">
      <dgm:prSet presAssocID="{2552BA2E-4F6B-4DAD-9E98-07F759688978}" presName="thickLine" presStyleLbl="alignNode1" presStyleIdx="1" presStyleCnt="4"/>
      <dgm:spPr/>
    </dgm:pt>
    <dgm:pt modelId="{C812B2F3-307D-4BE4-86E5-1A4486757F05}" type="pres">
      <dgm:prSet presAssocID="{2552BA2E-4F6B-4DAD-9E98-07F759688978}" presName="horz1" presStyleCnt="0"/>
      <dgm:spPr/>
    </dgm:pt>
    <dgm:pt modelId="{3C56F423-E4B2-451A-868A-FAEB41EB9E9C}" type="pres">
      <dgm:prSet presAssocID="{2552BA2E-4F6B-4DAD-9E98-07F759688978}" presName="tx1" presStyleLbl="revTx" presStyleIdx="1" presStyleCnt="4"/>
      <dgm:spPr/>
    </dgm:pt>
    <dgm:pt modelId="{DDE5ADCB-D19C-44DF-98C9-F36563C65737}" type="pres">
      <dgm:prSet presAssocID="{2552BA2E-4F6B-4DAD-9E98-07F759688978}" presName="vert1" presStyleCnt="0"/>
      <dgm:spPr/>
    </dgm:pt>
    <dgm:pt modelId="{4B4D8212-4501-4FDA-A8D7-7BBF432AF24C}" type="pres">
      <dgm:prSet presAssocID="{2ABB15A0-4957-46AA-962B-70382676E52E}" presName="thickLine" presStyleLbl="alignNode1" presStyleIdx="2" presStyleCnt="4"/>
      <dgm:spPr/>
    </dgm:pt>
    <dgm:pt modelId="{F9C55D54-CB71-4F08-AC54-DC65F653DF2B}" type="pres">
      <dgm:prSet presAssocID="{2ABB15A0-4957-46AA-962B-70382676E52E}" presName="horz1" presStyleCnt="0"/>
      <dgm:spPr/>
    </dgm:pt>
    <dgm:pt modelId="{28CED4F4-475A-470B-A3B2-720882CFC851}" type="pres">
      <dgm:prSet presAssocID="{2ABB15A0-4957-46AA-962B-70382676E52E}" presName="tx1" presStyleLbl="revTx" presStyleIdx="2" presStyleCnt="4"/>
      <dgm:spPr/>
    </dgm:pt>
    <dgm:pt modelId="{8BC59E9F-1D5E-4280-A433-28F8A51AAF34}" type="pres">
      <dgm:prSet presAssocID="{2ABB15A0-4957-46AA-962B-70382676E52E}" presName="vert1" presStyleCnt="0"/>
      <dgm:spPr/>
    </dgm:pt>
    <dgm:pt modelId="{6F0687AE-44E0-4CCF-B284-602DD757D5B4}" type="pres">
      <dgm:prSet presAssocID="{00A099F9-D388-4F99-B711-9A06A94834E9}" presName="thickLine" presStyleLbl="alignNode1" presStyleIdx="3" presStyleCnt="4"/>
      <dgm:spPr/>
    </dgm:pt>
    <dgm:pt modelId="{22199C43-7167-49BD-B068-C3E6397642F7}" type="pres">
      <dgm:prSet presAssocID="{00A099F9-D388-4F99-B711-9A06A94834E9}" presName="horz1" presStyleCnt="0"/>
      <dgm:spPr/>
    </dgm:pt>
    <dgm:pt modelId="{3D66467E-5365-4506-8539-51857BB7D103}" type="pres">
      <dgm:prSet presAssocID="{00A099F9-D388-4F99-B711-9A06A94834E9}" presName="tx1" presStyleLbl="revTx" presStyleIdx="3" presStyleCnt="4"/>
      <dgm:spPr/>
    </dgm:pt>
    <dgm:pt modelId="{704B7EC6-D884-47F0-B655-9442612C4EAA}" type="pres">
      <dgm:prSet presAssocID="{00A099F9-D388-4F99-B711-9A06A94834E9}" presName="vert1" presStyleCnt="0"/>
      <dgm:spPr/>
    </dgm:pt>
  </dgm:ptLst>
  <dgm:cxnLst>
    <dgm:cxn modelId="{2692763B-FC2F-47C8-BE72-32A37E334D40}" srcId="{F5FBCF86-9964-4483-9536-BA5739057D50}" destId="{D4234CE6-1AF9-4E21-8183-6926CE40F87B}" srcOrd="0" destOrd="0" parTransId="{296F89EF-B600-44D8-8F4D-82E5F6C9561C}" sibTransId="{59005BD3-FB81-45F4-A3CA-6CE94A3EE190}"/>
    <dgm:cxn modelId="{98918C42-265B-4FAD-A95A-0295BAE5BB80}" type="presOf" srcId="{D4234CE6-1AF9-4E21-8183-6926CE40F87B}" destId="{6797EB84-930E-49D2-A8D8-8379C019721A}" srcOrd="0" destOrd="0" presId="urn:microsoft.com/office/officeart/2008/layout/LinedList"/>
    <dgm:cxn modelId="{8A329364-FA42-4A1B-B253-E2F69513E4A6}" srcId="{F5FBCF86-9964-4483-9536-BA5739057D50}" destId="{2ABB15A0-4957-46AA-962B-70382676E52E}" srcOrd="2" destOrd="0" parTransId="{5C7B4C1C-64FB-475F-B8F8-1F3B3325D5BD}" sibTransId="{6A5189DC-C300-4641-8E2C-261AF11E0117}"/>
    <dgm:cxn modelId="{13611B7A-C379-4EBF-A4BD-1CE90BFE2E30}" type="presOf" srcId="{00A099F9-D388-4F99-B711-9A06A94834E9}" destId="{3D66467E-5365-4506-8539-51857BB7D103}" srcOrd="0" destOrd="0" presId="urn:microsoft.com/office/officeart/2008/layout/LinedList"/>
    <dgm:cxn modelId="{D403F1B1-F8B3-46AB-A99F-F2EF84DE109B}" type="presOf" srcId="{F5FBCF86-9964-4483-9536-BA5739057D50}" destId="{3B941BC7-52D3-4FA2-B500-B243CF2A0B39}" srcOrd="0" destOrd="0" presId="urn:microsoft.com/office/officeart/2008/layout/LinedList"/>
    <dgm:cxn modelId="{B7F07CB9-054B-48E7-AFF9-A4C9366D4400}" srcId="{F5FBCF86-9964-4483-9536-BA5739057D50}" destId="{00A099F9-D388-4F99-B711-9A06A94834E9}" srcOrd="3" destOrd="0" parTransId="{46E70BDA-0E5A-496B-8235-48B8AFBDE4DD}" sibTransId="{F4F3D05B-2BD3-49A6-8DFC-288FFB17270A}"/>
    <dgm:cxn modelId="{E2B979EB-0699-46FB-A70D-15895C0438F2}" type="presOf" srcId="{2552BA2E-4F6B-4DAD-9E98-07F759688978}" destId="{3C56F423-E4B2-451A-868A-FAEB41EB9E9C}" srcOrd="0" destOrd="0" presId="urn:microsoft.com/office/officeart/2008/layout/LinedList"/>
    <dgm:cxn modelId="{1C7957ED-6ECF-458C-B952-D9F9CDE8B3A8}" srcId="{F5FBCF86-9964-4483-9536-BA5739057D50}" destId="{2552BA2E-4F6B-4DAD-9E98-07F759688978}" srcOrd="1" destOrd="0" parTransId="{FBBB4AE9-D285-4345-A139-FC57DFB84B99}" sibTransId="{6E9DFF26-0ED9-4A6A-8D0A-22B4037B14C6}"/>
    <dgm:cxn modelId="{9F0150EF-930D-403F-82D8-72A53256BE04}" type="presOf" srcId="{2ABB15A0-4957-46AA-962B-70382676E52E}" destId="{28CED4F4-475A-470B-A3B2-720882CFC851}" srcOrd="0" destOrd="0" presId="urn:microsoft.com/office/officeart/2008/layout/LinedList"/>
    <dgm:cxn modelId="{E3EC41A8-530A-48A6-95B9-3E7AE0FD17C0}" type="presParOf" srcId="{3B941BC7-52D3-4FA2-B500-B243CF2A0B39}" destId="{48E78785-5568-4C45-A1FF-30D05CCFDA92}" srcOrd="0" destOrd="0" presId="urn:microsoft.com/office/officeart/2008/layout/LinedList"/>
    <dgm:cxn modelId="{977A1886-C36B-48B1-BE49-583D428D53DA}" type="presParOf" srcId="{3B941BC7-52D3-4FA2-B500-B243CF2A0B39}" destId="{2B429DDD-A848-40A3-98A3-91FCBBC08596}" srcOrd="1" destOrd="0" presId="urn:microsoft.com/office/officeart/2008/layout/LinedList"/>
    <dgm:cxn modelId="{7238E6B5-FA77-4727-BB2F-EB5F25C368B8}" type="presParOf" srcId="{2B429DDD-A848-40A3-98A3-91FCBBC08596}" destId="{6797EB84-930E-49D2-A8D8-8379C019721A}" srcOrd="0" destOrd="0" presId="urn:microsoft.com/office/officeart/2008/layout/LinedList"/>
    <dgm:cxn modelId="{DA8BC7CE-2EF2-42ED-9799-691B27178442}" type="presParOf" srcId="{2B429DDD-A848-40A3-98A3-91FCBBC08596}" destId="{9B25A3BB-F5B7-49B3-82F6-8653B5F35756}" srcOrd="1" destOrd="0" presId="urn:microsoft.com/office/officeart/2008/layout/LinedList"/>
    <dgm:cxn modelId="{2F26D826-A71D-4A16-B5DF-9545C6F368DA}" type="presParOf" srcId="{3B941BC7-52D3-4FA2-B500-B243CF2A0B39}" destId="{C39F3593-CDF8-4BCF-A6EB-D21EEB28B8C7}" srcOrd="2" destOrd="0" presId="urn:microsoft.com/office/officeart/2008/layout/LinedList"/>
    <dgm:cxn modelId="{5F654642-C4C8-4540-B6AA-D0449840714E}" type="presParOf" srcId="{3B941BC7-52D3-4FA2-B500-B243CF2A0B39}" destId="{C812B2F3-307D-4BE4-86E5-1A4486757F05}" srcOrd="3" destOrd="0" presId="urn:microsoft.com/office/officeart/2008/layout/LinedList"/>
    <dgm:cxn modelId="{95A29565-4D2E-418C-9B4F-7121DCFEAE8D}" type="presParOf" srcId="{C812B2F3-307D-4BE4-86E5-1A4486757F05}" destId="{3C56F423-E4B2-451A-868A-FAEB41EB9E9C}" srcOrd="0" destOrd="0" presId="urn:microsoft.com/office/officeart/2008/layout/LinedList"/>
    <dgm:cxn modelId="{4203F0A9-AFE1-4DDA-9909-6FF3176DD711}" type="presParOf" srcId="{C812B2F3-307D-4BE4-86E5-1A4486757F05}" destId="{DDE5ADCB-D19C-44DF-98C9-F36563C65737}" srcOrd="1" destOrd="0" presId="urn:microsoft.com/office/officeart/2008/layout/LinedList"/>
    <dgm:cxn modelId="{491B344C-EBCF-431F-88CA-8DE3F3EB9273}" type="presParOf" srcId="{3B941BC7-52D3-4FA2-B500-B243CF2A0B39}" destId="{4B4D8212-4501-4FDA-A8D7-7BBF432AF24C}" srcOrd="4" destOrd="0" presId="urn:microsoft.com/office/officeart/2008/layout/LinedList"/>
    <dgm:cxn modelId="{B7B6DD42-E63E-46C8-A625-846E0D9DA4D5}" type="presParOf" srcId="{3B941BC7-52D3-4FA2-B500-B243CF2A0B39}" destId="{F9C55D54-CB71-4F08-AC54-DC65F653DF2B}" srcOrd="5" destOrd="0" presId="urn:microsoft.com/office/officeart/2008/layout/LinedList"/>
    <dgm:cxn modelId="{6A6114B3-3795-4546-9588-010B67C90942}" type="presParOf" srcId="{F9C55D54-CB71-4F08-AC54-DC65F653DF2B}" destId="{28CED4F4-475A-470B-A3B2-720882CFC851}" srcOrd="0" destOrd="0" presId="urn:microsoft.com/office/officeart/2008/layout/LinedList"/>
    <dgm:cxn modelId="{6D0D6FB0-3F04-4ADF-99FC-66407CACB1B0}" type="presParOf" srcId="{F9C55D54-CB71-4F08-AC54-DC65F653DF2B}" destId="{8BC59E9F-1D5E-4280-A433-28F8A51AAF34}" srcOrd="1" destOrd="0" presId="urn:microsoft.com/office/officeart/2008/layout/LinedList"/>
    <dgm:cxn modelId="{A312CC6E-5704-4F60-9026-BFCCE30EEAF0}" type="presParOf" srcId="{3B941BC7-52D3-4FA2-B500-B243CF2A0B39}" destId="{6F0687AE-44E0-4CCF-B284-602DD757D5B4}" srcOrd="6" destOrd="0" presId="urn:microsoft.com/office/officeart/2008/layout/LinedList"/>
    <dgm:cxn modelId="{B455A985-E95B-433A-8444-B1424410D614}" type="presParOf" srcId="{3B941BC7-52D3-4FA2-B500-B243CF2A0B39}" destId="{22199C43-7167-49BD-B068-C3E6397642F7}" srcOrd="7" destOrd="0" presId="urn:microsoft.com/office/officeart/2008/layout/LinedList"/>
    <dgm:cxn modelId="{CE424F77-7B3A-46B2-A1EC-6C0C98C915A9}" type="presParOf" srcId="{22199C43-7167-49BD-B068-C3E6397642F7}" destId="{3D66467E-5365-4506-8539-51857BB7D103}" srcOrd="0" destOrd="0" presId="urn:microsoft.com/office/officeart/2008/layout/LinedList"/>
    <dgm:cxn modelId="{064D696E-0E49-4225-A603-9439F845273B}" type="presParOf" srcId="{22199C43-7167-49BD-B068-C3E6397642F7}" destId="{704B7EC6-D884-47F0-B655-9442612C4EA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E86E08-34B7-4998-8A85-D33BA1490F4E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3EAD6B7B-EC6E-4683-9A16-945DD4BAEF18}">
      <dgm:prSet/>
      <dgm:spPr/>
      <dgm:t>
        <a:bodyPr/>
        <a:lstStyle/>
        <a:p>
          <a:r>
            <a:rPr lang="en-GB" dirty="0"/>
            <a:t>Reflect upon the principles around depression you have engaged with this week</a:t>
          </a:r>
          <a:endParaRPr lang="en-US" dirty="0"/>
        </a:p>
      </dgm:t>
    </dgm:pt>
    <dgm:pt modelId="{31142876-6956-4B45-A315-909CC0EB8277}" type="parTrans" cxnId="{BC21EBD0-874D-408C-8A98-691AA87D7C30}">
      <dgm:prSet/>
      <dgm:spPr/>
      <dgm:t>
        <a:bodyPr/>
        <a:lstStyle/>
        <a:p>
          <a:endParaRPr lang="en-US"/>
        </a:p>
      </dgm:t>
    </dgm:pt>
    <dgm:pt modelId="{3E29D88D-178C-4C02-BB36-A1AF894ACD08}" type="sibTrans" cxnId="{BC21EBD0-874D-408C-8A98-691AA87D7C30}">
      <dgm:prSet/>
      <dgm:spPr/>
      <dgm:t>
        <a:bodyPr/>
        <a:lstStyle/>
        <a:p>
          <a:endParaRPr lang="en-US"/>
        </a:p>
      </dgm:t>
    </dgm:pt>
    <dgm:pt modelId="{57151C5B-C22B-451A-A917-AFB060C74FDA}">
      <dgm:prSet/>
      <dgm:spPr/>
      <dgm:t>
        <a:bodyPr/>
        <a:lstStyle/>
        <a:p>
          <a:r>
            <a:rPr lang="en-GB"/>
            <a:t>Turn to the person next to you and share your thoughts and/or examples about these concepts.</a:t>
          </a:r>
          <a:endParaRPr lang="en-US"/>
        </a:p>
      </dgm:t>
    </dgm:pt>
    <dgm:pt modelId="{F075E71C-1556-4E00-98AA-CB4CB7929801}" type="parTrans" cxnId="{51DCAC20-78A2-42E5-8AFE-34D5A935F9E3}">
      <dgm:prSet/>
      <dgm:spPr/>
      <dgm:t>
        <a:bodyPr/>
        <a:lstStyle/>
        <a:p>
          <a:endParaRPr lang="en-US"/>
        </a:p>
      </dgm:t>
    </dgm:pt>
    <dgm:pt modelId="{BF258BBA-CDDB-4FE7-AA60-42DD80509D87}" type="sibTrans" cxnId="{51DCAC20-78A2-42E5-8AFE-34D5A935F9E3}">
      <dgm:prSet/>
      <dgm:spPr/>
      <dgm:t>
        <a:bodyPr/>
        <a:lstStyle/>
        <a:p>
          <a:endParaRPr lang="en-US"/>
        </a:p>
      </dgm:t>
    </dgm:pt>
    <dgm:pt modelId="{BC29DBA8-6151-41C3-90C3-B108F06F0785}" type="pres">
      <dgm:prSet presAssocID="{08E86E08-34B7-4998-8A85-D33BA1490F4E}" presName="vert0" presStyleCnt="0">
        <dgm:presLayoutVars>
          <dgm:dir/>
          <dgm:animOne val="branch"/>
          <dgm:animLvl val="lvl"/>
        </dgm:presLayoutVars>
      </dgm:prSet>
      <dgm:spPr/>
    </dgm:pt>
    <dgm:pt modelId="{2E2188D8-6929-4011-93D2-5D4B4F1A4C92}" type="pres">
      <dgm:prSet presAssocID="{3EAD6B7B-EC6E-4683-9A16-945DD4BAEF18}" presName="thickLine" presStyleLbl="alignNode1" presStyleIdx="0" presStyleCnt="2"/>
      <dgm:spPr/>
    </dgm:pt>
    <dgm:pt modelId="{FDB6C021-E37C-4721-B4CB-0EA79C8CFD31}" type="pres">
      <dgm:prSet presAssocID="{3EAD6B7B-EC6E-4683-9A16-945DD4BAEF18}" presName="horz1" presStyleCnt="0"/>
      <dgm:spPr/>
    </dgm:pt>
    <dgm:pt modelId="{80D153F4-D3F6-46BF-848A-6563FAD68CF8}" type="pres">
      <dgm:prSet presAssocID="{3EAD6B7B-EC6E-4683-9A16-945DD4BAEF18}" presName="tx1" presStyleLbl="revTx" presStyleIdx="0" presStyleCnt="2"/>
      <dgm:spPr/>
    </dgm:pt>
    <dgm:pt modelId="{F975EC55-249E-4EFB-80C4-AD17295E3D59}" type="pres">
      <dgm:prSet presAssocID="{3EAD6B7B-EC6E-4683-9A16-945DD4BAEF18}" presName="vert1" presStyleCnt="0"/>
      <dgm:spPr/>
    </dgm:pt>
    <dgm:pt modelId="{F61E9E25-ED80-421A-B5AD-DAB9B67788C2}" type="pres">
      <dgm:prSet presAssocID="{57151C5B-C22B-451A-A917-AFB060C74FDA}" presName="thickLine" presStyleLbl="alignNode1" presStyleIdx="1" presStyleCnt="2"/>
      <dgm:spPr/>
    </dgm:pt>
    <dgm:pt modelId="{3413DDA8-D625-417F-9EC6-F507F8325215}" type="pres">
      <dgm:prSet presAssocID="{57151C5B-C22B-451A-A917-AFB060C74FDA}" presName="horz1" presStyleCnt="0"/>
      <dgm:spPr/>
    </dgm:pt>
    <dgm:pt modelId="{2AFD4539-3DC4-44D5-BD63-B44E4B579A28}" type="pres">
      <dgm:prSet presAssocID="{57151C5B-C22B-451A-A917-AFB060C74FDA}" presName="tx1" presStyleLbl="revTx" presStyleIdx="1" presStyleCnt="2"/>
      <dgm:spPr/>
    </dgm:pt>
    <dgm:pt modelId="{10C070F4-314F-4B8B-BD8B-C5CE11D9B88E}" type="pres">
      <dgm:prSet presAssocID="{57151C5B-C22B-451A-A917-AFB060C74FDA}" presName="vert1" presStyleCnt="0"/>
      <dgm:spPr/>
    </dgm:pt>
  </dgm:ptLst>
  <dgm:cxnLst>
    <dgm:cxn modelId="{51DCAC20-78A2-42E5-8AFE-34D5A935F9E3}" srcId="{08E86E08-34B7-4998-8A85-D33BA1490F4E}" destId="{57151C5B-C22B-451A-A917-AFB060C74FDA}" srcOrd="1" destOrd="0" parTransId="{F075E71C-1556-4E00-98AA-CB4CB7929801}" sibTransId="{BF258BBA-CDDB-4FE7-AA60-42DD80509D87}"/>
    <dgm:cxn modelId="{14BBA3B3-42F9-4597-9112-B609C1C6410F}" type="presOf" srcId="{57151C5B-C22B-451A-A917-AFB060C74FDA}" destId="{2AFD4539-3DC4-44D5-BD63-B44E4B579A28}" srcOrd="0" destOrd="0" presId="urn:microsoft.com/office/officeart/2008/layout/LinedList"/>
    <dgm:cxn modelId="{BC21EBD0-874D-408C-8A98-691AA87D7C30}" srcId="{08E86E08-34B7-4998-8A85-D33BA1490F4E}" destId="{3EAD6B7B-EC6E-4683-9A16-945DD4BAEF18}" srcOrd="0" destOrd="0" parTransId="{31142876-6956-4B45-A315-909CC0EB8277}" sibTransId="{3E29D88D-178C-4C02-BB36-A1AF894ACD08}"/>
    <dgm:cxn modelId="{311694D5-6A42-48D9-ADE3-BC4604FC2FC6}" type="presOf" srcId="{3EAD6B7B-EC6E-4683-9A16-945DD4BAEF18}" destId="{80D153F4-D3F6-46BF-848A-6563FAD68CF8}" srcOrd="0" destOrd="0" presId="urn:microsoft.com/office/officeart/2008/layout/LinedList"/>
    <dgm:cxn modelId="{3CF6B0F0-E312-4118-AF6C-5D27F43D0E04}" type="presOf" srcId="{08E86E08-34B7-4998-8A85-D33BA1490F4E}" destId="{BC29DBA8-6151-41C3-90C3-B108F06F0785}" srcOrd="0" destOrd="0" presId="urn:microsoft.com/office/officeart/2008/layout/LinedList"/>
    <dgm:cxn modelId="{17FA6162-034A-4BFF-9F68-904D6649FAE8}" type="presParOf" srcId="{BC29DBA8-6151-41C3-90C3-B108F06F0785}" destId="{2E2188D8-6929-4011-93D2-5D4B4F1A4C92}" srcOrd="0" destOrd="0" presId="urn:microsoft.com/office/officeart/2008/layout/LinedList"/>
    <dgm:cxn modelId="{CC443370-4ED0-41BF-82E4-392DC4E69717}" type="presParOf" srcId="{BC29DBA8-6151-41C3-90C3-B108F06F0785}" destId="{FDB6C021-E37C-4721-B4CB-0EA79C8CFD31}" srcOrd="1" destOrd="0" presId="urn:microsoft.com/office/officeart/2008/layout/LinedList"/>
    <dgm:cxn modelId="{2C57BA61-F7B6-46BB-982B-4752A8815A2B}" type="presParOf" srcId="{FDB6C021-E37C-4721-B4CB-0EA79C8CFD31}" destId="{80D153F4-D3F6-46BF-848A-6563FAD68CF8}" srcOrd="0" destOrd="0" presId="urn:microsoft.com/office/officeart/2008/layout/LinedList"/>
    <dgm:cxn modelId="{CA697176-1B54-48FA-8FDA-8CEC026D57CF}" type="presParOf" srcId="{FDB6C021-E37C-4721-B4CB-0EA79C8CFD31}" destId="{F975EC55-249E-4EFB-80C4-AD17295E3D59}" srcOrd="1" destOrd="0" presId="urn:microsoft.com/office/officeart/2008/layout/LinedList"/>
    <dgm:cxn modelId="{DDC98843-8E33-4253-832F-BB05DFC26666}" type="presParOf" srcId="{BC29DBA8-6151-41C3-90C3-B108F06F0785}" destId="{F61E9E25-ED80-421A-B5AD-DAB9B67788C2}" srcOrd="2" destOrd="0" presId="urn:microsoft.com/office/officeart/2008/layout/LinedList"/>
    <dgm:cxn modelId="{1658F885-A7F5-4421-A0FD-9A183ABDC283}" type="presParOf" srcId="{BC29DBA8-6151-41C3-90C3-B108F06F0785}" destId="{3413DDA8-D625-417F-9EC6-F507F8325215}" srcOrd="3" destOrd="0" presId="urn:microsoft.com/office/officeart/2008/layout/LinedList"/>
    <dgm:cxn modelId="{4AB5CFDA-E977-41CC-8FFB-163868E62B50}" type="presParOf" srcId="{3413DDA8-D625-417F-9EC6-F507F8325215}" destId="{2AFD4539-3DC4-44D5-BD63-B44E4B579A28}" srcOrd="0" destOrd="0" presId="urn:microsoft.com/office/officeart/2008/layout/LinedList"/>
    <dgm:cxn modelId="{E50829F1-711B-430F-889D-97BAEBCF846A}" type="presParOf" srcId="{3413DDA8-D625-417F-9EC6-F507F8325215}" destId="{10C070F4-314F-4B8B-BD8B-C5CE11D9B88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B7ADC5-E402-41C7-B162-724061671D8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6A2BDD8C-9285-47C1-9405-2CD10E480147}">
      <dgm:prSet/>
      <dgm:spPr/>
      <dgm:t>
        <a:bodyPr/>
        <a:lstStyle/>
        <a:p>
          <a:r>
            <a:rPr lang="en-GB" b="0" i="0" dirty="0"/>
            <a:t>There i</a:t>
          </a:r>
          <a:r>
            <a:rPr lang="en-GB" b="0" i="1" dirty="0"/>
            <a:t>s </a:t>
          </a:r>
          <a:r>
            <a:rPr lang="en-GB" b="0" i="0" dirty="0"/>
            <a:t>an assumption that the experiences of hope and hopelessness exist as opposites and in inverse proportion – so that when hope is high, hopelessness is low, and vice versa. </a:t>
          </a:r>
          <a:endParaRPr lang="en-US" dirty="0"/>
        </a:p>
      </dgm:t>
    </dgm:pt>
    <dgm:pt modelId="{7E0008C4-5A9B-49E3-A37A-CACABD58C309}" type="parTrans" cxnId="{A49F3FE2-9D2F-42AB-B5D1-C1CCFD4FBA23}">
      <dgm:prSet/>
      <dgm:spPr/>
      <dgm:t>
        <a:bodyPr/>
        <a:lstStyle/>
        <a:p>
          <a:endParaRPr lang="en-US"/>
        </a:p>
      </dgm:t>
    </dgm:pt>
    <dgm:pt modelId="{EBA904C6-6426-4299-B2FE-5042CE9ADF07}" type="sibTrans" cxnId="{A49F3FE2-9D2F-42AB-B5D1-C1CCFD4FBA23}">
      <dgm:prSet/>
      <dgm:spPr/>
      <dgm:t>
        <a:bodyPr/>
        <a:lstStyle/>
        <a:p>
          <a:endParaRPr lang="en-US"/>
        </a:p>
      </dgm:t>
    </dgm:pt>
    <dgm:pt modelId="{FD159470-B111-4B24-8FAB-786E1215EB5A}">
      <dgm:prSet/>
      <dgm:spPr/>
      <dgm:t>
        <a:bodyPr/>
        <a:lstStyle/>
        <a:p>
          <a:r>
            <a:rPr lang="en-GB" b="0" i="0" dirty="0"/>
            <a:t>An alternative understanding is to think of hope and hopelessness as coexisting experiences, and to allow for the possibility of strong hope and strong hopelessness existing side by side. </a:t>
          </a:r>
          <a:endParaRPr lang="en-US" dirty="0"/>
        </a:p>
      </dgm:t>
    </dgm:pt>
    <dgm:pt modelId="{768D69C4-F790-46FC-8A79-E85D5E576B58}" type="parTrans" cxnId="{6280E1C8-5292-4C11-9DDE-93C06C697A91}">
      <dgm:prSet/>
      <dgm:spPr/>
      <dgm:t>
        <a:bodyPr/>
        <a:lstStyle/>
        <a:p>
          <a:endParaRPr lang="en-US"/>
        </a:p>
      </dgm:t>
    </dgm:pt>
    <dgm:pt modelId="{6BA061E6-6B71-4577-879F-661785668C31}" type="sibTrans" cxnId="{6280E1C8-5292-4C11-9DDE-93C06C697A91}">
      <dgm:prSet/>
      <dgm:spPr/>
      <dgm:t>
        <a:bodyPr/>
        <a:lstStyle/>
        <a:p>
          <a:endParaRPr lang="en-US"/>
        </a:p>
      </dgm:t>
    </dgm:pt>
    <dgm:pt modelId="{08E1AA1E-8EEA-4504-8635-7F9EB3360366}" type="pres">
      <dgm:prSet presAssocID="{A4B7ADC5-E402-41C7-B162-724061671D8F}" presName="vert0" presStyleCnt="0">
        <dgm:presLayoutVars>
          <dgm:dir/>
          <dgm:animOne val="branch"/>
          <dgm:animLvl val="lvl"/>
        </dgm:presLayoutVars>
      </dgm:prSet>
      <dgm:spPr/>
    </dgm:pt>
    <dgm:pt modelId="{34B52B04-9663-41EC-AAB0-B6D65BE14ACD}" type="pres">
      <dgm:prSet presAssocID="{6A2BDD8C-9285-47C1-9405-2CD10E480147}" presName="thickLine" presStyleLbl="alignNode1" presStyleIdx="0" presStyleCnt="2"/>
      <dgm:spPr/>
    </dgm:pt>
    <dgm:pt modelId="{E71E52FE-2FC7-4347-9DC5-5EA91A7D4E17}" type="pres">
      <dgm:prSet presAssocID="{6A2BDD8C-9285-47C1-9405-2CD10E480147}" presName="horz1" presStyleCnt="0"/>
      <dgm:spPr/>
    </dgm:pt>
    <dgm:pt modelId="{8BF91784-F0EC-4ADF-A2A1-603F0B870B46}" type="pres">
      <dgm:prSet presAssocID="{6A2BDD8C-9285-47C1-9405-2CD10E480147}" presName="tx1" presStyleLbl="revTx" presStyleIdx="0" presStyleCnt="2"/>
      <dgm:spPr/>
    </dgm:pt>
    <dgm:pt modelId="{D13F4A01-0943-4FFE-B416-FF5A9A6DB1BA}" type="pres">
      <dgm:prSet presAssocID="{6A2BDD8C-9285-47C1-9405-2CD10E480147}" presName="vert1" presStyleCnt="0"/>
      <dgm:spPr/>
    </dgm:pt>
    <dgm:pt modelId="{F8506532-0897-4F00-96F4-95D927C5266D}" type="pres">
      <dgm:prSet presAssocID="{FD159470-B111-4B24-8FAB-786E1215EB5A}" presName="thickLine" presStyleLbl="alignNode1" presStyleIdx="1" presStyleCnt="2"/>
      <dgm:spPr/>
    </dgm:pt>
    <dgm:pt modelId="{5586E017-56E0-4FA4-B7F3-F54B1F7D40C8}" type="pres">
      <dgm:prSet presAssocID="{FD159470-B111-4B24-8FAB-786E1215EB5A}" presName="horz1" presStyleCnt="0"/>
      <dgm:spPr/>
    </dgm:pt>
    <dgm:pt modelId="{33135601-75CD-44CA-9B56-6BD90C454A21}" type="pres">
      <dgm:prSet presAssocID="{FD159470-B111-4B24-8FAB-786E1215EB5A}" presName="tx1" presStyleLbl="revTx" presStyleIdx="1" presStyleCnt="2"/>
      <dgm:spPr/>
    </dgm:pt>
    <dgm:pt modelId="{5BAE3642-3BD2-44D3-81B0-5DAEB41A255C}" type="pres">
      <dgm:prSet presAssocID="{FD159470-B111-4B24-8FAB-786E1215EB5A}" presName="vert1" presStyleCnt="0"/>
      <dgm:spPr/>
    </dgm:pt>
  </dgm:ptLst>
  <dgm:cxnLst>
    <dgm:cxn modelId="{EAAAA96A-904F-4521-8F89-CA5F865D84C9}" type="presOf" srcId="{6A2BDD8C-9285-47C1-9405-2CD10E480147}" destId="{8BF91784-F0EC-4ADF-A2A1-603F0B870B46}" srcOrd="0" destOrd="0" presId="urn:microsoft.com/office/officeart/2008/layout/LinedList"/>
    <dgm:cxn modelId="{DE3A9B5A-DEC7-4C78-B307-5AB0198D5D1C}" type="presOf" srcId="{A4B7ADC5-E402-41C7-B162-724061671D8F}" destId="{08E1AA1E-8EEA-4504-8635-7F9EB3360366}" srcOrd="0" destOrd="0" presId="urn:microsoft.com/office/officeart/2008/layout/LinedList"/>
    <dgm:cxn modelId="{92B404AF-4997-4387-B858-BB7EF1D3601D}" type="presOf" srcId="{FD159470-B111-4B24-8FAB-786E1215EB5A}" destId="{33135601-75CD-44CA-9B56-6BD90C454A21}" srcOrd="0" destOrd="0" presId="urn:microsoft.com/office/officeart/2008/layout/LinedList"/>
    <dgm:cxn modelId="{6280E1C8-5292-4C11-9DDE-93C06C697A91}" srcId="{A4B7ADC5-E402-41C7-B162-724061671D8F}" destId="{FD159470-B111-4B24-8FAB-786E1215EB5A}" srcOrd="1" destOrd="0" parTransId="{768D69C4-F790-46FC-8A79-E85D5E576B58}" sibTransId="{6BA061E6-6B71-4577-879F-661785668C31}"/>
    <dgm:cxn modelId="{A49F3FE2-9D2F-42AB-B5D1-C1CCFD4FBA23}" srcId="{A4B7ADC5-E402-41C7-B162-724061671D8F}" destId="{6A2BDD8C-9285-47C1-9405-2CD10E480147}" srcOrd="0" destOrd="0" parTransId="{7E0008C4-5A9B-49E3-A37A-CACABD58C309}" sibTransId="{EBA904C6-6426-4299-B2FE-5042CE9ADF07}"/>
    <dgm:cxn modelId="{E4478299-6C86-47E9-8D65-F5475D59C970}" type="presParOf" srcId="{08E1AA1E-8EEA-4504-8635-7F9EB3360366}" destId="{34B52B04-9663-41EC-AAB0-B6D65BE14ACD}" srcOrd="0" destOrd="0" presId="urn:microsoft.com/office/officeart/2008/layout/LinedList"/>
    <dgm:cxn modelId="{F8DB2579-C420-4ED6-84C9-404AB77A73FD}" type="presParOf" srcId="{08E1AA1E-8EEA-4504-8635-7F9EB3360366}" destId="{E71E52FE-2FC7-4347-9DC5-5EA91A7D4E17}" srcOrd="1" destOrd="0" presId="urn:microsoft.com/office/officeart/2008/layout/LinedList"/>
    <dgm:cxn modelId="{1245F2A6-9749-4EF6-B852-A5F2886CA6E6}" type="presParOf" srcId="{E71E52FE-2FC7-4347-9DC5-5EA91A7D4E17}" destId="{8BF91784-F0EC-4ADF-A2A1-603F0B870B46}" srcOrd="0" destOrd="0" presId="urn:microsoft.com/office/officeart/2008/layout/LinedList"/>
    <dgm:cxn modelId="{E556611C-6141-4ACE-B673-B1264B88987B}" type="presParOf" srcId="{E71E52FE-2FC7-4347-9DC5-5EA91A7D4E17}" destId="{D13F4A01-0943-4FFE-B416-FF5A9A6DB1BA}" srcOrd="1" destOrd="0" presId="urn:microsoft.com/office/officeart/2008/layout/LinedList"/>
    <dgm:cxn modelId="{D123E56C-3623-4C4B-9AB0-C8BA416F3723}" type="presParOf" srcId="{08E1AA1E-8EEA-4504-8635-7F9EB3360366}" destId="{F8506532-0897-4F00-96F4-95D927C5266D}" srcOrd="2" destOrd="0" presId="urn:microsoft.com/office/officeart/2008/layout/LinedList"/>
    <dgm:cxn modelId="{C46DB193-CAF1-4320-B743-F4693E2D1D00}" type="presParOf" srcId="{08E1AA1E-8EEA-4504-8635-7F9EB3360366}" destId="{5586E017-56E0-4FA4-B7F3-F54B1F7D40C8}" srcOrd="3" destOrd="0" presId="urn:microsoft.com/office/officeart/2008/layout/LinedList"/>
    <dgm:cxn modelId="{99C6AC3D-CE96-407D-B26B-C95E42B3D5DD}" type="presParOf" srcId="{5586E017-56E0-4FA4-B7F3-F54B1F7D40C8}" destId="{33135601-75CD-44CA-9B56-6BD90C454A21}" srcOrd="0" destOrd="0" presId="urn:microsoft.com/office/officeart/2008/layout/LinedList"/>
    <dgm:cxn modelId="{435EEEF8-FCB2-4F1D-BB7E-1A2358B64077}" type="presParOf" srcId="{5586E017-56E0-4FA4-B7F3-F54B1F7D40C8}" destId="{5BAE3642-3BD2-44D3-81B0-5DAEB41A255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F93043-FA5A-4966-8E41-090F0B1F82D1}">
      <dsp:nvSpPr>
        <dsp:cNvPr id="0" name=""/>
        <dsp:cNvSpPr/>
      </dsp:nvSpPr>
      <dsp:spPr>
        <a:xfrm>
          <a:off x="0" y="731"/>
          <a:ext cx="1129488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672269-40E2-48F0-9574-8E4F0413C53F}">
      <dsp:nvSpPr>
        <dsp:cNvPr id="0" name=""/>
        <dsp:cNvSpPr/>
      </dsp:nvSpPr>
      <dsp:spPr>
        <a:xfrm>
          <a:off x="0" y="731"/>
          <a:ext cx="11294889" cy="85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What depression is …</a:t>
          </a:r>
        </a:p>
      </dsp:txBody>
      <dsp:txXfrm>
        <a:off x="0" y="731"/>
        <a:ext cx="11294889" cy="855859"/>
      </dsp:txXfrm>
    </dsp:sp>
    <dsp:sp modelId="{765486AE-82C8-41C6-A7F1-8B915435EA8A}">
      <dsp:nvSpPr>
        <dsp:cNvPr id="0" name=""/>
        <dsp:cNvSpPr/>
      </dsp:nvSpPr>
      <dsp:spPr>
        <a:xfrm>
          <a:off x="0" y="856591"/>
          <a:ext cx="1129488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5FA6C-4799-42AC-877F-13B5867898B2}">
      <dsp:nvSpPr>
        <dsp:cNvPr id="0" name=""/>
        <dsp:cNvSpPr/>
      </dsp:nvSpPr>
      <dsp:spPr>
        <a:xfrm>
          <a:off x="0" y="856591"/>
          <a:ext cx="11294889" cy="85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Theoretical Perspectives   </a:t>
          </a:r>
          <a:endParaRPr lang="en-US" sz="2400" kern="1200" dirty="0"/>
        </a:p>
      </dsp:txBody>
      <dsp:txXfrm>
        <a:off x="0" y="856591"/>
        <a:ext cx="11294889" cy="855859"/>
      </dsp:txXfrm>
    </dsp:sp>
    <dsp:sp modelId="{BB3378E4-351A-4280-90AE-35443288E4AB}">
      <dsp:nvSpPr>
        <dsp:cNvPr id="0" name=""/>
        <dsp:cNvSpPr/>
      </dsp:nvSpPr>
      <dsp:spPr>
        <a:xfrm>
          <a:off x="0" y="1712451"/>
          <a:ext cx="1129488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AAE113-D1A2-45EB-B6C7-31DB42F928DB}">
      <dsp:nvSpPr>
        <dsp:cNvPr id="0" name=""/>
        <dsp:cNvSpPr/>
      </dsp:nvSpPr>
      <dsp:spPr>
        <a:xfrm>
          <a:off x="0" y="1712451"/>
          <a:ext cx="11294889" cy="85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Treatment Approaches</a:t>
          </a:r>
          <a:endParaRPr lang="en-US" sz="2400" kern="1200" dirty="0"/>
        </a:p>
      </dsp:txBody>
      <dsp:txXfrm>
        <a:off x="0" y="1712451"/>
        <a:ext cx="11294889" cy="855859"/>
      </dsp:txXfrm>
    </dsp:sp>
    <dsp:sp modelId="{D425302C-8E07-4B19-81A5-C7223CBA6B5A}">
      <dsp:nvSpPr>
        <dsp:cNvPr id="0" name=""/>
        <dsp:cNvSpPr/>
      </dsp:nvSpPr>
      <dsp:spPr>
        <a:xfrm>
          <a:off x="0" y="2568311"/>
          <a:ext cx="1129488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F3FE0E-1964-4A6A-9C95-FBA7AA615CD3}">
      <dsp:nvSpPr>
        <dsp:cNvPr id="0" name=""/>
        <dsp:cNvSpPr/>
      </dsp:nvSpPr>
      <dsp:spPr>
        <a:xfrm>
          <a:off x="0" y="2568311"/>
          <a:ext cx="11294889" cy="85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Psychopharmacological interventions </a:t>
          </a:r>
          <a:endParaRPr lang="en-US" sz="2400" kern="1200" dirty="0"/>
        </a:p>
      </dsp:txBody>
      <dsp:txXfrm>
        <a:off x="0" y="2568311"/>
        <a:ext cx="11294889" cy="855859"/>
      </dsp:txXfrm>
    </dsp:sp>
    <dsp:sp modelId="{FF427C8F-2F2A-4620-B5D2-808196743CA8}">
      <dsp:nvSpPr>
        <dsp:cNvPr id="0" name=""/>
        <dsp:cNvSpPr/>
      </dsp:nvSpPr>
      <dsp:spPr>
        <a:xfrm>
          <a:off x="0" y="3424171"/>
          <a:ext cx="1129488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1F6C02-8BF0-4214-B949-8C0CA117088B}">
      <dsp:nvSpPr>
        <dsp:cNvPr id="0" name=""/>
        <dsp:cNvSpPr/>
      </dsp:nvSpPr>
      <dsp:spPr>
        <a:xfrm>
          <a:off x="0" y="3424171"/>
          <a:ext cx="11294889" cy="85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Impact of prescribed medication </a:t>
          </a:r>
          <a:endParaRPr lang="en-US" sz="2400" kern="1200" dirty="0"/>
        </a:p>
      </dsp:txBody>
      <dsp:txXfrm>
        <a:off x="0" y="3424171"/>
        <a:ext cx="11294889" cy="855859"/>
      </dsp:txXfrm>
    </dsp:sp>
    <dsp:sp modelId="{9668D167-8EA3-42AA-BBBD-DF61732E7951}">
      <dsp:nvSpPr>
        <dsp:cNvPr id="0" name=""/>
        <dsp:cNvSpPr/>
      </dsp:nvSpPr>
      <dsp:spPr>
        <a:xfrm>
          <a:off x="0" y="4280031"/>
          <a:ext cx="1129488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902EAA-25A5-4471-AFD6-B7ED23037098}">
      <dsp:nvSpPr>
        <dsp:cNvPr id="0" name=""/>
        <dsp:cNvSpPr/>
      </dsp:nvSpPr>
      <dsp:spPr>
        <a:xfrm>
          <a:off x="0" y="4280031"/>
          <a:ext cx="11294889" cy="85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Impact on the person</a:t>
          </a:r>
          <a:endParaRPr lang="en-US" sz="2400" kern="1200" dirty="0"/>
        </a:p>
      </dsp:txBody>
      <dsp:txXfrm>
        <a:off x="0" y="4280031"/>
        <a:ext cx="11294889" cy="855859"/>
      </dsp:txXfrm>
    </dsp:sp>
    <dsp:sp modelId="{6DFC7FF6-8964-4E8F-9547-3A2460548DD1}">
      <dsp:nvSpPr>
        <dsp:cNvPr id="0" name=""/>
        <dsp:cNvSpPr/>
      </dsp:nvSpPr>
      <dsp:spPr>
        <a:xfrm>
          <a:off x="0" y="5135891"/>
          <a:ext cx="1129488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4BBED9-23C9-4A12-AFD0-15A672ABA544}">
      <dsp:nvSpPr>
        <dsp:cNvPr id="0" name=""/>
        <dsp:cNvSpPr/>
      </dsp:nvSpPr>
      <dsp:spPr>
        <a:xfrm>
          <a:off x="0" y="5135891"/>
          <a:ext cx="11294889" cy="85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How (</a:t>
          </a:r>
          <a:r>
            <a:rPr lang="en-GB" sz="2400" kern="1200" dirty="0" err="1"/>
            <a:t>i</a:t>
          </a:r>
          <a:r>
            <a:rPr lang="en-GB" sz="2400" kern="1200" dirty="0"/>
            <a:t>) </a:t>
          </a:r>
          <a:r>
            <a:rPr lang="en-GB" sz="2400" kern="1200" dirty="0" err="1"/>
            <a:t>PersonCentred</a:t>
          </a:r>
          <a:r>
            <a:rPr lang="en-GB" sz="2400" kern="1200" dirty="0"/>
            <a:t> Therapy, (ii) Gestalt and (iii) EFT support individuals dealing with these issues</a:t>
          </a:r>
          <a:endParaRPr lang="en-US" sz="2400" kern="1200" dirty="0"/>
        </a:p>
      </dsp:txBody>
      <dsp:txXfrm>
        <a:off x="0" y="5135891"/>
        <a:ext cx="11294889" cy="8558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78785-5568-4C45-A1FF-30D05CCFDA92}">
      <dsp:nvSpPr>
        <dsp:cNvPr id="0" name=""/>
        <dsp:cNvSpPr/>
      </dsp:nvSpPr>
      <dsp:spPr>
        <a:xfrm>
          <a:off x="0" y="0"/>
          <a:ext cx="745807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7EB84-930E-49D2-A8D8-8379C019721A}">
      <dsp:nvSpPr>
        <dsp:cNvPr id="0" name=""/>
        <dsp:cNvSpPr/>
      </dsp:nvSpPr>
      <dsp:spPr>
        <a:xfrm>
          <a:off x="0" y="0"/>
          <a:ext cx="7458074" cy="139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400" kern="1200"/>
            <a:t>Person-centred</a:t>
          </a:r>
          <a:endParaRPr lang="en-US" sz="6400" kern="1200"/>
        </a:p>
      </dsp:txBody>
      <dsp:txXfrm>
        <a:off x="0" y="0"/>
        <a:ext cx="7458074" cy="1391840"/>
      </dsp:txXfrm>
    </dsp:sp>
    <dsp:sp modelId="{C39F3593-CDF8-4BCF-A6EB-D21EEB28B8C7}">
      <dsp:nvSpPr>
        <dsp:cNvPr id="0" name=""/>
        <dsp:cNvSpPr/>
      </dsp:nvSpPr>
      <dsp:spPr>
        <a:xfrm>
          <a:off x="0" y="1391840"/>
          <a:ext cx="7458074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56F423-E4B2-451A-868A-FAEB41EB9E9C}">
      <dsp:nvSpPr>
        <dsp:cNvPr id="0" name=""/>
        <dsp:cNvSpPr/>
      </dsp:nvSpPr>
      <dsp:spPr>
        <a:xfrm>
          <a:off x="0" y="1391840"/>
          <a:ext cx="7458074" cy="139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400" kern="1200" dirty="0"/>
            <a:t>Gestalt</a:t>
          </a:r>
          <a:endParaRPr lang="en-US" sz="6400" kern="1200" dirty="0"/>
        </a:p>
      </dsp:txBody>
      <dsp:txXfrm>
        <a:off x="0" y="1391840"/>
        <a:ext cx="7458074" cy="1391840"/>
      </dsp:txXfrm>
    </dsp:sp>
    <dsp:sp modelId="{4B4D8212-4501-4FDA-A8D7-7BBF432AF24C}">
      <dsp:nvSpPr>
        <dsp:cNvPr id="0" name=""/>
        <dsp:cNvSpPr/>
      </dsp:nvSpPr>
      <dsp:spPr>
        <a:xfrm>
          <a:off x="0" y="2783681"/>
          <a:ext cx="745807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CED4F4-475A-470B-A3B2-720882CFC851}">
      <dsp:nvSpPr>
        <dsp:cNvPr id="0" name=""/>
        <dsp:cNvSpPr/>
      </dsp:nvSpPr>
      <dsp:spPr>
        <a:xfrm>
          <a:off x="0" y="2783681"/>
          <a:ext cx="7458074" cy="139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400" kern="1200"/>
            <a:t>EFT</a:t>
          </a:r>
          <a:endParaRPr lang="en-US" sz="6400" kern="1200"/>
        </a:p>
      </dsp:txBody>
      <dsp:txXfrm>
        <a:off x="0" y="2783681"/>
        <a:ext cx="7458074" cy="1391840"/>
      </dsp:txXfrm>
    </dsp:sp>
    <dsp:sp modelId="{6F0687AE-44E0-4CCF-B284-602DD757D5B4}">
      <dsp:nvSpPr>
        <dsp:cNvPr id="0" name=""/>
        <dsp:cNvSpPr/>
      </dsp:nvSpPr>
      <dsp:spPr>
        <a:xfrm>
          <a:off x="0" y="4175522"/>
          <a:ext cx="745807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66467E-5365-4506-8539-51857BB7D103}">
      <dsp:nvSpPr>
        <dsp:cNvPr id="0" name=""/>
        <dsp:cNvSpPr/>
      </dsp:nvSpPr>
      <dsp:spPr>
        <a:xfrm>
          <a:off x="0" y="4175522"/>
          <a:ext cx="7458074" cy="139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400" kern="1200"/>
            <a:t>Existentialism</a:t>
          </a:r>
          <a:endParaRPr lang="en-US" sz="6400" kern="1200"/>
        </a:p>
      </dsp:txBody>
      <dsp:txXfrm>
        <a:off x="0" y="4175522"/>
        <a:ext cx="7458074" cy="13918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2188D8-6929-4011-93D2-5D4B4F1A4C92}">
      <dsp:nvSpPr>
        <dsp:cNvPr id="0" name=""/>
        <dsp:cNvSpPr/>
      </dsp:nvSpPr>
      <dsp:spPr>
        <a:xfrm>
          <a:off x="0" y="0"/>
          <a:ext cx="745807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D153F4-D3F6-46BF-848A-6563FAD68CF8}">
      <dsp:nvSpPr>
        <dsp:cNvPr id="0" name=""/>
        <dsp:cNvSpPr/>
      </dsp:nvSpPr>
      <dsp:spPr>
        <a:xfrm>
          <a:off x="0" y="0"/>
          <a:ext cx="7458074" cy="2783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/>
            <a:t>Reflect upon the principles around depression you have engaged with this week</a:t>
          </a:r>
          <a:endParaRPr lang="en-US" sz="4400" kern="1200" dirty="0"/>
        </a:p>
      </dsp:txBody>
      <dsp:txXfrm>
        <a:off x="0" y="0"/>
        <a:ext cx="7458074" cy="2783681"/>
      </dsp:txXfrm>
    </dsp:sp>
    <dsp:sp modelId="{F61E9E25-ED80-421A-B5AD-DAB9B67788C2}">
      <dsp:nvSpPr>
        <dsp:cNvPr id="0" name=""/>
        <dsp:cNvSpPr/>
      </dsp:nvSpPr>
      <dsp:spPr>
        <a:xfrm>
          <a:off x="0" y="2783681"/>
          <a:ext cx="745807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FD4539-3DC4-44D5-BD63-B44E4B579A28}">
      <dsp:nvSpPr>
        <dsp:cNvPr id="0" name=""/>
        <dsp:cNvSpPr/>
      </dsp:nvSpPr>
      <dsp:spPr>
        <a:xfrm>
          <a:off x="0" y="2783681"/>
          <a:ext cx="7458074" cy="2783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/>
            <a:t>Turn to the person next to you and share your thoughts and/or examples about these concepts.</a:t>
          </a:r>
          <a:endParaRPr lang="en-US" sz="4400" kern="1200"/>
        </a:p>
      </dsp:txBody>
      <dsp:txXfrm>
        <a:off x="0" y="2783681"/>
        <a:ext cx="7458074" cy="27836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B52B04-9663-41EC-AAB0-B6D65BE14ACD}">
      <dsp:nvSpPr>
        <dsp:cNvPr id="0" name=""/>
        <dsp:cNvSpPr/>
      </dsp:nvSpPr>
      <dsp:spPr>
        <a:xfrm>
          <a:off x="0" y="0"/>
          <a:ext cx="853731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F91784-F0EC-4ADF-A2A1-603F0B870B46}">
      <dsp:nvSpPr>
        <dsp:cNvPr id="0" name=""/>
        <dsp:cNvSpPr/>
      </dsp:nvSpPr>
      <dsp:spPr>
        <a:xfrm>
          <a:off x="0" y="0"/>
          <a:ext cx="8537313" cy="3139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i="0" kern="1200" dirty="0"/>
            <a:t>There i</a:t>
          </a:r>
          <a:r>
            <a:rPr lang="en-GB" sz="3500" b="0" i="1" kern="1200" dirty="0"/>
            <a:t>s </a:t>
          </a:r>
          <a:r>
            <a:rPr lang="en-GB" sz="3500" b="0" i="0" kern="1200" dirty="0"/>
            <a:t>an assumption that the experiences of hope and hopelessness exist as opposites and in inverse proportion – so that when hope is high, hopelessness is low, and vice versa. </a:t>
          </a:r>
          <a:endParaRPr lang="en-US" sz="3500" kern="1200" dirty="0"/>
        </a:p>
      </dsp:txBody>
      <dsp:txXfrm>
        <a:off x="0" y="0"/>
        <a:ext cx="8537313" cy="3139709"/>
      </dsp:txXfrm>
    </dsp:sp>
    <dsp:sp modelId="{F8506532-0897-4F00-96F4-95D927C5266D}">
      <dsp:nvSpPr>
        <dsp:cNvPr id="0" name=""/>
        <dsp:cNvSpPr/>
      </dsp:nvSpPr>
      <dsp:spPr>
        <a:xfrm>
          <a:off x="0" y="3139709"/>
          <a:ext cx="8537313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135601-75CD-44CA-9B56-6BD90C454A21}">
      <dsp:nvSpPr>
        <dsp:cNvPr id="0" name=""/>
        <dsp:cNvSpPr/>
      </dsp:nvSpPr>
      <dsp:spPr>
        <a:xfrm>
          <a:off x="0" y="3139709"/>
          <a:ext cx="8537313" cy="3139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i="0" kern="1200" dirty="0"/>
            <a:t>An alternative understanding is to think of hope and hopelessness as coexisting experiences, and to allow for the possibility of strong hope and strong hopelessness existing side by side. </a:t>
          </a:r>
          <a:endParaRPr lang="en-US" sz="3500" kern="1200" dirty="0"/>
        </a:p>
      </dsp:txBody>
      <dsp:txXfrm>
        <a:off x="0" y="3139709"/>
        <a:ext cx="8537313" cy="31397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906B2-BEAD-418D-9D58-62A3EE4C1D2A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E85BBF-3E73-4D18-A233-53E895884E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92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E85BBF-3E73-4D18-A233-53E895884E9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956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E85BBF-3E73-4D18-A233-53E895884E9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84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E85BBF-3E73-4D18-A233-53E895884E9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302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E85BBF-3E73-4D18-A233-53E895884E9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885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128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805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54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57399"/>
            <a:ext cx="5181600" cy="41195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57399"/>
            <a:ext cx="5181600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19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68338"/>
            <a:ext cx="10515600" cy="108426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8800"/>
            <a:ext cx="5157787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743199"/>
            <a:ext cx="5157787" cy="34464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8800"/>
            <a:ext cx="5183188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43199"/>
            <a:ext cx="5183188" cy="34464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54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742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70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2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716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162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761999"/>
            <a:ext cx="2628900" cy="5414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761999"/>
            <a:ext cx="7734300" cy="541496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2/14/2025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44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DD7EAFE6-2BB9-41FB-9CF4-588CFC708774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78657"/>
            <a:ext cx="10515600" cy="3998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2/14/2025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293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00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en-US" sz="5200" kern="1200" dirty="0">
          <a:gradFill flip="none" rotWithShape="1">
            <a:gsLst>
              <a:gs pos="0">
                <a:schemeClr val="accent5"/>
              </a:gs>
              <a:gs pos="100000">
                <a:schemeClr val="accent1">
                  <a:alpha val="70000"/>
                </a:schemeClr>
              </a:gs>
            </a:gsLst>
            <a:lin ang="0" scaled="1"/>
            <a:tileRect/>
          </a:gradFill>
          <a:latin typeface="+mj-lt"/>
          <a:ea typeface="+mn-ea"/>
          <a:cs typeface="Angsana New" panose="02020603050405020304" pitchFamily="18" charset="-34"/>
        </a:defRPr>
      </a:lvl1pPr>
    </p:titleStyle>
    <p:bodyStyle>
      <a:lvl1pPr marL="4572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4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ho.int/health-topics/depression#tab=tab_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9" name="Picture 28" descr="Wood human figure">
            <a:extLst>
              <a:ext uri="{FF2B5EF4-FFF2-40B4-BE49-F238E27FC236}">
                <a16:creationId xmlns:a16="http://schemas.microsoft.com/office/drawing/2014/main" id="{79E457EF-3143-CE5F-1E18-F19E66BDB7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730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07303E2-7D44-46E4-A0D5-73DF997491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172075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22AF24B-DF9B-4580-9019-8FABD7AC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8875" y="1255390"/>
            <a:ext cx="4008678" cy="4034028"/>
          </a:xfrm>
          <a:prstGeom prst="ellipse">
            <a:avLst/>
          </a:prstGeom>
          <a:gradFill>
            <a:gsLst>
              <a:gs pos="0">
                <a:schemeClr val="accent1">
                  <a:alpha val="40000"/>
                </a:schemeClr>
              </a:gs>
              <a:gs pos="100000">
                <a:schemeClr val="accent5">
                  <a:alpha val="20000"/>
                </a:schemeClr>
              </a:gs>
            </a:gsLst>
            <a:lin ang="2700000" scaled="1"/>
          </a:gradFill>
          <a:ln>
            <a:noFill/>
          </a:ln>
          <a:effectLst>
            <a:softEdge rad="952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14E6672-D9A3-4574-B870-15130060A7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829740" y="720056"/>
            <a:ext cx="3094425" cy="3113994"/>
          </a:xfrm>
          <a:prstGeom prst="ellipse">
            <a:avLst/>
          </a:prstGeom>
          <a:gradFill>
            <a:gsLst>
              <a:gs pos="0">
                <a:schemeClr val="accent1">
                  <a:alpha val="40000"/>
                </a:schemeClr>
              </a:gs>
              <a:gs pos="100000">
                <a:schemeClr val="accent1">
                  <a:lumMod val="20000"/>
                  <a:lumOff val="80000"/>
                  <a:alpha val="69000"/>
                </a:schemeClr>
              </a:gs>
            </a:gsLst>
            <a:lin ang="2700000" scaled="1"/>
          </a:gradFill>
          <a:ln>
            <a:noFill/>
          </a:ln>
          <a:effectLst>
            <a:softEdge rad="952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6DF963-063B-C55F-4864-EDE096AF08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7410" y="728905"/>
            <a:ext cx="4396540" cy="3184274"/>
          </a:xfrm>
        </p:spPr>
        <p:txBody>
          <a:bodyPr>
            <a:normAutofit/>
          </a:bodyPr>
          <a:lstStyle/>
          <a:p>
            <a:pPr marL="342900" lvl="0" indent="-342900" algn="l">
              <a:spcAft>
                <a:spcPts val="800"/>
              </a:spcAft>
              <a:tabLst>
                <a:tab pos="457200" algn="l"/>
              </a:tabLst>
            </a:pPr>
            <a:r>
              <a:rPr lang="en-GB" sz="5000" ker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Humanistic Counselling for </a:t>
            </a:r>
            <a:r>
              <a:rPr lang="en-GB" sz="5000" kern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Depression</a:t>
            </a:r>
            <a:br>
              <a:rPr lang="en-GB" sz="5000" kern="100">
                <a:solidFill>
                  <a:srgbClr val="FFFFFF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</a:br>
            <a:endParaRPr lang="en-GB" sz="500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542FDD-C16E-F395-DD58-423B222353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7410" y="4072044"/>
            <a:ext cx="4396540" cy="1495379"/>
          </a:xfrm>
        </p:spPr>
        <p:txBody>
          <a:bodyPr>
            <a:normAutofit fontScale="92500"/>
          </a:bodyPr>
          <a:lstStyle/>
          <a:p>
            <a:pPr algn="l"/>
            <a:endParaRPr lang="en-GB" sz="2200" dirty="0">
              <a:solidFill>
                <a:srgbClr val="FFFFFF"/>
              </a:solidFill>
            </a:endParaRPr>
          </a:p>
          <a:p>
            <a:pPr algn="l"/>
            <a:endParaRPr lang="en-GB" sz="2200" dirty="0">
              <a:solidFill>
                <a:srgbClr val="FFFFFF"/>
              </a:solidFill>
            </a:endParaRPr>
          </a:p>
          <a:p>
            <a:pPr algn="l"/>
            <a:r>
              <a:rPr lang="en-GB" sz="3200" dirty="0">
                <a:solidFill>
                  <a:srgbClr val="FFFFFF"/>
                </a:solidFill>
              </a:rPr>
              <a:t>Dr Beverly  Cole</a:t>
            </a:r>
          </a:p>
        </p:txBody>
      </p:sp>
    </p:spTree>
    <p:extLst>
      <p:ext uri="{BB962C8B-B14F-4D97-AF65-F5344CB8AC3E}">
        <p14:creationId xmlns:p14="http://schemas.microsoft.com/office/powerpoint/2010/main" val="282510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9A0E5-38D3-DCF7-AF74-FF9535B7B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7251"/>
            <a:ext cx="10515600" cy="2076450"/>
          </a:xfrm>
        </p:spPr>
        <p:txBody>
          <a:bodyPr anchor="ctr">
            <a:normAutofit/>
          </a:bodyPr>
          <a:lstStyle/>
          <a:p>
            <a:pPr algn="ctr"/>
            <a:r>
              <a:rPr lang="en-GB" sz="4400" kern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GB" sz="4400" kern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 aims </a:t>
            </a:r>
            <a:r>
              <a:rPr lang="en-GB" sz="4400" kern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ea typeface="Times New Roman" panose="02020603050405020304" pitchFamily="18" charset="0"/>
              </a:rPr>
              <a:t>of this lesson are to:</a:t>
            </a:r>
            <a:endParaRPr lang="en-GB" sz="4400"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E480A-0F5A-3EDE-DD43-5B790B5EE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6900" y="2658677"/>
            <a:ext cx="8458200" cy="3518286"/>
          </a:xfrm>
        </p:spPr>
        <p:txBody>
          <a:bodyPr>
            <a:noAutofit/>
          </a:bodyPr>
          <a:lstStyle/>
          <a:p>
            <a:pPr marL="228600" indent="0" algn="ctr">
              <a:buNone/>
            </a:pPr>
            <a:r>
              <a:rPr lang="en-GB" sz="4400" kern="0" dirty="0">
                <a:solidFill>
                  <a:schemeClr val="tx2">
                    <a:alpha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GB" sz="4400" kern="0" dirty="0">
                <a:solidFill>
                  <a:schemeClr val="tx2">
                    <a:alpha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oster collaboration, active learning, and practical application of concepts in relation to depression and therapy</a:t>
            </a:r>
            <a:endParaRPr lang="en-GB" sz="4400" dirty="0">
              <a:solidFill>
                <a:schemeClr val="tx2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92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19B36E71-93BD-4984-AC9C-CC9FB9CC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D80DD0-A8B0-6EF6-04C0-CCC265451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856" y="259584"/>
            <a:ext cx="8800382" cy="1074635"/>
          </a:xfrm>
        </p:spPr>
        <p:txBody>
          <a:bodyPr anchor="t">
            <a:normAutofit fontScale="90000"/>
          </a:bodyPr>
          <a:lstStyle/>
          <a:p>
            <a:r>
              <a:rPr lang="en-GB" sz="4400" b="1" kern="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Depression</a:t>
            </a:r>
            <a:br>
              <a:rPr lang="en-GB" sz="4400" kern="10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</a:br>
            <a:endParaRPr lang="en-GB" sz="4400" dirty="0"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</a:endParaRPr>
          </a:p>
        </p:txBody>
      </p:sp>
      <p:pic>
        <p:nvPicPr>
          <p:cNvPr id="14" name="Graphic 13" descr="Brain in head">
            <a:extLst>
              <a:ext uri="{FF2B5EF4-FFF2-40B4-BE49-F238E27FC236}">
                <a16:creationId xmlns:a16="http://schemas.microsoft.com/office/drawing/2014/main" id="{99E425C2-B329-2FD2-F069-12A403D3C5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43996" y="-95971"/>
            <a:ext cx="3190811" cy="161997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A9843-648D-6716-6DE9-863A16352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269" y="1619971"/>
            <a:ext cx="11227278" cy="4562720"/>
          </a:xfrm>
        </p:spPr>
        <p:txBody>
          <a:bodyPr anchor="t">
            <a:noAutofit/>
          </a:bodyPr>
          <a:lstStyle/>
          <a:p>
            <a:pPr marL="342900" lvl="0" indent="-342900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400" b="1" kern="0" dirty="0">
                <a:solidFill>
                  <a:schemeClr val="tx2">
                    <a:alpha val="60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Definition of Depression</a:t>
            </a:r>
          </a:p>
          <a:p>
            <a:pPr algn="l"/>
            <a:r>
              <a:rPr lang="en-GB" sz="2400" b="0" i="0" dirty="0">
                <a:solidFill>
                  <a:srgbClr val="3C4245"/>
                </a:solidFill>
                <a:effectLst/>
              </a:rPr>
              <a:t>Depressive disorder, or depression, is a common mental health condition that can happen to anyone. It is characterized by a low mood or loss of pleasure or interest in activities for long periods of time.</a:t>
            </a:r>
            <a:br>
              <a:rPr lang="en-GB" sz="2400" b="0" i="0" dirty="0">
                <a:solidFill>
                  <a:srgbClr val="3C4245"/>
                </a:solidFill>
                <a:effectLst/>
              </a:rPr>
            </a:br>
            <a:endParaRPr lang="en-GB" sz="2400" b="0" i="0" dirty="0">
              <a:solidFill>
                <a:srgbClr val="3C4245"/>
              </a:solidFill>
              <a:effectLst/>
            </a:endParaRPr>
          </a:p>
          <a:p>
            <a:pPr algn="l"/>
            <a:r>
              <a:rPr lang="en-GB" sz="2400" b="0" i="0" dirty="0">
                <a:solidFill>
                  <a:srgbClr val="3C4245"/>
                </a:solidFill>
                <a:effectLst/>
              </a:rPr>
              <a:t>This is different from regular mood changes and feelings about everyday life. Depressive episodes last most of the day, nearly every day, for at least two weeks (WHO, 2024). </a:t>
            </a:r>
          </a:p>
          <a:p>
            <a:pPr algn="l"/>
            <a:endParaRPr lang="en-GB" sz="2400" dirty="0">
              <a:solidFill>
                <a:srgbClr val="3C4245"/>
              </a:solidFill>
            </a:endParaRPr>
          </a:p>
          <a:p>
            <a:pPr algn="l"/>
            <a:r>
              <a:rPr lang="en-GB" sz="2400" dirty="0">
                <a:hlinkClick r:id="rId4"/>
              </a:rPr>
              <a:t>Depression</a:t>
            </a:r>
            <a:endParaRPr lang="en-GB" sz="2400" dirty="0">
              <a:solidFill>
                <a:schemeClr val="tx2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298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C3E58B-F489-E48D-875A-1931BC697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279" y="0"/>
            <a:ext cx="11175521" cy="1058174"/>
          </a:xfrm>
        </p:spPr>
        <p:txBody>
          <a:bodyPr anchor="ctr">
            <a:normAutofit/>
          </a:bodyPr>
          <a:lstStyle/>
          <a:p>
            <a:pPr algn="ctr"/>
            <a:r>
              <a:rPr lang="en-GB" sz="440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You have researched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A5ADB2-1380-AEE5-36D6-673105C9D2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165222"/>
              </p:ext>
            </p:extLst>
          </p:nvPr>
        </p:nvGraphicFramePr>
        <p:xfrm>
          <a:off x="838199" y="1017917"/>
          <a:ext cx="11294889" cy="5992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96553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0BC4EF-689D-0095-F4BA-13B51505E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767" y="262812"/>
            <a:ext cx="7646973" cy="97593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You have considered ….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1F29AD-70BD-13E1-A4D3-ADB080E1B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501557"/>
            <a:ext cx="12018233" cy="5356443"/>
          </a:xfrm>
        </p:spPr>
        <p:txBody>
          <a:bodyPr>
            <a:normAutofit fontScale="92500" lnSpcReduction="10000"/>
          </a:bodyPr>
          <a:lstStyle/>
          <a:p>
            <a:pPr indent="-457200">
              <a:lnSpc>
                <a:spcPct val="100000"/>
              </a:lnSpc>
              <a:spcAft>
                <a:spcPts val="800"/>
              </a:spcAft>
              <a:buClr>
                <a:schemeClr val="accent1"/>
              </a:buClr>
            </a:pPr>
            <a:r>
              <a:rPr lang="en-GB" kern="0" dirty="0">
                <a:solidFill>
                  <a:schemeClr val="tx2">
                    <a:alpha val="60000"/>
                  </a:schemeClr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Through therapy a client can, through taking responsibility for their choices and actions, experience a sense of empowerment which can lead to them towards identifying the root cause of their depression and understanding the impact of internal experiences and external circumstances.     </a:t>
            </a:r>
            <a:endParaRPr lang="en-GB" kern="100" dirty="0">
              <a:solidFill>
                <a:schemeClr val="tx2">
                  <a:alpha val="60000"/>
                </a:schemeClr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indent="-457200">
              <a:lnSpc>
                <a:spcPct val="100000"/>
              </a:lnSpc>
              <a:spcAft>
                <a:spcPts val="800"/>
              </a:spcAft>
              <a:buClr>
                <a:schemeClr val="accent1"/>
              </a:buClr>
            </a:pPr>
            <a:r>
              <a:rPr lang="en-GB" kern="0" dirty="0">
                <a:solidFill>
                  <a:schemeClr val="tx2">
                    <a:alpha val="60000"/>
                  </a:schemeClr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By confronting painful experiences, a healthier, more compassionate relationship with a client’s ‘self’ can be formed which encourages healing and fulfilment. </a:t>
            </a:r>
            <a:endParaRPr lang="en-GB" kern="100" dirty="0">
              <a:solidFill>
                <a:schemeClr val="tx2">
                  <a:alpha val="60000"/>
                </a:schemeClr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indent="-457200">
              <a:lnSpc>
                <a:spcPct val="100000"/>
              </a:lnSpc>
              <a:spcAft>
                <a:spcPts val="800"/>
              </a:spcAft>
              <a:buClr>
                <a:schemeClr val="accent1"/>
              </a:buClr>
            </a:pPr>
            <a:r>
              <a:rPr lang="en-GB" kern="0" dirty="0">
                <a:solidFill>
                  <a:schemeClr val="tx2">
                    <a:alpha val="60000"/>
                  </a:schemeClr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While it is accepted that past experiences may contribute to depression, emphasising the present moment can encourage a client to focus on their current emotional experiences. This can be helpful in managing the overwhelming feelings of hopelessness that often sit alongside depression and in doing so can help a client take steps towards a more fulfilling life.  </a:t>
            </a:r>
            <a:endParaRPr lang="en-GB" kern="100" dirty="0">
              <a:solidFill>
                <a:schemeClr val="tx2">
                  <a:alpha val="60000"/>
                </a:schemeClr>
              </a:solidFill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 sz="1000" dirty="0">
              <a:solidFill>
                <a:schemeClr val="tx2">
                  <a:alpha val="60000"/>
                </a:schemeClr>
              </a:solidFill>
            </a:endParaRPr>
          </a:p>
        </p:txBody>
      </p:sp>
      <p:pic>
        <p:nvPicPr>
          <p:cNvPr id="7" name="Graphic 6" descr="Star">
            <a:extLst>
              <a:ext uri="{FF2B5EF4-FFF2-40B4-BE49-F238E27FC236}">
                <a16:creationId xmlns:a16="http://schemas.microsoft.com/office/drawing/2014/main" id="{B7E7CB58-0D4A-ED3B-3018-757731D729F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88624" y="262812"/>
            <a:ext cx="4929609" cy="1331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8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5DBA06-49B9-09EC-8278-383AAB45A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09600"/>
            <a:ext cx="2952750" cy="5567363"/>
          </a:xfrm>
        </p:spPr>
        <p:txBody>
          <a:bodyPr anchor="ctr">
            <a:normAutofit/>
          </a:bodyPr>
          <a:lstStyle/>
          <a:p>
            <a:pPr>
              <a:spcAft>
                <a:spcPts val="800"/>
              </a:spcAft>
            </a:pPr>
            <a:br>
              <a:rPr lang="en-GB" sz="4100" b="1" kern="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4100" b="1" kern="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cs typeface="Arial" panose="020B0604020202020204" pitchFamily="34" charset="0"/>
              </a:rPr>
              <a:t>Humanistic Counselling for Depression</a:t>
            </a:r>
            <a:br>
              <a:rPr lang="en-GB" sz="4100" b="1" kern="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4100" b="1" kern="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cs typeface="Arial" panose="020B0604020202020204" pitchFamily="34" charset="0"/>
              </a:rPr>
              <a:t>[</a:t>
            </a:r>
            <a:r>
              <a:rPr lang="en-GB" sz="3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foundational knowledge]</a:t>
            </a:r>
            <a:br>
              <a:rPr lang="en-GB" sz="4100" kern="10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</a:br>
            <a:endParaRPr lang="en-GB" sz="4100" dirty="0"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018AA6B-5271-AD9B-CDAF-68EF37C35B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8667800"/>
              </p:ext>
            </p:extLst>
          </p:nvPr>
        </p:nvGraphicFramePr>
        <p:xfrm>
          <a:off x="4124326" y="609600"/>
          <a:ext cx="7458074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6206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24068-77FF-2CC3-CA85-9DED22E49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C9C31-827A-1648-4F30-C304A2786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79138"/>
            <a:ext cx="10515600" cy="2807047"/>
          </a:xfrm>
        </p:spPr>
        <p:txBody>
          <a:bodyPr>
            <a:normAutofit/>
          </a:bodyPr>
          <a:lstStyle/>
          <a:p>
            <a:pPr marL="228600" indent="0">
              <a:buNone/>
            </a:pPr>
            <a:r>
              <a:rPr lang="en-GB" sz="5400" dirty="0"/>
              <a:t>Let’s see how this information can be put to practical use!!!</a:t>
            </a:r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E13515E2-0A1C-230B-59A1-48B19D884D5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0"/>
          </a:blip>
          <a:srcRect t="46362" r="1" b="13703"/>
          <a:stretch/>
        </p:blipFill>
        <p:spPr>
          <a:xfrm>
            <a:off x="553250" y="567233"/>
            <a:ext cx="11180269" cy="161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223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AECD08C-524A-6769-714A-6DAB14062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09600"/>
            <a:ext cx="2952750" cy="5567363"/>
          </a:xfrm>
        </p:spPr>
        <p:txBody>
          <a:bodyPr anchor="ctr">
            <a:normAutofit/>
          </a:bodyPr>
          <a:lstStyle/>
          <a:p>
            <a:r>
              <a:rPr lang="en-GB" sz="4400" b="1" kern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Interactive Small </a:t>
            </a:r>
            <a:r>
              <a:rPr lang="en-GB" sz="4400" b="1" kern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Group work</a:t>
            </a:r>
            <a:r>
              <a:rPr lang="en-GB" sz="4400" kern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4400"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</a:endParaRP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93597569-5AD6-CD3E-544B-C88F60AA87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4088790"/>
              </p:ext>
            </p:extLst>
          </p:nvPr>
        </p:nvGraphicFramePr>
        <p:xfrm>
          <a:off x="4124326" y="609600"/>
          <a:ext cx="7458074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8322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B3CCB-2922-5E81-0F17-E449C3909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Group Work: </a:t>
            </a:r>
            <a:r>
              <a:rPr lang="en-GB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Applying knowledge to real-world scenarios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027D5-E29A-4276-A96A-60E6614623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Break into four groups</a:t>
            </a:r>
          </a:p>
          <a:p>
            <a:r>
              <a:rPr lang="en-GB" dirty="0"/>
              <a:t>Each Group: Drawing on knowledge obtained from your research/reading this week devise a scenario of a client who has presented with depression.</a:t>
            </a:r>
          </a:p>
          <a:p>
            <a:r>
              <a:rPr lang="en-GB" dirty="0"/>
              <a:t>Swap scenarios with the group next to you and offer suggestions on how this client may be supported</a:t>
            </a:r>
          </a:p>
        </p:txBody>
      </p:sp>
    </p:spTree>
    <p:extLst>
      <p:ext uri="{BB962C8B-B14F-4D97-AF65-F5344CB8AC3E}">
        <p14:creationId xmlns:p14="http://schemas.microsoft.com/office/powerpoint/2010/main" val="2890168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2740A-DCFA-C9C9-C2E6-A51F7385C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838" y="431322"/>
            <a:ext cx="10818962" cy="1339970"/>
          </a:xfrm>
        </p:spPr>
        <p:txBody>
          <a:bodyPr>
            <a:normAutofit fontScale="90000"/>
          </a:bodyPr>
          <a:lstStyle/>
          <a:p>
            <a:r>
              <a:rPr lang="en-GB" sz="5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Group Work: </a:t>
            </a:r>
            <a:r>
              <a:rPr lang="en-GB" sz="5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Applying knowledge to real-world scenarios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2BC94-0F48-0240-DA40-E2987F08F7A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514350" lvl="0" indent="-514350">
              <a:lnSpc>
                <a:spcPct val="115000"/>
              </a:lnSpc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457200" algn="l"/>
              </a:tabLst>
            </a:pPr>
            <a:r>
              <a:rPr lang="en-GB" sz="9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Devise a detailed scenario of a hypothetical client experiencing depression. </a:t>
            </a:r>
          </a:p>
          <a:p>
            <a:pPr marL="514350" lvl="0" indent="-514350">
              <a:lnSpc>
                <a:spcPct val="115000"/>
              </a:lnSpc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457200" algn="l"/>
              </a:tabLst>
            </a:pPr>
            <a:r>
              <a:rPr lang="en-GB" sz="9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Your case should contain enough background for the other group to apply humanistic principles in a therapeutic context</a:t>
            </a:r>
            <a:r>
              <a:rPr lang="en-GB" sz="8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8600" kern="100" dirty="0">
              <a:effectLst/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457200" lvl="1" indent="0">
              <a:lnSpc>
                <a:spcPct val="115000"/>
              </a:lnSpc>
              <a:spcAft>
                <a:spcPts val="800"/>
              </a:spcAft>
              <a:buClr>
                <a:schemeClr val="accent1"/>
              </a:buClr>
              <a:buSzPts val="1000"/>
              <a:buNone/>
              <a:tabLst>
                <a:tab pos="914400" algn="l"/>
              </a:tabLst>
            </a:pPr>
            <a:r>
              <a:rPr lang="en-GB" sz="5900" b="1" kern="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5900" kern="100" dirty="0">
              <a:effectLst/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83E6DE-60BE-C2FC-DF89-0EF527540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99355" y="1914585"/>
            <a:ext cx="5639176" cy="4170362"/>
          </a:xfrm>
        </p:spPr>
        <p:txBody>
          <a:bodyPr>
            <a:normAutofit fontScale="25000" lnSpcReduction="20000"/>
          </a:bodyPr>
          <a:lstStyle/>
          <a:p>
            <a:pPr marL="1371600" lvl="2" indent="-831850">
              <a:lnSpc>
                <a:spcPct val="115000"/>
              </a:lnSpc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717550" algn="l"/>
                <a:tab pos="808038" algn="l"/>
              </a:tabLst>
            </a:pPr>
            <a:r>
              <a:rPr lang="en-GB" sz="9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Identify the core issue(s) in the case.</a:t>
            </a:r>
            <a:endParaRPr lang="en-GB" sz="9600" kern="100" dirty="0">
              <a:effectLst/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1371600" lvl="2" indent="-831850">
              <a:lnSpc>
                <a:spcPct val="115000"/>
              </a:lnSpc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808038" algn="l"/>
              </a:tabLst>
            </a:pPr>
            <a:r>
              <a:rPr lang="en-GB" sz="9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Discuss how you would approach the client/presenting issues using humanistic therapy techniques for a 60 min session</a:t>
            </a:r>
          </a:p>
          <a:p>
            <a:pPr marL="1371600" lvl="2" indent="-831850">
              <a:lnSpc>
                <a:spcPct val="115000"/>
              </a:lnSpc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808038" algn="l"/>
              </a:tabLst>
            </a:pPr>
            <a:r>
              <a:rPr lang="en-GB" sz="9600" kern="0" dirty="0">
                <a:latin typeface="+mj-lt"/>
                <a:ea typeface="DengXian" panose="02010600030101010101" pitchFamily="2" charset="-122"/>
                <a:cs typeface="Arial" panose="020B0604020202020204" pitchFamily="34" charset="0"/>
              </a:rPr>
              <a:t>Elect one person to report back to the originating group</a:t>
            </a:r>
            <a:endParaRPr lang="en-GB" sz="9600" kern="100" dirty="0">
              <a:effectLst/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8FE561-C327-B37E-1A23-40B75620AB56}"/>
              </a:ext>
            </a:extLst>
          </p:cNvPr>
          <p:cNvSpPr txBox="1"/>
          <p:nvPr/>
        </p:nvSpPr>
        <p:spPr>
          <a:xfrm>
            <a:off x="5037073" y="4596197"/>
            <a:ext cx="1525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Swap</a:t>
            </a:r>
          </a:p>
          <a:p>
            <a:endParaRPr lang="en-GB" dirty="0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03B43C8-6968-2A03-5365-7005554B4A29}"/>
              </a:ext>
            </a:extLst>
          </p:cNvPr>
          <p:cNvSpPr/>
          <p:nvPr/>
        </p:nvSpPr>
        <p:spPr>
          <a:xfrm>
            <a:off x="5083265" y="5201155"/>
            <a:ext cx="1479033" cy="111862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128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5EB9E7B-46EB-E420-0F6B-88E04C37B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REPORT BACKS …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928E02-52B8-80F1-9111-1BEB20CC47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55835" y="3668729"/>
            <a:ext cx="1780893" cy="2212534"/>
          </a:xfrm>
        </p:spPr>
        <p:txBody>
          <a:bodyPr/>
          <a:lstStyle/>
          <a:p>
            <a:r>
              <a:rPr lang="en-GB" dirty="0"/>
              <a:t>GROUP 1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858DC165-8B9B-3A2A-6B69-A399A814063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dirty="0"/>
              <a:t>GROUP 2</a:t>
            </a:r>
          </a:p>
        </p:txBody>
      </p:sp>
      <p:pic>
        <p:nvPicPr>
          <p:cNvPr id="1026" name="Picture 2" descr="Finding root of teen depression can be key to recovery">
            <a:extLst>
              <a:ext uri="{FF2B5EF4-FFF2-40B4-BE49-F238E27FC236}">
                <a16:creationId xmlns:a16="http://schemas.microsoft.com/office/drawing/2014/main" id="{012BCBF8-6CE0-6AA7-13C9-63A8264FA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781" y="2652960"/>
            <a:ext cx="4530191" cy="343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04F49A1-7960-C4EA-D43E-46F9B1F56C56}"/>
              </a:ext>
            </a:extLst>
          </p:cNvPr>
          <p:cNvSpPr txBox="1"/>
          <p:nvPr/>
        </p:nvSpPr>
        <p:spPr>
          <a:xfrm>
            <a:off x="1082853" y="2078941"/>
            <a:ext cx="60946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GROUP 1</a:t>
            </a:r>
          </a:p>
        </p:txBody>
      </p:sp>
      <p:pic>
        <p:nvPicPr>
          <p:cNvPr id="1028" name="Picture 4" descr="Santé/ Traitements. Dépression : des chercheurs étudient un médicament ...">
            <a:extLst>
              <a:ext uri="{FF2B5EF4-FFF2-40B4-BE49-F238E27FC236}">
                <a16:creationId xmlns:a16="http://schemas.microsoft.com/office/drawing/2014/main" id="{1F6FC34F-FB32-E97D-3A16-9A9AE64FE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593" y="2623703"/>
            <a:ext cx="4279798" cy="355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26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9B36E71-93BD-4984-AC9C-CC9FB9CC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767031-C99F-4567-B7D9-353331C779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664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3FEDEE9-12A6-4011-A532-8071D6086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63"/>
            <a:ext cx="12188952" cy="6858000"/>
          </a:xfrm>
          <a:prstGeom prst="rect">
            <a:avLst/>
          </a:prstGeom>
          <a:solidFill>
            <a:schemeClr val="bg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7C37CE9-19CE-49DF-A887-2214EBB1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743200" y="0"/>
            <a:ext cx="6857999" cy="6857998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</a:gradFill>
          <a:ln>
            <a:noFill/>
          </a:ln>
          <a:effectLst>
            <a:softEdge rad="520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EF84E8E-7E93-4DEE-BCFB-2AE29098B5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3990" y="1194074"/>
            <a:ext cx="5589934" cy="5737916"/>
          </a:xfrm>
          <a:prstGeom prst="ellipse">
            <a:avLst/>
          </a:prstGeom>
          <a:gradFill>
            <a:gsLst>
              <a:gs pos="0">
                <a:schemeClr val="accent1">
                  <a:alpha val="40000"/>
                </a:schemeClr>
              </a:gs>
              <a:gs pos="100000">
                <a:schemeClr val="accent5">
                  <a:alpha val="20000"/>
                </a:schemeClr>
              </a:gs>
            </a:gsLst>
            <a:lin ang="2700000" scaled="1"/>
          </a:gradFill>
          <a:ln>
            <a:noFill/>
          </a:ln>
          <a:effectLst>
            <a:softEdge rad="952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046502B-E9B6-4225-B8EE-BC5D64468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439622" y="194269"/>
            <a:ext cx="5760743" cy="5737917"/>
          </a:xfrm>
          <a:prstGeom prst="ellipse">
            <a:avLst/>
          </a:prstGeom>
          <a:gradFill>
            <a:gsLst>
              <a:gs pos="0">
                <a:schemeClr val="accent1">
                  <a:alpha val="20000"/>
                </a:schemeClr>
              </a:gs>
              <a:gs pos="100000">
                <a:schemeClr val="accent5">
                  <a:alpha val="40000"/>
                </a:schemeClr>
              </a:gs>
            </a:gsLst>
            <a:lin ang="2700000" scaled="1"/>
          </a:gradFill>
          <a:ln>
            <a:noFill/>
          </a:ln>
          <a:effectLst>
            <a:softEdge rad="1003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485547-B843-8371-9433-2EBC667B7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905879"/>
            <a:ext cx="10370575" cy="2398029"/>
          </a:xfrm>
        </p:spPr>
        <p:txBody>
          <a:bodyPr anchor="t">
            <a:normAutofit/>
          </a:bodyPr>
          <a:lstStyle/>
          <a:p>
            <a:r>
              <a:rPr lang="en-GB" sz="4400" dirty="0">
                <a:solidFill>
                  <a:srgbClr val="FFFFFF"/>
                </a:solidFill>
              </a:rPr>
              <a:t>Holding hopelessness: Discuss the following 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D500B59-4CB5-4E11-9A7B-D19B4BA14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63"/>
            <a:ext cx="12188952" cy="359401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Hands holding each other's wrists and interlinked to form a circle">
            <a:extLst>
              <a:ext uri="{FF2B5EF4-FFF2-40B4-BE49-F238E27FC236}">
                <a16:creationId xmlns:a16="http://schemas.microsoft.com/office/drawing/2014/main" id="{C99514C3-EFFF-85A9-469C-DEFEDC48C3F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2870" r="-1" b="42956"/>
          <a:stretch/>
        </p:blipFill>
        <p:spPr>
          <a:xfrm>
            <a:off x="20" y="663"/>
            <a:ext cx="12188932" cy="35940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2DC77-B4BC-B083-2891-F948977AA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4200" y="3905880"/>
            <a:ext cx="4419599" cy="2398029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endParaRPr lang="en-GB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469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AC52DE-2620-CB3D-E3C1-339E597BB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219" y="645318"/>
            <a:ext cx="2952750" cy="5567363"/>
          </a:xfrm>
        </p:spPr>
        <p:txBody>
          <a:bodyPr anchor="ctr">
            <a:normAutofit/>
          </a:bodyPr>
          <a:lstStyle/>
          <a:p>
            <a:r>
              <a:rPr lang="en-GB" sz="370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Holding hopelessness: Discuss the following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F489090-0DE5-E38D-9F45-22F9296132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7642690"/>
              </p:ext>
            </p:extLst>
          </p:nvPr>
        </p:nvGraphicFramePr>
        <p:xfrm>
          <a:off x="3342467" y="501705"/>
          <a:ext cx="8537313" cy="6279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33596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Frame 2054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Frame 2058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A79687B-EF90-9662-D3AE-CCE85154D7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37176" y="840566"/>
            <a:ext cx="4581526" cy="445273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sz="3200" dirty="0">
                <a:solidFill>
                  <a:schemeClr val="tx2">
                    <a:alpha val="60000"/>
                  </a:schemeClr>
                </a:solidFill>
              </a:rPr>
              <a:t>I</a:t>
            </a:r>
            <a:r>
              <a:rPr lang="en-US" sz="3200" b="0" i="0" dirty="0">
                <a:solidFill>
                  <a:schemeClr val="tx2">
                    <a:alpha val="60000"/>
                  </a:schemeClr>
                </a:solidFill>
                <a:effectLst/>
              </a:rPr>
              <a:t>dentify, </a:t>
            </a:r>
            <a:r>
              <a:rPr lang="en-US" sz="3200" b="0" i="0" dirty="0" err="1">
                <a:solidFill>
                  <a:schemeClr val="tx2">
                    <a:alpha val="60000"/>
                  </a:schemeClr>
                </a:solidFill>
                <a:effectLst/>
              </a:rPr>
              <a:t>honour</a:t>
            </a:r>
            <a:r>
              <a:rPr lang="en-US" sz="3200" b="0" i="0" dirty="0">
                <a:solidFill>
                  <a:schemeClr val="tx2">
                    <a:alpha val="60000"/>
                  </a:schemeClr>
                </a:solidFill>
                <a:effectLst/>
              </a:rPr>
              <a:t>, and work with hopelessness. </a:t>
            </a:r>
          </a:p>
          <a:p>
            <a:r>
              <a:rPr lang="en-US" sz="3200" b="0" i="0" dirty="0">
                <a:solidFill>
                  <a:schemeClr val="tx2">
                    <a:alpha val="60000"/>
                  </a:schemeClr>
                </a:solidFill>
                <a:effectLst/>
              </a:rPr>
              <a:t>This doesn't mean agreeing with or colluding with hopelessness but supporting a client </a:t>
            </a:r>
            <a:r>
              <a:rPr lang="en-US" sz="3200" dirty="0">
                <a:solidFill>
                  <a:schemeClr val="tx2">
                    <a:alpha val="60000"/>
                  </a:schemeClr>
                </a:solidFill>
              </a:rPr>
              <a:t>in </a:t>
            </a:r>
            <a:r>
              <a:rPr lang="en-US" sz="3200" b="0" i="0" dirty="0">
                <a:solidFill>
                  <a:schemeClr val="tx2">
                    <a:alpha val="60000"/>
                  </a:schemeClr>
                </a:solidFill>
                <a:effectLst/>
              </a:rPr>
              <a:t>understanding it.</a:t>
            </a:r>
            <a:endParaRPr lang="en-US" sz="3200" dirty="0">
              <a:solidFill>
                <a:schemeClr val="tx2">
                  <a:alpha val="60000"/>
                </a:schemeClr>
              </a:solidFill>
            </a:endParaRPr>
          </a:p>
          <a:p>
            <a:endParaRPr lang="en-US" sz="1800" dirty="0">
              <a:solidFill>
                <a:schemeClr val="tx2">
                  <a:alpha val="60000"/>
                </a:schemeClr>
              </a:solidFill>
            </a:endParaRPr>
          </a:p>
        </p:txBody>
      </p:sp>
      <p:pic>
        <p:nvPicPr>
          <p:cNvPr id="2050" name="Picture 2" descr="Free depression depressed forlorn illustration">
            <a:extLst>
              <a:ext uri="{FF2B5EF4-FFF2-40B4-BE49-F238E27FC236}">
                <a16:creationId xmlns:a16="http://schemas.microsoft.com/office/drawing/2014/main" id="{A407A79E-A3BD-6D61-E58D-3E6C72BF2EA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7946" y="681038"/>
            <a:ext cx="4923870" cy="511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85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ame 18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D69C01-5843-2E3E-8076-12A0D2C34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06" y="557213"/>
            <a:ext cx="5611153" cy="1279679"/>
          </a:xfrm>
        </p:spPr>
        <p:txBody>
          <a:bodyPr anchor="b">
            <a:normAutofit fontScale="90000"/>
          </a:bodyPr>
          <a:lstStyle/>
          <a:p>
            <a:r>
              <a:rPr lang="en-GB" sz="4400" kern="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Time for reflection: Free Writing</a:t>
            </a:r>
            <a:endParaRPr lang="en-GB" sz="4400" dirty="0"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36513-E43E-A68D-2E7E-2C1CC56E1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8" y="2141795"/>
            <a:ext cx="10606001" cy="4035167"/>
          </a:xfrm>
        </p:spPr>
        <p:txBody>
          <a:bodyPr>
            <a:normAutofit fontScale="85000" lnSpcReduction="20000"/>
          </a:bodyPr>
          <a:lstStyle/>
          <a:p>
            <a:endParaRPr lang="en-GB" sz="1800" dirty="0">
              <a:solidFill>
                <a:schemeClr val="tx2">
                  <a:alpha val="60000"/>
                </a:schemeClr>
              </a:solidFill>
            </a:endParaRPr>
          </a:p>
          <a:p>
            <a:pPr marL="228600" indent="0">
              <a:buNone/>
            </a:pPr>
            <a:r>
              <a:rPr lang="en-GB" sz="3600" dirty="0">
                <a:solidFill>
                  <a:schemeClr val="tx2">
                    <a:alpha val="60000"/>
                  </a:schemeClr>
                </a:solidFill>
                <a:latin typeface="+mj-lt"/>
              </a:rPr>
              <a:t>Reflect upon:</a:t>
            </a:r>
          </a:p>
          <a:p>
            <a:pPr marL="971550" indent="-742950">
              <a:buClr>
                <a:schemeClr val="accent1"/>
              </a:buClr>
              <a:buFont typeface="+mj-lt"/>
              <a:buAutoNum type="arabicPeriod"/>
            </a:pPr>
            <a:r>
              <a:rPr lang="en-GB" sz="3600" dirty="0">
                <a:solidFill>
                  <a:schemeClr val="tx2">
                    <a:alpha val="60000"/>
                  </a:schemeClr>
                </a:solidFill>
                <a:latin typeface="+mj-lt"/>
              </a:rPr>
              <a:t>What you have learnt about t</a:t>
            </a:r>
            <a:r>
              <a:rPr lang="en-GB" sz="3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he role of humanistic therapy in treating depression</a:t>
            </a:r>
          </a:p>
          <a:p>
            <a:pPr marL="971550" indent="-742950">
              <a:buClr>
                <a:schemeClr val="accent1"/>
              </a:buClr>
              <a:buFont typeface="+mj-lt"/>
              <a:buAutoNum type="arabicPeriod"/>
            </a:pPr>
            <a:r>
              <a:rPr lang="en-GB" sz="36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How you can incorporate these strategies in your future work with clients experiencing depression</a:t>
            </a:r>
            <a:r>
              <a:rPr lang="en-GB" sz="3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971550" indent="-742950">
              <a:buClr>
                <a:schemeClr val="accent1"/>
              </a:buClr>
              <a:buFont typeface="+mj-lt"/>
              <a:buAutoNum type="arabicPeriod"/>
            </a:pPr>
            <a:r>
              <a:rPr lang="en-GB" sz="3600" kern="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GB" sz="3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ny potential limitations or challenges of using humanistic therapy with depressed clients.</a:t>
            </a:r>
          </a:p>
          <a:p>
            <a:pPr marL="228600" indent="0">
              <a:buClr>
                <a:schemeClr val="accent1"/>
              </a:buClr>
              <a:buNone/>
            </a:pPr>
            <a:endParaRPr lang="en-GB" sz="3600" kern="100" dirty="0">
              <a:effectLst/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sz="3600" dirty="0">
              <a:solidFill>
                <a:schemeClr val="tx2">
                  <a:alpha val="60000"/>
                </a:schemeClr>
              </a:solidFill>
            </a:endParaRP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9F6D7121-3154-A99D-2116-155654F758A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69158" y="505476"/>
            <a:ext cx="6105939" cy="158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44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1E4D2-FE04-38DE-313B-36D50C816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31A3A-2812-6DA3-D178-F28D4190A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7251"/>
            <a:ext cx="10515600" cy="1394171"/>
          </a:xfrm>
        </p:spPr>
        <p:txBody>
          <a:bodyPr anchor="ctr">
            <a:normAutofit/>
          </a:bodyPr>
          <a:lstStyle/>
          <a:p>
            <a:pPr algn="ctr"/>
            <a:r>
              <a:rPr lang="en-GB" sz="4400" kern="0" dirty="0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latin typeface="Times New Roman" panose="02020603050405020304" pitchFamily="18" charset="0"/>
                <a:ea typeface="Times New Roman" panose="02020603050405020304" pitchFamily="18" charset="0"/>
              </a:rPr>
              <a:t>Today, we have:</a:t>
            </a:r>
            <a:endParaRPr lang="en-GB" sz="4400" dirty="0"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E083B-6304-D81C-15C7-134B02086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6900" y="2658677"/>
            <a:ext cx="8458200" cy="3518286"/>
          </a:xfrm>
        </p:spPr>
        <p:txBody>
          <a:bodyPr>
            <a:noAutofit/>
          </a:bodyPr>
          <a:lstStyle/>
          <a:p>
            <a:pPr marL="228600" indent="0" algn="ctr">
              <a:buNone/>
            </a:pPr>
            <a:r>
              <a:rPr lang="en-GB" sz="4400" kern="0" dirty="0">
                <a:solidFill>
                  <a:schemeClr val="tx2">
                    <a:alpha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GB" sz="4400" kern="0" dirty="0">
                <a:solidFill>
                  <a:schemeClr val="tx2">
                    <a:alpha val="6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ostered collaboration, active learning, and practical application of concepts in relation to depression and therapy</a:t>
            </a:r>
            <a:endParaRPr lang="en-GB" sz="4400" dirty="0">
              <a:solidFill>
                <a:schemeClr val="tx2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161294"/>
      </p:ext>
    </p:extLst>
  </p:cSld>
  <p:clrMapOvr>
    <a:masterClrMapping/>
  </p:clrMapOvr>
</p:sld>
</file>

<file path=ppt/theme/theme1.xml><?xml version="1.0" encoding="utf-8"?>
<a:theme xmlns:a="http://schemas.openxmlformats.org/drawingml/2006/main" name="LuminousVTI">
  <a:themeElements>
    <a:clrScheme name="Custom 54">
      <a:dk1>
        <a:sysClr val="windowText" lastClr="000000"/>
      </a:dk1>
      <a:lt1>
        <a:sysClr val="window" lastClr="FFFFFF"/>
      </a:lt1>
      <a:dk2>
        <a:srgbClr val="201449"/>
      </a:dk2>
      <a:lt2>
        <a:srgbClr val="EEEEEE"/>
      </a:lt2>
      <a:accent1>
        <a:srgbClr val="F900A0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8477FE"/>
      </a:folHlink>
    </a:clrScheme>
    <a:fontScheme name="Custom 51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uminousVTI" id="{3EBF12FF-FD44-415B-AB75-5B4F7E5C3AC4}" vid="{521B7FAE-6A8D-4468-B79A-0706294A0D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682</Words>
  <Application>Microsoft Office PowerPoint</Application>
  <PresentationFormat>Widescreen</PresentationFormat>
  <Paragraphs>67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Aptos</vt:lpstr>
      <vt:lpstr>Arial</vt:lpstr>
      <vt:lpstr>Avenir Next LT Pro</vt:lpstr>
      <vt:lpstr>Sabon Next LT</vt:lpstr>
      <vt:lpstr>Symbol</vt:lpstr>
      <vt:lpstr>Times New Roman</vt:lpstr>
      <vt:lpstr>Wingdings</vt:lpstr>
      <vt:lpstr>LuminousVTI</vt:lpstr>
      <vt:lpstr> Humanistic Counselling for Depression </vt:lpstr>
      <vt:lpstr>The aims of this lesson are to:</vt:lpstr>
      <vt:lpstr>Understanding Depression </vt:lpstr>
      <vt:lpstr>You have researched …</vt:lpstr>
      <vt:lpstr>You have considered ….</vt:lpstr>
      <vt:lpstr> Humanistic Counselling for Depression [foundational knowledge] </vt:lpstr>
      <vt:lpstr>PowerPoint Presentation</vt:lpstr>
      <vt:lpstr>Interactive Small Group work:</vt:lpstr>
      <vt:lpstr>Group Work:  Applying knowledge to real-world scenarios</vt:lpstr>
      <vt:lpstr>Group Work:  Applying knowledge to real-world scenarios</vt:lpstr>
      <vt:lpstr>REPORT BACKS …</vt:lpstr>
      <vt:lpstr>Holding hopelessness: Discuss the following …</vt:lpstr>
      <vt:lpstr>Holding hopelessness: Discuss the following …</vt:lpstr>
      <vt:lpstr>PowerPoint Presentation</vt:lpstr>
      <vt:lpstr>Time for reflection: Free Writing</vt:lpstr>
      <vt:lpstr>Today, we have: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Beverly Cole</dc:creator>
  <cp:lastModifiedBy>Beverly Cole</cp:lastModifiedBy>
  <cp:revision>6</cp:revision>
  <dcterms:created xsi:type="dcterms:W3CDTF">2025-01-15T03:15:26Z</dcterms:created>
  <dcterms:modified xsi:type="dcterms:W3CDTF">2025-02-14T05:14:06Z</dcterms:modified>
</cp:coreProperties>
</file>