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7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8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1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626" r:id="rId2"/>
    <p:sldId id="621" r:id="rId3"/>
    <p:sldId id="622" r:id="rId4"/>
    <p:sldId id="627" r:id="rId5"/>
    <p:sldId id="632" r:id="rId6"/>
    <p:sldId id="614" r:id="rId7"/>
    <p:sldId id="630" r:id="rId8"/>
    <p:sldId id="616" r:id="rId9"/>
    <p:sldId id="631" r:id="rId10"/>
    <p:sldId id="634" r:id="rId11"/>
    <p:sldId id="635" r:id="rId12"/>
    <p:sldId id="600" r:id="rId13"/>
    <p:sldId id="628" r:id="rId14"/>
    <p:sldId id="617" r:id="rId15"/>
    <p:sldId id="619" r:id="rId16"/>
    <p:sldId id="620" r:id="rId17"/>
    <p:sldId id="595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Owner" initials="O" lastIdx="0" clrIdx="0">
    <p:extLst>
      <p:ext uri="{19B8F6BF-5375-455C-9EA6-DF929625EA0E}">
        <p15:presenceInfo xmlns:p15="http://schemas.microsoft.com/office/powerpoint/2012/main" userId="9d02b157e7e2140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CC00"/>
    <a:srgbClr val="FF9933"/>
    <a:srgbClr val="A65F0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002" autoAdjust="0"/>
    <p:restoredTop sz="81908" autoAdjust="0"/>
  </p:normalViewPr>
  <p:slideViewPr>
    <p:cSldViewPr snapToGrid="0">
      <p:cViewPr varScale="1">
        <p:scale>
          <a:sx n="54" d="100"/>
          <a:sy n="54" d="100"/>
        </p:scale>
        <p:origin x="18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C9E1F5-5E34-484D-A429-964513E7CA7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CA9ED3A-BC2A-4A01-8782-91B819651618}">
      <dgm:prSet/>
      <dgm:spPr/>
      <dgm:t>
        <a:bodyPr/>
        <a:lstStyle/>
        <a:p>
          <a:pPr rtl="0"/>
          <a:r>
            <a:rPr lang="en-GB" b="1" smtClean="0"/>
            <a:t>Table of Contents</a:t>
          </a:r>
          <a:endParaRPr lang="en-GB"/>
        </a:p>
      </dgm:t>
    </dgm:pt>
    <dgm:pt modelId="{59BEB996-6A6F-42CF-B6A3-0A25093A2E0F}" type="parTrans" cxnId="{AACB9703-439A-47BB-BA0D-9E213BABD6A6}">
      <dgm:prSet/>
      <dgm:spPr/>
      <dgm:t>
        <a:bodyPr/>
        <a:lstStyle/>
        <a:p>
          <a:endParaRPr lang="en-US"/>
        </a:p>
      </dgm:t>
    </dgm:pt>
    <dgm:pt modelId="{15FE398F-9E15-4BE8-A8BF-246795F64D93}" type="sibTrans" cxnId="{AACB9703-439A-47BB-BA0D-9E213BABD6A6}">
      <dgm:prSet/>
      <dgm:spPr/>
      <dgm:t>
        <a:bodyPr/>
        <a:lstStyle/>
        <a:p>
          <a:endParaRPr lang="en-US"/>
        </a:p>
      </dgm:t>
    </dgm:pt>
    <dgm:pt modelId="{B3F0C50A-CCDC-480F-890E-5C70E6561152}" type="pres">
      <dgm:prSet presAssocID="{B4C9E1F5-5E34-484D-A429-964513E7CA7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4D18121-EA67-47E9-87CA-BF42B5E61F8F}" type="pres">
      <dgm:prSet presAssocID="{2CA9ED3A-BC2A-4A01-8782-91B819651618}" presName="parentText" presStyleLbl="node1" presStyleIdx="0" presStyleCnt="1" custLinFactNeighborX="3745" custLinFactNeighborY="-51036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AACB9703-439A-47BB-BA0D-9E213BABD6A6}" srcId="{B4C9E1F5-5E34-484D-A429-964513E7CA7F}" destId="{2CA9ED3A-BC2A-4A01-8782-91B819651618}" srcOrd="0" destOrd="0" parTransId="{59BEB996-6A6F-42CF-B6A3-0A25093A2E0F}" sibTransId="{15FE398F-9E15-4BE8-A8BF-246795F64D93}"/>
    <dgm:cxn modelId="{F9448FE2-C57E-463B-B445-98EFB0561182}" type="presOf" srcId="{B4C9E1F5-5E34-484D-A429-964513E7CA7F}" destId="{B3F0C50A-CCDC-480F-890E-5C70E6561152}" srcOrd="0" destOrd="0" presId="urn:microsoft.com/office/officeart/2005/8/layout/vList2"/>
    <dgm:cxn modelId="{C5F4BDA8-BD0B-4A2D-BDBC-27480BD881A0}" type="presOf" srcId="{2CA9ED3A-BC2A-4A01-8782-91B819651618}" destId="{B4D18121-EA67-47E9-87CA-BF42B5E61F8F}" srcOrd="0" destOrd="0" presId="urn:microsoft.com/office/officeart/2005/8/layout/vList2"/>
    <dgm:cxn modelId="{C917C7B4-4C7F-48C0-B09D-0D7ADA81EE01}" type="presParOf" srcId="{B3F0C50A-CCDC-480F-890E-5C70E6561152}" destId="{B4D18121-EA67-47E9-87CA-BF42B5E61F8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C15359-1D0D-48CB-B0C1-D0BC9A50D7E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D0848A9-3AFA-4987-BDD8-46F6CCD2BB33}">
      <dgm:prSet custT="1"/>
      <dgm:spPr/>
      <dgm:t>
        <a:bodyPr/>
        <a:lstStyle/>
        <a:p>
          <a:pPr algn="ctr" rtl="0"/>
          <a:r>
            <a:rPr lang="en-GB" sz="2800" dirty="0" smtClean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01DBA65-56B0-44C2-8435-E016C9E9E59E}" type="parTrans" cxnId="{21B3522B-4F2E-451F-90F7-CF1DAFC3F268}">
      <dgm:prSet/>
      <dgm:spPr/>
      <dgm:t>
        <a:bodyPr/>
        <a:lstStyle/>
        <a:p>
          <a:endParaRPr lang="en-US"/>
        </a:p>
      </dgm:t>
    </dgm:pt>
    <dgm:pt modelId="{B14C12C6-F7F5-4968-A381-A740444F48E4}" type="sibTrans" cxnId="{21B3522B-4F2E-451F-90F7-CF1DAFC3F268}">
      <dgm:prSet/>
      <dgm:spPr/>
      <dgm:t>
        <a:bodyPr/>
        <a:lstStyle/>
        <a:p>
          <a:endParaRPr lang="en-US"/>
        </a:p>
      </dgm:t>
    </dgm:pt>
    <dgm:pt modelId="{8784AC4F-2364-4469-9296-3F08B66C9B03}" type="pres">
      <dgm:prSet presAssocID="{79C15359-1D0D-48CB-B0C1-D0BC9A50D7E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5CCEE42-7E9F-460F-B10D-3E44C9B4FCC0}" type="pres">
      <dgm:prSet presAssocID="{ED0848A9-3AFA-4987-BDD8-46F6CCD2BB33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EF9C4A0E-5D55-43F8-A97D-BC13E807BE8A}" type="presOf" srcId="{ED0848A9-3AFA-4987-BDD8-46F6CCD2BB33}" destId="{45CCEE42-7E9F-460F-B10D-3E44C9B4FCC0}" srcOrd="0" destOrd="0" presId="urn:microsoft.com/office/officeart/2005/8/layout/vList2"/>
    <dgm:cxn modelId="{E9112452-B971-4EAF-938C-0E2D07689D59}" type="presOf" srcId="{79C15359-1D0D-48CB-B0C1-D0BC9A50D7ED}" destId="{8784AC4F-2364-4469-9296-3F08B66C9B03}" srcOrd="0" destOrd="0" presId="urn:microsoft.com/office/officeart/2005/8/layout/vList2"/>
    <dgm:cxn modelId="{21B3522B-4F2E-451F-90F7-CF1DAFC3F268}" srcId="{79C15359-1D0D-48CB-B0C1-D0BC9A50D7ED}" destId="{ED0848A9-3AFA-4987-BDD8-46F6CCD2BB33}" srcOrd="0" destOrd="0" parTransId="{601DBA65-56B0-44C2-8435-E016C9E9E59E}" sibTransId="{B14C12C6-F7F5-4968-A381-A740444F48E4}"/>
    <dgm:cxn modelId="{9A8ED690-EF81-4481-909C-31FC92631E33}" type="presParOf" srcId="{8784AC4F-2364-4469-9296-3F08B66C9B03}" destId="{45CCEE42-7E9F-460F-B10D-3E44C9B4FCC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6B01D9A-082A-43C4-9F57-25139BF5BC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3C81150-DC3C-4DE5-A9E3-5EA14EE11ABD}">
      <dgm:prSet custT="1"/>
      <dgm:spPr/>
      <dgm:t>
        <a:bodyPr/>
        <a:lstStyle/>
        <a:p>
          <a:pPr rtl="0"/>
          <a:r>
            <a:rPr lang="en-GB" sz="2800" b="1" dirty="0" smtClean="0">
              <a:latin typeface="Arial" panose="020B0604020202020204" pitchFamily="34" charset="0"/>
              <a:cs typeface="Arial" panose="020B0604020202020204" pitchFamily="34" charset="0"/>
            </a:rPr>
            <a:t>OVERVIEW OF BUSINEES IDEA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58DDCD6-716F-4302-9606-DF872A3FFEAF}" type="parTrans" cxnId="{AD961D4B-12C6-469D-99BE-3A2909F92D5C}">
      <dgm:prSet/>
      <dgm:spPr/>
      <dgm:t>
        <a:bodyPr/>
        <a:lstStyle/>
        <a:p>
          <a:endParaRPr lang="en-US"/>
        </a:p>
      </dgm:t>
    </dgm:pt>
    <dgm:pt modelId="{D3F13C30-E70F-4988-8609-97D41E2C4F11}" type="sibTrans" cxnId="{AD961D4B-12C6-469D-99BE-3A2909F92D5C}">
      <dgm:prSet/>
      <dgm:spPr/>
      <dgm:t>
        <a:bodyPr/>
        <a:lstStyle/>
        <a:p>
          <a:endParaRPr lang="en-US"/>
        </a:p>
      </dgm:t>
    </dgm:pt>
    <dgm:pt modelId="{86C7464A-B140-4932-A673-3E1E8EF497E1}" type="pres">
      <dgm:prSet presAssocID="{C6B01D9A-082A-43C4-9F57-25139BF5BCA5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BD0D440-E2F8-437C-9E90-F91BA9970876}" type="pres">
      <dgm:prSet presAssocID="{13C81150-DC3C-4DE5-A9E3-5EA14EE11ABD}" presName="parentText" presStyleLbl="node1" presStyleIdx="0" presStyleCnt="1" custLinFactNeighborX="14201" custLinFactNeighborY="-36873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5B8B3F5-3665-46AB-A1A6-B0DA943BFA81}" type="presOf" srcId="{13C81150-DC3C-4DE5-A9E3-5EA14EE11ABD}" destId="{9BD0D440-E2F8-437C-9E90-F91BA9970876}" srcOrd="0" destOrd="0" presId="urn:microsoft.com/office/officeart/2005/8/layout/vList2"/>
    <dgm:cxn modelId="{BC1F3423-079B-4FE4-BB4D-B2F9ED4D2740}" type="presOf" srcId="{C6B01D9A-082A-43C4-9F57-25139BF5BCA5}" destId="{86C7464A-B140-4932-A673-3E1E8EF497E1}" srcOrd="0" destOrd="0" presId="urn:microsoft.com/office/officeart/2005/8/layout/vList2"/>
    <dgm:cxn modelId="{AD961D4B-12C6-469D-99BE-3A2909F92D5C}" srcId="{C6B01D9A-082A-43C4-9F57-25139BF5BCA5}" destId="{13C81150-DC3C-4DE5-A9E3-5EA14EE11ABD}" srcOrd="0" destOrd="0" parTransId="{C58DDCD6-716F-4302-9606-DF872A3FFEAF}" sibTransId="{D3F13C30-E70F-4988-8609-97D41E2C4F11}"/>
    <dgm:cxn modelId="{2A7A9535-AC41-49D0-A8DB-96CFBBEF1E14}" type="presParOf" srcId="{86C7464A-B140-4932-A673-3E1E8EF497E1}" destId="{9BD0D440-E2F8-437C-9E90-F91BA997087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17B33FCB-5A15-4A3B-8AEE-3856C8ACB643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154BAD4-D21A-41D2-AAF6-840305DBA5FF}">
      <dgm:prSet custT="1"/>
      <dgm:spPr/>
      <dgm:t>
        <a:bodyPr/>
        <a:lstStyle/>
        <a:p>
          <a:pPr rtl="0"/>
          <a:r>
            <a:rPr lang="en-GB" sz="3600" b="1" dirty="0" smtClean="0">
              <a:latin typeface="Arial" panose="020B0604020202020204" pitchFamily="34" charset="0"/>
              <a:cs typeface="Arial" panose="020B0604020202020204" pitchFamily="34" charset="0"/>
            </a:rPr>
            <a:t>Legal Structure:  </a:t>
          </a:r>
          <a:endParaRPr lang="en-GB" sz="3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7D3D351-72D1-47B1-A7C7-EDF6EEE2F758}" type="parTrans" cxnId="{07EF19A2-586D-47A6-81F9-D422DEE6A2FD}">
      <dgm:prSet/>
      <dgm:spPr/>
      <dgm:t>
        <a:bodyPr/>
        <a:lstStyle/>
        <a:p>
          <a:endParaRPr lang="en-US"/>
        </a:p>
      </dgm:t>
    </dgm:pt>
    <dgm:pt modelId="{B2315C2A-192D-48C8-882A-B755E774860E}" type="sibTrans" cxnId="{07EF19A2-586D-47A6-81F9-D422DEE6A2FD}">
      <dgm:prSet/>
      <dgm:spPr/>
      <dgm:t>
        <a:bodyPr/>
        <a:lstStyle/>
        <a:p>
          <a:endParaRPr lang="en-US"/>
        </a:p>
      </dgm:t>
    </dgm:pt>
    <dgm:pt modelId="{C5BBBFE1-EFAC-4503-BE22-F2963E38E071}">
      <dgm:prSet custT="1"/>
      <dgm:spPr/>
      <dgm:t>
        <a:bodyPr/>
        <a:lstStyle/>
        <a:p>
          <a:pPr rtl="0"/>
          <a:r>
            <a:rPr lang="en-GB" sz="2400" dirty="0" smtClean="0">
              <a:latin typeface="Arial" panose="020B0604020202020204" pitchFamily="34" charset="0"/>
              <a:cs typeface="Arial" panose="020B0604020202020204" pitchFamily="34" charset="0"/>
            </a:rPr>
            <a:t>Pure Ecuador, Authentic Flavour will operate as a Private Limited Company, registered with Companies House in the UK.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5E912A6-6AF2-46D7-A8C8-6D5523E519FE}" type="parTrans" cxnId="{1E3AA116-E6CF-4150-8583-02D29C5DD367}">
      <dgm:prSet/>
      <dgm:spPr/>
      <dgm:t>
        <a:bodyPr/>
        <a:lstStyle/>
        <a:p>
          <a:endParaRPr lang="en-US"/>
        </a:p>
      </dgm:t>
    </dgm:pt>
    <dgm:pt modelId="{9F3C7F57-3125-4FA0-ACC0-CC8496AB9DD9}" type="sibTrans" cxnId="{1E3AA116-E6CF-4150-8583-02D29C5DD367}">
      <dgm:prSet/>
      <dgm:spPr/>
      <dgm:t>
        <a:bodyPr/>
        <a:lstStyle/>
        <a:p>
          <a:endParaRPr lang="en-US"/>
        </a:p>
      </dgm:t>
    </dgm:pt>
    <dgm:pt modelId="{3285A7E0-7142-400E-AB56-683D2E6C44A3}">
      <dgm:prSet custT="1"/>
      <dgm:spPr/>
      <dgm:t>
        <a:bodyPr/>
        <a:lstStyle/>
        <a:p>
          <a:pPr rtl="0"/>
          <a:r>
            <a:rPr lang="en-GB" sz="3600" b="1" dirty="0" smtClean="0">
              <a:latin typeface="Arial" panose="020B0604020202020204" pitchFamily="34" charset="0"/>
              <a:cs typeface="Arial" panose="020B0604020202020204" pitchFamily="34" charset="0"/>
            </a:rPr>
            <a:t>Why:  </a:t>
          </a:r>
          <a:endParaRPr lang="en-GB" sz="36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65D74A2-E2DA-45AE-B329-424EC3BD918B}" type="parTrans" cxnId="{2FC2389A-DFD3-4AA0-B9F8-5181180F4423}">
      <dgm:prSet/>
      <dgm:spPr/>
      <dgm:t>
        <a:bodyPr/>
        <a:lstStyle/>
        <a:p>
          <a:endParaRPr lang="en-US"/>
        </a:p>
      </dgm:t>
    </dgm:pt>
    <dgm:pt modelId="{3841DAFB-6510-4B40-96CE-A78364AEC21F}" type="sibTrans" cxnId="{2FC2389A-DFD3-4AA0-B9F8-5181180F4423}">
      <dgm:prSet/>
      <dgm:spPr/>
      <dgm:t>
        <a:bodyPr/>
        <a:lstStyle/>
        <a:p>
          <a:endParaRPr lang="en-US"/>
        </a:p>
      </dgm:t>
    </dgm:pt>
    <dgm:pt modelId="{6B104058-CA16-4D7C-8A09-77896B4A7194}">
      <dgm:prSet custT="1"/>
      <dgm:spPr/>
      <dgm:t>
        <a:bodyPr/>
        <a:lstStyle/>
        <a:p>
          <a:pPr rtl="0"/>
          <a:r>
            <a:rPr lang="en-GB" sz="2400" dirty="0" smtClean="0">
              <a:latin typeface="Arial" panose="020B0604020202020204" pitchFamily="34" charset="0"/>
              <a:cs typeface="Arial" panose="020B0604020202020204" pitchFamily="34" charset="0"/>
            </a:rPr>
            <a:t>Limited Liability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4FFAC1-8968-4C63-8CFD-7F23E4696F75}" type="parTrans" cxnId="{F0613284-DDE2-49D7-B793-D81133B4DB37}">
      <dgm:prSet/>
      <dgm:spPr/>
      <dgm:t>
        <a:bodyPr/>
        <a:lstStyle/>
        <a:p>
          <a:endParaRPr lang="en-US"/>
        </a:p>
      </dgm:t>
    </dgm:pt>
    <dgm:pt modelId="{7912CF8B-ADEA-4F4D-9D61-4F6663084770}" type="sibTrans" cxnId="{F0613284-DDE2-49D7-B793-D81133B4DB37}">
      <dgm:prSet/>
      <dgm:spPr/>
      <dgm:t>
        <a:bodyPr/>
        <a:lstStyle/>
        <a:p>
          <a:endParaRPr lang="en-US"/>
        </a:p>
      </dgm:t>
    </dgm:pt>
    <dgm:pt modelId="{723B3A66-807A-4972-9F83-487631D34F73}">
      <dgm:prSet custT="1"/>
      <dgm:spPr/>
      <dgm:t>
        <a:bodyPr/>
        <a:lstStyle/>
        <a:p>
          <a:pPr rtl="0"/>
          <a:r>
            <a:rPr lang="en-GB" sz="2400" dirty="0" smtClean="0">
              <a:latin typeface="Arial" panose="020B0604020202020204" pitchFamily="34" charset="0"/>
              <a:cs typeface="Arial" panose="020B0604020202020204" pitchFamily="34" charset="0"/>
            </a:rPr>
            <a:t>Professional Credibility,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CE8AC07-81B0-45C5-AE68-D5D96ECE0262}" type="parTrans" cxnId="{31FD2EDC-8972-456B-A4DA-CA167A4F1274}">
      <dgm:prSet/>
      <dgm:spPr/>
      <dgm:t>
        <a:bodyPr/>
        <a:lstStyle/>
        <a:p>
          <a:endParaRPr lang="en-US"/>
        </a:p>
      </dgm:t>
    </dgm:pt>
    <dgm:pt modelId="{BF5DD65F-A361-4520-873F-81B4C324D550}" type="sibTrans" cxnId="{31FD2EDC-8972-456B-A4DA-CA167A4F1274}">
      <dgm:prSet/>
      <dgm:spPr/>
      <dgm:t>
        <a:bodyPr/>
        <a:lstStyle/>
        <a:p>
          <a:endParaRPr lang="en-US"/>
        </a:p>
      </dgm:t>
    </dgm:pt>
    <dgm:pt modelId="{678D3207-783B-4A5F-AB75-631AF8F757CB}">
      <dgm:prSet custT="1"/>
      <dgm:spPr/>
      <dgm:t>
        <a:bodyPr/>
        <a:lstStyle/>
        <a:p>
          <a:pPr rtl="0"/>
          <a:r>
            <a:rPr lang="en-GB" sz="2400" smtClean="0">
              <a:latin typeface="Arial" panose="020B0604020202020204" pitchFamily="34" charset="0"/>
              <a:cs typeface="Arial" panose="020B0604020202020204" pitchFamily="34" charset="0"/>
            </a:rPr>
            <a:t>Tax Efficiency,</a:t>
          </a:r>
          <a:endParaRPr lang="en-GB" sz="24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A5766BF-F067-4B55-828B-DF817EB3FBCB}" type="parTrans" cxnId="{6DA7F681-82F9-45AC-BB25-327BD06D5183}">
      <dgm:prSet/>
      <dgm:spPr/>
      <dgm:t>
        <a:bodyPr/>
        <a:lstStyle/>
        <a:p>
          <a:endParaRPr lang="en-US"/>
        </a:p>
      </dgm:t>
    </dgm:pt>
    <dgm:pt modelId="{8232DF2F-FB66-42BE-8282-B48924FD0904}" type="sibTrans" cxnId="{6DA7F681-82F9-45AC-BB25-327BD06D5183}">
      <dgm:prSet/>
      <dgm:spPr/>
      <dgm:t>
        <a:bodyPr/>
        <a:lstStyle/>
        <a:p>
          <a:endParaRPr lang="en-US"/>
        </a:p>
      </dgm:t>
    </dgm:pt>
    <dgm:pt modelId="{D607B348-DF42-4925-BA14-881B81C0F780}">
      <dgm:prSet custT="1"/>
      <dgm:spPr/>
      <dgm:t>
        <a:bodyPr/>
        <a:lstStyle/>
        <a:p>
          <a:pPr rtl="0"/>
          <a:r>
            <a:rPr lang="en-GB" sz="2400" dirty="0" smtClean="0">
              <a:latin typeface="Arial" panose="020B0604020202020204" pitchFamily="34" charset="0"/>
              <a:cs typeface="Arial" panose="020B0604020202020204" pitchFamily="34" charset="0"/>
            </a:rPr>
            <a:t>Easier Investment Opportunities.</a:t>
          </a:r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14D8907-6D82-4DF6-90AC-15B89C5C4702}" type="parTrans" cxnId="{F7537825-4E54-4E73-AE48-762972F9CCA5}">
      <dgm:prSet/>
      <dgm:spPr/>
      <dgm:t>
        <a:bodyPr/>
        <a:lstStyle/>
        <a:p>
          <a:endParaRPr lang="en-US"/>
        </a:p>
      </dgm:t>
    </dgm:pt>
    <dgm:pt modelId="{A983DDCE-BC8F-4CE0-AF70-4B8E7BF835CD}" type="sibTrans" cxnId="{F7537825-4E54-4E73-AE48-762972F9CCA5}">
      <dgm:prSet/>
      <dgm:spPr/>
      <dgm:t>
        <a:bodyPr/>
        <a:lstStyle/>
        <a:p>
          <a:endParaRPr lang="en-US"/>
        </a:p>
      </dgm:t>
    </dgm:pt>
    <dgm:pt modelId="{D5BDD2AD-24E2-433A-A884-2527B752B8E0}">
      <dgm:prSet/>
      <dgm:spPr/>
      <dgm:t>
        <a:bodyPr/>
        <a:lstStyle/>
        <a:p>
          <a:pPr rtl="0"/>
          <a:endParaRPr lang="en-GB" sz="1600" dirty="0"/>
        </a:p>
      </dgm:t>
    </dgm:pt>
    <dgm:pt modelId="{BB07E080-6E14-4833-9151-207FC317C574}" type="parTrans" cxnId="{9A55D3F9-517B-4C9A-93E9-2EEF713056CA}">
      <dgm:prSet/>
      <dgm:spPr/>
      <dgm:t>
        <a:bodyPr/>
        <a:lstStyle/>
        <a:p>
          <a:endParaRPr lang="en-US"/>
        </a:p>
      </dgm:t>
    </dgm:pt>
    <dgm:pt modelId="{A516ADE7-082F-4584-91D5-C482B5F7402D}" type="sibTrans" cxnId="{9A55D3F9-517B-4C9A-93E9-2EEF713056CA}">
      <dgm:prSet/>
      <dgm:spPr/>
      <dgm:t>
        <a:bodyPr/>
        <a:lstStyle/>
        <a:p>
          <a:endParaRPr lang="en-US"/>
        </a:p>
      </dgm:t>
    </dgm:pt>
    <dgm:pt modelId="{EFAFA42E-73A9-45ED-8023-D18C1237BCD5}">
      <dgm:prSet custT="1"/>
      <dgm:spPr/>
      <dgm:t>
        <a:bodyPr/>
        <a:lstStyle/>
        <a:p>
          <a:pPr rtl="0"/>
          <a:endParaRPr lang="en-GB" sz="24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1C479A7-BC88-46B0-A625-7785568CF4EF}" type="parTrans" cxnId="{7D3A09E0-F344-4D7D-9387-C61582B3035C}">
      <dgm:prSet/>
      <dgm:spPr/>
      <dgm:t>
        <a:bodyPr/>
        <a:lstStyle/>
        <a:p>
          <a:endParaRPr lang="en-US"/>
        </a:p>
      </dgm:t>
    </dgm:pt>
    <dgm:pt modelId="{4B5E657F-3B61-4400-99FA-B06FA2E4326B}" type="sibTrans" cxnId="{7D3A09E0-F344-4D7D-9387-C61582B3035C}">
      <dgm:prSet/>
      <dgm:spPr/>
      <dgm:t>
        <a:bodyPr/>
        <a:lstStyle/>
        <a:p>
          <a:endParaRPr lang="en-US"/>
        </a:p>
      </dgm:t>
    </dgm:pt>
    <dgm:pt modelId="{3044DBC2-FDE5-4FD1-BB53-EF33296E305E}">
      <dgm:prSet/>
      <dgm:spPr/>
      <dgm:t>
        <a:bodyPr/>
        <a:lstStyle/>
        <a:p>
          <a:pPr rtl="0"/>
          <a:endParaRPr lang="en-GB" sz="900"/>
        </a:p>
      </dgm:t>
    </dgm:pt>
    <dgm:pt modelId="{8EAC351A-31BB-4874-9541-4F20E15A5E02}" type="parTrans" cxnId="{4C7D06A3-2AD4-4723-94C4-EC533A333648}">
      <dgm:prSet/>
      <dgm:spPr/>
      <dgm:t>
        <a:bodyPr/>
        <a:lstStyle/>
        <a:p>
          <a:endParaRPr lang="en-US"/>
        </a:p>
      </dgm:t>
    </dgm:pt>
    <dgm:pt modelId="{96E44C3B-5ECE-40DA-8D11-E31C9EAFF6CA}" type="sibTrans" cxnId="{4C7D06A3-2AD4-4723-94C4-EC533A333648}">
      <dgm:prSet/>
      <dgm:spPr/>
      <dgm:t>
        <a:bodyPr/>
        <a:lstStyle/>
        <a:p>
          <a:endParaRPr lang="en-US"/>
        </a:p>
      </dgm:t>
    </dgm:pt>
    <dgm:pt modelId="{7D5900BA-44FE-4792-9C88-CE5BD1E30E31}" type="pres">
      <dgm:prSet presAssocID="{17B33FCB-5A15-4A3B-8AEE-3856C8ACB64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7096740-A231-438D-BF86-3E200F4F9A3F}" type="pres">
      <dgm:prSet presAssocID="{6154BAD4-D21A-41D2-AAF6-840305DBA5FF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4549374-A95F-427C-B2E2-411AD8925371}" type="pres">
      <dgm:prSet presAssocID="{6154BAD4-D21A-41D2-AAF6-840305DBA5FF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EE63956-77D9-4409-9FCB-1A5BAE7A2EA9}" type="pres">
      <dgm:prSet presAssocID="{3285A7E0-7142-400E-AB56-683D2E6C44A3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4CF06A74-1CDE-41B9-B826-C182B0A0875F}" type="pres">
      <dgm:prSet presAssocID="{3285A7E0-7142-400E-AB56-683D2E6C44A3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A0DEFF1-318C-4DB8-A87A-337A1D3060A0}" type="presOf" srcId="{D607B348-DF42-4925-BA14-881B81C0F780}" destId="{4CF06A74-1CDE-41B9-B826-C182B0A0875F}" srcOrd="0" destOrd="4" presId="urn:microsoft.com/office/officeart/2005/8/layout/vList2"/>
    <dgm:cxn modelId="{4C7D06A3-2AD4-4723-94C4-EC533A333648}" srcId="{3285A7E0-7142-400E-AB56-683D2E6C44A3}" destId="{3044DBC2-FDE5-4FD1-BB53-EF33296E305E}" srcOrd="0" destOrd="0" parTransId="{8EAC351A-31BB-4874-9541-4F20E15A5E02}" sibTransId="{96E44C3B-5ECE-40DA-8D11-E31C9EAFF6CA}"/>
    <dgm:cxn modelId="{F7537825-4E54-4E73-AE48-762972F9CCA5}" srcId="{3285A7E0-7142-400E-AB56-683D2E6C44A3}" destId="{D607B348-DF42-4925-BA14-881B81C0F780}" srcOrd="4" destOrd="0" parTransId="{A14D8907-6D82-4DF6-90AC-15B89C5C4702}" sibTransId="{A983DDCE-BC8F-4CE0-AF70-4B8E7BF835CD}"/>
    <dgm:cxn modelId="{F0613284-DDE2-49D7-B793-D81133B4DB37}" srcId="{3285A7E0-7142-400E-AB56-683D2E6C44A3}" destId="{6B104058-CA16-4D7C-8A09-77896B4A7194}" srcOrd="1" destOrd="0" parTransId="{EE4FFAC1-8968-4C63-8CFD-7F23E4696F75}" sibTransId="{7912CF8B-ADEA-4F4D-9D61-4F6663084770}"/>
    <dgm:cxn modelId="{37099C24-EB49-43B2-8F99-36A307700296}" type="presOf" srcId="{D5BDD2AD-24E2-433A-A884-2527B752B8E0}" destId="{44549374-A95F-427C-B2E2-411AD8925371}" srcOrd="0" destOrd="0" presId="urn:microsoft.com/office/officeart/2005/8/layout/vList2"/>
    <dgm:cxn modelId="{9A55D3F9-517B-4C9A-93E9-2EEF713056CA}" srcId="{6154BAD4-D21A-41D2-AAF6-840305DBA5FF}" destId="{D5BDD2AD-24E2-433A-A884-2527B752B8E0}" srcOrd="0" destOrd="0" parTransId="{BB07E080-6E14-4833-9151-207FC317C574}" sibTransId="{A516ADE7-082F-4584-91D5-C482B5F7402D}"/>
    <dgm:cxn modelId="{29EAF10E-EED1-486E-97E0-EC0B02B89E46}" type="presOf" srcId="{3044DBC2-FDE5-4FD1-BB53-EF33296E305E}" destId="{4CF06A74-1CDE-41B9-B826-C182B0A0875F}" srcOrd="0" destOrd="0" presId="urn:microsoft.com/office/officeart/2005/8/layout/vList2"/>
    <dgm:cxn modelId="{2FC2389A-DFD3-4AA0-B9F8-5181180F4423}" srcId="{17B33FCB-5A15-4A3B-8AEE-3856C8ACB643}" destId="{3285A7E0-7142-400E-AB56-683D2E6C44A3}" srcOrd="1" destOrd="0" parTransId="{265D74A2-E2DA-45AE-B329-424EC3BD918B}" sibTransId="{3841DAFB-6510-4B40-96CE-A78364AEC21F}"/>
    <dgm:cxn modelId="{7E78C39F-E731-492C-87DD-2B660BDC6AB4}" type="presOf" srcId="{678D3207-783B-4A5F-AB75-631AF8F757CB}" destId="{4CF06A74-1CDE-41B9-B826-C182B0A0875F}" srcOrd="0" destOrd="3" presId="urn:microsoft.com/office/officeart/2005/8/layout/vList2"/>
    <dgm:cxn modelId="{31FD2EDC-8972-456B-A4DA-CA167A4F1274}" srcId="{3285A7E0-7142-400E-AB56-683D2E6C44A3}" destId="{723B3A66-807A-4972-9F83-487631D34F73}" srcOrd="2" destOrd="0" parTransId="{6CE8AC07-81B0-45C5-AE68-D5D96ECE0262}" sibTransId="{BF5DD65F-A361-4520-873F-81B4C324D550}"/>
    <dgm:cxn modelId="{E6C2BB27-F052-4012-94C0-B87945FC6331}" type="presOf" srcId="{6154BAD4-D21A-41D2-AAF6-840305DBA5FF}" destId="{F7096740-A231-438D-BF86-3E200F4F9A3F}" srcOrd="0" destOrd="0" presId="urn:microsoft.com/office/officeart/2005/8/layout/vList2"/>
    <dgm:cxn modelId="{C7B1D783-EA33-469C-B6DE-A0900DBFD635}" type="presOf" srcId="{EFAFA42E-73A9-45ED-8023-D18C1237BCD5}" destId="{44549374-A95F-427C-B2E2-411AD8925371}" srcOrd="0" destOrd="2" presId="urn:microsoft.com/office/officeart/2005/8/layout/vList2"/>
    <dgm:cxn modelId="{07EF19A2-586D-47A6-81F9-D422DEE6A2FD}" srcId="{17B33FCB-5A15-4A3B-8AEE-3856C8ACB643}" destId="{6154BAD4-D21A-41D2-AAF6-840305DBA5FF}" srcOrd="0" destOrd="0" parTransId="{E7D3D351-72D1-47B1-A7C7-EDF6EEE2F758}" sibTransId="{B2315C2A-192D-48C8-882A-B755E774860E}"/>
    <dgm:cxn modelId="{CC2C56E8-9977-4C19-BA1A-1BA819454480}" type="presOf" srcId="{723B3A66-807A-4972-9F83-487631D34F73}" destId="{4CF06A74-1CDE-41B9-B826-C182B0A0875F}" srcOrd="0" destOrd="2" presId="urn:microsoft.com/office/officeart/2005/8/layout/vList2"/>
    <dgm:cxn modelId="{C50E0284-AADC-4C5B-9F1E-C0C778712433}" type="presOf" srcId="{3285A7E0-7142-400E-AB56-683D2E6C44A3}" destId="{1EE63956-77D9-4409-9FCB-1A5BAE7A2EA9}" srcOrd="0" destOrd="0" presId="urn:microsoft.com/office/officeart/2005/8/layout/vList2"/>
    <dgm:cxn modelId="{1E08DD78-314A-4519-A329-1166F8C0DDA3}" type="presOf" srcId="{6B104058-CA16-4D7C-8A09-77896B4A7194}" destId="{4CF06A74-1CDE-41B9-B826-C182B0A0875F}" srcOrd="0" destOrd="1" presId="urn:microsoft.com/office/officeart/2005/8/layout/vList2"/>
    <dgm:cxn modelId="{6DA7F681-82F9-45AC-BB25-327BD06D5183}" srcId="{3285A7E0-7142-400E-AB56-683D2E6C44A3}" destId="{678D3207-783B-4A5F-AB75-631AF8F757CB}" srcOrd="3" destOrd="0" parTransId="{FA5766BF-F067-4B55-828B-DF817EB3FBCB}" sibTransId="{8232DF2F-FB66-42BE-8282-B48924FD0904}"/>
    <dgm:cxn modelId="{1E3AA116-E6CF-4150-8583-02D29C5DD367}" srcId="{6154BAD4-D21A-41D2-AAF6-840305DBA5FF}" destId="{C5BBBFE1-EFAC-4503-BE22-F2963E38E071}" srcOrd="1" destOrd="0" parTransId="{45E912A6-6AF2-46D7-A8C8-6D5523E519FE}" sibTransId="{9F3C7F57-3125-4FA0-ACC0-CC8496AB9DD9}"/>
    <dgm:cxn modelId="{127A29CD-8780-410E-8050-C7C2CDD47782}" type="presOf" srcId="{17B33FCB-5A15-4A3B-8AEE-3856C8ACB643}" destId="{7D5900BA-44FE-4792-9C88-CE5BD1E30E31}" srcOrd="0" destOrd="0" presId="urn:microsoft.com/office/officeart/2005/8/layout/vList2"/>
    <dgm:cxn modelId="{187BCC92-3BCB-4334-9DAD-EBCDF6600D63}" type="presOf" srcId="{C5BBBFE1-EFAC-4503-BE22-F2963E38E071}" destId="{44549374-A95F-427C-B2E2-411AD8925371}" srcOrd="0" destOrd="1" presId="urn:microsoft.com/office/officeart/2005/8/layout/vList2"/>
    <dgm:cxn modelId="{7D3A09E0-F344-4D7D-9387-C61582B3035C}" srcId="{6154BAD4-D21A-41D2-AAF6-840305DBA5FF}" destId="{EFAFA42E-73A9-45ED-8023-D18C1237BCD5}" srcOrd="2" destOrd="0" parTransId="{91C479A7-BC88-46B0-A625-7785568CF4EF}" sibTransId="{4B5E657F-3B61-4400-99FA-B06FA2E4326B}"/>
    <dgm:cxn modelId="{6FD9993C-49F8-4C75-8172-7D26D1B356A2}" type="presParOf" srcId="{7D5900BA-44FE-4792-9C88-CE5BD1E30E31}" destId="{F7096740-A231-438D-BF86-3E200F4F9A3F}" srcOrd="0" destOrd="0" presId="urn:microsoft.com/office/officeart/2005/8/layout/vList2"/>
    <dgm:cxn modelId="{8ED1BD9E-87D9-4A9F-AE59-95CBF6F11CE6}" type="presParOf" srcId="{7D5900BA-44FE-4792-9C88-CE5BD1E30E31}" destId="{44549374-A95F-427C-B2E2-411AD8925371}" srcOrd="1" destOrd="0" presId="urn:microsoft.com/office/officeart/2005/8/layout/vList2"/>
    <dgm:cxn modelId="{549A2E3F-AF14-4059-B044-7581F5FC325E}" type="presParOf" srcId="{7D5900BA-44FE-4792-9C88-CE5BD1E30E31}" destId="{1EE63956-77D9-4409-9FCB-1A5BAE7A2EA9}" srcOrd="2" destOrd="0" presId="urn:microsoft.com/office/officeart/2005/8/layout/vList2"/>
    <dgm:cxn modelId="{735D24C4-851F-42DA-B15C-712AA82E282F}" type="presParOf" srcId="{7D5900BA-44FE-4792-9C88-CE5BD1E30E31}" destId="{4CF06A74-1CDE-41B9-B826-C182B0A0875F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16FB3BF-E588-4009-9901-625417AFC1C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B79FF3EE-1943-43F9-A213-DDFD3A7944CA}">
      <dgm:prSet/>
      <dgm:spPr/>
      <dgm:t>
        <a:bodyPr/>
        <a:lstStyle/>
        <a:p>
          <a:pPr algn="ctr" rtl="0"/>
          <a:r>
            <a:rPr lang="en-GB" b="1" dirty="0" smtClean="0">
              <a:solidFill>
                <a:schemeClr val="bg1"/>
              </a:solidFill>
            </a:rPr>
            <a:t>ORGANISATIONAL CHART </a:t>
          </a:r>
          <a:endParaRPr lang="en-GB" b="1" dirty="0">
            <a:solidFill>
              <a:schemeClr val="bg1"/>
            </a:solidFill>
          </a:endParaRPr>
        </a:p>
      </dgm:t>
    </dgm:pt>
    <dgm:pt modelId="{B16361FD-7740-41E8-B6C8-20806C40B3ED}" type="parTrans" cxnId="{A36CB8F0-B8EF-4E0A-B056-268EE2663E23}">
      <dgm:prSet/>
      <dgm:spPr/>
      <dgm:t>
        <a:bodyPr/>
        <a:lstStyle/>
        <a:p>
          <a:endParaRPr lang="en-US"/>
        </a:p>
      </dgm:t>
    </dgm:pt>
    <dgm:pt modelId="{33DA25A2-3769-4209-B5FD-6F7757334D32}" type="sibTrans" cxnId="{A36CB8F0-B8EF-4E0A-B056-268EE2663E23}">
      <dgm:prSet/>
      <dgm:spPr/>
      <dgm:t>
        <a:bodyPr/>
        <a:lstStyle/>
        <a:p>
          <a:endParaRPr lang="en-US"/>
        </a:p>
      </dgm:t>
    </dgm:pt>
    <dgm:pt modelId="{2E76A7F3-A5B0-4C26-B92F-B7B0CC900936}" type="pres">
      <dgm:prSet presAssocID="{A16FB3BF-E588-4009-9901-625417AFC1C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90DA5E9B-0FBD-4997-B53F-7EE60BC7FE7E}" type="pres">
      <dgm:prSet presAssocID="{B79FF3EE-1943-43F9-A213-DDFD3A7944CA}" presName="parentText" presStyleLbl="node1" presStyleIdx="0" presStyleCnt="1" custLinFactNeighborX="-1159" custLinFactNeighborY="215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E9131A0-A4BE-4115-AB03-60034F3F1826}" type="presOf" srcId="{B79FF3EE-1943-43F9-A213-DDFD3A7944CA}" destId="{90DA5E9B-0FBD-4997-B53F-7EE60BC7FE7E}" srcOrd="0" destOrd="0" presId="urn:microsoft.com/office/officeart/2005/8/layout/vList2"/>
    <dgm:cxn modelId="{F5F53968-38B6-4618-B3C3-23AAED82CD18}" type="presOf" srcId="{A16FB3BF-E588-4009-9901-625417AFC1CD}" destId="{2E76A7F3-A5B0-4C26-B92F-B7B0CC900936}" srcOrd="0" destOrd="0" presId="urn:microsoft.com/office/officeart/2005/8/layout/vList2"/>
    <dgm:cxn modelId="{A36CB8F0-B8EF-4E0A-B056-268EE2663E23}" srcId="{A16FB3BF-E588-4009-9901-625417AFC1CD}" destId="{B79FF3EE-1943-43F9-A213-DDFD3A7944CA}" srcOrd="0" destOrd="0" parTransId="{B16361FD-7740-41E8-B6C8-20806C40B3ED}" sibTransId="{33DA25A2-3769-4209-B5FD-6F7757334D32}"/>
    <dgm:cxn modelId="{192B0FB7-60A2-4557-BD15-572E4D21329B}" type="presParOf" srcId="{2E76A7F3-A5B0-4C26-B92F-B7B0CC900936}" destId="{90DA5E9B-0FBD-4997-B53F-7EE60BC7FE7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FCD4EC53-A6FE-4F6A-BC74-04170B82E76D}" type="doc">
      <dgm:prSet loTypeId="urn:microsoft.com/office/officeart/2005/8/layout/orgChart1" loCatId="hierarchy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6886BD34-354D-424A-B7DF-71268EC02A08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MANAGER</a:t>
          </a:r>
          <a:endParaRPr lang="en-US" dirty="0">
            <a:solidFill>
              <a:schemeClr val="tx1"/>
            </a:solidFill>
          </a:endParaRPr>
        </a:p>
      </dgm:t>
    </dgm:pt>
    <dgm:pt modelId="{586C40F4-23FD-425F-949F-AF575A8E484A}" type="parTrans" cxnId="{66116D35-9231-4824-86EB-FF18D53FA6FA}">
      <dgm:prSet/>
      <dgm:spPr/>
      <dgm:t>
        <a:bodyPr/>
        <a:lstStyle/>
        <a:p>
          <a:endParaRPr lang="en-US"/>
        </a:p>
      </dgm:t>
    </dgm:pt>
    <dgm:pt modelId="{6310E856-60F9-4F57-AF53-05F13495FFA8}" type="sibTrans" cxnId="{66116D35-9231-4824-86EB-FF18D53FA6FA}">
      <dgm:prSet/>
      <dgm:spPr/>
      <dgm:t>
        <a:bodyPr/>
        <a:lstStyle/>
        <a:p>
          <a:endParaRPr lang="en-US"/>
        </a:p>
      </dgm:t>
    </dgm:pt>
    <dgm:pt modelId="{9D083BA4-E961-46FC-9E3E-FB1D5FFA8F4B}" type="asst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MAIN CHEF</a:t>
          </a:r>
          <a:endParaRPr lang="en-US" dirty="0">
            <a:solidFill>
              <a:schemeClr val="tx1"/>
            </a:solidFill>
          </a:endParaRPr>
        </a:p>
      </dgm:t>
    </dgm:pt>
    <dgm:pt modelId="{F9BFC30D-1181-401E-AE53-DFA09A16715E}" type="parTrans" cxnId="{2BAB2703-DE5C-4AE0-A30D-A48F3C9D6B2F}">
      <dgm:prSet/>
      <dgm:spPr/>
      <dgm:t>
        <a:bodyPr/>
        <a:lstStyle/>
        <a:p>
          <a:endParaRPr lang="en-US"/>
        </a:p>
      </dgm:t>
    </dgm:pt>
    <dgm:pt modelId="{6D6741C3-E74D-43AB-9F36-E4F2F09B9D98}" type="sibTrans" cxnId="{2BAB2703-DE5C-4AE0-A30D-A48F3C9D6B2F}">
      <dgm:prSet/>
      <dgm:spPr/>
      <dgm:t>
        <a:bodyPr/>
        <a:lstStyle/>
        <a:p>
          <a:endParaRPr lang="en-US"/>
        </a:p>
      </dgm:t>
    </dgm:pt>
    <dgm:pt modelId="{0CE248B1-E149-45C6-943A-0B8553BCDFC9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KITCHEN ASSITANT</a:t>
          </a:r>
          <a:endParaRPr lang="en-US" dirty="0">
            <a:solidFill>
              <a:schemeClr val="tx1"/>
            </a:solidFill>
          </a:endParaRPr>
        </a:p>
      </dgm:t>
    </dgm:pt>
    <dgm:pt modelId="{62387B99-0CA5-4EEF-AE26-2737C44C9147}" type="parTrans" cxnId="{68ECDE17-3B9C-4476-B0D9-5DDFDB03826E}">
      <dgm:prSet/>
      <dgm:spPr/>
      <dgm:t>
        <a:bodyPr/>
        <a:lstStyle/>
        <a:p>
          <a:endParaRPr lang="en-US"/>
        </a:p>
      </dgm:t>
    </dgm:pt>
    <dgm:pt modelId="{14D65C51-6CB1-47CD-BD99-ACBE0D2444AB}" type="sibTrans" cxnId="{68ECDE17-3B9C-4476-B0D9-5DDFDB03826E}">
      <dgm:prSet/>
      <dgm:spPr/>
      <dgm:t>
        <a:bodyPr/>
        <a:lstStyle/>
        <a:p>
          <a:endParaRPr lang="en-US"/>
        </a:p>
      </dgm:t>
    </dgm:pt>
    <dgm:pt modelId="{FA3A5185-D850-4D1A-8CE3-3FE3AB512398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SERVER 1</a:t>
          </a:r>
          <a:endParaRPr lang="en-US" dirty="0">
            <a:solidFill>
              <a:schemeClr val="tx1"/>
            </a:solidFill>
          </a:endParaRPr>
        </a:p>
      </dgm:t>
    </dgm:pt>
    <dgm:pt modelId="{014BFB3E-B19D-408C-88EE-66DCADE5C923}" type="parTrans" cxnId="{5F2A258D-8268-44E7-BB01-0C1039848008}">
      <dgm:prSet/>
      <dgm:spPr/>
      <dgm:t>
        <a:bodyPr/>
        <a:lstStyle/>
        <a:p>
          <a:endParaRPr lang="en-US"/>
        </a:p>
      </dgm:t>
    </dgm:pt>
    <dgm:pt modelId="{DE28CB3C-CA03-436A-9E13-B569E9C6EF1D}" type="sibTrans" cxnId="{5F2A258D-8268-44E7-BB01-0C1039848008}">
      <dgm:prSet/>
      <dgm:spPr/>
      <dgm:t>
        <a:bodyPr/>
        <a:lstStyle/>
        <a:p>
          <a:endParaRPr lang="en-US"/>
        </a:p>
      </dgm:t>
    </dgm:pt>
    <dgm:pt modelId="{9ECCF432-F7AF-4EB7-B23D-9A63E38EBD3C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SERVER 2</a:t>
          </a:r>
          <a:endParaRPr lang="en-US" dirty="0">
            <a:solidFill>
              <a:schemeClr val="tx1"/>
            </a:solidFill>
          </a:endParaRPr>
        </a:p>
      </dgm:t>
    </dgm:pt>
    <dgm:pt modelId="{8F4FD908-21C3-497F-9517-24A9310D86C3}" type="parTrans" cxnId="{CB4A6B3E-0047-47B0-8137-7C4813369B0A}">
      <dgm:prSet/>
      <dgm:spPr/>
      <dgm:t>
        <a:bodyPr/>
        <a:lstStyle/>
        <a:p>
          <a:endParaRPr lang="en-US"/>
        </a:p>
      </dgm:t>
    </dgm:pt>
    <dgm:pt modelId="{64307B1A-CFE6-4EBD-82CB-20D6E94527C8}" type="sibTrans" cxnId="{CB4A6B3E-0047-47B0-8137-7C4813369B0A}">
      <dgm:prSet/>
      <dgm:spPr/>
      <dgm:t>
        <a:bodyPr/>
        <a:lstStyle/>
        <a:p>
          <a:endParaRPr lang="en-US"/>
        </a:p>
      </dgm:t>
    </dgm:pt>
    <dgm:pt modelId="{509F6CE3-2C56-4E75-8B25-35D7CE0ACDA1}">
      <dgm:prSet phldrT="[Text]"/>
      <dgm:spPr/>
      <dgm:t>
        <a:bodyPr/>
        <a:lstStyle/>
        <a:p>
          <a:r>
            <a:rPr lang="en-US" dirty="0" smtClean="0">
              <a:solidFill>
                <a:schemeClr val="tx1"/>
              </a:solidFill>
            </a:rPr>
            <a:t>SERVER WEEKEND</a:t>
          </a:r>
          <a:endParaRPr lang="en-US" dirty="0">
            <a:solidFill>
              <a:schemeClr val="tx1"/>
            </a:solidFill>
          </a:endParaRPr>
        </a:p>
      </dgm:t>
    </dgm:pt>
    <dgm:pt modelId="{D9AB2481-5253-4409-B5BA-B19BDFCC47C6}" type="parTrans" cxnId="{B70B2A5C-78AB-42CC-9BB2-592931DFB336}">
      <dgm:prSet/>
      <dgm:spPr/>
      <dgm:t>
        <a:bodyPr/>
        <a:lstStyle/>
        <a:p>
          <a:endParaRPr lang="en-US"/>
        </a:p>
      </dgm:t>
    </dgm:pt>
    <dgm:pt modelId="{B3FA07AD-F075-4AA4-BDAA-348590CCEF4B}" type="sibTrans" cxnId="{B70B2A5C-78AB-42CC-9BB2-592931DFB336}">
      <dgm:prSet/>
      <dgm:spPr/>
      <dgm:t>
        <a:bodyPr/>
        <a:lstStyle/>
        <a:p>
          <a:endParaRPr lang="en-US"/>
        </a:p>
      </dgm:t>
    </dgm:pt>
    <dgm:pt modelId="{8D5B17D7-DA01-4D50-A696-F390EA5AC610}" type="pres">
      <dgm:prSet presAssocID="{FCD4EC53-A6FE-4F6A-BC74-04170B82E76D}" presName="hierChild1" presStyleCnt="0">
        <dgm:presLayoutVars>
          <dgm:orgChart val="1"/>
          <dgm:chPref val="1"/>
          <dgm:dir/>
          <dgm:animOne val="branch"/>
          <dgm:animLvl val="lvl"/>
          <dgm:resizeHandles/>
        </dgm:presLayoutVars>
      </dgm:prSet>
      <dgm:spPr/>
      <dgm:t>
        <a:bodyPr/>
        <a:lstStyle/>
        <a:p>
          <a:endParaRPr lang="en-US"/>
        </a:p>
      </dgm:t>
    </dgm:pt>
    <dgm:pt modelId="{E436097A-E7AD-4A32-A2E0-D3FF23D5962C}" type="pres">
      <dgm:prSet presAssocID="{6886BD34-354D-424A-B7DF-71268EC02A08}" presName="hierRoot1" presStyleCnt="0">
        <dgm:presLayoutVars>
          <dgm:hierBranch val="init"/>
        </dgm:presLayoutVars>
      </dgm:prSet>
      <dgm:spPr/>
    </dgm:pt>
    <dgm:pt modelId="{55B6E8DB-8FB2-46A6-B01E-6AE23844B156}" type="pres">
      <dgm:prSet presAssocID="{6886BD34-354D-424A-B7DF-71268EC02A08}" presName="rootComposite1" presStyleCnt="0"/>
      <dgm:spPr/>
    </dgm:pt>
    <dgm:pt modelId="{4B412240-46C4-4B5F-B293-84BA22F9C6CD}" type="pres">
      <dgm:prSet presAssocID="{6886BD34-354D-424A-B7DF-71268EC02A08}" presName="rootText1" presStyleLbl="node0" presStyleIdx="0" presStyleCnt="1" custScaleX="139029" custScaleY="107038">
        <dgm:presLayoutVars>
          <dgm:chPref val="3"/>
        </dgm:presLayoutVars>
      </dgm:prSet>
      <dgm:spPr>
        <a:prstGeom prst="ellipse">
          <a:avLst/>
        </a:prstGeom>
      </dgm:spPr>
      <dgm:t>
        <a:bodyPr/>
        <a:lstStyle/>
        <a:p>
          <a:endParaRPr lang="en-US"/>
        </a:p>
      </dgm:t>
    </dgm:pt>
    <dgm:pt modelId="{CFC4EFA0-8943-45B4-92FE-A67B98B98E63}" type="pres">
      <dgm:prSet presAssocID="{6886BD34-354D-424A-B7DF-71268EC02A08}" presName="rootConnector1" presStyleLbl="node1" presStyleIdx="0" presStyleCnt="0"/>
      <dgm:spPr/>
      <dgm:t>
        <a:bodyPr/>
        <a:lstStyle/>
        <a:p>
          <a:endParaRPr lang="en-US"/>
        </a:p>
      </dgm:t>
    </dgm:pt>
    <dgm:pt modelId="{BB92DECF-5AB3-4AA7-878B-45B38B176AB7}" type="pres">
      <dgm:prSet presAssocID="{6886BD34-354D-424A-B7DF-71268EC02A08}" presName="hierChild2" presStyleCnt="0"/>
      <dgm:spPr/>
    </dgm:pt>
    <dgm:pt modelId="{A9B46E78-B218-483D-AF41-ED657ECDA8F0}" type="pres">
      <dgm:prSet presAssocID="{62387B99-0CA5-4EEF-AE26-2737C44C9147}" presName="Name37" presStyleLbl="parChTrans1D2" presStyleIdx="0" presStyleCnt="5"/>
      <dgm:spPr/>
      <dgm:t>
        <a:bodyPr/>
        <a:lstStyle/>
        <a:p>
          <a:endParaRPr lang="en-US"/>
        </a:p>
      </dgm:t>
    </dgm:pt>
    <dgm:pt modelId="{FD757221-971D-4762-8ECD-F3953201C35A}" type="pres">
      <dgm:prSet presAssocID="{0CE248B1-E149-45C6-943A-0B8553BCDFC9}" presName="hierRoot2" presStyleCnt="0">
        <dgm:presLayoutVars>
          <dgm:hierBranch val="init"/>
        </dgm:presLayoutVars>
      </dgm:prSet>
      <dgm:spPr/>
    </dgm:pt>
    <dgm:pt modelId="{7F6219FC-0057-45D2-8B9E-687F7E0C82E5}" type="pres">
      <dgm:prSet presAssocID="{0CE248B1-E149-45C6-943A-0B8553BCDFC9}" presName="rootComposite" presStyleCnt="0"/>
      <dgm:spPr/>
    </dgm:pt>
    <dgm:pt modelId="{BE218A80-B04C-43F9-9033-4B8CB7F7C019}" type="pres">
      <dgm:prSet presAssocID="{0CE248B1-E149-45C6-943A-0B8553BCDFC9}" presName="rootText" presStyleLbl="node2" presStyleIdx="0" presStyleCnt="4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2A72EB08-1816-41D6-B678-7EFC475890F9}" type="pres">
      <dgm:prSet presAssocID="{0CE248B1-E149-45C6-943A-0B8553BCDFC9}" presName="rootConnector" presStyleLbl="node2" presStyleIdx="0" presStyleCnt="4"/>
      <dgm:spPr/>
      <dgm:t>
        <a:bodyPr/>
        <a:lstStyle/>
        <a:p>
          <a:endParaRPr lang="en-US"/>
        </a:p>
      </dgm:t>
    </dgm:pt>
    <dgm:pt modelId="{555EF167-C13B-48F2-B8CA-DF2C2F09C999}" type="pres">
      <dgm:prSet presAssocID="{0CE248B1-E149-45C6-943A-0B8553BCDFC9}" presName="hierChild4" presStyleCnt="0"/>
      <dgm:spPr/>
    </dgm:pt>
    <dgm:pt modelId="{72569805-4C2B-4D70-8C41-300CCEBD7C50}" type="pres">
      <dgm:prSet presAssocID="{0CE248B1-E149-45C6-943A-0B8553BCDFC9}" presName="hierChild5" presStyleCnt="0"/>
      <dgm:spPr/>
    </dgm:pt>
    <dgm:pt modelId="{13542F64-5140-4EE6-A4FC-2E15B4C545F4}" type="pres">
      <dgm:prSet presAssocID="{014BFB3E-B19D-408C-88EE-66DCADE5C923}" presName="Name37" presStyleLbl="parChTrans1D2" presStyleIdx="1" presStyleCnt="5"/>
      <dgm:spPr/>
      <dgm:t>
        <a:bodyPr/>
        <a:lstStyle/>
        <a:p>
          <a:endParaRPr lang="en-US"/>
        </a:p>
      </dgm:t>
    </dgm:pt>
    <dgm:pt modelId="{11FD6B18-87A1-4317-BE23-6F645E1011F4}" type="pres">
      <dgm:prSet presAssocID="{FA3A5185-D850-4D1A-8CE3-3FE3AB512398}" presName="hierRoot2" presStyleCnt="0">
        <dgm:presLayoutVars>
          <dgm:hierBranch val="init"/>
        </dgm:presLayoutVars>
      </dgm:prSet>
      <dgm:spPr/>
    </dgm:pt>
    <dgm:pt modelId="{F26E2B00-1E2B-4891-97FE-33D7F7677027}" type="pres">
      <dgm:prSet presAssocID="{FA3A5185-D850-4D1A-8CE3-3FE3AB512398}" presName="rootComposite" presStyleCnt="0"/>
      <dgm:spPr/>
    </dgm:pt>
    <dgm:pt modelId="{E24B2476-859F-4E12-8FE8-12C6182778AC}" type="pres">
      <dgm:prSet presAssocID="{FA3A5185-D850-4D1A-8CE3-3FE3AB512398}" presName="rootText" presStyleLbl="node2" presStyleIdx="1" presStyleCnt="4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9CEE64AB-C0E4-4753-92E1-EBF47EA3FAB5}" type="pres">
      <dgm:prSet presAssocID="{FA3A5185-D850-4D1A-8CE3-3FE3AB512398}" presName="rootConnector" presStyleLbl="node2" presStyleIdx="1" presStyleCnt="4"/>
      <dgm:spPr/>
      <dgm:t>
        <a:bodyPr/>
        <a:lstStyle/>
        <a:p>
          <a:endParaRPr lang="en-US"/>
        </a:p>
      </dgm:t>
    </dgm:pt>
    <dgm:pt modelId="{E234006F-F1EB-41F9-A0B4-DAC29870E293}" type="pres">
      <dgm:prSet presAssocID="{FA3A5185-D850-4D1A-8CE3-3FE3AB512398}" presName="hierChild4" presStyleCnt="0"/>
      <dgm:spPr/>
    </dgm:pt>
    <dgm:pt modelId="{65A0B21C-D773-4C99-BB8A-AB40D48605B2}" type="pres">
      <dgm:prSet presAssocID="{FA3A5185-D850-4D1A-8CE3-3FE3AB512398}" presName="hierChild5" presStyleCnt="0"/>
      <dgm:spPr/>
    </dgm:pt>
    <dgm:pt modelId="{75565A66-37CC-424A-9E47-743F499C7E04}" type="pres">
      <dgm:prSet presAssocID="{8F4FD908-21C3-497F-9517-24A9310D86C3}" presName="Name37" presStyleLbl="parChTrans1D2" presStyleIdx="2" presStyleCnt="5"/>
      <dgm:spPr/>
      <dgm:t>
        <a:bodyPr/>
        <a:lstStyle/>
        <a:p>
          <a:endParaRPr lang="en-US"/>
        </a:p>
      </dgm:t>
    </dgm:pt>
    <dgm:pt modelId="{C340199E-5119-4E04-A40F-104DC1C42C7B}" type="pres">
      <dgm:prSet presAssocID="{9ECCF432-F7AF-4EB7-B23D-9A63E38EBD3C}" presName="hierRoot2" presStyleCnt="0">
        <dgm:presLayoutVars>
          <dgm:hierBranch val="init"/>
        </dgm:presLayoutVars>
      </dgm:prSet>
      <dgm:spPr/>
    </dgm:pt>
    <dgm:pt modelId="{7B082A81-9645-4E48-BE4F-EBD7F454C073}" type="pres">
      <dgm:prSet presAssocID="{9ECCF432-F7AF-4EB7-B23D-9A63E38EBD3C}" presName="rootComposite" presStyleCnt="0"/>
      <dgm:spPr/>
    </dgm:pt>
    <dgm:pt modelId="{893724F1-C4E2-4A3B-8EAF-802BAA1DF2BA}" type="pres">
      <dgm:prSet presAssocID="{9ECCF432-F7AF-4EB7-B23D-9A63E38EBD3C}" presName="rootText" presStyleLbl="node2" presStyleIdx="2" presStyleCnt="4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2FD2E666-B0C9-4D40-BE85-C0827B3CF7BD}" type="pres">
      <dgm:prSet presAssocID="{9ECCF432-F7AF-4EB7-B23D-9A63E38EBD3C}" presName="rootConnector" presStyleLbl="node2" presStyleIdx="2" presStyleCnt="4"/>
      <dgm:spPr/>
      <dgm:t>
        <a:bodyPr/>
        <a:lstStyle/>
        <a:p>
          <a:endParaRPr lang="en-US"/>
        </a:p>
      </dgm:t>
    </dgm:pt>
    <dgm:pt modelId="{6EF0E49D-3F48-4A90-B0E9-C6C04B3C4DA4}" type="pres">
      <dgm:prSet presAssocID="{9ECCF432-F7AF-4EB7-B23D-9A63E38EBD3C}" presName="hierChild4" presStyleCnt="0"/>
      <dgm:spPr/>
    </dgm:pt>
    <dgm:pt modelId="{4EFBCF53-6B93-45C2-8907-03214C9C0615}" type="pres">
      <dgm:prSet presAssocID="{9ECCF432-F7AF-4EB7-B23D-9A63E38EBD3C}" presName="hierChild5" presStyleCnt="0"/>
      <dgm:spPr/>
    </dgm:pt>
    <dgm:pt modelId="{DBDC0C38-3BF7-4995-8B4D-1F8C8F480ED6}" type="pres">
      <dgm:prSet presAssocID="{D9AB2481-5253-4409-B5BA-B19BDFCC47C6}" presName="Name37" presStyleLbl="parChTrans1D2" presStyleIdx="3" presStyleCnt="5"/>
      <dgm:spPr/>
      <dgm:t>
        <a:bodyPr/>
        <a:lstStyle/>
        <a:p>
          <a:endParaRPr lang="en-US"/>
        </a:p>
      </dgm:t>
    </dgm:pt>
    <dgm:pt modelId="{BDC97F29-ACF4-468C-8CFA-B942AB4B5B8E}" type="pres">
      <dgm:prSet presAssocID="{509F6CE3-2C56-4E75-8B25-35D7CE0ACDA1}" presName="hierRoot2" presStyleCnt="0">
        <dgm:presLayoutVars>
          <dgm:hierBranch val="init"/>
        </dgm:presLayoutVars>
      </dgm:prSet>
      <dgm:spPr/>
    </dgm:pt>
    <dgm:pt modelId="{19E85ACC-0E05-47E7-9F1B-3F48A9CC4DD0}" type="pres">
      <dgm:prSet presAssocID="{509F6CE3-2C56-4E75-8B25-35D7CE0ACDA1}" presName="rootComposite" presStyleCnt="0"/>
      <dgm:spPr/>
    </dgm:pt>
    <dgm:pt modelId="{0E8AF43D-07E8-4A85-8C61-D74798EF416B}" type="pres">
      <dgm:prSet presAssocID="{509F6CE3-2C56-4E75-8B25-35D7CE0ACDA1}" presName="rootText" presStyleLbl="node2" presStyleIdx="3" presStyleCnt="4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053368B6-3BA6-45C9-A6E8-6E46E3DE037F}" type="pres">
      <dgm:prSet presAssocID="{509F6CE3-2C56-4E75-8B25-35D7CE0ACDA1}" presName="rootConnector" presStyleLbl="node2" presStyleIdx="3" presStyleCnt="4"/>
      <dgm:spPr/>
      <dgm:t>
        <a:bodyPr/>
        <a:lstStyle/>
        <a:p>
          <a:endParaRPr lang="en-US"/>
        </a:p>
      </dgm:t>
    </dgm:pt>
    <dgm:pt modelId="{3FF303EC-7A80-4822-8E36-85C7F1E37133}" type="pres">
      <dgm:prSet presAssocID="{509F6CE3-2C56-4E75-8B25-35D7CE0ACDA1}" presName="hierChild4" presStyleCnt="0"/>
      <dgm:spPr/>
    </dgm:pt>
    <dgm:pt modelId="{AD4EC78F-53A8-4C11-B33E-205D73E7BECD}" type="pres">
      <dgm:prSet presAssocID="{509F6CE3-2C56-4E75-8B25-35D7CE0ACDA1}" presName="hierChild5" presStyleCnt="0"/>
      <dgm:spPr/>
    </dgm:pt>
    <dgm:pt modelId="{5FDE5E85-9349-4C72-95A4-827D3A4E8DF6}" type="pres">
      <dgm:prSet presAssocID="{6886BD34-354D-424A-B7DF-71268EC02A08}" presName="hierChild3" presStyleCnt="0"/>
      <dgm:spPr/>
    </dgm:pt>
    <dgm:pt modelId="{05121B91-6857-4658-A2E3-01410D8E58FF}" type="pres">
      <dgm:prSet presAssocID="{F9BFC30D-1181-401E-AE53-DFA09A16715E}" presName="Name111" presStyleLbl="parChTrans1D2" presStyleIdx="4" presStyleCnt="5"/>
      <dgm:spPr/>
      <dgm:t>
        <a:bodyPr/>
        <a:lstStyle/>
        <a:p>
          <a:endParaRPr lang="en-US"/>
        </a:p>
      </dgm:t>
    </dgm:pt>
    <dgm:pt modelId="{1F403CB0-526A-43C2-B0DE-373498190FB8}" type="pres">
      <dgm:prSet presAssocID="{9D083BA4-E961-46FC-9E3E-FB1D5FFA8F4B}" presName="hierRoot3" presStyleCnt="0">
        <dgm:presLayoutVars>
          <dgm:hierBranch val="init"/>
        </dgm:presLayoutVars>
      </dgm:prSet>
      <dgm:spPr/>
    </dgm:pt>
    <dgm:pt modelId="{CBBD30A8-5D00-4B23-B691-9A4B0F6630F4}" type="pres">
      <dgm:prSet presAssocID="{9D083BA4-E961-46FC-9E3E-FB1D5FFA8F4B}" presName="rootComposite3" presStyleCnt="0"/>
      <dgm:spPr/>
    </dgm:pt>
    <dgm:pt modelId="{48585D9F-DC99-4EB7-9EFB-EA24E232AE2D}" type="pres">
      <dgm:prSet presAssocID="{9D083BA4-E961-46FC-9E3E-FB1D5FFA8F4B}" presName="rootText3" presStyleLbl="asst1" presStyleIdx="0" presStyleCnt="1">
        <dgm:presLayoutVars>
          <dgm:chPref val="3"/>
        </dgm:presLayoutVars>
      </dgm:prSet>
      <dgm:spPr>
        <a:prstGeom prst="roundRect">
          <a:avLst/>
        </a:prstGeom>
      </dgm:spPr>
      <dgm:t>
        <a:bodyPr/>
        <a:lstStyle/>
        <a:p>
          <a:endParaRPr lang="en-US"/>
        </a:p>
      </dgm:t>
    </dgm:pt>
    <dgm:pt modelId="{BA34FE7F-A4B8-4F3B-846C-C9416636A426}" type="pres">
      <dgm:prSet presAssocID="{9D083BA4-E961-46FC-9E3E-FB1D5FFA8F4B}" presName="rootConnector3" presStyleLbl="asst1" presStyleIdx="0" presStyleCnt="1"/>
      <dgm:spPr/>
      <dgm:t>
        <a:bodyPr/>
        <a:lstStyle/>
        <a:p>
          <a:endParaRPr lang="en-US"/>
        </a:p>
      </dgm:t>
    </dgm:pt>
    <dgm:pt modelId="{46B68BF3-DFA6-42BD-8B84-68E533B4B25F}" type="pres">
      <dgm:prSet presAssocID="{9D083BA4-E961-46FC-9E3E-FB1D5FFA8F4B}" presName="hierChild6" presStyleCnt="0"/>
      <dgm:spPr/>
    </dgm:pt>
    <dgm:pt modelId="{9055FFD2-217C-4BB0-ADC0-C96D9E9948FA}" type="pres">
      <dgm:prSet presAssocID="{9D083BA4-E961-46FC-9E3E-FB1D5FFA8F4B}" presName="hierChild7" presStyleCnt="0"/>
      <dgm:spPr/>
    </dgm:pt>
  </dgm:ptLst>
  <dgm:cxnLst>
    <dgm:cxn modelId="{2BAB2703-DE5C-4AE0-A30D-A48F3C9D6B2F}" srcId="{6886BD34-354D-424A-B7DF-71268EC02A08}" destId="{9D083BA4-E961-46FC-9E3E-FB1D5FFA8F4B}" srcOrd="0" destOrd="0" parTransId="{F9BFC30D-1181-401E-AE53-DFA09A16715E}" sibTransId="{6D6741C3-E74D-43AB-9F36-E4F2F09B9D98}"/>
    <dgm:cxn modelId="{0907D400-A3BB-4C92-B177-E3234B09B86F}" type="presOf" srcId="{D9AB2481-5253-4409-B5BA-B19BDFCC47C6}" destId="{DBDC0C38-3BF7-4995-8B4D-1F8C8F480ED6}" srcOrd="0" destOrd="0" presId="urn:microsoft.com/office/officeart/2005/8/layout/orgChart1"/>
    <dgm:cxn modelId="{91B7B444-11E4-4F03-8120-398DF1C36C38}" type="presOf" srcId="{9ECCF432-F7AF-4EB7-B23D-9A63E38EBD3C}" destId="{2FD2E666-B0C9-4D40-BE85-C0827B3CF7BD}" srcOrd="1" destOrd="0" presId="urn:microsoft.com/office/officeart/2005/8/layout/orgChart1"/>
    <dgm:cxn modelId="{BBFFAB09-5137-47C8-9CA1-F11987E68746}" type="presOf" srcId="{6886BD34-354D-424A-B7DF-71268EC02A08}" destId="{4B412240-46C4-4B5F-B293-84BA22F9C6CD}" srcOrd="0" destOrd="0" presId="urn:microsoft.com/office/officeart/2005/8/layout/orgChart1"/>
    <dgm:cxn modelId="{2D6AF530-9109-4287-94C0-A06E46AC1FB0}" type="presOf" srcId="{FCD4EC53-A6FE-4F6A-BC74-04170B82E76D}" destId="{8D5B17D7-DA01-4D50-A696-F390EA5AC610}" srcOrd="0" destOrd="0" presId="urn:microsoft.com/office/officeart/2005/8/layout/orgChart1"/>
    <dgm:cxn modelId="{3DE1DF00-D86F-4F5E-B6FF-98854958F6C2}" type="presOf" srcId="{6886BD34-354D-424A-B7DF-71268EC02A08}" destId="{CFC4EFA0-8943-45B4-92FE-A67B98B98E63}" srcOrd="1" destOrd="0" presId="urn:microsoft.com/office/officeart/2005/8/layout/orgChart1"/>
    <dgm:cxn modelId="{577B8072-6965-461E-A6A9-EF9CCE401B6D}" type="presOf" srcId="{509F6CE3-2C56-4E75-8B25-35D7CE0ACDA1}" destId="{053368B6-3BA6-45C9-A6E8-6E46E3DE037F}" srcOrd="1" destOrd="0" presId="urn:microsoft.com/office/officeart/2005/8/layout/orgChart1"/>
    <dgm:cxn modelId="{53EC28F2-826A-44F5-994E-9E8C06CB9043}" type="presOf" srcId="{014BFB3E-B19D-408C-88EE-66DCADE5C923}" destId="{13542F64-5140-4EE6-A4FC-2E15B4C545F4}" srcOrd="0" destOrd="0" presId="urn:microsoft.com/office/officeart/2005/8/layout/orgChart1"/>
    <dgm:cxn modelId="{3EE531AB-F64F-4D2D-8870-898DDD145C1D}" type="presOf" srcId="{F9BFC30D-1181-401E-AE53-DFA09A16715E}" destId="{05121B91-6857-4658-A2E3-01410D8E58FF}" srcOrd="0" destOrd="0" presId="urn:microsoft.com/office/officeart/2005/8/layout/orgChart1"/>
    <dgm:cxn modelId="{B3F1E86E-2C8F-4444-ACD9-51D3FD90F0A7}" type="presOf" srcId="{9D083BA4-E961-46FC-9E3E-FB1D5FFA8F4B}" destId="{BA34FE7F-A4B8-4F3B-846C-C9416636A426}" srcOrd="1" destOrd="0" presId="urn:microsoft.com/office/officeart/2005/8/layout/orgChart1"/>
    <dgm:cxn modelId="{9449C205-743E-47E4-88E7-1A9DBA6238C0}" type="presOf" srcId="{FA3A5185-D850-4D1A-8CE3-3FE3AB512398}" destId="{9CEE64AB-C0E4-4753-92E1-EBF47EA3FAB5}" srcOrd="1" destOrd="0" presId="urn:microsoft.com/office/officeart/2005/8/layout/orgChart1"/>
    <dgm:cxn modelId="{6035F029-C1A3-4CB3-869A-D44C8DCFEDE6}" type="presOf" srcId="{0CE248B1-E149-45C6-943A-0B8553BCDFC9}" destId="{BE218A80-B04C-43F9-9033-4B8CB7F7C019}" srcOrd="0" destOrd="0" presId="urn:microsoft.com/office/officeart/2005/8/layout/orgChart1"/>
    <dgm:cxn modelId="{CB4A6B3E-0047-47B0-8137-7C4813369B0A}" srcId="{6886BD34-354D-424A-B7DF-71268EC02A08}" destId="{9ECCF432-F7AF-4EB7-B23D-9A63E38EBD3C}" srcOrd="3" destOrd="0" parTransId="{8F4FD908-21C3-497F-9517-24A9310D86C3}" sibTransId="{64307B1A-CFE6-4EBD-82CB-20D6E94527C8}"/>
    <dgm:cxn modelId="{942725BF-E150-4EE8-B85A-42EDA7FF70B5}" type="presOf" srcId="{9D083BA4-E961-46FC-9E3E-FB1D5FFA8F4B}" destId="{48585D9F-DC99-4EB7-9EFB-EA24E232AE2D}" srcOrd="0" destOrd="0" presId="urn:microsoft.com/office/officeart/2005/8/layout/orgChart1"/>
    <dgm:cxn modelId="{B70B2A5C-78AB-42CC-9BB2-592931DFB336}" srcId="{6886BD34-354D-424A-B7DF-71268EC02A08}" destId="{509F6CE3-2C56-4E75-8B25-35D7CE0ACDA1}" srcOrd="4" destOrd="0" parTransId="{D9AB2481-5253-4409-B5BA-B19BDFCC47C6}" sibTransId="{B3FA07AD-F075-4AA4-BDAA-348590CCEF4B}"/>
    <dgm:cxn modelId="{68ECDE17-3B9C-4476-B0D9-5DDFDB03826E}" srcId="{6886BD34-354D-424A-B7DF-71268EC02A08}" destId="{0CE248B1-E149-45C6-943A-0B8553BCDFC9}" srcOrd="1" destOrd="0" parTransId="{62387B99-0CA5-4EEF-AE26-2737C44C9147}" sibTransId="{14D65C51-6CB1-47CD-BD99-ACBE0D2444AB}"/>
    <dgm:cxn modelId="{C10688F4-8128-48E1-AA80-D404FB629B77}" type="presOf" srcId="{9ECCF432-F7AF-4EB7-B23D-9A63E38EBD3C}" destId="{893724F1-C4E2-4A3B-8EAF-802BAA1DF2BA}" srcOrd="0" destOrd="0" presId="urn:microsoft.com/office/officeart/2005/8/layout/orgChart1"/>
    <dgm:cxn modelId="{78CEB48E-CE85-430C-87F2-B2A1B1A5617A}" type="presOf" srcId="{8F4FD908-21C3-497F-9517-24A9310D86C3}" destId="{75565A66-37CC-424A-9E47-743F499C7E04}" srcOrd="0" destOrd="0" presId="urn:microsoft.com/office/officeart/2005/8/layout/orgChart1"/>
    <dgm:cxn modelId="{5F2A258D-8268-44E7-BB01-0C1039848008}" srcId="{6886BD34-354D-424A-B7DF-71268EC02A08}" destId="{FA3A5185-D850-4D1A-8CE3-3FE3AB512398}" srcOrd="2" destOrd="0" parTransId="{014BFB3E-B19D-408C-88EE-66DCADE5C923}" sibTransId="{DE28CB3C-CA03-436A-9E13-B569E9C6EF1D}"/>
    <dgm:cxn modelId="{4F7DC6D9-92FC-4083-9AE6-7B1C243CEE8E}" type="presOf" srcId="{509F6CE3-2C56-4E75-8B25-35D7CE0ACDA1}" destId="{0E8AF43D-07E8-4A85-8C61-D74798EF416B}" srcOrd="0" destOrd="0" presId="urn:microsoft.com/office/officeart/2005/8/layout/orgChart1"/>
    <dgm:cxn modelId="{66116D35-9231-4824-86EB-FF18D53FA6FA}" srcId="{FCD4EC53-A6FE-4F6A-BC74-04170B82E76D}" destId="{6886BD34-354D-424A-B7DF-71268EC02A08}" srcOrd="0" destOrd="0" parTransId="{586C40F4-23FD-425F-949F-AF575A8E484A}" sibTransId="{6310E856-60F9-4F57-AF53-05F13495FFA8}"/>
    <dgm:cxn modelId="{62FD47DE-3E08-4E48-87FD-51F7F4E562E3}" type="presOf" srcId="{0CE248B1-E149-45C6-943A-0B8553BCDFC9}" destId="{2A72EB08-1816-41D6-B678-7EFC475890F9}" srcOrd="1" destOrd="0" presId="urn:microsoft.com/office/officeart/2005/8/layout/orgChart1"/>
    <dgm:cxn modelId="{3B012C47-20AB-424F-A89C-38E17DEA43F6}" type="presOf" srcId="{62387B99-0CA5-4EEF-AE26-2737C44C9147}" destId="{A9B46E78-B218-483D-AF41-ED657ECDA8F0}" srcOrd="0" destOrd="0" presId="urn:microsoft.com/office/officeart/2005/8/layout/orgChart1"/>
    <dgm:cxn modelId="{8E2453DF-38B6-465B-BAD6-96EF61A85A36}" type="presOf" srcId="{FA3A5185-D850-4D1A-8CE3-3FE3AB512398}" destId="{E24B2476-859F-4E12-8FE8-12C6182778AC}" srcOrd="0" destOrd="0" presId="urn:microsoft.com/office/officeart/2005/8/layout/orgChart1"/>
    <dgm:cxn modelId="{69ECFC22-9494-4C4B-98D1-4168EE4A3E95}" type="presParOf" srcId="{8D5B17D7-DA01-4D50-A696-F390EA5AC610}" destId="{E436097A-E7AD-4A32-A2E0-D3FF23D5962C}" srcOrd="0" destOrd="0" presId="urn:microsoft.com/office/officeart/2005/8/layout/orgChart1"/>
    <dgm:cxn modelId="{968ADC33-19C5-44D1-B228-DD89F9A120B8}" type="presParOf" srcId="{E436097A-E7AD-4A32-A2E0-D3FF23D5962C}" destId="{55B6E8DB-8FB2-46A6-B01E-6AE23844B156}" srcOrd="0" destOrd="0" presId="urn:microsoft.com/office/officeart/2005/8/layout/orgChart1"/>
    <dgm:cxn modelId="{B504DCCE-168C-43A9-8992-9E68C4F8CA0E}" type="presParOf" srcId="{55B6E8DB-8FB2-46A6-B01E-6AE23844B156}" destId="{4B412240-46C4-4B5F-B293-84BA22F9C6CD}" srcOrd="0" destOrd="0" presId="urn:microsoft.com/office/officeart/2005/8/layout/orgChart1"/>
    <dgm:cxn modelId="{AC1A68D5-DC35-4C1E-9A16-2E567889011E}" type="presParOf" srcId="{55B6E8DB-8FB2-46A6-B01E-6AE23844B156}" destId="{CFC4EFA0-8943-45B4-92FE-A67B98B98E63}" srcOrd="1" destOrd="0" presId="urn:microsoft.com/office/officeart/2005/8/layout/orgChart1"/>
    <dgm:cxn modelId="{9A67E6E4-2A9E-4F65-B0AB-741E1F155B2A}" type="presParOf" srcId="{E436097A-E7AD-4A32-A2E0-D3FF23D5962C}" destId="{BB92DECF-5AB3-4AA7-878B-45B38B176AB7}" srcOrd="1" destOrd="0" presId="urn:microsoft.com/office/officeart/2005/8/layout/orgChart1"/>
    <dgm:cxn modelId="{DF3F0055-FEE0-4F4F-9689-1F0E62A9FBA9}" type="presParOf" srcId="{BB92DECF-5AB3-4AA7-878B-45B38B176AB7}" destId="{A9B46E78-B218-483D-AF41-ED657ECDA8F0}" srcOrd="0" destOrd="0" presId="urn:microsoft.com/office/officeart/2005/8/layout/orgChart1"/>
    <dgm:cxn modelId="{C33A8638-79E5-497D-97BC-7967E2435E36}" type="presParOf" srcId="{BB92DECF-5AB3-4AA7-878B-45B38B176AB7}" destId="{FD757221-971D-4762-8ECD-F3953201C35A}" srcOrd="1" destOrd="0" presId="urn:microsoft.com/office/officeart/2005/8/layout/orgChart1"/>
    <dgm:cxn modelId="{ADCE8363-EF91-422B-ABD6-294C48839CB0}" type="presParOf" srcId="{FD757221-971D-4762-8ECD-F3953201C35A}" destId="{7F6219FC-0057-45D2-8B9E-687F7E0C82E5}" srcOrd="0" destOrd="0" presId="urn:microsoft.com/office/officeart/2005/8/layout/orgChart1"/>
    <dgm:cxn modelId="{1A40A5D0-685A-4F23-81EC-597C53F51205}" type="presParOf" srcId="{7F6219FC-0057-45D2-8B9E-687F7E0C82E5}" destId="{BE218A80-B04C-43F9-9033-4B8CB7F7C019}" srcOrd="0" destOrd="0" presId="urn:microsoft.com/office/officeart/2005/8/layout/orgChart1"/>
    <dgm:cxn modelId="{40857202-0455-4478-8DD2-9EB797D7CAE2}" type="presParOf" srcId="{7F6219FC-0057-45D2-8B9E-687F7E0C82E5}" destId="{2A72EB08-1816-41D6-B678-7EFC475890F9}" srcOrd="1" destOrd="0" presId="urn:microsoft.com/office/officeart/2005/8/layout/orgChart1"/>
    <dgm:cxn modelId="{4D3B071C-16D6-494E-B166-685B007934CA}" type="presParOf" srcId="{FD757221-971D-4762-8ECD-F3953201C35A}" destId="{555EF167-C13B-48F2-B8CA-DF2C2F09C999}" srcOrd="1" destOrd="0" presId="urn:microsoft.com/office/officeart/2005/8/layout/orgChart1"/>
    <dgm:cxn modelId="{87B43704-AB61-431B-9CBC-90F1AF72A52D}" type="presParOf" srcId="{FD757221-971D-4762-8ECD-F3953201C35A}" destId="{72569805-4C2B-4D70-8C41-300CCEBD7C50}" srcOrd="2" destOrd="0" presId="urn:microsoft.com/office/officeart/2005/8/layout/orgChart1"/>
    <dgm:cxn modelId="{B3354227-7D11-4443-B952-929B4243D1FF}" type="presParOf" srcId="{BB92DECF-5AB3-4AA7-878B-45B38B176AB7}" destId="{13542F64-5140-4EE6-A4FC-2E15B4C545F4}" srcOrd="2" destOrd="0" presId="urn:microsoft.com/office/officeart/2005/8/layout/orgChart1"/>
    <dgm:cxn modelId="{316B42F3-BB39-4167-9998-ED9043AEF454}" type="presParOf" srcId="{BB92DECF-5AB3-4AA7-878B-45B38B176AB7}" destId="{11FD6B18-87A1-4317-BE23-6F645E1011F4}" srcOrd="3" destOrd="0" presId="urn:microsoft.com/office/officeart/2005/8/layout/orgChart1"/>
    <dgm:cxn modelId="{88F88A13-79EC-4647-B8CE-4DA2249999E8}" type="presParOf" srcId="{11FD6B18-87A1-4317-BE23-6F645E1011F4}" destId="{F26E2B00-1E2B-4891-97FE-33D7F7677027}" srcOrd="0" destOrd="0" presId="urn:microsoft.com/office/officeart/2005/8/layout/orgChart1"/>
    <dgm:cxn modelId="{BF78C7CE-4528-4A2A-8B94-BF0ED64AF7A0}" type="presParOf" srcId="{F26E2B00-1E2B-4891-97FE-33D7F7677027}" destId="{E24B2476-859F-4E12-8FE8-12C6182778AC}" srcOrd="0" destOrd="0" presId="urn:microsoft.com/office/officeart/2005/8/layout/orgChart1"/>
    <dgm:cxn modelId="{9AB1F095-AB6E-44E9-91C1-2ADC946D1AC5}" type="presParOf" srcId="{F26E2B00-1E2B-4891-97FE-33D7F7677027}" destId="{9CEE64AB-C0E4-4753-92E1-EBF47EA3FAB5}" srcOrd="1" destOrd="0" presId="urn:microsoft.com/office/officeart/2005/8/layout/orgChart1"/>
    <dgm:cxn modelId="{3C6DE588-D821-4C2E-B98A-A511D18F67D9}" type="presParOf" srcId="{11FD6B18-87A1-4317-BE23-6F645E1011F4}" destId="{E234006F-F1EB-41F9-A0B4-DAC29870E293}" srcOrd="1" destOrd="0" presId="urn:microsoft.com/office/officeart/2005/8/layout/orgChart1"/>
    <dgm:cxn modelId="{D433F9F1-C66C-451A-9CD7-AC3B90BB73FF}" type="presParOf" srcId="{11FD6B18-87A1-4317-BE23-6F645E1011F4}" destId="{65A0B21C-D773-4C99-BB8A-AB40D48605B2}" srcOrd="2" destOrd="0" presId="urn:microsoft.com/office/officeart/2005/8/layout/orgChart1"/>
    <dgm:cxn modelId="{07644BC5-2953-4455-ACAA-40EEECF576C1}" type="presParOf" srcId="{BB92DECF-5AB3-4AA7-878B-45B38B176AB7}" destId="{75565A66-37CC-424A-9E47-743F499C7E04}" srcOrd="4" destOrd="0" presId="urn:microsoft.com/office/officeart/2005/8/layout/orgChart1"/>
    <dgm:cxn modelId="{0B35C9A3-95B1-4F4A-95D0-D6626A3223D5}" type="presParOf" srcId="{BB92DECF-5AB3-4AA7-878B-45B38B176AB7}" destId="{C340199E-5119-4E04-A40F-104DC1C42C7B}" srcOrd="5" destOrd="0" presId="urn:microsoft.com/office/officeart/2005/8/layout/orgChart1"/>
    <dgm:cxn modelId="{33C317D9-9EDD-445F-BBC4-7D5324BB8B44}" type="presParOf" srcId="{C340199E-5119-4E04-A40F-104DC1C42C7B}" destId="{7B082A81-9645-4E48-BE4F-EBD7F454C073}" srcOrd="0" destOrd="0" presId="urn:microsoft.com/office/officeart/2005/8/layout/orgChart1"/>
    <dgm:cxn modelId="{D9A0DE6E-EF47-4F7F-8D2F-33DBE14C84A8}" type="presParOf" srcId="{7B082A81-9645-4E48-BE4F-EBD7F454C073}" destId="{893724F1-C4E2-4A3B-8EAF-802BAA1DF2BA}" srcOrd="0" destOrd="0" presId="urn:microsoft.com/office/officeart/2005/8/layout/orgChart1"/>
    <dgm:cxn modelId="{28761331-B7B9-4159-84FD-91487F9A709D}" type="presParOf" srcId="{7B082A81-9645-4E48-BE4F-EBD7F454C073}" destId="{2FD2E666-B0C9-4D40-BE85-C0827B3CF7BD}" srcOrd="1" destOrd="0" presId="urn:microsoft.com/office/officeart/2005/8/layout/orgChart1"/>
    <dgm:cxn modelId="{A5631E03-E25F-4E47-BA19-24BD2AE80EEF}" type="presParOf" srcId="{C340199E-5119-4E04-A40F-104DC1C42C7B}" destId="{6EF0E49D-3F48-4A90-B0E9-C6C04B3C4DA4}" srcOrd="1" destOrd="0" presId="urn:microsoft.com/office/officeart/2005/8/layout/orgChart1"/>
    <dgm:cxn modelId="{6672288B-DA0F-4A34-8D61-0260D93BA693}" type="presParOf" srcId="{C340199E-5119-4E04-A40F-104DC1C42C7B}" destId="{4EFBCF53-6B93-45C2-8907-03214C9C0615}" srcOrd="2" destOrd="0" presId="urn:microsoft.com/office/officeart/2005/8/layout/orgChart1"/>
    <dgm:cxn modelId="{6D44EE32-769C-4CB4-87C5-C0EBDDE35E78}" type="presParOf" srcId="{BB92DECF-5AB3-4AA7-878B-45B38B176AB7}" destId="{DBDC0C38-3BF7-4995-8B4D-1F8C8F480ED6}" srcOrd="6" destOrd="0" presId="urn:microsoft.com/office/officeart/2005/8/layout/orgChart1"/>
    <dgm:cxn modelId="{D7E1C52F-6BC3-4837-A4F7-6C410108CA80}" type="presParOf" srcId="{BB92DECF-5AB3-4AA7-878B-45B38B176AB7}" destId="{BDC97F29-ACF4-468C-8CFA-B942AB4B5B8E}" srcOrd="7" destOrd="0" presId="urn:microsoft.com/office/officeart/2005/8/layout/orgChart1"/>
    <dgm:cxn modelId="{35E67FC2-666F-4B38-8E8A-A1586FB3F0F0}" type="presParOf" srcId="{BDC97F29-ACF4-468C-8CFA-B942AB4B5B8E}" destId="{19E85ACC-0E05-47E7-9F1B-3F48A9CC4DD0}" srcOrd="0" destOrd="0" presId="urn:microsoft.com/office/officeart/2005/8/layout/orgChart1"/>
    <dgm:cxn modelId="{F828C031-4EF2-4326-847F-0606A00412BD}" type="presParOf" srcId="{19E85ACC-0E05-47E7-9F1B-3F48A9CC4DD0}" destId="{0E8AF43D-07E8-4A85-8C61-D74798EF416B}" srcOrd="0" destOrd="0" presId="urn:microsoft.com/office/officeart/2005/8/layout/orgChart1"/>
    <dgm:cxn modelId="{8087DABC-6BAD-4329-820C-64278F0D381B}" type="presParOf" srcId="{19E85ACC-0E05-47E7-9F1B-3F48A9CC4DD0}" destId="{053368B6-3BA6-45C9-A6E8-6E46E3DE037F}" srcOrd="1" destOrd="0" presId="urn:microsoft.com/office/officeart/2005/8/layout/orgChart1"/>
    <dgm:cxn modelId="{76E5A96C-025B-48B3-B57F-0D24E4CD993B}" type="presParOf" srcId="{BDC97F29-ACF4-468C-8CFA-B942AB4B5B8E}" destId="{3FF303EC-7A80-4822-8E36-85C7F1E37133}" srcOrd="1" destOrd="0" presId="urn:microsoft.com/office/officeart/2005/8/layout/orgChart1"/>
    <dgm:cxn modelId="{B90E2228-109D-4AA9-B651-C0837E179917}" type="presParOf" srcId="{BDC97F29-ACF4-468C-8CFA-B942AB4B5B8E}" destId="{AD4EC78F-53A8-4C11-B33E-205D73E7BECD}" srcOrd="2" destOrd="0" presId="urn:microsoft.com/office/officeart/2005/8/layout/orgChart1"/>
    <dgm:cxn modelId="{67F2DD62-9066-4A71-B82D-D8FA5ED30414}" type="presParOf" srcId="{E436097A-E7AD-4A32-A2E0-D3FF23D5962C}" destId="{5FDE5E85-9349-4C72-95A4-827D3A4E8DF6}" srcOrd="2" destOrd="0" presId="urn:microsoft.com/office/officeart/2005/8/layout/orgChart1"/>
    <dgm:cxn modelId="{7F9B9385-BB74-4D8A-8D6A-FAE1B51337F4}" type="presParOf" srcId="{5FDE5E85-9349-4C72-95A4-827D3A4E8DF6}" destId="{05121B91-6857-4658-A2E3-01410D8E58FF}" srcOrd="0" destOrd="0" presId="urn:microsoft.com/office/officeart/2005/8/layout/orgChart1"/>
    <dgm:cxn modelId="{DC9370CC-45ED-4B37-89DC-AEE51AF2FFF5}" type="presParOf" srcId="{5FDE5E85-9349-4C72-95A4-827D3A4E8DF6}" destId="{1F403CB0-526A-43C2-B0DE-373498190FB8}" srcOrd="1" destOrd="0" presId="urn:microsoft.com/office/officeart/2005/8/layout/orgChart1"/>
    <dgm:cxn modelId="{92482BD7-F7F4-42B1-95D8-A62D1361CA84}" type="presParOf" srcId="{1F403CB0-526A-43C2-B0DE-373498190FB8}" destId="{CBBD30A8-5D00-4B23-B691-9A4B0F6630F4}" srcOrd="0" destOrd="0" presId="urn:microsoft.com/office/officeart/2005/8/layout/orgChart1"/>
    <dgm:cxn modelId="{D1E1E58F-0587-4B4C-9A83-B1128B6399AE}" type="presParOf" srcId="{CBBD30A8-5D00-4B23-B691-9A4B0F6630F4}" destId="{48585D9F-DC99-4EB7-9EFB-EA24E232AE2D}" srcOrd="0" destOrd="0" presId="urn:microsoft.com/office/officeart/2005/8/layout/orgChart1"/>
    <dgm:cxn modelId="{DB592D9C-53D3-42D9-B4F4-5BCE3B3D6E2E}" type="presParOf" srcId="{CBBD30A8-5D00-4B23-B691-9A4B0F6630F4}" destId="{BA34FE7F-A4B8-4F3B-846C-C9416636A426}" srcOrd="1" destOrd="0" presId="urn:microsoft.com/office/officeart/2005/8/layout/orgChart1"/>
    <dgm:cxn modelId="{E7EACA6C-8C05-4303-B57F-779F0FB78E4F}" type="presParOf" srcId="{1F403CB0-526A-43C2-B0DE-373498190FB8}" destId="{46B68BF3-DFA6-42BD-8B84-68E533B4B25F}" srcOrd="1" destOrd="0" presId="urn:microsoft.com/office/officeart/2005/8/layout/orgChart1"/>
    <dgm:cxn modelId="{362E3B3D-305B-4230-B82D-E9DF86BA0C80}" type="presParOf" srcId="{1F403CB0-526A-43C2-B0DE-373498190FB8}" destId="{9055FFD2-217C-4BB0-ADC0-C96D9E9948FA}" srcOrd="2" destOrd="0" presId="urn:microsoft.com/office/officeart/2005/8/layout/orgChar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AA047B0-118E-43F2-A039-EBB04D9AC9B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0F318AC0-11CF-4924-AB07-4CE6BDA4EB6A}">
      <dgm:prSet/>
      <dgm:spPr/>
      <dgm:t>
        <a:bodyPr/>
        <a:lstStyle/>
        <a:p>
          <a:pPr rtl="0"/>
          <a:r>
            <a:rPr lang="en-GB" smtClean="0"/>
            <a:t>Marketing Strategies</a:t>
          </a:r>
          <a:endParaRPr lang="en-GB"/>
        </a:p>
      </dgm:t>
    </dgm:pt>
    <dgm:pt modelId="{809C8260-3FBB-44D1-9CA8-293A14A0FF57}" type="parTrans" cxnId="{2C6EB223-264D-4319-9806-E08FAD7E7C37}">
      <dgm:prSet/>
      <dgm:spPr/>
      <dgm:t>
        <a:bodyPr/>
        <a:lstStyle/>
        <a:p>
          <a:endParaRPr lang="en-US"/>
        </a:p>
      </dgm:t>
    </dgm:pt>
    <dgm:pt modelId="{010C870D-B76E-4040-A37A-02E6B5C86991}" type="sibTrans" cxnId="{2C6EB223-264D-4319-9806-E08FAD7E7C37}">
      <dgm:prSet/>
      <dgm:spPr/>
      <dgm:t>
        <a:bodyPr/>
        <a:lstStyle/>
        <a:p>
          <a:endParaRPr lang="en-US"/>
        </a:p>
      </dgm:t>
    </dgm:pt>
    <dgm:pt modelId="{DECE5854-AC5F-4DF3-9ED3-37B64F1C07E7}" type="pres">
      <dgm:prSet presAssocID="{7AA047B0-118E-43F2-A039-EBB04D9AC9B9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93BE9BB-E6CA-47CE-B9A0-37C44DACAEFA}" type="pres">
      <dgm:prSet presAssocID="{0F318AC0-11CF-4924-AB07-4CE6BDA4EB6A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F6260468-A051-4661-8645-3A4B9F83F981}" type="presOf" srcId="{0F318AC0-11CF-4924-AB07-4CE6BDA4EB6A}" destId="{F93BE9BB-E6CA-47CE-B9A0-37C44DACAEFA}" srcOrd="0" destOrd="0" presId="urn:microsoft.com/office/officeart/2005/8/layout/vList2"/>
    <dgm:cxn modelId="{2C6EB223-264D-4319-9806-E08FAD7E7C37}" srcId="{7AA047B0-118E-43F2-A039-EBB04D9AC9B9}" destId="{0F318AC0-11CF-4924-AB07-4CE6BDA4EB6A}" srcOrd="0" destOrd="0" parTransId="{809C8260-3FBB-44D1-9CA8-293A14A0FF57}" sibTransId="{010C870D-B76E-4040-A37A-02E6B5C86991}"/>
    <dgm:cxn modelId="{A7170460-AB6D-4551-8E74-46603A70CD83}" type="presOf" srcId="{7AA047B0-118E-43F2-A039-EBB04D9AC9B9}" destId="{DECE5854-AC5F-4DF3-9ED3-37B64F1C07E7}" srcOrd="0" destOrd="0" presId="urn:microsoft.com/office/officeart/2005/8/layout/vList2"/>
    <dgm:cxn modelId="{78E35A83-2E93-4F63-A034-921E2412BA8A}" type="presParOf" srcId="{DECE5854-AC5F-4DF3-9ED3-37B64F1C07E7}" destId="{F93BE9BB-E6CA-47CE-B9A0-37C44DACAEF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9030E40-A395-43A1-B875-4E4BB79736F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1765E319-F250-49B8-BC4C-CE8A5D8B5CEA}">
      <dgm:prSet custT="1"/>
      <dgm:spPr/>
      <dgm:t>
        <a:bodyPr/>
        <a:lstStyle/>
        <a:p>
          <a:pPr rtl="0"/>
          <a:r>
            <a:rPr lang="en-GB" sz="3200" b="1" dirty="0" smtClean="0">
              <a:latin typeface="Arial" panose="020B0604020202020204" pitchFamily="34" charset="0"/>
              <a:cs typeface="Arial" panose="020B0604020202020204" pitchFamily="34" charset="0"/>
            </a:rPr>
            <a:t>Target Market</a:t>
          </a:r>
          <a:endParaRPr lang="en-GB" sz="3200" b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7FF4EE0-A0C4-4B5F-BB47-E2031C16201D}" type="parTrans" cxnId="{E1B7253D-C068-424C-B782-8323705DB35B}">
      <dgm:prSet/>
      <dgm:spPr/>
      <dgm:t>
        <a:bodyPr/>
        <a:lstStyle/>
        <a:p>
          <a:endParaRPr lang="en-US"/>
        </a:p>
      </dgm:t>
    </dgm:pt>
    <dgm:pt modelId="{6304C7F5-3428-4095-B20F-282C8B89E70F}" type="sibTrans" cxnId="{E1B7253D-C068-424C-B782-8323705DB35B}">
      <dgm:prSet/>
      <dgm:spPr/>
      <dgm:t>
        <a:bodyPr/>
        <a:lstStyle/>
        <a:p>
          <a:endParaRPr lang="en-US"/>
        </a:p>
      </dgm:t>
    </dgm:pt>
    <dgm:pt modelId="{F71E3C8D-0ACC-4543-B3D3-6110662678B0}" type="pres">
      <dgm:prSet presAssocID="{09030E40-A395-43A1-B875-4E4BB79736F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AB4304DA-6E17-40F9-9AAD-5235859D9DE0}" type="pres">
      <dgm:prSet presAssocID="{1765E319-F250-49B8-BC4C-CE8A5D8B5CEA}" presName="parentText" presStyleLbl="node1" presStyleIdx="0" presStyleCnt="1" custLinFactNeighborX="3653" custLinFactNeighborY="-5720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26ADEBE6-5693-4BBF-8094-2C2E5BE0DE29}" type="presOf" srcId="{1765E319-F250-49B8-BC4C-CE8A5D8B5CEA}" destId="{AB4304DA-6E17-40F9-9AAD-5235859D9DE0}" srcOrd="0" destOrd="0" presId="urn:microsoft.com/office/officeart/2005/8/layout/vList2"/>
    <dgm:cxn modelId="{4018A345-8713-4BD6-ADF3-7F78A27237CF}" type="presOf" srcId="{09030E40-A395-43A1-B875-4E4BB79736FB}" destId="{F71E3C8D-0ACC-4543-B3D3-6110662678B0}" srcOrd="0" destOrd="0" presId="urn:microsoft.com/office/officeart/2005/8/layout/vList2"/>
    <dgm:cxn modelId="{E1B7253D-C068-424C-B782-8323705DB35B}" srcId="{09030E40-A395-43A1-B875-4E4BB79736FB}" destId="{1765E319-F250-49B8-BC4C-CE8A5D8B5CEA}" srcOrd="0" destOrd="0" parTransId="{07FF4EE0-A0C4-4B5F-BB47-E2031C16201D}" sibTransId="{6304C7F5-3428-4095-B20F-282C8B89E70F}"/>
    <dgm:cxn modelId="{1BF76C1E-3C8A-4C0A-B18A-16B7DC8DB325}" type="presParOf" srcId="{F71E3C8D-0ACC-4543-B3D3-6110662678B0}" destId="{AB4304DA-6E17-40F9-9AAD-5235859D9DE0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89DB9D0B-27C7-4E9B-9041-4E94AA429F4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2D8138-0C28-4A5E-9915-5E0B9645CB34}">
      <dgm:prSet custT="1"/>
      <dgm:spPr/>
      <dgm:t>
        <a:bodyPr/>
        <a:lstStyle/>
        <a:p>
          <a:pPr algn="ctr" rtl="0"/>
          <a:r>
            <a:rPr lang="en-GB" sz="28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3600" b="1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Competitive advantage</a:t>
          </a:r>
          <a:endParaRPr lang="en-GB" sz="3600" b="1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17ABC5A-AC09-4A55-97E9-159B8AD1E1DE}" type="parTrans" cxnId="{401A9DB2-1DBA-4784-A9AA-2E212BB86016}">
      <dgm:prSet/>
      <dgm:spPr/>
      <dgm:t>
        <a:bodyPr/>
        <a:lstStyle/>
        <a:p>
          <a:endParaRPr lang="en-US"/>
        </a:p>
      </dgm:t>
    </dgm:pt>
    <dgm:pt modelId="{A177047C-AF0B-4BC3-B942-B4F790943741}" type="sibTrans" cxnId="{401A9DB2-1DBA-4784-A9AA-2E212BB86016}">
      <dgm:prSet/>
      <dgm:spPr/>
      <dgm:t>
        <a:bodyPr/>
        <a:lstStyle/>
        <a:p>
          <a:endParaRPr lang="en-US"/>
        </a:p>
      </dgm:t>
    </dgm:pt>
    <dgm:pt modelId="{0DF6FFCA-87D0-41C8-A22F-29CCD86F3D9D}" type="pres">
      <dgm:prSet presAssocID="{89DB9D0B-27C7-4E9B-9041-4E94AA429F4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B22E87C-6C9A-4E69-A86D-0E8FBE6E126B}" type="pres">
      <dgm:prSet presAssocID="{BE2D8138-0C28-4A5E-9915-5E0B9645CB34}" presName="parentText" presStyleLbl="node1" presStyleIdx="0" presStyleCnt="1" custLinFactNeighborX="16384" custLinFactNeighborY="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5EA8C8B-152D-45F4-A772-4BB25039E119}" type="presOf" srcId="{89DB9D0B-27C7-4E9B-9041-4E94AA429F4D}" destId="{0DF6FFCA-87D0-41C8-A22F-29CCD86F3D9D}" srcOrd="0" destOrd="0" presId="urn:microsoft.com/office/officeart/2005/8/layout/vList2"/>
    <dgm:cxn modelId="{401A9DB2-1DBA-4784-A9AA-2E212BB86016}" srcId="{89DB9D0B-27C7-4E9B-9041-4E94AA429F4D}" destId="{BE2D8138-0C28-4A5E-9915-5E0B9645CB34}" srcOrd="0" destOrd="0" parTransId="{117ABC5A-AC09-4A55-97E9-159B8AD1E1DE}" sibTransId="{A177047C-AF0B-4BC3-B942-B4F790943741}"/>
    <dgm:cxn modelId="{D1733D95-58E1-43EC-AA4B-863A36E74453}" type="presOf" srcId="{BE2D8138-0C28-4A5E-9915-5E0B9645CB34}" destId="{7B22E87C-6C9A-4E69-A86D-0E8FBE6E126B}" srcOrd="0" destOrd="0" presId="urn:microsoft.com/office/officeart/2005/8/layout/vList2"/>
    <dgm:cxn modelId="{2BD54DE0-06EE-4A32-BC96-343A13AFE9E9}" type="presParOf" srcId="{0DF6FFCA-87D0-41C8-A22F-29CCD86F3D9D}" destId="{7B22E87C-6C9A-4E69-A86D-0E8FBE6E126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5E472476-D79B-486A-9692-FB7E1BDA7020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2439B429-2D7C-474E-B15B-37145B62E3EB}">
      <dgm:prSet custT="1"/>
      <dgm:spPr/>
      <dgm:t>
        <a:bodyPr/>
        <a:lstStyle/>
        <a:p>
          <a:pPr algn="ctr" rtl="0"/>
          <a:r>
            <a:rPr lang="en-GB" sz="3600" b="0" dirty="0" err="1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Start-UP</a:t>
          </a:r>
          <a:r>
            <a:rPr lang="en-GB" sz="3600" b="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 Cost</a:t>
          </a:r>
          <a:endParaRPr lang="en-GB" sz="3600" b="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36378FB-82EF-4D99-ACC6-C7C120BD3216}" type="parTrans" cxnId="{7316BB41-89DA-452F-B145-DB6D3980B009}">
      <dgm:prSet/>
      <dgm:spPr/>
      <dgm:t>
        <a:bodyPr/>
        <a:lstStyle/>
        <a:p>
          <a:endParaRPr lang="en-US"/>
        </a:p>
      </dgm:t>
    </dgm:pt>
    <dgm:pt modelId="{92E6F382-FB63-4890-A95F-2ABADB1C161E}" type="sibTrans" cxnId="{7316BB41-89DA-452F-B145-DB6D3980B009}">
      <dgm:prSet/>
      <dgm:spPr/>
      <dgm:t>
        <a:bodyPr/>
        <a:lstStyle/>
        <a:p>
          <a:endParaRPr lang="en-US"/>
        </a:p>
      </dgm:t>
    </dgm:pt>
    <dgm:pt modelId="{50C44229-5BA8-4B5D-8319-0A7785F1F977}" type="pres">
      <dgm:prSet presAssocID="{5E472476-D79B-486A-9692-FB7E1BDA7020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F1E67F0-92F4-40B7-A5C6-E8E21C1674AF}" type="pres">
      <dgm:prSet presAssocID="{2439B429-2D7C-474E-B15B-37145B62E3EB}" presName="parentText" presStyleLbl="node1" presStyleIdx="0" presStyleCnt="1" custLinFactNeighborX="-5100" custLinFactNeighborY="-3289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4F44CC75-40E4-4D05-9C47-41003029E5A8}" type="presOf" srcId="{2439B429-2D7C-474E-B15B-37145B62E3EB}" destId="{8F1E67F0-92F4-40B7-A5C6-E8E21C1674AF}" srcOrd="0" destOrd="0" presId="urn:microsoft.com/office/officeart/2005/8/layout/vList2"/>
    <dgm:cxn modelId="{18C9E66B-47BB-44A7-AC7C-55B5861865C6}" type="presOf" srcId="{5E472476-D79B-486A-9692-FB7E1BDA7020}" destId="{50C44229-5BA8-4B5D-8319-0A7785F1F977}" srcOrd="0" destOrd="0" presId="urn:microsoft.com/office/officeart/2005/8/layout/vList2"/>
    <dgm:cxn modelId="{7316BB41-89DA-452F-B145-DB6D3980B009}" srcId="{5E472476-D79B-486A-9692-FB7E1BDA7020}" destId="{2439B429-2D7C-474E-B15B-37145B62E3EB}" srcOrd="0" destOrd="0" parTransId="{336378FB-82EF-4D99-ACC6-C7C120BD3216}" sibTransId="{92E6F382-FB63-4890-A95F-2ABADB1C161E}"/>
    <dgm:cxn modelId="{74C88328-CFEC-48A3-9B94-B9FAE1D3C7B5}" type="presParOf" srcId="{50C44229-5BA8-4B5D-8319-0A7785F1F977}" destId="{8F1E67F0-92F4-40B7-A5C6-E8E21C1674A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1D55585-4DEE-45D9-9FCD-9066D5AD0D36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83C8CCC-C909-4CF5-A449-1E4F89F928B6}">
      <dgm:prSet custT="1"/>
      <dgm:spPr/>
      <dgm:t>
        <a:bodyPr/>
        <a:lstStyle/>
        <a:p>
          <a:pPr algn="ctr" rtl="0"/>
          <a:r>
            <a:rPr lang="en-GB" sz="36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Fixed Costs</a:t>
          </a:r>
          <a:endParaRPr lang="en-GB" sz="36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7701521-9340-4365-9A50-9BF8CA480C0E}" type="parTrans" cxnId="{5DDE2DD1-D44E-48CA-AE57-13040BF243EF}">
      <dgm:prSet/>
      <dgm:spPr/>
      <dgm:t>
        <a:bodyPr/>
        <a:lstStyle/>
        <a:p>
          <a:endParaRPr lang="en-US"/>
        </a:p>
      </dgm:t>
    </dgm:pt>
    <dgm:pt modelId="{8803B8F8-F695-4124-9483-EBE085F9E12D}" type="sibTrans" cxnId="{5DDE2DD1-D44E-48CA-AE57-13040BF243EF}">
      <dgm:prSet/>
      <dgm:spPr/>
      <dgm:t>
        <a:bodyPr/>
        <a:lstStyle/>
        <a:p>
          <a:endParaRPr lang="en-US"/>
        </a:p>
      </dgm:t>
    </dgm:pt>
    <dgm:pt modelId="{0CDF45E7-12D3-4165-8B52-F69989B5AAFD}" type="pres">
      <dgm:prSet presAssocID="{81D55585-4DEE-45D9-9FCD-9066D5AD0D36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BAC866A4-6DD9-4179-A4C0-805653A20C03}" type="pres">
      <dgm:prSet presAssocID="{E83C8CCC-C909-4CF5-A449-1E4F89F928B6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5DDE2DD1-D44E-48CA-AE57-13040BF243EF}" srcId="{81D55585-4DEE-45D9-9FCD-9066D5AD0D36}" destId="{E83C8CCC-C909-4CF5-A449-1E4F89F928B6}" srcOrd="0" destOrd="0" parTransId="{97701521-9340-4365-9A50-9BF8CA480C0E}" sibTransId="{8803B8F8-F695-4124-9483-EBE085F9E12D}"/>
    <dgm:cxn modelId="{0CD705B1-50F1-4420-9131-EE0473C812B1}" type="presOf" srcId="{E83C8CCC-C909-4CF5-A449-1E4F89F928B6}" destId="{BAC866A4-6DD9-4179-A4C0-805653A20C03}" srcOrd="0" destOrd="0" presId="urn:microsoft.com/office/officeart/2005/8/layout/vList2"/>
    <dgm:cxn modelId="{F84DA21A-FE4E-4B22-B953-5B660F94696E}" type="presOf" srcId="{81D55585-4DEE-45D9-9FCD-9066D5AD0D36}" destId="{0CDF45E7-12D3-4165-8B52-F69989B5AAFD}" srcOrd="0" destOrd="0" presId="urn:microsoft.com/office/officeart/2005/8/layout/vList2"/>
    <dgm:cxn modelId="{67295F0E-2BFA-455F-B21E-8F105F024C33}" type="presParOf" srcId="{0CDF45E7-12D3-4165-8B52-F69989B5AAFD}" destId="{BAC866A4-6DD9-4179-A4C0-805653A20C0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FC90AC7-3C03-4C6A-A8BD-15F3DDC1D704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D5EDC55B-E6BF-4C06-99C2-1B5B576F3ABB}">
      <dgm:prSet custT="1"/>
      <dgm:spPr/>
      <dgm:t>
        <a:bodyPr/>
        <a:lstStyle/>
        <a:p>
          <a:pPr algn="ctr" rtl="0"/>
          <a:r>
            <a:rPr lang="en-GB" sz="36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VARIABLE COST </a:t>
          </a:r>
          <a:endParaRPr lang="en-GB" sz="36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90BD393-F5AD-4712-912B-3A972FB21FE4}" type="parTrans" cxnId="{DEFC7397-E246-4E90-A215-BE9A56163B66}">
      <dgm:prSet/>
      <dgm:spPr/>
      <dgm:t>
        <a:bodyPr/>
        <a:lstStyle/>
        <a:p>
          <a:endParaRPr lang="en-US"/>
        </a:p>
      </dgm:t>
    </dgm:pt>
    <dgm:pt modelId="{1FE05B07-07CD-48D9-A593-6BC3A0322376}" type="sibTrans" cxnId="{DEFC7397-E246-4E90-A215-BE9A56163B66}">
      <dgm:prSet/>
      <dgm:spPr/>
      <dgm:t>
        <a:bodyPr/>
        <a:lstStyle/>
        <a:p>
          <a:endParaRPr lang="en-US"/>
        </a:p>
      </dgm:t>
    </dgm:pt>
    <dgm:pt modelId="{4FE5C44F-B56A-4739-9CFD-A058EAD8C064}" type="pres">
      <dgm:prSet presAssocID="{3FC90AC7-3C03-4C6A-A8BD-15F3DDC1D704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49673A6B-F2B5-4EBF-9EDC-3C0A7CA0D428}" type="pres">
      <dgm:prSet presAssocID="{D5EDC55B-E6BF-4C06-99C2-1B5B576F3ABB}" presName="parentText" presStyleLbl="node1" presStyleIdx="0" presStyleCnt="1" custLinFactNeighborX="1263" custLinFactNeighborY="8850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DEFC7397-E246-4E90-A215-BE9A56163B66}" srcId="{3FC90AC7-3C03-4C6A-A8BD-15F3DDC1D704}" destId="{D5EDC55B-E6BF-4C06-99C2-1B5B576F3ABB}" srcOrd="0" destOrd="0" parTransId="{190BD393-F5AD-4712-912B-3A972FB21FE4}" sibTransId="{1FE05B07-07CD-48D9-A593-6BC3A0322376}"/>
    <dgm:cxn modelId="{9F1683CD-FFD6-4D72-AB9E-E5BE260062BD}" type="presOf" srcId="{D5EDC55B-E6BF-4C06-99C2-1B5B576F3ABB}" destId="{49673A6B-F2B5-4EBF-9EDC-3C0A7CA0D428}" srcOrd="0" destOrd="0" presId="urn:microsoft.com/office/officeart/2005/8/layout/vList2"/>
    <dgm:cxn modelId="{52D79C92-D563-42BA-BFB1-FD8570A39DB7}" type="presOf" srcId="{3FC90AC7-3C03-4C6A-A8BD-15F3DDC1D704}" destId="{4FE5C44F-B56A-4739-9CFD-A058EAD8C064}" srcOrd="0" destOrd="0" presId="urn:microsoft.com/office/officeart/2005/8/layout/vList2"/>
    <dgm:cxn modelId="{E6AC5473-456A-4895-9D3F-04480FF4CF20}" type="presParOf" srcId="{4FE5C44F-B56A-4739-9CFD-A058EAD8C064}" destId="{49673A6B-F2B5-4EBF-9EDC-3C0A7CA0D42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DCDB9AC4-A82A-48E2-B9A9-FEA79757468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837068E-0BD5-460A-BFFF-61A089C9F237}">
      <dgm:prSet custT="1"/>
      <dgm:spPr/>
      <dgm:t>
        <a:bodyPr/>
        <a:lstStyle/>
        <a:p>
          <a:pPr rtl="0"/>
          <a:r>
            <a:rPr lang="en-GB" sz="2800" dirty="0" smtClean="0">
              <a:latin typeface="Arial" panose="020B0604020202020204" pitchFamily="34" charset="0"/>
              <a:cs typeface="Arial" panose="020B0604020202020204" pitchFamily="34" charset="0"/>
            </a:rPr>
            <a:t>Monthly Financial Forecast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CA3092A-2562-42E5-9356-C2036C58D82F}" type="parTrans" cxnId="{402CFB0B-CB6A-4285-9424-41C7759E4349}">
      <dgm:prSet/>
      <dgm:spPr/>
      <dgm:t>
        <a:bodyPr/>
        <a:lstStyle/>
        <a:p>
          <a:endParaRPr lang="en-US"/>
        </a:p>
      </dgm:t>
    </dgm:pt>
    <dgm:pt modelId="{1B8B59CF-161A-4F7F-9BA5-AE018B3A5114}" type="sibTrans" cxnId="{402CFB0B-CB6A-4285-9424-41C7759E4349}">
      <dgm:prSet/>
      <dgm:spPr/>
      <dgm:t>
        <a:bodyPr/>
        <a:lstStyle/>
        <a:p>
          <a:endParaRPr lang="en-US"/>
        </a:p>
      </dgm:t>
    </dgm:pt>
    <dgm:pt modelId="{AFB58200-C49E-4F30-97CA-23FD84224423}" type="pres">
      <dgm:prSet presAssocID="{DCDB9AC4-A82A-48E2-B9A9-FEA79757468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711BAFF7-8D1B-4692-AF62-5A48D837444C}" type="pres">
      <dgm:prSet presAssocID="{7837068E-0BD5-460A-BFFF-61A089C9F237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32991630-6CE3-449D-8F8F-2B03FEF2F25C}" type="presOf" srcId="{7837068E-0BD5-460A-BFFF-61A089C9F237}" destId="{711BAFF7-8D1B-4692-AF62-5A48D837444C}" srcOrd="0" destOrd="0" presId="urn:microsoft.com/office/officeart/2005/8/layout/vList2"/>
    <dgm:cxn modelId="{449A497F-01E6-4559-958D-05AA4A82E334}" type="presOf" srcId="{DCDB9AC4-A82A-48E2-B9A9-FEA79757468A}" destId="{AFB58200-C49E-4F30-97CA-23FD84224423}" srcOrd="0" destOrd="0" presId="urn:microsoft.com/office/officeart/2005/8/layout/vList2"/>
    <dgm:cxn modelId="{402CFB0B-CB6A-4285-9424-41C7759E4349}" srcId="{DCDB9AC4-A82A-48E2-B9A9-FEA79757468A}" destId="{7837068E-0BD5-460A-BFFF-61A089C9F237}" srcOrd="0" destOrd="0" parTransId="{4CA3092A-2562-42E5-9356-C2036C58D82F}" sibTransId="{1B8B59CF-161A-4F7F-9BA5-AE018B3A5114}"/>
    <dgm:cxn modelId="{4549AB36-CFCA-4EB7-AB7F-CF298730218B}" type="presParOf" srcId="{AFB58200-C49E-4F30-97CA-23FD84224423}" destId="{711BAFF7-8D1B-4692-AF62-5A48D837444C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4D18121-EA67-47E9-87CA-BF42B5E61F8F}">
      <dsp:nvSpPr>
        <dsp:cNvPr id="0" name=""/>
        <dsp:cNvSpPr/>
      </dsp:nvSpPr>
      <dsp:spPr>
        <a:xfrm>
          <a:off x="0" y="0"/>
          <a:ext cx="4553857" cy="10553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4400" b="1" kern="1200" smtClean="0"/>
            <a:t>Table of Contents</a:t>
          </a:r>
          <a:endParaRPr lang="en-GB" sz="4400" kern="1200"/>
        </a:p>
      </dsp:txBody>
      <dsp:txXfrm>
        <a:off x="51517" y="51517"/>
        <a:ext cx="4450823" cy="9523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CCEE42-7E9F-460F-B10D-3E44C9B4FCC0}">
      <dsp:nvSpPr>
        <dsp:cNvPr id="0" name=""/>
        <dsp:cNvSpPr/>
      </dsp:nvSpPr>
      <dsp:spPr>
        <a:xfrm>
          <a:off x="0" y="233"/>
          <a:ext cx="4305300" cy="5227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>
              <a:latin typeface="Arial" panose="020B0604020202020204" pitchFamily="34" charset="0"/>
              <a:cs typeface="Arial" panose="020B0604020202020204" pitchFamily="34" charset="0"/>
            </a:rPr>
            <a:t>INTRODUCTION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19" y="25752"/>
        <a:ext cx="4254262" cy="47171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BD0D440-E2F8-437C-9E90-F91BA9970876}">
      <dsp:nvSpPr>
        <dsp:cNvPr id="0" name=""/>
        <dsp:cNvSpPr/>
      </dsp:nvSpPr>
      <dsp:spPr>
        <a:xfrm>
          <a:off x="0" y="0"/>
          <a:ext cx="5805814" cy="64624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OVERVIEW OF BUSINEES IDEA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47" y="31547"/>
        <a:ext cx="5742720" cy="58314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096740-A231-438D-BF86-3E200F4F9A3F}">
      <dsp:nvSpPr>
        <dsp:cNvPr id="0" name=""/>
        <dsp:cNvSpPr/>
      </dsp:nvSpPr>
      <dsp:spPr>
        <a:xfrm>
          <a:off x="0" y="7046"/>
          <a:ext cx="6890480" cy="917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Legal Structure:  </a:t>
          </a:r>
          <a:endParaRPr lang="en-GB" sz="3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51824"/>
        <a:ext cx="6800924" cy="827724"/>
      </dsp:txXfrm>
    </dsp:sp>
    <dsp:sp modelId="{44549374-A95F-427C-B2E2-411AD8925371}">
      <dsp:nvSpPr>
        <dsp:cNvPr id="0" name=""/>
        <dsp:cNvSpPr/>
      </dsp:nvSpPr>
      <dsp:spPr>
        <a:xfrm>
          <a:off x="0" y="924326"/>
          <a:ext cx="6890480" cy="167359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8773" tIns="30480" rIns="170688" bIns="30480" numCol="1" spcCol="1270" anchor="t" anchorCtr="0">
          <a:noAutofit/>
        </a:bodyPr>
        <a:lstStyle/>
        <a:p>
          <a:pPr marL="171450" lvl="1" indent="-171450" algn="l" defTabSz="7112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n-GB" sz="1600" kern="1200" dirty="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Pure Ecuador, Authentic Flavour will operate as a Private Limited Company, registered with Companies House in the UK.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924326"/>
        <a:ext cx="6890480" cy="1673595"/>
      </dsp:txXfrm>
    </dsp:sp>
    <dsp:sp modelId="{1EE63956-77D9-4409-9FCB-1A5BAE7A2EA9}">
      <dsp:nvSpPr>
        <dsp:cNvPr id="0" name=""/>
        <dsp:cNvSpPr/>
      </dsp:nvSpPr>
      <dsp:spPr>
        <a:xfrm>
          <a:off x="0" y="2597921"/>
          <a:ext cx="6890480" cy="91728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Why:  </a:t>
          </a:r>
          <a:endParaRPr lang="en-GB" sz="36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44778" y="2642699"/>
        <a:ext cx="6800924" cy="827724"/>
      </dsp:txXfrm>
    </dsp:sp>
    <dsp:sp modelId="{4CF06A74-1CDE-41B9-B826-C182B0A0875F}">
      <dsp:nvSpPr>
        <dsp:cNvPr id="0" name=""/>
        <dsp:cNvSpPr/>
      </dsp:nvSpPr>
      <dsp:spPr>
        <a:xfrm>
          <a:off x="0" y="3515201"/>
          <a:ext cx="6890480" cy="17243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8773" tIns="30480" rIns="170688" bIns="30480" numCol="1" spcCol="1270" anchor="t" anchorCtr="0">
          <a:noAutofit/>
        </a:bodyPr>
        <a:lstStyle/>
        <a:p>
          <a:pPr marL="57150" lvl="1" indent="-57150" algn="l" defTabSz="40005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n-GB" sz="900" kern="1200"/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Limited Liability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Professional Credibility,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400" kern="1200" smtClean="0">
              <a:latin typeface="Arial" panose="020B0604020202020204" pitchFamily="34" charset="0"/>
              <a:cs typeface="Arial" panose="020B0604020202020204" pitchFamily="34" charset="0"/>
            </a:rPr>
            <a:t>Tax Efficiency,</a:t>
          </a:r>
          <a:endParaRPr lang="en-GB" sz="2400" kern="120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1066800" rtl="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400" kern="1200" dirty="0" smtClean="0">
              <a:latin typeface="Arial" panose="020B0604020202020204" pitchFamily="34" charset="0"/>
              <a:cs typeface="Arial" panose="020B0604020202020204" pitchFamily="34" charset="0"/>
            </a:rPr>
            <a:t>Easier Investment Opportunities.</a:t>
          </a:r>
          <a:endParaRPr lang="en-GB" sz="24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515201"/>
        <a:ext cx="6890480" cy="17243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DA5E9B-0FBD-4997-B53F-7EE60BC7FE7E}">
      <dsp:nvSpPr>
        <dsp:cNvPr id="0" name=""/>
        <dsp:cNvSpPr/>
      </dsp:nvSpPr>
      <dsp:spPr>
        <a:xfrm>
          <a:off x="0" y="12320"/>
          <a:ext cx="6859185" cy="69556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lvl="0" algn="ctr" defTabSz="12890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900" b="1" kern="1200" dirty="0" smtClean="0">
              <a:solidFill>
                <a:schemeClr val="bg1"/>
              </a:solidFill>
            </a:rPr>
            <a:t>ORGANISATIONAL CHART </a:t>
          </a:r>
          <a:endParaRPr lang="en-GB" sz="2900" b="1" kern="1200" dirty="0">
            <a:solidFill>
              <a:schemeClr val="bg1"/>
            </a:solidFill>
          </a:endParaRPr>
        </a:p>
      </dsp:txBody>
      <dsp:txXfrm>
        <a:off x="33955" y="46275"/>
        <a:ext cx="6791275" cy="62765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5121B91-6857-4658-A2E3-01410D8E58FF}">
      <dsp:nvSpPr>
        <dsp:cNvPr id="0" name=""/>
        <dsp:cNvSpPr/>
      </dsp:nvSpPr>
      <dsp:spPr>
        <a:xfrm>
          <a:off x="3561451" y="1387482"/>
          <a:ext cx="169025" cy="740494"/>
        </a:xfrm>
        <a:custGeom>
          <a:avLst/>
          <a:gdLst/>
          <a:ahLst/>
          <a:cxnLst/>
          <a:rect l="0" t="0" r="0" b="0"/>
          <a:pathLst>
            <a:path>
              <a:moveTo>
                <a:pt x="169025" y="0"/>
              </a:moveTo>
              <a:lnTo>
                <a:pt x="169025" y="740494"/>
              </a:lnTo>
              <a:lnTo>
                <a:pt x="0" y="740494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DBDC0C38-3BF7-4995-8B4D-1F8C8F480ED6}">
      <dsp:nvSpPr>
        <dsp:cNvPr id="0" name=""/>
        <dsp:cNvSpPr/>
      </dsp:nvSpPr>
      <dsp:spPr>
        <a:xfrm>
          <a:off x="3730477" y="1387482"/>
          <a:ext cx="2921733" cy="14809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11962"/>
              </a:lnTo>
              <a:lnTo>
                <a:pt x="2921733" y="1311962"/>
              </a:lnTo>
              <a:lnTo>
                <a:pt x="2921733" y="148098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5565A66-37CC-424A-9E47-743F499C7E04}">
      <dsp:nvSpPr>
        <dsp:cNvPr id="0" name=""/>
        <dsp:cNvSpPr/>
      </dsp:nvSpPr>
      <dsp:spPr>
        <a:xfrm>
          <a:off x="3730477" y="1387482"/>
          <a:ext cx="973911" cy="1480988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311962"/>
              </a:lnTo>
              <a:lnTo>
                <a:pt x="973911" y="1311962"/>
              </a:lnTo>
              <a:lnTo>
                <a:pt x="973911" y="148098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542F64-5140-4EE6-A4FC-2E15B4C545F4}">
      <dsp:nvSpPr>
        <dsp:cNvPr id="0" name=""/>
        <dsp:cNvSpPr/>
      </dsp:nvSpPr>
      <dsp:spPr>
        <a:xfrm>
          <a:off x="2756566" y="1387482"/>
          <a:ext cx="973911" cy="1480988"/>
        </a:xfrm>
        <a:custGeom>
          <a:avLst/>
          <a:gdLst/>
          <a:ahLst/>
          <a:cxnLst/>
          <a:rect l="0" t="0" r="0" b="0"/>
          <a:pathLst>
            <a:path>
              <a:moveTo>
                <a:pt x="973911" y="0"/>
              </a:moveTo>
              <a:lnTo>
                <a:pt x="973911" y="1311962"/>
              </a:lnTo>
              <a:lnTo>
                <a:pt x="0" y="1311962"/>
              </a:lnTo>
              <a:lnTo>
                <a:pt x="0" y="148098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A9B46E78-B218-483D-AF41-ED657ECDA8F0}">
      <dsp:nvSpPr>
        <dsp:cNvPr id="0" name=""/>
        <dsp:cNvSpPr/>
      </dsp:nvSpPr>
      <dsp:spPr>
        <a:xfrm>
          <a:off x="808744" y="1387482"/>
          <a:ext cx="2921733" cy="1480988"/>
        </a:xfrm>
        <a:custGeom>
          <a:avLst/>
          <a:gdLst/>
          <a:ahLst/>
          <a:cxnLst/>
          <a:rect l="0" t="0" r="0" b="0"/>
          <a:pathLst>
            <a:path>
              <a:moveTo>
                <a:pt x="2921733" y="0"/>
              </a:moveTo>
              <a:lnTo>
                <a:pt x="2921733" y="1311962"/>
              </a:lnTo>
              <a:lnTo>
                <a:pt x="0" y="1311962"/>
              </a:lnTo>
              <a:lnTo>
                <a:pt x="0" y="1480988"/>
              </a:lnTo>
            </a:path>
          </a:pathLst>
        </a:cu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B412240-46C4-4B5F-B293-84BA22F9C6CD}">
      <dsp:nvSpPr>
        <dsp:cNvPr id="0" name=""/>
        <dsp:cNvSpPr/>
      </dsp:nvSpPr>
      <dsp:spPr>
        <a:xfrm>
          <a:off x="2611453" y="525949"/>
          <a:ext cx="2238047" cy="86153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MANAGER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2939207" y="652117"/>
        <a:ext cx="1582539" cy="609196"/>
      </dsp:txXfrm>
    </dsp:sp>
    <dsp:sp modelId="{BE218A80-B04C-43F9-9033-4B8CB7F7C019}">
      <dsp:nvSpPr>
        <dsp:cNvPr id="0" name=""/>
        <dsp:cNvSpPr/>
      </dsp:nvSpPr>
      <dsp:spPr>
        <a:xfrm>
          <a:off x="3859" y="2868470"/>
          <a:ext cx="1609770" cy="8048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KITCHEN ASSITANT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43150" y="2907761"/>
        <a:ext cx="1531188" cy="726303"/>
      </dsp:txXfrm>
    </dsp:sp>
    <dsp:sp modelId="{E24B2476-859F-4E12-8FE8-12C6182778AC}">
      <dsp:nvSpPr>
        <dsp:cNvPr id="0" name=""/>
        <dsp:cNvSpPr/>
      </dsp:nvSpPr>
      <dsp:spPr>
        <a:xfrm>
          <a:off x="1951681" y="2868470"/>
          <a:ext cx="1609770" cy="8048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SERVER 1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990972" y="2907761"/>
        <a:ext cx="1531188" cy="726303"/>
      </dsp:txXfrm>
    </dsp:sp>
    <dsp:sp modelId="{893724F1-C4E2-4A3B-8EAF-802BAA1DF2BA}">
      <dsp:nvSpPr>
        <dsp:cNvPr id="0" name=""/>
        <dsp:cNvSpPr/>
      </dsp:nvSpPr>
      <dsp:spPr>
        <a:xfrm>
          <a:off x="3899503" y="2868470"/>
          <a:ext cx="1609770" cy="8048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SERVER 2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3938794" y="2907761"/>
        <a:ext cx="1531188" cy="726303"/>
      </dsp:txXfrm>
    </dsp:sp>
    <dsp:sp modelId="{0E8AF43D-07E8-4A85-8C61-D74798EF416B}">
      <dsp:nvSpPr>
        <dsp:cNvPr id="0" name=""/>
        <dsp:cNvSpPr/>
      </dsp:nvSpPr>
      <dsp:spPr>
        <a:xfrm>
          <a:off x="5847325" y="2868470"/>
          <a:ext cx="1609770" cy="8048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SERVER WEEKEND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5886616" y="2907761"/>
        <a:ext cx="1531188" cy="726303"/>
      </dsp:txXfrm>
    </dsp:sp>
    <dsp:sp modelId="{48585D9F-DC99-4EB7-9EFB-EA24E232AE2D}">
      <dsp:nvSpPr>
        <dsp:cNvPr id="0" name=""/>
        <dsp:cNvSpPr/>
      </dsp:nvSpPr>
      <dsp:spPr>
        <a:xfrm>
          <a:off x="1951681" y="1725533"/>
          <a:ext cx="1609770" cy="8048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400" kern="1200" dirty="0" smtClean="0">
              <a:solidFill>
                <a:schemeClr val="tx1"/>
              </a:solidFill>
            </a:rPr>
            <a:t>MAIN CHEF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990972" y="1764824"/>
        <a:ext cx="1531188" cy="72630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3BE9BB-E6CA-47CE-B9A0-37C44DACAEFA}">
      <dsp:nvSpPr>
        <dsp:cNvPr id="0" name=""/>
        <dsp:cNvSpPr/>
      </dsp:nvSpPr>
      <dsp:spPr>
        <a:xfrm>
          <a:off x="0" y="17942"/>
          <a:ext cx="4416594" cy="8874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lvl="0" algn="l" defTabSz="16446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700" kern="1200" smtClean="0"/>
            <a:t>Marketing Strategies</a:t>
          </a:r>
          <a:endParaRPr lang="en-GB" sz="3700" kern="1200"/>
        </a:p>
      </dsp:txBody>
      <dsp:txXfrm>
        <a:off x="43321" y="61263"/>
        <a:ext cx="4329952" cy="800803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4304DA-6E17-40F9-9AAD-5235859D9DE0}">
      <dsp:nvSpPr>
        <dsp:cNvPr id="0" name=""/>
        <dsp:cNvSpPr/>
      </dsp:nvSpPr>
      <dsp:spPr>
        <a:xfrm>
          <a:off x="0" y="0"/>
          <a:ext cx="3178629" cy="786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200" b="1" kern="1200" dirty="0" smtClean="0">
              <a:latin typeface="Arial" panose="020B0604020202020204" pitchFamily="34" charset="0"/>
              <a:cs typeface="Arial" panose="020B0604020202020204" pitchFamily="34" charset="0"/>
            </a:rPr>
            <a:t>Target Market</a:t>
          </a:r>
          <a:endParaRPr lang="en-GB" sz="3200" b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8381" y="38381"/>
        <a:ext cx="3101867" cy="709478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22E87C-6C9A-4E69-A86D-0E8FBE6E126B}">
      <dsp:nvSpPr>
        <dsp:cNvPr id="0" name=""/>
        <dsp:cNvSpPr/>
      </dsp:nvSpPr>
      <dsp:spPr>
        <a:xfrm>
          <a:off x="0" y="50"/>
          <a:ext cx="4898883" cy="121410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b="1" kern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 </a:t>
          </a:r>
          <a:r>
            <a:rPr lang="en-GB" sz="3600" b="1" kern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Competitive advantage</a:t>
          </a:r>
          <a:endParaRPr lang="en-GB" sz="3600" b="1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9268" y="59318"/>
        <a:ext cx="4780347" cy="109556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1E67F0-92F4-40B7-A5C6-E8E21C1674AF}">
      <dsp:nvSpPr>
        <dsp:cNvPr id="0" name=""/>
        <dsp:cNvSpPr/>
      </dsp:nvSpPr>
      <dsp:spPr>
        <a:xfrm>
          <a:off x="0" y="0"/>
          <a:ext cx="4295775" cy="5840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b="0" kern="1200" dirty="0" err="1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Start-UP</a:t>
          </a:r>
          <a:r>
            <a:rPr lang="en-GB" sz="3600" b="0" kern="1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  Cost</a:t>
          </a:r>
          <a:endParaRPr lang="en-GB" sz="3600" b="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513" y="28513"/>
        <a:ext cx="4238749" cy="52705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AC866A4-6DD9-4179-A4C0-805653A20C03}">
      <dsp:nvSpPr>
        <dsp:cNvPr id="0" name=""/>
        <dsp:cNvSpPr/>
      </dsp:nvSpPr>
      <dsp:spPr>
        <a:xfrm>
          <a:off x="0" y="272"/>
          <a:ext cx="3187914" cy="6457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Fixed Costs</a:t>
          </a:r>
          <a:endParaRPr lang="en-GB" sz="36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25" y="31797"/>
        <a:ext cx="3124864" cy="582735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9673A6B-F2B5-4EBF-9EDC-3C0A7CA0D428}">
      <dsp:nvSpPr>
        <dsp:cNvPr id="0" name=""/>
        <dsp:cNvSpPr/>
      </dsp:nvSpPr>
      <dsp:spPr>
        <a:xfrm>
          <a:off x="0" y="545"/>
          <a:ext cx="4648197" cy="64578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ctr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600" kern="1200" dirty="0" smtClean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VARIABLE COST </a:t>
          </a:r>
          <a:endParaRPr lang="en-GB" sz="3600" kern="1200" dirty="0">
            <a:solidFill>
              <a:schemeClr val="bg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1525" y="32070"/>
        <a:ext cx="4585147" cy="582735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1BAFF7-8D1B-4692-AF62-5A48D837444C}">
      <dsp:nvSpPr>
        <dsp:cNvPr id="0" name=""/>
        <dsp:cNvSpPr/>
      </dsp:nvSpPr>
      <dsp:spPr>
        <a:xfrm>
          <a:off x="0" y="233"/>
          <a:ext cx="5486401" cy="52275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800" kern="1200" dirty="0" smtClean="0">
              <a:latin typeface="Arial" panose="020B0604020202020204" pitchFamily="34" charset="0"/>
              <a:cs typeface="Arial" panose="020B0604020202020204" pitchFamily="34" charset="0"/>
            </a:rPr>
            <a:t>Monthly Financial Forecast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519" y="25752"/>
        <a:ext cx="5435363" cy="4717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orgChart1">
  <dgm:title val=""/>
  <dgm:desc val=""/>
  <dgm:catLst>
    <dgm:cat type="hierarchy" pri="1000"/>
    <dgm:cat type="convert" pri="6000"/>
  </dgm:catLst>
  <dgm:sampData>
    <dgm:dataModel>
      <dgm:ptLst>
        <dgm:pt modelId="0" type="doc"/>
        <dgm:pt modelId="1">
          <dgm:prSet phldr="1"/>
        </dgm:pt>
        <dgm:pt modelId="2" type="asst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  <dgm:cxn modelId="9" srcId="1" destId="5" srcOrd="3" destOrd="0"/>
      </dgm:cxnLst>
      <dgm:bg/>
      <dgm:whole/>
    </dgm:dataModel>
  </dgm:sampData>
  <dgm:styleData>
    <dgm:dataModel>
      <dgm:ptLst>
        <dgm:pt modelId="0" type="doc"/>
        <dgm:pt modelId="1"/>
        <dgm:pt modelId="12"/>
        <dgm:pt modelId="13"/>
      </dgm:ptLst>
      <dgm:cxnLst>
        <dgm:cxn modelId="2" srcId="0" destId="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 type="asst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2" destOrd="0"/>
      </dgm:cxnLst>
      <dgm:bg/>
      <dgm:whole/>
    </dgm:dataModel>
  </dgm:clrData>
  <dgm:layoutNode name="hierChild1">
    <dgm:varLst>
      <dgm:orgChart val="1"/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rootComposite1" refType="w" fact="10"/>
      <dgm:constr type="h" for="des" forName="rootComposite1" refType="w" refFor="des" refForName="rootComposite1" fact="0.5"/>
      <dgm:constr type="w" for="des" forName="rootComposite" refType="w" fact="10"/>
      <dgm:constr type="h" for="des" forName="rootComposite" refType="w" refFor="des" refForName="rootComposite1" fact="0.5"/>
      <dgm:constr type="w" for="des" forName="rootComposite3" refType="w" fact="10"/>
      <dgm:constr type="h" for="des" forName="rootComposite3" refType="w" refFor="des" refForName="rootComposite1" fact="0.5"/>
      <dgm:constr type="primFontSz" for="des" ptType="node" op="equ"/>
      <dgm:constr type="sp" for="des" op="equ"/>
      <dgm:constr type="sp" for="des" forName="hierRoot1" refType="w" refFor="des" refForName="rootComposite1" fact="0.21"/>
      <dgm:constr type="sp" for="des" forName="hierRoot2" refType="sp" refFor="des" refForName="hierRoot1"/>
      <dgm:constr type="sp" for="des" forName="hierRoot3" refType="sp" refFor="des" refForName="hierRoot1"/>
      <dgm:constr type="sibSp" refType="w" refFor="des" refForName="rootComposite1" fact="0.2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ibSp" for="des" forName="hierChild7" refType="sibSp"/>
      <dgm:constr type="secSibSp" refType="w" refFor="des" refForName="rootComposite1" fact="0.21"/>
      <dgm:constr type="secSibSp" for="des" forName="hierChild2" refType="secSibSp"/>
      <dgm:constr type="secSibSp" for="des" forName="hierChild3" refType="secSibSp"/>
      <dgm:constr type="secSibSp" for="des" forName="hierChild4" refType="secSibSp"/>
      <dgm:constr type="secSibSp" for="des" forName="hierChild5" refType="secSibSp"/>
      <dgm:constr type="secSibSp" for="des" forName="hierChild6" refType="secSibSp"/>
      <dgm:constr type="secSibSp" for="des" forName="hierChild7" refType="secSibSp"/>
    </dgm:constrLst>
    <dgm:ruleLst/>
    <dgm:forEach name="Name3" axis="ch">
      <dgm:forEach name="Name4" axis="self" ptType="node">
        <dgm:layoutNode name="hierRoot1">
          <dgm:varLst>
            <dgm:hierBranch val="init"/>
          </dgm:varLst>
          <dgm:choose name="Name5">
            <dgm:if name="Name6" func="var" arg="hierBranch" op="equ" val="l">
              <dgm:choose name="Name7">
                <dgm:if name="Name8" axis="ch" ptType="asst" func="cnt" op="gte" val="1">
                  <dgm:alg type="hierRoot">
                    <dgm:param type="hierAlign" val="tR"/>
                  </dgm:alg>
                  <dgm:constrLst>
                    <dgm:constr type="alignOff" val="0.65"/>
                  </dgm:constrLst>
                </dgm:if>
                <dgm:else name="Name9">
                  <dgm:alg type="hierRoot">
                    <dgm:param type="hierAlign" val="tR"/>
                  </dgm:alg>
                  <dgm:constrLst>
                    <dgm:constr type="alignOff" val="0.25"/>
                  </dgm:constrLst>
                </dgm:else>
              </dgm:choose>
            </dgm:if>
            <dgm:if name="Name10" func="var" arg="hierBranch" op="equ" val="r">
              <dgm:choose name="Name11">
                <dgm:if name="Name12" axis="ch" ptType="asst" func="cnt" op="gte" val="1">
                  <dgm:alg type="hierRoot">
                    <dgm:param type="hierAlign" val="tL"/>
                  </dgm:alg>
                  <dgm:constrLst>
                    <dgm:constr type="alignOff" val="0.65"/>
                  </dgm:constrLst>
                </dgm:if>
                <dgm:else name="Name13">
                  <dgm:alg type="hierRoot">
                    <dgm:param type="hierAlign" val="tL"/>
                  </dgm:alg>
                  <dgm:constrLst>
                    <dgm:constr type="alignOff" val="0.25"/>
                  </dgm:constrLst>
                </dgm:else>
              </dgm:choose>
            </dgm:if>
            <dgm:if name="Name14" func="var" arg="hierBranch" op="equ" val="hang">
              <dgm:alg type="hierRoot"/>
              <dgm:constrLst>
                <dgm:constr type="alignOff" val="0.65"/>
              </dgm:constrLst>
            </dgm:if>
            <dgm:else name="Name15">
              <dgm:alg type="hierRoot"/>
              <dgm:constrLst>
                <dgm:constr type="alignOff"/>
                <dgm:constr type="bendDist" for="des" ptType="parTrans" refType="sp" fact="0.5"/>
              </dgm:constrLst>
            </dgm:else>
          </dgm:choose>
          <dgm:shape xmlns:r="http://schemas.openxmlformats.org/officeDocument/2006/relationships" r:blip="">
            <dgm:adjLst/>
          </dgm:shape>
          <dgm:presOf/>
          <dgm:ruleLst/>
          <dgm:layoutNode name="rootComposite1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16">
              <dgm:if name="Name17" func="var" arg="hierBranch" op="equ" val="init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8" func="var" arg="hierBranch" op="equ" val="l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if name="Name19" func="var" arg="hierBranch" op="equ" val="r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l" for="ch" forName="rootConnector1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if>
              <dgm:else name="Name20">
                <dgm:constrLst>
                  <dgm:constr type="l" for="ch" forName="rootText1"/>
                  <dgm:constr type="t" for="ch" forName="rootText1"/>
                  <dgm:constr type="w" for="ch" forName="rootText1" refType="w"/>
                  <dgm:constr type="h" for="ch" forName="rootText1" refType="h"/>
                  <dgm:constr type="r" for="ch" forName="rootConnector1" refType="w"/>
                  <dgm:constr type="t" for="ch" forName="rootConnector1"/>
                  <dgm:constr type="w" for="ch" forName="rootConnector1" refType="w" refFor="ch" refForName="rootText1" fact="0.2"/>
                  <dgm:constr type="h" for="ch" forName="rootConnector1" refType="h" refFor="ch" refForName="rootText1"/>
                </dgm:constrLst>
              </dgm:else>
            </dgm:choose>
            <dgm:ruleLst/>
            <dgm:layoutNode name="rootText1" styleLbl="node0">
              <dgm:varLst>
                <dgm:chPref val="3"/>
              </dgm:varLst>
              <dgm:alg type="tx"/>
              <dgm:shape xmlns:r="http://schemas.openxmlformats.org/officeDocument/2006/relationships" type="rect" r:blip="">
                <dgm:adjLst/>
              </dgm:shape>
              <dgm:presOf axis="self" ptType="node" cnt="1"/>
              <dgm:constrLst>
                <dgm:constr type="primFontSz" val="65"/>
                <dgm:constr type="lMarg" refType="primFontSz" fact="0.05"/>
                <dgm:constr type="rMarg" refType="primFontSz" fact="0.05"/>
                <dgm:constr type="tMarg" refType="primFontSz" fact="0.05"/>
                <dgm:constr type="bMarg" refType="primFontSz" fact="0.05"/>
              </dgm:constrLst>
              <dgm:ruleLst>
                <dgm:rule type="primFontSz" val="5" fact="NaN" max="NaN"/>
              </dgm:ruleLst>
            </dgm:layoutNode>
            <dgm:layoutNode name="rootConnector1" moveWith="rootText1">
              <dgm:alg type="sp"/>
              <dgm:shape xmlns:r="http://schemas.openxmlformats.org/officeDocument/2006/relationships" type="rect" r:blip="" hideGeom="1">
                <dgm:adjLst/>
              </dgm:shape>
              <dgm:presOf axis="self" ptType="node" cnt="1"/>
              <dgm:constrLst/>
              <dgm:ruleLst/>
            </dgm:layoutNode>
          </dgm:layoutNode>
          <dgm:layoutNode name="hierChild2">
            <dgm:choose name="Name21">
              <dgm:if name="Name22" func="var" arg="hierBranch" op="equ" val="l">
                <dgm:alg type="hierChild">
                  <dgm:param type="chAlign" val="r"/>
                  <dgm:param type="linDir" val="fromT"/>
                </dgm:alg>
              </dgm:if>
              <dgm:if name="Name23" func="var" arg="hierBranch" op="equ" val="r">
                <dgm:alg type="hierChild">
                  <dgm:param type="chAlign" val="l"/>
                  <dgm:param type="linDir" val="fromT"/>
                </dgm:alg>
              </dgm:if>
              <dgm:if name="Name24" func="var" arg="hierBranch" op="equ" val="hang">
                <dgm:choose name="Name25">
                  <dgm:if name="Name26" func="var" arg="dir" op="equ" val="norm">
                    <dgm:alg type="hierChild">
                      <dgm:param type="chAlign" val="l"/>
                      <dgm:param type="linDir" val="fromL"/>
                      <dgm:param type="secChAlign" val="t"/>
                      <dgm:param type="secLinDir" val="fromT"/>
                    </dgm:alg>
                  </dgm:if>
                  <dgm:else name="Name27">
                    <dgm:alg type="hierChild">
                      <dgm:param type="chAlign" val="l"/>
                      <dgm:param type="linDir" val="fromR"/>
                      <dgm:param type="secChAlign" val="t"/>
                      <dgm:param type="secLinDir" val="fromT"/>
                    </dgm:alg>
                  </dgm:else>
                </dgm:choose>
              </dgm:if>
              <dgm:else name="Name28">
                <dgm:choose name="Name29">
                  <dgm:if name="Name30" func="var" arg="dir" op="equ" val="norm">
                    <dgm:alg type="hierChild"/>
                  </dgm:if>
                  <dgm:else name="Name31">
                    <dgm:alg type="hierChild">
                      <dgm:param type="linDir" val="fromR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a" axis="ch" ptType="nonAsst">
              <dgm:forEach name="Name32" axis="precedSib" ptType="parTrans" st="-1" cnt="1">
                <dgm:choose name="Name33">
                  <dgm:if name="Name34" func="var" arg="hierBranch" op="equ" val="std">
                    <dgm:layoutNode name="Name35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tCtr"/>
                        <dgm:param type="bendPt" val="end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36" func="var" arg="hierBranch" op="equ" val="init">
                    <dgm:layoutNode name="Name37">
                      <dgm:choose name="Name38">
                        <dgm:if name="Name39" axis="self" func="depth" op="lte" val="2">
                          <dgm:alg type="conn">
                            <dgm:param type="connRout" val="bend"/>
                            <dgm:param type="dim" val="1D"/>
                            <dgm:param type="endSty" val="noArr"/>
                            <dgm:param type="begPts" val="bCtr"/>
                            <dgm:param type="endPts" val="tCtr"/>
                            <dgm:param type="bendPt" val="end"/>
                          </dgm:alg>
                        </dgm:if>
                        <dgm:else name="Name40">
                          <dgm:choose name="Name41">
                            <dgm:if name="Name42" axis="par des" func="maxDepth" op="lte" val="1">
                              <dgm:choose name="Name43">
                                <dgm:if name="Name44" axis="par ch" ptType="node asst" func="cnt" op="gte" val="1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</dgm:alg>
                                </dgm:if>
                                <dgm:else name="Name45">
                                  <dgm:alg type="conn">
                                    <dgm:param type="connRout" val="bend"/>
                                    <dgm:param type="dim" val="1D"/>
                                    <dgm:param type="endSty" val="noArr"/>
                                    <dgm:param type="begPts" val="bCtr"/>
                                    <dgm:param type="endPts" val="midL midR"/>
                                    <dgm:param type="srcNode" val="rootConnector"/>
                                  </dgm:alg>
                                </dgm:else>
                              </dgm:choose>
                            </dgm:if>
                            <dgm:else name="Name46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tCtr"/>
                                <dgm:param type="bendPt" val="end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if name="Name47" func="var" arg="hierBranch" op="equ" val="hang">
                    <dgm:layoutNode name="Name48">
                      <dgm:alg type="conn">
                        <dgm:param type="connRout" val="bend"/>
                        <dgm:param type="dim" val="1D"/>
                        <dgm:param type="endSty" val="noArr"/>
                        <dgm:param type="begPts" val="bCtr"/>
                        <dgm:param type="endPts" val="midL midR"/>
                      </dgm:alg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if>
                  <dgm:else name="Name49">
                    <dgm:layoutNode name="Name50">
                      <dgm:choose name="Name51">
                        <dgm:if name="Name52" axis="self" func="depth" op="lte" val="2">
                          <dgm:choose name="Name53">
                            <dgm:if name="Name54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5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1"/>
                              </dgm:alg>
                            </dgm:else>
                          </dgm:choose>
                        </dgm:if>
                        <dgm:else name="Name56">
                          <dgm:choose name="Name57">
                            <dgm:if name="Name58" axis="par ch" ptType="node asst" func="cnt" op="gte" val="1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</dgm:alg>
                            </dgm:if>
                            <dgm:else name="Name59">
                              <dgm:alg type="conn">
                                <dgm:param type="connRout" val="bend"/>
                                <dgm:param type="dim" val="1D"/>
                                <dgm:param type="endSty" val="noArr"/>
                                <dgm:param type="begPts" val="bCtr"/>
                                <dgm:param type="endPts" val="midL midR"/>
                                <dgm:param type="srcNode" val="rootConnector"/>
                              </dgm:alg>
                            </dgm:else>
                          </dgm:choose>
                        </dgm:else>
                      </dgm:choose>
                      <dgm:shape xmlns:r="http://schemas.openxmlformats.org/officeDocument/2006/relationships" type="conn" r:blip="" zOrderOff="-99999">
                        <dgm:adjLst/>
                      </dgm:shape>
                      <dgm:presOf axis="self"/>
                      <dgm:constrLst>
                        <dgm:constr type="begPad"/>
                        <dgm:constr type="endPad"/>
                      </dgm:constrLst>
                      <dgm:ruleLst/>
                    </dgm:layoutNode>
                  </dgm:else>
                </dgm:choose>
              </dgm:forEach>
              <dgm:layoutNode name="hierRoot2">
                <dgm:varLst>
                  <dgm:hierBranch val="init"/>
                </dgm:varLst>
                <dgm:choose name="Name60">
                  <dgm:if name="Name61" func="var" arg="hierBranch" op="equ" val="l">
                    <dgm:choose name="Name62">
                      <dgm:if name="Name63" axis="ch" ptType="asst" func="cnt" op="gte" val="1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4">
                        <dgm:alg type="hierRoot">
                          <dgm:param type="hierAlign" val="tR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5" func="var" arg="hierBranch" op="equ" val="r">
                    <dgm:choose name="Name66">
                      <dgm:if name="Name67" axis="ch" ptType="asst" func="cnt" op="g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68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25"/>
                        </dgm:constrLst>
                      </dgm:else>
                    </dgm:choose>
                  </dgm:if>
                  <dgm:if name="Name69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70" func="var" arg="hierBranch" op="equ" val="init">
                    <dgm:choose name="Name71">
                      <dgm:if name="Name72" axis="des" func="maxDepth" op="lte" val="1">
                        <dgm:choose name="Name73">
                          <dgm:if name="Name74" axis="ch" ptType="asst" func="cnt" op="gte" val="1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65"/>
                            </dgm:constrLst>
                          </dgm:if>
                          <dgm:else name="Name75">
                            <dgm:alg type="hierRoot">
                              <dgm:param type="hierAlign" val="tL"/>
                            </dgm:alg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alignOff" val="0.25"/>
                            </dgm:constrLst>
                          </dgm:else>
                        </dgm:choose>
                      </dgm:if>
                      <dgm:else name="Name76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77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else>
                </dgm:choose>
                <dgm:ruleLst/>
                <dgm:layoutNode name="rootComposite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78">
                    <dgm:if name="Name79" func="var" arg="hierBranch" op="equ" val="init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0" func="var" arg="hierBranch" op="equ" val="l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if name="Name81" func="var" arg="hierBranch" op="equ" val="r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l" for="ch" forName="rootConnector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if>
                    <dgm:else name="Name82">
                      <dgm:constrLst>
                        <dgm:constr type="l" for="ch" forName="rootText"/>
                        <dgm:constr type="t" for="ch" forName="rootText"/>
                        <dgm:constr type="w" for="ch" forName="rootText" refType="w"/>
                        <dgm:constr type="h" for="ch" forName="rootText" refType="h"/>
                        <dgm:constr type="r" for="ch" forName="rootConnector" refType="w"/>
                        <dgm:constr type="t" for="ch" forName="rootConnector"/>
                        <dgm:constr type="w" for="ch" forName="rootConnector" refType="w" refFor="ch" refForName="rootText" fact="0.2"/>
                        <dgm:constr type="h" for="ch" forName="rootConnector" refType="h" refFor="ch" refForName="rootText"/>
                      </dgm:constrLst>
                    </dgm:else>
                  </dgm:choose>
                  <dgm:ruleLst/>
                  <dgm:layoutNode name="rootText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" moveWith="rootText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4">
                  <dgm:choose name="Name83">
                    <dgm:if name="Name84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85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86" func="var" arg="hierBranch" op="equ" val="hang">
                      <dgm:choose name="Name87">
                        <dgm:if name="Name88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89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90" func="var" arg="hierBranch" op="equ" val="std">
                      <dgm:choose name="Name91">
                        <dgm:if name="Name92" func="var" arg="dir" op="equ" val="norm">
                          <dgm:alg type="hierChild"/>
                        </dgm:if>
                        <dgm:else name="Name93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94" func="var" arg="hierBranch" op="equ" val="init">
                      <dgm:choose name="Name95">
                        <dgm:if name="Name96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97">
                          <dgm:choose name="Name98">
                            <dgm:if name="Name99" func="var" arg="dir" op="equ" val="norm">
                              <dgm:alg type="hierChild"/>
                            </dgm:if>
                            <dgm:else name="Name100">
                              <dgm:alg type="hierChild">
                                <dgm:param type="linDir" val="fromR"/>
                              </dgm:alg>
                            </dgm:else>
                          </dgm:choose>
                        </dgm:else>
                      </dgm:choose>
                    </dgm:if>
                    <dgm:else name="Name101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2" ref="rep2a"/>
                </dgm:layoutNode>
                <dgm:layoutNode name="hierChild5">
                  <dgm:choose name="Name103">
                    <dgm:if name="Name104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05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06" ref="rep2b"/>
                </dgm:layoutNode>
              </dgm:layoutNode>
            </dgm:forEach>
          </dgm:layoutNode>
          <dgm:layoutNode name="hierChild3">
            <dgm:choose name="Name107">
              <dgm:if name="Name108" func="var" arg="dir" op="equ" val="norm">
                <dgm:alg type="hierChild">
                  <dgm:param type="chAlign" val="l"/>
                  <dgm:param type="linDir" val="fromL"/>
                  <dgm:param type="secChAlign" val="t"/>
                  <dgm:param type="secLinDir" val="fromT"/>
                </dgm:alg>
              </dgm:if>
              <dgm:else name="Name109">
                <dgm:alg type="hierChild">
                  <dgm:param type="chAlign" val="l"/>
                  <dgm:param type="linDir" val="fromR"/>
                  <dgm:param type="secChAlign" val="t"/>
                  <dgm:param type="secLinDir" val="fromT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rep2b" axis="ch" ptType="asst">
              <dgm:forEach name="Name110" axis="precedSib" ptType="parTrans" st="-1" cnt="1">
                <dgm:layoutNode name="Name111">
                  <dgm:alg type="conn">
                    <dgm:param type="connRout" val="bend"/>
                    <dgm:param type="dim" val="1D"/>
                    <dgm:param type="endSty" val="noArr"/>
                    <dgm:param type="begPts" val="bCtr"/>
                    <dgm:param type="endPts" val="midL midR"/>
                  </dgm:alg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layoutNode name="hierRoot3">
                <dgm:varLst>
                  <dgm:hierBranch val="init"/>
                </dgm:varLst>
                <dgm:choose name="Name112">
                  <dgm:if name="Name113" func="var" arg="hierBranch" op="equ" val="l">
                    <dgm:alg type="hierRoot">
                      <dgm:param type="hierAlign" val="tR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4" func="var" arg="hierBranch" op="equ" val="r">
                    <dgm:alg type="hierRoot">
                      <dgm:param type="hierAlign" val="tL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5" func="var" arg="hierBranch" op="equ" val="hang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 val="0.65"/>
                    </dgm:constrLst>
                  </dgm:if>
                  <dgm:if name="Name116" func="var" arg="hierBranch" op="equ" val="std">
                    <dgm:alg type="hierRoot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alignOff"/>
                      <dgm:constr type="bendDist" for="des" ptType="parTrans" refType="sp" fact="0.5"/>
                    </dgm:constrLst>
                  </dgm:if>
                  <dgm:if name="Name117" func="var" arg="hierBranch" op="equ" val="init">
                    <dgm:choose name="Name118">
                      <dgm:if name="Name119" axis="des" func="maxDepth" op="lte" val="1">
                        <dgm:alg type="hierRoot">
                          <dgm:param type="hierAlign" val="tL"/>
                        </dgm:alg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 val="0.65"/>
                        </dgm:constrLst>
                      </dgm:if>
                      <dgm:else name="Name120">
                        <dgm:alg type="hierRoot"/>
                        <dgm:shape xmlns:r="http://schemas.openxmlformats.org/officeDocument/2006/relationships" r:blip="">
                          <dgm:adjLst/>
                        </dgm:shape>
                        <dgm:presOf/>
                        <dgm:constrLst>
                          <dgm:constr type="alignOff"/>
                          <dgm:constr type="bendDist" for="des" ptType="parTrans" refType="sp" fact="0.5"/>
                        </dgm:constrLst>
                      </dgm:else>
                    </dgm:choose>
                  </dgm:if>
                  <dgm:else name="Name121"/>
                </dgm:choose>
                <dgm:ruleLst/>
                <dgm:layoutNode name="rootComposite3">
                  <dgm:alg type="composite"/>
                  <dgm:shape xmlns:r="http://schemas.openxmlformats.org/officeDocument/2006/relationships" r:blip="">
                    <dgm:adjLst/>
                  </dgm:shape>
                  <dgm:presOf axis="self" ptType="node" cnt="1"/>
                  <dgm:choose name="Name122">
                    <dgm:if name="Name123" func="var" arg="hierBranch" op="equ" val="init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4" func="var" arg="hierBranch" op="equ" val="l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if name="Name125" func="var" arg="hierBranch" op="equ" val="r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l" for="ch" forName="rootConnector3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if>
                    <dgm:else name="Name126">
                      <dgm:constrLst>
                        <dgm:constr type="l" for="ch" forName="rootText3"/>
                        <dgm:constr type="t" for="ch" forName="rootText3"/>
                        <dgm:constr type="w" for="ch" forName="rootText3" refType="w"/>
                        <dgm:constr type="h" for="ch" forName="rootText3" refType="h"/>
                        <dgm:constr type="r" for="ch" forName="rootConnector3" refType="w"/>
                        <dgm:constr type="t" for="ch" forName="rootConnector3"/>
                        <dgm:constr type="w" for="ch" forName="rootConnector3" refType="w" refFor="ch" refForName="rootText3" fact="0.2"/>
                        <dgm:constr type="h" for="ch" forName="rootConnector3" refType="h" refFor="ch" refForName="rootText3"/>
                      </dgm:constrLst>
                    </dgm:else>
                  </dgm:choose>
                  <dgm:ruleLst/>
                  <dgm:layoutNode name="rootText3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 ptType="node" cnt="1"/>
                    <dgm:constrLst>
                      <dgm:constr type="primFontSz" val="65"/>
                      <dgm:constr type="lMarg" refType="primFontSz" fact="0.05"/>
                      <dgm:constr type="rMarg" refType="primFontSz" fact="0.05"/>
                      <dgm:constr type="tMarg" refType="primFontSz" fact="0.05"/>
                      <dgm:constr type="bMarg" refType="primFontSz" fact="0.05"/>
                    </dgm:constrLst>
                    <dgm:ruleLst>
                      <dgm:rule type="primFontSz" val="5" fact="NaN" max="NaN"/>
                    </dgm:ruleLst>
                  </dgm:layoutNode>
                  <dgm:layoutNode name="rootConnector3" moveWith="rootText1">
                    <dgm:alg type="sp"/>
                    <dgm:shape xmlns:r="http://schemas.openxmlformats.org/officeDocument/2006/relationships" type="rect" r:blip="" hideGeom="1">
                      <dgm:adjLst/>
                    </dgm:shape>
                    <dgm:presOf axis="self" ptType="node" cnt="1"/>
                    <dgm:constrLst/>
                    <dgm:ruleLst/>
                  </dgm:layoutNode>
                </dgm:layoutNode>
                <dgm:layoutNode name="hierChild6">
                  <dgm:choose name="Name127">
                    <dgm:if name="Name128" func="var" arg="hierBranch" op="equ" val="l">
                      <dgm:alg type="hierChild">
                        <dgm:param type="chAlign" val="r"/>
                        <dgm:param type="linDir" val="fromT"/>
                      </dgm:alg>
                    </dgm:if>
                    <dgm:if name="Name129" func="var" arg="hierBranch" op="equ" val="r">
                      <dgm:alg type="hierChild">
                        <dgm:param type="chAlign" val="l"/>
                        <dgm:param type="linDir" val="fromT"/>
                      </dgm:alg>
                    </dgm:if>
                    <dgm:if name="Name130" func="var" arg="hierBranch" op="equ" val="hang">
                      <dgm:choose name="Name131">
                        <dgm:if name="Name132" func="var" arg="dir" op="equ" val="norm">
                          <dgm:alg type="hierChild">
                            <dgm:param type="chAlign" val="l"/>
                            <dgm:param type="linDir" val="fromL"/>
                            <dgm:param type="secChAlign" val="t"/>
                            <dgm:param type="secLinDir" val="fromT"/>
                          </dgm:alg>
                        </dgm:if>
                        <dgm:else name="Name133">
                          <dgm:alg type="hierChild">
                            <dgm:param type="chAlign" val="l"/>
                            <dgm:param type="linDir" val="fromR"/>
                            <dgm:param type="secChAlign" val="t"/>
                            <dgm:param type="secLinDir" val="fromT"/>
                          </dgm:alg>
                        </dgm:else>
                      </dgm:choose>
                    </dgm:if>
                    <dgm:if name="Name134" func="var" arg="hierBranch" op="equ" val="std">
                      <dgm:choose name="Name135">
                        <dgm:if name="Name136" func="var" arg="dir" op="equ" val="norm">
                          <dgm:alg type="hierChild"/>
                        </dgm:if>
                        <dgm:else name="Name137">
                          <dgm:alg type="hierChild">
                            <dgm:param type="linDir" val="fromR"/>
                          </dgm:alg>
                        </dgm:else>
                      </dgm:choose>
                    </dgm:if>
                    <dgm:if name="Name138" func="var" arg="hierBranch" op="equ" val="init">
                      <dgm:choose name="Name139">
                        <dgm:if name="Name140" axis="des" func="maxDepth" op="lte" val="1">
                          <dgm:alg type="hierChild">
                            <dgm:param type="chAlign" val="l"/>
                            <dgm:param type="linDir" val="fromT"/>
                          </dgm:alg>
                        </dgm:if>
                        <dgm:else name="Name141">
                          <dgm:alg type="hierChild"/>
                        </dgm:else>
                      </dgm:choose>
                    </dgm:if>
                    <dgm:else name="Name142"/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3" ref="rep2a"/>
                </dgm:layoutNode>
                <dgm:layoutNode name="hierChild7">
                  <dgm:choose name="Name144">
                    <dgm:if name="Name145" func="var" arg="dir" op="equ" val="norm">
                      <dgm:alg type="hierChild">
                        <dgm:param type="chAlign" val="l"/>
                        <dgm:param type="linDir" val="fromL"/>
                        <dgm:param type="secChAlign" val="t"/>
                        <dgm:param type="secLinDir" val="fromT"/>
                      </dgm:alg>
                    </dgm:if>
                    <dgm:else name="Name146">
                      <dgm:alg type="hierChild">
                        <dgm:param type="chAlign" val="l"/>
                        <dgm:param type="linDir" val="fromR"/>
                        <dgm:param type="secChAlign" val="t"/>
                        <dgm:param type="secLinDir" val="fromT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  <dgm:forEach name="Name147" ref="rep2b"/>
                </dgm:layoutNode>
              </dgm:layoutNode>
            </dgm:forEach>
          </dgm:layoutNode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57A335A-4ED0-4E32-95C0-3B700651357B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9A1913-6DB5-475A-8BAA-6F28904B47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93756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56854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92731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612773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82866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721514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8720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53299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99556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1694650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551221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F9A1913-6DB5-475A-8BAA-6F28904B474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371434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0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9825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7623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493908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9" y="1845734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3060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5030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07405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4351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292194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264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blipFill>
            <a:blip r:embed="rId2"/>
            <a:stretch>
              <a:fillRect/>
            </a:stretch>
          </a:blipFill>
        </p:spPr>
        <p:txBody>
          <a:bodyPr lIns="457200" tIns="457200" anchor="t"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3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611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77799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4778"/>
            <a:ext cx="2628900" cy="575742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4778"/>
            <a:ext cx="7734300" cy="5757422"/>
          </a:xfrm>
        </p:spPr>
        <p:txBody>
          <a:bodyPr vert="eaVert" lIns="45720" tIns="0" rIns="45720" bIns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35120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0" y="6334316"/>
            <a:ext cx="12192001" cy="659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EC124A7F-636A-4441-8E5A-F364BBDE539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2EC73818-8A25-48BB-BD29-7DA87A852273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13959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6.xml"/><Relationship Id="rId13" Type="http://schemas.openxmlformats.org/officeDocument/2006/relationships/image" Target="../media/image3.pn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12" Type="http://schemas.microsoft.com/office/2007/relationships/diagramDrawing" Target="../diagrams/drawing6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11" Type="http://schemas.openxmlformats.org/officeDocument/2006/relationships/diagramColors" Target="../diagrams/colors6.xml"/><Relationship Id="rId5" Type="http://schemas.openxmlformats.org/officeDocument/2006/relationships/diagramQuickStyle" Target="../diagrams/quickStyle5.xml"/><Relationship Id="rId10" Type="http://schemas.openxmlformats.org/officeDocument/2006/relationships/diagramQuickStyle" Target="../diagrams/quickStyle6.xml"/><Relationship Id="rId4" Type="http://schemas.openxmlformats.org/officeDocument/2006/relationships/diagramLayout" Target="../diagrams/layout5.xml"/><Relationship Id="rId9" Type="http://schemas.openxmlformats.org/officeDocument/2006/relationships/diagramLayout" Target="../diagrams/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3.pn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1.xml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12" Type="http://schemas.microsoft.com/office/2007/relationships/diagramDrawing" Target="../diagrams/drawing11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11" Type="http://schemas.openxmlformats.org/officeDocument/2006/relationships/diagramColors" Target="../diagrams/colors11.xml"/><Relationship Id="rId5" Type="http://schemas.openxmlformats.org/officeDocument/2006/relationships/diagramQuickStyle" Target="../diagrams/quickStyle10.xml"/><Relationship Id="rId10" Type="http://schemas.openxmlformats.org/officeDocument/2006/relationships/diagramQuickStyle" Target="../diagrams/quickStyle11.xml"/><Relationship Id="rId4" Type="http://schemas.openxmlformats.org/officeDocument/2006/relationships/diagramLayout" Target="../diagrams/layout10.xml"/><Relationship Id="rId9" Type="http://schemas.openxmlformats.org/officeDocument/2006/relationships/diagramLayout" Target="../diagrams/layout1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3">
            <a:extLst>
              <a:ext uri="{FF2B5EF4-FFF2-40B4-BE49-F238E27FC236}">
                <a16:creationId xmlns:a16="http://schemas.microsoft.com/office/drawing/2014/main" id="{53777F1C-B44B-A193-8A06-0E783FADF3A6}"/>
              </a:ext>
            </a:extLst>
          </p:cNvPr>
          <p:cNvSpPr txBox="1"/>
          <p:nvPr/>
        </p:nvSpPr>
        <p:spPr>
          <a:xfrm>
            <a:off x="1520246" y="2690336"/>
            <a:ext cx="954339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5400" dirty="0"/>
              <a:t>Enterprise and Entrepreneurship</a:t>
            </a:r>
          </a:p>
        </p:txBody>
      </p:sp>
      <p:sp>
        <p:nvSpPr>
          <p:cNvPr id="3" name="Rectangle 2"/>
          <p:cNvSpPr/>
          <p:nvPr/>
        </p:nvSpPr>
        <p:spPr>
          <a:xfrm>
            <a:off x="3851846" y="3701945"/>
            <a:ext cx="488019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3600" b="1" dirty="0">
                <a:solidFill>
                  <a:srgbClr val="00B0F0"/>
                </a:solidFill>
              </a:rPr>
              <a:t>Assessment Task 2</a:t>
            </a:r>
            <a:endParaRPr lang="en-GB" sz="3600" dirty="0"/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C7983A45-ACFA-A201-DF55-C3FDC03B715B}"/>
              </a:ext>
            </a:extLst>
          </p:cNvPr>
          <p:cNvSpPr>
            <a:spLocks noGrp="1"/>
          </p:cNvSpPr>
          <p:nvPr/>
        </p:nvSpPr>
        <p:spPr>
          <a:xfrm>
            <a:off x="1744133" y="4670009"/>
            <a:ext cx="9144000" cy="6470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/>
              <a:t>Presentation Template</a:t>
            </a:r>
          </a:p>
        </p:txBody>
      </p:sp>
      <p:pic>
        <p:nvPicPr>
          <p:cNvPr id="5" name="Picture 4" descr="Text&#10;&#10;Description automatically generated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4374" y="321734"/>
            <a:ext cx="10173759" cy="2053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1465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272499" y="612098"/>
            <a:ext cx="9794875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Module Title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>
                <a:solidFill>
                  <a:srgbClr val="1D212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Enterprise &amp; Entrepreneurship </a:t>
            </a:r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LCLM4006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solidFill>
                <a:srgbClr val="1D2125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</a:t>
            </a:r>
            <a:r>
              <a:rPr lang="en-US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Individual Presentation Pitch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Guillermo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H.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Minan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Pinto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2439396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Dr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Tola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Odugbesan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905108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Owner\Downloads\ecuador authentic.pn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586013" y="1420743"/>
            <a:ext cx="4825999" cy="4441372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734057268"/>
              </p:ext>
            </p:extLst>
          </p:nvPr>
        </p:nvGraphicFramePr>
        <p:xfrm>
          <a:off x="722085" y="343525"/>
          <a:ext cx="4553857" cy="10772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Rectangle 3"/>
          <p:cNvSpPr/>
          <p:nvPr/>
        </p:nvSpPr>
        <p:spPr>
          <a:xfrm>
            <a:off x="6012544" y="1054963"/>
            <a:ext cx="6179456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Title Page</a:t>
            </a:r>
          </a:p>
          <a:p>
            <a:endParaRPr lang="en-GB" sz="2000" b="1" dirty="0" smtClean="0">
              <a:solidFill>
                <a:srgbClr val="374151"/>
              </a:solidFill>
              <a:latin typeface="Arial" panose="020B0604020202020204" pitchFamily="34" charset="0"/>
              <a:ea typeface="SimSun" panose="02010600030101010101" pitchFamily="2" charset="-122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Introduction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Overview of Business Idea</a:t>
            </a:r>
          </a:p>
          <a:p>
            <a:r>
              <a:rPr lang="en-GB" sz="2000" dirty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   concept, vision and Mission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Product Offering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Legal Structure – Organisational chart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Pestle Analysis – Factors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Marketing strategy</a:t>
            </a:r>
          </a:p>
          <a:p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   Target Groups, Primary Customers, </a:t>
            </a:r>
          </a:p>
          <a:p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 Competitive  Advantages, Marketing Strategies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Funding Requirements: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Start-up cost, Fixed cost, Variable cost, Monthly financial forecast, Breakeven analysis.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 smtClean="0">
                <a:solidFill>
                  <a:srgbClr val="374151"/>
                </a:solidFill>
                <a:latin typeface="Arial" panose="020B0604020202020204" pitchFamily="34" charset="0"/>
                <a:ea typeface="SimSun" panose="02010600030101010101" pitchFamily="2" charset="-122"/>
                <a:cs typeface="Arial" panose="020B0604020202020204" pitchFamily="34" charset="0"/>
              </a:rPr>
              <a:t>Questions</a:t>
            </a:r>
          </a:p>
          <a:p>
            <a:endParaRPr lang="en-GB" dirty="0" smtClean="0">
              <a:solidFill>
                <a:srgbClr val="374151"/>
              </a:solidFill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2427289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Owner\Downloads\ecuador authentic.pn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473074" y="819323"/>
            <a:ext cx="5124450" cy="5385459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163589114"/>
              </p:ext>
            </p:extLst>
          </p:nvPr>
        </p:nvGraphicFramePr>
        <p:xfrm>
          <a:off x="882649" y="426259"/>
          <a:ext cx="4305300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4" name="TextBox 3"/>
          <p:cNvSpPr txBox="1"/>
          <p:nvPr/>
        </p:nvSpPr>
        <p:spPr>
          <a:xfrm rot="10800000" flipV="1">
            <a:off x="5597524" y="1009014"/>
            <a:ext cx="6260193" cy="20005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purpose 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introduce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Pure Ecuador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, an Ecuadorian restaurant that brings the authentic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flavours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and culture of Ecuador to our community.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97524" y="3512053"/>
            <a:ext cx="6275161" cy="23698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Aim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achieve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show the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potential of Pure Ecuador, focusing on the market opportunity and the unique appeal of authentic Ecuadorian cuisine for a broader audience.</a:t>
            </a:r>
          </a:p>
        </p:txBody>
      </p:sp>
    </p:spTree>
    <p:extLst>
      <p:ext uri="{BB962C8B-B14F-4D97-AF65-F5344CB8AC3E}">
        <p14:creationId xmlns:p14="http://schemas.microsoft.com/office/powerpoint/2010/main" val="38876960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4814" y="3267855"/>
            <a:ext cx="5171606" cy="35702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VISION:</a:t>
            </a:r>
          </a:p>
          <a:p>
            <a:endParaRPr lang="en-GB" dirty="0" smtClean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become a reference for Ecuadorian food in the UK market</a:t>
            </a:r>
          </a:p>
          <a:p>
            <a:pPr marL="285750" lvl="0" indent="-28575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Targets profitability while promoting Ecuadorian gastronomic culture</a:t>
            </a:r>
          </a:p>
          <a:p>
            <a:pPr lvl="0"/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6041037" y="3267855"/>
            <a:ext cx="5831173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MISSION:</a:t>
            </a:r>
          </a:p>
          <a:p>
            <a:endParaRPr lang="en-GB" dirty="0" smtClean="0"/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Offers high-quality food in a welcoming, cultural atmosphere.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Focus on authenticity, tradition, and customer experience.</a:t>
            </a:r>
            <a:endParaRPr lang="en-GB" sz="2400" dirty="0"/>
          </a:p>
        </p:txBody>
      </p:sp>
      <p:pic>
        <p:nvPicPr>
          <p:cNvPr id="4" name="Picture 3" descr="C:\Users\Owner\Downloads\ecuador authentic.pn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539649" y="208266"/>
            <a:ext cx="5306518" cy="3059589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extBox 4"/>
          <p:cNvSpPr txBox="1"/>
          <p:nvPr/>
        </p:nvSpPr>
        <p:spPr>
          <a:xfrm>
            <a:off x="5886140" y="1144197"/>
            <a:ext cx="6026043" cy="21852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CONCEPT</a:t>
            </a:r>
          </a:p>
          <a:p>
            <a:pPr lvl="0"/>
            <a:endParaRPr lang="en-GB" dirty="0" smtClean="0"/>
          </a:p>
          <a:p>
            <a:pPr marL="285750" lvl="0" indent="-28575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present the concept of an Ecuadorian restaurant in London.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21651120"/>
              </p:ext>
            </p:extLst>
          </p:nvPr>
        </p:nvGraphicFramePr>
        <p:xfrm>
          <a:off x="5996254" y="208266"/>
          <a:ext cx="5805814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7604287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96000" y="762346"/>
            <a:ext cx="6096000" cy="4524315"/>
          </a:xfrm>
          <a:prstGeom prst="rect">
            <a:avLst/>
          </a:prstGeom>
        </p:spPr>
        <p:txBody>
          <a:bodyPr>
            <a:spAutoFit/>
          </a:bodyPr>
          <a:lstStyle/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Traditional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Ecuadorian dishes such as: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Ceviches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Encebollado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Hornado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2400" dirty="0" err="1">
                <a:latin typeface="Arial" panose="020B0604020202020204" pitchFamily="34" charset="0"/>
                <a:cs typeface="Arial" panose="020B0604020202020204" pitchFamily="34" charset="0"/>
              </a:rPr>
              <a:t>Llapingachos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Empanadas</a:t>
            </a:r>
          </a:p>
          <a:p>
            <a:pPr marL="742950" lvl="1" indent="-28575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Traditional desserts and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beverages</a:t>
            </a:r>
          </a:p>
          <a:p>
            <a:pPr lvl="0"/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Menu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reflects: 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Coast, Highlands, and Amazon regions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552450" y="363099"/>
            <a:ext cx="5183316" cy="839474"/>
            <a:chOff x="0" y="78350"/>
            <a:chExt cx="6096000" cy="839474"/>
          </a:xfrm>
        </p:grpSpPr>
        <p:sp>
          <p:nvSpPr>
            <p:cNvPr id="4" name="Rounded Rectangle 3"/>
            <p:cNvSpPr/>
            <p:nvPr/>
          </p:nvSpPr>
          <p:spPr>
            <a:xfrm>
              <a:off x="0" y="78350"/>
              <a:ext cx="6096000" cy="839474"/>
            </a:xfrm>
            <a:prstGeom prst="roundRect">
              <a:avLst/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Rounded Rectangle 4"/>
            <p:cNvSpPr txBox="1"/>
            <p:nvPr/>
          </p:nvSpPr>
          <p:spPr>
            <a:xfrm>
              <a:off x="0" y="78350"/>
              <a:ext cx="6095999" cy="798494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133350" tIns="133350" rIns="133350" bIns="133350" numCol="1" spcCol="1270" anchor="ctr" anchorCtr="0">
              <a:noAutofit/>
            </a:bodyPr>
            <a:lstStyle/>
            <a:p>
              <a:pPr lvl="0" algn="ctr" defTabSz="1555750" rtl="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3500" b="1" kern="12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rPr>
                <a:t>Product Offering</a:t>
              </a:r>
              <a:endParaRPr lang="en-GB" sz="3500" b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2450" y="1609725"/>
            <a:ext cx="4772025" cy="44576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56915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71440131"/>
              </p:ext>
            </p:extLst>
          </p:nvPr>
        </p:nvGraphicFramePr>
        <p:xfrm>
          <a:off x="4621967" y="569625"/>
          <a:ext cx="6890480" cy="5246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3" name="Picture 2" descr="C:\Users\Owner\Downloads\ecuador authentic.png"/>
          <p:cNvPicPr/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379750" y="719527"/>
            <a:ext cx="4242217" cy="535148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22964353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783025050"/>
              </p:ext>
            </p:extLst>
          </p:nvPr>
        </p:nvGraphicFramePr>
        <p:xfrm>
          <a:off x="4548109" y="498063"/>
          <a:ext cx="6859185" cy="7078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4024160939"/>
              </p:ext>
            </p:extLst>
          </p:nvPr>
        </p:nvGraphicFramePr>
        <p:xfrm>
          <a:off x="4281102" y="1582056"/>
          <a:ext cx="7460955" cy="41993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" name="Picture 3" descr="C:\Users\Owner\Downloads\ecuador authentic.png"/>
          <p:cNvPicPr/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302938" y="1013122"/>
            <a:ext cx="3978164" cy="46381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697827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719526" y="504259"/>
            <a:ext cx="1128759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PESTEL ANALYSIS </a:t>
            </a:r>
          </a:p>
          <a:p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of PESTLE analysis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evaluate the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Political, Economic, Social, Environmental and Legal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factors that can influence a business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Whittington (2017)</a:t>
            </a:r>
          </a:p>
        </p:txBody>
      </p:sp>
      <p:sp>
        <p:nvSpPr>
          <p:cNvPr id="3" name="TextBox 2"/>
          <p:cNvSpPr txBox="1"/>
          <p:nvPr/>
        </p:nvSpPr>
        <p:spPr>
          <a:xfrm rot="10800000" flipV="1">
            <a:off x="4759377" y="2173253"/>
            <a:ext cx="704537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POLITICAL FACTOR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Food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safety and hygiene regulations in the UK.  Business taxes and VAT affect pricing.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759377" y="3545890"/>
            <a:ext cx="6319359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ECONOMIC FACTOR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High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rent and operational costs in London.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Inflation increases food and energy prices.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759377" y="4803146"/>
            <a:ext cx="664316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en-GB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SOCIAL FACTOR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Growing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interest in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food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experience. 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Media Strongly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influences/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popularity.</a:t>
            </a:r>
          </a:p>
        </p:txBody>
      </p:sp>
      <p:pic>
        <p:nvPicPr>
          <p:cNvPr id="7" name="Picture 6" descr="C:\Users\Owner\Downloads\ecuador authentic.pn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180507" y="1918741"/>
            <a:ext cx="4578870" cy="4084734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518030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Diagram 5"/>
          <p:cNvGraphicFramePr/>
          <p:nvPr/>
        </p:nvGraphicFramePr>
        <p:xfrm>
          <a:off x="1203062" y="493486"/>
          <a:ext cx="4416594" cy="9233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6108892" y="1904718"/>
            <a:ext cx="5604138" cy="34470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Market Characteristic</a:t>
            </a:r>
          </a:p>
          <a:p>
            <a:endParaRPr lang="en-GB" sz="28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Multicultural population in London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Strong Restaurant and takeaway Culture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high use of food delivery apps</a:t>
            </a:r>
          </a:p>
          <a:p>
            <a:endParaRPr lang="en-GB" dirty="0"/>
          </a:p>
        </p:txBody>
      </p:sp>
      <p:pic>
        <p:nvPicPr>
          <p:cNvPr id="5" name="Picture 4" descr="C:\Users\Owner\Downloads\ecuador authentic.png"/>
          <p:cNvPicPr/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970594" y="1416816"/>
            <a:ext cx="4649061" cy="4638169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35451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710509" y="588272"/>
            <a:ext cx="7499810" cy="529375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Primary Customers</a:t>
            </a:r>
          </a:p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Ecuadorian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residing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abroad ( 20-60 years)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Looking for a unique Ecuadorian flavour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Latin American community in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London (18-50 years)</a:t>
            </a:r>
          </a:p>
          <a:p>
            <a:pPr marL="342900" indent="-342900">
              <a:buFont typeface="Wingdings" panose="05000000000000000000" pitchFamily="2" charset="2"/>
              <a:buChar char="q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Looking for flavours similar to their homes.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q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Working Professional ( 20-50 years)</a:t>
            </a:r>
          </a:p>
          <a:p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Looking for reliable products and services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pic>
        <p:nvPicPr>
          <p:cNvPr id="3" name="Picture 2" descr="C:\Users\Owner\Downloads\ecuador authentic.pn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645259" y="1039176"/>
            <a:ext cx="3978164" cy="4638169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060549598"/>
              </p:ext>
            </p:extLst>
          </p:nvPr>
        </p:nvGraphicFramePr>
        <p:xfrm>
          <a:off x="812799" y="588272"/>
          <a:ext cx="3178629" cy="800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2863708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049576" y="996758"/>
            <a:ext cx="5445694" cy="452431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4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Authenticity and cultural Experience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High-quality, fresh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ingredients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Affordable prices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4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Fast service</a:t>
            </a:r>
          </a:p>
          <a:p>
            <a:pPr marL="34290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Wingdings" panose="05000000000000000000" pitchFamily="2" charset="2"/>
              <a:buChar char="ü"/>
            </a:pP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Unique dishes not available elsewhere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C:\Users\Owner\Downloads\ecuador authentic.png"/>
          <p:cNvPicPr/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840254" y="1588532"/>
            <a:ext cx="5209322" cy="464729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extBox 3"/>
          <p:cNvSpPr txBox="1"/>
          <p:nvPr/>
        </p:nvSpPr>
        <p:spPr>
          <a:xfrm>
            <a:off x="6429375" y="1219200"/>
            <a:ext cx="30381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graphicFrame>
        <p:nvGraphicFramePr>
          <p:cNvPr id="12" name="Diagram 11"/>
          <p:cNvGraphicFramePr/>
          <p:nvPr>
            <p:extLst>
              <p:ext uri="{D42A27DB-BD31-4B8C-83A1-F6EECF244321}">
                <p14:modId xmlns:p14="http://schemas.microsoft.com/office/powerpoint/2010/main" val="108186785"/>
              </p:ext>
            </p:extLst>
          </p:nvPr>
        </p:nvGraphicFramePr>
        <p:xfrm>
          <a:off x="695325" y="584615"/>
          <a:ext cx="4898883" cy="12142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8493287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C:\Users\Owner\Downloads\ecuador authentic.png"/>
          <p:cNvPicPr/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9540" t="-1" r="-8813" b="-651"/>
          <a:stretch/>
        </p:blipFill>
        <p:spPr bwMode="auto">
          <a:xfrm>
            <a:off x="685800" y="931984"/>
            <a:ext cx="3200579" cy="5109135"/>
          </a:xfrm>
          <a:prstGeom prst="rect">
            <a:avLst/>
          </a:prstGeom>
          <a:noFill/>
          <a:ln>
            <a:noFill/>
          </a:ln>
        </p:spPr>
      </p:pic>
      <p:sp>
        <p:nvSpPr>
          <p:cNvPr id="10" name="Rounded Rectangle 9"/>
          <p:cNvSpPr/>
          <p:nvPr/>
        </p:nvSpPr>
        <p:spPr>
          <a:xfrm>
            <a:off x="806886" y="656156"/>
            <a:ext cx="3945091" cy="551655"/>
          </a:xfrm>
          <a:prstGeom prst="roundRect">
            <a:avLst/>
          </a:prstGeom>
        </p:spPr>
        <p:style>
          <a:lnRef idx="2">
            <a:schemeClr val="lt1">
              <a:hueOff val="0"/>
              <a:satOff val="0"/>
              <a:lumOff val="0"/>
              <a:alphaOff val="0"/>
            </a:schemeClr>
          </a:lnRef>
          <a:fillRef idx="1">
            <a:schemeClr val="accent1">
              <a:hueOff val="0"/>
              <a:satOff val="0"/>
              <a:lumOff val="0"/>
              <a:alphaOff val="0"/>
            </a:schemeClr>
          </a:fillRef>
          <a:effectRef idx="0">
            <a:schemeClr val="accent1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r>
              <a:rPr lang="en-GB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Marketing Strategies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" name="Rectangle 11"/>
          <p:cNvSpPr/>
          <p:nvPr/>
        </p:nvSpPr>
        <p:spPr>
          <a:xfrm>
            <a:off x="5126731" y="656156"/>
            <a:ext cx="6377353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Physical location / high-footfall area. /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Brixton.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Online Presence: delivery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platforms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Social Media pages and website, Google Maps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Collaborations with influencers / London food bloggers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342900" lvl="0" indent="-342900">
              <a:buFont typeface="Wingdings" panose="05000000000000000000" pitchFamily="2" charset="2"/>
              <a:buChar char="ü"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lvl="0" indent="-342900">
              <a:buFont typeface="Wingdings" panose="05000000000000000000" pitchFamily="2" charset="2"/>
              <a:buChar char="ü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Retention </a:t>
            </a:r>
            <a:r>
              <a:rPr lang="en-GB" sz="2400" dirty="0" smtClean="0">
                <a:latin typeface="Arial" panose="020B0604020202020204" pitchFamily="34" charset="0"/>
                <a:cs typeface="Arial" panose="020B0604020202020204" pitchFamily="34" charset="0"/>
              </a:rPr>
              <a:t>strategies include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loyalty cards, email marketing with offers, and referral discounts.</a:t>
            </a:r>
          </a:p>
        </p:txBody>
      </p:sp>
    </p:spTree>
    <p:extLst>
      <p:ext uri="{BB962C8B-B14F-4D97-AF65-F5344CB8AC3E}">
        <p14:creationId xmlns:p14="http://schemas.microsoft.com/office/powerpoint/2010/main" val="194100757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4128093"/>
              </p:ext>
            </p:extLst>
          </p:nvPr>
        </p:nvGraphicFramePr>
        <p:xfrm>
          <a:off x="318818" y="884420"/>
          <a:ext cx="5616576" cy="5337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49600">
                  <a:extLst>
                    <a:ext uri="{9D8B030D-6E8A-4147-A177-3AD203B41FA5}">
                      <a16:colId xmlns:a16="http://schemas.microsoft.com/office/drawing/2014/main" val="219913030"/>
                    </a:ext>
                  </a:extLst>
                </a:gridCol>
                <a:gridCol w="2466976">
                  <a:extLst>
                    <a:ext uri="{9D8B030D-6E8A-4147-A177-3AD203B41FA5}">
                      <a16:colId xmlns:a16="http://schemas.microsoft.com/office/drawing/2014/main" val="1350368105"/>
                    </a:ext>
                  </a:extLst>
                </a:gridCol>
              </a:tblGrid>
              <a:tr h="462669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EXPENSE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 COST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0836427"/>
                  </a:ext>
                </a:extLst>
              </a:tr>
              <a:tr h="599764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PREMISES / RENT DEPOSIT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6.000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70076866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RENOVATION/ INT.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DESIGN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40.000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58719734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KITCHEN EQUIPMENT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20.000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50581687"/>
                  </a:ext>
                </a:extLst>
              </a:tr>
              <a:tr h="599764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FURNITURE &amp;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DECORATION</a:t>
                      </a:r>
                      <a:endParaRPr lang="en-GB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15.000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25098777"/>
                  </a:ext>
                </a:extLst>
              </a:tr>
              <a:tr h="599764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LICENSE,INSURANCE,LEGAL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6,000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91594169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INVENTORY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6.000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59017023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HIRING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6.000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6080700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 &amp;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LAUNCH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7.000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9841651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WORKING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CAPITAL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£    60.000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3442679"/>
                  </a:ext>
                </a:extLst>
              </a:tr>
              <a:tr h="42208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ESTIMATED TOTAL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£   166.000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5415110"/>
                  </a:ext>
                </a:extLst>
              </a:tr>
            </a:tbl>
          </a:graphicData>
        </a:graphic>
      </p:graphicFrame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011425807"/>
              </p:ext>
            </p:extLst>
          </p:nvPr>
        </p:nvGraphicFramePr>
        <p:xfrm>
          <a:off x="725149" y="241873"/>
          <a:ext cx="4295775" cy="5847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06734360"/>
              </p:ext>
            </p:extLst>
          </p:nvPr>
        </p:nvGraphicFramePr>
        <p:xfrm>
          <a:off x="6265177" y="884420"/>
          <a:ext cx="5592043" cy="52915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57331">
                  <a:extLst>
                    <a:ext uri="{9D8B030D-6E8A-4147-A177-3AD203B41FA5}">
                      <a16:colId xmlns:a16="http://schemas.microsoft.com/office/drawing/2014/main" val="3998907291"/>
                    </a:ext>
                  </a:extLst>
                </a:gridCol>
                <a:gridCol w="2534712">
                  <a:extLst>
                    <a:ext uri="{9D8B030D-6E8A-4147-A177-3AD203B41FA5}">
                      <a16:colId xmlns:a16="http://schemas.microsoft.com/office/drawing/2014/main" val="1674190863"/>
                    </a:ext>
                  </a:extLst>
                </a:gridCol>
              </a:tblGrid>
              <a:tr h="125977">
                <a:tc>
                  <a:txBody>
                    <a:bodyPr/>
                    <a:lstStyle/>
                    <a:p>
                      <a:r>
                        <a:rPr lang="en-GB" dirty="0" smtClean="0"/>
                        <a:t>EXPENSE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ESTIMATED PER MONTH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06584786"/>
                  </a:ext>
                </a:extLst>
              </a:tr>
              <a:tr h="495795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 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2,000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20373388"/>
                  </a:ext>
                </a:extLst>
              </a:tr>
              <a:tr h="633269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BUSSINES RATES ( LOCAL TAXES)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1,200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1065146"/>
                  </a:ext>
                </a:extLst>
              </a:tr>
              <a:tr h="495795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STAFF SALARIES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£ 11,600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98303013"/>
                  </a:ext>
                </a:extLst>
              </a:tr>
              <a:tr h="633269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UTILITIES ( GAS,WATER,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ELECTRICTY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  800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33439107"/>
                  </a:ext>
                </a:extLst>
              </a:tr>
              <a:tr h="495795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INSURANCE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  200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76735105"/>
                  </a:ext>
                </a:extLst>
              </a:tr>
              <a:tr h="495795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INTERNET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  100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43799106"/>
                  </a:ext>
                </a:extLst>
              </a:tr>
              <a:tr h="633269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ACCOUNTING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BOOKKEEPING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  200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81799393"/>
                  </a:ext>
                </a:extLst>
              </a:tr>
              <a:tr h="633269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</a:t>
                      </a:r>
                      <a:r>
                        <a:rPr lang="en-GB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&amp; SOCIAL MEDIA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     300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07085110"/>
                  </a:ext>
                </a:extLst>
              </a:tr>
              <a:tr h="382268">
                <a:tc>
                  <a:txBody>
                    <a:bodyPr/>
                    <a:lstStyle/>
                    <a:p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 16,400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2742936"/>
                  </a:ext>
                </a:extLst>
              </a:tr>
            </a:tbl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240480305"/>
              </p:ext>
            </p:extLst>
          </p:nvPr>
        </p:nvGraphicFramePr>
        <p:xfrm>
          <a:off x="7331746" y="180317"/>
          <a:ext cx="3187914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16359479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665908"/>
              </p:ext>
            </p:extLst>
          </p:nvPr>
        </p:nvGraphicFramePr>
        <p:xfrm>
          <a:off x="590551" y="1495425"/>
          <a:ext cx="10696574" cy="45818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76649">
                  <a:extLst>
                    <a:ext uri="{9D8B030D-6E8A-4147-A177-3AD203B41FA5}">
                      <a16:colId xmlns:a16="http://schemas.microsoft.com/office/drawing/2014/main" val="1175353365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075946089"/>
                    </a:ext>
                  </a:extLst>
                </a:gridCol>
                <a:gridCol w="1181100">
                  <a:extLst>
                    <a:ext uri="{9D8B030D-6E8A-4147-A177-3AD203B41FA5}">
                      <a16:colId xmlns:a16="http://schemas.microsoft.com/office/drawing/2014/main" val="2500129311"/>
                    </a:ext>
                  </a:extLst>
                </a:gridCol>
                <a:gridCol w="1123950">
                  <a:extLst>
                    <a:ext uri="{9D8B030D-6E8A-4147-A177-3AD203B41FA5}">
                      <a16:colId xmlns:a16="http://schemas.microsoft.com/office/drawing/2014/main" val="3190757290"/>
                    </a:ext>
                  </a:extLst>
                </a:gridCol>
                <a:gridCol w="1181100">
                  <a:extLst>
                    <a:ext uri="{9D8B030D-6E8A-4147-A177-3AD203B41FA5}">
                      <a16:colId xmlns:a16="http://schemas.microsoft.com/office/drawing/2014/main" val="323697974"/>
                    </a:ext>
                  </a:extLst>
                </a:gridCol>
                <a:gridCol w="1181100">
                  <a:extLst>
                    <a:ext uri="{9D8B030D-6E8A-4147-A177-3AD203B41FA5}">
                      <a16:colId xmlns:a16="http://schemas.microsoft.com/office/drawing/2014/main" val="3352897512"/>
                    </a:ext>
                  </a:extLst>
                </a:gridCol>
                <a:gridCol w="1209675">
                  <a:extLst>
                    <a:ext uri="{9D8B030D-6E8A-4147-A177-3AD203B41FA5}">
                      <a16:colId xmlns:a16="http://schemas.microsoft.com/office/drawing/2014/main" val="3786273189"/>
                    </a:ext>
                  </a:extLst>
                </a:gridCol>
              </a:tblGrid>
              <a:tr h="751885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 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 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</a:t>
                      </a:r>
                      <a:r>
                        <a:rPr lang="en-GB" baseline="0" dirty="0" smtClean="0"/>
                        <a:t> 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</a:t>
                      </a:r>
                      <a:r>
                        <a:rPr lang="en-GB" baseline="0" dirty="0" smtClean="0"/>
                        <a:t> 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69616332"/>
                  </a:ext>
                </a:extLst>
              </a:tr>
              <a:tr h="1137567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FOOD INGREDIENTES 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BASED ON £ 40,000 MONTHLY REVENUE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30 % ) </a:t>
                      </a:r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7</a:t>
                      </a: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7,500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£ 8,000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£ 8,500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£ 9,000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£ 9,500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41882766"/>
                  </a:ext>
                </a:extLst>
              </a:tr>
              <a:tr h="634009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BEVERAGES INGREDIENTS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£ 2,500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£ 3,500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£ 4,000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£ 5,000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31399596"/>
                  </a:ext>
                </a:extLst>
              </a:tr>
              <a:tr h="656326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PACKAGIN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 SUPPLIES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£ 400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£ 450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08579967"/>
                  </a:ext>
                </a:extLst>
              </a:tr>
              <a:tr h="654641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PAYMENT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PROCESSING FEES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£ 400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3914091"/>
                  </a:ext>
                </a:extLst>
              </a:tr>
              <a:tr h="461347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9,350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£ 10,450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£ 11,550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£ 12,650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13,750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£ 15,400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B0F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95886696"/>
                  </a:ext>
                </a:extLst>
              </a:tr>
            </a:tbl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579287054"/>
              </p:ext>
            </p:extLst>
          </p:nvPr>
        </p:nvGraphicFramePr>
        <p:xfrm>
          <a:off x="3543302" y="619125"/>
          <a:ext cx="4648198" cy="6463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4868962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3451202"/>
              </p:ext>
            </p:extLst>
          </p:nvPr>
        </p:nvGraphicFramePr>
        <p:xfrm>
          <a:off x="1088569" y="1076325"/>
          <a:ext cx="10537373" cy="496115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05339">
                  <a:extLst>
                    <a:ext uri="{9D8B030D-6E8A-4147-A177-3AD203B41FA5}">
                      <a16:colId xmlns:a16="http://schemas.microsoft.com/office/drawing/2014/main" val="381305075"/>
                    </a:ext>
                  </a:extLst>
                </a:gridCol>
                <a:gridCol w="1505339">
                  <a:extLst>
                    <a:ext uri="{9D8B030D-6E8A-4147-A177-3AD203B41FA5}">
                      <a16:colId xmlns:a16="http://schemas.microsoft.com/office/drawing/2014/main" val="3006083417"/>
                    </a:ext>
                  </a:extLst>
                </a:gridCol>
                <a:gridCol w="1505339">
                  <a:extLst>
                    <a:ext uri="{9D8B030D-6E8A-4147-A177-3AD203B41FA5}">
                      <a16:colId xmlns:a16="http://schemas.microsoft.com/office/drawing/2014/main" val="3066649348"/>
                    </a:ext>
                  </a:extLst>
                </a:gridCol>
                <a:gridCol w="1505339">
                  <a:extLst>
                    <a:ext uri="{9D8B030D-6E8A-4147-A177-3AD203B41FA5}">
                      <a16:colId xmlns:a16="http://schemas.microsoft.com/office/drawing/2014/main" val="3184211803"/>
                    </a:ext>
                  </a:extLst>
                </a:gridCol>
                <a:gridCol w="1505339">
                  <a:extLst>
                    <a:ext uri="{9D8B030D-6E8A-4147-A177-3AD203B41FA5}">
                      <a16:colId xmlns:a16="http://schemas.microsoft.com/office/drawing/2014/main" val="1009764646"/>
                    </a:ext>
                  </a:extLst>
                </a:gridCol>
                <a:gridCol w="1505339">
                  <a:extLst>
                    <a:ext uri="{9D8B030D-6E8A-4147-A177-3AD203B41FA5}">
                      <a16:colId xmlns:a16="http://schemas.microsoft.com/office/drawing/2014/main" val="3367968317"/>
                    </a:ext>
                  </a:extLst>
                </a:gridCol>
                <a:gridCol w="1505339">
                  <a:extLst>
                    <a:ext uri="{9D8B030D-6E8A-4147-A177-3AD203B41FA5}">
                      <a16:colId xmlns:a16="http://schemas.microsoft.com/office/drawing/2014/main" val="2607614020"/>
                    </a:ext>
                  </a:extLst>
                </a:gridCol>
              </a:tblGrid>
              <a:tr h="7084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</a:t>
                      </a:r>
                      <a:r>
                        <a:rPr lang="en-GB" baseline="0" dirty="0" smtClean="0"/>
                        <a:t> 1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 2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 3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 4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</a:t>
                      </a:r>
                      <a:r>
                        <a:rPr lang="en-GB" baseline="0" dirty="0" smtClean="0"/>
                        <a:t> 5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MONTH</a:t>
                      </a:r>
                      <a:r>
                        <a:rPr lang="en-GB" baseline="0" dirty="0" smtClean="0"/>
                        <a:t> 6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2409520"/>
                  </a:ext>
                </a:extLst>
              </a:tr>
              <a:tr h="744366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FIXED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£ 16,400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£ 16,400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£ 16,400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£ 16,400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£ 16,400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£ 16,400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0973033"/>
                  </a:ext>
                </a:extLst>
              </a:tr>
              <a:tr h="744366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VARIABLE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COST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9,350</a:t>
                      </a:r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£ 10,450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£ 11,550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£ 12,650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13,750</a:t>
                      </a:r>
                      <a:endParaRPr lang="en-GB" sz="20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£ 15,400</a:t>
                      </a:r>
                    </a:p>
                    <a:p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2414781"/>
                  </a:ext>
                </a:extLst>
              </a:tr>
              <a:tr h="744366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 COST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25,750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£ 26,850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£ 27,950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£ 29,050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£ 30,150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£ 31,800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00846227"/>
                  </a:ext>
                </a:extLst>
              </a:tr>
              <a:tr h="744366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REVENUE (*)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£ 18,000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£ 23,000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£ 27,000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£ 35,000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£ 40,000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£ 45,000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2202442"/>
                  </a:ext>
                </a:extLst>
              </a:tr>
              <a:tr h="744366"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PROFIT / LOSS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-</a:t>
                      </a:r>
                      <a:r>
                        <a:rPr lang="en-GB" sz="20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7,750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-3,850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-950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£ 5,950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£ 9,850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£ 13,200</a:t>
                      </a:r>
                      <a:endParaRPr lang="en-GB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84948874"/>
                  </a:ext>
                </a:extLst>
              </a:tr>
              <a:tr h="530888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31276756"/>
                  </a:ext>
                </a:extLst>
              </a:tr>
            </a:tbl>
          </a:graphicData>
        </a:graphic>
      </p:graphicFrame>
      <p:sp>
        <p:nvSpPr>
          <p:cNvPr id="3" name="TextBox 2"/>
          <p:cNvSpPr txBox="1"/>
          <p:nvPr/>
        </p:nvSpPr>
        <p:spPr>
          <a:xfrm>
            <a:off x="1306287" y="5660571"/>
            <a:ext cx="84219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INVEST CAPITAL NEEDED : £ 178,550 </a:t>
            </a:r>
            <a:endParaRPr lang="en-GB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737792121"/>
              </p:ext>
            </p:extLst>
          </p:nvPr>
        </p:nvGraphicFramePr>
        <p:xfrm>
          <a:off x="3657598" y="391886"/>
          <a:ext cx="5486401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327793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7E51F8-82C2-26DC-2B70-95275B791F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Questions? </a:t>
            </a:r>
          </a:p>
        </p:txBody>
      </p:sp>
      <p:pic>
        <p:nvPicPr>
          <p:cNvPr id="5" name="Content Placeholder 4" descr="Question mark boxes">
            <a:extLst>
              <a:ext uri="{FF2B5EF4-FFF2-40B4-BE49-F238E27FC236}">
                <a16:creationId xmlns:a16="http://schemas.microsoft.com/office/drawing/2014/main" id="{E21C1DA0-2878-AF0F-EFB1-7173236AC64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49981" y="1846263"/>
            <a:ext cx="7152364" cy="4022725"/>
          </a:xfrm>
        </p:spPr>
      </p:pic>
    </p:spTree>
    <p:extLst>
      <p:ext uri="{BB962C8B-B14F-4D97-AF65-F5344CB8AC3E}">
        <p14:creationId xmlns:p14="http://schemas.microsoft.com/office/powerpoint/2010/main" val="2233215141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rgbClr val="000000"/>
      </a:dk1>
      <a:lt1>
        <a:sysClr val="window" lastClr="FFFFFF"/>
      </a:lt1>
      <a:dk2>
        <a:srgbClr val="637052"/>
      </a:dk2>
      <a:lt2>
        <a:srgbClr val="CCDDEA"/>
      </a:lt2>
      <a:accent1>
        <a:srgbClr val="E48312"/>
      </a:accent1>
      <a:accent2>
        <a:srgbClr val="BD582C"/>
      </a:accent2>
      <a:accent3>
        <a:srgbClr val="865640"/>
      </a:accent3>
      <a:accent4>
        <a:srgbClr val="9B8357"/>
      </a:accent4>
      <a:accent5>
        <a:srgbClr val="C2BC80"/>
      </a:accent5>
      <a:accent6>
        <a:srgbClr val="94A088"/>
      </a:accent6>
      <a:hlink>
        <a:srgbClr val="2998E3"/>
      </a:hlink>
      <a:folHlink>
        <a:srgbClr val="8C8C8C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3F1AAB62-24C6-49D2-8E01-B56FAC9A3DC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Retrospect</Template>
  <TotalTime>1423</TotalTime>
  <Words>798</Words>
  <Application>Microsoft Office PowerPoint</Application>
  <PresentationFormat>Widescreen</PresentationFormat>
  <Paragraphs>275</Paragraphs>
  <Slides>17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SimSun</vt:lpstr>
      <vt:lpstr>Arial</vt:lpstr>
      <vt:lpstr>Calibri</vt:lpstr>
      <vt:lpstr>Calibri Light</vt:lpstr>
      <vt:lpstr>Söhne</vt:lpstr>
      <vt:lpstr>Wingdings</vt:lpstr>
      <vt:lpstr>Retrospect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Questions?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Task 2</dc:title>
  <dc:creator>Balendran Kandasamy</dc:creator>
  <cp:lastModifiedBy>Owner</cp:lastModifiedBy>
  <cp:revision>171</cp:revision>
  <dcterms:created xsi:type="dcterms:W3CDTF">2023-07-31T07:37:43Z</dcterms:created>
  <dcterms:modified xsi:type="dcterms:W3CDTF">2026-04-19T19:54:33Z</dcterms:modified>
</cp:coreProperties>
</file>