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EC64F2-8C14-493C-9286-B99110F690C7}" v="173" dt="2026-07-12T10:45:54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6283" autoAdjust="0"/>
  </p:normalViewPr>
  <p:slideViewPr>
    <p:cSldViewPr snapToGrid="0">
      <p:cViewPr varScale="1">
        <p:scale>
          <a:sx n="98" d="100"/>
          <a:sy n="98" d="100"/>
        </p:scale>
        <p:origin x="26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ksym Churaiev (2531447)" userId="0640e708-e098-407c-b165-ee48cf5df05f" providerId="ADAL" clId="{5E406AD9-3BD5-47EF-B934-1A48432D8E48}"/>
    <pc:docChg chg="undo custSel modSld">
      <pc:chgData name="Maksym Churaiev (2531447)" userId="0640e708-e098-407c-b165-ee48cf5df05f" providerId="ADAL" clId="{5E406AD9-3BD5-47EF-B934-1A48432D8E48}" dt="2026-07-12T10:51:16.124" v="1077" actId="14100"/>
      <pc:docMkLst>
        <pc:docMk/>
      </pc:docMkLst>
      <pc:sldChg chg="modSp mod">
        <pc:chgData name="Maksym Churaiev (2531447)" userId="0640e708-e098-407c-b165-ee48cf5df05f" providerId="ADAL" clId="{5E406AD9-3BD5-47EF-B934-1A48432D8E48}" dt="2026-07-11T11:28:16.450" v="163" actId="20577"/>
        <pc:sldMkLst>
          <pc:docMk/>
          <pc:sldMk cId="2563627717" sldId="256"/>
        </pc:sldMkLst>
        <pc:spChg chg="mod">
          <ac:chgData name="Maksym Churaiev (2531447)" userId="0640e708-e098-407c-b165-ee48cf5df05f" providerId="ADAL" clId="{5E406AD9-3BD5-47EF-B934-1A48432D8E48}" dt="2026-07-11T11:28:16.450" v="16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Maksym Churaiev (2531447)" userId="0640e708-e098-407c-b165-ee48cf5df05f" providerId="ADAL" clId="{5E406AD9-3BD5-47EF-B934-1A48432D8E48}" dt="2026-07-12T10:45:54.642" v="1075"/>
        <pc:sldMkLst>
          <pc:docMk/>
          <pc:sldMk cId="2897957523" sldId="258"/>
        </pc:sldMkLst>
        <pc:spChg chg="mod">
          <ac:chgData name="Maksym Churaiev (2531447)" userId="0640e708-e098-407c-b165-ee48cf5df05f" providerId="ADAL" clId="{5E406AD9-3BD5-47EF-B934-1A48432D8E48}" dt="2026-07-12T10:45:54.642" v="1075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Maksym Churaiev (2531447)" userId="0640e708-e098-407c-b165-ee48cf5df05f" providerId="ADAL" clId="{5E406AD9-3BD5-47EF-B934-1A48432D8E48}" dt="2026-07-11T11:47:08.871" v="202" actId="20577"/>
        <pc:sldMkLst>
          <pc:docMk/>
          <pc:sldMk cId="1748499028" sldId="259"/>
        </pc:sldMkLst>
        <pc:spChg chg="mod">
          <ac:chgData name="Maksym Churaiev (2531447)" userId="0640e708-e098-407c-b165-ee48cf5df05f" providerId="ADAL" clId="{5E406AD9-3BD5-47EF-B934-1A48432D8E48}" dt="2026-07-11T11:47:08.871" v="202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Maksym Churaiev (2531447)" userId="0640e708-e098-407c-b165-ee48cf5df05f" providerId="ADAL" clId="{5E406AD9-3BD5-47EF-B934-1A48432D8E48}" dt="2026-07-12T10:45:28.617" v="1072"/>
        <pc:sldMkLst>
          <pc:docMk/>
          <pc:sldMk cId="1424087263" sldId="260"/>
        </pc:sldMkLst>
        <pc:spChg chg="mod">
          <ac:chgData name="Maksym Churaiev (2531447)" userId="0640e708-e098-407c-b165-ee48cf5df05f" providerId="ADAL" clId="{5E406AD9-3BD5-47EF-B934-1A48432D8E48}" dt="2026-07-12T10:45:28.617" v="1072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Maksym Churaiev (2531447)" userId="0640e708-e098-407c-b165-ee48cf5df05f" providerId="ADAL" clId="{5E406AD9-3BD5-47EF-B934-1A48432D8E48}" dt="2026-07-12T08:54:30.121" v="1062" actId="20577"/>
        <pc:sldMkLst>
          <pc:docMk/>
          <pc:sldMk cId="1382716628" sldId="262"/>
        </pc:sldMkLst>
        <pc:spChg chg="mod">
          <ac:chgData name="Maksym Churaiev (2531447)" userId="0640e708-e098-407c-b165-ee48cf5df05f" providerId="ADAL" clId="{5E406AD9-3BD5-47EF-B934-1A48432D8E48}" dt="2026-07-12T08:54:30.121" v="106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Maksym Churaiev (2531447)" userId="0640e708-e098-407c-b165-ee48cf5df05f" providerId="ADAL" clId="{5E406AD9-3BD5-47EF-B934-1A48432D8E48}" dt="2026-07-11T21:29:15.393" v="751" actId="207"/>
        <pc:sldMkLst>
          <pc:docMk/>
          <pc:sldMk cId="3970473306" sldId="264"/>
        </pc:sldMkLst>
        <pc:spChg chg="mod">
          <ac:chgData name="Maksym Churaiev (2531447)" userId="0640e708-e098-407c-b165-ee48cf5df05f" providerId="ADAL" clId="{5E406AD9-3BD5-47EF-B934-1A48432D8E48}" dt="2026-07-11T21:29:15.393" v="751" actId="20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Maksym Churaiev (2531447)" userId="0640e708-e098-407c-b165-ee48cf5df05f" providerId="ADAL" clId="{5E406AD9-3BD5-47EF-B934-1A48432D8E48}" dt="2026-07-12T10:44:14.542" v="1071" actId="27636"/>
        <pc:sldMkLst>
          <pc:docMk/>
          <pc:sldMk cId="359125969" sldId="265"/>
        </pc:sldMkLst>
        <pc:spChg chg="mod">
          <ac:chgData name="Maksym Churaiev (2531447)" userId="0640e708-e098-407c-b165-ee48cf5df05f" providerId="ADAL" clId="{5E406AD9-3BD5-47EF-B934-1A48432D8E48}" dt="2026-07-12T10:44:14.542" v="1071" actId="27636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Maksym Churaiev (2531447)" userId="0640e708-e098-407c-b165-ee48cf5df05f" providerId="ADAL" clId="{5E406AD9-3BD5-47EF-B934-1A48432D8E48}" dt="2026-07-12T08:53:40.581" v="952" actId="20577"/>
        <pc:sldMkLst>
          <pc:docMk/>
          <pc:sldMk cId="1917974163" sldId="267"/>
        </pc:sldMkLst>
        <pc:spChg chg="mod">
          <ac:chgData name="Maksym Churaiev (2531447)" userId="0640e708-e098-407c-b165-ee48cf5df05f" providerId="ADAL" clId="{5E406AD9-3BD5-47EF-B934-1A48432D8E48}" dt="2026-07-11T20:12:55.056" v="415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Maksym Churaiev (2531447)" userId="0640e708-e098-407c-b165-ee48cf5df05f" providerId="ADAL" clId="{5E406AD9-3BD5-47EF-B934-1A48432D8E48}" dt="2026-07-12T08:53:40.581" v="952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Maksym Churaiev (2531447)" userId="0640e708-e098-407c-b165-ee48cf5df05f" providerId="ADAL" clId="{5E406AD9-3BD5-47EF-B934-1A48432D8E48}" dt="2026-07-12T10:51:16.124" v="1077" actId="14100"/>
        <pc:sldMkLst>
          <pc:docMk/>
          <pc:sldMk cId="3645478630" sldId="268"/>
        </pc:sldMkLst>
        <pc:spChg chg="mod">
          <ac:chgData name="Maksym Churaiev (2531447)" userId="0640e708-e098-407c-b165-ee48cf5df05f" providerId="ADAL" clId="{5E406AD9-3BD5-47EF-B934-1A48432D8E48}" dt="2026-07-11T20:47:40.835" v="528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Maksym Churaiev (2531447)" userId="0640e708-e098-407c-b165-ee48cf5df05f" providerId="ADAL" clId="{5E406AD9-3BD5-47EF-B934-1A48432D8E48}" dt="2026-07-11T20:39:12.096" v="472" actId="1076"/>
          <ac:spMkLst>
            <pc:docMk/>
            <pc:sldMk cId="3645478630" sldId="268"/>
            <ac:spMk id="4" creationId="{C3866393-8B2D-938E-6E63-CC422239D452}"/>
          </ac:spMkLst>
        </pc:spChg>
        <pc:spChg chg="add del mod">
          <ac:chgData name="Maksym Churaiev (2531447)" userId="0640e708-e098-407c-b165-ee48cf5df05f" providerId="ADAL" clId="{5E406AD9-3BD5-47EF-B934-1A48432D8E48}" dt="2026-07-11T20:39:34.475" v="473" actId="21"/>
          <ac:spMkLst>
            <pc:docMk/>
            <pc:sldMk cId="3645478630" sldId="268"/>
            <ac:spMk id="5" creationId="{06AF0C77-8DAB-A245-1DFB-0AECBC419649}"/>
          </ac:spMkLst>
        </pc:spChg>
        <pc:spChg chg="add del mod">
          <ac:chgData name="Maksym Churaiev (2531447)" userId="0640e708-e098-407c-b165-ee48cf5df05f" providerId="ADAL" clId="{5E406AD9-3BD5-47EF-B934-1A48432D8E48}" dt="2026-07-11T20:39:36.401" v="474" actId="21"/>
          <ac:spMkLst>
            <pc:docMk/>
            <pc:sldMk cId="3645478630" sldId="268"/>
            <ac:spMk id="6" creationId="{09E9B9FA-4D1E-49C3-511D-7C3F0DF8890E}"/>
          </ac:spMkLst>
        </pc:spChg>
        <pc:spChg chg="add del mod">
          <ac:chgData name="Maksym Churaiev (2531447)" userId="0640e708-e098-407c-b165-ee48cf5df05f" providerId="ADAL" clId="{5E406AD9-3BD5-47EF-B934-1A48432D8E48}" dt="2026-07-11T20:39:40.660" v="475" actId="21"/>
          <ac:spMkLst>
            <pc:docMk/>
            <pc:sldMk cId="3645478630" sldId="268"/>
            <ac:spMk id="7" creationId="{5BFB2A32-B86A-F3AB-4568-40F19419587E}"/>
          </ac:spMkLst>
        </pc:spChg>
        <pc:spChg chg="add del mod">
          <ac:chgData name="Maksym Churaiev (2531447)" userId="0640e708-e098-407c-b165-ee48cf5df05f" providerId="ADAL" clId="{5E406AD9-3BD5-47EF-B934-1A48432D8E48}" dt="2026-07-11T20:39:42.822" v="476" actId="21"/>
          <ac:spMkLst>
            <pc:docMk/>
            <pc:sldMk cId="3645478630" sldId="268"/>
            <ac:spMk id="8" creationId="{ED03D54F-1031-780C-FED9-B48CBA3AB39C}"/>
          </ac:spMkLst>
        </pc:spChg>
        <pc:spChg chg="add del mod">
          <ac:chgData name="Maksym Churaiev (2531447)" userId="0640e708-e098-407c-b165-ee48cf5df05f" providerId="ADAL" clId="{5E406AD9-3BD5-47EF-B934-1A48432D8E48}" dt="2026-07-11T20:39:45.338" v="477" actId="21"/>
          <ac:spMkLst>
            <pc:docMk/>
            <pc:sldMk cId="3645478630" sldId="268"/>
            <ac:spMk id="9" creationId="{7A11CB7B-C9CD-2DAA-6A5C-BB50DE217B14}"/>
          </ac:spMkLst>
        </pc:spChg>
        <pc:spChg chg="add mod">
          <ac:chgData name="Maksym Churaiev (2531447)" userId="0640e708-e098-407c-b165-ee48cf5df05f" providerId="ADAL" clId="{5E406AD9-3BD5-47EF-B934-1A48432D8E48}" dt="2026-07-11T20:58:53.619" v="611" actId="207"/>
          <ac:spMkLst>
            <pc:docMk/>
            <pc:sldMk cId="3645478630" sldId="268"/>
            <ac:spMk id="10" creationId="{5AB9618D-418B-E9F1-907C-AB12B3575B13}"/>
          </ac:spMkLst>
        </pc:spChg>
        <pc:spChg chg="add mod">
          <ac:chgData name="Maksym Churaiev (2531447)" userId="0640e708-e098-407c-b165-ee48cf5df05f" providerId="ADAL" clId="{5E406AD9-3BD5-47EF-B934-1A48432D8E48}" dt="2026-07-11T20:41:47.967" v="493" actId="1076"/>
          <ac:spMkLst>
            <pc:docMk/>
            <pc:sldMk cId="3645478630" sldId="268"/>
            <ac:spMk id="13" creationId="{5D499D74-318A-3BB6-F416-D32D0E5FB6A0}"/>
          </ac:spMkLst>
        </pc:spChg>
        <pc:spChg chg="add del">
          <ac:chgData name="Maksym Churaiev (2531447)" userId="0640e708-e098-407c-b165-ee48cf5df05f" providerId="ADAL" clId="{5E406AD9-3BD5-47EF-B934-1A48432D8E48}" dt="2026-07-11T20:40:04.310" v="480" actId="22"/>
          <ac:spMkLst>
            <pc:docMk/>
            <pc:sldMk cId="3645478630" sldId="268"/>
            <ac:spMk id="15" creationId="{059B7794-6CAA-FA79-83D8-41B91527EE75}"/>
          </ac:spMkLst>
        </pc:spChg>
        <pc:spChg chg="add mod">
          <ac:chgData name="Maksym Churaiev (2531447)" userId="0640e708-e098-407c-b165-ee48cf5df05f" providerId="ADAL" clId="{5E406AD9-3BD5-47EF-B934-1A48432D8E48}" dt="2026-07-11T20:41:19.840" v="488" actId="571"/>
          <ac:spMkLst>
            <pc:docMk/>
            <pc:sldMk cId="3645478630" sldId="268"/>
            <ac:spMk id="16" creationId="{2B82B630-5E7E-F751-D067-4D6B4E1E679F}"/>
          </ac:spMkLst>
        </pc:spChg>
        <pc:spChg chg="add mod">
          <ac:chgData name="Maksym Churaiev (2531447)" userId="0640e708-e098-407c-b165-ee48cf5df05f" providerId="ADAL" clId="{5E406AD9-3BD5-47EF-B934-1A48432D8E48}" dt="2026-07-11T20:41:19.840" v="488" actId="571"/>
          <ac:spMkLst>
            <pc:docMk/>
            <pc:sldMk cId="3645478630" sldId="268"/>
            <ac:spMk id="17" creationId="{64933842-E89D-2CF3-861B-67E4C95C38D7}"/>
          </ac:spMkLst>
        </pc:spChg>
        <pc:spChg chg="add mod">
          <ac:chgData name="Maksym Churaiev (2531447)" userId="0640e708-e098-407c-b165-ee48cf5df05f" providerId="ADAL" clId="{5E406AD9-3BD5-47EF-B934-1A48432D8E48}" dt="2026-07-11T20:41:19.840" v="488" actId="571"/>
          <ac:spMkLst>
            <pc:docMk/>
            <pc:sldMk cId="3645478630" sldId="268"/>
            <ac:spMk id="18" creationId="{C5E0F467-4E4D-0EEE-D7A1-40C5717A3E20}"/>
          </ac:spMkLst>
        </pc:spChg>
        <pc:spChg chg="add mod">
          <ac:chgData name="Maksym Churaiev (2531447)" userId="0640e708-e098-407c-b165-ee48cf5df05f" providerId="ADAL" clId="{5E406AD9-3BD5-47EF-B934-1A48432D8E48}" dt="2026-07-11T20:42:03.082" v="496" actId="207"/>
          <ac:spMkLst>
            <pc:docMk/>
            <pc:sldMk cId="3645478630" sldId="268"/>
            <ac:spMk id="19" creationId="{83D3440A-C8FD-E6B8-8279-C4D8DD07F9A7}"/>
          </ac:spMkLst>
        </pc:spChg>
        <pc:spChg chg="add mod">
          <ac:chgData name="Maksym Churaiev (2531447)" userId="0640e708-e098-407c-b165-ee48cf5df05f" providerId="ADAL" clId="{5E406AD9-3BD5-47EF-B934-1A48432D8E48}" dt="2026-07-11T20:42:56.420" v="501" actId="571"/>
          <ac:spMkLst>
            <pc:docMk/>
            <pc:sldMk cId="3645478630" sldId="268"/>
            <ac:spMk id="22" creationId="{53BBEA5F-D4DC-C0C7-C939-33E8A98EA25C}"/>
          </ac:spMkLst>
        </pc:spChg>
        <pc:spChg chg="add del mod">
          <ac:chgData name="Maksym Churaiev (2531447)" userId="0640e708-e098-407c-b165-ee48cf5df05f" providerId="ADAL" clId="{5E406AD9-3BD5-47EF-B934-1A48432D8E48}" dt="2026-07-11T20:46:26.560" v="517" actId="21"/>
          <ac:spMkLst>
            <pc:docMk/>
            <pc:sldMk cId="3645478630" sldId="268"/>
            <ac:spMk id="31" creationId="{2D000AAE-67B9-CE22-6716-1D2D96D7E327}"/>
          </ac:spMkLst>
        </pc:spChg>
        <pc:spChg chg="add mod">
          <ac:chgData name="Maksym Churaiev (2531447)" userId="0640e708-e098-407c-b165-ee48cf5df05f" providerId="ADAL" clId="{5E406AD9-3BD5-47EF-B934-1A48432D8E48}" dt="2026-07-11T21:11:23.534" v="659" actId="207"/>
          <ac:spMkLst>
            <pc:docMk/>
            <pc:sldMk cId="3645478630" sldId="268"/>
            <ac:spMk id="32" creationId="{06098589-3BC8-1048-5EBE-4C19DBD79AC4}"/>
          </ac:spMkLst>
        </pc:spChg>
        <pc:spChg chg="add del">
          <ac:chgData name="Maksym Churaiev (2531447)" userId="0640e708-e098-407c-b165-ee48cf5df05f" providerId="ADAL" clId="{5E406AD9-3BD5-47EF-B934-1A48432D8E48}" dt="2026-07-11T20:46:39.564" v="520" actId="22"/>
          <ac:spMkLst>
            <pc:docMk/>
            <pc:sldMk cId="3645478630" sldId="268"/>
            <ac:spMk id="34" creationId="{5D418AD1-A9F9-6A0D-52DF-2BEA8832A18C}"/>
          </ac:spMkLst>
        </pc:spChg>
        <pc:spChg chg="add del">
          <ac:chgData name="Maksym Churaiev (2531447)" userId="0640e708-e098-407c-b165-ee48cf5df05f" providerId="ADAL" clId="{5E406AD9-3BD5-47EF-B934-1A48432D8E48}" dt="2026-07-11T20:46:42.591" v="522" actId="22"/>
          <ac:spMkLst>
            <pc:docMk/>
            <pc:sldMk cId="3645478630" sldId="268"/>
            <ac:spMk id="36" creationId="{E9A66F81-2E81-4E8E-44F1-99DC68A766E1}"/>
          </ac:spMkLst>
        </pc:spChg>
        <pc:spChg chg="add mod">
          <ac:chgData name="Maksym Churaiev (2531447)" userId="0640e708-e098-407c-b165-ee48cf5df05f" providerId="ADAL" clId="{5E406AD9-3BD5-47EF-B934-1A48432D8E48}" dt="2026-07-11T20:48:13.527" v="531" actId="571"/>
          <ac:spMkLst>
            <pc:docMk/>
            <pc:sldMk cId="3645478630" sldId="268"/>
            <ac:spMk id="37" creationId="{2C29CCA3-2E62-8CEB-FA9D-B7115B46EB9A}"/>
          </ac:spMkLst>
        </pc:spChg>
        <pc:spChg chg="add mod">
          <ac:chgData name="Maksym Churaiev (2531447)" userId="0640e708-e098-407c-b165-ee48cf5df05f" providerId="ADAL" clId="{5E406AD9-3BD5-47EF-B934-1A48432D8E48}" dt="2026-07-11T20:48:13.527" v="531" actId="571"/>
          <ac:spMkLst>
            <pc:docMk/>
            <pc:sldMk cId="3645478630" sldId="268"/>
            <ac:spMk id="38" creationId="{5E4A44B9-D46A-8F15-E528-CF64D6F482AF}"/>
          </ac:spMkLst>
        </pc:spChg>
        <pc:spChg chg="add mod">
          <ac:chgData name="Maksym Churaiev (2531447)" userId="0640e708-e098-407c-b165-ee48cf5df05f" providerId="ADAL" clId="{5E406AD9-3BD5-47EF-B934-1A48432D8E48}" dt="2026-07-11T20:48:15.856" v="533" actId="571"/>
          <ac:spMkLst>
            <pc:docMk/>
            <pc:sldMk cId="3645478630" sldId="268"/>
            <ac:spMk id="39" creationId="{8BA036DF-6BE8-BBDC-540D-B8C5222CA508}"/>
          </ac:spMkLst>
        </pc:spChg>
        <pc:spChg chg="add mod">
          <ac:chgData name="Maksym Churaiev (2531447)" userId="0640e708-e098-407c-b165-ee48cf5df05f" providerId="ADAL" clId="{5E406AD9-3BD5-47EF-B934-1A48432D8E48}" dt="2026-07-11T20:48:15.856" v="533" actId="571"/>
          <ac:spMkLst>
            <pc:docMk/>
            <pc:sldMk cId="3645478630" sldId="268"/>
            <ac:spMk id="40" creationId="{EDC2DE04-8D7F-5F4F-1088-71BA8225FEC6}"/>
          </ac:spMkLst>
        </pc:spChg>
        <pc:spChg chg="add mod">
          <ac:chgData name="Maksym Churaiev (2531447)" userId="0640e708-e098-407c-b165-ee48cf5df05f" providerId="ADAL" clId="{5E406AD9-3BD5-47EF-B934-1A48432D8E48}" dt="2026-07-11T20:48:19.598" v="535" actId="571"/>
          <ac:spMkLst>
            <pc:docMk/>
            <pc:sldMk cId="3645478630" sldId="268"/>
            <ac:spMk id="41" creationId="{67231027-2956-B3F8-9C25-53FD289CE415}"/>
          </ac:spMkLst>
        </pc:spChg>
        <pc:spChg chg="add mod">
          <ac:chgData name="Maksym Churaiev (2531447)" userId="0640e708-e098-407c-b165-ee48cf5df05f" providerId="ADAL" clId="{5E406AD9-3BD5-47EF-B934-1A48432D8E48}" dt="2026-07-11T20:48:19.598" v="535" actId="571"/>
          <ac:spMkLst>
            <pc:docMk/>
            <pc:sldMk cId="3645478630" sldId="268"/>
            <ac:spMk id="42" creationId="{D08816CC-2550-AEE9-0944-C85800356293}"/>
          </ac:spMkLst>
        </pc:spChg>
        <pc:spChg chg="add mod">
          <ac:chgData name="Maksym Churaiev (2531447)" userId="0640e708-e098-407c-b165-ee48cf5df05f" providerId="ADAL" clId="{5E406AD9-3BD5-47EF-B934-1A48432D8E48}" dt="2026-07-11T20:48:25.577" v="537" actId="571"/>
          <ac:spMkLst>
            <pc:docMk/>
            <pc:sldMk cId="3645478630" sldId="268"/>
            <ac:spMk id="43" creationId="{CBD4C011-C2CD-00BF-41AC-506601D25F21}"/>
          </ac:spMkLst>
        </pc:spChg>
        <pc:spChg chg="add mod">
          <ac:chgData name="Maksym Churaiev (2531447)" userId="0640e708-e098-407c-b165-ee48cf5df05f" providerId="ADAL" clId="{5E406AD9-3BD5-47EF-B934-1A48432D8E48}" dt="2026-07-11T20:48:25.577" v="537" actId="571"/>
          <ac:spMkLst>
            <pc:docMk/>
            <pc:sldMk cId="3645478630" sldId="268"/>
            <ac:spMk id="44" creationId="{9A5A87B1-7774-BB92-8702-BABDA5AD22AE}"/>
          </ac:spMkLst>
        </pc:spChg>
        <pc:spChg chg="add mod">
          <ac:chgData name="Maksym Churaiev (2531447)" userId="0640e708-e098-407c-b165-ee48cf5df05f" providerId="ADAL" clId="{5E406AD9-3BD5-47EF-B934-1A48432D8E48}" dt="2026-07-11T20:48:30.040" v="539" actId="571"/>
          <ac:spMkLst>
            <pc:docMk/>
            <pc:sldMk cId="3645478630" sldId="268"/>
            <ac:spMk id="45" creationId="{0F6B6CE4-39EE-DEE4-4D9D-6909D98AAED8}"/>
          </ac:spMkLst>
        </pc:spChg>
        <pc:spChg chg="add mod">
          <ac:chgData name="Maksym Churaiev (2531447)" userId="0640e708-e098-407c-b165-ee48cf5df05f" providerId="ADAL" clId="{5E406AD9-3BD5-47EF-B934-1A48432D8E48}" dt="2026-07-11T20:48:30.040" v="539" actId="571"/>
          <ac:spMkLst>
            <pc:docMk/>
            <pc:sldMk cId="3645478630" sldId="268"/>
            <ac:spMk id="46" creationId="{428871A3-3978-90A9-7068-FFE02233F90F}"/>
          </ac:spMkLst>
        </pc:spChg>
        <pc:spChg chg="add mod">
          <ac:chgData name="Maksym Churaiev (2531447)" userId="0640e708-e098-407c-b165-ee48cf5df05f" providerId="ADAL" clId="{5E406AD9-3BD5-47EF-B934-1A48432D8E48}" dt="2026-07-11T21:11:40.110" v="661" actId="207"/>
          <ac:spMkLst>
            <pc:docMk/>
            <pc:sldMk cId="3645478630" sldId="268"/>
            <ac:spMk id="47" creationId="{4CADC931-2D67-7055-DED8-DD4C261B5703}"/>
          </ac:spMkLst>
        </pc:spChg>
        <pc:spChg chg="add mod">
          <ac:chgData name="Maksym Churaiev (2531447)" userId="0640e708-e098-407c-b165-ee48cf5df05f" providerId="ADAL" clId="{5E406AD9-3BD5-47EF-B934-1A48432D8E48}" dt="2026-07-11T21:11:49.259" v="663" actId="207"/>
          <ac:spMkLst>
            <pc:docMk/>
            <pc:sldMk cId="3645478630" sldId="268"/>
            <ac:spMk id="48" creationId="{CA3E3BD5-52D8-CEF7-C94F-20C6F707598E}"/>
          </ac:spMkLst>
        </pc:spChg>
        <pc:spChg chg="add mod">
          <ac:chgData name="Maksym Churaiev (2531447)" userId="0640e708-e098-407c-b165-ee48cf5df05f" providerId="ADAL" clId="{5E406AD9-3BD5-47EF-B934-1A48432D8E48}" dt="2026-07-11T21:14:19.729" v="671" actId="207"/>
          <ac:spMkLst>
            <pc:docMk/>
            <pc:sldMk cId="3645478630" sldId="268"/>
            <ac:spMk id="49" creationId="{4DBEF945-CC6E-5F7B-695E-BDCF62304989}"/>
          </ac:spMkLst>
        </pc:spChg>
        <pc:spChg chg="add mod">
          <ac:chgData name="Maksym Churaiev (2531447)" userId="0640e708-e098-407c-b165-ee48cf5df05f" providerId="ADAL" clId="{5E406AD9-3BD5-47EF-B934-1A48432D8E48}" dt="2026-07-11T21:14:30.080" v="673" actId="207"/>
          <ac:spMkLst>
            <pc:docMk/>
            <pc:sldMk cId="3645478630" sldId="268"/>
            <ac:spMk id="50" creationId="{27277DE5-B8A8-4437-D7E0-49C24E452A24}"/>
          </ac:spMkLst>
        </pc:spChg>
        <pc:spChg chg="add mod">
          <ac:chgData name="Maksym Churaiev (2531447)" userId="0640e708-e098-407c-b165-ee48cf5df05f" providerId="ADAL" clId="{5E406AD9-3BD5-47EF-B934-1A48432D8E48}" dt="2026-07-11T21:14:39.230" v="675" actId="207"/>
          <ac:spMkLst>
            <pc:docMk/>
            <pc:sldMk cId="3645478630" sldId="268"/>
            <ac:spMk id="51" creationId="{48029D68-A4F8-6331-5AB8-E8A98DC9113D}"/>
          </ac:spMkLst>
        </pc:spChg>
        <pc:spChg chg="add mod">
          <ac:chgData name="Maksym Churaiev (2531447)" userId="0640e708-e098-407c-b165-ee48cf5df05f" providerId="ADAL" clId="{5E406AD9-3BD5-47EF-B934-1A48432D8E48}" dt="2026-07-11T20:48:58.894" v="549" actId="571"/>
          <ac:spMkLst>
            <pc:docMk/>
            <pc:sldMk cId="3645478630" sldId="268"/>
            <ac:spMk id="52" creationId="{06182C59-91C0-1E42-F8DB-8AEA430EB5B7}"/>
          </ac:spMkLst>
        </pc:spChg>
        <pc:spChg chg="add mod">
          <ac:chgData name="Maksym Churaiev (2531447)" userId="0640e708-e098-407c-b165-ee48cf5df05f" providerId="ADAL" clId="{5E406AD9-3BD5-47EF-B934-1A48432D8E48}" dt="2026-07-11T20:48:58.894" v="549" actId="571"/>
          <ac:spMkLst>
            <pc:docMk/>
            <pc:sldMk cId="3645478630" sldId="268"/>
            <ac:spMk id="53" creationId="{7AAB41AD-F41C-7DF4-6DDC-76AD71F85501}"/>
          </ac:spMkLst>
        </pc:spChg>
        <pc:spChg chg="add mod">
          <ac:chgData name="Maksym Churaiev (2531447)" userId="0640e708-e098-407c-b165-ee48cf5df05f" providerId="ADAL" clId="{5E406AD9-3BD5-47EF-B934-1A48432D8E48}" dt="2026-07-11T20:52:56.268" v="567" actId="571"/>
          <ac:spMkLst>
            <pc:docMk/>
            <pc:sldMk cId="3645478630" sldId="268"/>
            <ac:spMk id="55" creationId="{847B2547-258E-57E2-96B8-AD66E32D7F97}"/>
          </ac:spMkLst>
        </pc:spChg>
        <pc:spChg chg="add mod">
          <ac:chgData name="Maksym Churaiev (2531447)" userId="0640e708-e098-407c-b165-ee48cf5df05f" providerId="ADAL" clId="{5E406AD9-3BD5-47EF-B934-1A48432D8E48}" dt="2026-07-11T20:53:00.026" v="569" actId="571"/>
          <ac:spMkLst>
            <pc:docMk/>
            <pc:sldMk cId="3645478630" sldId="268"/>
            <ac:spMk id="57" creationId="{4423D359-6D96-2E92-487E-7506A5D86932}"/>
          </ac:spMkLst>
        </pc:spChg>
        <pc:spChg chg="add mod">
          <ac:chgData name="Maksym Churaiev (2531447)" userId="0640e708-e098-407c-b165-ee48cf5df05f" providerId="ADAL" clId="{5E406AD9-3BD5-47EF-B934-1A48432D8E48}" dt="2026-07-11T20:53:05.831" v="571" actId="571"/>
          <ac:spMkLst>
            <pc:docMk/>
            <pc:sldMk cId="3645478630" sldId="268"/>
            <ac:spMk id="59" creationId="{0EC50948-8DB7-2B69-151A-6881C8F3658A}"/>
          </ac:spMkLst>
        </pc:spChg>
        <pc:spChg chg="add mod">
          <ac:chgData name="Maksym Churaiev (2531447)" userId="0640e708-e098-407c-b165-ee48cf5df05f" providerId="ADAL" clId="{5E406AD9-3BD5-47EF-B934-1A48432D8E48}" dt="2026-07-11T20:53:05.831" v="571" actId="571"/>
          <ac:spMkLst>
            <pc:docMk/>
            <pc:sldMk cId="3645478630" sldId="268"/>
            <ac:spMk id="60" creationId="{88335FDC-3A1C-EF08-B108-49CAB6CA1FDD}"/>
          </ac:spMkLst>
        </pc:spChg>
        <pc:spChg chg="add mod">
          <ac:chgData name="Maksym Churaiev (2531447)" userId="0640e708-e098-407c-b165-ee48cf5df05f" providerId="ADAL" clId="{5E406AD9-3BD5-47EF-B934-1A48432D8E48}" dt="2026-07-11T20:53:08.694" v="573" actId="571"/>
          <ac:spMkLst>
            <pc:docMk/>
            <pc:sldMk cId="3645478630" sldId="268"/>
            <ac:spMk id="61" creationId="{15617181-B641-6ECF-C28A-A5F5BA9F64E8}"/>
          </ac:spMkLst>
        </pc:spChg>
        <pc:spChg chg="add mod">
          <ac:chgData name="Maksym Churaiev (2531447)" userId="0640e708-e098-407c-b165-ee48cf5df05f" providerId="ADAL" clId="{5E406AD9-3BD5-47EF-B934-1A48432D8E48}" dt="2026-07-11T20:53:08.694" v="573" actId="571"/>
          <ac:spMkLst>
            <pc:docMk/>
            <pc:sldMk cId="3645478630" sldId="268"/>
            <ac:spMk id="62" creationId="{0E12EEBF-6AE6-06AF-9023-8CD95A86AD85}"/>
          </ac:spMkLst>
        </pc:spChg>
        <pc:spChg chg="add mod">
          <ac:chgData name="Maksym Churaiev (2531447)" userId="0640e708-e098-407c-b165-ee48cf5df05f" providerId="ADAL" clId="{5E406AD9-3BD5-47EF-B934-1A48432D8E48}" dt="2026-07-11T20:53:08.694" v="573" actId="571"/>
          <ac:spMkLst>
            <pc:docMk/>
            <pc:sldMk cId="3645478630" sldId="268"/>
            <ac:spMk id="63" creationId="{81FB40B4-2B36-4C87-72C0-CA3F1AF66EC2}"/>
          </ac:spMkLst>
        </pc:spChg>
        <pc:spChg chg="add mod">
          <ac:chgData name="Maksym Churaiev (2531447)" userId="0640e708-e098-407c-b165-ee48cf5df05f" providerId="ADAL" clId="{5E406AD9-3BD5-47EF-B934-1A48432D8E48}" dt="2026-07-11T20:53:12.292" v="575" actId="571"/>
          <ac:spMkLst>
            <pc:docMk/>
            <pc:sldMk cId="3645478630" sldId="268"/>
            <ac:spMk id="64" creationId="{B0E48B1E-6BDC-E267-59E5-67AD27E6E24E}"/>
          </ac:spMkLst>
        </pc:spChg>
        <pc:spChg chg="add mod">
          <ac:chgData name="Maksym Churaiev (2531447)" userId="0640e708-e098-407c-b165-ee48cf5df05f" providerId="ADAL" clId="{5E406AD9-3BD5-47EF-B934-1A48432D8E48}" dt="2026-07-11T20:53:12.292" v="575" actId="571"/>
          <ac:spMkLst>
            <pc:docMk/>
            <pc:sldMk cId="3645478630" sldId="268"/>
            <ac:spMk id="65" creationId="{C6195E26-5F15-FDE1-5F40-52831547463E}"/>
          </ac:spMkLst>
        </pc:spChg>
        <pc:spChg chg="add mod">
          <ac:chgData name="Maksym Churaiev (2531447)" userId="0640e708-e098-407c-b165-ee48cf5df05f" providerId="ADAL" clId="{5E406AD9-3BD5-47EF-B934-1A48432D8E48}" dt="2026-07-11T20:53:12.292" v="575" actId="571"/>
          <ac:spMkLst>
            <pc:docMk/>
            <pc:sldMk cId="3645478630" sldId="268"/>
            <ac:spMk id="66" creationId="{239A6079-926C-693A-7E34-0BF8BEB2B1FE}"/>
          </ac:spMkLst>
        </pc:spChg>
        <pc:spChg chg="add mod">
          <ac:chgData name="Maksym Churaiev (2531447)" userId="0640e708-e098-407c-b165-ee48cf5df05f" providerId="ADAL" clId="{5E406AD9-3BD5-47EF-B934-1A48432D8E48}" dt="2026-07-11T20:53:12.292" v="575" actId="571"/>
          <ac:spMkLst>
            <pc:docMk/>
            <pc:sldMk cId="3645478630" sldId="268"/>
            <ac:spMk id="67" creationId="{9725360C-1556-A400-4470-EFDC4B314F3B}"/>
          </ac:spMkLst>
        </pc:spChg>
        <pc:spChg chg="add mod">
          <ac:chgData name="Maksym Churaiev (2531447)" userId="0640e708-e098-407c-b165-ee48cf5df05f" providerId="ADAL" clId="{5E406AD9-3BD5-47EF-B934-1A48432D8E48}" dt="2026-07-11T21:15:21.570" v="677" actId="14100"/>
          <ac:spMkLst>
            <pc:docMk/>
            <pc:sldMk cId="3645478630" sldId="268"/>
            <ac:spMk id="68" creationId="{801F41AB-2FE1-7309-AC6F-0ABA0A07042F}"/>
          </ac:spMkLst>
        </pc:spChg>
        <pc:spChg chg="add mod">
          <ac:chgData name="Maksym Churaiev (2531447)" userId="0640e708-e098-407c-b165-ee48cf5df05f" providerId="ADAL" clId="{5E406AD9-3BD5-47EF-B934-1A48432D8E48}" dt="2026-07-11T20:54:08.184" v="583" actId="571"/>
          <ac:spMkLst>
            <pc:docMk/>
            <pc:sldMk cId="3645478630" sldId="268"/>
            <ac:spMk id="69" creationId="{798FD0F4-57E5-ED13-1B09-95A34D9A0AA6}"/>
          </ac:spMkLst>
        </pc:spChg>
        <pc:spChg chg="add mod">
          <ac:chgData name="Maksym Churaiev (2531447)" userId="0640e708-e098-407c-b165-ee48cf5df05f" providerId="ADAL" clId="{5E406AD9-3BD5-47EF-B934-1A48432D8E48}" dt="2026-07-11T20:54:08.184" v="583" actId="571"/>
          <ac:spMkLst>
            <pc:docMk/>
            <pc:sldMk cId="3645478630" sldId="268"/>
            <ac:spMk id="70" creationId="{D72C670C-64B8-4E74-3010-A8723A189016}"/>
          </ac:spMkLst>
        </pc:spChg>
        <pc:spChg chg="add mod">
          <ac:chgData name="Maksym Churaiev (2531447)" userId="0640e708-e098-407c-b165-ee48cf5df05f" providerId="ADAL" clId="{5E406AD9-3BD5-47EF-B934-1A48432D8E48}" dt="2026-07-11T20:54:12.114" v="585" actId="571"/>
          <ac:spMkLst>
            <pc:docMk/>
            <pc:sldMk cId="3645478630" sldId="268"/>
            <ac:spMk id="71" creationId="{B528D05D-F7F5-DE24-A5EE-114890EB8647}"/>
          </ac:spMkLst>
        </pc:spChg>
        <pc:spChg chg="add mod">
          <ac:chgData name="Maksym Churaiev (2531447)" userId="0640e708-e098-407c-b165-ee48cf5df05f" providerId="ADAL" clId="{5E406AD9-3BD5-47EF-B934-1A48432D8E48}" dt="2026-07-11T20:54:12.114" v="585" actId="571"/>
          <ac:spMkLst>
            <pc:docMk/>
            <pc:sldMk cId="3645478630" sldId="268"/>
            <ac:spMk id="72" creationId="{E5D3DF43-079A-163B-257A-4F4CC94C7BD1}"/>
          </ac:spMkLst>
        </pc:spChg>
        <pc:spChg chg="add mod">
          <ac:chgData name="Maksym Churaiev (2531447)" userId="0640e708-e098-407c-b165-ee48cf5df05f" providerId="ADAL" clId="{5E406AD9-3BD5-47EF-B934-1A48432D8E48}" dt="2026-07-11T20:54:15.614" v="587" actId="571"/>
          <ac:spMkLst>
            <pc:docMk/>
            <pc:sldMk cId="3645478630" sldId="268"/>
            <ac:spMk id="73" creationId="{9A0C901E-60F6-9AD4-7E62-4670B1A57F17}"/>
          </ac:spMkLst>
        </pc:spChg>
        <pc:spChg chg="add mod">
          <ac:chgData name="Maksym Churaiev (2531447)" userId="0640e708-e098-407c-b165-ee48cf5df05f" providerId="ADAL" clId="{5E406AD9-3BD5-47EF-B934-1A48432D8E48}" dt="2026-07-11T20:54:15.614" v="587" actId="571"/>
          <ac:spMkLst>
            <pc:docMk/>
            <pc:sldMk cId="3645478630" sldId="268"/>
            <ac:spMk id="74" creationId="{DD066A45-B4B6-CA22-54C7-F8F62C28EE7C}"/>
          </ac:spMkLst>
        </pc:spChg>
        <pc:spChg chg="add mod">
          <ac:chgData name="Maksym Churaiev (2531447)" userId="0640e708-e098-407c-b165-ee48cf5df05f" providerId="ADAL" clId="{5E406AD9-3BD5-47EF-B934-1A48432D8E48}" dt="2026-07-11T20:54:21.697" v="589" actId="571"/>
          <ac:spMkLst>
            <pc:docMk/>
            <pc:sldMk cId="3645478630" sldId="268"/>
            <ac:spMk id="75" creationId="{24A87D99-BC74-40AE-5FB6-885ADACA93AE}"/>
          </ac:spMkLst>
        </pc:spChg>
        <pc:spChg chg="add mod">
          <ac:chgData name="Maksym Churaiev (2531447)" userId="0640e708-e098-407c-b165-ee48cf5df05f" providerId="ADAL" clId="{5E406AD9-3BD5-47EF-B934-1A48432D8E48}" dt="2026-07-11T20:54:21.697" v="589" actId="571"/>
          <ac:spMkLst>
            <pc:docMk/>
            <pc:sldMk cId="3645478630" sldId="268"/>
            <ac:spMk id="76" creationId="{9366B2E7-C52A-14B6-040D-20D4628E157C}"/>
          </ac:spMkLst>
        </pc:spChg>
        <pc:spChg chg="add mod">
          <ac:chgData name="Maksym Churaiev (2531447)" userId="0640e708-e098-407c-b165-ee48cf5df05f" providerId="ADAL" clId="{5E406AD9-3BD5-47EF-B934-1A48432D8E48}" dt="2026-07-11T21:03:56.912" v="638" actId="1076"/>
          <ac:spMkLst>
            <pc:docMk/>
            <pc:sldMk cId="3645478630" sldId="268"/>
            <ac:spMk id="77" creationId="{DEEA25DE-0B88-7CF7-B87A-9DD03DF28F92}"/>
          </ac:spMkLst>
        </pc:spChg>
        <pc:spChg chg="add mod">
          <ac:chgData name="Maksym Churaiev (2531447)" userId="0640e708-e098-407c-b165-ee48cf5df05f" providerId="ADAL" clId="{5E406AD9-3BD5-47EF-B934-1A48432D8E48}" dt="2026-07-11T21:17:11.216" v="688" actId="207"/>
          <ac:spMkLst>
            <pc:docMk/>
            <pc:sldMk cId="3645478630" sldId="268"/>
            <ac:spMk id="78" creationId="{3F84D239-F2C4-F517-B57D-3769A8A65A1E}"/>
          </ac:spMkLst>
        </pc:spChg>
        <pc:spChg chg="add mod">
          <ac:chgData name="Maksym Churaiev (2531447)" userId="0640e708-e098-407c-b165-ee48cf5df05f" providerId="ADAL" clId="{5E406AD9-3BD5-47EF-B934-1A48432D8E48}" dt="2026-07-11T21:00:08.635" v="613" actId="571"/>
          <ac:spMkLst>
            <pc:docMk/>
            <pc:sldMk cId="3645478630" sldId="268"/>
            <ac:spMk id="87" creationId="{635B4EC9-8199-4D94-F6C3-A9CCA4704C1A}"/>
          </ac:spMkLst>
        </pc:spChg>
        <pc:spChg chg="add mod">
          <ac:chgData name="Maksym Churaiev (2531447)" userId="0640e708-e098-407c-b165-ee48cf5df05f" providerId="ADAL" clId="{5E406AD9-3BD5-47EF-B934-1A48432D8E48}" dt="2026-07-11T21:00:08.635" v="613" actId="571"/>
          <ac:spMkLst>
            <pc:docMk/>
            <pc:sldMk cId="3645478630" sldId="268"/>
            <ac:spMk id="88" creationId="{EDCC0495-8375-AFB3-62CA-CF1EC66C0649}"/>
          </ac:spMkLst>
        </pc:spChg>
        <pc:spChg chg="add mod">
          <ac:chgData name="Maksym Churaiev (2531447)" userId="0640e708-e098-407c-b165-ee48cf5df05f" providerId="ADAL" clId="{5E406AD9-3BD5-47EF-B934-1A48432D8E48}" dt="2026-07-11T21:00:12.430" v="615" actId="571"/>
          <ac:spMkLst>
            <pc:docMk/>
            <pc:sldMk cId="3645478630" sldId="268"/>
            <ac:spMk id="89" creationId="{08B1568D-C4E9-C9B6-B510-B9AB807DB4BD}"/>
          </ac:spMkLst>
        </pc:spChg>
        <pc:spChg chg="add mod">
          <ac:chgData name="Maksym Churaiev (2531447)" userId="0640e708-e098-407c-b165-ee48cf5df05f" providerId="ADAL" clId="{5E406AD9-3BD5-47EF-B934-1A48432D8E48}" dt="2026-07-11T21:00:12.430" v="615" actId="571"/>
          <ac:spMkLst>
            <pc:docMk/>
            <pc:sldMk cId="3645478630" sldId="268"/>
            <ac:spMk id="90" creationId="{D8AF7947-4408-95E8-8636-C33BCA34567B}"/>
          </ac:spMkLst>
        </pc:spChg>
        <pc:spChg chg="add mod">
          <ac:chgData name="Maksym Churaiev (2531447)" userId="0640e708-e098-407c-b165-ee48cf5df05f" providerId="ADAL" clId="{5E406AD9-3BD5-47EF-B934-1A48432D8E48}" dt="2026-07-11T21:00:12.430" v="615" actId="571"/>
          <ac:spMkLst>
            <pc:docMk/>
            <pc:sldMk cId="3645478630" sldId="268"/>
            <ac:spMk id="91" creationId="{9078D35E-C498-ABA0-2739-703733D3A567}"/>
          </ac:spMkLst>
        </pc:spChg>
        <pc:spChg chg="add mod">
          <ac:chgData name="Maksym Churaiev (2531447)" userId="0640e708-e098-407c-b165-ee48cf5df05f" providerId="ADAL" clId="{5E406AD9-3BD5-47EF-B934-1A48432D8E48}" dt="2026-07-11T21:00:16.766" v="617" actId="571"/>
          <ac:spMkLst>
            <pc:docMk/>
            <pc:sldMk cId="3645478630" sldId="268"/>
            <ac:spMk id="92" creationId="{F945D418-8FD8-49D6-EEB0-3814C2D48B66}"/>
          </ac:spMkLst>
        </pc:spChg>
        <pc:spChg chg="add mod">
          <ac:chgData name="Maksym Churaiev (2531447)" userId="0640e708-e098-407c-b165-ee48cf5df05f" providerId="ADAL" clId="{5E406AD9-3BD5-47EF-B934-1A48432D8E48}" dt="2026-07-11T21:00:16.766" v="617" actId="571"/>
          <ac:spMkLst>
            <pc:docMk/>
            <pc:sldMk cId="3645478630" sldId="268"/>
            <ac:spMk id="93" creationId="{7AA0D9C1-2A8E-6F0F-1AC5-6BAC75D393B4}"/>
          </ac:spMkLst>
        </pc:spChg>
        <pc:spChg chg="add mod">
          <ac:chgData name="Maksym Churaiev (2531447)" userId="0640e708-e098-407c-b165-ee48cf5df05f" providerId="ADAL" clId="{5E406AD9-3BD5-47EF-B934-1A48432D8E48}" dt="2026-07-11T21:00:20.842" v="619" actId="571"/>
          <ac:spMkLst>
            <pc:docMk/>
            <pc:sldMk cId="3645478630" sldId="268"/>
            <ac:spMk id="94" creationId="{A9FDAC28-7219-8800-2D87-A1F076A0E076}"/>
          </ac:spMkLst>
        </pc:spChg>
        <pc:spChg chg="add mod">
          <ac:chgData name="Maksym Churaiev (2531447)" userId="0640e708-e098-407c-b165-ee48cf5df05f" providerId="ADAL" clId="{5E406AD9-3BD5-47EF-B934-1A48432D8E48}" dt="2026-07-11T21:00:20.842" v="619" actId="571"/>
          <ac:spMkLst>
            <pc:docMk/>
            <pc:sldMk cId="3645478630" sldId="268"/>
            <ac:spMk id="95" creationId="{966A94EA-9487-F85D-1587-336DF1FB0897}"/>
          </ac:spMkLst>
        </pc:spChg>
        <pc:spChg chg="add mod">
          <ac:chgData name="Maksym Churaiev (2531447)" userId="0640e708-e098-407c-b165-ee48cf5df05f" providerId="ADAL" clId="{5E406AD9-3BD5-47EF-B934-1A48432D8E48}" dt="2026-07-11T21:00:20.842" v="619" actId="571"/>
          <ac:spMkLst>
            <pc:docMk/>
            <pc:sldMk cId="3645478630" sldId="268"/>
            <ac:spMk id="96" creationId="{E35F0D6D-42B0-834E-5A50-96499FD2D165}"/>
          </ac:spMkLst>
        </pc:spChg>
        <pc:spChg chg="add mod">
          <ac:chgData name="Maksym Churaiev (2531447)" userId="0640e708-e098-407c-b165-ee48cf5df05f" providerId="ADAL" clId="{5E406AD9-3BD5-47EF-B934-1A48432D8E48}" dt="2026-07-11T21:17:24.819" v="690" actId="207"/>
          <ac:spMkLst>
            <pc:docMk/>
            <pc:sldMk cId="3645478630" sldId="268"/>
            <ac:spMk id="97" creationId="{75754AD9-F312-4B44-3F24-52E8B0262869}"/>
          </ac:spMkLst>
        </pc:spChg>
        <pc:spChg chg="add mod">
          <ac:chgData name="Maksym Churaiev (2531447)" userId="0640e708-e098-407c-b165-ee48cf5df05f" providerId="ADAL" clId="{5E406AD9-3BD5-47EF-B934-1A48432D8E48}" dt="2026-07-11T21:17:36.142" v="692" actId="207"/>
          <ac:spMkLst>
            <pc:docMk/>
            <pc:sldMk cId="3645478630" sldId="268"/>
            <ac:spMk id="98" creationId="{8804C46C-3948-570C-1912-2D831B3171B4}"/>
          </ac:spMkLst>
        </pc:spChg>
        <pc:spChg chg="add mod">
          <ac:chgData name="Maksym Churaiev (2531447)" userId="0640e708-e098-407c-b165-ee48cf5df05f" providerId="ADAL" clId="{5E406AD9-3BD5-47EF-B934-1A48432D8E48}" dt="2026-07-11T21:17:46.392" v="694" actId="207"/>
          <ac:spMkLst>
            <pc:docMk/>
            <pc:sldMk cId="3645478630" sldId="268"/>
            <ac:spMk id="99" creationId="{C7D9EB86-7D50-0073-90DF-404626104E1E}"/>
          </ac:spMkLst>
        </pc:spChg>
        <pc:spChg chg="add mod">
          <ac:chgData name="Maksym Churaiev (2531447)" userId="0640e708-e098-407c-b165-ee48cf5df05f" providerId="ADAL" clId="{5E406AD9-3BD5-47EF-B934-1A48432D8E48}" dt="2026-07-11T21:18:00.785" v="696" actId="207"/>
          <ac:spMkLst>
            <pc:docMk/>
            <pc:sldMk cId="3645478630" sldId="268"/>
            <ac:spMk id="100" creationId="{A97ADFA2-7530-0687-1CB4-934A2A5CDA3A}"/>
          </ac:spMkLst>
        </pc:spChg>
        <pc:spChg chg="add mod">
          <ac:chgData name="Maksym Churaiev (2531447)" userId="0640e708-e098-407c-b165-ee48cf5df05f" providerId="ADAL" clId="{5E406AD9-3BD5-47EF-B934-1A48432D8E48}" dt="2026-07-11T21:18:09.402" v="698" actId="207"/>
          <ac:spMkLst>
            <pc:docMk/>
            <pc:sldMk cId="3645478630" sldId="268"/>
            <ac:spMk id="101" creationId="{29392585-76B1-1DBB-862C-E26DE8D8760F}"/>
          </ac:spMkLst>
        </pc:spChg>
        <pc:spChg chg="add mod">
          <ac:chgData name="Maksym Churaiev (2531447)" userId="0640e708-e098-407c-b165-ee48cf5df05f" providerId="ADAL" clId="{5E406AD9-3BD5-47EF-B934-1A48432D8E48}" dt="2026-07-11T21:18:21.122" v="700" actId="207"/>
          <ac:spMkLst>
            <pc:docMk/>
            <pc:sldMk cId="3645478630" sldId="268"/>
            <ac:spMk id="102" creationId="{22A82850-645F-B8D3-CEAB-955FA79F9DA0}"/>
          </ac:spMkLst>
        </pc:spChg>
        <pc:spChg chg="add mod">
          <ac:chgData name="Maksym Churaiev (2531447)" userId="0640e708-e098-407c-b165-ee48cf5df05f" providerId="ADAL" clId="{5E406AD9-3BD5-47EF-B934-1A48432D8E48}" dt="2026-07-11T21:39:02.040" v="786" actId="207"/>
          <ac:spMkLst>
            <pc:docMk/>
            <pc:sldMk cId="3645478630" sldId="268"/>
            <ac:spMk id="103" creationId="{E769BC7E-6394-FE07-D1AD-C011E9ACBAA8}"/>
          </ac:spMkLst>
        </pc:spChg>
        <pc:cxnChg chg="add mod">
          <ac:chgData name="Maksym Churaiev (2531447)" userId="0640e708-e098-407c-b165-ee48cf5df05f" providerId="ADAL" clId="{5E406AD9-3BD5-47EF-B934-1A48432D8E48}" dt="2026-07-12T10:51:16.124" v="1077" actId="14100"/>
          <ac:cxnSpMkLst>
            <pc:docMk/>
            <pc:sldMk cId="3645478630" sldId="268"/>
            <ac:cxnSpMk id="12" creationId="{615A7941-CAFB-0354-B29B-775505C47783}"/>
          </ac:cxnSpMkLst>
        </pc:cxnChg>
        <pc:cxnChg chg="add mod">
          <ac:chgData name="Maksym Churaiev (2531447)" userId="0640e708-e098-407c-b165-ee48cf5df05f" providerId="ADAL" clId="{5E406AD9-3BD5-47EF-B934-1A48432D8E48}" dt="2026-07-11T20:43:26.558" v="506" actId="14100"/>
          <ac:cxnSpMkLst>
            <pc:docMk/>
            <pc:sldMk cId="3645478630" sldId="268"/>
            <ac:cxnSpMk id="21" creationId="{ED2C84E8-C569-92EE-83E3-1226F99D50AC}"/>
          </ac:cxnSpMkLst>
        </pc:cxnChg>
        <pc:cxnChg chg="add mod">
          <ac:chgData name="Maksym Churaiev (2531447)" userId="0640e708-e098-407c-b165-ee48cf5df05f" providerId="ADAL" clId="{5E406AD9-3BD5-47EF-B934-1A48432D8E48}" dt="2026-07-11T20:42:56.420" v="501" actId="571"/>
          <ac:cxnSpMkLst>
            <pc:docMk/>
            <pc:sldMk cId="3645478630" sldId="268"/>
            <ac:cxnSpMk id="23" creationId="{55BBBF0E-343B-4A6A-F73B-751E2BAAE63E}"/>
          </ac:cxnSpMkLst>
        </pc:cxnChg>
        <pc:cxnChg chg="add mod">
          <ac:chgData name="Maksym Churaiev (2531447)" userId="0640e708-e098-407c-b165-ee48cf5df05f" providerId="ADAL" clId="{5E406AD9-3BD5-47EF-B934-1A48432D8E48}" dt="2026-07-11T20:43:20.219" v="505" actId="14100"/>
          <ac:cxnSpMkLst>
            <pc:docMk/>
            <pc:sldMk cId="3645478630" sldId="268"/>
            <ac:cxnSpMk id="24" creationId="{206625EF-C4EA-7045-D9C2-33B63EAEDA5A}"/>
          </ac:cxnSpMkLst>
        </pc:cxnChg>
        <pc:cxnChg chg="add mod">
          <ac:chgData name="Maksym Churaiev (2531447)" userId="0640e708-e098-407c-b165-ee48cf5df05f" providerId="ADAL" clId="{5E406AD9-3BD5-47EF-B934-1A48432D8E48}" dt="2026-07-11T20:58:23.892" v="609" actId="14100"/>
          <ac:cxnSpMkLst>
            <pc:docMk/>
            <pc:sldMk cId="3645478630" sldId="268"/>
            <ac:cxnSpMk id="25" creationId="{762DFB7A-FF03-9E39-FF75-EFBD6882426D}"/>
          </ac:cxnSpMkLst>
        </pc:cxnChg>
        <pc:cxnChg chg="add del">
          <ac:chgData name="Maksym Churaiev (2531447)" userId="0640e708-e098-407c-b165-ee48cf5df05f" providerId="ADAL" clId="{5E406AD9-3BD5-47EF-B934-1A48432D8E48}" dt="2026-07-11T20:44:28.538" v="508" actId="11529"/>
          <ac:cxnSpMkLst>
            <pc:docMk/>
            <pc:sldMk cId="3645478630" sldId="268"/>
            <ac:cxnSpMk id="30" creationId="{716464B6-56E4-1926-949F-F175463CD591}"/>
          </ac:cxnSpMkLst>
        </pc:cxnChg>
        <pc:cxnChg chg="add mod">
          <ac:chgData name="Maksym Churaiev (2531447)" userId="0640e708-e098-407c-b165-ee48cf5df05f" providerId="ADAL" clId="{5E406AD9-3BD5-47EF-B934-1A48432D8E48}" dt="2026-07-11T20:52:56.268" v="567" actId="571"/>
          <ac:cxnSpMkLst>
            <pc:docMk/>
            <pc:sldMk cId="3645478630" sldId="268"/>
            <ac:cxnSpMk id="56" creationId="{F9C879E4-C7EF-C914-868C-F173E9925FE1}"/>
          </ac:cxnSpMkLst>
        </pc:cxnChg>
        <pc:cxnChg chg="add mod">
          <ac:chgData name="Maksym Churaiev (2531447)" userId="0640e708-e098-407c-b165-ee48cf5df05f" providerId="ADAL" clId="{5E406AD9-3BD5-47EF-B934-1A48432D8E48}" dt="2026-07-11T20:53:00.026" v="569" actId="571"/>
          <ac:cxnSpMkLst>
            <pc:docMk/>
            <pc:sldMk cId="3645478630" sldId="268"/>
            <ac:cxnSpMk id="58" creationId="{04120903-D8F0-FC4A-168D-3861FF7FE14A}"/>
          </ac:cxnSpMkLst>
        </pc:cxnChg>
        <pc:cxnChg chg="add mod">
          <ac:chgData name="Maksym Churaiev (2531447)" userId="0640e708-e098-407c-b165-ee48cf5df05f" providerId="ADAL" clId="{5E406AD9-3BD5-47EF-B934-1A48432D8E48}" dt="2026-07-11T20:56:10.898" v="599" actId="1076"/>
          <ac:cxnSpMkLst>
            <pc:docMk/>
            <pc:sldMk cId="3645478630" sldId="268"/>
            <ac:cxnSpMk id="80" creationId="{FC52DA48-D820-5C75-620B-DE5C43BD548B}"/>
          </ac:cxnSpMkLst>
        </pc:cxnChg>
        <pc:cxnChg chg="add mod">
          <ac:chgData name="Maksym Churaiev (2531447)" userId="0640e708-e098-407c-b165-ee48cf5df05f" providerId="ADAL" clId="{5E406AD9-3BD5-47EF-B934-1A48432D8E48}" dt="2026-07-11T20:58:31.079" v="610" actId="14100"/>
          <ac:cxnSpMkLst>
            <pc:docMk/>
            <pc:sldMk cId="3645478630" sldId="268"/>
            <ac:cxnSpMk id="81" creationId="{C14B4827-ACA1-F134-64D9-026DA8966B44}"/>
          </ac:cxnSpMkLst>
        </pc:cxnChg>
        <pc:cxnChg chg="add mod">
          <ac:chgData name="Maksym Churaiev (2531447)" userId="0640e708-e098-407c-b165-ee48cf5df05f" providerId="ADAL" clId="{5E406AD9-3BD5-47EF-B934-1A48432D8E48}" dt="2026-07-11T20:58:13.192" v="606" actId="14100"/>
          <ac:cxnSpMkLst>
            <pc:docMk/>
            <pc:sldMk cId="3645478630" sldId="268"/>
            <ac:cxnSpMk id="82" creationId="{A0ACF4D0-2286-1D07-7DD9-D9FEB01C4E1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pestle-analysis-factsheet/" TargetMode="External"/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Effective Teamworking and Communication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LCLM4003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Maksym Churaiev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2531447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9969" y="1589313"/>
            <a:ext cx="10375201" cy="4952163"/>
          </a:xfrm>
        </p:spPr>
        <p:txBody>
          <a:bodyPr>
            <a:normAutofit fontScale="77500" lnSpcReduction="20000"/>
          </a:bodyPr>
          <a:lstStyle/>
          <a:p>
            <a:r>
              <a:rPr lang="en-GB" sz="3100" b="1" dirty="0">
                <a:solidFill>
                  <a:schemeClr val="accent2">
                    <a:lumMod val="75000"/>
                  </a:schemeClr>
                </a:solidFill>
              </a:rPr>
              <a:t>What this presentation is about:</a:t>
            </a:r>
            <a:endParaRPr lang="uk-UA" sz="31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Analysing the 25% sales drop at Basil’s Bakery</a:t>
            </a:r>
            <a:r>
              <a:rPr lang="uk-UA" sz="2400" dirty="0"/>
              <a:t>.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Finding the main causes using PESTLE and Fishbone models [CIPD, 2025; BGMC Group, 2025].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Giving simple solutions to help Basil grow again</a:t>
            </a:r>
            <a:r>
              <a:rPr lang="uk-UA" sz="2400" dirty="0"/>
              <a:t>.</a:t>
            </a:r>
          </a:p>
          <a:p>
            <a:endParaRPr lang="uk-UA" sz="2400" dirty="0"/>
          </a:p>
          <a:p>
            <a:r>
              <a:rPr lang="en-GB" sz="3100" b="1" dirty="0">
                <a:solidFill>
                  <a:schemeClr val="accent2">
                    <a:lumMod val="75000"/>
                  </a:schemeClr>
                </a:solidFill>
              </a:rPr>
              <a:t>Core Definitions</a:t>
            </a:r>
            <a:r>
              <a:rPr lang="uk-UA" sz="3100" b="1" dirty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en-GB" sz="31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Business Problem:</a:t>
            </a:r>
            <a:r>
              <a:rPr lang="en-GB" sz="2400" dirty="0"/>
              <a:t> A specific challenge that stops a company from hitting its financial goals [</a:t>
            </a:r>
            <a:r>
              <a:rPr lang="en-GB" sz="2400" dirty="0" err="1"/>
              <a:t>Dhamak</a:t>
            </a:r>
            <a:r>
              <a:rPr lang="en-GB" sz="2400" dirty="0"/>
              <a:t> et al., 2026].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PESTLE Analysis:</a:t>
            </a:r>
            <a:r>
              <a:rPr lang="en-GB" sz="2400" dirty="0"/>
              <a:t> A tool used to check external macro factors impacting an organization [CIPD, 2025].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 </a:t>
            </a:r>
            <a:r>
              <a:rPr lang="en-GB" sz="2400" b="1" dirty="0"/>
              <a:t>Fishbone Diagram:</a:t>
            </a:r>
            <a:r>
              <a:rPr lang="en-GB" sz="2400" dirty="0"/>
              <a:t> A visual tool used to find the internal root causes of a problem [BGMC Group, 2025].</a:t>
            </a:r>
          </a:p>
          <a:p>
            <a:br>
              <a:rPr lang="en-GB" dirty="0"/>
            </a:br>
            <a:endParaRPr lang="en-GB" dirty="0"/>
          </a:p>
          <a:p>
            <a:endParaRPr lang="uk-UA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</a:t>
            </a:r>
            <a:r>
              <a:rPr lang="uk-UA" b="1" dirty="0"/>
              <a:t> </a:t>
            </a:r>
            <a:r>
              <a:rPr lang="en-GB" b="1" dirty="0"/>
              <a:t>2015.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en-GB" dirty="0"/>
              <a:t> </a:t>
            </a:r>
            <a:r>
              <a:rPr lang="en-GB" b="1" dirty="0"/>
              <a:t>Basil.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Sells: High-quality organic contemporary cakes, pastries, and breads.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Location:</a:t>
            </a:r>
            <a:r>
              <a:rPr lang="en-GB" dirty="0"/>
              <a:t> </a:t>
            </a:r>
            <a:r>
              <a:rPr lang="en-GB" b="1" dirty="0"/>
              <a:t>A shopping retail park in Coventry, UK.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Target Customers:</a:t>
            </a:r>
            <a:r>
              <a:rPr lang="en-GB" dirty="0"/>
              <a:t> </a:t>
            </a:r>
            <a:r>
              <a:rPr lang="en-GB" b="1" dirty="0"/>
              <a:t>Local shoppers, retail workers, and nearby office/warehouse staff.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What: </a:t>
            </a:r>
            <a:r>
              <a:rPr lang="en-GB" sz="2800" dirty="0"/>
              <a:t>Sales are 25% lower than in 2019</a:t>
            </a:r>
            <a:r>
              <a:rPr lang="uk-UA" sz="2800" dirty="0"/>
              <a:t>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Who: </a:t>
            </a:r>
            <a:r>
              <a:rPr lang="en-GB" sz="2800" dirty="0"/>
              <a:t>Owner Basil. </a:t>
            </a:r>
            <a:endParaRPr lang="uk-UA" sz="2800" dirty="0"/>
          </a:p>
          <a:p>
            <a:r>
              <a:rPr lang="en-GB" sz="2800" dirty="0">
                <a:solidFill>
                  <a:schemeClr val="tx1"/>
                </a:solidFill>
              </a:rPr>
              <a:t>When: </a:t>
            </a:r>
            <a:r>
              <a:rPr lang="en-GB" sz="2800" dirty="0"/>
              <a:t>2020-2025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</a:t>
            </a:r>
            <a:r>
              <a:rPr lang="en-GB" sz="2800" dirty="0"/>
              <a:t>Retail park in Coventry, UK</a:t>
            </a:r>
            <a:r>
              <a:rPr lang="uk-UA" sz="2800" dirty="0"/>
              <a:t>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</a:t>
            </a:r>
            <a:r>
              <a:rPr lang="en-GB" sz="2800" dirty="0"/>
              <a:t> Lockdown, work from home, and shop closures.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How:</a:t>
            </a:r>
            <a:r>
              <a:rPr lang="uk-UA" sz="2800" dirty="0">
                <a:solidFill>
                  <a:schemeClr val="tx1"/>
                </a:solidFill>
              </a:rPr>
              <a:t> </a:t>
            </a:r>
            <a:r>
              <a:rPr lang="en-GB" sz="2800" dirty="0"/>
              <a:t>He sells only inside his shop.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How much: </a:t>
            </a:r>
            <a:r>
              <a:rPr lang="en-GB" sz="2800" dirty="0"/>
              <a:t>Sales are 25%</a:t>
            </a:r>
            <a:r>
              <a:rPr lang="en-GB" sz="2800" b="1" dirty="0"/>
              <a:t> </a:t>
            </a:r>
            <a:r>
              <a:rPr lang="en-GB" sz="2800" dirty="0"/>
              <a:t>down compared to 2019</a:t>
            </a:r>
            <a:endParaRPr lang="uk-UA" sz="2800" dirty="0"/>
          </a:p>
          <a:p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/>
              <a:t>(</a:t>
            </a:r>
            <a:r>
              <a:rPr lang="en-GB" sz="2800" dirty="0" err="1"/>
              <a:t>Dhamak</a:t>
            </a:r>
            <a:r>
              <a:rPr lang="en-GB" sz="2800" dirty="0"/>
              <a:t> et al., 2026)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Government restrictions during ‘lockdown’</a:t>
            </a:r>
            <a:r>
              <a:rPr lang="uk-UA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Lifting of government restrictions</a:t>
            </a:r>
            <a:r>
              <a:rPr lang="uk-UA" dirty="0"/>
              <a:t>.</a:t>
            </a:r>
            <a:endParaRPr lang="en-GB" b="1" dirty="0"/>
          </a:p>
          <a:p>
            <a:r>
              <a:rPr lang="en-GB" b="1" dirty="0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Higher utility bills and shop rent</a:t>
            </a:r>
            <a:r>
              <a:rPr lang="uk-UA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Increased business rates and insurance </a:t>
            </a:r>
            <a:r>
              <a:rPr lang="uk-UA" dirty="0"/>
              <a:t>.</a:t>
            </a:r>
            <a:endParaRPr lang="en-GB" b="1" dirty="0"/>
          </a:p>
          <a:p>
            <a:r>
              <a:rPr lang="en-GB" b="1" dirty="0"/>
              <a:t>SOCIAL</a:t>
            </a:r>
            <a:endParaRPr lang="uk-UA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Office workers now ‘work from home’</a:t>
            </a:r>
            <a:r>
              <a:rPr lang="uk-UA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Local shops in the retail park are closing down</a:t>
            </a:r>
            <a:r>
              <a:rPr lang="uk-UA" dirty="0"/>
              <a:t>.</a:t>
            </a:r>
          </a:p>
          <a:p>
            <a:r>
              <a:rPr lang="uk-UA" dirty="0"/>
              <a:t>                                                                                                     </a:t>
            </a:r>
            <a:r>
              <a:rPr lang="en-GB" dirty="0"/>
              <a:t>(CIPD, 2025)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5" y="424248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4437754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No delivery service is available at the bakery</a:t>
            </a:r>
            <a:r>
              <a:rPr lang="uk-UA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No automated system for handling food pre-orders</a:t>
            </a:r>
            <a:r>
              <a:rPr lang="uk-UA" sz="2000" dirty="0"/>
              <a:t>.</a:t>
            </a:r>
            <a:endParaRPr lang="en-GB" b="1" dirty="0"/>
          </a:p>
          <a:p>
            <a:pPr marL="0" indent="0">
              <a:buNone/>
            </a:pPr>
            <a:r>
              <a:rPr lang="en-GB" sz="2000" b="1" dirty="0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Legal restrictions imposed during 'lockdown</a:t>
            </a:r>
            <a:r>
              <a:rPr lang="en-GB" sz="2000" b="1" dirty="0"/>
              <a:t>’</a:t>
            </a:r>
            <a:r>
              <a:rPr lang="uk-UA" sz="2000" b="1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Higher costs of official business rates</a:t>
            </a:r>
            <a:r>
              <a:rPr lang="uk-UA" sz="2000" dirty="0"/>
              <a:t>.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ENVIRONMENTAL</a:t>
            </a:r>
            <a:endParaRPr lang="uk-UA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Organic produce is vulnerable to crop failure</a:t>
            </a:r>
            <a:r>
              <a:rPr lang="uk-UA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High and unpredictable cost of organic stock</a:t>
            </a:r>
            <a:r>
              <a:rPr lang="uk-UA" sz="2000" dirty="0"/>
              <a:t>.</a:t>
            </a:r>
            <a:r>
              <a:rPr lang="en-GB" sz="2000" b="1" dirty="0"/>
              <a:t> </a:t>
            </a:r>
            <a:endParaRPr lang="uk-UA" sz="2000" b="1" dirty="0"/>
          </a:p>
          <a:p>
            <a:pPr marL="0" indent="0">
              <a:buNone/>
            </a:pPr>
            <a:r>
              <a:rPr lang="uk-UA" sz="2000" dirty="0"/>
              <a:t>                                                                                                        </a:t>
            </a:r>
            <a:r>
              <a:rPr lang="en-GB" sz="2000" dirty="0"/>
              <a:t>(CIPD, 2025)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866393-8B2D-938E-6E63-CC422239D452}"/>
              </a:ext>
            </a:extLst>
          </p:cNvPr>
          <p:cNvSpPr/>
          <p:nvPr/>
        </p:nvSpPr>
        <p:spPr>
          <a:xfrm>
            <a:off x="687388" y="1379312"/>
            <a:ext cx="1845038" cy="445476"/>
          </a:xfrm>
          <a:prstGeom prst="rect">
            <a:avLst/>
          </a:prstGeom>
          <a:solidFill>
            <a:schemeClr val="bg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 technology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B9618D-418B-E9F1-907C-AB12B3575B13}"/>
              </a:ext>
            </a:extLst>
          </p:cNvPr>
          <p:cNvSpPr/>
          <p:nvPr/>
        </p:nvSpPr>
        <p:spPr>
          <a:xfrm>
            <a:off x="9967300" y="3206262"/>
            <a:ext cx="1537311" cy="65357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Sales are 25% down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15A7941-CAFB-0354-B29B-775505C47783}"/>
              </a:ext>
            </a:extLst>
          </p:cNvPr>
          <p:cNvCxnSpPr>
            <a:cxnSpLocks/>
            <a:endCxn id="10" idx="1"/>
          </p:cNvCxnSpPr>
          <p:nvPr/>
        </p:nvCxnSpPr>
        <p:spPr>
          <a:xfrm>
            <a:off x="1286974" y="3429000"/>
            <a:ext cx="8680326" cy="1040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5D499D74-318A-3BB6-F416-D32D0E5FB6A0}"/>
              </a:ext>
            </a:extLst>
          </p:cNvPr>
          <p:cNvSpPr/>
          <p:nvPr/>
        </p:nvSpPr>
        <p:spPr>
          <a:xfrm>
            <a:off x="3659616" y="1379312"/>
            <a:ext cx="1975276" cy="445476"/>
          </a:xfrm>
          <a:prstGeom prst="rect">
            <a:avLst/>
          </a:prstGeom>
          <a:solidFill>
            <a:schemeClr val="bg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Increased costs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3D3440A-C8FD-E6B8-8279-C4D8DD07F9A7}"/>
              </a:ext>
            </a:extLst>
          </p:cNvPr>
          <p:cNvSpPr/>
          <p:nvPr/>
        </p:nvSpPr>
        <p:spPr>
          <a:xfrm>
            <a:off x="6996785" y="1393950"/>
            <a:ext cx="1975276" cy="445476"/>
          </a:xfrm>
          <a:prstGeom prst="rect">
            <a:avLst/>
          </a:prstGeom>
          <a:solidFill>
            <a:schemeClr val="bg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Fewer visitors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D2C84E8-C569-92EE-83E3-1226F99D50AC}"/>
              </a:ext>
            </a:extLst>
          </p:cNvPr>
          <p:cNvCxnSpPr>
            <a:cxnSpLocks/>
          </p:cNvCxnSpPr>
          <p:nvPr/>
        </p:nvCxnSpPr>
        <p:spPr>
          <a:xfrm>
            <a:off x="2532426" y="1824788"/>
            <a:ext cx="870287" cy="16188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06625EF-C4EA-7045-D9C2-33B63EAEDA5A}"/>
              </a:ext>
            </a:extLst>
          </p:cNvPr>
          <p:cNvCxnSpPr>
            <a:cxnSpLocks/>
          </p:cNvCxnSpPr>
          <p:nvPr/>
        </p:nvCxnSpPr>
        <p:spPr>
          <a:xfrm>
            <a:off x="5634892" y="1810150"/>
            <a:ext cx="818050" cy="16334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62DFB7A-FF03-9E39-FF75-EFBD6882426D}"/>
              </a:ext>
            </a:extLst>
          </p:cNvPr>
          <p:cNvCxnSpPr>
            <a:cxnSpLocks/>
          </p:cNvCxnSpPr>
          <p:nvPr/>
        </p:nvCxnSpPr>
        <p:spPr>
          <a:xfrm>
            <a:off x="8972061" y="1810150"/>
            <a:ext cx="796114" cy="171180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06098589-3BC8-1048-5EBE-4C19DBD79AC4}"/>
              </a:ext>
            </a:extLst>
          </p:cNvPr>
          <p:cNvSpPr/>
          <p:nvPr/>
        </p:nvSpPr>
        <p:spPr>
          <a:xfrm>
            <a:off x="817925" y="2077368"/>
            <a:ext cx="1845038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No delivery service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CADC931-2D67-7055-DED8-DD4C261B5703}"/>
              </a:ext>
            </a:extLst>
          </p:cNvPr>
          <p:cNvSpPr/>
          <p:nvPr/>
        </p:nvSpPr>
        <p:spPr>
          <a:xfrm>
            <a:off x="1122531" y="2722619"/>
            <a:ext cx="1845038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No pre-order app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A3E3BD5-52D8-CEF7-C94F-20C6F707598E}"/>
              </a:ext>
            </a:extLst>
          </p:cNvPr>
          <p:cNvSpPr/>
          <p:nvPr/>
        </p:nvSpPr>
        <p:spPr>
          <a:xfrm>
            <a:off x="3890089" y="2097019"/>
            <a:ext cx="1845038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Higher utility bills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DBEF945-CC6E-5F7B-695E-BDCF62304989}"/>
              </a:ext>
            </a:extLst>
          </p:cNvPr>
          <p:cNvSpPr/>
          <p:nvPr/>
        </p:nvSpPr>
        <p:spPr>
          <a:xfrm>
            <a:off x="4250962" y="2720595"/>
            <a:ext cx="1845038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Higher shop rent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7277DE5-B8A8-4437-D7E0-49C24E452A24}"/>
              </a:ext>
            </a:extLst>
          </p:cNvPr>
          <p:cNvSpPr/>
          <p:nvPr/>
        </p:nvSpPr>
        <p:spPr>
          <a:xfrm>
            <a:off x="7119057" y="2092290"/>
            <a:ext cx="1975276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Working from home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8029D68-A4F8-6331-5AB8-E8A98DC9113D}"/>
              </a:ext>
            </a:extLst>
          </p:cNvPr>
          <p:cNvSpPr/>
          <p:nvPr/>
        </p:nvSpPr>
        <p:spPr>
          <a:xfrm>
            <a:off x="7608033" y="2760504"/>
            <a:ext cx="1845038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Local shop closures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01F41AB-2FE1-7309-AC6F-0ABA0A07042F}"/>
              </a:ext>
            </a:extLst>
          </p:cNvPr>
          <p:cNvSpPr/>
          <p:nvPr/>
        </p:nvSpPr>
        <p:spPr>
          <a:xfrm>
            <a:off x="547539" y="5018574"/>
            <a:ext cx="2132051" cy="46782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Manpower issues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EEA25DE-0B88-7CF7-B87A-9DD03DF28F92}"/>
              </a:ext>
            </a:extLst>
          </p:cNvPr>
          <p:cNvSpPr/>
          <p:nvPr/>
        </p:nvSpPr>
        <p:spPr>
          <a:xfrm>
            <a:off x="3724659" y="5029455"/>
            <a:ext cx="2009779" cy="46782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Stock problems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F84D239-F2C4-F517-B57D-3769A8A65A1E}"/>
              </a:ext>
            </a:extLst>
          </p:cNvPr>
          <p:cNvSpPr/>
          <p:nvPr/>
        </p:nvSpPr>
        <p:spPr>
          <a:xfrm>
            <a:off x="6916383" y="5029455"/>
            <a:ext cx="2132051" cy="46782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External threats</a:t>
            </a:r>
          </a:p>
        </p:txBody>
      </p: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FC52DA48-D820-5C75-620B-DE5C43BD548B}"/>
              </a:ext>
            </a:extLst>
          </p:cNvPr>
          <p:cNvCxnSpPr/>
          <p:nvPr/>
        </p:nvCxnSpPr>
        <p:spPr>
          <a:xfrm flipV="1">
            <a:off x="2679590" y="3436319"/>
            <a:ext cx="723123" cy="157493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C14B4827-ACA1-F134-64D9-026DA8966B44}"/>
              </a:ext>
            </a:extLst>
          </p:cNvPr>
          <p:cNvCxnSpPr>
            <a:cxnSpLocks/>
          </p:cNvCxnSpPr>
          <p:nvPr/>
        </p:nvCxnSpPr>
        <p:spPr>
          <a:xfrm flipV="1">
            <a:off x="5734438" y="3532437"/>
            <a:ext cx="726319" cy="14641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A0ACF4D0-2286-1D07-7DD9-D9FEB01C4E17}"/>
              </a:ext>
            </a:extLst>
          </p:cNvPr>
          <p:cNvCxnSpPr>
            <a:cxnSpLocks/>
          </p:cNvCxnSpPr>
          <p:nvPr/>
        </p:nvCxnSpPr>
        <p:spPr>
          <a:xfrm flipV="1">
            <a:off x="9048434" y="3540368"/>
            <a:ext cx="741677" cy="148906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7" name="Rectangle 96">
            <a:extLst>
              <a:ext uri="{FF2B5EF4-FFF2-40B4-BE49-F238E27FC236}">
                <a16:creationId xmlns:a16="http://schemas.microsoft.com/office/drawing/2014/main" id="{75754AD9-F312-4B44-3F24-52E8B0262869}"/>
              </a:ext>
            </a:extLst>
          </p:cNvPr>
          <p:cNvSpPr/>
          <p:nvPr/>
        </p:nvSpPr>
        <p:spPr>
          <a:xfrm>
            <a:off x="1196112" y="3737264"/>
            <a:ext cx="1845040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Basil works alone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8804C46C-3948-570C-1912-2D831B3171B4}"/>
              </a:ext>
            </a:extLst>
          </p:cNvPr>
          <p:cNvSpPr/>
          <p:nvPr/>
        </p:nvSpPr>
        <p:spPr>
          <a:xfrm>
            <a:off x="938085" y="4368884"/>
            <a:ext cx="1845040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Long waiting lines</a:t>
            </a:r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C7D9EB86-7D50-0073-90DF-404626104E1E}"/>
              </a:ext>
            </a:extLst>
          </p:cNvPr>
          <p:cNvSpPr/>
          <p:nvPr/>
        </p:nvSpPr>
        <p:spPr>
          <a:xfrm>
            <a:off x="3456046" y="3755788"/>
            <a:ext cx="2639956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Unpredictable supply prices</a:t>
            </a:r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A97ADFA2-7530-0687-1CB4-934A2A5CDA3A}"/>
              </a:ext>
            </a:extLst>
          </p:cNvPr>
          <p:cNvSpPr/>
          <p:nvPr/>
        </p:nvSpPr>
        <p:spPr>
          <a:xfrm>
            <a:off x="3752707" y="4376203"/>
            <a:ext cx="2009779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Organic crop failures</a:t>
            </a: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29392585-76B1-1DBB-862C-E26DE8D8760F}"/>
              </a:ext>
            </a:extLst>
          </p:cNvPr>
          <p:cNvSpPr/>
          <p:nvPr/>
        </p:nvSpPr>
        <p:spPr>
          <a:xfrm>
            <a:off x="6996785" y="3755788"/>
            <a:ext cx="2422487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Past lockdown restrictions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22A82850-645F-B8D3-CEAB-955FA79F9DA0}"/>
              </a:ext>
            </a:extLst>
          </p:cNvPr>
          <p:cNvSpPr/>
          <p:nvPr/>
        </p:nvSpPr>
        <p:spPr>
          <a:xfrm>
            <a:off x="6996785" y="4388115"/>
            <a:ext cx="2132051" cy="4454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Higher insurance costs</a:t>
            </a: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E769BC7E-6394-FE07-D1AD-C011E9ACBAA8}"/>
              </a:ext>
            </a:extLst>
          </p:cNvPr>
          <p:cNvSpPr/>
          <p:nvPr/>
        </p:nvSpPr>
        <p:spPr>
          <a:xfrm>
            <a:off x="5762486" y="6072554"/>
            <a:ext cx="5742126" cy="5861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(Phillips and Simmonds, 2011; BGMC Group, 2025)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2154" y="1856232"/>
            <a:ext cx="10324123" cy="4663440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Main Conclusions: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The retail park is quiet:</a:t>
            </a:r>
            <a:r>
              <a:rPr lang="en-GB" dirty="0"/>
              <a:t> Office staff work from home and stores close.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Old sales format:</a:t>
            </a:r>
            <a:r>
              <a:rPr lang="en-GB" dirty="0"/>
              <a:t> Basil sells only inside his shop and has no delivery.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Basil works alone:</a:t>
            </a:r>
            <a:r>
              <a:rPr lang="en-GB" dirty="0"/>
              <a:t> One person cannot bake and serve fast enough.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High risks:</a:t>
            </a:r>
            <a:r>
              <a:rPr lang="en-GB" dirty="0"/>
              <a:t> Expenses are rising, and organic prices change too fast.</a:t>
            </a: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Strategic Recommendations: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Hire a helper:</a:t>
            </a:r>
            <a:r>
              <a:rPr lang="en-GB" dirty="0"/>
              <a:t> Get a part-time assistant to serve customers and stop long lines.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Use online pre-orders:</a:t>
            </a:r>
            <a:r>
              <a:rPr lang="en-GB" dirty="0"/>
              <a:t> Start online orders via WhatsApp or a website to save time.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Join a delivery app:</a:t>
            </a:r>
            <a:r>
              <a:rPr lang="en-GB" dirty="0"/>
              <a:t> Partner with a local food delivery platform to reach remote workers</a:t>
            </a:r>
            <a:r>
              <a:rPr lang="uk-UA" dirty="0"/>
              <a:t>.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199"/>
            <a:ext cx="10352202" cy="5121031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BGMC(2024) </a:t>
            </a:r>
            <a:r>
              <a:rPr lang="en-GB" i="1" dirty="0"/>
              <a:t>Exploring the Fishbone Diagram: Types, Advantages, Drawbacks, and Revealing the Six M’s of Change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https://bgmcgroup.com/exploring-the-fishbone-diagram-types-advantages-drawbacks-and-revealing-the-six-ms-of-change/</a:t>
            </a:r>
            <a:r>
              <a:rPr lang="en-GB" dirty="0"/>
              <a:t> (Accessed: </a:t>
            </a:r>
            <a:r>
              <a:rPr lang="en-US" dirty="0"/>
              <a:t>1</a:t>
            </a:r>
            <a:r>
              <a:rPr lang="uk-UA" dirty="0"/>
              <a:t>1 </a:t>
            </a:r>
            <a:r>
              <a:rPr lang="en-GB" dirty="0"/>
              <a:t>July</a:t>
            </a:r>
            <a:r>
              <a:rPr lang="uk-UA" dirty="0"/>
              <a:t> 2026</a:t>
            </a:r>
            <a:r>
              <a:rPr lang="en-GB" b="1" dirty="0">
                <a:latin typeface="DM Sans" panose="020F0502020204030204" pitchFamily="2" charset="0"/>
              </a:rPr>
              <a:t>)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CIPD (2025) </a:t>
            </a:r>
            <a:r>
              <a:rPr lang="en-US" i="1" dirty="0"/>
              <a:t>PESTLE ANALYSIS </a:t>
            </a:r>
            <a:r>
              <a:rPr lang="en-US" dirty="0"/>
              <a:t>Available at: </a:t>
            </a:r>
            <a:r>
              <a:rPr lang="en-US" dirty="0">
                <a:hlinkClick r:id="rId3"/>
              </a:rPr>
              <a:t>https://www.cipd.org/en/knowledge/factsheets/pestle-analysis-factsheet/</a:t>
            </a:r>
            <a:r>
              <a:rPr lang="en-US" dirty="0"/>
              <a:t> (Accessed: 1</a:t>
            </a:r>
            <a:r>
              <a:rPr lang="uk-UA" dirty="0"/>
              <a:t>1 </a:t>
            </a:r>
            <a:r>
              <a:rPr lang="en-GB" dirty="0"/>
              <a:t>July</a:t>
            </a:r>
            <a:r>
              <a:rPr lang="uk-UA" dirty="0"/>
              <a:t> 2026</a:t>
            </a:r>
            <a:r>
              <a:rPr lang="en-US" dirty="0"/>
              <a:t>)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Dhamak</a:t>
            </a:r>
            <a:r>
              <a:rPr lang="en-GB" dirty="0"/>
              <a:t> P, Aital P, </a:t>
            </a:r>
            <a:r>
              <a:rPr lang="en-GB" dirty="0" err="1"/>
              <a:t>Daftardar</a:t>
            </a:r>
            <a:r>
              <a:rPr lang="en-GB" dirty="0"/>
              <a:t> A (2026), "Strategic management of barriers in the adoption of Construction 4.0: TOPSIS and 5W2H approach for sustainable development goal integration". </a:t>
            </a:r>
            <a:r>
              <a:rPr lang="en-GB" i="1" dirty="0"/>
              <a:t>International Journal of Organizational Analysis</a:t>
            </a:r>
            <a:r>
              <a:rPr lang="en-GB" dirty="0"/>
              <a:t>, Vol. 34 No. 4 pp. 1364–1386,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Phillips, J. and Simmonds, L. (2011) 'Change management tools 1: using fishbone analysis to investigate operational problems', </a:t>
            </a:r>
            <a:r>
              <a:rPr lang="en-GB" i="1" dirty="0"/>
              <a:t>Nursing Times</a:t>
            </a:r>
            <a:r>
              <a:rPr lang="en-GB" dirty="0"/>
              <a:t>, 107(11), pp. 22-24</a:t>
            </a:r>
            <a:endParaRPr lang="en-US" dirty="0"/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1009</TotalTime>
  <Words>751</Words>
  <Application>Microsoft Office PowerPoint</Application>
  <PresentationFormat>Widescreen</PresentationFormat>
  <Paragraphs>97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DM Sans</vt:lpstr>
      <vt:lpstr>Roboto</vt:lpstr>
      <vt:lpstr>Wingdings 3</vt:lpstr>
      <vt:lpstr>Wisp</vt:lpstr>
      <vt:lpstr>Effective Teamworking and Communication  LCLM4003  Maksym Churaiev  2531447  Toyin Adisa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Maksym Churaiev (2531447)</cp:lastModifiedBy>
  <cp:revision>92</cp:revision>
  <dcterms:created xsi:type="dcterms:W3CDTF">2024-10-08T15:58:04Z</dcterms:created>
  <dcterms:modified xsi:type="dcterms:W3CDTF">2026-07-12T10:51:24Z</dcterms:modified>
</cp:coreProperties>
</file>