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14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827903-C974-D736-A2D0-136B879DD5D4}" v="814" dt="2025-10-04T20:07:39.254"/>
    <p1510:client id="{2A95D9A6-AFEB-53C7-95DA-1179DD67A2FB}" v="47" dt="2025-10-04T20:08:00.363"/>
    <p1510:client id="{4B329EFE-8068-4D55-D6C6-5E8AC1B42D22}" v="1009" dt="2025-10-04T18:55:23.700"/>
    <p1510:client id="{F29BC987-977A-3EFF-543C-1696141186F5}" v="334" dt="2025-10-05T17:36:53.558"/>
    <p1510:client id="{F59B2169-E20B-F8D3-01CC-6B7E4DBCEAD4}" v="1081" dt="2025-10-05T16:35:09.20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sha McKinlay (2507264)" userId="S::2507264@student.uwtsd.ac.uk::ca892228-f9f6-4411-b8af-34a6de21a3b8" providerId="AD" clId="Web-{2A95D9A6-AFEB-53C7-95DA-1179DD67A2FB}"/>
    <pc:docChg chg="mod modSld addMainMaster delMainMaster">
      <pc:chgData name="Natasha McKinlay (2507264)" userId="S::2507264@student.uwtsd.ac.uk::ca892228-f9f6-4411-b8af-34a6de21a3b8" providerId="AD" clId="Web-{2A95D9A6-AFEB-53C7-95DA-1179DD67A2FB}" dt="2025-10-04T20:08:00.363" v="53" actId="20577"/>
      <pc:docMkLst>
        <pc:docMk/>
      </pc:docMkLst>
      <pc:sldChg chg="addSp delSp modSp mod modClrScheme chgLayout">
        <pc:chgData name="Natasha McKinlay (2507264)" userId="S::2507264@student.uwtsd.ac.uk::ca892228-f9f6-4411-b8af-34a6de21a3b8" providerId="AD" clId="Web-{2A95D9A6-AFEB-53C7-95DA-1179DD67A2FB}" dt="2025-10-04T20:08:00.363" v="53" actId="20577"/>
        <pc:sldMkLst>
          <pc:docMk/>
          <pc:sldMk cId="109857222" sldId="256"/>
        </pc:sldMkLst>
        <pc:spChg chg="mod ord">
          <ac:chgData name="Natasha McKinlay (2507264)" userId="S::2507264@student.uwtsd.ac.uk::ca892228-f9f6-4411-b8af-34a6de21a3b8" providerId="AD" clId="Web-{2A95D9A6-AFEB-53C7-95DA-1179DD67A2FB}" dt="2025-10-04T20:08:00.363" v="53" actId="20577"/>
          <ac:spMkLst>
            <pc:docMk/>
            <pc:sldMk cId="109857222" sldId="256"/>
            <ac:spMk id="2" creationId="{00000000-0000-0000-0000-000000000000}"/>
          </ac:spMkLst>
        </pc:spChg>
        <pc:spChg chg="add del mod ord">
          <ac:chgData name="Natasha McKinlay (2507264)" userId="S::2507264@student.uwtsd.ac.uk::ca892228-f9f6-4411-b8af-34a6de21a3b8" providerId="AD" clId="Web-{2A95D9A6-AFEB-53C7-95DA-1179DD67A2FB}" dt="2025-10-04T19:59:35.904" v="5"/>
          <ac:spMkLst>
            <pc:docMk/>
            <pc:sldMk cId="109857222" sldId="256"/>
            <ac:spMk id="25" creationId="{6AB148BF-0EC5-133E-29E5-112351647CA9}"/>
          </ac:spMkLst>
        </pc:spChg>
        <pc:spChg chg="add del mod ord">
          <ac:chgData name="Natasha McKinlay (2507264)" userId="S::2507264@student.uwtsd.ac.uk::ca892228-f9f6-4411-b8af-34a6de21a3b8" providerId="AD" clId="Web-{2A95D9A6-AFEB-53C7-95DA-1179DD67A2FB}" dt="2025-10-04T19:59:35.904" v="5"/>
          <ac:spMkLst>
            <pc:docMk/>
            <pc:sldMk cId="109857222" sldId="256"/>
            <ac:spMk id="26" creationId="{53A3AE03-AD2E-06EE-77F4-1A9572DFB7E9}"/>
          </ac:spMkLst>
        </pc:spChg>
        <pc:spChg chg="add del mod ord">
          <ac:chgData name="Natasha McKinlay (2507264)" userId="S::2507264@student.uwtsd.ac.uk::ca892228-f9f6-4411-b8af-34a6de21a3b8" providerId="AD" clId="Web-{2A95D9A6-AFEB-53C7-95DA-1179DD67A2FB}" dt="2025-10-04T19:59:35.904" v="5"/>
          <ac:spMkLst>
            <pc:docMk/>
            <pc:sldMk cId="109857222" sldId="256"/>
            <ac:spMk id="28" creationId="{C78DA77A-1D21-35A2-6BE9-78F1F145B4C4}"/>
          </ac:spMkLst>
        </pc:spChg>
        <pc:spChg chg="mod ord">
          <ac:chgData name="Natasha McKinlay (2507264)" userId="S::2507264@student.uwtsd.ac.uk::ca892228-f9f6-4411-b8af-34a6de21a3b8" providerId="AD" clId="Web-{2A95D9A6-AFEB-53C7-95DA-1179DD67A2FB}" dt="2025-10-04T19:59:35.904" v="5"/>
          <ac:spMkLst>
            <pc:docMk/>
            <pc:sldMk cId="109857222" sldId="256"/>
            <ac:spMk id="30" creationId="{BCDC01AD-3CD8-4C6E-D626-D4CD1998F16F}"/>
          </ac:spMkLst>
        </pc:spChg>
        <pc:spChg chg="add del mod ord">
          <ac:chgData name="Natasha McKinlay (2507264)" userId="S::2507264@student.uwtsd.ac.uk::ca892228-f9f6-4411-b8af-34a6de21a3b8" providerId="AD" clId="Web-{2A95D9A6-AFEB-53C7-95DA-1179DD67A2FB}" dt="2025-10-04T19:59:35.904" v="5"/>
          <ac:spMkLst>
            <pc:docMk/>
            <pc:sldMk cId="109857222" sldId="256"/>
            <ac:spMk id="31" creationId="{548B2361-1E37-59E9-83B6-3CAFF5C4BCFD}"/>
          </ac:spMkLst>
        </pc:spChg>
        <pc:spChg chg="mod ord">
          <ac:chgData name="Natasha McKinlay (2507264)" userId="S::2507264@student.uwtsd.ac.uk::ca892228-f9f6-4411-b8af-34a6de21a3b8" providerId="AD" clId="Web-{2A95D9A6-AFEB-53C7-95DA-1179DD67A2FB}" dt="2025-10-04T19:59:35.904" v="5"/>
          <ac:spMkLst>
            <pc:docMk/>
            <pc:sldMk cId="109857222" sldId="256"/>
            <ac:spMk id="32" creationId="{F00EBED9-8F63-BD96-E60A-7A31C57744CC}"/>
          </ac:spMkLst>
        </pc:spChg>
        <pc:spChg chg="add del mod">
          <ac:chgData name="Natasha McKinlay (2507264)" userId="S::2507264@student.uwtsd.ac.uk::ca892228-f9f6-4411-b8af-34a6de21a3b8" providerId="AD" clId="Web-{2A95D9A6-AFEB-53C7-95DA-1179DD67A2FB}" dt="2025-10-04T19:59:34.467" v="2"/>
          <ac:spMkLst>
            <pc:docMk/>
            <pc:sldMk cId="109857222" sldId="256"/>
            <ac:spMk id="37" creationId="{AC514395-6BB3-A033-B7F8-E2866EFB218A}"/>
          </ac:spMkLst>
        </pc:spChg>
        <pc:spChg chg="add del mod">
          <ac:chgData name="Natasha McKinlay (2507264)" userId="S::2507264@student.uwtsd.ac.uk::ca892228-f9f6-4411-b8af-34a6de21a3b8" providerId="AD" clId="Web-{2A95D9A6-AFEB-53C7-95DA-1179DD67A2FB}" dt="2025-10-04T19:59:35.904" v="4"/>
          <ac:spMkLst>
            <pc:docMk/>
            <pc:sldMk cId="109857222" sldId="256"/>
            <ac:spMk id="43" creationId="{BFB1AB60-C581-CCF1-9856-64B194B163ED}"/>
          </ac:spMkLst>
        </pc:spChg>
        <pc:spChg chg="add del mod">
          <ac:chgData name="Natasha McKinlay (2507264)" userId="S::2507264@student.uwtsd.ac.uk::ca892228-f9f6-4411-b8af-34a6de21a3b8" providerId="AD" clId="Web-{2A95D9A6-AFEB-53C7-95DA-1179DD67A2FB}" dt="2025-10-04T19:59:35.904" v="4"/>
          <ac:spMkLst>
            <pc:docMk/>
            <pc:sldMk cId="109857222" sldId="256"/>
            <ac:spMk id="45" creationId="{A9E4BCC0-2ADC-9DB4-3FA8-AAD0BE15A4AE}"/>
          </ac:spMkLst>
        </pc:spChg>
        <pc:spChg chg="add mod">
          <ac:chgData name="Natasha McKinlay (2507264)" userId="S::2507264@student.uwtsd.ac.uk::ca892228-f9f6-4411-b8af-34a6de21a3b8" providerId="AD" clId="Web-{2A95D9A6-AFEB-53C7-95DA-1179DD67A2FB}" dt="2025-10-04T20:00:59.670" v="42" actId="20577"/>
          <ac:spMkLst>
            <pc:docMk/>
            <pc:sldMk cId="109857222" sldId="256"/>
            <ac:spMk id="50" creationId="{89E96D2D-58BD-FDDE-7CEE-71F07B2503A1}"/>
          </ac:spMkLst>
        </pc:spChg>
        <pc:spChg chg="add mod">
          <ac:chgData name="Natasha McKinlay (2507264)" userId="S::2507264@student.uwtsd.ac.uk::ca892228-f9f6-4411-b8af-34a6de21a3b8" providerId="AD" clId="Web-{2A95D9A6-AFEB-53C7-95DA-1179DD67A2FB}" dt="2025-10-04T19:59:35.904" v="5"/>
          <ac:spMkLst>
            <pc:docMk/>
            <pc:sldMk cId="109857222" sldId="256"/>
            <ac:spMk id="51" creationId="{5E4FEB16-FB59-364F-F02C-9D8D45987872}"/>
          </ac:spMkLst>
        </pc:spChg>
        <pc:picChg chg="mod ord">
          <ac:chgData name="Natasha McKinlay (2507264)" userId="S::2507264@student.uwtsd.ac.uk::ca892228-f9f6-4411-b8af-34a6de21a3b8" providerId="AD" clId="Web-{2A95D9A6-AFEB-53C7-95DA-1179DD67A2FB}" dt="2025-10-04T19:59:35.904" v="5"/>
          <ac:picMkLst>
            <pc:docMk/>
            <pc:sldMk cId="109857222" sldId="256"/>
            <ac:picMk id="4" creationId="{386FE18D-EC24-4A4C-8C15-AE18A0929331}"/>
          </ac:picMkLst>
        </pc:picChg>
      </pc:sldChg>
      <pc:sldChg chg="modSp mod modClrScheme chgLayout">
        <pc:chgData name="Natasha McKinlay (2507264)" userId="S::2507264@student.uwtsd.ac.uk::ca892228-f9f6-4411-b8af-34a6de21a3b8" providerId="AD" clId="Web-{2A95D9A6-AFEB-53C7-95DA-1179DD67A2FB}" dt="2025-10-04T19:59:20.498" v="0"/>
        <pc:sldMkLst>
          <pc:docMk/>
          <pc:sldMk cId="2894171877" sldId="257"/>
        </pc:sldMkLst>
        <pc:spChg chg="mod ord">
          <ac:chgData name="Natasha McKinlay (2507264)" userId="S::2507264@student.uwtsd.ac.uk::ca892228-f9f6-4411-b8af-34a6de21a3b8" providerId="AD" clId="Web-{2A95D9A6-AFEB-53C7-95DA-1179DD67A2FB}" dt="2025-10-04T19:59:20.498" v="0"/>
          <ac:spMkLst>
            <pc:docMk/>
            <pc:sldMk cId="2894171877" sldId="257"/>
            <ac:spMk id="2" creationId="{51A3C529-9EE0-68A8-559A-78CD0F572BDC}"/>
          </ac:spMkLst>
        </pc:spChg>
        <pc:spChg chg="mod ord">
          <ac:chgData name="Natasha McKinlay (2507264)" userId="S::2507264@student.uwtsd.ac.uk::ca892228-f9f6-4411-b8af-34a6de21a3b8" providerId="AD" clId="Web-{2A95D9A6-AFEB-53C7-95DA-1179DD67A2FB}" dt="2025-10-04T19:59:20.498" v="0"/>
          <ac:spMkLst>
            <pc:docMk/>
            <pc:sldMk cId="2894171877" sldId="257"/>
            <ac:spMk id="4" creationId="{5E8B84A9-6DA1-B96B-FE53-85A5535CB799}"/>
          </ac:spMkLst>
        </pc:spChg>
        <pc:graphicFrameChg chg="mod ord">
          <ac:chgData name="Natasha McKinlay (2507264)" userId="S::2507264@student.uwtsd.ac.uk::ca892228-f9f6-4411-b8af-34a6de21a3b8" providerId="AD" clId="Web-{2A95D9A6-AFEB-53C7-95DA-1179DD67A2FB}" dt="2025-10-04T19:59:20.498" v="0"/>
          <ac:graphicFrameMkLst>
            <pc:docMk/>
            <pc:sldMk cId="2894171877" sldId="257"/>
            <ac:graphicFrameMk id="5" creationId="{BD13CE14-64E8-EDDF-370D-E087CEE3F423}"/>
          </ac:graphicFrameMkLst>
        </pc:graphicFrameChg>
      </pc:sldChg>
      <pc:sldChg chg="modSp mod modClrScheme chgLayout">
        <pc:chgData name="Natasha McKinlay (2507264)" userId="S::2507264@student.uwtsd.ac.uk::ca892228-f9f6-4411-b8af-34a6de21a3b8" providerId="AD" clId="Web-{2A95D9A6-AFEB-53C7-95DA-1179DD67A2FB}" dt="2025-10-04T19:59:20.498" v="0"/>
        <pc:sldMkLst>
          <pc:docMk/>
          <pc:sldMk cId="1178756173" sldId="258"/>
        </pc:sldMkLst>
        <pc:spChg chg="mod ord">
          <ac:chgData name="Natasha McKinlay (2507264)" userId="S::2507264@student.uwtsd.ac.uk::ca892228-f9f6-4411-b8af-34a6de21a3b8" providerId="AD" clId="Web-{2A95D9A6-AFEB-53C7-95DA-1179DD67A2FB}" dt="2025-10-04T19:59:20.498" v="0"/>
          <ac:spMkLst>
            <pc:docMk/>
            <pc:sldMk cId="1178756173" sldId="258"/>
            <ac:spMk id="92" creationId="{7DDA1257-FB65-F2E5-9F7B-5C42D2047F27}"/>
          </ac:spMkLst>
        </pc:spChg>
      </pc:sldChg>
      <pc:sldMasterChg chg="del delSldLayout">
        <pc:chgData name="Natasha McKinlay (2507264)" userId="S::2507264@student.uwtsd.ac.uk::ca892228-f9f6-4411-b8af-34a6de21a3b8" providerId="AD" clId="Web-{2A95D9A6-AFEB-53C7-95DA-1179DD67A2FB}" dt="2025-10-04T19:59:20.498" v="0"/>
        <pc:sldMasterMkLst>
          <pc:docMk/>
          <pc:sldMasterMk cId="2847256237" sldId="2147484102"/>
        </pc:sldMasterMkLst>
        <pc:sldLayoutChg chg="del">
          <pc:chgData name="Natasha McKinlay (2507264)" userId="S::2507264@student.uwtsd.ac.uk::ca892228-f9f6-4411-b8af-34a6de21a3b8" providerId="AD" clId="Web-{2A95D9A6-AFEB-53C7-95DA-1179DD67A2FB}" dt="2025-10-04T19:59:20.498" v="0"/>
          <pc:sldLayoutMkLst>
            <pc:docMk/>
            <pc:sldMasterMk cId="2847256237" sldId="2147484102"/>
            <pc:sldLayoutMk cId="1735985763" sldId="2147484103"/>
          </pc:sldLayoutMkLst>
        </pc:sldLayoutChg>
        <pc:sldLayoutChg chg="del">
          <pc:chgData name="Natasha McKinlay (2507264)" userId="S::2507264@student.uwtsd.ac.uk::ca892228-f9f6-4411-b8af-34a6de21a3b8" providerId="AD" clId="Web-{2A95D9A6-AFEB-53C7-95DA-1179DD67A2FB}" dt="2025-10-04T19:59:20.498" v="0"/>
          <pc:sldLayoutMkLst>
            <pc:docMk/>
            <pc:sldMasterMk cId="2847256237" sldId="2147484102"/>
            <pc:sldLayoutMk cId="1715033672" sldId="2147484104"/>
          </pc:sldLayoutMkLst>
        </pc:sldLayoutChg>
        <pc:sldLayoutChg chg="del">
          <pc:chgData name="Natasha McKinlay (2507264)" userId="S::2507264@student.uwtsd.ac.uk::ca892228-f9f6-4411-b8af-34a6de21a3b8" providerId="AD" clId="Web-{2A95D9A6-AFEB-53C7-95DA-1179DD67A2FB}" dt="2025-10-04T19:59:20.498" v="0"/>
          <pc:sldLayoutMkLst>
            <pc:docMk/>
            <pc:sldMasterMk cId="2847256237" sldId="2147484102"/>
            <pc:sldLayoutMk cId="3954474281" sldId="2147484105"/>
          </pc:sldLayoutMkLst>
        </pc:sldLayoutChg>
        <pc:sldLayoutChg chg="del">
          <pc:chgData name="Natasha McKinlay (2507264)" userId="S::2507264@student.uwtsd.ac.uk::ca892228-f9f6-4411-b8af-34a6de21a3b8" providerId="AD" clId="Web-{2A95D9A6-AFEB-53C7-95DA-1179DD67A2FB}" dt="2025-10-04T19:59:20.498" v="0"/>
          <pc:sldLayoutMkLst>
            <pc:docMk/>
            <pc:sldMasterMk cId="2847256237" sldId="2147484102"/>
            <pc:sldLayoutMk cId="699687137" sldId="2147484106"/>
          </pc:sldLayoutMkLst>
        </pc:sldLayoutChg>
        <pc:sldLayoutChg chg="del">
          <pc:chgData name="Natasha McKinlay (2507264)" userId="S::2507264@student.uwtsd.ac.uk::ca892228-f9f6-4411-b8af-34a6de21a3b8" providerId="AD" clId="Web-{2A95D9A6-AFEB-53C7-95DA-1179DD67A2FB}" dt="2025-10-04T19:59:20.498" v="0"/>
          <pc:sldLayoutMkLst>
            <pc:docMk/>
            <pc:sldMasterMk cId="2847256237" sldId="2147484102"/>
            <pc:sldLayoutMk cId="2535873546" sldId="2147484107"/>
          </pc:sldLayoutMkLst>
        </pc:sldLayoutChg>
        <pc:sldLayoutChg chg="del">
          <pc:chgData name="Natasha McKinlay (2507264)" userId="S::2507264@student.uwtsd.ac.uk::ca892228-f9f6-4411-b8af-34a6de21a3b8" providerId="AD" clId="Web-{2A95D9A6-AFEB-53C7-95DA-1179DD67A2FB}" dt="2025-10-04T19:59:20.498" v="0"/>
          <pc:sldLayoutMkLst>
            <pc:docMk/>
            <pc:sldMasterMk cId="2847256237" sldId="2147484102"/>
            <pc:sldLayoutMk cId="2420446702" sldId="2147484108"/>
          </pc:sldLayoutMkLst>
        </pc:sldLayoutChg>
        <pc:sldLayoutChg chg="del">
          <pc:chgData name="Natasha McKinlay (2507264)" userId="S::2507264@student.uwtsd.ac.uk::ca892228-f9f6-4411-b8af-34a6de21a3b8" providerId="AD" clId="Web-{2A95D9A6-AFEB-53C7-95DA-1179DD67A2FB}" dt="2025-10-04T19:59:20.498" v="0"/>
          <pc:sldLayoutMkLst>
            <pc:docMk/>
            <pc:sldMasterMk cId="2847256237" sldId="2147484102"/>
            <pc:sldLayoutMk cId="1878511041" sldId="2147484109"/>
          </pc:sldLayoutMkLst>
        </pc:sldLayoutChg>
        <pc:sldLayoutChg chg="del">
          <pc:chgData name="Natasha McKinlay (2507264)" userId="S::2507264@student.uwtsd.ac.uk::ca892228-f9f6-4411-b8af-34a6de21a3b8" providerId="AD" clId="Web-{2A95D9A6-AFEB-53C7-95DA-1179DD67A2FB}" dt="2025-10-04T19:59:20.498" v="0"/>
          <pc:sldLayoutMkLst>
            <pc:docMk/>
            <pc:sldMasterMk cId="2847256237" sldId="2147484102"/>
            <pc:sldLayoutMk cId="2911544293" sldId="2147484110"/>
          </pc:sldLayoutMkLst>
        </pc:sldLayoutChg>
        <pc:sldLayoutChg chg="del">
          <pc:chgData name="Natasha McKinlay (2507264)" userId="S::2507264@student.uwtsd.ac.uk::ca892228-f9f6-4411-b8af-34a6de21a3b8" providerId="AD" clId="Web-{2A95D9A6-AFEB-53C7-95DA-1179DD67A2FB}" dt="2025-10-04T19:59:20.498" v="0"/>
          <pc:sldLayoutMkLst>
            <pc:docMk/>
            <pc:sldMasterMk cId="2847256237" sldId="2147484102"/>
            <pc:sldLayoutMk cId="3212352818" sldId="2147484111"/>
          </pc:sldLayoutMkLst>
        </pc:sldLayoutChg>
        <pc:sldLayoutChg chg="del">
          <pc:chgData name="Natasha McKinlay (2507264)" userId="S::2507264@student.uwtsd.ac.uk::ca892228-f9f6-4411-b8af-34a6de21a3b8" providerId="AD" clId="Web-{2A95D9A6-AFEB-53C7-95DA-1179DD67A2FB}" dt="2025-10-04T19:59:20.498" v="0"/>
          <pc:sldLayoutMkLst>
            <pc:docMk/>
            <pc:sldMasterMk cId="2847256237" sldId="2147484102"/>
            <pc:sldLayoutMk cId="4057209441" sldId="2147484112"/>
          </pc:sldLayoutMkLst>
        </pc:sldLayoutChg>
        <pc:sldLayoutChg chg="del">
          <pc:chgData name="Natasha McKinlay (2507264)" userId="S::2507264@student.uwtsd.ac.uk::ca892228-f9f6-4411-b8af-34a6de21a3b8" providerId="AD" clId="Web-{2A95D9A6-AFEB-53C7-95DA-1179DD67A2FB}" dt="2025-10-04T19:59:20.498" v="0"/>
          <pc:sldLayoutMkLst>
            <pc:docMk/>
            <pc:sldMasterMk cId="2847256237" sldId="2147484102"/>
            <pc:sldLayoutMk cId="2527859930" sldId="2147484113"/>
          </pc:sldLayoutMkLst>
        </pc:sldLayoutChg>
      </pc:sldMasterChg>
      <pc:sldMasterChg chg="add addSldLayout modSldLayout">
        <pc:chgData name="Natasha McKinlay (2507264)" userId="S::2507264@student.uwtsd.ac.uk::ca892228-f9f6-4411-b8af-34a6de21a3b8" providerId="AD" clId="Web-{2A95D9A6-AFEB-53C7-95DA-1179DD67A2FB}" dt="2025-10-04T19:59:20.498" v="0"/>
        <pc:sldMasterMkLst>
          <pc:docMk/>
          <pc:sldMasterMk cId="2863485805" sldId="2147484114"/>
        </pc:sldMasterMkLst>
        <pc:sldLayoutChg chg="add mod replId">
          <pc:chgData name="Natasha McKinlay (2507264)" userId="S::2507264@student.uwtsd.ac.uk::ca892228-f9f6-4411-b8af-34a6de21a3b8" providerId="AD" clId="Web-{2A95D9A6-AFEB-53C7-95DA-1179DD67A2FB}" dt="2025-10-04T19:59:20.498" v="0"/>
          <pc:sldLayoutMkLst>
            <pc:docMk/>
            <pc:sldMasterMk cId="2863485805" sldId="2147484114"/>
            <pc:sldLayoutMk cId="2973118987" sldId="2147484115"/>
          </pc:sldLayoutMkLst>
        </pc:sldLayoutChg>
        <pc:sldLayoutChg chg="add mod replId">
          <pc:chgData name="Natasha McKinlay (2507264)" userId="S::2507264@student.uwtsd.ac.uk::ca892228-f9f6-4411-b8af-34a6de21a3b8" providerId="AD" clId="Web-{2A95D9A6-AFEB-53C7-95DA-1179DD67A2FB}" dt="2025-10-04T19:59:20.498" v="0"/>
          <pc:sldLayoutMkLst>
            <pc:docMk/>
            <pc:sldMasterMk cId="2863485805" sldId="2147484114"/>
            <pc:sldLayoutMk cId="244632397" sldId="2147484116"/>
          </pc:sldLayoutMkLst>
        </pc:sldLayoutChg>
        <pc:sldLayoutChg chg="add mod replId">
          <pc:chgData name="Natasha McKinlay (2507264)" userId="S::2507264@student.uwtsd.ac.uk::ca892228-f9f6-4411-b8af-34a6de21a3b8" providerId="AD" clId="Web-{2A95D9A6-AFEB-53C7-95DA-1179DD67A2FB}" dt="2025-10-04T19:59:20.498" v="0"/>
          <pc:sldLayoutMkLst>
            <pc:docMk/>
            <pc:sldMasterMk cId="2863485805" sldId="2147484114"/>
            <pc:sldLayoutMk cId="663244681" sldId="2147484117"/>
          </pc:sldLayoutMkLst>
        </pc:sldLayoutChg>
        <pc:sldLayoutChg chg="add mod replId">
          <pc:chgData name="Natasha McKinlay (2507264)" userId="S::2507264@student.uwtsd.ac.uk::ca892228-f9f6-4411-b8af-34a6de21a3b8" providerId="AD" clId="Web-{2A95D9A6-AFEB-53C7-95DA-1179DD67A2FB}" dt="2025-10-04T19:59:20.498" v="0"/>
          <pc:sldLayoutMkLst>
            <pc:docMk/>
            <pc:sldMasterMk cId="2863485805" sldId="2147484114"/>
            <pc:sldLayoutMk cId="2543999671" sldId="2147484118"/>
          </pc:sldLayoutMkLst>
        </pc:sldLayoutChg>
        <pc:sldLayoutChg chg="add mod replId">
          <pc:chgData name="Natasha McKinlay (2507264)" userId="S::2507264@student.uwtsd.ac.uk::ca892228-f9f6-4411-b8af-34a6de21a3b8" providerId="AD" clId="Web-{2A95D9A6-AFEB-53C7-95DA-1179DD67A2FB}" dt="2025-10-04T19:59:20.498" v="0"/>
          <pc:sldLayoutMkLst>
            <pc:docMk/>
            <pc:sldMasterMk cId="2863485805" sldId="2147484114"/>
            <pc:sldLayoutMk cId="2454925871" sldId="2147484119"/>
          </pc:sldLayoutMkLst>
        </pc:sldLayoutChg>
        <pc:sldLayoutChg chg="add mod replId">
          <pc:chgData name="Natasha McKinlay (2507264)" userId="S::2507264@student.uwtsd.ac.uk::ca892228-f9f6-4411-b8af-34a6de21a3b8" providerId="AD" clId="Web-{2A95D9A6-AFEB-53C7-95DA-1179DD67A2FB}" dt="2025-10-04T19:59:20.498" v="0"/>
          <pc:sldLayoutMkLst>
            <pc:docMk/>
            <pc:sldMasterMk cId="2863485805" sldId="2147484114"/>
            <pc:sldLayoutMk cId="960421266" sldId="2147484120"/>
          </pc:sldLayoutMkLst>
        </pc:sldLayoutChg>
        <pc:sldLayoutChg chg="add mod replId">
          <pc:chgData name="Natasha McKinlay (2507264)" userId="S::2507264@student.uwtsd.ac.uk::ca892228-f9f6-4411-b8af-34a6de21a3b8" providerId="AD" clId="Web-{2A95D9A6-AFEB-53C7-95DA-1179DD67A2FB}" dt="2025-10-04T19:59:20.498" v="0"/>
          <pc:sldLayoutMkLst>
            <pc:docMk/>
            <pc:sldMasterMk cId="2863485805" sldId="2147484114"/>
            <pc:sldLayoutMk cId="254368476" sldId="2147484121"/>
          </pc:sldLayoutMkLst>
        </pc:sldLayoutChg>
        <pc:sldLayoutChg chg="add mod replId">
          <pc:chgData name="Natasha McKinlay (2507264)" userId="S::2507264@student.uwtsd.ac.uk::ca892228-f9f6-4411-b8af-34a6de21a3b8" providerId="AD" clId="Web-{2A95D9A6-AFEB-53C7-95DA-1179DD67A2FB}" dt="2025-10-04T19:59:20.498" v="0"/>
          <pc:sldLayoutMkLst>
            <pc:docMk/>
            <pc:sldMasterMk cId="2863485805" sldId="2147484114"/>
            <pc:sldLayoutMk cId="1875702311" sldId="2147484122"/>
          </pc:sldLayoutMkLst>
        </pc:sldLayoutChg>
        <pc:sldLayoutChg chg="add mod replId">
          <pc:chgData name="Natasha McKinlay (2507264)" userId="S::2507264@student.uwtsd.ac.uk::ca892228-f9f6-4411-b8af-34a6de21a3b8" providerId="AD" clId="Web-{2A95D9A6-AFEB-53C7-95DA-1179DD67A2FB}" dt="2025-10-04T19:59:20.498" v="0"/>
          <pc:sldLayoutMkLst>
            <pc:docMk/>
            <pc:sldMasterMk cId="2863485805" sldId="2147484114"/>
            <pc:sldLayoutMk cId="2108585910" sldId="2147484123"/>
          </pc:sldLayoutMkLst>
        </pc:sldLayoutChg>
        <pc:sldLayoutChg chg="add mod replId">
          <pc:chgData name="Natasha McKinlay (2507264)" userId="S::2507264@student.uwtsd.ac.uk::ca892228-f9f6-4411-b8af-34a6de21a3b8" providerId="AD" clId="Web-{2A95D9A6-AFEB-53C7-95DA-1179DD67A2FB}" dt="2025-10-04T19:59:20.498" v="0"/>
          <pc:sldLayoutMkLst>
            <pc:docMk/>
            <pc:sldMasterMk cId="2863485805" sldId="2147484114"/>
            <pc:sldLayoutMk cId="4081551739" sldId="2147484124"/>
          </pc:sldLayoutMkLst>
        </pc:sldLayoutChg>
        <pc:sldLayoutChg chg="add mod replId">
          <pc:chgData name="Natasha McKinlay (2507264)" userId="S::2507264@student.uwtsd.ac.uk::ca892228-f9f6-4411-b8af-34a6de21a3b8" providerId="AD" clId="Web-{2A95D9A6-AFEB-53C7-95DA-1179DD67A2FB}" dt="2025-10-04T19:59:20.498" v="0"/>
          <pc:sldLayoutMkLst>
            <pc:docMk/>
            <pc:sldMasterMk cId="2863485805" sldId="2147484114"/>
            <pc:sldLayoutMk cId="174536686" sldId="2147484125"/>
          </pc:sldLayoutMkLst>
        </pc:sldLayoutChg>
      </pc:sldMasterChg>
    </pc:docChg>
  </pc:docChgLst>
  <pc:docChgLst>
    <pc:chgData name="Natasha McKinlay (2507264)" userId="S::2507264@student.uwtsd.ac.uk::ca892228-f9f6-4411-b8af-34a6de21a3b8" providerId="AD" clId="Web-{11827903-C974-D736-A2D0-136B879DD5D4}"/>
    <pc:docChg chg="mod modSld addMainMaster delMainMaster">
      <pc:chgData name="Natasha McKinlay (2507264)" userId="S::2507264@student.uwtsd.ac.uk::ca892228-f9f6-4411-b8af-34a6de21a3b8" providerId="AD" clId="Web-{11827903-C974-D736-A2D0-136B879DD5D4}" dt="2025-10-04T20:07:39.254" v="505" actId="20577"/>
      <pc:docMkLst>
        <pc:docMk/>
      </pc:docMkLst>
      <pc:sldChg chg="addSp delSp modSp mod setBg modClrScheme delDesignElem chgLayout">
        <pc:chgData name="Natasha McKinlay (2507264)" userId="S::2507264@student.uwtsd.ac.uk::ca892228-f9f6-4411-b8af-34a6de21a3b8" providerId="AD" clId="Web-{11827903-C974-D736-A2D0-136B879DD5D4}" dt="2025-10-04T20:07:39.254" v="505" actId="20577"/>
        <pc:sldMkLst>
          <pc:docMk/>
          <pc:sldMk cId="109857222" sldId="256"/>
        </pc:sldMkLst>
        <pc:spChg chg="mod ord">
          <ac:chgData name="Natasha McKinlay (2507264)" userId="S::2507264@student.uwtsd.ac.uk::ca892228-f9f6-4411-b8af-34a6de21a3b8" providerId="AD" clId="Web-{11827903-C974-D736-A2D0-136B879DD5D4}" dt="2025-10-04T20:07:37.097" v="503"/>
          <ac:spMkLst>
            <pc:docMk/>
            <pc:sldMk cId="109857222" sldId="256"/>
            <ac:spMk id="2" creationId="{00000000-0000-0000-0000-000000000000}"/>
          </ac:spMkLst>
        </pc:spChg>
        <pc:spChg chg="add del mod">
          <ac:chgData name="Natasha McKinlay (2507264)" userId="S::2507264@student.uwtsd.ac.uk::ca892228-f9f6-4411-b8af-34a6de21a3b8" providerId="AD" clId="Web-{11827903-C974-D736-A2D0-136B879DD5D4}" dt="2025-10-04T19:58:44.027" v="485"/>
          <ac:spMkLst>
            <pc:docMk/>
            <pc:sldMk cId="109857222" sldId="256"/>
            <ac:spMk id="6" creationId="{5B622E25-4ED7-BF91-7F07-B0D6A5FADF00}"/>
          </ac:spMkLst>
        </pc:spChg>
        <pc:spChg chg="add del mod">
          <ac:chgData name="Natasha McKinlay (2507264)" userId="S::2507264@student.uwtsd.ac.uk::ca892228-f9f6-4411-b8af-34a6de21a3b8" providerId="AD" clId="Web-{11827903-C974-D736-A2D0-136B879DD5D4}" dt="2025-10-04T19:58:44.027" v="485"/>
          <ac:spMkLst>
            <pc:docMk/>
            <pc:sldMk cId="109857222" sldId="256"/>
            <ac:spMk id="7" creationId="{EBA07C5C-F999-8A9B-0835-971841C19E39}"/>
          </ac:spMkLst>
        </pc:spChg>
        <pc:spChg chg="add del mod">
          <ac:chgData name="Natasha McKinlay (2507264)" userId="S::2507264@student.uwtsd.ac.uk::ca892228-f9f6-4411-b8af-34a6de21a3b8" providerId="AD" clId="Web-{11827903-C974-D736-A2D0-136B879DD5D4}" dt="2025-10-04T19:58:44.027" v="485"/>
          <ac:spMkLst>
            <pc:docMk/>
            <pc:sldMk cId="109857222" sldId="256"/>
            <ac:spMk id="9" creationId="{4C46D2D2-2719-3C05-DF8E-CEEB7FB1EDF4}"/>
          </ac:spMkLst>
        </pc:spChg>
        <pc:spChg chg="add del mod">
          <ac:chgData name="Natasha McKinlay (2507264)" userId="S::2507264@student.uwtsd.ac.uk::ca892228-f9f6-4411-b8af-34a6de21a3b8" providerId="AD" clId="Web-{11827903-C974-D736-A2D0-136B879DD5D4}" dt="2025-10-04T19:58:44.027" v="485"/>
          <ac:spMkLst>
            <pc:docMk/>
            <pc:sldMk cId="109857222" sldId="256"/>
            <ac:spMk id="11" creationId="{0B0D2AA2-A957-3EDD-5112-FDE584AA38B7}"/>
          </ac:spMkLst>
        </pc:spChg>
        <pc:spChg chg="add del mod">
          <ac:chgData name="Natasha McKinlay (2507264)" userId="S::2507264@student.uwtsd.ac.uk::ca892228-f9f6-4411-b8af-34a6de21a3b8" providerId="AD" clId="Web-{11827903-C974-D736-A2D0-136B879DD5D4}" dt="2025-10-04T19:58:45.730" v="487"/>
          <ac:spMkLst>
            <pc:docMk/>
            <pc:sldMk cId="109857222" sldId="256"/>
            <ac:spMk id="14" creationId="{5AA901A4-DD76-FA0D-6246-8823EE17DA7D}"/>
          </ac:spMkLst>
        </pc:spChg>
        <pc:spChg chg="add del mod">
          <ac:chgData name="Natasha McKinlay (2507264)" userId="S::2507264@student.uwtsd.ac.uk::ca892228-f9f6-4411-b8af-34a6de21a3b8" providerId="AD" clId="Web-{11827903-C974-D736-A2D0-136B879DD5D4}" dt="2025-10-04T19:58:45.730" v="487"/>
          <ac:spMkLst>
            <pc:docMk/>
            <pc:sldMk cId="109857222" sldId="256"/>
            <ac:spMk id="16" creationId="{7526049D-DE30-1EA0-EF29-E3E64674045C}"/>
          </ac:spMkLst>
        </pc:spChg>
        <pc:spChg chg="add del mod">
          <ac:chgData name="Natasha McKinlay (2507264)" userId="S::2507264@student.uwtsd.ac.uk::ca892228-f9f6-4411-b8af-34a6de21a3b8" providerId="AD" clId="Web-{11827903-C974-D736-A2D0-136B879DD5D4}" dt="2025-10-04T19:58:45.730" v="487"/>
          <ac:spMkLst>
            <pc:docMk/>
            <pc:sldMk cId="109857222" sldId="256"/>
            <ac:spMk id="19" creationId="{A7E683C7-C40C-00F0-0ED8-B9559CA3C49D}"/>
          </ac:spMkLst>
        </pc:spChg>
        <pc:spChg chg="add del mod">
          <ac:chgData name="Natasha McKinlay (2507264)" userId="S::2507264@student.uwtsd.ac.uk::ca892228-f9f6-4411-b8af-34a6de21a3b8" providerId="AD" clId="Web-{11827903-C974-D736-A2D0-136B879DD5D4}" dt="2025-10-04T19:58:45.730" v="487"/>
          <ac:spMkLst>
            <pc:docMk/>
            <pc:sldMk cId="109857222" sldId="256"/>
            <ac:spMk id="23" creationId="{831E1DE8-3F19-DFED-EFF9-705301FA7365}"/>
          </ac:spMkLst>
        </pc:spChg>
        <pc:spChg chg="add mod ord">
          <ac:chgData name="Natasha McKinlay (2507264)" userId="S::2507264@student.uwtsd.ac.uk::ca892228-f9f6-4411-b8af-34a6de21a3b8" providerId="AD" clId="Web-{11827903-C974-D736-A2D0-136B879DD5D4}" dt="2025-10-04T19:59:00.246" v="489"/>
          <ac:spMkLst>
            <pc:docMk/>
            <pc:sldMk cId="109857222" sldId="256"/>
            <ac:spMk id="25" creationId="{6AB148BF-0EC5-133E-29E5-112351647CA9}"/>
          </ac:spMkLst>
        </pc:spChg>
        <pc:spChg chg="add mod ord">
          <ac:chgData name="Natasha McKinlay (2507264)" userId="S::2507264@student.uwtsd.ac.uk::ca892228-f9f6-4411-b8af-34a6de21a3b8" providerId="AD" clId="Web-{11827903-C974-D736-A2D0-136B879DD5D4}" dt="2025-10-04T19:59:00.246" v="489"/>
          <ac:spMkLst>
            <pc:docMk/>
            <pc:sldMk cId="109857222" sldId="256"/>
            <ac:spMk id="26" creationId="{53A3AE03-AD2E-06EE-77F4-1A9572DFB7E9}"/>
          </ac:spMkLst>
        </pc:spChg>
        <pc:spChg chg="add mod ord">
          <ac:chgData name="Natasha McKinlay (2507264)" userId="S::2507264@student.uwtsd.ac.uk::ca892228-f9f6-4411-b8af-34a6de21a3b8" providerId="AD" clId="Web-{11827903-C974-D736-A2D0-136B879DD5D4}" dt="2025-10-04T19:59:00.246" v="489"/>
          <ac:spMkLst>
            <pc:docMk/>
            <pc:sldMk cId="109857222" sldId="256"/>
            <ac:spMk id="28" creationId="{C78DA77A-1D21-35A2-6BE9-78F1F145B4C4}"/>
          </ac:spMkLst>
        </pc:spChg>
        <pc:spChg chg="add mod ord">
          <ac:chgData name="Natasha McKinlay (2507264)" userId="S::2507264@student.uwtsd.ac.uk::ca892228-f9f6-4411-b8af-34a6de21a3b8" providerId="AD" clId="Web-{11827903-C974-D736-A2D0-136B879DD5D4}" dt="2025-10-04T20:07:37.097" v="503"/>
          <ac:spMkLst>
            <pc:docMk/>
            <pc:sldMk cId="109857222" sldId="256"/>
            <ac:spMk id="30" creationId="{BCDC01AD-3CD8-4C6E-D626-D4CD1998F16F}"/>
          </ac:spMkLst>
        </pc:spChg>
        <pc:spChg chg="add mod ord">
          <ac:chgData name="Natasha McKinlay (2507264)" userId="S::2507264@student.uwtsd.ac.uk::ca892228-f9f6-4411-b8af-34a6de21a3b8" providerId="AD" clId="Web-{11827903-C974-D736-A2D0-136B879DD5D4}" dt="2025-10-04T19:59:00.246" v="489"/>
          <ac:spMkLst>
            <pc:docMk/>
            <pc:sldMk cId="109857222" sldId="256"/>
            <ac:spMk id="31" creationId="{548B2361-1E37-59E9-83B6-3CAFF5C4BCFD}"/>
          </ac:spMkLst>
        </pc:spChg>
        <pc:spChg chg="add mod ord">
          <ac:chgData name="Natasha McKinlay (2507264)" userId="S::2507264@student.uwtsd.ac.uk::ca892228-f9f6-4411-b8af-34a6de21a3b8" providerId="AD" clId="Web-{11827903-C974-D736-A2D0-136B879DD5D4}" dt="2025-10-04T20:07:37.097" v="503"/>
          <ac:spMkLst>
            <pc:docMk/>
            <pc:sldMk cId="109857222" sldId="256"/>
            <ac:spMk id="32" creationId="{F00EBED9-8F63-BD96-E60A-7A31C57744CC}"/>
          </ac:spMkLst>
        </pc:spChg>
        <pc:spChg chg="mod">
          <ac:chgData name="Natasha McKinlay (2507264)" userId="S::2507264@student.uwtsd.ac.uk::ca892228-f9f6-4411-b8af-34a6de21a3b8" providerId="AD" clId="Web-{11827903-C974-D736-A2D0-136B879DD5D4}" dt="2025-10-04T20:07:37.097" v="503"/>
          <ac:spMkLst>
            <pc:docMk/>
            <pc:sldMk cId="109857222" sldId="256"/>
            <ac:spMk id="50" creationId="{89E96D2D-58BD-FDDE-7CEE-71F07B2503A1}"/>
          </ac:spMkLst>
        </pc:spChg>
        <pc:spChg chg="add del mod">
          <ac:chgData name="Natasha McKinlay (2507264)" userId="S::2507264@student.uwtsd.ac.uk::ca892228-f9f6-4411-b8af-34a6de21a3b8" providerId="AD" clId="Web-{11827903-C974-D736-A2D0-136B879DD5D4}" dt="2025-10-04T20:07:39.254" v="505" actId="20577"/>
          <ac:spMkLst>
            <pc:docMk/>
            <pc:sldMk cId="109857222" sldId="256"/>
            <ac:spMk id="51" creationId="{5E4FEB16-FB59-364F-F02C-9D8D45987872}"/>
          </ac:spMkLst>
        </pc:spChg>
        <pc:spChg chg="add del mod">
          <ac:chgData name="Natasha McKinlay (2507264)" userId="S::2507264@student.uwtsd.ac.uk::ca892228-f9f6-4411-b8af-34a6de21a3b8" providerId="AD" clId="Web-{11827903-C974-D736-A2D0-136B879DD5D4}" dt="2025-10-04T20:04:19.391" v="493"/>
          <ac:spMkLst>
            <pc:docMk/>
            <pc:sldMk cId="109857222" sldId="256"/>
            <ac:spMk id="52" creationId="{59D4B64B-153E-7204-A8B4-885B466409B0}"/>
          </ac:spMkLst>
        </pc:spChg>
        <pc:spChg chg="add del mod">
          <ac:chgData name="Natasha McKinlay (2507264)" userId="S::2507264@student.uwtsd.ac.uk::ca892228-f9f6-4411-b8af-34a6de21a3b8" providerId="AD" clId="Web-{11827903-C974-D736-A2D0-136B879DD5D4}" dt="2025-10-04T20:04:19.391" v="493"/>
          <ac:spMkLst>
            <pc:docMk/>
            <pc:sldMk cId="109857222" sldId="256"/>
            <ac:spMk id="55" creationId="{6C7267B9-B48A-8B79-4443-5C98042702DB}"/>
          </ac:spMkLst>
        </pc:spChg>
        <pc:spChg chg="add del mod">
          <ac:chgData name="Natasha McKinlay (2507264)" userId="S::2507264@student.uwtsd.ac.uk::ca892228-f9f6-4411-b8af-34a6de21a3b8" providerId="AD" clId="Web-{11827903-C974-D736-A2D0-136B879DD5D4}" dt="2025-10-04T20:04:19.391" v="493"/>
          <ac:spMkLst>
            <pc:docMk/>
            <pc:sldMk cId="109857222" sldId="256"/>
            <ac:spMk id="57" creationId="{0118ADB3-3FF6-6DFC-EF34-55B3E6FAF223}"/>
          </ac:spMkLst>
        </pc:spChg>
        <pc:spChg chg="add del mod">
          <ac:chgData name="Natasha McKinlay (2507264)" userId="S::2507264@student.uwtsd.ac.uk::ca892228-f9f6-4411-b8af-34a6de21a3b8" providerId="AD" clId="Web-{11827903-C974-D736-A2D0-136B879DD5D4}" dt="2025-10-04T20:04:22.094" v="495"/>
          <ac:spMkLst>
            <pc:docMk/>
            <pc:sldMk cId="109857222" sldId="256"/>
            <ac:spMk id="64" creationId="{CEB23720-6C5C-5791-C385-D8B68DF2813C}"/>
          </ac:spMkLst>
        </pc:spChg>
        <pc:spChg chg="add del mod">
          <ac:chgData name="Natasha McKinlay (2507264)" userId="S::2507264@student.uwtsd.ac.uk::ca892228-f9f6-4411-b8af-34a6de21a3b8" providerId="AD" clId="Web-{11827903-C974-D736-A2D0-136B879DD5D4}" dt="2025-10-04T20:04:22.094" v="495"/>
          <ac:spMkLst>
            <pc:docMk/>
            <pc:sldMk cId="109857222" sldId="256"/>
            <ac:spMk id="67" creationId="{DE5E890A-01FB-1AE8-E623-D4EA76EE2B5B}"/>
          </ac:spMkLst>
        </pc:spChg>
        <pc:spChg chg="add del mod">
          <ac:chgData name="Natasha McKinlay (2507264)" userId="S::2507264@student.uwtsd.ac.uk::ca892228-f9f6-4411-b8af-34a6de21a3b8" providerId="AD" clId="Web-{11827903-C974-D736-A2D0-136B879DD5D4}" dt="2025-10-04T20:04:22.094" v="495"/>
          <ac:spMkLst>
            <pc:docMk/>
            <pc:sldMk cId="109857222" sldId="256"/>
            <ac:spMk id="70" creationId="{60467414-53F9-9A24-89D4-53CFA6BC6C54}"/>
          </ac:spMkLst>
        </pc:spChg>
        <pc:spChg chg="add del mod">
          <ac:chgData name="Natasha McKinlay (2507264)" userId="S::2507264@student.uwtsd.ac.uk::ca892228-f9f6-4411-b8af-34a6de21a3b8" providerId="AD" clId="Web-{11827903-C974-D736-A2D0-136B879DD5D4}" dt="2025-10-04T20:04:32.657" v="497"/>
          <ac:spMkLst>
            <pc:docMk/>
            <pc:sldMk cId="109857222" sldId="256"/>
            <ac:spMk id="72" creationId="{44FD6AE4-E780-14FA-F293-66BF05DAE632}"/>
          </ac:spMkLst>
        </pc:spChg>
        <pc:spChg chg="add del mod">
          <ac:chgData name="Natasha McKinlay (2507264)" userId="S::2507264@student.uwtsd.ac.uk::ca892228-f9f6-4411-b8af-34a6de21a3b8" providerId="AD" clId="Web-{11827903-C974-D736-A2D0-136B879DD5D4}" dt="2025-10-04T20:04:32.657" v="497"/>
          <ac:spMkLst>
            <pc:docMk/>
            <pc:sldMk cId="109857222" sldId="256"/>
            <ac:spMk id="73" creationId="{2DD3C60F-AB7F-D801-7389-9680579CB69C}"/>
          </ac:spMkLst>
        </pc:spChg>
        <pc:spChg chg="add del mod">
          <ac:chgData name="Natasha McKinlay (2507264)" userId="S::2507264@student.uwtsd.ac.uk::ca892228-f9f6-4411-b8af-34a6de21a3b8" providerId="AD" clId="Web-{11827903-C974-D736-A2D0-136B879DD5D4}" dt="2025-10-04T20:04:32.657" v="497"/>
          <ac:spMkLst>
            <pc:docMk/>
            <pc:sldMk cId="109857222" sldId="256"/>
            <ac:spMk id="75" creationId="{73347391-47A3-A7C2-6CAF-4896965D6CC8}"/>
          </ac:spMkLst>
        </pc:spChg>
        <pc:spChg chg="add del mod">
          <ac:chgData name="Natasha McKinlay (2507264)" userId="S::2507264@student.uwtsd.ac.uk::ca892228-f9f6-4411-b8af-34a6de21a3b8" providerId="AD" clId="Web-{11827903-C974-D736-A2D0-136B879DD5D4}" dt="2025-10-04T20:04:37.751" v="499"/>
          <ac:spMkLst>
            <pc:docMk/>
            <pc:sldMk cId="109857222" sldId="256"/>
            <ac:spMk id="77" creationId="{EA55104F-6442-4F88-1616-C5C82215CE17}"/>
          </ac:spMkLst>
        </pc:spChg>
        <pc:spChg chg="add del">
          <ac:chgData name="Natasha McKinlay (2507264)" userId="S::2507264@student.uwtsd.ac.uk::ca892228-f9f6-4411-b8af-34a6de21a3b8" providerId="AD" clId="Web-{11827903-C974-D736-A2D0-136B879DD5D4}" dt="2025-10-04T20:04:42.329" v="501"/>
          <ac:spMkLst>
            <pc:docMk/>
            <pc:sldMk cId="109857222" sldId="256"/>
            <ac:spMk id="79" creationId="{1CF4AF51-D7B7-4A49-73A5-192C1C50BDE7}"/>
          </ac:spMkLst>
        </pc:spChg>
        <pc:spChg chg="add del mod">
          <ac:chgData name="Natasha McKinlay (2507264)" userId="S::2507264@student.uwtsd.ac.uk::ca892228-f9f6-4411-b8af-34a6de21a3b8" providerId="AD" clId="Web-{11827903-C974-D736-A2D0-136B879DD5D4}" dt="2025-10-04T20:07:37.097" v="503"/>
          <ac:spMkLst>
            <pc:docMk/>
            <pc:sldMk cId="109857222" sldId="256"/>
            <ac:spMk id="81" creationId="{EA55104F-6442-4F88-1616-C5C82215CE17}"/>
          </ac:spMkLst>
        </pc:spChg>
        <pc:spChg chg="del">
          <ac:chgData name="Natasha McKinlay (2507264)" userId="S::2507264@student.uwtsd.ac.uk::ca892228-f9f6-4411-b8af-34a6de21a3b8" providerId="AD" clId="Web-{11827903-C974-D736-A2D0-136B879DD5D4}" dt="2025-10-04T19:46:55.896" v="454"/>
          <ac:spMkLst>
            <pc:docMk/>
            <pc:sldMk cId="109857222" sldId="256"/>
            <ac:spMk id="99" creationId="{C71AFC83-43DA-2361-0668-F0E67D9E9A1F}"/>
          </ac:spMkLst>
        </pc:spChg>
        <pc:spChg chg="del">
          <ac:chgData name="Natasha McKinlay (2507264)" userId="S::2507264@student.uwtsd.ac.uk::ca892228-f9f6-4411-b8af-34a6de21a3b8" providerId="AD" clId="Web-{11827903-C974-D736-A2D0-136B879DD5D4}" dt="2025-10-04T19:46:55.896" v="454"/>
          <ac:spMkLst>
            <pc:docMk/>
            <pc:sldMk cId="109857222" sldId="256"/>
            <ac:spMk id="101" creationId="{F35EA8DD-92F5-E06C-4DEE-B7AB507CC7D1}"/>
          </ac:spMkLst>
        </pc:spChg>
        <pc:picChg chg="mod ord">
          <ac:chgData name="Natasha McKinlay (2507264)" userId="S::2507264@student.uwtsd.ac.uk::ca892228-f9f6-4411-b8af-34a6de21a3b8" providerId="AD" clId="Web-{11827903-C974-D736-A2D0-136B879DD5D4}" dt="2025-10-04T20:07:37.097" v="503"/>
          <ac:picMkLst>
            <pc:docMk/>
            <pc:sldMk cId="109857222" sldId="256"/>
            <ac:picMk id="4" creationId="{386FE18D-EC24-4A4C-8C15-AE18A0929331}"/>
          </ac:picMkLst>
        </pc:picChg>
      </pc:sldChg>
      <pc:sldChg chg="modSp mod modClrScheme chgLayout">
        <pc:chgData name="Natasha McKinlay (2507264)" userId="S::2507264@student.uwtsd.ac.uk::ca892228-f9f6-4411-b8af-34a6de21a3b8" providerId="AD" clId="Web-{11827903-C974-D736-A2D0-136B879DD5D4}" dt="2025-10-04T19:59:00.246" v="489"/>
        <pc:sldMkLst>
          <pc:docMk/>
          <pc:sldMk cId="2894171877" sldId="257"/>
        </pc:sldMkLst>
        <pc:spChg chg="mod ord">
          <ac:chgData name="Natasha McKinlay (2507264)" userId="S::2507264@student.uwtsd.ac.uk::ca892228-f9f6-4411-b8af-34a6de21a3b8" providerId="AD" clId="Web-{11827903-C974-D736-A2D0-136B879DD5D4}" dt="2025-10-04T19:59:00.246" v="489"/>
          <ac:spMkLst>
            <pc:docMk/>
            <pc:sldMk cId="2894171877" sldId="257"/>
            <ac:spMk id="2" creationId="{51A3C529-9EE0-68A8-559A-78CD0F572BDC}"/>
          </ac:spMkLst>
        </pc:spChg>
        <pc:spChg chg="mod ord">
          <ac:chgData name="Natasha McKinlay (2507264)" userId="S::2507264@student.uwtsd.ac.uk::ca892228-f9f6-4411-b8af-34a6de21a3b8" providerId="AD" clId="Web-{11827903-C974-D736-A2D0-136B879DD5D4}" dt="2025-10-04T19:59:00.246" v="489"/>
          <ac:spMkLst>
            <pc:docMk/>
            <pc:sldMk cId="2894171877" sldId="257"/>
            <ac:spMk id="4" creationId="{5E8B84A9-6DA1-B96B-FE53-85A5535CB799}"/>
          </ac:spMkLst>
        </pc:spChg>
        <pc:graphicFrameChg chg="mod ord">
          <ac:chgData name="Natasha McKinlay (2507264)" userId="S::2507264@student.uwtsd.ac.uk::ca892228-f9f6-4411-b8af-34a6de21a3b8" providerId="AD" clId="Web-{11827903-C974-D736-A2D0-136B879DD5D4}" dt="2025-10-04T19:59:00.246" v="489"/>
          <ac:graphicFrameMkLst>
            <pc:docMk/>
            <pc:sldMk cId="2894171877" sldId="257"/>
            <ac:graphicFrameMk id="5" creationId="{BD13CE14-64E8-EDDF-370D-E087CEE3F423}"/>
          </ac:graphicFrameMkLst>
        </pc:graphicFrameChg>
      </pc:sldChg>
      <pc:sldChg chg="delSp modSp mod modClrScheme delDesignElem chgLayout">
        <pc:chgData name="Natasha McKinlay (2507264)" userId="S::2507264@student.uwtsd.ac.uk::ca892228-f9f6-4411-b8af-34a6de21a3b8" providerId="AD" clId="Web-{11827903-C974-D736-A2D0-136B879DD5D4}" dt="2025-10-04T19:59:00.246" v="489"/>
        <pc:sldMkLst>
          <pc:docMk/>
          <pc:sldMk cId="1178756173" sldId="258"/>
        </pc:sldMkLst>
        <pc:spChg chg="mod ord">
          <ac:chgData name="Natasha McKinlay (2507264)" userId="S::2507264@student.uwtsd.ac.uk::ca892228-f9f6-4411-b8af-34a6de21a3b8" providerId="AD" clId="Web-{11827903-C974-D736-A2D0-136B879DD5D4}" dt="2025-10-04T19:59:00.246" v="489"/>
          <ac:spMkLst>
            <pc:docMk/>
            <pc:sldMk cId="1178756173" sldId="258"/>
            <ac:spMk id="92" creationId="{7DDA1257-FB65-F2E5-9F7B-5C42D2047F27}"/>
          </ac:spMkLst>
        </pc:spChg>
        <pc:spChg chg="del">
          <ac:chgData name="Natasha McKinlay (2507264)" userId="S::2507264@student.uwtsd.ac.uk::ca892228-f9f6-4411-b8af-34a6de21a3b8" providerId="AD" clId="Web-{11827903-C974-D736-A2D0-136B879DD5D4}" dt="2025-10-04T19:46:55.896" v="454"/>
          <ac:spMkLst>
            <pc:docMk/>
            <pc:sldMk cId="1178756173" sldId="258"/>
            <ac:spMk id="119" creationId="{774A975B-A886-5202-0489-6965514A0D14}"/>
          </ac:spMkLst>
        </pc:spChg>
        <pc:spChg chg="del">
          <ac:chgData name="Natasha McKinlay (2507264)" userId="S::2507264@student.uwtsd.ac.uk::ca892228-f9f6-4411-b8af-34a6de21a3b8" providerId="AD" clId="Web-{11827903-C974-D736-A2D0-136B879DD5D4}" dt="2025-10-04T19:46:55.896" v="454"/>
          <ac:spMkLst>
            <pc:docMk/>
            <pc:sldMk cId="1178756173" sldId="258"/>
            <ac:spMk id="121" creationId="{E8BAA160-18A6-38AE-4699-2AD01EF53C77}"/>
          </ac:spMkLst>
        </pc:spChg>
        <pc:spChg chg="del">
          <ac:chgData name="Natasha McKinlay (2507264)" userId="S::2507264@student.uwtsd.ac.uk::ca892228-f9f6-4411-b8af-34a6de21a3b8" providerId="AD" clId="Web-{11827903-C974-D736-A2D0-136B879DD5D4}" dt="2025-10-04T19:46:55.896" v="454"/>
          <ac:spMkLst>
            <pc:docMk/>
            <pc:sldMk cId="1178756173" sldId="258"/>
            <ac:spMk id="123" creationId="{F420BC5C-C418-4843-B04B-6918968D0982}"/>
          </ac:spMkLst>
        </pc:spChg>
        <pc:spChg chg="del">
          <ac:chgData name="Natasha McKinlay (2507264)" userId="S::2507264@student.uwtsd.ac.uk::ca892228-f9f6-4411-b8af-34a6de21a3b8" providerId="AD" clId="Web-{11827903-C974-D736-A2D0-136B879DD5D4}" dt="2025-10-04T19:46:55.896" v="454"/>
          <ac:spMkLst>
            <pc:docMk/>
            <pc:sldMk cId="1178756173" sldId="258"/>
            <ac:spMk id="125" creationId="{04E511C3-750B-AA87-AE51-0FA2069EA0B9}"/>
          </ac:spMkLst>
        </pc:spChg>
        <pc:spChg chg="mod">
          <ac:chgData name="Natasha McKinlay (2507264)" userId="S::2507264@student.uwtsd.ac.uk::ca892228-f9f6-4411-b8af-34a6de21a3b8" providerId="AD" clId="Web-{11827903-C974-D736-A2D0-136B879DD5D4}" dt="2025-10-04T19:50:24.289" v="483" actId="1076"/>
          <ac:spMkLst>
            <pc:docMk/>
            <pc:sldMk cId="1178756173" sldId="258"/>
            <ac:spMk id="183" creationId="{461EA470-A869-1001-8ECB-D69CDC4360DE}"/>
          </ac:spMkLst>
        </pc:spChg>
        <pc:spChg chg="mod">
          <ac:chgData name="Natasha McKinlay (2507264)" userId="S::2507264@student.uwtsd.ac.uk::ca892228-f9f6-4411-b8af-34a6de21a3b8" providerId="AD" clId="Web-{11827903-C974-D736-A2D0-136B879DD5D4}" dt="2025-10-04T19:49:15.788" v="475" actId="20577"/>
          <ac:spMkLst>
            <pc:docMk/>
            <pc:sldMk cId="1178756173" sldId="258"/>
            <ac:spMk id="186" creationId="{1F655922-3E65-527D-FC41-D9660104075F}"/>
          </ac:spMkLst>
        </pc:spChg>
        <pc:graphicFrameChg chg="mod modGraphic">
          <ac:chgData name="Natasha McKinlay (2507264)" userId="S::2507264@student.uwtsd.ac.uk::ca892228-f9f6-4411-b8af-34a6de21a3b8" providerId="AD" clId="Web-{11827903-C974-D736-A2D0-136B879DD5D4}" dt="2025-10-04T19:48:44.881" v="470" actId="1076"/>
          <ac:graphicFrameMkLst>
            <pc:docMk/>
            <pc:sldMk cId="1178756173" sldId="258"/>
            <ac:graphicFrameMk id="7" creationId="{5E5D29EC-E523-078A-6DAA-D878021A0CDC}"/>
          </ac:graphicFrameMkLst>
        </pc:graphicFrameChg>
      </pc:sldChg>
      <pc:sldMasterChg chg="del delSldLayout">
        <pc:chgData name="Natasha McKinlay (2507264)" userId="S::2507264@student.uwtsd.ac.uk::ca892228-f9f6-4411-b8af-34a6de21a3b8" providerId="AD" clId="Web-{11827903-C974-D736-A2D0-136B879DD5D4}" dt="2025-10-04T19:46:55.896" v="454"/>
        <pc:sldMasterMkLst>
          <pc:docMk/>
          <pc:sldMasterMk cId="3077254817" sldId="2147483957"/>
        </pc:sldMasterMkLst>
        <pc:sldLayoutChg chg="del">
          <pc:chgData name="Natasha McKinlay (2507264)" userId="S::2507264@student.uwtsd.ac.uk::ca892228-f9f6-4411-b8af-34a6de21a3b8" providerId="AD" clId="Web-{11827903-C974-D736-A2D0-136B879DD5D4}" dt="2025-10-04T19:46:55.896" v="454"/>
          <pc:sldLayoutMkLst>
            <pc:docMk/>
            <pc:sldMasterMk cId="3077254817" sldId="2147483957"/>
            <pc:sldLayoutMk cId="2099632062" sldId="2147483946"/>
          </pc:sldLayoutMkLst>
        </pc:sldLayoutChg>
        <pc:sldLayoutChg chg="del">
          <pc:chgData name="Natasha McKinlay (2507264)" userId="S::2507264@student.uwtsd.ac.uk::ca892228-f9f6-4411-b8af-34a6de21a3b8" providerId="AD" clId="Web-{11827903-C974-D736-A2D0-136B879DD5D4}" dt="2025-10-04T19:46:55.896" v="454"/>
          <pc:sldLayoutMkLst>
            <pc:docMk/>
            <pc:sldMasterMk cId="3077254817" sldId="2147483957"/>
            <pc:sldLayoutMk cId="3576384453" sldId="2147483947"/>
          </pc:sldLayoutMkLst>
        </pc:sldLayoutChg>
        <pc:sldLayoutChg chg="del">
          <pc:chgData name="Natasha McKinlay (2507264)" userId="S::2507264@student.uwtsd.ac.uk::ca892228-f9f6-4411-b8af-34a6de21a3b8" providerId="AD" clId="Web-{11827903-C974-D736-A2D0-136B879DD5D4}" dt="2025-10-04T19:46:55.896" v="454"/>
          <pc:sldLayoutMkLst>
            <pc:docMk/>
            <pc:sldMasterMk cId="3077254817" sldId="2147483957"/>
            <pc:sldLayoutMk cId="4184816176" sldId="2147483948"/>
          </pc:sldLayoutMkLst>
        </pc:sldLayoutChg>
        <pc:sldLayoutChg chg="del">
          <pc:chgData name="Natasha McKinlay (2507264)" userId="S::2507264@student.uwtsd.ac.uk::ca892228-f9f6-4411-b8af-34a6de21a3b8" providerId="AD" clId="Web-{11827903-C974-D736-A2D0-136B879DD5D4}" dt="2025-10-04T19:46:55.896" v="454"/>
          <pc:sldLayoutMkLst>
            <pc:docMk/>
            <pc:sldMasterMk cId="3077254817" sldId="2147483957"/>
            <pc:sldLayoutMk cId="3344056785" sldId="2147483949"/>
          </pc:sldLayoutMkLst>
        </pc:sldLayoutChg>
        <pc:sldLayoutChg chg="del">
          <pc:chgData name="Natasha McKinlay (2507264)" userId="S::2507264@student.uwtsd.ac.uk::ca892228-f9f6-4411-b8af-34a6de21a3b8" providerId="AD" clId="Web-{11827903-C974-D736-A2D0-136B879DD5D4}" dt="2025-10-04T19:46:55.896" v="454"/>
          <pc:sldLayoutMkLst>
            <pc:docMk/>
            <pc:sldMasterMk cId="3077254817" sldId="2147483957"/>
            <pc:sldLayoutMk cId="1503296810" sldId="2147483950"/>
          </pc:sldLayoutMkLst>
        </pc:sldLayoutChg>
        <pc:sldLayoutChg chg="del">
          <pc:chgData name="Natasha McKinlay (2507264)" userId="S::2507264@student.uwtsd.ac.uk::ca892228-f9f6-4411-b8af-34a6de21a3b8" providerId="AD" clId="Web-{11827903-C974-D736-A2D0-136B879DD5D4}" dt="2025-10-04T19:46:55.896" v="454"/>
          <pc:sldLayoutMkLst>
            <pc:docMk/>
            <pc:sldMasterMk cId="3077254817" sldId="2147483957"/>
            <pc:sldLayoutMk cId="2132883321" sldId="2147483951"/>
          </pc:sldLayoutMkLst>
        </pc:sldLayoutChg>
        <pc:sldLayoutChg chg="del">
          <pc:chgData name="Natasha McKinlay (2507264)" userId="S::2507264@student.uwtsd.ac.uk::ca892228-f9f6-4411-b8af-34a6de21a3b8" providerId="AD" clId="Web-{11827903-C974-D736-A2D0-136B879DD5D4}" dt="2025-10-04T19:46:55.896" v="454"/>
          <pc:sldLayoutMkLst>
            <pc:docMk/>
            <pc:sldMasterMk cId="3077254817" sldId="2147483957"/>
            <pc:sldLayoutMk cId="1533802628" sldId="2147483952"/>
          </pc:sldLayoutMkLst>
        </pc:sldLayoutChg>
        <pc:sldLayoutChg chg="del">
          <pc:chgData name="Natasha McKinlay (2507264)" userId="S::2507264@student.uwtsd.ac.uk::ca892228-f9f6-4411-b8af-34a6de21a3b8" providerId="AD" clId="Web-{11827903-C974-D736-A2D0-136B879DD5D4}" dt="2025-10-04T19:46:55.896" v="454"/>
          <pc:sldLayoutMkLst>
            <pc:docMk/>
            <pc:sldMasterMk cId="3077254817" sldId="2147483957"/>
            <pc:sldLayoutMk cId="2951594482" sldId="2147483953"/>
          </pc:sldLayoutMkLst>
        </pc:sldLayoutChg>
        <pc:sldLayoutChg chg="del">
          <pc:chgData name="Natasha McKinlay (2507264)" userId="S::2507264@student.uwtsd.ac.uk::ca892228-f9f6-4411-b8af-34a6de21a3b8" providerId="AD" clId="Web-{11827903-C974-D736-A2D0-136B879DD5D4}" dt="2025-10-04T19:46:55.896" v="454"/>
          <pc:sldLayoutMkLst>
            <pc:docMk/>
            <pc:sldMasterMk cId="3077254817" sldId="2147483957"/>
            <pc:sldLayoutMk cId="2394670989" sldId="2147483954"/>
          </pc:sldLayoutMkLst>
        </pc:sldLayoutChg>
        <pc:sldLayoutChg chg="del">
          <pc:chgData name="Natasha McKinlay (2507264)" userId="S::2507264@student.uwtsd.ac.uk::ca892228-f9f6-4411-b8af-34a6de21a3b8" providerId="AD" clId="Web-{11827903-C974-D736-A2D0-136B879DD5D4}" dt="2025-10-04T19:46:55.896" v="454"/>
          <pc:sldLayoutMkLst>
            <pc:docMk/>
            <pc:sldMasterMk cId="3077254817" sldId="2147483957"/>
            <pc:sldLayoutMk cId="872757404" sldId="2147483955"/>
          </pc:sldLayoutMkLst>
        </pc:sldLayoutChg>
        <pc:sldLayoutChg chg="del">
          <pc:chgData name="Natasha McKinlay (2507264)" userId="S::2507264@student.uwtsd.ac.uk::ca892228-f9f6-4411-b8af-34a6de21a3b8" providerId="AD" clId="Web-{11827903-C974-D736-A2D0-136B879DD5D4}" dt="2025-10-04T19:46:55.896" v="454"/>
          <pc:sldLayoutMkLst>
            <pc:docMk/>
            <pc:sldMasterMk cId="3077254817" sldId="2147483957"/>
            <pc:sldLayoutMk cId="3819131756" sldId="2147483956"/>
          </pc:sldLayoutMkLst>
        </pc:sldLayoutChg>
      </pc:sldMasterChg>
      <pc:sldMasterChg chg="add del addSldLayout delSldLayout modSldLayout">
        <pc:chgData name="Natasha McKinlay (2507264)" userId="S::2507264@student.uwtsd.ac.uk::ca892228-f9f6-4411-b8af-34a6de21a3b8" providerId="AD" clId="Web-{11827903-C974-D736-A2D0-136B879DD5D4}" dt="2025-10-04T19:46:58.802" v="455"/>
        <pc:sldMasterMkLst>
          <pc:docMk/>
          <pc:sldMasterMk cId="98740193" sldId="2147483958"/>
        </pc:sldMasterMkLst>
        <pc:sldLayoutChg chg="add del mod replId">
          <pc:chgData name="Natasha McKinlay (2507264)" userId="S::2507264@student.uwtsd.ac.uk::ca892228-f9f6-4411-b8af-34a6de21a3b8" providerId="AD" clId="Web-{11827903-C974-D736-A2D0-136B879DD5D4}" dt="2025-10-04T19:46:58.802" v="455"/>
          <pc:sldLayoutMkLst>
            <pc:docMk/>
            <pc:sldMasterMk cId="98740193" sldId="2147483958"/>
            <pc:sldLayoutMk cId="3898889358" sldId="2147483959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6:58.802" v="455"/>
          <pc:sldLayoutMkLst>
            <pc:docMk/>
            <pc:sldMasterMk cId="98740193" sldId="2147483958"/>
            <pc:sldLayoutMk cId="452715437" sldId="2147483960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6:58.802" v="455"/>
          <pc:sldLayoutMkLst>
            <pc:docMk/>
            <pc:sldMasterMk cId="98740193" sldId="2147483958"/>
            <pc:sldLayoutMk cId="2726134592" sldId="2147483961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6:58.802" v="455"/>
          <pc:sldLayoutMkLst>
            <pc:docMk/>
            <pc:sldMasterMk cId="98740193" sldId="2147483958"/>
            <pc:sldLayoutMk cId="4042478767" sldId="2147483962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6:58.802" v="455"/>
          <pc:sldLayoutMkLst>
            <pc:docMk/>
            <pc:sldMasterMk cId="98740193" sldId="2147483958"/>
            <pc:sldLayoutMk cId="4061828499" sldId="2147483963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6:58.802" v="455"/>
          <pc:sldLayoutMkLst>
            <pc:docMk/>
            <pc:sldMasterMk cId="98740193" sldId="2147483958"/>
            <pc:sldLayoutMk cId="4176339895" sldId="2147483964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6:58.802" v="455"/>
          <pc:sldLayoutMkLst>
            <pc:docMk/>
            <pc:sldMasterMk cId="98740193" sldId="2147483958"/>
            <pc:sldLayoutMk cId="709184559" sldId="2147483965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6:58.802" v="455"/>
          <pc:sldLayoutMkLst>
            <pc:docMk/>
            <pc:sldMasterMk cId="98740193" sldId="2147483958"/>
            <pc:sldLayoutMk cId="3821850156" sldId="2147483966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6:58.802" v="455"/>
          <pc:sldLayoutMkLst>
            <pc:docMk/>
            <pc:sldMasterMk cId="98740193" sldId="2147483958"/>
            <pc:sldLayoutMk cId="3239077345" sldId="2147483967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6:58.802" v="455"/>
          <pc:sldLayoutMkLst>
            <pc:docMk/>
            <pc:sldMasterMk cId="98740193" sldId="2147483958"/>
            <pc:sldLayoutMk cId="1435774902" sldId="2147483968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6:58.802" v="455"/>
          <pc:sldLayoutMkLst>
            <pc:docMk/>
            <pc:sldMasterMk cId="98740193" sldId="2147483958"/>
            <pc:sldLayoutMk cId="1836437115" sldId="2147483969"/>
          </pc:sldLayoutMkLst>
        </pc:sldLayoutChg>
      </pc:sldMasterChg>
      <pc:sldMasterChg chg="add del addSldLayout delSldLayout modSldLayout">
        <pc:chgData name="Natasha McKinlay (2507264)" userId="S::2507264@student.uwtsd.ac.uk::ca892228-f9f6-4411-b8af-34a6de21a3b8" providerId="AD" clId="Web-{11827903-C974-D736-A2D0-136B879DD5D4}" dt="2025-10-04T19:47:09.162" v="456"/>
        <pc:sldMasterMkLst>
          <pc:docMk/>
          <pc:sldMasterMk cId="589600394" sldId="2147483970"/>
        </pc:sldMasterMkLst>
        <pc:sldLayoutChg chg="add del mod replId">
          <pc:chgData name="Natasha McKinlay (2507264)" userId="S::2507264@student.uwtsd.ac.uk::ca892228-f9f6-4411-b8af-34a6de21a3b8" providerId="AD" clId="Web-{11827903-C974-D736-A2D0-136B879DD5D4}" dt="2025-10-04T19:47:09.162" v="456"/>
          <pc:sldLayoutMkLst>
            <pc:docMk/>
            <pc:sldMasterMk cId="589600394" sldId="2147483970"/>
            <pc:sldLayoutMk cId="742540072" sldId="2147483971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09.162" v="456"/>
          <pc:sldLayoutMkLst>
            <pc:docMk/>
            <pc:sldMasterMk cId="589600394" sldId="2147483970"/>
            <pc:sldLayoutMk cId="1671267409" sldId="2147483972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09.162" v="456"/>
          <pc:sldLayoutMkLst>
            <pc:docMk/>
            <pc:sldMasterMk cId="589600394" sldId="2147483970"/>
            <pc:sldLayoutMk cId="3534079590" sldId="2147483973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09.162" v="456"/>
          <pc:sldLayoutMkLst>
            <pc:docMk/>
            <pc:sldMasterMk cId="589600394" sldId="2147483970"/>
            <pc:sldLayoutMk cId="2651564236" sldId="2147483974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09.162" v="456"/>
          <pc:sldLayoutMkLst>
            <pc:docMk/>
            <pc:sldMasterMk cId="589600394" sldId="2147483970"/>
            <pc:sldLayoutMk cId="1246133777" sldId="2147483975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09.162" v="456"/>
          <pc:sldLayoutMkLst>
            <pc:docMk/>
            <pc:sldMasterMk cId="589600394" sldId="2147483970"/>
            <pc:sldLayoutMk cId="256914206" sldId="2147483976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09.162" v="456"/>
          <pc:sldLayoutMkLst>
            <pc:docMk/>
            <pc:sldMasterMk cId="589600394" sldId="2147483970"/>
            <pc:sldLayoutMk cId="174623364" sldId="2147483977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09.162" v="456"/>
          <pc:sldLayoutMkLst>
            <pc:docMk/>
            <pc:sldMasterMk cId="589600394" sldId="2147483970"/>
            <pc:sldLayoutMk cId="2015472815" sldId="2147483978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09.162" v="456"/>
          <pc:sldLayoutMkLst>
            <pc:docMk/>
            <pc:sldMasterMk cId="589600394" sldId="2147483970"/>
            <pc:sldLayoutMk cId="2543556904" sldId="2147483979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09.162" v="456"/>
          <pc:sldLayoutMkLst>
            <pc:docMk/>
            <pc:sldMasterMk cId="589600394" sldId="2147483970"/>
            <pc:sldLayoutMk cId="3346227907" sldId="2147483980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09.162" v="456"/>
          <pc:sldLayoutMkLst>
            <pc:docMk/>
            <pc:sldMasterMk cId="589600394" sldId="2147483970"/>
            <pc:sldLayoutMk cId="2394516217" sldId="2147483981"/>
          </pc:sldLayoutMkLst>
        </pc:sldLayoutChg>
      </pc:sldMasterChg>
      <pc:sldMasterChg chg="add del addSldLayout delSldLayout modSldLayout">
        <pc:chgData name="Natasha McKinlay (2507264)" userId="S::2507264@student.uwtsd.ac.uk::ca892228-f9f6-4411-b8af-34a6de21a3b8" providerId="AD" clId="Web-{11827903-C974-D736-A2D0-136B879DD5D4}" dt="2025-10-04T19:47:32.506" v="457"/>
        <pc:sldMasterMkLst>
          <pc:docMk/>
          <pc:sldMasterMk cId="4214865822" sldId="2147483982"/>
        </pc:sldMasterMkLst>
        <pc:sldLayoutChg chg="add del mod replId">
          <pc:chgData name="Natasha McKinlay (2507264)" userId="S::2507264@student.uwtsd.ac.uk::ca892228-f9f6-4411-b8af-34a6de21a3b8" providerId="AD" clId="Web-{11827903-C974-D736-A2D0-136B879DD5D4}" dt="2025-10-04T19:47:32.506" v="457"/>
          <pc:sldLayoutMkLst>
            <pc:docMk/>
            <pc:sldMasterMk cId="4214865822" sldId="2147483982"/>
            <pc:sldLayoutMk cId="764398678" sldId="2147483983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32.506" v="457"/>
          <pc:sldLayoutMkLst>
            <pc:docMk/>
            <pc:sldMasterMk cId="4214865822" sldId="2147483982"/>
            <pc:sldLayoutMk cId="2859597343" sldId="2147483984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32.506" v="457"/>
          <pc:sldLayoutMkLst>
            <pc:docMk/>
            <pc:sldMasterMk cId="4214865822" sldId="2147483982"/>
            <pc:sldLayoutMk cId="4024179323" sldId="2147483985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32.506" v="457"/>
          <pc:sldLayoutMkLst>
            <pc:docMk/>
            <pc:sldMasterMk cId="4214865822" sldId="2147483982"/>
            <pc:sldLayoutMk cId="3044056775" sldId="2147483986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32.506" v="457"/>
          <pc:sldLayoutMkLst>
            <pc:docMk/>
            <pc:sldMasterMk cId="4214865822" sldId="2147483982"/>
            <pc:sldLayoutMk cId="2891248983" sldId="2147483987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32.506" v="457"/>
          <pc:sldLayoutMkLst>
            <pc:docMk/>
            <pc:sldMasterMk cId="4214865822" sldId="2147483982"/>
            <pc:sldLayoutMk cId="3321966316" sldId="2147483988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32.506" v="457"/>
          <pc:sldLayoutMkLst>
            <pc:docMk/>
            <pc:sldMasterMk cId="4214865822" sldId="2147483982"/>
            <pc:sldLayoutMk cId="3815635180" sldId="2147483989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32.506" v="457"/>
          <pc:sldLayoutMkLst>
            <pc:docMk/>
            <pc:sldMasterMk cId="4214865822" sldId="2147483982"/>
            <pc:sldLayoutMk cId="165448853" sldId="2147483990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32.506" v="457"/>
          <pc:sldLayoutMkLst>
            <pc:docMk/>
            <pc:sldMasterMk cId="4214865822" sldId="2147483982"/>
            <pc:sldLayoutMk cId="3647305415" sldId="2147483991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32.506" v="457"/>
          <pc:sldLayoutMkLst>
            <pc:docMk/>
            <pc:sldMasterMk cId="4214865822" sldId="2147483982"/>
            <pc:sldLayoutMk cId="1955410407" sldId="2147483992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32.506" v="457"/>
          <pc:sldLayoutMkLst>
            <pc:docMk/>
            <pc:sldMasterMk cId="4214865822" sldId="2147483982"/>
            <pc:sldLayoutMk cId="3967753823" sldId="2147483993"/>
          </pc:sldLayoutMkLst>
        </pc:sldLayoutChg>
      </pc:sldMasterChg>
      <pc:sldMasterChg chg="add del addSldLayout delSldLayout modSldLayout">
        <pc:chgData name="Natasha McKinlay (2507264)" userId="S::2507264@student.uwtsd.ac.uk::ca892228-f9f6-4411-b8af-34a6de21a3b8" providerId="AD" clId="Web-{11827903-C974-D736-A2D0-136B879DD5D4}" dt="2025-10-04T19:47:38.021" v="458"/>
        <pc:sldMasterMkLst>
          <pc:docMk/>
          <pc:sldMasterMk cId="484416426" sldId="2147483994"/>
        </pc:sldMasterMkLst>
        <pc:sldLayoutChg chg="add del mod replId">
          <pc:chgData name="Natasha McKinlay (2507264)" userId="S::2507264@student.uwtsd.ac.uk::ca892228-f9f6-4411-b8af-34a6de21a3b8" providerId="AD" clId="Web-{11827903-C974-D736-A2D0-136B879DD5D4}" dt="2025-10-04T19:47:38.021" v="458"/>
          <pc:sldLayoutMkLst>
            <pc:docMk/>
            <pc:sldMasterMk cId="484416426" sldId="2147483994"/>
            <pc:sldLayoutMk cId="1259478281" sldId="2147483995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38.021" v="458"/>
          <pc:sldLayoutMkLst>
            <pc:docMk/>
            <pc:sldMasterMk cId="484416426" sldId="2147483994"/>
            <pc:sldLayoutMk cId="41459478" sldId="2147483996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38.021" v="458"/>
          <pc:sldLayoutMkLst>
            <pc:docMk/>
            <pc:sldMasterMk cId="484416426" sldId="2147483994"/>
            <pc:sldLayoutMk cId="2148547593" sldId="2147483997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38.021" v="458"/>
          <pc:sldLayoutMkLst>
            <pc:docMk/>
            <pc:sldMasterMk cId="484416426" sldId="2147483994"/>
            <pc:sldLayoutMk cId="1080314224" sldId="2147483998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38.021" v="458"/>
          <pc:sldLayoutMkLst>
            <pc:docMk/>
            <pc:sldMasterMk cId="484416426" sldId="2147483994"/>
            <pc:sldLayoutMk cId="2541651186" sldId="2147483999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38.021" v="458"/>
          <pc:sldLayoutMkLst>
            <pc:docMk/>
            <pc:sldMasterMk cId="484416426" sldId="2147483994"/>
            <pc:sldLayoutMk cId="692504606" sldId="2147484000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38.021" v="458"/>
          <pc:sldLayoutMkLst>
            <pc:docMk/>
            <pc:sldMasterMk cId="484416426" sldId="2147483994"/>
            <pc:sldLayoutMk cId="19586225" sldId="2147484001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38.021" v="458"/>
          <pc:sldLayoutMkLst>
            <pc:docMk/>
            <pc:sldMasterMk cId="484416426" sldId="2147483994"/>
            <pc:sldLayoutMk cId="2296029717" sldId="2147484002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38.021" v="458"/>
          <pc:sldLayoutMkLst>
            <pc:docMk/>
            <pc:sldMasterMk cId="484416426" sldId="2147483994"/>
            <pc:sldLayoutMk cId="3135333636" sldId="2147484003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38.021" v="458"/>
          <pc:sldLayoutMkLst>
            <pc:docMk/>
            <pc:sldMasterMk cId="484416426" sldId="2147483994"/>
            <pc:sldLayoutMk cId="1984338341" sldId="2147484004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38.021" v="458"/>
          <pc:sldLayoutMkLst>
            <pc:docMk/>
            <pc:sldMasterMk cId="484416426" sldId="2147483994"/>
            <pc:sldLayoutMk cId="3836670713" sldId="2147484005"/>
          </pc:sldLayoutMkLst>
        </pc:sldLayoutChg>
      </pc:sldMasterChg>
      <pc:sldMasterChg chg="add del addSldLayout delSldLayout modSldLayout">
        <pc:chgData name="Natasha McKinlay (2507264)" userId="S::2507264@student.uwtsd.ac.uk::ca892228-f9f6-4411-b8af-34a6de21a3b8" providerId="AD" clId="Web-{11827903-C974-D736-A2D0-136B879DD5D4}" dt="2025-10-04T19:47:41.412" v="459"/>
        <pc:sldMasterMkLst>
          <pc:docMk/>
          <pc:sldMasterMk cId="2887903073" sldId="2147484006"/>
        </pc:sldMasterMkLst>
        <pc:sldLayoutChg chg="add del mod replId">
          <pc:chgData name="Natasha McKinlay (2507264)" userId="S::2507264@student.uwtsd.ac.uk::ca892228-f9f6-4411-b8af-34a6de21a3b8" providerId="AD" clId="Web-{11827903-C974-D736-A2D0-136B879DD5D4}" dt="2025-10-04T19:47:41.412" v="459"/>
          <pc:sldLayoutMkLst>
            <pc:docMk/>
            <pc:sldMasterMk cId="2887903073" sldId="2147484006"/>
            <pc:sldLayoutMk cId="310694249" sldId="2147484007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41.412" v="459"/>
          <pc:sldLayoutMkLst>
            <pc:docMk/>
            <pc:sldMasterMk cId="2887903073" sldId="2147484006"/>
            <pc:sldLayoutMk cId="336056356" sldId="2147484008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41.412" v="459"/>
          <pc:sldLayoutMkLst>
            <pc:docMk/>
            <pc:sldMasterMk cId="2887903073" sldId="2147484006"/>
            <pc:sldLayoutMk cId="3179450320" sldId="2147484009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41.412" v="459"/>
          <pc:sldLayoutMkLst>
            <pc:docMk/>
            <pc:sldMasterMk cId="2887903073" sldId="2147484006"/>
            <pc:sldLayoutMk cId="2663829028" sldId="2147484010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41.412" v="459"/>
          <pc:sldLayoutMkLst>
            <pc:docMk/>
            <pc:sldMasterMk cId="2887903073" sldId="2147484006"/>
            <pc:sldLayoutMk cId="2891033180" sldId="2147484011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41.412" v="459"/>
          <pc:sldLayoutMkLst>
            <pc:docMk/>
            <pc:sldMasterMk cId="2887903073" sldId="2147484006"/>
            <pc:sldLayoutMk cId="1499170392" sldId="2147484012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41.412" v="459"/>
          <pc:sldLayoutMkLst>
            <pc:docMk/>
            <pc:sldMasterMk cId="2887903073" sldId="2147484006"/>
            <pc:sldLayoutMk cId="73054865" sldId="2147484013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41.412" v="459"/>
          <pc:sldLayoutMkLst>
            <pc:docMk/>
            <pc:sldMasterMk cId="2887903073" sldId="2147484006"/>
            <pc:sldLayoutMk cId="1302505216" sldId="2147484014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41.412" v="459"/>
          <pc:sldLayoutMkLst>
            <pc:docMk/>
            <pc:sldMasterMk cId="2887903073" sldId="2147484006"/>
            <pc:sldLayoutMk cId="327455508" sldId="2147484015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41.412" v="459"/>
          <pc:sldLayoutMkLst>
            <pc:docMk/>
            <pc:sldMasterMk cId="2887903073" sldId="2147484006"/>
            <pc:sldLayoutMk cId="1257518893" sldId="2147484016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41.412" v="459"/>
          <pc:sldLayoutMkLst>
            <pc:docMk/>
            <pc:sldMasterMk cId="2887903073" sldId="2147484006"/>
            <pc:sldLayoutMk cId="1590224852" sldId="2147484017"/>
          </pc:sldLayoutMkLst>
        </pc:sldLayoutChg>
      </pc:sldMasterChg>
      <pc:sldMasterChg chg="add del addSldLayout delSldLayout modSldLayout">
        <pc:chgData name="Natasha McKinlay (2507264)" userId="S::2507264@student.uwtsd.ac.uk::ca892228-f9f6-4411-b8af-34a6de21a3b8" providerId="AD" clId="Web-{11827903-C974-D736-A2D0-136B879DD5D4}" dt="2025-10-04T19:47:44.178" v="460"/>
        <pc:sldMasterMkLst>
          <pc:docMk/>
          <pc:sldMasterMk cId="2176056199" sldId="2147484018"/>
        </pc:sldMasterMkLst>
        <pc:sldLayoutChg chg="add del mod replId">
          <pc:chgData name="Natasha McKinlay (2507264)" userId="S::2507264@student.uwtsd.ac.uk::ca892228-f9f6-4411-b8af-34a6de21a3b8" providerId="AD" clId="Web-{11827903-C974-D736-A2D0-136B879DD5D4}" dt="2025-10-04T19:47:44.178" v="460"/>
          <pc:sldLayoutMkLst>
            <pc:docMk/>
            <pc:sldMasterMk cId="2176056199" sldId="2147484018"/>
            <pc:sldLayoutMk cId="276464707" sldId="2147484019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44.178" v="460"/>
          <pc:sldLayoutMkLst>
            <pc:docMk/>
            <pc:sldMasterMk cId="2176056199" sldId="2147484018"/>
            <pc:sldLayoutMk cId="590123660" sldId="2147484020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44.178" v="460"/>
          <pc:sldLayoutMkLst>
            <pc:docMk/>
            <pc:sldMasterMk cId="2176056199" sldId="2147484018"/>
            <pc:sldLayoutMk cId="2581911295" sldId="2147484021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44.178" v="460"/>
          <pc:sldLayoutMkLst>
            <pc:docMk/>
            <pc:sldMasterMk cId="2176056199" sldId="2147484018"/>
            <pc:sldLayoutMk cId="1881037755" sldId="2147484022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44.178" v="460"/>
          <pc:sldLayoutMkLst>
            <pc:docMk/>
            <pc:sldMasterMk cId="2176056199" sldId="2147484018"/>
            <pc:sldLayoutMk cId="3527791929" sldId="2147484023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44.178" v="460"/>
          <pc:sldLayoutMkLst>
            <pc:docMk/>
            <pc:sldMasterMk cId="2176056199" sldId="2147484018"/>
            <pc:sldLayoutMk cId="3357608749" sldId="2147484024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44.178" v="460"/>
          <pc:sldLayoutMkLst>
            <pc:docMk/>
            <pc:sldMasterMk cId="2176056199" sldId="2147484018"/>
            <pc:sldLayoutMk cId="1551130972" sldId="2147484025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44.178" v="460"/>
          <pc:sldLayoutMkLst>
            <pc:docMk/>
            <pc:sldMasterMk cId="2176056199" sldId="2147484018"/>
            <pc:sldLayoutMk cId="3547837661" sldId="2147484026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44.178" v="460"/>
          <pc:sldLayoutMkLst>
            <pc:docMk/>
            <pc:sldMasterMk cId="2176056199" sldId="2147484018"/>
            <pc:sldLayoutMk cId="802555854" sldId="2147484027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44.178" v="460"/>
          <pc:sldLayoutMkLst>
            <pc:docMk/>
            <pc:sldMasterMk cId="2176056199" sldId="2147484018"/>
            <pc:sldLayoutMk cId="3164055378" sldId="2147484028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44.178" v="460"/>
          <pc:sldLayoutMkLst>
            <pc:docMk/>
            <pc:sldMasterMk cId="2176056199" sldId="2147484018"/>
            <pc:sldLayoutMk cId="4292600963" sldId="2147484029"/>
          </pc:sldLayoutMkLst>
        </pc:sldLayoutChg>
      </pc:sldMasterChg>
      <pc:sldMasterChg chg="add del addSldLayout delSldLayout modSldLayout">
        <pc:chgData name="Natasha McKinlay (2507264)" userId="S::2507264@student.uwtsd.ac.uk::ca892228-f9f6-4411-b8af-34a6de21a3b8" providerId="AD" clId="Web-{11827903-C974-D736-A2D0-136B879DD5D4}" dt="2025-10-04T19:47:47.412" v="461"/>
        <pc:sldMasterMkLst>
          <pc:docMk/>
          <pc:sldMasterMk cId="2215306491" sldId="2147484030"/>
        </pc:sldMasterMkLst>
        <pc:sldLayoutChg chg="add del mod replId">
          <pc:chgData name="Natasha McKinlay (2507264)" userId="S::2507264@student.uwtsd.ac.uk::ca892228-f9f6-4411-b8af-34a6de21a3b8" providerId="AD" clId="Web-{11827903-C974-D736-A2D0-136B879DD5D4}" dt="2025-10-04T19:47:47.412" v="461"/>
          <pc:sldLayoutMkLst>
            <pc:docMk/>
            <pc:sldMasterMk cId="2215306491" sldId="2147484030"/>
            <pc:sldLayoutMk cId="2281977274" sldId="2147484031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47.412" v="461"/>
          <pc:sldLayoutMkLst>
            <pc:docMk/>
            <pc:sldMasterMk cId="2215306491" sldId="2147484030"/>
            <pc:sldLayoutMk cId="648103757" sldId="2147484032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47.412" v="461"/>
          <pc:sldLayoutMkLst>
            <pc:docMk/>
            <pc:sldMasterMk cId="2215306491" sldId="2147484030"/>
            <pc:sldLayoutMk cId="3794249594" sldId="2147484033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47.412" v="461"/>
          <pc:sldLayoutMkLst>
            <pc:docMk/>
            <pc:sldMasterMk cId="2215306491" sldId="2147484030"/>
            <pc:sldLayoutMk cId="1313556886" sldId="2147484034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47.412" v="461"/>
          <pc:sldLayoutMkLst>
            <pc:docMk/>
            <pc:sldMasterMk cId="2215306491" sldId="2147484030"/>
            <pc:sldLayoutMk cId="51223306" sldId="2147484035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47.412" v="461"/>
          <pc:sldLayoutMkLst>
            <pc:docMk/>
            <pc:sldMasterMk cId="2215306491" sldId="2147484030"/>
            <pc:sldLayoutMk cId="897092671" sldId="2147484036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47.412" v="461"/>
          <pc:sldLayoutMkLst>
            <pc:docMk/>
            <pc:sldMasterMk cId="2215306491" sldId="2147484030"/>
            <pc:sldLayoutMk cId="74432023" sldId="2147484037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47.412" v="461"/>
          <pc:sldLayoutMkLst>
            <pc:docMk/>
            <pc:sldMasterMk cId="2215306491" sldId="2147484030"/>
            <pc:sldLayoutMk cId="2706695922" sldId="2147484038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47.412" v="461"/>
          <pc:sldLayoutMkLst>
            <pc:docMk/>
            <pc:sldMasterMk cId="2215306491" sldId="2147484030"/>
            <pc:sldLayoutMk cId="1333907868" sldId="2147484039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47.412" v="461"/>
          <pc:sldLayoutMkLst>
            <pc:docMk/>
            <pc:sldMasterMk cId="2215306491" sldId="2147484030"/>
            <pc:sldLayoutMk cId="2166051425" sldId="2147484040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47.412" v="461"/>
          <pc:sldLayoutMkLst>
            <pc:docMk/>
            <pc:sldMasterMk cId="2215306491" sldId="2147484030"/>
            <pc:sldLayoutMk cId="2082496662" sldId="2147484041"/>
          </pc:sldLayoutMkLst>
        </pc:sldLayoutChg>
      </pc:sldMasterChg>
      <pc:sldMasterChg chg="add del addSldLayout delSldLayout modSldLayout">
        <pc:chgData name="Natasha McKinlay (2507264)" userId="S::2507264@student.uwtsd.ac.uk::ca892228-f9f6-4411-b8af-34a6de21a3b8" providerId="AD" clId="Web-{11827903-C974-D736-A2D0-136B879DD5D4}" dt="2025-10-04T19:47:49.740" v="462"/>
        <pc:sldMasterMkLst>
          <pc:docMk/>
          <pc:sldMasterMk cId="214078020" sldId="2147484042"/>
        </pc:sldMasterMkLst>
        <pc:sldLayoutChg chg="add del mod replId">
          <pc:chgData name="Natasha McKinlay (2507264)" userId="S::2507264@student.uwtsd.ac.uk::ca892228-f9f6-4411-b8af-34a6de21a3b8" providerId="AD" clId="Web-{11827903-C974-D736-A2D0-136B879DD5D4}" dt="2025-10-04T19:47:49.740" v="462"/>
          <pc:sldLayoutMkLst>
            <pc:docMk/>
            <pc:sldMasterMk cId="214078020" sldId="2147484042"/>
            <pc:sldLayoutMk cId="3934792727" sldId="2147484043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49.740" v="462"/>
          <pc:sldLayoutMkLst>
            <pc:docMk/>
            <pc:sldMasterMk cId="214078020" sldId="2147484042"/>
            <pc:sldLayoutMk cId="57511051" sldId="2147484044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49.740" v="462"/>
          <pc:sldLayoutMkLst>
            <pc:docMk/>
            <pc:sldMasterMk cId="214078020" sldId="2147484042"/>
            <pc:sldLayoutMk cId="2004056915" sldId="2147484045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49.740" v="462"/>
          <pc:sldLayoutMkLst>
            <pc:docMk/>
            <pc:sldMasterMk cId="214078020" sldId="2147484042"/>
            <pc:sldLayoutMk cId="2314530521" sldId="2147484046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49.740" v="462"/>
          <pc:sldLayoutMkLst>
            <pc:docMk/>
            <pc:sldMasterMk cId="214078020" sldId="2147484042"/>
            <pc:sldLayoutMk cId="3455073390" sldId="2147484047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49.740" v="462"/>
          <pc:sldLayoutMkLst>
            <pc:docMk/>
            <pc:sldMasterMk cId="214078020" sldId="2147484042"/>
            <pc:sldLayoutMk cId="2675920094" sldId="2147484048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49.740" v="462"/>
          <pc:sldLayoutMkLst>
            <pc:docMk/>
            <pc:sldMasterMk cId="214078020" sldId="2147484042"/>
            <pc:sldLayoutMk cId="68985489" sldId="2147484049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49.740" v="462"/>
          <pc:sldLayoutMkLst>
            <pc:docMk/>
            <pc:sldMasterMk cId="214078020" sldId="2147484042"/>
            <pc:sldLayoutMk cId="1041940498" sldId="2147484050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49.740" v="462"/>
          <pc:sldLayoutMkLst>
            <pc:docMk/>
            <pc:sldMasterMk cId="214078020" sldId="2147484042"/>
            <pc:sldLayoutMk cId="1323152731" sldId="2147484051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49.740" v="462"/>
          <pc:sldLayoutMkLst>
            <pc:docMk/>
            <pc:sldMasterMk cId="214078020" sldId="2147484042"/>
            <pc:sldLayoutMk cId="2437528545" sldId="2147484052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49.740" v="462"/>
          <pc:sldLayoutMkLst>
            <pc:docMk/>
            <pc:sldMasterMk cId="214078020" sldId="2147484042"/>
            <pc:sldLayoutMk cId="2608750017" sldId="2147484053"/>
          </pc:sldLayoutMkLst>
        </pc:sldLayoutChg>
      </pc:sldMasterChg>
      <pc:sldMasterChg chg="add del addSldLayout delSldLayout modSldLayout">
        <pc:chgData name="Natasha McKinlay (2507264)" userId="S::2507264@student.uwtsd.ac.uk::ca892228-f9f6-4411-b8af-34a6de21a3b8" providerId="AD" clId="Web-{11827903-C974-D736-A2D0-136B879DD5D4}" dt="2025-10-04T19:47:52.787" v="463"/>
        <pc:sldMasterMkLst>
          <pc:docMk/>
          <pc:sldMasterMk cId="1949160777" sldId="2147484054"/>
        </pc:sldMasterMkLst>
        <pc:sldLayoutChg chg="add del mod replId">
          <pc:chgData name="Natasha McKinlay (2507264)" userId="S::2507264@student.uwtsd.ac.uk::ca892228-f9f6-4411-b8af-34a6de21a3b8" providerId="AD" clId="Web-{11827903-C974-D736-A2D0-136B879DD5D4}" dt="2025-10-04T19:47:52.787" v="463"/>
          <pc:sldLayoutMkLst>
            <pc:docMk/>
            <pc:sldMasterMk cId="1949160777" sldId="2147484054"/>
            <pc:sldLayoutMk cId="470521237" sldId="2147484055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52.787" v="463"/>
          <pc:sldLayoutMkLst>
            <pc:docMk/>
            <pc:sldMasterMk cId="1949160777" sldId="2147484054"/>
            <pc:sldLayoutMk cId="280091197" sldId="2147484056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52.787" v="463"/>
          <pc:sldLayoutMkLst>
            <pc:docMk/>
            <pc:sldMasterMk cId="1949160777" sldId="2147484054"/>
            <pc:sldLayoutMk cId="911106725" sldId="2147484057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52.787" v="463"/>
          <pc:sldLayoutMkLst>
            <pc:docMk/>
            <pc:sldMasterMk cId="1949160777" sldId="2147484054"/>
            <pc:sldLayoutMk cId="4111340461" sldId="2147484058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52.787" v="463"/>
          <pc:sldLayoutMkLst>
            <pc:docMk/>
            <pc:sldMasterMk cId="1949160777" sldId="2147484054"/>
            <pc:sldLayoutMk cId="4089514856" sldId="2147484059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52.787" v="463"/>
          <pc:sldLayoutMkLst>
            <pc:docMk/>
            <pc:sldMasterMk cId="1949160777" sldId="2147484054"/>
            <pc:sldLayoutMk cId="120390975" sldId="2147484060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52.787" v="463"/>
          <pc:sldLayoutMkLst>
            <pc:docMk/>
            <pc:sldMasterMk cId="1949160777" sldId="2147484054"/>
            <pc:sldLayoutMk cId="1810428016" sldId="2147484061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52.787" v="463"/>
          <pc:sldLayoutMkLst>
            <pc:docMk/>
            <pc:sldMasterMk cId="1949160777" sldId="2147484054"/>
            <pc:sldLayoutMk cId="3830188002" sldId="2147484062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52.787" v="463"/>
          <pc:sldLayoutMkLst>
            <pc:docMk/>
            <pc:sldMasterMk cId="1949160777" sldId="2147484054"/>
            <pc:sldLayoutMk cId="1605929597" sldId="2147484063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52.787" v="463"/>
          <pc:sldLayoutMkLst>
            <pc:docMk/>
            <pc:sldMasterMk cId="1949160777" sldId="2147484054"/>
            <pc:sldLayoutMk cId="1178091507" sldId="2147484064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52.787" v="463"/>
          <pc:sldLayoutMkLst>
            <pc:docMk/>
            <pc:sldMasterMk cId="1949160777" sldId="2147484054"/>
            <pc:sldLayoutMk cId="1374614204" sldId="2147484065"/>
          </pc:sldLayoutMkLst>
        </pc:sldLayoutChg>
      </pc:sldMasterChg>
      <pc:sldMasterChg chg="add del addSldLayout delSldLayout modSldLayout">
        <pc:chgData name="Natasha McKinlay (2507264)" userId="S::2507264@student.uwtsd.ac.uk::ca892228-f9f6-4411-b8af-34a6de21a3b8" providerId="AD" clId="Web-{11827903-C974-D736-A2D0-136B879DD5D4}" dt="2025-10-04T19:47:55.584" v="464"/>
        <pc:sldMasterMkLst>
          <pc:docMk/>
          <pc:sldMasterMk cId="3818422546" sldId="2147484066"/>
        </pc:sldMasterMkLst>
        <pc:sldLayoutChg chg="add del mod replId">
          <pc:chgData name="Natasha McKinlay (2507264)" userId="S::2507264@student.uwtsd.ac.uk::ca892228-f9f6-4411-b8af-34a6de21a3b8" providerId="AD" clId="Web-{11827903-C974-D736-A2D0-136B879DD5D4}" dt="2025-10-04T19:47:55.584" v="464"/>
          <pc:sldLayoutMkLst>
            <pc:docMk/>
            <pc:sldMasterMk cId="3818422546" sldId="2147484066"/>
            <pc:sldLayoutMk cId="3283023155" sldId="2147484067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55.584" v="464"/>
          <pc:sldLayoutMkLst>
            <pc:docMk/>
            <pc:sldMasterMk cId="3818422546" sldId="2147484066"/>
            <pc:sldLayoutMk cId="3028645758" sldId="2147484068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55.584" v="464"/>
          <pc:sldLayoutMkLst>
            <pc:docMk/>
            <pc:sldMasterMk cId="3818422546" sldId="2147484066"/>
            <pc:sldLayoutMk cId="989598519" sldId="2147484069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55.584" v="464"/>
          <pc:sldLayoutMkLst>
            <pc:docMk/>
            <pc:sldMasterMk cId="3818422546" sldId="2147484066"/>
            <pc:sldLayoutMk cId="2537291617" sldId="2147484070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55.584" v="464"/>
          <pc:sldLayoutMkLst>
            <pc:docMk/>
            <pc:sldMasterMk cId="3818422546" sldId="2147484066"/>
            <pc:sldLayoutMk cId="3768534131" sldId="2147484071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55.584" v="464"/>
          <pc:sldLayoutMkLst>
            <pc:docMk/>
            <pc:sldMasterMk cId="3818422546" sldId="2147484066"/>
            <pc:sldLayoutMk cId="3689203798" sldId="2147484072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55.584" v="464"/>
          <pc:sldLayoutMkLst>
            <pc:docMk/>
            <pc:sldMasterMk cId="3818422546" sldId="2147484066"/>
            <pc:sldLayoutMk cId="3901243363" sldId="2147484073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55.584" v="464"/>
          <pc:sldLayoutMkLst>
            <pc:docMk/>
            <pc:sldMasterMk cId="3818422546" sldId="2147484066"/>
            <pc:sldLayoutMk cId="604542736" sldId="2147484074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55.584" v="464"/>
          <pc:sldLayoutMkLst>
            <pc:docMk/>
            <pc:sldMasterMk cId="3818422546" sldId="2147484066"/>
            <pc:sldLayoutMk cId="718876448" sldId="2147484075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55.584" v="464"/>
          <pc:sldLayoutMkLst>
            <pc:docMk/>
            <pc:sldMasterMk cId="3818422546" sldId="2147484066"/>
            <pc:sldLayoutMk cId="3589905649" sldId="2147484076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55.584" v="464"/>
          <pc:sldLayoutMkLst>
            <pc:docMk/>
            <pc:sldMasterMk cId="3818422546" sldId="2147484066"/>
            <pc:sldLayoutMk cId="1527320237" sldId="2147484077"/>
          </pc:sldLayoutMkLst>
        </pc:sldLayoutChg>
      </pc:sldMasterChg>
      <pc:sldMasterChg chg="add del addSldLayout delSldLayout modSldLayout">
        <pc:chgData name="Natasha McKinlay (2507264)" userId="S::2507264@student.uwtsd.ac.uk::ca892228-f9f6-4411-b8af-34a6de21a3b8" providerId="AD" clId="Web-{11827903-C974-D736-A2D0-136B879DD5D4}" dt="2025-10-04T19:47:58.350" v="465"/>
        <pc:sldMasterMkLst>
          <pc:docMk/>
          <pc:sldMasterMk cId="784136522" sldId="2147484078"/>
        </pc:sldMasterMkLst>
        <pc:sldLayoutChg chg="add del mod replId">
          <pc:chgData name="Natasha McKinlay (2507264)" userId="S::2507264@student.uwtsd.ac.uk::ca892228-f9f6-4411-b8af-34a6de21a3b8" providerId="AD" clId="Web-{11827903-C974-D736-A2D0-136B879DD5D4}" dt="2025-10-04T19:47:58.350" v="465"/>
          <pc:sldLayoutMkLst>
            <pc:docMk/>
            <pc:sldMasterMk cId="784136522" sldId="2147484078"/>
            <pc:sldLayoutMk cId="800649478" sldId="2147484079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58.350" v="465"/>
          <pc:sldLayoutMkLst>
            <pc:docMk/>
            <pc:sldMasterMk cId="784136522" sldId="2147484078"/>
            <pc:sldLayoutMk cId="4232499132" sldId="2147484080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58.350" v="465"/>
          <pc:sldLayoutMkLst>
            <pc:docMk/>
            <pc:sldMasterMk cId="784136522" sldId="2147484078"/>
            <pc:sldLayoutMk cId="3024389066" sldId="2147484081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58.350" v="465"/>
          <pc:sldLayoutMkLst>
            <pc:docMk/>
            <pc:sldMasterMk cId="784136522" sldId="2147484078"/>
            <pc:sldLayoutMk cId="51795261" sldId="2147484082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58.350" v="465"/>
          <pc:sldLayoutMkLst>
            <pc:docMk/>
            <pc:sldMasterMk cId="784136522" sldId="2147484078"/>
            <pc:sldLayoutMk cId="4014537159" sldId="2147484083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58.350" v="465"/>
          <pc:sldLayoutMkLst>
            <pc:docMk/>
            <pc:sldMasterMk cId="784136522" sldId="2147484078"/>
            <pc:sldLayoutMk cId="1557273095" sldId="2147484084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58.350" v="465"/>
          <pc:sldLayoutMkLst>
            <pc:docMk/>
            <pc:sldMasterMk cId="784136522" sldId="2147484078"/>
            <pc:sldLayoutMk cId="3799795368" sldId="2147484085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58.350" v="465"/>
          <pc:sldLayoutMkLst>
            <pc:docMk/>
            <pc:sldMasterMk cId="784136522" sldId="2147484078"/>
            <pc:sldLayoutMk cId="3026164986" sldId="2147484086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58.350" v="465"/>
          <pc:sldLayoutMkLst>
            <pc:docMk/>
            <pc:sldMasterMk cId="784136522" sldId="2147484078"/>
            <pc:sldLayoutMk cId="1624498603" sldId="2147484087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58.350" v="465"/>
          <pc:sldLayoutMkLst>
            <pc:docMk/>
            <pc:sldMasterMk cId="784136522" sldId="2147484078"/>
            <pc:sldLayoutMk cId="1505719837" sldId="2147484088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47:58.350" v="465"/>
          <pc:sldLayoutMkLst>
            <pc:docMk/>
            <pc:sldMasterMk cId="784136522" sldId="2147484078"/>
            <pc:sldLayoutMk cId="3420403701" sldId="2147484089"/>
          </pc:sldLayoutMkLst>
        </pc:sldLayoutChg>
      </pc:sldMasterChg>
      <pc:sldMasterChg chg="add del addSldLayout delSldLayout modSldLayout">
        <pc:chgData name="Natasha McKinlay (2507264)" userId="S::2507264@student.uwtsd.ac.uk::ca892228-f9f6-4411-b8af-34a6de21a3b8" providerId="AD" clId="Web-{11827903-C974-D736-A2D0-136B879DD5D4}" dt="2025-10-04T19:59:00.246" v="489"/>
        <pc:sldMasterMkLst>
          <pc:docMk/>
          <pc:sldMasterMk cId="3901609265" sldId="2147484090"/>
        </pc:sldMasterMkLst>
        <pc:sldLayoutChg chg="add del mod replId">
          <pc:chgData name="Natasha McKinlay (2507264)" userId="S::2507264@student.uwtsd.ac.uk::ca892228-f9f6-4411-b8af-34a6de21a3b8" providerId="AD" clId="Web-{11827903-C974-D736-A2D0-136B879DD5D4}" dt="2025-10-04T19:59:00.246" v="489"/>
          <pc:sldLayoutMkLst>
            <pc:docMk/>
            <pc:sldMasterMk cId="3901609265" sldId="2147484090"/>
            <pc:sldLayoutMk cId="3108108878" sldId="2147484091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59:00.246" v="489"/>
          <pc:sldLayoutMkLst>
            <pc:docMk/>
            <pc:sldMasterMk cId="3901609265" sldId="2147484090"/>
            <pc:sldLayoutMk cId="2692330766" sldId="2147484092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59:00.246" v="489"/>
          <pc:sldLayoutMkLst>
            <pc:docMk/>
            <pc:sldMasterMk cId="3901609265" sldId="2147484090"/>
            <pc:sldLayoutMk cId="3536269860" sldId="2147484093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59:00.246" v="489"/>
          <pc:sldLayoutMkLst>
            <pc:docMk/>
            <pc:sldMasterMk cId="3901609265" sldId="2147484090"/>
            <pc:sldLayoutMk cId="3001386829" sldId="2147484094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59:00.246" v="489"/>
          <pc:sldLayoutMkLst>
            <pc:docMk/>
            <pc:sldMasterMk cId="3901609265" sldId="2147484090"/>
            <pc:sldLayoutMk cId="1245596547" sldId="2147484095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59:00.246" v="489"/>
          <pc:sldLayoutMkLst>
            <pc:docMk/>
            <pc:sldMasterMk cId="3901609265" sldId="2147484090"/>
            <pc:sldLayoutMk cId="863277582" sldId="2147484096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59:00.246" v="489"/>
          <pc:sldLayoutMkLst>
            <pc:docMk/>
            <pc:sldMasterMk cId="3901609265" sldId="2147484090"/>
            <pc:sldLayoutMk cId="4178202528" sldId="2147484097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59:00.246" v="489"/>
          <pc:sldLayoutMkLst>
            <pc:docMk/>
            <pc:sldMasterMk cId="3901609265" sldId="2147484090"/>
            <pc:sldLayoutMk cId="32512119" sldId="2147484098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59:00.246" v="489"/>
          <pc:sldLayoutMkLst>
            <pc:docMk/>
            <pc:sldMasterMk cId="3901609265" sldId="2147484090"/>
            <pc:sldLayoutMk cId="3840018717" sldId="2147484099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59:00.246" v="489"/>
          <pc:sldLayoutMkLst>
            <pc:docMk/>
            <pc:sldMasterMk cId="3901609265" sldId="2147484090"/>
            <pc:sldLayoutMk cId="2221463" sldId="2147484100"/>
          </pc:sldLayoutMkLst>
        </pc:sldLayoutChg>
        <pc:sldLayoutChg chg="add del mod replId">
          <pc:chgData name="Natasha McKinlay (2507264)" userId="S::2507264@student.uwtsd.ac.uk::ca892228-f9f6-4411-b8af-34a6de21a3b8" providerId="AD" clId="Web-{11827903-C974-D736-A2D0-136B879DD5D4}" dt="2025-10-04T19:59:00.246" v="489"/>
          <pc:sldLayoutMkLst>
            <pc:docMk/>
            <pc:sldMasterMk cId="3901609265" sldId="2147484090"/>
            <pc:sldLayoutMk cId="3897241009" sldId="2147484101"/>
          </pc:sldLayoutMkLst>
        </pc:sldLayoutChg>
      </pc:sldMasterChg>
      <pc:sldMasterChg chg="add addSldLayout modSldLayout">
        <pc:chgData name="Natasha McKinlay (2507264)" userId="S::2507264@student.uwtsd.ac.uk::ca892228-f9f6-4411-b8af-34a6de21a3b8" providerId="AD" clId="Web-{11827903-C974-D736-A2D0-136B879DD5D4}" dt="2025-10-04T19:59:00.246" v="489"/>
        <pc:sldMasterMkLst>
          <pc:docMk/>
          <pc:sldMasterMk cId="2847256237" sldId="2147484102"/>
        </pc:sldMasterMkLst>
        <pc:sldLayoutChg chg="add mod replId">
          <pc:chgData name="Natasha McKinlay (2507264)" userId="S::2507264@student.uwtsd.ac.uk::ca892228-f9f6-4411-b8af-34a6de21a3b8" providerId="AD" clId="Web-{11827903-C974-D736-A2D0-136B879DD5D4}" dt="2025-10-04T19:59:00.246" v="489"/>
          <pc:sldLayoutMkLst>
            <pc:docMk/>
            <pc:sldMasterMk cId="2847256237" sldId="2147484102"/>
            <pc:sldLayoutMk cId="1735985763" sldId="2147484103"/>
          </pc:sldLayoutMkLst>
        </pc:sldLayoutChg>
        <pc:sldLayoutChg chg="add mod replId">
          <pc:chgData name="Natasha McKinlay (2507264)" userId="S::2507264@student.uwtsd.ac.uk::ca892228-f9f6-4411-b8af-34a6de21a3b8" providerId="AD" clId="Web-{11827903-C974-D736-A2D0-136B879DD5D4}" dt="2025-10-04T19:59:00.246" v="489"/>
          <pc:sldLayoutMkLst>
            <pc:docMk/>
            <pc:sldMasterMk cId="2847256237" sldId="2147484102"/>
            <pc:sldLayoutMk cId="1715033672" sldId="2147484104"/>
          </pc:sldLayoutMkLst>
        </pc:sldLayoutChg>
        <pc:sldLayoutChg chg="add mod replId">
          <pc:chgData name="Natasha McKinlay (2507264)" userId="S::2507264@student.uwtsd.ac.uk::ca892228-f9f6-4411-b8af-34a6de21a3b8" providerId="AD" clId="Web-{11827903-C974-D736-A2D0-136B879DD5D4}" dt="2025-10-04T19:59:00.246" v="489"/>
          <pc:sldLayoutMkLst>
            <pc:docMk/>
            <pc:sldMasterMk cId="2847256237" sldId="2147484102"/>
            <pc:sldLayoutMk cId="3954474281" sldId="2147484105"/>
          </pc:sldLayoutMkLst>
        </pc:sldLayoutChg>
        <pc:sldLayoutChg chg="add mod replId">
          <pc:chgData name="Natasha McKinlay (2507264)" userId="S::2507264@student.uwtsd.ac.uk::ca892228-f9f6-4411-b8af-34a6de21a3b8" providerId="AD" clId="Web-{11827903-C974-D736-A2D0-136B879DD5D4}" dt="2025-10-04T19:59:00.246" v="489"/>
          <pc:sldLayoutMkLst>
            <pc:docMk/>
            <pc:sldMasterMk cId="2847256237" sldId="2147484102"/>
            <pc:sldLayoutMk cId="699687137" sldId="2147484106"/>
          </pc:sldLayoutMkLst>
        </pc:sldLayoutChg>
        <pc:sldLayoutChg chg="add mod replId">
          <pc:chgData name="Natasha McKinlay (2507264)" userId="S::2507264@student.uwtsd.ac.uk::ca892228-f9f6-4411-b8af-34a6de21a3b8" providerId="AD" clId="Web-{11827903-C974-D736-A2D0-136B879DD5D4}" dt="2025-10-04T19:59:00.246" v="489"/>
          <pc:sldLayoutMkLst>
            <pc:docMk/>
            <pc:sldMasterMk cId="2847256237" sldId="2147484102"/>
            <pc:sldLayoutMk cId="2535873546" sldId="2147484107"/>
          </pc:sldLayoutMkLst>
        </pc:sldLayoutChg>
        <pc:sldLayoutChg chg="add mod replId">
          <pc:chgData name="Natasha McKinlay (2507264)" userId="S::2507264@student.uwtsd.ac.uk::ca892228-f9f6-4411-b8af-34a6de21a3b8" providerId="AD" clId="Web-{11827903-C974-D736-A2D0-136B879DD5D4}" dt="2025-10-04T19:59:00.246" v="489"/>
          <pc:sldLayoutMkLst>
            <pc:docMk/>
            <pc:sldMasterMk cId="2847256237" sldId="2147484102"/>
            <pc:sldLayoutMk cId="2420446702" sldId="2147484108"/>
          </pc:sldLayoutMkLst>
        </pc:sldLayoutChg>
        <pc:sldLayoutChg chg="add mod replId">
          <pc:chgData name="Natasha McKinlay (2507264)" userId="S::2507264@student.uwtsd.ac.uk::ca892228-f9f6-4411-b8af-34a6de21a3b8" providerId="AD" clId="Web-{11827903-C974-D736-A2D0-136B879DD5D4}" dt="2025-10-04T19:59:00.246" v="489"/>
          <pc:sldLayoutMkLst>
            <pc:docMk/>
            <pc:sldMasterMk cId="2847256237" sldId="2147484102"/>
            <pc:sldLayoutMk cId="1878511041" sldId="2147484109"/>
          </pc:sldLayoutMkLst>
        </pc:sldLayoutChg>
        <pc:sldLayoutChg chg="add mod replId">
          <pc:chgData name="Natasha McKinlay (2507264)" userId="S::2507264@student.uwtsd.ac.uk::ca892228-f9f6-4411-b8af-34a6de21a3b8" providerId="AD" clId="Web-{11827903-C974-D736-A2D0-136B879DD5D4}" dt="2025-10-04T19:59:00.246" v="489"/>
          <pc:sldLayoutMkLst>
            <pc:docMk/>
            <pc:sldMasterMk cId="2847256237" sldId="2147484102"/>
            <pc:sldLayoutMk cId="2911544293" sldId="2147484110"/>
          </pc:sldLayoutMkLst>
        </pc:sldLayoutChg>
        <pc:sldLayoutChg chg="add mod replId">
          <pc:chgData name="Natasha McKinlay (2507264)" userId="S::2507264@student.uwtsd.ac.uk::ca892228-f9f6-4411-b8af-34a6de21a3b8" providerId="AD" clId="Web-{11827903-C974-D736-A2D0-136B879DD5D4}" dt="2025-10-04T19:59:00.246" v="489"/>
          <pc:sldLayoutMkLst>
            <pc:docMk/>
            <pc:sldMasterMk cId="2847256237" sldId="2147484102"/>
            <pc:sldLayoutMk cId="3212352818" sldId="2147484111"/>
          </pc:sldLayoutMkLst>
        </pc:sldLayoutChg>
        <pc:sldLayoutChg chg="add mod replId">
          <pc:chgData name="Natasha McKinlay (2507264)" userId="S::2507264@student.uwtsd.ac.uk::ca892228-f9f6-4411-b8af-34a6de21a3b8" providerId="AD" clId="Web-{11827903-C974-D736-A2D0-136B879DD5D4}" dt="2025-10-04T19:59:00.246" v="489"/>
          <pc:sldLayoutMkLst>
            <pc:docMk/>
            <pc:sldMasterMk cId="2847256237" sldId="2147484102"/>
            <pc:sldLayoutMk cId="4057209441" sldId="2147484112"/>
          </pc:sldLayoutMkLst>
        </pc:sldLayoutChg>
        <pc:sldLayoutChg chg="add mod replId">
          <pc:chgData name="Natasha McKinlay (2507264)" userId="S::2507264@student.uwtsd.ac.uk::ca892228-f9f6-4411-b8af-34a6de21a3b8" providerId="AD" clId="Web-{11827903-C974-D736-A2D0-136B879DD5D4}" dt="2025-10-04T19:59:00.246" v="489"/>
          <pc:sldLayoutMkLst>
            <pc:docMk/>
            <pc:sldMasterMk cId="2847256237" sldId="2147484102"/>
            <pc:sldLayoutMk cId="2527859930" sldId="2147484113"/>
          </pc:sldLayoutMkLst>
        </pc:sldLayoutChg>
      </pc:sldMasterChg>
    </pc:docChg>
  </pc:docChgLst>
  <pc:docChgLst>
    <pc:chgData name="Natasha McKinlay (2507264)" userId="S::2507264@student.uwtsd.ac.uk::ca892228-f9f6-4411-b8af-34a6de21a3b8" providerId="AD" clId="Web-{F29BC987-977A-3EFF-543C-1696141186F5}"/>
    <pc:docChg chg="mod modSld">
      <pc:chgData name="Natasha McKinlay (2507264)" userId="S::2507264@student.uwtsd.ac.uk::ca892228-f9f6-4411-b8af-34a6de21a3b8" providerId="AD" clId="Web-{F29BC987-977A-3EFF-543C-1696141186F5}" dt="2025-10-05T17:36:53.558" v="272" actId="20577"/>
      <pc:docMkLst>
        <pc:docMk/>
      </pc:docMkLst>
      <pc:sldChg chg="addSp delSp modSp mod modClrScheme chgLayout">
        <pc:chgData name="Natasha McKinlay (2507264)" userId="S::2507264@student.uwtsd.ac.uk::ca892228-f9f6-4411-b8af-34a6de21a3b8" providerId="AD" clId="Web-{F29BC987-977A-3EFF-543C-1696141186F5}" dt="2025-10-05T16:50:56.061" v="3"/>
        <pc:sldMkLst>
          <pc:docMk/>
          <pc:sldMk cId="109857222" sldId="256"/>
        </pc:sldMkLst>
        <pc:spChg chg="mod">
          <ac:chgData name="Natasha McKinlay (2507264)" userId="S::2507264@student.uwtsd.ac.uk::ca892228-f9f6-4411-b8af-34a6de21a3b8" providerId="AD" clId="Web-{F29BC987-977A-3EFF-543C-1696141186F5}" dt="2025-10-05T16:50:56.061" v="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atasha McKinlay (2507264)" userId="S::2507264@student.uwtsd.ac.uk::ca892228-f9f6-4411-b8af-34a6de21a3b8" providerId="AD" clId="Web-{F29BC987-977A-3EFF-543C-1696141186F5}" dt="2025-10-05T16:50:56.061" v="2"/>
          <ac:spMkLst>
            <pc:docMk/>
            <pc:sldMk cId="109857222" sldId="256"/>
            <ac:spMk id="30" creationId="{BCDC01AD-3CD8-4C6E-D626-D4CD1998F16F}"/>
          </ac:spMkLst>
        </pc:spChg>
        <pc:spChg chg="mod">
          <ac:chgData name="Natasha McKinlay (2507264)" userId="S::2507264@student.uwtsd.ac.uk::ca892228-f9f6-4411-b8af-34a6de21a3b8" providerId="AD" clId="Web-{F29BC987-977A-3EFF-543C-1696141186F5}" dt="2025-10-05T16:50:56.061" v="2"/>
          <ac:spMkLst>
            <pc:docMk/>
            <pc:sldMk cId="109857222" sldId="256"/>
            <ac:spMk id="32" creationId="{F00EBED9-8F63-BD96-E60A-7A31C57744CC}"/>
          </ac:spMkLst>
        </pc:spChg>
        <pc:spChg chg="mod ord">
          <ac:chgData name="Natasha McKinlay (2507264)" userId="S::2507264@student.uwtsd.ac.uk::ca892228-f9f6-4411-b8af-34a6de21a3b8" providerId="AD" clId="Web-{F29BC987-977A-3EFF-543C-1696141186F5}" dt="2025-10-05T16:50:56.061" v="3"/>
          <ac:spMkLst>
            <pc:docMk/>
            <pc:sldMk cId="109857222" sldId="256"/>
            <ac:spMk id="50" creationId="{89E96D2D-58BD-FDDE-7CEE-71F07B2503A1}"/>
          </ac:spMkLst>
        </pc:spChg>
        <pc:spChg chg="add del mod">
          <ac:chgData name="Natasha McKinlay (2507264)" userId="S::2507264@student.uwtsd.ac.uk::ca892228-f9f6-4411-b8af-34a6de21a3b8" providerId="AD" clId="Web-{F29BC987-977A-3EFF-543C-1696141186F5}" dt="2025-10-05T16:50:56.061" v="2"/>
          <ac:spMkLst>
            <pc:docMk/>
            <pc:sldMk cId="109857222" sldId="256"/>
            <ac:spMk id="103" creationId="{17644A63-5D6A-1836-BCEB-71293FDE55DD}"/>
          </ac:spMkLst>
        </pc:spChg>
        <pc:spChg chg="add">
          <ac:chgData name="Natasha McKinlay (2507264)" userId="S::2507264@student.uwtsd.ac.uk::ca892228-f9f6-4411-b8af-34a6de21a3b8" providerId="AD" clId="Web-{F29BC987-977A-3EFF-543C-1696141186F5}" dt="2025-10-05T16:50:56.061" v="3"/>
          <ac:spMkLst>
            <pc:docMk/>
            <pc:sldMk cId="109857222" sldId="256"/>
            <ac:spMk id="106" creationId="{23E507C0-E599-71B5-2846-BDB21E48E690}"/>
          </ac:spMkLst>
        </pc:spChg>
        <pc:picChg chg="mod">
          <ac:chgData name="Natasha McKinlay (2507264)" userId="S::2507264@student.uwtsd.ac.uk::ca892228-f9f6-4411-b8af-34a6de21a3b8" providerId="AD" clId="Web-{F29BC987-977A-3EFF-543C-1696141186F5}" dt="2025-10-05T16:50:56.061" v="3"/>
          <ac:picMkLst>
            <pc:docMk/>
            <pc:sldMk cId="109857222" sldId="256"/>
            <ac:picMk id="4" creationId="{386FE18D-EC24-4A4C-8C15-AE18A0929331}"/>
          </ac:picMkLst>
        </pc:picChg>
      </pc:sldChg>
      <pc:sldChg chg="addSp modSp">
        <pc:chgData name="Natasha McKinlay (2507264)" userId="S::2507264@student.uwtsd.ac.uk::ca892228-f9f6-4411-b8af-34a6de21a3b8" providerId="AD" clId="Web-{F29BC987-977A-3EFF-543C-1696141186F5}" dt="2025-10-05T17:16:57.010" v="92" actId="20577"/>
        <pc:sldMkLst>
          <pc:docMk/>
          <pc:sldMk cId="3732047659" sldId="259"/>
        </pc:sldMkLst>
        <pc:spChg chg="add mod">
          <ac:chgData name="Natasha McKinlay (2507264)" userId="S::2507264@student.uwtsd.ac.uk::ca892228-f9f6-4411-b8af-34a6de21a3b8" providerId="AD" clId="Web-{F29BC987-977A-3EFF-543C-1696141186F5}" dt="2025-10-05T17:16:57.010" v="92" actId="20577"/>
          <ac:spMkLst>
            <pc:docMk/>
            <pc:sldMk cId="3732047659" sldId="259"/>
            <ac:spMk id="3" creationId="{AF64F35C-20B9-3733-C9A2-98D587BB86CB}"/>
          </ac:spMkLst>
        </pc:spChg>
        <pc:spChg chg="mod">
          <ac:chgData name="Natasha McKinlay (2507264)" userId="S::2507264@student.uwtsd.ac.uk::ca892228-f9f6-4411-b8af-34a6de21a3b8" providerId="AD" clId="Web-{F29BC987-977A-3EFF-543C-1696141186F5}" dt="2025-10-05T16:59:23.129" v="15" actId="14100"/>
          <ac:spMkLst>
            <pc:docMk/>
            <pc:sldMk cId="3732047659" sldId="259"/>
            <ac:spMk id="12" creationId="{BB3F9622-A2D2-7501-34D3-E01DFA89CE0B}"/>
          </ac:spMkLst>
        </pc:spChg>
        <pc:picChg chg="mod">
          <ac:chgData name="Natasha McKinlay (2507264)" userId="S::2507264@student.uwtsd.ac.uk::ca892228-f9f6-4411-b8af-34a6de21a3b8" providerId="AD" clId="Web-{F29BC987-977A-3EFF-543C-1696141186F5}" dt="2025-10-05T16:59:12.597" v="14" actId="1076"/>
          <ac:picMkLst>
            <pc:docMk/>
            <pc:sldMk cId="3732047659" sldId="259"/>
            <ac:picMk id="5" creationId="{01C70968-B05A-8D33-6743-C5D7C0D71A0A}"/>
          </ac:picMkLst>
        </pc:picChg>
      </pc:sldChg>
      <pc:sldChg chg="addSp delSp modSp mod modClrScheme chgLayout">
        <pc:chgData name="Natasha McKinlay (2507264)" userId="S::2507264@student.uwtsd.ac.uk::ca892228-f9f6-4411-b8af-34a6de21a3b8" providerId="AD" clId="Web-{F29BC987-977A-3EFF-543C-1696141186F5}" dt="2025-10-05T17:36:53.558" v="272" actId="20577"/>
        <pc:sldMkLst>
          <pc:docMk/>
          <pc:sldMk cId="4116464281" sldId="260"/>
        </pc:sldMkLst>
        <pc:spChg chg="mod">
          <ac:chgData name="Natasha McKinlay (2507264)" userId="S::2507264@student.uwtsd.ac.uk::ca892228-f9f6-4411-b8af-34a6de21a3b8" providerId="AD" clId="Web-{F29BC987-977A-3EFF-543C-1696141186F5}" dt="2025-10-05T17:31:19.154" v="263"/>
          <ac:spMkLst>
            <pc:docMk/>
            <pc:sldMk cId="4116464281" sldId="260"/>
            <ac:spMk id="2" creationId="{33867F33-DECD-1A57-FE5B-0A8C4F823B75}"/>
          </ac:spMkLst>
        </pc:spChg>
        <pc:spChg chg="mod">
          <ac:chgData name="Natasha McKinlay (2507264)" userId="S::2507264@student.uwtsd.ac.uk::ca892228-f9f6-4411-b8af-34a6de21a3b8" providerId="AD" clId="Web-{F29BC987-977A-3EFF-543C-1696141186F5}" dt="2025-10-05T17:31:19.154" v="263"/>
          <ac:spMkLst>
            <pc:docMk/>
            <pc:sldMk cId="4116464281" sldId="260"/>
            <ac:spMk id="4" creationId="{A47C3268-EAB4-7017-7777-0E9F60369CCA}"/>
          </ac:spMkLst>
        </pc:spChg>
        <pc:spChg chg="mod ord">
          <ac:chgData name="Natasha McKinlay (2507264)" userId="S::2507264@student.uwtsd.ac.uk::ca892228-f9f6-4411-b8af-34a6de21a3b8" providerId="AD" clId="Web-{F29BC987-977A-3EFF-543C-1696141186F5}" dt="2025-10-05T17:31:19.154" v="263"/>
          <ac:spMkLst>
            <pc:docMk/>
            <pc:sldMk cId="4116464281" sldId="260"/>
            <ac:spMk id="7" creationId="{82C1BBC9-0A6E-AB32-3C2F-553A797A7F79}"/>
          </ac:spMkLst>
        </pc:spChg>
        <pc:spChg chg="add mod">
          <ac:chgData name="Natasha McKinlay (2507264)" userId="S::2507264@student.uwtsd.ac.uk::ca892228-f9f6-4411-b8af-34a6de21a3b8" providerId="AD" clId="Web-{F29BC987-977A-3EFF-543C-1696141186F5}" dt="2025-10-05T17:36:53.558" v="272" actId="20577"/>
          <ac:spMkLst>
            <pc:docMk/>
            <pc:sldMk cId="4116464281" sldId="260"/>
            <ac:spMk id="12" creationId="{9EF10857-3B84-5C6A-F0BE-260C1AA2A4ED}"/>
          </ac:spMkLst>
        </pc:spChg>
        <pc:spChg chg="add del mod">
          <ac:chgData name="Natasha McKinlay (2507264)" userId="S::2507264@student.uwtsd.ac.uk::ca892228-f9f6-4411-b8af-34a6de21a3b8" providerId="AD" clId="Web-{F29BC987-977A-3EFF-543C-1696141186F5}" dt="2025-10-05T17:31:19.154" v="263"/>
          <ac:spMkLst>
            <pc:docMk/>
            <pc:sldMk cId="4116464281" sldId="260"/>
            <ac:spMk id="14" creationId="{6CD78921-41BC-2688-C9B0-47E5C935B790}"/>
          </ac:spMkLst>
        </pc:spChg>
        <pc:spChg chg="add mod">
          <ac:chgData name="Natasha McKinlay (2507264)" userId="S::2507264@student.uwtsd.ac.uk::ca892228-f9f6-4411-b8af-34a6de21a3b8" providerId="AD" clId="Web-{F29BC987-977A-3EFF-543C-1696141186F5}" dt="2025-10-05T17:31:19.154" v="263"/>
          <ac:spMkLst>
            <pc:docMk/>
            <pc:sldMk cId="4116464281" sldId="260"/>
            <ac:spMk id="19" creationId="{117C8CB3-30A3-79A6-D930-319F209F8790}"/>
          </ac:spMkLst>
        </pc:spChg>
      </pc:sldChg>
    </pc:docChg>
  </pc:docChgLst>
  <pc:docChgLst>
    <pc:chgData name="Natasha McKinlay (2507264)" userId="S::2507264@student.uwtsd.ac.uk::ca892228-f9f6-4411-b8af-34a6de21a3b8" providerId="AD" clId="Web-{4B329EFE-8068-4D55-D6C6-5E8AC1B42D22}"/>
    <pc:docChg chg="addSld modSld addMainMaster delMainMaster">
      <pc:chgData name="Natasha McKinlay (2507264)" userId="S::2507264@student.uwtsd.ac.uk::ca892228-f9f6-4411-b8af-34a6de21a3b8" providerId="AD" clId="Web-{4B329EFE-8068-4D55-D6C6-5E8AC1B42D22}" dt="2025-10-04T18:54:23.996" v="899" actId="20577"/>
      <pc:docMkLst>
        <pc:docMk/>
      </pc:docMkLst>
      <pc:sldChg chg="addSp delSp modSp mod setBg modClrScheme setClrOvrMap chgLayout">
        <pc:chgData name="Natasha McKinlay (2507264)" userId="S::2507264@student.uwtsd.ac.uk::ca892228-f9f6-4411-b8af-34a6de21a3b8" providerId="AD" clId="Web-{4B329EFE-8068-4D55-D6C6-5E8AC1B42D22}" dt="2025-10-04T17:50:56.321" v="352" actId="20577"/>
        <pc:sldMkLst>
          <pc:docMk/>
          <pc:sldMk cId="109857222" sldId="256"/>
        </pc:sldMkLst>
        <pc:spChg chg="mod ord">
          <ac:chgData name="Natasha McKinlay (2507264)" userId="S::2507264@student.uwtsd.ac.uk::ca892228-f9f6-4411-b8af-34a6de21a3b8" providerId="AD" clId="Web-{4B329EFE-8068-4D55-D6C6-5E8AC1B42D22}" dt="2025-10-04T17:50:56.321" v="352" actId="20577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Natasha McKinlay (2507264)" userId="S::2507264@student.uwtsd.ac.uk::ca892228-f9f6-4411-b8af-34a6de21a3b8" providerId="AD" clId="Web-{4B329EFE-8068-4D55-D6C6-5E8AC1B42D22}" dt="2025-10-04T17:32:13.513" v="130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7:20:19.804" v="8"/>
          <ac:spMkLst>
            <pc:docMk/>
            <pc:sldMk cId="109857222" sldId="256"/>
            <ac:spMk id="8" creationId="{C8B12E9E-0882-B45B-2DE2-47178489175E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7:19:22.678" v="3"/>
          <ac:spMkLst>
            <pc:docMk/>
            <pc:sldMk cId="109857222" sldId="256"/>
            <ac:spMk id="13" creationId="{87B4472A-332B-71E5-8009-33841E7C3F0B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7:19:25.022" v="5"/>
          <ac:spMkLst>
            <pc:docMk/>
            <pc:sldMk cId="109857222" sldId="256"/>
            <ac:spMk id="15" creationId="{223B85F9-9CA8-2B5F-4522-0B5D742E722F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7:20:19.772" v="7"/>
          <ac:spMkLst>
            <pc:docMk/>
            <pc:sldMk cId="109857222" sldId="256"/>
            <ac:spMk id="17" creationId="{ED587E41-605C-A8E4-8BA5-0E0B3797C9AA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7:20:19.772" v="7"/>
          <ac:spMkLst>
            <pc:docMk/>
            <pc:sldMk cId="109857222" sldId="256"/>
            <ac:spMk id="18" creationId="{EBD48A03-0DF9-3063-CB15-1BC2AEC79F1C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7:30:52.200" v="106"/>
          <ac:spMkLst>
            <pc:docMk/>
            <pc:sldMk cId="109857222" sldId="256"/>
            <ac:spMk id="20" creationId="{845648E2-B946-43A1-80DE-C50CBBDF92FA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7:30:52.200" v="106"/>
          <ac:spMkLst>
            <pc:docMk/>
            <pc:sldMk cId="109857222" sldId="256"/>
            <ac:spMk id="21" creationId="{EA06546B-3E90-4E24-BD32-C6BFD1CD8D20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7:30:52.200" v="106"/>
          <ac:spMkLst>
            <pc:docMk/>
            <pc:sldMk cId="109857222" sldId="256"/>
            <ac:spMk id="22" creationId="{3FA95682-BEE6-4B33-BA34-7E7BE49782DA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7:35:14" v="152"/>
          <ac:spMkLst>
            <pc:docMk/>
            <pc:sldMk cId="109857222" sldId="256"/>
            <ac:spMk id="27" creationId="{19F9BF86-FE94-4517-B97D-026C7515E589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7:34:20.030" v="137"/>
          <ac:spMkLst>
            <pc:docMk/>
            <pc:sldMk cId="109857222" sldId="256"/>
            <ac:spMk id="34" creationId="{5820888B-4EA5-E0E8-6D52-7733E1E77451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7:34:20.030" v="137"/>
          <ac:spMkLst>
            <pc:docMk/>
            <pc:sldMk cId="109857222" sldId="256"/>
            <ac:spMk id="36" creationId="{06B5A8BF-0680-F9A7-27B1-3971EC934783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7:34:23.015" v="139"/>
          <ac:spMkLst>
            <pc:docMk/>
            <pc:sldMk cId="109857222" sldId="256"/>
            <ac:spMk id="38" creationId="{19F9BF86-FE94-4517-B97D-026C7515E589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7:35:02.593" v="149"/>
          <ac:spMkLst>
            <pc:docMk/>
            <pc:sldMk cId="109857222" sldId="256"/>
            <ac:spMk id="40" creationId="{175FEE01-7E1C-48BD-8FD4-2790F781FC01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7:34:26.405" v="141"/>
          <ac:spMkLst>
            <pc:docMk/>
            <pc:sldMk cId="109857222" sldId="256"/>
            <ac:spMk id="41" creationId="{33E93247-6229-44AB-A550-739E971E690B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7:34:33.827" v="143"/>
          <ac:spMkLst>
            <pc:docMk/>
            <pc:sldMk cId="109857222" sldId="256"/>
            <ac:spMk id="44" creationId="{9B65F7F7-2FCE-8F01-53DE-15C39342BE99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7:35:02.593" v="149"/>
          <ac:spMkLst>
            <pc:docMk/>
            <pc:sldMk cId="109857222" sldId="256"/>
            <ac:spMk id="46" creationId="{FFC17599-20C8-4B64-8853-7E2891FC7939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7:34:44.546" v="145"/>
          <ac:spMkLst>
            <pc:docMk/>
            <pc:sldMk cId="109857222" sldId="256"/>
            <ac:spMk id="47" creationId="{EB9B5A19-3592-48E2-BC31-90E092BD68E1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7:34:44.546" v="145"/>
          <ac:spMkLst>
            <pc:docMk/>
            <pc:sldMk cId="109857222" sldId="256"/>
            <ac:spMk id="48" creationId="{DD99E1B6-CBC4-4306-9DFC-847D6D135208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7:34:47.671" v="147"/>
          <ac:spMkLst>
            <pc:docMk/>
            <pc:sldMk cId="109857222" sldId="256"/>
            <ac:spMk id="56" creationId="{DA9B06D8-F0B8-433D-814C-0A14E9E87025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7:35:02.593" v="149"/>
          <ac:spMkLst>
            <pc:docMk/>
            <pc:sldMk cId="109857222" sldId="256"/>
            <ac:spMk id="58" creationId="{EA164D6B-6878-4B9F-A2D0-985D39B17B46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7:35:02.593" v="149"/>
          <ac:spMkLst>
            <pc:docMk/>
            <pc:sldMk cId="109857222" sldId="256"/>
            <ac:spMk id="59" creationId="{4413CD7F-736E-4AF7-AB2B-473CAA9E1D09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7:35:02.593" v="149"/>
          <ac:spMkLst>
            <pc:docMk/>
            <pc:sldMk cId="109857222" sldId="256"/>
            <ac:spMk id="60" creationId="{11263F21-FD5C-49D9-B5D3-5B94A4C99871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7:35:02.593" v="149"/>
          <ac:spMkLst>
            <pc:docMk/>
            <pc:sldMk cId="109857222" sldId="256"/>
            <ac:spMk id="61" creationId="{C0598E82-FBBE-4514-AC7D-75D1347F86A1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7:35:02.593" v="149"/>
          <ac:spMkLst>
            <pc:docMk/>
            <pc:sldMk cId="109857222" sldId="256"/>
            <ac:spMk id="62" creationId="{5D36EA07-E1C7-4DE1-B196-FBCA4D1A0ED7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7:35:02.593" v="149"/>
          <ac:spMkLst>
            <pc:docMk/>
            <pc:sldMk cId="109857222" sldId="256"/>
            <ac:spMk id="63" creationId="{12B342F4-B533-4771-B828-654C361581E6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7:35:13.968" v="151"/>
          <ac:spMkLst>
            <pc:docMk/>
            <pc:sldMk cId="109857222" sldId="256"/>
            <ac:spMk id="65" creationId="{5820888B-4EA5-E0E8-6D52-7733E1E77451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7:35:13.968" v="151"/>
          <ac:spMkLst>
            <pc:docMk/>
            <pc:sldMk cId="109857222" sldId="256"/>
            <ac:spMk id="66" creationId="{06B5A8BF-0680-F9A7-27B1-3971EC934783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7:36:19.531" v="154"/>
          <ac:spMkLst>
            <pc:docMk/>
            <pc:sldMk cId="109857222" sldId="256"/>
            <ac:spMk id="68" creationId="{19F9BF86-FE94-4517-B97D-026C7515E589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7:37:24.173" v="165"/>
          <ac:spMkLst>
            <pc:docMk/>
            <pc:sldMk cId="109857222" sldId="256"/>
            <ac:spMk id="74" creationId="{FF9FFCE1-E057-415B-A971-88EC7E22AF15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7:37:24.173" v="165"/>
          <ac:spMkLst>
            <pc:docMk/>
            <pc:sldMk cId="109857222" sldId="256"/>
            <ac:spMk id="76" creationId="{B2C335F7-F61C-4EB4-80F2-4B1438FE66BB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7:37:24.173" v="165"/>
          <ac:spMkLst>
            <pc:docMk/>
            <pc:sldMk cId="109857222" sldId="256"/>
            <ac:spMk id="78" creationId="{D58401B5-5F1B-4D21-9AC3-AAEC8D366502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7:37:13.719" v="160"/>
          <ac:spMkLst>
            <pc:docMk/>
            <pc:sldMk cId="109857222" sldId="256"/>
            <ac:spMk id="83" creationId="{6DA9942F-A18C-9E9D-BF08-9291C54E1CC4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7:37:20.641" v="162"/>
          <ac:spMkLst>
            <pc:docMk/>
            <pc:sldMk cId="109857222" sldId="256"/>
            <ac:spMk id="85" creationId="{B2C335F7-F61C-4EB4-80F2-4B1438FE66BB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7:37:20.641" v="162"/>
          <ac:spMkLst>
            <pc:docMk/>
            <pc:sldMk cId="109857222" sldId="256"/>
            <ac:spMk id="86" creationId="{FF9FFCE1-E057-415B-A971-88EC7E22AF15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7:37:20.641" v="162"/>
          <ac:spMkLst>
            <pc:docMk/>
            <pc:sldMk cId="109857222" sldId="256"/>
            <ac:spMk id="87" creationId="{D58401B5-5F1B-4D21-9AC3-AAEC8D366502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7:37:24.094" v="164"/>
          <ac:spMkLst>
            <pc:docMk/>
            <pc:sldMk cId="109857222" sldId="256"/>
            <ac:spMk id="89" creationId="{19F9BF86-FE94-4517-B97D-026C7515E589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7:37:45.486" v="168"/>
          <ac:spMkLst>
            <pc:docMk/>
            <pc:sldMk cId="109857222" sldId="256"/>
            <ac:spMk id="92" creationId="{AD35AE2F-5E3A-49D9-8DE1-8A333BA4088E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7:37:45.486" v="168"/>
          <ac:spMkLst>
            <pc:docMk/>
            <pc:sldMk cId="109857222" sldId="256"/>
            <ac:spMk id="93" creationId="{04D8AD8F-EF7F-481F-B99A-B8513897050A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7:37:45.486" v="168"/>
          <ac:spMkLst>
            <pc:docMk/>
            <pc:sldMk cId="109857222" sldId="256"/>
            <ac:spMk id="94" creationId="{79EB4626-023C-436D-9F57-9EB46080909D}"/>
          </ac:spMkLst>
        </pc:spChg>
        <pc:spChg chg="add">
          <ac:chgData name="Natasha McKinlay (2507264)" userId="S::2507264@student.uwtsd.ac.uk::ca892228-f9f6-4411-b8af-34a6de21a3b8" providerId="AD" clId="Web-{4B329EFE-8068-4D55-D6C6-5E8AC1B42D22}" dt="2025-10-04T17:37:45.486" v="168"/>
          <ac:spMkLst>
            <pc:docMk/>
            <pc:sldMk cId="109857222" sldId="256"/>
            <ac:spMk id="99" creationId="{C71AFC83-43DA-2361-0668-F0E67D9E9A1F}"/>
          </ac:spMkLst>
        </pc:spChg>
        <pc:spChg chg="add">
          <ac:chgData name="Natasha McKinlay (2507264)" userId="S::2507264@student.uwtsd.ac.uk::ca892228-f9f6-4411-b8af-34a6de21a3b8" providerId="AD" clId="Web-{4B329EFE-8068-4D55-D6C6-5E8AC1B42D22}" dt="2025-10-04T17:37:45.486" v="168"/>
          <ac:spMkLst>
            <pc:docMk/>
            <pc:sldMk cId="109857222" sldId="256"/>
            <ac:spMk id="101" creationId="{F35EA8DD-92F5-E06C-4DEE-B7AB507CC7D1}"/>
          </ac:spMkLst>
        </pc:spChg>
        <pc:grpChg chg="add del">
          <ac:chgData name="Natasha McKinlay (2507264)" userId="S::2507264@student.uwtsd.ac.uk::ca892228-f9f6-4411-b8af-34a6de21a3b8" providerId="AD" clId="Web-{4B329EFE-8068-4D55-D6C6-5E8AC1B42D22}" dt="2025-10-04T17:34:44.546" v="145"/>
          <ac:grpSpMkLst>
            <pc:docMk/>
            <pc:sldMk cId="109857222" sldId="256"/>
            <ac:grpSpMk id="49" creationId="{E2548C40-4C00-4E91-BFA6-84B4D66225A4}"/>
          </ac:grpSpMkLst>
        </pc:grpChg>
        <pc:picChg chg="add mod ord">
          <ac:chgData name="Natasha McKinlay (2507264)" userId="S::2507264@student.uwtsd.ac.uk::ca892228-f9f6-4411-b8af-34a6de21a3b8" providerId="AD" clId="Web-{4B329EFE-8068-4D55-D6C6-5E8AC1B42D22}" dt="2025-10-04T17:37:45.486" v="168"/>
          <ac:picMkLst>
            <pc:docMk/>
            <pc:sldMk cId="109857222" sldId="256"/>
            <ac:picMk id="4" creationId="{386FE18D-EC24-4A4C-8C15-AE18A0929331}"/>
          </ac:picMkLst>
        </pc:picChg>
        <pc:cxnChg chg="add del">
          <ac:chgData name="Natasha McKinlay (2507264)" userId="S::2507264@student.uwtsd.ac.uk::ca892228-f9f6-4411-b8af-34a6de21a3b8" providerId="AD" clId="Web-{4B329EFE-8068-4D55-D6C6-5E8AC1B42D22}" dt="2025-10-04T17:35:14" v="152"/>
          <ac:cxnSpMkLst>
            <pc:docMk/>
            <pc:sldMk cId="109857222" sldId="256"/>
            <ac:cxnSpMk id="29" creationId="{750527CE-FCD0-40C8-B37A-39331C2A4FDF}"/>
          </ac:cxnSpMkLst>
        </pc:cxnChg>
        <pc:cxnChg chg="add del">
          <ac:chgData name="Natasha McKinlay (2507264)" userId="S::2507264@student.uwtsd.ac.uk::ca892228-f9f6-4411-b8af-34a6de21a3b8" providerId="AD" clId="Web-{4B329EFE-8068-4D55-D6C6-5E8AC1B42D22}" dt="2025-10-04T17:34:23.015" v="139"/>
          <ac:cxnSpMkLst>
            <pc:docMk/>
            <pc:sldMk cId="109857222" sldId="256"/>
            <ac:cxnSpMk id="39" creationId="{59D7B6BE-A4E0-4483-BEC5-493AC3E5D2AD}"/>
          </ac:cxnSpMkLst>
        </pc:cxnChg>
        <pc:cxnChg chg="add del">
          <ac:chgData name="Natasha McKinlay (2507264)" userId="S::2507264@student.uwtsd.ac.uk::ca892228-f9f6-4411-b8af-34a6de21a3b8" providerId="AD" clId="Web-{4B329EFE-8068-4D55-D6C6-5E8AC1B42D22}" dt="2025-10-04T17:34:26.405" v="141"/>
          <ac:cxnSpMkLst>
            <pc:docMk/>
            <pc:sldMk cId="109857222" sldId="256"/>
            <ac:cxnSpMk id="42" creationId="{EE2E603F-4A95-4FE8-BB06-211DFD75DBEF}"/>
          </ac:cxnSpMkLst>
        </pc:cxnChg>
        <pc:cxnChg chg="add del">
          <ac:chgData name="Natasha McKinlay (2507264)" userId="S::2507264@student.uwtsd.ac.uk::ca892228-f9f6-4411-b8af-34a6de21a3b8" providerId="AD" clId="Web-{4B329EFE-8068-4D55-D6C6-5E8AC1B42D22}" dt="2025-10-04T17:36:19.531" v="154"/>
          <ac:cxnSpMkLst>
            <pc:docMk/>
            <pc:sldMk cId="109857222" sldId="256"/>
            <ac:cxnSpMk id="69" creationId="{59D7B6BE-A4E0-4483-BEC5-493AC3E5D2AD}"/>
          </ac:cxnSpMkLst>
        </pc:cxnChg>
        <pc:cxnChg chg="add del">
          <ac:chgData name="Natasha McKinlay (2507264)" userId="S::2507264@student.uwtsd.ac.uk::ca892228-f9f6-4411-b8af-34a6de21a3b8" providerId="AD" clId="Web-{4B329EFE-8068-4D55-D6C6-5E8AC1B42D22}" dt="2025-10-04T17:37:24.094" v="164"/>
          <ac:cxnSpMkLst>
            <pc:docMk/>
            <pc:sldMk cId="109857222" sldId="256"/>
            <ac:cxnSpMk id="90" creationId="{59D7B6BE-A4E0-4483-BEC5-493AC3E5D2AD}"/>
          </ac:cxnSpMkLst>
        </pc:cxnChg>
      </pc:sldChg>
      <pc:sldChg chg="addSp delSp modSp new addAnim modAnim">
        <pc:chgData name="Natasha McKinlay (2507264)" userId="S::2507264@student.uwtsd.ac.uk::ca892228-f9f6-4411-b8af-34a6de21a3b8" providerId="AD" clId="Web-{4B329EFE-8068-4D55-D6C6-5E8AC1B42D22}" dt="2025-10-04T18:16:38.085" v="527"/>
        <pc:sldMkLst>
          <pc:docMk/>
          <pc:sldMk cId="2894171877" sldId="257"/>
        </pc:sldMkLst>
        <pc:spChg chg="mod">
          <ac:chgData name="Natasha McKinlay (2507264)" userId="S::2507264@student.uwtsd.ac.uk::ca892228-f9f6-4411-b8af-34a6de21a3b8" providerId="AD" clId="Web-{4B329EFE-8068-4D55-D6C6-5E8AC1B42D22}" dt="2025-10-04T17:40:05.478" v="179" actId="14100"/>
          <ac:spMkLst>
            <pc:docMk/>
            <pc:sldMk cId="2894171877" sldId="257"/>
            <ac:spMk id="2" creationId="{51A3C529-9EE0-68A8-559A-78CD0F572BDC}"/>
          </ac:spMkLst>
        </pc:spChg>
        <pc:spChg chg="del mod">
          <ac:chgData name="Natasha McKinlay (2507264)" userId="S::2507264@student.uwtsd.ac.uk::ca892228-f9f6-4411-b8af-34a6de21a3b8" providerId="AD" clId="Web-{4B329EFE-8068-4D55-D6C6-5E8AC1B42D22}" dt="2025-10-04T17:59:15.368" v="380"/>
          <ac:spMkLst>
            <pc:docMk/>
            <pc:sldMk cId="2894171877" sldId="257"/>
            <ac:spMk id="3" creationId="{FFE4F674-C5FF-B28E-EF71-0C81C82776D1}"/>
          </ac:spMkLst>
        </pc:spChg>
        <pc:spChg chg="mod">
          <ac:chgData name="Natasha McKinlay (2507264)" userId="S::2507264@student.uwtsd.ac.uk::ca892228-f9f6-4411-b8af-34a6de21a3b8" providerId="AD" clId="Web-{4B329EFE-8068-4D55-D6C6-5E8AC1B42D22}" dt="2025-10-04T17:48:21.038" v="282" actId="20577"/>
          <ac:spMkLst>
            <pc:docMk/>
            <pc:sldMk cId="2894171877" sldId="257"/>
            <ac:spMk id="4" creationId="{5E8B84A9-6DA1-B96B-FE53-85A5535CB799}"/>
          </ac:spMkLst>
        </pc:spChg>
        <pc:graphicFrameChg chg="add mod ord modGraphic">
          <ac:chgData name="Natasha McKinlay (2507264)" userId="S::2507264@student.uwtsd.ac.uk::ca892228-f9f6-4411-b8af-34a6de21a3b8" providerId="AD" clId="Web-{4B329EFE-8068-4D55-D6C6-5E8AC1B42D22}" dt="2025-10-04T18:16:38.085" v="527"/>
          <ac:graphicFrameMkLst>
            <pc:docMk/>
            <pc:sldMk cId="2894171877" sldId="257"/>
            <ac:graphicFrameMk id="5" creationId="{BD13CE14-64E8-EDDF-370D-E087CEE3F423}"/>
          </ac:graphicFrameMkLst>
        </pc:graphicFrameChg>
      </pc:sldChg>
      <pc:sldChg chg="addSp delSp modSp new mod setBg">
        <pc:chgData name="Natasha McKinlay (2507264)" userId="S::2507264@student.uwtsd.ac.uk::ca892228-f9f6-4411-b8af-34a6de21a3b8" providerId="AD" clId="Web-{4B329EFE-8068-4D55-D6C6-5E8AC1B42D22}" dt="2025-10-04T18:54:23.996" v="899" actId="20577"/>
        <pc:sldMkLst>
          <pc:docMk/>
          <pc:sldMk cId="1178756173" sldId="258"/>
        </pc:sldMkLst>
        <pc:spChg chg="add mod">
          <ac:chgData name="Natasha McKinlay (2507264)" userId="S::2507264@student.uwtsd.ac.uk::ca892228-f9f6-4411-b8af-34a6de21a3b8" providerId="AD" clId="Web-{4B329EFE-8068-4D55-D6C6-5E8AC1B42D22}" dt="2025-10-04T18:18:58.947" v="529"/>
          <ac:spMkLst>
            <pc:docMk/>
            <pc:sldMk cId="1178756173" sldId="258"/>
            <ac:spMk id="92" creationId="{7DDA1257-FB65-F2E5-9F7B-5C42D2047F27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8:19:24.338" v="532"/>
          <ac:spMkLst>
            <pc:docMk/>
            <pc:sldMk cId="1178756173" sldId="258"/>
            <ac:spMk id="97" creationId="{774A975B-A886-5202-0489-6965514A0D14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8:19:24.338" v="532"/>
          <ac:spMkLst>
            <pc:docMk/>
            <pc:sldMk cId="1178756173" sldId="258"/>
            <ac:spMk id="99" creationId="{E8BAA160-18A6-38AE-4699-2AD01EF53C77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8:19:24.338" v="532"/>
          <ac:spMkLst>
            <pc:docMk/>
            <pc:sldMk cId="1178756173" sldId="258"/>
            <ac:spMk id="101" creationId="{04213918-F1EB-4BCE-BE23-F5E9851EE05C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8:19:24.338" v="532"/>
          <ac:spMkLst>
            <pc:docMk/>
            <pc:sldMk cId="1178756173" sldId="258"/>
            <ac:spMk id="103" creationId="{2062E862-C7F7-4CA1-B929-D0B75F5E9FB9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8:21:23.981" v="540"/>
          <ac:spMkLst>
            <pc:docMk/>
            <pc:sldMk cId="1178756173" sldId="258"/>
            <ac:spMk id="108" creationId="{774A975B-A886-5202-0489-6965514A0D14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8:19:09.244" v="531"/>
          <ac:spMkLst>
            <pc:docMk/>
            <pc:sldMk cId="1178756173" sldId="258"/>
            <ac:spMk id="109" creationId="{87080E75-9770-5E87-2D52-E4390C37285B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8:21:23.981" v="540"/>
          <ac:spMkLst>
            <pc:docMk/>
            <pc:sldMk cId="1178756173" sldId="258"/>
            <ac:spMk id="110" creationId="{E8BAA160-18A6-38AE-4699-2AD01EF53C77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8:21:23.981" v="540"/>
          <ac:spMkLst>
            <pc:docMk/>
            <pc:sldMk cId="1178756173" sldId="258"/>
            <ac:spMk id="112" creationId="{04213918-F1EB-4BCE-BE23-F5E9851EE05C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8:21:23.981" v="540"/>
          <ac:spMkLst>
            <pc:docMk/>
            <pc:sldMk cId="1178756173" sldId="258"/>
            <ac:spMk id="114" creationId="{2062E862-C7F7-4CA1-B929-D0B75F5E9FB9}"/>
          </ac:spMkLst>
        </pc:spChg>
        <pc:spChg chg="add">
          <ac:chgData name="Natasha McKinlay (2507264)" userId="S::2507264@student.uwtsd.ac.uk::ca892228-f9f6-4411-b8af-34a6de21a3b8" providerId="AD" clId="Web-{4B329EFE-8068-4D55-D6C6-5E8AC1B42D22}" dt="2025-10-04T18:21:23.981" v="540"/>
          <ac:spMkLst>
            <pc:docMk/>
            <pc:sldMk cId="1178756173" sldId="258"/>
            <ac:spMk id="119" creationId="{774A975B-A886-5202-0489-6965514A0D14}"/>
          </ac:spMkLst>
        </pc:spChg>
        <pc:spChg chg="add">
          <ac:chgData name="Natasha McKinlay (2507264)" userId="S::2507264@student.uwtsd.ac.uk::ca892228-f9f6-4411-b8af-34a6de21a3b8" providerId="AD" clId="Web-{4B329EFE-8068-4D55-D6C6-5E8AC1B42D22}" dt="2025-10-04T18:21:23.981" v="540"/>
          <ac:spMkLst>
            <pc:docMk/>
            <pc:sldMk cId="1178756173" sldId="258"/>
            <ac:spMk id="121" creationId="{E8BAA160-18A6-38AE-4699-2AD01EF53C77}"/>
          </ac:spMkLst>
        </pc:spChg>
        <pc:spChg chg="add">
          <ac:chgData name="Natasha McKinlay (2507264)" userId="S::2507264@student.uwtsd.ac.uk::ca892228-f9f6-4411-b8af-34a6de21a3b8" providerId="AD" clId="Web-{4B329EFE-8068-4D55-D6C6-5E8AC1B42D22}" dt="2025-10-04T18:21:23.981" v="540"/>
          <ac:spMkLst>
            <pc:docMk/>
            <pc:sldMk cId="1178756173" sldId="258"/>
            <ac:spMk id="123" creationId="{F420BC5C-C418-4843-B04B-6918968D0982}"/>
          </ac:spMkLst>
        </pc:spChg>
        <pc:spChg chg="add">
          <ac:chgData name="Natasha McKinlay (2507264)" userId="S::2507264@student.uwtsd.ac.uk::ca892228-f9f6-4411-b8af-34a6de21a3b8" providerId="AD" clId="Web-{4B329EFE-8068-4D55-D6C6-5E8AC1B42D22}" dt="2025-10-04T18:21:23.981" v="540"/>
          <ac:spMkLst>
            <pc:docMk/>
            <pc:sldMk cId="1178756173" sldId="258"/>
            <ac:spMk id="125" creationId="{04E511C3-750B-AA87-AE51-0FA2069EA0B9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8:21:55.465" v="544"/>
          <ac:spMkLst>
            <pc:docMk/>
            <pc:sldMk cId="1178756173" sldId="258"/>
            <ac:spMk id="181" creationId="{A1CE2298-190D-BA80-CAC5-1CC31C25AE6A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8:22:08.903" v="546"/>
          <ac:spMkLst>
            <pc:docMk/>
            <pc:sldMk cId="1178756173" sldId="258"/>
            <ac:spMk id="182" creationId="{4CAFDB47-0FA3-0410-7293-CBFA4A2B1382}"/>
          </ac:spMkLst>
        </pc:spChg>
        <pc:spChg chg="add mod">
          <ac:chgData name="Natasha McKinlay (2507264)" userId="S::2507264@student.uwtsd.ac.uk::ca892228-f9f6-4411-b8af-34a6de21a3b8" providerId="AD" clId="Web-{4B329EFE-8068-4D55-D6C6-5E8AC1B42D22}" dt="2025-10-04T18:44:00.163" v="869" actId="14100"/>
          <ac:spMkLst>
            <pc:docMk/>
            <pc:sldMk cId="1178756173" sldId="258"/>
            <ac:spMk id="183" creationId="{461EA470-A869-1001-8ECB-D69CDC4360DE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8:22:51.283" v="559"/>
          <ac:spMkLst>
            <pc:docMk/>
            <pc:sldMk cId="1178756173" sldId="258"/>
            <ac:spMk id="184" creationId="{CD80E15B-3CDE-B796-E1C3-C830F3A7AFE2}"/>
          </ac:spMkLst>
        </pc:spChg>
        <pc:spChg chg="add del">
          <ac:chgData name="Natasha McKinlay (2507264)" userId="S::2507264@student.uwtsd.ac.uk::ca892228-f9f6-4411-b8af-34a6de21a3b8" providerId="AD" clId="Web-{4B329EFE-8068-4D55-D6C6-5E8AC1B42D22}" dt="2025-10-04T18:23:26.892" v="563"/>
          <ac:spMkLst>
            <pc:docMk/>
            <pc:sldMk cId="1178756173" sldId="258"/>
            <ac:spMk id="185" creationId="{C8A73014-72EC-7B96-46F8-54E54499C3FC}"/>
          </ac:spMkLst>
        </pc:spChg>
        <pc:spChg chg="add mod">
          <ac:chgData name="Natasha McKinlay (2507264)" userId="S::2507264@student.uwtsd.ac.uk::ca892228-f9f6-4411-b8af-34a6de21a3b8" providerId="AD" clId="Web-{4B329EFE-8068-4D55-D6C6-5E8AC1B42D22}" dt="2025-10-04T18:54:23.996" v="899" actId="20577"/>
          <ac:spMkLst>
            <pc:docMk/>
            <pc:sldMk cId="1178756173" sldId="258"/>
            <ac:spMk id="186" creationId="{1F655922-3E65-527D-FC41-D9660104075F}"/>
          </ac:spMkLst>
        </pc:spChg>
        <pc:graphicFrameChg chg="add del mod modGraphic">
          <ac:chgData name="Natasha McKinlay (2507264)" userId="S::2507264@student.uwtsd.ac.uk::ca892228-f9f6-4411-b8af-34a6de21a3b8" providerId="AD" clId="Web-{4B329EFE-8068-4D55-D6C6-5E8AC1B42D22}" dt="2025-10-04T18:06:09.315" v="478"/>
          <ac:graphicFrameMkLst>
            <pc:docMk/>
            <pc:sldMk cId="1178756173" sldId="258"/>
            <ac:graphicFrameMk id="2" creationId="{30FDE129-DFB7-5208-D7BC-B2C5CE7DB78E}"/>
          </ac:graphicFrameMkLst>
        </pc:graphicFrameChg>
        <pc:graphicFrameChg chg="add mod ord modGraphic">
          <ac:chgData name="Natasha McKinlay (2507264)" userId="S::2507264@student.uwtsd.ac.uk::ca892228-f9f6-4411-b8af-34a6de21a3b8" providerId="AD" clId="Web-{4B329EFE-8068-4D55-D6C6-5E8AC1B42D22}" dt="2025-10-04T18:35:43.321" v="721" actId="1076"/>
          <ac:graphicFrameMkLst>
            <pc:docMk/>
            <pc:sldMk cId="1178756173" sldId="258"/>
            <ac:graphicFrameMk id="7" creationId="{5E5D29EC-E523-078A-6DAA-D878021A0CDC}"/>
          </ac:graphicFrameMkLst>
        </pc:graphicFrameChg>
      </pc:sldChg>
      <pc:sldMasterChg chg="del delSldLayout">
        <pc:chgData name="Natasha McKinlay (2507264)" userId="S::2507264@student.uwtsd.ac.uk::ca892228-f9f6-4411-b8af-34a6de21a3b8" providerId="AD" clId="Web-{4B329EFE-8068-4D55-D6C6-5E8AC1B42D22}" dt="2025-10-04T17:18:32.678" v="0"/>
        <pc:sldMasterMkLst>
          <pc:docMk/>
          <pc:sldMasterMk cId="2460954070" sldId="2147483660"/>
        </pc:sldMasterMkLst>
        <pc:sldLayoutChg chg="del">
          <pc:chgData name="Natasha McKinlay (2507264)" userId="S::2507264@student.uwtsd.ac.uk::ca892228-f9f6-4411-b8af-34a6de21a3b8" providerId="AD" clId="Web-{4B329EFE-8068-4D55-D6C6-5E8AC1B42D22}" dt="2025-10-04T17:18:32.678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Natasha McKinlay (2507264)" userId="S::2507264@student.uwtsd.ac.uk::ca892228-f9f6-4411-b8af-34a6de21a3b8" providerId="AD" clId="Web-{4B329EFE-8068-4D55-D6C6-5E8AC1B42D22}" dt="2025-10-04T17:18:32.678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Natasha McKinlay (2507264)" userId="S::2507264@student.uwtsd.ac.uk::ca892228-f9f6-4411-b8af-34a6de21a3b8" providerId="AD" clId="Web-{4B329EFE-8068-4D55-D6C6-5E8AC1B42D22}" dt="2025-10-04T17:18:32.678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Natasha McKinlay (2507264)" userId="S::2507264@student.uwtsd.ac.uk::ca892228-f9f6-4411-b8af-34a6de21a3b8" providerId="AD" clId="Web-{4B329EFE-8068-4D55-D6C6-5E8AC1B42D22}" dt="2025-10-04T17:18:32.678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Natasha McKinlay (2507264)" userId="S::2507264@student.uwtsd.ac.uk::ca892228-f9f6-4411-b8af-34a6de21a3b8" providerId="AD" clId="Web-{4B329EFE-8068-4D55-D6C6-5E8AC1B42D22}" dt="2025-10-04T17:18:32.678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Natasha McKinlay (2507264)" userId="S::2507264@student.uwtsd.ac.uk::ca892228-f9f6-4411-b8af-34a6de21a3b8" providerId="AD" clId="Web-{4B329EFE-8068-4D55-D6C6-5E8AC1B42D22}" dt="2025-10-04T17:18:32.678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Natasha McKinlay (2507264)" userId="S::2507264@student.uwtsd.ac.uk::ca892228-f9f6-4411-b8af-34a6de21a3b8" providerId="AD" clId="Web-{4B329EFE-8068-4D55-D6C6-5E8AC1B42D22}" dt="2025-10-04T17:18:32.678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Natasha McKinlay (2507264)" userId="S::2507264@student.uwtsd.ac.uk::ca892228-f9f6-4411-b8af-34a6de21a3b8" providerId="AD" clId="Web-{4B329EFE-8068-4D55-D6C6-5E8AC1B42D22}" dt="2025-10-04T17:18:32.678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Natasha McKinlay (2507264)" userId="S::2507264@student.uwtsd.ac.uk::ca892228-f9f6-4411-b8af-34a6de21a3b8" providerId="AD" clId="Web-{4B329EFE-8068-4D55-D6C6-5E8AC1B42D22}" dt="2025-10-04T17:18:32.678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Natasha McKinlay (2507264)" userId="S::2507264@student.uwtsd.ac.uk::ca892228-f9f6-4411-b8af-34a6de21a3b8" providerId="AD" clId="Web-{4B329EFE-8068-4D55-D6C6-5E8AC1B42D22}" dt="2025-10-04T17:18:32.678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Natasha McKinlay (2507264)" userId="S::2507264@student.uwtsd.ac.uk::ca892228-f9f6-4411-b8af-34a6de21a3b8" providerId="AD" clId="Web-{4B329EFE-8068-4D55-D6C6-5E8AC1B42D22}" dt="2025-10-04T17:18:32.678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Natasha McKinlay (2507264)" userId="S::2507264@student.uwtsd.ac.uk::ca892228-f9f6-4411-b8af-34a6de21a3b8" providerId="AD" clId="Web-{4B329EFE-8068-4D55-D6C6-5E8AC1B42D22}" dt="2025-10-04T17:20:19.804" v="8"/>
        <pc:sldMasterMkLst>
          <pc:docMk/>
          <pc:sldMasterMk cId="2435847161" sldId="2147483695"/>
        </pc:sldMasterMkLst>
        <pc:sldLayoutChg chg="add del">
          <pc:chgData name="Natasha McKinlay (2507264)" userId="S::2507264@student.uwtsd.ac.uk::ca892228-f9f6-4411-b8af-34a6de21a3b8" providerId="AD" clId="Web-{4B329EFE-8068-4D55-D6C6-5E8AC1B42D22}" dt="2025-10-04T17:20:19.804" v="8"/>
          <pc:sldLayoutMkLst>
            <pc:docMk/>
            <pc:sldMasterMk cId="2435847161" sldId="2147483695"/>
            <pc:sldLayoutMk cId="3043834644" sldId="2147483684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20:19.804" v="8"/>
          <pc:sldLayoutMkLst>
            <pc:docMk/>
            <pc:sldMasterMk cId="2435847161" sldId="2147483695"/>
            <pc:sldLayoutMk cId="1040529663" sldId="2147483685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20:19.804" v="8"/>
          <pc:sldLayoutMkLst>
            <pc:docMk/>
            <pc:sldMasterMk cId="2435847161" sldId="2147483695"/>
            <pc:sldLayoutMk cId="1393319886" sldId="2147483686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20:19.804" v="8"/>
          <pc:sldLayoutMkLst>
            <pc:docMk/>
            <pc:sldMasterMk cId="2435847161" sldId="2147483695"/>
            <pc:sldLayoutMk cId="1078856998" sldId="2147483687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20:19.804" v="8"/>
          <pc:sldLayoutMkLst>
            <pc:docMk/>
            <pc:sldMasterMk cId="2435847161" sldId="2147483695"/>
            <pc:sldLayoutMk cId="1111199472" sldId="2147483688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20:19.804" v="8"/>
          <pc:sldLayoutMkLst>
            <pc:docMk/>
            <pc:sldMasterMk cId="2435847161" sldId="2147483695"/>
            <pc:sldLayoutMk cId="1028960028" sldId="2147483689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20:19.804" v="8"/>
          <pc:sldLayoutMkLst>
            <pc:docMk/>
            <pc:sldMasterMk cId="2435847161" sldId="2147483695"/>
            <pc:sldLayoutMk cId="3249713457" sldId="2147483690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20:19.804" v="8"/>
          <pc:sldLayoutMkLst>
            <pc:docMk/>
            <pc:sldMasterMk cId="2435847161" sldId="2147483695"/>
            <pc:sldLayoutMk cId="3165931904" sldId="2147483691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20:19.804" v="8"/>
          <pc:sldLayoutMkLst>
            <pc:docMk/>
            <pc:sldMasterMk cId="2435847161" sldId="2147483695"/>
            <pc:sldLayoutMk cId="3080451878" sldId="2147483692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20:19.804" v="8"/>
          <pc:sldLayoutMkLst>
            <pc:docMk/>
            <pc:sldMasterMk cId="2435847161" sldId="2147483695"/>
            <pc:sldLayoutMk cId="50468472" sldId="2147483693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20:19.804" v="8"/>
          <pc:sldLayoutMkLst>
            <pc:docMk/>
            <pc:sldMasterMk cId="2435847161" sldId="2147483695"/>
            <pc:sldLayoutMk cId="116088983" sldId="2147483694"/>
          </pc:sldLayoutMkLst>
        </pc:sldLayoutChg>
      </pc:sldMasterChg>
      <pc:sldMasterChg chg="add del addSldLayout delSldLayout">
        <pc:chgData name="Natasha McKinlay (2507264)" userId="S::2507264@student.uwtsd.ac.uk::ca892228-f9f6-4411-b8af-34a6de21a3b8" providerId="AD" clId="Web-{4B329EFE-8068-4D55-D6C6-5E8AC1B42D22}" dt="2025-10-04T17:30:52.200" v="106"/>
        <pc:sldMasterMkLst>
          <pc:docMk/>
          <pc:sldMasterMk cId="2352160823" sldId="2147483784"/>
        </pc:sldMasterMkLst>
        <pc:sldLayoutChg chg="add del">
          <pc:chgData name="Natasha McKinlay (2507264)" userId="S::2507264@student.uwtsd.ac.uk::ca892228-f9f6-4411-b8af-34a6de21a3b8" providerId="AD" clId="Web-{4B329EFE-8068-4D55-D6C6-5E8AC1B42D22}" dt="2025-10-04T17:30:52.200" v="106"/>
          <pc:sldLayoutMkLst>
            <pc:docMk/>
            <pc:sldMasterMk cId="2352160823" sldId="2147483784"/>
            <pc:sldLayoutMk cId="3416823867" sldId="2147483773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0:52.200" v="106"/>
          <pc:sldLayoutMkLst>
            <pc:docMk/>
            <pc:sldMasterMk cId="2352160823" sldId="2147483784"/>
            <pc:sldLayoutMk cId="960297781" sldId="2147483774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0:52.200" v="106"/>
          <pc:sldLayoutMkLst>
            <pc:docMk/>
            <pc:sldMasterMk cId="2352160823" sldId="2147483784"/>
            <pc:sldLayoutMk cId="2279999965" sldId="2147483775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0:52.200" v="106"/>
          <pc:sldLayoutMkLst>
            <pc:docMk/>
            <pc:sldMasterMk cId="2352160823" sldId="2147483784"/>
            <pc:sldLayoutMk cId="488102923" sldId="2147483776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0:52.200" v="106"/>
          <pc:sldLayoutMkLst>
            <pc:docMk/>
            <pc:sldMasterMk cId="2352160823" sldId="2147483784"/>
            <pc:sldLayoutMk cId="2023298762" sldId="2147483777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0:52.200" v="106"/>
          <pc:sldLayoutMkLst>
            <pc:docMk/>
            <pc:sldMasterMk cId="2352160823" sldId="2147483784"/>
            <pc:sldLayoutMk cId="2031941977" sldId="2147483778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0:52.200" v="106"/>
          <pc:sldLayoutMkLst>
            <pc:docMk/>
            <pc:sldMasterMk cId="2352160823" sldId="2147483784"/>
            <pc:sldLayoutMk cId="1186535751" sldId="2147483779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0:52.200" v="106"/>
          <pc:sldLayoutMkLst>
            <pc:docMk/>
            <pc:sldMasterMk cId="2352160823" sldId="2147483784"/>
            <pc:sldLayoutMk cId="2355123073" sldId="2147483780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0:52.200" v="106"/>
          <pc:sldLayoutMkLst>
            <pc:docMk/>
            <pc:sldMasterMk cId="2352160823" sldId="2147483784"/>
            <pc:sldLayoutMk cId="1663497280" sldId="2147483781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0:52.200" v="106"/>
          <pc:sldLayoutMkLst>
            <pc:docMk/>
            <pc:sldMasterMk cId="2352160823" sldId="2147483784"/>
            <pc:sldLayoutMk cId="3187039146" sldId="2147483782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0:52.200" v="106"/>
          <pc:sldLayoutMkLst>
            <pc:docMk/>
            <pc:sldMasterMk cId="2352160823" sldId="2147483784"/>
            <pc:sldLayoutMk cId="3347567711" sldId="2147483783"/>
          </pc:sldLayoutMkLst>
        </pc:sldLayoutChg>
      </pc:sldMasterChg>
      <pc:sldMasterChg chg="add del addSldLayout delSldLayout">
        <pc:chgData name="Natasha McKinlay (2507264)" userId="S::2507264@student.uwtsd.ac.uk::ca892228-f9f6-4411-b8af-34a6de21a3b8" providerId="AD" clId="Web-{4B329EFE-8068-4D55-D6C6-5E8AC1B42D22}" dt="2025-10-04T17:35:14" v="152"/>
        <pc:sldMasterMkLst>
          <pc:docMk/>
          <pc:sldMasterMk cId="362707251" sldId="2147483785"/>
        </pc:sldMasterMkLst>
        <pc:sldLayoutChg chg="add del">
          <pc:chgData name="Natasha McKinlay (2507264)" userId="S::2507264@student.uwtsd.ac.uk::ca892228-f9f6-4411-b8af-34a6de21a3b8" providerId="AD" clId="Web-{4B329EFE-8068-4D55-D6C6-5E8AC1B42D22}" dt="2025-10-04T17:35:14" v="152"/>
          <pc:sldLayoutMkLst>
            <pc:docMk/>
            <pc:sldMasterMk cId="362707251" sldId="2147483785"/>
            <pc:sldLayoutMk cId="88306095" sldId="2147483786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5:14" v="152"/>
          <pc:sldLayoutMkLst>
            <pc:docMk/>
            <pc:sldMasterMk cId="362707251" sldId="2147483785"/>
            <pc:sldLayoutMk cId="57483399" sldId="2147483787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5:14" v="152"/>
          <pc:sldLayoutMkLst>
            <pc:docMk/>
            <pc:sldMasterMk cId="362707251" sldId="2147483785"/>
            <pc:sldLayoutMk cId="1128672395" sldId="2147483788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5:14" v="152"/>
          <pc:sldLayoutMkLst>
            <pc:docMk/>
            <pc:sldMasterMk cId="362707251" sldId="2147483785"/>
            <pc:sldLayoutMk cId="3942883259" sldId="2147483789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5:14" v="152"/>
          <pc:sldLayoutMkLst>
            <pc:docMk/>
            <pc:sldMasterMk cId="362707251" sldId="2147483785"/>
            <pc:sldLayoutMk cId="3666777233" sldId="2147483790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5:14" v="152"/>
          <pc:sldLayoutMkLst>
            <pc:docMk/>
            <pc:sldMasterMk cId="362707251" sldId="2147483785"/>
            <pc:sldLayoutMk cId="1295913717" sldId="2147483791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5:14" v="152"/>
          <pc:sldLayoutMkLst>
            <pc:docMk/>
            <pc:sldMasterMk cId="362707251" sldId="2147483785"/>
            <pc:sldLayoutMk cId="1478049979" sldId="2147483792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5:14" v="152"/>
          <pc:sldLayoutMkLst>
            <pc:docMk/>
            <pc:sldMasterMk cId="362707251" sldId="2147483785"/>
            <pc:sldLayoutMk cId="1135261637" sldId="2147483793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5:14" v="152"/>
          <pc:sldLayoutMkLst>
            <pc:docMk/>
            <pc:sldMasterMk cId="362707251" sldId="2147483785"/>
            <pc:sldLayoutMk cId="648848534" sldId="2147483794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5:14" v="152"/>
          <pc:sldLayoutMkLst>
            <pc:docMk/>
            <pc:sldMasterMk cId="362707251" sldId="2147483785"/>
            <pc:sldLayoutMk cId="2832691318" sldId="2147483795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5:14" v="152"/>
          <pc:sldLayoutMkLst>
            <pc:docMk/>
            <pc:sldMasterMk cId="362707251" sldId="2147483785"/>
            <pc:sldLayoutMk cId="2888626205" sldId="2147483796"/>
          </pc:sldLayoutMkLst>
        </pc:sldLayoutChg>
      </pc:sldMasterChg>
      <pc:sldMasterChg chg="add del addSldLayout delSldLayout">
        <pc:chgData name="Natasha McKinlay (2507264)" userId="S::2507264@student.uwtsd.ac.uk::ca892228-f9f6-4411-b8af-34a6de21a3b8" providerId="AD" clId="Web-{4B329EFE-8068-4D55-D6C6-5E8AC1B42D22}" dt="2025-10-04T17:35:13.968" v="151"/>
        <pc:sldMasterMkLst>
          <pc:docMk/>
          <pc:sldMasterMk cId="1657777694" sldId="2147483797"/>
        </pc:sldMasterMkLst>
        <pc:sldLayoutChg chg="add del">
          <pc:chgData name="Natasha McKinlay (2507264)" userId="S::2507264@student.uwtsd.ac.uk::ca892228-f9f6-4411-b8af-34a6de21a3b8" providerId="AD" clId="Web-{4B329EFE-8068-4D55-D6C6-5E8AC1B42D22}" dt="2025-10-04T17:35:13.968" v="151"/>
          <pc:sldLayoutMkLst>
            <pc:docMk/>
            <pc:sldMasterMk cId="1657777694" sldId="2147483797"/>
            <pc:sldLayoutMk cId="348515101" sldId="2147483798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5:13.968" v="151"/>
          <pc:sldLayoutMkLst>
            <pc:docMk/>
            <pc:sldMasterMk cId="1657777694" sldId="2147483797"/>
            <pc:sldLayoutMk cId="3408579085" sldId="2147483799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5:13.968" v="151"/>
          <pc:sldLayoutMkLst>
            <pc:docMk/>
            <pc:sldMasterMk cId="1657777694" sldId="2147483797"/>
            <pc:sldLayoutMk cId="3452234298" sldId="2147483800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5:13.968" v="151"/>
          <pc:sldLayoutMkLst>
            <pc:docMk/>
            <pc:sldMasterMk cId="1657777694" sldId="2147483797"/>
            <pc:sldLayoutMk cId="841043718" sldId="2147483801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5:13.968" v="151"/>
          <pc:sldLayoutMkLst>
            <pc:docMk/>
            <pc:sldMasterMk cId="1657777694" sldId="2147483797"/>
            <pc:sldLayoutMk cId="684243364" sldId="2147483802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5:13.968" v="151"/>
          <pc:sldLayoutMkLst>
            <pc:docMk/>
            <pc:sldMasterMk cId="1657777694" sldId="2147483797"/>
            <pc:sldLayoutMk cId="3339371776" sldId="2147483803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5:13.968" v="151"/>
          <pc:sldLayoutMkLst>
            <pc:docMk/>
            <pc:sldMasterMk cId="1657777694" sldId="2147483797"/>
            <pc:sldLayoutMk cId="1670185638" sldId="2147483804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5:13.968" v="151"/>
          <pc:sldLayoutMkLst>
            <pc:docMk/>
            <pc:sldMasterMk cId="1657777694" sldId="2147483797"/>
            <pc:sldLayoutMk cId="355094015" sldId="2147483805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5:13.968" v="151"/>
          <pc:sldLayoutMkLst>
            <pc:docMk/>
            <pc:sldMasterMk cId="1657777694" sldId="2147483797"/>
            <pc:sldLayoutMk cId="3634267245" sldId="2147483806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5:13.968" v="151"/>
          <pc:sldLayoutMkLst>
            <pc:docMk/>
            <pc:sldMasterMk cId="1657777694" sldId="2147483797"/>
            <pc:sldLayoutMk cId="2537824023" sldId="2147483807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5:13.968" v="151"/>
          <pc:sldLayoutMkLst>
            <pc:docMk/>
            <pc:sldMasterMk cId="1657777694" sldId="2147483797"/>
            <pc:sldLayoutMk cId="3733218561" sldId="2147483808"/>
          </pc:sldLayoutMkLst>
        </pc:sldLayoutChg>
      </pc:sldMasterChg>
      <pc:sldMasterChg chg="add del addSldLayout delSldLayout">
        <pc:chgData name="Natasha McKinlay (2507264)" userId="S::2507264@student.uwtsd.ac.uk::ca892228-f9f6-4411-b8af-34a6de21a3b8" providerId="AD" clId="Web-{4B329EFE-8068-4D55-D6C6-5E8AC1B42D22}" dt="2025-10-04T17:36:19.531" v="154"/>
        <pc:sldMasterMkLst>
          <pc:docMk/>
          <pc:sldMasterMk cId="362707251" sldId="2147483820"/>
        </pc:sldMasterMkLst>
        <pc:sldLayoutChg chg="add del">
          <pc:chgData name="Natasha McKinlay (2507264)" userId="S::2507264@student.uwtsd.ac.uk::ca892228-f9f6-4411-b8af-34a6de21a3b8" providerId="AD" clId="Web-{4B329EFE-8068-4D55-D6C6-5E8AC1B42D22}" dt="2025-10-04T17:36:19.531" v="154"/>
          <pc:sldLayoutMkLst>
            <pc:docMk/>
            <pc:sldMasterMk cId="362707251" sldId="2147483820"/>
            <pc:sldLayoutMk cId="1478049979" sldId="2147483809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6:19.531" v="154"/>
          <pc:sldLayoutMkLst>
            <pc:docMk/>
            <pc:sldMasterMk cId="362707251" sldId="2147483820"/>
            <pc:sldLayoutMk cId="1135261637" sldId="2147483810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6:19.531" v="154"/>
          <pc:sldLayoutMkLst>
            <pc:docMk/>
            <pc:sldMasterMk cId="362707251" sldId="2147483820"/>
            <pc:sldLayoutMk cId="648848534" sldId="2147483811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6:19.531" v="154"/>
          <pc:sldLayoutMkLst>
            <pc:docMk/>
            <pc:sldMasterMk cId="362707251" sldId="2147483820"/>
            <pc:sldLayoutMk cId="2832691318" sldId="2147483812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6:19.531" v="154"/>
          <pc:sldLayoutMkLst>
            <pc:docMk/>
            <pc:sldMasterMk cId="362707251" sldId="2147483820"/>
            <pc:sldLayoutMk cId="1295913717" sldId="2147483813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6:19.531" v="154"/>
          <pc:sldLayoutMkLst>
            <pc:docMk/>
            <pc:sldMasterMk cId="362707251" sldId="2147483820"/>
            <pc:sldLayoutMk cId="2888626205" sldId="2147483814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6:19.531" v="154"/>
          <pc:sldLayoutMkLst>
            <pc:docMk/>
            <pc:sldMasterMk cId="362707251" sldId="2147483820"/>
            <pc:sldLayoutMk cId="88306095" sldId="2147483815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6:19.531" v="154"/>
          <pc:sldLayoutMkLst>
            <pc:docMk/>
            <pc:sldMasterMk cId="362707251" sldId="2147483820"/>
            <pc:sldLayoutMk cId="57483399" sldId="2147483816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6:19.531" v="154"/>
          <pc:sldLayoutMkLst>
            <pc:docMk/>
            <pc:sldMasterMk cId="362707251" sldId="2147483820"/>
            <pc:sldLayoutMk cId="1128672395" sldId="2147483817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6:19.531" v="154"/>
          <pc:sldLayoutMkLst>
            <pc:docMk/>
            <pc:sldMasterMk cId="362707251" sldId="2147483820"/>
            <pc:sldLayoutMk cId="3942883259" sldId="2147483818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6:19.531" v="154"/>
          <pc:sldLayoutMkLst>
            <pc:docMk/>
            <pc:sldMasterMk cId="362707251" sldId="2147483820"/>
            <pc:sldLayoutMk cId="3666777233" sldId="2147483819"/>
          </pc:sldLayoutMkLst>
        </pc:sldLayoutChg>
      </pc:sldMasterChg>
      <pc:sldMasterChg chg="add del addSldLayout delSldLayout">
        <pc:chgData name="Natasha McKinlay (2507264)" userId="S::2507264@student.uwtsd.ac.uk::ca892228-f9f6-4411-b8af-34a6de21a3b8" providerId="AD" clId="Web-{4B329EFE-8068-4D55-D6C6-5E8AC1B42D22}" dt="2025-10-04T17:34:26.405" v="141"/>
        <pc:sldMasterMkLst>
          <pc:docMk/>
          <pc:sldMasterMk cId="2525809656" sldId="2147483833"/>
        </pc:sldMasterMkLst>
        <pc:sldLayoutChg chg="add del">
          <pc:chgData name="Natasha McKinlay (2507264)" userId="S::2507264@student.uwtsd.ac.uk::ca892228-f9f6-4411-b8af-34a6de21a3b8" providerId="AD" clId="Web-{4B329EFE-8068-4D55-D6C6-5E8AC1B42D22}" dt="2025-10-04T17:34:26.405" v="141"/>
          <pc:sldLayoutMkLst>
            <pc:docMk/>
            <pc:sldMasterMk cId="2525809656" sldId="2147483833"/>
            <pc:sldLayoutMk cId="1816745288" sldId="2147483822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4:26.405" v="141"/>
          <pc:sldLayoutMkLst>
            <pc:docMk/>
            <pc:sldMasterMk cId="2525809656" sldId="2147483833"/>
            <pc:sldLayoutMk cId="4215725787" sldId="2147483823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4:26.405" v="141"/>
          <pc:sldLayoutMkLst>
            <pc:docMk/>
            <pc:sldMasterMk cId="2525809656" sldId="2147483833"/>
            <pc:sldLayoutMk cId="3275808425" sldId="2147483824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4:26.405" v="141"/>
          <pc:sldLayoutMkLst>
            <pc:docMk/>
            <pc:sldMasterMk cId="2525809656" sldId="2147483833"/>
            <pc:sldLayoutMk cId="4052523493" sldId="2147483825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4:26.405" v="141"/>
          <pc:sldLayoutMkLst>
            <pc:docMk/>
            <pc:sldMasterMk cId="2525809656" sldId="2147483833"/>
            <pc:sldLayoutMk cId="831141756" sldId="2147483826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4:26.405" v="141"/>
          <pc:sldLayoutMkLst>
            <pc:docMk/>
            <pc:sldMasterMk cId="2525809656" sldId="2147483833"/>
            <pc:sldLayoutMk cId="1595680282" sldId="2147483827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4:26.405" v="141"/>
          <pc:sldLayoutMkLst>
            <pc:docMk/>
            <pc:sldMasterMk cId="2525809656" sldId="2147483833"/>
            <pc:sldLayoutMk cId="3293762307" sldId="2147483828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4:26.405" v="141"/>
          <pc:sldLayoutMkLst>
            <pc:docMk/>
            <pc:sldMasterMk cId="2525809656" sldId="2147483833"/>
            <pc:sldLayoutMk cId="2935321344" sldId="2147483829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4:26.405" v="141"/>
          <pc:sldLayoutMkLst>
            <pc:docMk/>
            <pc:sldMasterMk cId="2525809656" sldId="2147483833"/>
            <pc:sldLayoutMk cId="2362794407" sldId="2147483830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4:26.405" v="141"/>
          <pc:sldLayoutMkLst>
            <pc:docMk/>
            <pc:sldMasterMk cId="2525809656" sldId="2147483833"/>
            <pc:sldLayoutMk cId="4107335363" sldId="2147483831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4:26.405" v="141"/>
          <pc:sldLayoutMkLst>
            <pc:docMk/>
            <pc:sldMasterMk cId="2525809656" sldId="2147483833"/>
            <pc:sldLayoutMk cId="436457068" sldId="2147483832"/>
          </pc:sldLayoutMkLst>
        </pc:sldLayoutChg>
      </pc:sldMasterChg>
      <pc:sldMasterChg chg="add del addSldLayout delSldLayout">
        <pc:chgData name="Natasha McKinlay (2507264)" userId="S::2507264@student.uwtsd.ac.uk::ca892228-f9f6-4411-b8af-34a6de21a3b8" providerId="AD" clId="Web-{4B329EFE-8068-4D55-D6C6-5E8AC1B42D22}" dt="2025-10-04T17:34:33.827" v="143"/>
        <pc:sldMasterMkLst>
          <pc:docMk/>
          <pc:sldMasterMk cId="1672805188" sldId="2147483846"/>
        </pc:sldMasterMkLst>
        <pc:sldLayoutChg chg="add del">
          <pc:chgData name="Natasha McKinlay (2507264)" userId="S::2507264@student.uwtsd.ac.uk::ca892228-f9f6-4411-b8af-34a6de21a3b8" providerId="AD" clId="Web-{4B329EFE-8068-4D55-D6C6-5E8AC1B42D22}" dt="2025-10-04T17:34:33.827" v="143"/>
          <pc:sldLayoutMkLst>
            <pc:docMk/>
            <pc:sldMasterMk cId="1672805188" sldId="2147483846"/>
            <pc:sldLayoutMk cId="4163023600" sldId="2147483835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4:33.827" v="143"/>
          <pc:sldLayoutMkLst>
            <pc:docMk/>
            <pc:sldMasterMk cId="1672805188" sldId="2147483846"/>
            <pc:sldLayoutMk cId="1443125005" sldId="2147483836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4:33.827" v="143"/>
          <pc:sldLayoutMkLst>
            <pc:docMk/>
            <pc:sldMasterMk cId="1672805188" sldId="2147483846"/>
            <pc:sldLayoutMk cId="891182397" sldId="2147483837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4:33.827" v="143"/>
          <pc:sldLayoutMkLst>
            <pc:docMk/>
            <pc:sldMasterMk cId="1672805188" sldId="2147483846"/>
            <pc:sldLayoutMk cId="496817337" sldId="2147483838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4:33.827" v="143"/>
          <pc:sldLayoutMkLst>
            <pc:docMk/>
            <pc:sldMasterMk cId="1672805188" sldId="2147483846"/>
            <pc:sldLayoutMk cId="2456797858" sldId="2147483839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4:33.827" v="143"/>
          <pc:sldLayoutMkLst>
            <pc:docMk/>
            <pc:sldMasterMk cId="1672805188" sldId="2147483846"/>
            <pc:sldLayoutMk cId="1724117876" sldId="2147483840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4:33.827" v="143"/>
          <pc:sldLayoutMkLst>
            <pc:docMk/>
            <pc:sldMasterMk cId="1672805188" sldId="2147483846"/>
            <pc:sldLayoutMk cId="2529590379" sldId="2147483841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4:33.827" v="143"/>
          <pc:sldLayoutMkLst>
            <pc:docMk/>
            <pc:sldMasterMk cId="1672805188" sldId="2147483846"/>
            <pc:sldLayoutMk cId="2333730151" sldId="2147483842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4:33.827" v="143"/>
          <pc:sldLayoutMkLst>
            <pc:docMk/>
            <pc:sldMasterMk cId="1672805188" sldId="2147483846"/>
            <pc:sldLayoutMk cId="482361327" sldId="2147483843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4:33.827" v="143"/>
          <pc:sldLayoutMkLst>
            <pc:docMk/>
            <pc:sldMasterMk cId="1672805188" sldId="2147483846"/>
            <pc:sldLayoutMk cId="2204775596" sldId="2147483844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4:33.827" v="143"/>
          <pc:sldLayoutMkLst>
            <pc:docMk/>
            <pc:sldMasterMk cId="1672805188" sldId="2147483846"/>
            <pc:sldLayoutMk cId="552896865" sldId="2147483845"/>
          </pc:sldLayoutMkLst>
        </pc:sldLayoutChg>
      </pc:sldMasterChg>
      <pc:sldMasterChg chg="add del addSldLayout delSldLayout">
        <pc:chgData name="Natasha McKinlay (2507264)" userId="S::2507264@student.uwtsd.ac.uk::ca892228-f9f6-4411-b8af-34a6de21a3b8" providerId="AD" clId="Web-{4B329EFE-8068-4D55-D6C6-5E8AC1B42D22}" dt="2025-10-04T17:37:24.173" v="165"/>
        <pc:sldMasterMkLst>
          <pc:docMk/>
          <pc:sldMasterMk cId="434000396" sldId="2147483857"/>
        </pc:sldMasterMkLst>
        <pc:sldLayoutChg chg="add del">
          <pc:chgData name="Natasha McKinlay (2507264)" userId="S::2507264@student.uwtsd.ac.uk::ca892228-f9f6-4411-b8af-34a6de21a3b8" providerId="AD" clId="Web-{4B329EFE-8068-4D55-D6C6-5E8AC1B42D22}" dt="2025-10-04T17:37:24.173" v="165"/>
          <pc:sldLayoutMkLst>
            <pc:docMk/>
            <pc:sldMasterMk cId="434000396" sldId="2147483857"/>
            <pc:sldLayoutMk cId="1841810841" sldId="2147483846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24.173" v="165"/>
          <pc:sldLayoutMkLst>
            <pc:docMk/>
            <pc:sldMasterMk cId="434000396" sldId="2147483857"/>
            <pc:sldLayoutMk cId="3540859254" sldId="2147483847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24.173" v="165"/>
          <pc:sldLayoutMkLst>
            <pc:docMk/>
            <pc:sldMasterMk cId="434000396" sldId="2147483857"/>
            <pc:sldLayoutMk cId="1598655380" sldId="2147483848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24.173" v="165"/>
          <pc:sldLayoutMkLst>
            <pc:docMk/>
            <pc:sldMasterMk cId="434000396" sldId="2147483857"/>
            <pc:sldLayoutMk cId="222123490" sldId="2147483849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24.173" v="165"/>
          <pc:sldLayoutMkLst>
            <pc:docMk/>
            <pc:sldMasterMk cId="434000396" sldId="2147483857"/>
            <pc:sldLayoutMk cId="314487605" sldId="2147483850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24.173" v="165"/>
          <pc:sldLayoutMkLst>
            <pc:docMk/>
            <pc:sldMasterMk cId="434000396" sldId="2147483857"/>
            <pc:sldLayoutMk cId="784214760" sldId="2147483851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24.173" v="165"/>
          <pc:sldLayoutMkLst>
            <pc:docMk/>
            <pc:sldMasterMk cId="434000396" sldId="2147483857"/>
            <pc:sldLayoutMk cId="3282306145" sldId="2147483852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24.173" v="165"/>
          <pc:sldLayoutMkLst>
            <pc:docMk/>
            <pc:sldMasterMk cId="434000396" sldId="2147483857"/>
            <pc:sldLayoutMk cId="3084759033" sldId="2147483853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24.173" v="165"/>
          <pc:sldLayoutMkLst>
            <pc:docMk/>
            <pc:sldMasterMk cId="434000396" sldId="2147483857"/>
            <pc:sldLayoutMk cId="3890392186" sldId="2147483854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24.173" v="165"/>
          <pc:sldLayoutMkLst>
            <pc:docMk/>
            <pc:sldMasterMk cId="434000396" sldId="2147483857"/>
            <pc:sldLayoutMk cId="2501823113" sldId="2147483855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24.173" v="165"/>
          <pc:sldLayoutMkLst>
            <pc:docMk/>
            <pc:sldMasterMk cId="434000396" sldId="2147483857"/>
            <pc:sldLayoutMk cId="3552214160" sldId="2147483856"/>
          </pc:sldLayoutMkLst>
        </pc:sldLayoutChg>
      </pc:sldMasterChg>
      <pc:sldMasterChg chg="add del addSldLayout delSldLayout">
        <pc:chgData name="Natasha McKinlay (2507264)" userId="S::2507264@student.uwtsd.ac.uk::ca892228-f9f6-4411-b8af-34a6de21a3b8" providerId="AD" clId="Web-{4B329EFE-8068-4D55-D6C6-5E8AC1B42D22}" dt="2025-10-04T17:34:44.546" v="145"/>
        <pc:sldMasterMkLst>
          <pc:docMk/>
          <pc:sldMasterMk cId="577206127" sldId="2147483859"/>
        </pc:sldMasterMkLst>
        <pc:sldLayoutChg chg="add del">
          <pc:chgData name="Natasha McKinlay (2507264)" userId="S::2507264@student.uwtsd.ac.uk::ca892228-f9f6-4411-b8af-34a6de21a3b8" providerId="AD" clId="Web-{4B329EFE-8068-4D55-D6C6-5E8AC1B42D22}" dt="2025-10-04T17:34:44.546" v="145"/>
          <pc:sldLayoutMkLst>
            <pc:docMk/>
            <pc:sldMasterMk cId="577206127" sldId="2147483859"/>
            <pc:sldLayoutMk cId="4034164300" sldId="2147483848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4:44.546" v="145"/>
          <pc:sldLayoutMkLst>
            <pc:docMk/>
            <pc:sldMasterMk cId="577206127" sldId="2147483859"/>
            <pc:sldLayoutMk cId="1246639053" sldId="2147483849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4:44.546" v="145"/>
          <pc:sldLayoutMkLst>
            <pc:docMk/>
            <pc:sldMasterMk cId="577206127" sldId="2147483859"/>
            <pc:sldLayoutMk cId="128864822" sldId="2147483850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4:44.546" v="145"/>
          <pc:sldLayoutMkLst>
            <pc:docMk/>
            <pc:sldMasterMk cId="577206127" sldId="2147483859"/>
            <pc:sldLayoutMk cId="4255429690" sldId="2147483851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4:44.546" v="145"/>
          <pc:sldLayoutMkLst>
            <pc:docMk/>
            <pc:sldMasterMk cId="577206127" sldId="2147483859"/>
            <pc:sldLayoutMk cId="721676633" sldId="2147483852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4:44.546" v="145"/>
          <pc:sldLayoutMkLst>
            <pc:docMk/>
            <pc:sldMasterMk cId="577206127" sldId="2147483859"/>
            <pc:sldLayoutMk cId="3076237288" sldId="2147483853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4:44.546" v="145"/>
          <pc:sldLayoutMkLst>
            <pc:docMk/>
            <pc:sldMasterMk cId="577206127" sldId="2147483859"/>
            <pc:sldLayoutMk cId="4168804743" sldId="2147483854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4:44.546" v="145"/>
          <pc:sldLayoutMkLst>
            <pc:docMk/>
            <pc:sldMasterMk cId="577206127" sldId="2147483859"/>
            <pc:sldLayoutMk cId="3292718448" sldId="2147483855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4:44.546" v="145"/>
          <pc:sldLayoutMkLst>
            <pc:docMk/>
            <pc:sldMasterMk cId="577206127" sldId="2147483859"/>
            <pc:sldLayoutMk cId="2941007182" sldId="2147483856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4:44.546" v="145"/>
          <pc:sldLayoutMkLst>
            <pc:docMk/>
            <pc:sldMasterMk cId="577206127" sldId="2147483859"/>
            <pc:sldLayoutMk cId="970048948" sldId="2147483857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4:44.546" v="145"/>
          <pc:sldLayoutMkLst>
            <pc:docMk/>
            <pc:sldMasterMk cId="577206127" sldId="2147483859"/>
            <pc:sldLayoutMk cId="3583982512" sldId="2147483858"/>
          </pc:sldLayoutMkLst>
        </pc:sldLayoutChg>
      </pc:sldMasterChg>
      <pc:sldMasterChg chg="add del addSldLayout delSldLayout">
        <pc:chgData name="Natasha McKinlay (2507264)" userId="S::2507264@student.uwtsd.ac.uk::ca892228-f9f6-4411-b8af-34a6de21a3b8" providerId="AD" clId="Web-{4B329EFE-8068-4D55-D6C6-5E8AC1B42D22}" dt="2025-10-04T17:34:47.671" v="147"/>
        <pc:sldMasterMkLst>
          <pc:docMk/>
          <pc:sldMasterMk cId="687174729" sldId="2147483872"/>
        </pc:sldMasterMkLst>
        <pc:sldLayoutChg chg="add del">
          <pc:chgData name="Natasha McKinlay (2507264)" userId="S::2507264@student.uwtsd.ac.uk::ca892228-f9f6-4411-b8af-34a6de21a3b8" providerId="AD" clId="Web-{4B329EFE-8068-4D55-D6C6-5E8AC1B42D22}" dt="2025-10-04T17:34:47.671" v="147"/>
          <pc:sldLayoutMkLst>
            <pc:docMk/>
            <pc:sldMasterMk cId="687174729" sldId="2147483872"/>
            <pc:sldLayoutMk cId="3333611249" sldId="2147483861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4:47.671" v="147"/>
          <pc:sldLayoutMkLst>
            <pc:docMk/>
            <pc:sldMasterMk cId="687174729" sldId="2147483872"/>
            <pc:sldLayoutMk cId="4015769822" sldId="2147483862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4:47.671" v="147"/>
          <pc:sldLayoutMkLst>
            <pc:docMk/>
            <pc:sldMasterMk cId="687174729" sldId="2147483872"/>
            <pc:sldLayoutMk cId="1506754754" sldId="2147483863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4:47.671" v="147"/>
          <pc:sldLayoutMkLst>
            <pc:docMk/>
            <pc:sldMasterMk cId="687174729" sldId="2147483872"/>
            <pc:sldLayoutMk cId="877771271" sldId="2147483864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4:47.671" v="147"/>
          <pc:sldLayoutMkLst>
            <pc:docMk/>
            <pc:sldMasterMk cId="687174729" sldId="2147483872"/>
            <pc:sldLayoutMk cId="3221281285" sldId="2147483865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4:47.671" v="147"/>
          <pc:sldLayoutMkLst>
            <pc:docMk/>
            <pc:sldMasterMk cId="687174729" sldId="2147483872"/>
            <pc:sldLayoutMk cId="4126390009" sldId="2147483866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4:47.671" v="147"/>
          <pc:sldLayoutMkLst>
            <pc:docMk/>
            <pc:sldMasterMk cId="687174729" sldId="2147483872"/>
            <pc:sldLayoutMk cId="716902395" sldId="2147483867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4:47.671" v="147"/>
          <pc:sldLayoutMkLst>
            <pc:docMk/>
            <pc:sldMasterMk cId="687174729" sldId="2147483872"/>
            <pc:sldLayoutMk cId="2718191399" sldId="2147483868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4:47.671" v="147"/>
          <pc:sldLayoutMkLst>
            <pc:docMk/>
            <pc:sldMasterMk cId="687174729" sldId="2147483872"/>
            <pc:sldLayoutMk cId="3887355830" sldId="2147483869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4:47.671" v="147"/>
          <pc:sldLayoutMkLst>
            <pc:docMk/>
            <pc:sldMasterMk cId="687174729" sldId="2147483872"/>
            <pc:sldLayoutMk cId="1888347768" sldId="2147483870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4:47.671" v="147"/>
          <pc:sldLayoutMkLst>
            <pc:docMk/>
            <pc:sldMasterMk cId="687174729" sldId="2147483872"/>
            <pc:sldLayoutMk cId="1624706046" sldId="2147483871"/>
          </pc:sldLayoutMkLst>
        </pc:sldLayoutChg>
      </pc:sldMasterChg>
      <pc:sldMasterChg chg="add del addSldLayout delSldLayout">
        <pc:chgData name="Natasha McKinlay (2507264)" userId="S::2507264@student.uwtsd.ac.uk::ca892228-f9f6-4411-b8af-34a6de21a3b8" providerId="AD" clId="Web-{4B329EFE-8068-4D55-D6C6-5E8AC1B42D22}" dt="2025-10-04T17:37:13.719" v="160"/>
        <pc:sldMasterMkLst>
          <pc:docMk/>
          <pc:sldMasterMk cId="2223279265" sldId="2147483881"/>
        </pc:sldMasterMkLst>
        <pc:sldLayoutChg chg="add del">
          <pc:chgData name="Natasha McKinlay (2507264)" userId="S::2507264@student.uwtsd.ac.uk::ca892228-f9f6-4411-b8af-34a6de21a3b8" providerId="AD" clId="Web-{4B329EFE-8068-4D55-D6C6-5E8AC1B42D22}" dt="2025-10-04T17:37:13.719" v="160"/>
          <pc:sldLayoutMkLst>
            <pc:docMk/>
            <pc:sldMasterMk cId="2223279265" sldId="2147483881"/>
            <pc:sldLayoutMk cId="3245815978" sldId="2147483870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13.719" v="160"/>
          <pc:sldLayoutMkLst>
            <pc:docMk/>
            <pc:sldMasterMk cId="2223279265" sldId="2147483881"/>
            <pc:sldLayoutMk cId="2536938301" sldId="2147483871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13.719" v="160"/>
          <pc:sldLayoutMkLst>
            <pc:docMk/>
            <pc:sldMasterMk cId="2223279265" sldId="2147483881"/>
            <pc:sldLayoutMk cId="2684314513" sldId="2147483872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13.719" v="160"/>
          <pc:sldLayoutMkLst>
            <pc:docMk/>
            <pc:sldMasterMk cId="2223279265" sldId="2147483881"/>
            <pc:sldLayoutMk cId="2138515367" sldId="2147483873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13.719" v="160"/>
          <pc:sldLayoutMkLst>
            <pc:docMk/>
            <pc:sldMasterMk cId="2223279265" sldId="2147483881"/>
            <pc:sldLayoutMk cId="2716048971" sldId="2147483874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13.719" v="160"/>
          <pc:sldLayoutMkLst>
            <pc:docMk/>
            <pc:sldMasterMk cId="2223279265" sldId="2147483881"/>
            <pc:sldLayoutMk cId="806339994" sldId="2147483875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13.719" v="160"/>
          <pc:sldLayoutMkLst>
            <pc:docMk/>
            <pc:sldMasterMk cId="2223279265" sldId="2147483881"/>
            <pc:sldLayoutMk cId="3934516001" sldId="2147483876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13.719" v="160"/>
          <pc:sldLayoutMkLst>
            <pc:docMk/>
            <pc:sldMasterMk cId="2223279265" sldId="2147483881"/>
            <pc:sldLayoutMk cId="1726215803" sldId="2147483877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13.719" v="160"/>
          <pc:sldLayoutMkLst>
            <pc:docMk/>
            <pc:sldMasterMk cId="2223279265" sldId="2147483881"/>
            <pc:sldLayoutMk cId="2650311156" sldId="2147483878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13.719" v="160"/>
          <pc:sldLayoutMkLst>
            <pc:docMk/>
            <pc:sldMasterMk cId="2223279265" sldId="2147483881"/>
            <pc:sldLayoutMk cId="1067639174" sldId="2147483879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13.719" v="160"/>
          <pc:sldLayoutMkLst>
            <pc:docMk/>
            <pc:sldMasterMk cId="2223279265" sldId="2147483881"/>
            <pc:sldLayoutMk cId="1609356577" sldId="2147483880"/>
          </pc:sldLayoutMkLst>
        </pc:sldLayoutChg>
      </pc:sldMasterChg>
      <pc:sldMasterChg chg="add del addSldLayout delSldLayout">
        <pc:chgData name="Natasha McKinlay (2507264)" userId="S::2507264@student.uwtsd.ac.uk::ca892228-f9f6-4411-b8af-34a6de21a3b8" providerId="AD" clId="Web-{4B329EFE-8068-4D55-D6C6-5E8AC1B42D22}" dt="2025-10-04T17:35:02.593" v="149"/>
        <pc:sldMasterMkLst>
          <pc:docMk/>
          <pc:sldMasterMk cId="2419523047" sldId="2147483885"/>
        </pc:sldMasterMkLst>
        <pc:sldLayoutChg chg="add del">
          <pc:chgData name="Natasha McKinlay (2507264)" userId="S::2507264@student.uwtsd.ac.uk::ca892228-f9f6-4411-b8af-34a6de21a3b8" providerId="AD" clId="Web-{4B329EFE-8068-4D55-D6C6-5E8AC1B42D22}" dt="2025-10-04T17:35:02.593" v="149"/>
          <pc:sldLayoutMkLst>
            <pc:docMk/>
            <pc:sldMasterMk cId="2419523047" sldId="2147483885"/>
            <pc:sldLayoutMk cId="670596994" sldId="2147483874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5:02.593" v="149"/>
          <pc:sldLayoutMkLst>
            <pc:docMk/>
            <pc:sldMasterMk cId="2419523047" sldId="2147483885"/>
            <pc:sldLayoutMk cId="1814096639" sldId="2147483875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5:02.593" v="149"/>
          <pc:sldLayoutMkLst>
            <pc:docMk/>
            <pc:sldMasterMk cId="2419523047" sldId="2147483885"/>
            <pc:sldLayoutMk cId="230937471" sldId="2147483876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5:02.593" v="149"/>
          <pc:sldLayoutMkLst>
            <pc:docMk/>
            <pc:sldMasterMk cId="2419523047" sldId="2147483885"/>
            <pc:sldLayoutMk cId="2893803139" sldId="2147483877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5:02.593" v="149"/>
          <pc:sldLayoutMkLst>
            <pc:docMk/>
            <pc:sldMasterMk cId="2419523047" sldId="2147483885"/>
            <pc:sldLayoutMk cId="1724959830" sldId="2147483878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5:02.593" v="149"/>
          <pc:sldLayoutMkLst>
            <pc:docMk/>
            <pc:sldMasterMk cId="2419523047" sldId="2147483885"/>
            <pc:sldLayoutMk cId="2435894255" sldId="2147483879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5:02.593" v="149"/>
          <pc:sldLayoutMkLst>
            <pc:docMk/>
            <pc:sldMasterMk cId="2419523047" sldId="2147483885"/>
            <pc:sldLayoutMk cId="1588101420" sldId="2147483880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5:02.593" v="149"/>
          <pc:sldLayoutMkLst>
            <pc:docMk/>
            <pc:sldMasterMk cId="2419523047" sldId="2147483885"/>
            <pc:sldLayoutMk cId="3265568539" sldId="2147483881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5:02.593" v="149"/>
          <pc:sldLayoutMkLst>
            <pc:docMk/>
            <pc:sldMasterMk cId="2419523047" sldId="2147483885"/>
            <pc:sldLayoutMk cId="3704427225" sldId="2147483882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5:02.593" v="149"/>
          <pc:sldLayoutMkLst>
            <pc:docMk/>
            <pc:sldMasterMk cId="2419523047" sldId="2147483885"/>
            <pc:sldLayoutMk cId="1106682666" sldId="2147483883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5:02.593" v="149"/>
          <pc:sldLayoutMkLst>
            <pc:docMk/>
            <pc:sldMasterMk cId="2419523047" sldId="2147483885"/>
            <pc:sldLayoutMk cId="1036988132" sldId="2147483884"/>
          </pc:sldLayoutMkLst>
        </pc:sldLayoutChg>
      </pc:sldMasterChg>
      <pc:sldMasterChg chg="add del addSldLayout delSldLayout">
        <pc:chgData name="Natasha McKinlay (2507264)" userId="S::2507264@student.uwtsd.ac.uk::ca892228-f9f6-4411-b8af-34a6de21a3b8" providerId="AD" clId="Web-{4B329EFE-8068-4D55-D6C6-5E8AC1B42D22}" dt="2025-10-04T17:37:20.641" v="162"/>
        <pc:sldMasterMkLst>
          <pc:docMk/>
          <pc:sldMasterMk cId="434000396" sldId="2147483894"/>
        </pc:sldMasterMkLst>
        <pc:sldLayoutChg chg="add del">
          <pc:chgData name="Natasha McKinlay (2507264)" userId="S::2507264@student.uwtsd.ac.uk::ca892228-f9f6-4411-b8af-34a6de21a3b8" providerId="AD" clId="Web-{4B329EFE-8068-4D55-D6C6-5E8AC1B42D22}" dt="2025-10-04T17:37:20.641" v="162"/>
          <pc:sldLayoutMkLst>
            <pc:docMk/>
            <pc:sldMasterMk cId="434000396" sldId="2147483894"/>
            <pc:sldLayoutMk cId="1841810841" sldId="2147483883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20.641" v="162"/>
          <pc:sldLayoutMkLst>
            <pc:docMk/>
            <pc:sldMasterMk cId="434000396" sldId="2147483894"/>
            <pc:sldLayoutMk cId="3540859254" sldId="2147483884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20.641" v="162"/>
          <pc:sldLayoutMkLst>
            <pc:docMk/>
            <pc:sldMasterMk cId="434000396" sldId="2147483894"/>
            <pc:sldLayoutMk cId="1598655380" sldId="2147483885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20.641" v="162"/>
          <pc:sldLayoutMkLst>
            <pc:docMk/>
            <pc:sldMasterMk cId="434000396" sldId="2147483894"/>
            <pc:sldLayoutMk cId="222123490" sldId="2147483886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20.641" v="162"/>
          <pc:sldLayoutMkLst>
            <pc:docMk/>
            <pc:sldMasterMk cId="434000396" sldId="2147483894"/>
            <pc:sldLayoutMk cId="314487605" sldId="2147483887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20.641" v="162"/>
          <pc:sldLayoutMkLst>
            <pc:docMk/>
            <pc:sldMasterMk cId="434000396" sldId="2147483894"/>
            <pc:sldLayoutMk cId="784214760" sldId="2147483888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20.641" v="162"/>
          <pc:sldLayoutMkLst>
            <pc:docMk/>
            <pc:sldMasterMk cId="434000396" sldId="2147483894"/>
            <pc:sldLayoutMk cId="3282306145" sldId="2147483889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20.641" v="162"/>
          <pc:sldLayoutMkLst>
            <pc:docMk/>
            <pc:sldMasterMk cId="434000396" sldId="2147483894"/>
            <pc:sldLayoutMk cId="3084759033" sldId="2147483890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20.641" v="162"/>
          <pc:sldLayoutMkLst>
            <pc:docMk/>
            <pc:sldMasterMk cId="434000396" sldId="2147483894"/>
            <pc:sldLayoutMk cId="3890392186" sldId="2147483891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20.641" v="162"/>
          <pc:sldLayoutMkLst>
            <pc:docMk/>
            <pc:sldMasterMk cId="434000396" sldId="2147483894"/>
            <pc:sldLayoutMk cId="2501823113" sldId="2147483892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20.641" v="162"/>
          <pc:sldLayoutMkLst>
            <pc:docMk/>
            <pc:sldMasterMk cId="434000396" sldId="2147483894"/>
            <pc:sldLayoutMk cId="3552214160" sldId="2147483893"/>
          </pc:sldLayoutMkLst>
        </pc:sldLayoutChg>
      </pc:sldMasterChg>
      <pc:sldMasterChg chg="add del addSldLayout delSldLayout">
        <pc:chgData name="Natasha McKinlay (2507264)" userId="S::2507264@student.uwtsd.ac.uk::ca892228-f9f6-4411-b8af-34a6de21a3b8" providerId="AD" clId="Web-{4B329EFE-8068-4D55-D6C6-5E8AC1B42D22}" dt="2025-10-04T17:37:24.094" v="164"/>
        <pc:sldMasterMkLst>
          <pc:docMk/>
          <pc:sldMasterMk cId="3928152494" sldId="2147483907"/>
        </pc:sldMasterMkLst>
        <pc:sldLayoutChg chg="add del">
          <pc:chgData name="Natasha McKinlay (2507264)" userId="S::2507264@student.uwtsd.ac.uk::ca892228-f9f6-4411-b8af-34a6de21a3b8" providerId="AD" clId="Web-{4B329EFE-8068-4D55-D6C6-5E8AC1B42D22}" dt="2025-10-04T17:37:24.094" v="164"/>
          <pc:sldLayoutMkLst>
            <pc:docMk/>
            <pc:sldMasterMk cId="3928152494" sldId="2147483907"/>
            <pc:sldLayoutMk cId="516366547" sldId="2147483896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24.094" v="164"/>
          <pc:sldLayoutMkLst>
            <pc:docMk/>
            <pc:sldMasterMk cId="3928152494" sldId="2147483907"/>
            <pc:sldLayoutMk cId="1544422925" sldId="2147483897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24.094" v="164"/>
          <pc:sldLayoutMkLst>
            <pc:docMk/>
            <pc:sldMasterMk cId="3928152494" sldId="2147483907"/>
            <pc:sldLayoutMk cId="1615614608" sldId="2147483898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24.094" v="164"/>
          <pc:sldLayoutMkLst>
            <pc:docMk/>
            <pc:sldMasterMk cId="3928152494" sldId="2147483907"/>
            <pc:sldLayoutMk cId="653294880" sldId="2147483899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24.094" v="164"/>
          <pc:sldLayoutMkLst>
            <pc:docMk/>
            <pc:sldMasterMk cId="3928152494" sldId="2147483907"/>
            <pc:sldLayoutMk cId="4151365339" sldId="2147483900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24.094" v="164"/>
          <pc:sldLayoutMkLst>
            <pc:docMk/>
            <pc:sldMasterMk cId="3928152494" sldId="2147483907"/>
            <pc:sldLayoutMk cId="2444318226" sldId="2147483901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24.094" v="164"/>
          <pc:sldLayoutMkLst>
            <pc:docMk/>
            <pc:sldMasterMk cId="3928152494" sldId="2147483907"/>
            <pc:sldLayoutMk cId="2182066218" sldId="2147483902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24.094" v="164"/>
          <pc:sldLayoutMkLst>
            <pc:docMk/>
            <pc:sldMasterMk cId="3928152494" sldId="2147483907"/>
            <pc:sldLayoutMk cId="4292667839" sldId="2147483903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24.094" v="164"/>
          <pc:sldLayoutMkLst>
            <pc:docMk/>
            <pc:sldMasterMk cId="3928152494" sldId="2147483907"/>
            <pc:sldLayoutMk cId="2764238325" sldId="2147483904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24.094" v="164"/>
          <pc:sldLayoutMkLst>
            <pc:docMk/>
            <pc:sldMasterMk cId="3928152494" sldId="2147483907"/>
            <pc:sldLayoutMk cId="1110417377" sldId="2147483905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24.094" v="164"/>
          <pc:sldLayoutMkLst>
            <pc:docMk/>
            <pc:sldMasterMk cId="3928152494" sldId="2147483907"/>
            <pc:sldLayoutMk cId="820459650" sldId="2147483906"/>
          </pc:sldLayoutMkLst>
        </pc:sldLayoutChg>
      </pc:sldMasterChg>
      <pc:sldMasterChg chg="add del addSldLayout delSldLayout">
        <pc:chgData name="Natasha McKinlay (2507264)" userId="S::2507264@student.uwtsd.ac.uk::ca892228-f9f6-4411-b8af-34a6de21a3b8" providerId="AD" clId="Web-{4B329EFE-8068-4D55-D6C6-5E8AC1B42D22}" dt="2025-10-04T17:37:45.486" v="168"/>
        <pc:sldMasterMkLst>
          <pc:docMk/>
          <pc:sldMasterMk cId="4047490860" sldId="2147483920"/>
        </pc:sldMasterMkLst>
        <pc:sldLayoutChg chg="add del">
          <pc:chgData name="Natasha McKinlay (2507264)" userId="S::2507264@student.uwtsd.ac.uk::ca892228-f9f6-4411-b8af-34a6de21a3b8" providerId="AD" clId="Web-{4B329EFE-8068-4D55-D6C6-5E8AC1B42D22}" dt="2025-10-04T17:37:45.486" v="168"/>
          <pc:sldLayoutMkLst>
            <pc:docMk/>
            <pc:sldMasterMk cId="4047490860" sldId="2147483920"/>
            <pc:sldLayoutMk cId="1790575434" sldId="2147483909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45.486" v="168"/>
          <pc:sldLayoutMkLst>
            <pc:docMk/>
            <pc:sldMasterMk cId="4047490860" sldId="2147483920"/>
            <pc:sldLayoutMk cId="1773491718" sldId="2147483910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45.486" v="168"/>
          <pc:sldLayoutMkLst>
            <pc:docMk/>
            <pc:sldMasterMk cId="4047490860" sldId="2147483920"/>
            <pc:sldLayoutMk cId="3661892551" sldId="2147483911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45.486" v="168"/>
          <pc:sldLayoutMkLst>
            <pc:docMk/>
            <pc:sldMasterMk cId="4047490860" sldId="2147483920"/>
            <pc:sldLayoutMk cId="864996106" sldId="2147483912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45.486" v="168"/>
          <pc:sldLayoutMkLst>
            <pc:docMk/>
            <pc:sldMasterMk cId="4047490860" sldId="2147483920"/>
            <pc:sldLayoutMk cId="514172880" sldId="2147483913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45.486" v="168"/>
          <pc:sldLayoutMkLst>
            <pc:docMk/>
            <pc:sldMasterMk cId="4047490860" sldId="2147483920"/>
            <pc:sldLayoutMk cId="3201426050" sldId="2147483914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45.486" v="168"/>
          <pc:sldLayoutMkLst>
            <pc:docMk/>
            <pc:sldMasterMk cId="4047490860" sldId="2147483920"/>
            <pc:sldLayoutMk cId="1716664146" sldId="2147483915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45.486" v="168"/>
          <pc:sldLayoutMkLst>
            <pc:docMk/>
            <pc:sldMasterMk cId="4047490860" sldId="2147483920"/>
            <pc:sldLayoutMk cId="2843954306" sldId="2147483916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45.486" v="168"/>
          <pc:sldLayoutMkLst>
            <pc:docMk/>
            <pc:sldMasterMk cId="4047490860" sldId="2147483920"/>
            <pc:sldLayoutMk cId="3432840479" sldId="2147483917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45.486" v="168"/>
          <pc:sldLayoutMkLst>
            <pc:docMk/>
            <pc:sldMasterMk cId="4047490860" sldId="2147483920"/>
            <pc:sldLayoutMk cId="784470008" sldId="2147483918"/>
          </pc:sldLayoutMkLst>
        </pc:sldLayoutChg>
        <pc:sldLayoutChg chg="add del">
          <pc:chgData name="Natasha McKinlay (2507264)" userId="S::2507264@student.uwtsd.ac.uk::ca892228-f9f6-4411-b8af-34a6de21a3b8" providerId="AD" clId="Web-{4B329EFE-8068-4D55-D6C6-5E8AC1B42D22}" dt="2025-10-04T17:37:45.486" v="168"/>
          <pc:sldLayoutMkLst>
            <pc:docMk/>
            <pc:sldMasterMk cId="4047490860" sldId="2147483920"/>
            <pc:sldLayoutMk cId="141387605" sldId="2147483919"/>
          </pc:sldLayoutMkLst>
        </pc:sldLayoutChg>
      </pc:sldMasterChg>
      <pc:sldMasterChg chg="add addSldLayout">
        <pc:chgData name="Natasha McKinlay (2507264)" userId="S::2507264@student.uwtsd.ac.uk::ca892228-f9f6-4411-b8af-34a6de21a3b8" providerId="AD" clId="Web-{4B329EFE-8068-4D55-D6C6-5E8AC1B42D22}" dt="2025-10-04T17:37:45.486" v="168"/>
        <pc:sldMasterMkLst>
          <pc:docMk/>
          <pc:sldMasterMk cId="3077254817" sldId="2147483957"/>
        </pc:sldMasterMkLst>
        <pc:sldLayoutChg chg="add">
          <pc:chgData name="Natasha McKinlay (2507264)" userId="S::2507264@student.uwtsd.ac.uk::ca892228-f9f6-4411-b8af-34a6de21a3b8" providerId="AD" clId="Web-{4B329EFE-8068-4D55-D6C6-5E8AC1B42D22}" dt="2025-10-04T17:37:45.486" v="168"/>
          <pc:sldLayoutMkLst>
            <pc:docMk/>
            <pc:sldMasterMk cId="3077254817" sldId="2147483957"/>
            <pc:sldLayoutMk cId="2099632062" sldId="2147483946"/>
          </pc:sldLayoutMkLst>
        </pc:sldLayoutChg>
        <pc:sldLayoutChg chg="add">
          <pc:chgData name="Natasha McKinlay (2507264)" userId="S::2507264@student.uwtsd.ac.uk::ca892228-f9f6-4411-b8af-34a6de21a3b8" providerId="AD" clId="Web-{4B329EFE-8068-4D55-D6C6-5E8AC1B42D22}" dt="2025-10-04T17:37:45.486" v="168"/>
          <pc:sldLayoutMkLst>
            <pc:docMk/>
            <pc:sldMasterMk cId="3077254817" sldId="2147483957"/>
            <pc:sldLayoutMk cId="3576384453" sldId="2147483947"/>
          </pc:sldLayoutMkLst>
        </pc:sldLayoutChg>
        <pc:sldLayoutChg chg="add">
          <pc:chgData name="Natasha McKinlay (2507264)" userId="S::2507264@student.uwtsd.ac.uk::ca892228-f9f6-4411-b8af-34a6de21a3b8" providerId="AD" clId="Web-{4B329EFE-8068-4D55-D6C6-5E8AC1B42D22}" dt="2025-10-04T17:37:45.486" v="168"/>
          <pc:sldLayoutMkLst>
            <pc:docMk/>
            <pc:sldMasterMk cId="3077254817" sldId="2147483957"/>
            <pc:sldLayoutMk cId="4184816176" sldId="2147483948"/>
          </pc:sldLayoutMkLst>
        </pc:sldLayoutChg>
        <pc:sldLayoutChg chg="add">
          <pc:chgData name="Natasha McKinlay (2507264)" userId="S::2507264@student.uwtsd.ac.uk::ca892228-f9f6-4411-b8af-34a6de21a3b8" providerId="AD" clId="Web-{4B329EFE-8068-4D55-D6C6-5E8AC1B42D22}" dt="2025-10-04T17:37:45.486" v="168"/>
          <pc:sldLayoutMkLst>
            <pc:docMk/>
            <pc:sldMasterMk cId="3077254817" sldId="2147483957"/>
            <pc:sldLayoutMk cId="3344056785" sldId="2147483949"/>
          </pc:sldLayoutMkLst>
        </pc:sldLayoutChg>
        <pc:sldLayoutChg chg="add">
          <pc:chgData name="Natasha McKinlay (2507264)" userId="S::2507264@student.uwtsd.ac.uk::ca892228-f9f6-4411-b8af-34a6de21a3b8" providerId="AD" clId="Web-{4B329EFE-8068-4D55-D6C6-5E8AC1B42D22}" dt="2025-10-04T17:37:45.486" v="168"/>
          <pc:sldLayoutMkLst>
            <pc:docMk/>
            <pc:sldMasterMk cId="3077254817" sldId="2147483957"/>
            <pc:sldLayoutMk cId="1503296810" sldId="2147483950"/>
          </pc:sldLayoutMkLst>
        </pc:sldLayoutChg>
        <pc:sldLayoutChg chg="add">
          <pc:chgData name="Natasha McKinlay (2507264)" userId="S::2507264@student.uwtsd.ac.uk::ca892228-f9f6-4411-b8af-34a6de21a3b8" providerId="AD" clId="Web-{4B329EFE-8068-4D55-D6C6-5E8AC1B42D22}" dt="2025-10-04T17:37:45.486" v="168"/>
          <pc:sldLayoutMkLst>
            <pc:docMk/>
            <pc:sldMasterMk cId="3077254817" sldId="2147483957"/>
            <pc:sldLayoutMk cId="2132883321" sldId="2147483951"/>
          </pc:sldLayoutMkLst>
        </pc:sldLayoutChg>
        <pc:sldLayoutChg chg="add">
          <pc:chgData name="Natasha McKinlay (2507264)" userId="S::2507264@student.uwtsd.ac.uk::ca892228-f9f6-4411-b8af-34a6de21a3b8" providerId="AD" clId="Web-{4B329EFE-8068-4D55-D6C6-5E8AC1B42D22}" dt="2025-10-04T17:37:45.486" v="168"/>
          <pc:sldLayoutMkLst>
            <pc:docMk/>
            <pc:sldMasterMk cId="3077254817" sldId="2147483957"/>
            <pc:sldLayoutMk cId="1533802628" sldId="2147483952"/>
          </pc:sldLayoutMkLst>
        </pc:sldLayoutChg>
        <pc:sldLayoutChg chg="add">
          <pc:chgData name="Natasha McKinlay (2507264)" userId="S::2507264@student.uwtsd.ac.uk::ca892228-f9f6-4411-b8af-34a6de21a3b8" providerId="AD" clId="Web-{4B329EFE-8068-4D55-D6C6-5E8AC1B42D22}" dt="2025-10-04T17:37:45.486" v="168"/>
          <pc:sldLayoutMkLst>
            <pc:docMk/>
            <pc:sldMasterMk cId="3077254817" sldId="2147483957"/>
            <pc:sldLayoutMk cId="2951594482" sldId="2147483953"/>
          </pc:sldLayoutMkLst>
        </pc:sldLayoutChg>
        <pc:sldLayoutChg chg="add">
          <pc:chgData name="Natasha McKinlay (2507264)" userId="S::2507264@student.uwtsd.ac.uk::ca892228-f9f6-4411-b8af-34a6de21a3b8" providerId="AD" clId="Web-{4B329EFE-8068-4D55-D6C6-5E8AC1B42D22}" dt="2025-10-04T17:37:45.486" v="168"/>
          <pc:sldLayoutMkLst>
            <pc:docMk/>
            <pc:sldMasterMk cId="3077254817" sldId="2147483957"/>
            <pc:sldLayoutMk cId="2394670989" sldId="2147483954"/>
          </pc:sldLayoutMkLst>
        </pc:sldLayoutChg>
        <pc:sldLayoutChg chg="add">
          <pc:chgData name="Natasha McKinlay (2507264)" userId="S::2507264@student.uwtsd.ac.uk::ca892228-f9f6-4411-b8af-34a6de21a3b8" providerId="AD" clId="Web-{4B329EFE-8068-4D55-D6C6-5E8AC1B42D22}" dt="2025-10-04T17:37:45.486" v="168"/>
          <pc:sldLayoutMkLst>
            <pc:docMk/>
            <pc:sldMasterMk cId="3077254817" sldId="2147483957"/>
            <pc:sldLayoutMk cId="872757404" sldId="2147483955"/>
          </pc:sldLayoutMkLst>
        </pc:sldLayoutChg>
        <pc:sldLayoutChg chg="add">
          <pc:chgData name="Natasha McKinlay (2507264)" userId="S::2507264@student.uwtsd.ac.uk::ca892228-f9f6-4411-b8af-34a6de21a3b8" providerId="AD" clId="Web-{4B329EFE-8068-4D55-D6C6-5E8AC1B42D22}" dt="2025-10-04T17:37:45.486" v="168"/>
          <pc:sldLayoutMkLst>
            <pc:docMk/>
            <pc:sldMasterMk cId="3077254817" sldId="2147483957"/>
            <pc:sldLayoutMk cId="3819131756" sldId="2147483956"/>
          </pc:sldLayoutMkLst>
        </pc:sldLayoutChg>
      </pc:sldMasterChg>
    </pc:docChg>
  </pc:docChgLst>
  <pc:docChgLst>
    <pc:chgData name="Natasha McKinlay (2507264)" userId="S::2507264@student.uwtsd.ac.uk::ca892228-f9f6-4411-b8af-34a6de21a3b8" providerId="AD" clId="Web-{F59B2169-E20B-F8D3-01CC-6B7E4DBCEAD4}"/>
    <pc:docChg chg="mod addSld modSld addMainMaster delMainMaster">
      <pc:chgData name="Natasha McKinlay (2507264)" userId="S::2507264@student.uwtsd.ac.uk::ca892228-f9f6-4411-b8af-34a6de21a3b8" providerId="AD" clId="Web-{F59B2169-E20B-F8D3-01CC-6B7E4DBCEAD4}" dt="2025-10-05T16:35:09.200" v="870"/>
      <pc:docMkLst>
        <pc:docMk/>
      </pc:docMkLst>
      <pc:sldChg chg="addSp delSp modSp mod modClrScheme addAnim delAnim chgLayout">
        <pc:chgData name="Natasha McKinlay (2507264)" userId="S::2507264@student.uwtsd.ac.uk::ca892228-f9f6-4411-b8af-34a6de21a3b8" providerId="AD" clId="Web-{F59B2169-E20B-F8D3-01CC-6B7E4DBCEAD4}" dt="2025-10-05T16:28:50.862" v="781"/>
        <pc:sldMkLst>
          <pc:docMk/>
          <pc:sldMk cId="109857222" sldId="256"/>
        </pc:sldMkLst>
        <pc:spChg chg="mod ord">
          <ac:chgData name="Natasha McKinlay (2507264)" userId="S::2507264@student.uwtsd.ac.uk::ca892228-f9f6-4411-b8af-34a6de21a3b8" providerId="AD" clId="Web-{F59B2169-E20B-F8D3-01CC-6B7E4DBCEAD4}" dt="2025-10-05T16:28:50.862" v="781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Natasha McKinlay (2507264)" userId="S::2507264@student.uwtsd.ac.uk::ca892228-f9f6-4411-b8af-34a6de21a3b8" providerId="AD" clId="Web-{F59B2169-E20B-F8D3-01CC-6B7E4DBCEAD4}" dt="2025-10-05T16:28:50.862" v="781"/>
          <ac:spMkLst>
            <pc:docMk/>
            <pc:sldMk cId="109857222" sldId="256"/>
            <ac:spMk id="30" creationId="{BCDC01AD-3CD8-4C6E-D626-D4CD1998F16F}"/>
          </ac:spMkLst>
        </pc:spChg>
        <pc:spChg chg="mod ord">
          <ac:chgData name="Natasha McKinlay (2507264)" userId="S::2507264@student.uwtsd.ac.uk::ca892228-f9f6-4411-b8af-34a6de21a3b8" providerId="AD" clId="Web-{F59B2169-E20B-F8D3-01CC-6B7E4DBCEAD4}" dt="2025-10-05T16:28:50.862" v="781"/>
          <ac:spMkLst>
            <pc:docMk/>
            <pc:sldMk cId="109857222" sldId="256"/>
            <ac:spMk id="32" creationId="{F00EBED9-8F63-BD96-E60A-7A31C57744CC}"/>
          </ac:spMkLst>
        </pc:spChg>
        <pc:spChg chg="mod ord">
          <ac:chgData name="Natasha McKinlay (2507264)" userId="S::2507264@student.uwtsd.ac.uk::ca892228-f9f6-4411-b8af-34a6de21a3b8" providerId="AD" clId="Web-{F59B2169-E20B-F8D3-01CC-6B7E4DBCEAD4}" dt="2025-10-05T16:28:50.862" v="781"/>
          <ac:spMkLst>
            <pc:docMk/>
            <pc:sldMk cId="109857222" sldId="256"/>
            <ac:spMk id="50" creationId="{89E96D2D-58BD-FDDE-7CEE-71F07B2503A1}"/>
          </ac:spMkLst>
        </pc:spChg>
        <pc:spChg chg="add del">
          <ac:chgData name="Natasha McKinlay (2507264)" userId="S::2507264@student.uwtsd.ac.uk::ca892228-f9f6-4411-b8af-34a6de21a3b8" providerId="AD" clId="Web-{F59B2169-E20B-F8D3-01CC-6B7E4DBCEAD4}" dt="2025-10-05T15:19:15.683" v="6"/>
          <ac:spMkLst>
            <pc:docMk/>
            <pc:sldMk cId="109857222" sldId="256"/>
            <ac:spMk id="51" creationId="{5E4FEB16-FB59-364F-F02C-9D8D45987872}"/>
          </ac:spMkLst>
        </pc:spChg>
        <pc:spChg chg="add del mod">
          <ac:chgData name="Natasha McKinlay (2507264)" userId="S::2507264@student.uwtsd.ac.uk::ca892228-f9f6-4411-b8af-34a6de21a3b8" providerId="AD" clId="Web-{F59B2169-E20B-F8D3-01CC-6B7E4DBCEAD4}" dt="2025-10-05T15:19:02.542" v="1"/>
          <ac:spMkLst>
            <pc:docMk/>
            <pc:sldMk cId="109857222" sldId="256"/>
            <ac:spMk id="53" creationId="{4239C854-AE17-C2E5-85F9-70488807521D}"/>
          </ac:spMkLst>
        </pc:spChg>
        <pc:spChg chg="add del mod">
          <ac:chgData name="Natasha McKinlay (2507264)" userId="S::2507264@student.uwtsd.ac.uk::ca892228-f9f6-4411-b8af-34a6de21a3b8" providerId="AD" clId="Web-{F59B2169-E20B-F8D3-01CC-6B7E4DBCEAD4}" dt="2025-10-05T15:19:02.542" v="1"/>
          <ac:spMkLst>
            <pc:docMk/>
            <pc:sldMk cId="109857222" sldId="256"/>
            <ac:spMk id="54" creationId="{C1BE5B62-683A-77D0-54D3-ACA6E7FDF255}"/>
          </ac:spMkLst>
        </pc:spChg>
        <pc:spChg chg="add del mod">
          <ac:chgData name="Natasha McKinlay (2507264)" userId="S::2507264@student.uwtsd.ac.uk::ca892228-f9f6-4411-b8af-34a6de21a3b8" providerId="AD" clId="Web-{F59B2169-E20B-F8D3-01CC-6B7E4DBCEAD4}" dt="2025-10-05T15:19:02.542" v="1"/>
          <ac:spMkLst>
            <pc:docMk/>
            <pc:sldMk cId="109857222" sldId="256"/>
            <ac:spMk id="71" creationId="{8A0A9DD1-53DE-CB7A-270C-4025B8ACCDB4}"/>
          </ac:spMkLst>
        </pc:spChg>
        <pc:spChg chg="add del mod">
          <ac:chgData name="Natasha McKinlay (2507264)" userId="S::2507264@student.uwtsd.ac.uk::ca892228-f9f6-4411-b8af-34a6de21a3b8" providerId="AD" clId="Web-{F59B2169-E20B-F8D3-01CC-6B7E4DBCEAD4}" dt="2025-10-05T15:19:07.058" v="3"/>
          <ac:spMkLst>
            <pc:docMk/>
            <pc:sldMk cId="109857222" sldId="256"/>
            <ac:spMk id="80" creationId="{7E970232-A52A-244C-8828-EDD4A27F8E5C}"/>
          </ac:spMkLst>
        </pc:spChg>
        <pc:spChg chg="add del mod">
          <ac:chgData name="Natasha McKinlay (2507264)" userId="S::2507264@student.uwtsd.ac.uk::ca892228-f9f6-4411-b8af-34a6de21a3b8" providerId="AD" clId="Web-{F59B2169-E20B-F8D3-01CC-6B7E4DBCEAD4}" dt="2025-10-05T15:19:07.058" v="3"/>
          <ac:spMkLst>
            <pc:docMk/>
            <pc:sldMk cId="109857222" sldId="256"/>
            <ac:spMk id="82" creationId="{68F985E7-BC82-943D-0D5E-8566E13EABCD}"/>
          </ac:spMkLst>
        </pc:spChg>
        <pc:spChg chg="add del mod">
          <ac:chgData name="Natasha McKinlay (2507264)" userId="S::2507264@student.uwtsd.ac.uk::ca892228-f9f6-4411-b8af-34a6de21a3b8" providerId="AD" clId="Web-{F59B2169-E20B-F8D3-01CC-6B7E4DBCEAD4}" dt="2025-10-05T15:19:07.058" v="3"/>
          <ac:spMkLst>
            <pc:docMk/>
            <pc:sldMk cId="109857222" sldId="256"/>
            <ac:spMk id="84" creationId="{156A6CFC-2129-BC4B-AE2A-960C999B7274}"/>
          </ac:spMkLst>
        </pc:spChg>
        <pc:spChg chg="add del mod">
          <ac:chgData name="Natasha McKinlay (2507264)" userId="S::2507264@student.uwtsd.ac.uk::ca892228-f9f6-4411-b8af-34a6de21a3b8" providerId="AD" clId="Web-{F59B2169-E20B-F8D3-01CC-6B7E4DBCEAD4}" dt="2025-10-05T15:19:15.668" v="5"/>
          <ac:spMkLst>
            <pc:docMk/>
            <pc:sldMk cId="109857222" sldId="256"/>
            <ac:spMk id="88" creationId="{3EDEFD97-9F7E-B573-D8A1-BE9DA54C0AE1}"/>
          </ac:spMkLst>
        </pc:spChg>
        <pc:spChg chg="add del mod">
          <ac:chgData name="Natasha McKinlay (2507264)" userId="S::2507264@student.uwtsd.ac.uk::ca892228-f9f6-4411-b8af-34a6de21a3b8" providerId="AD" clId="Web-{F59B2169-E20B-F8D3-01CC-6B7E4DBCEAD4}" dt="2025-10-05T15:19:15.668" v="5"/>
          <ac:spMkLst>
            <pc:docMk/>
            <pc:sldMk cId="109857222" sldId="256"/>
            <ac:spMk id="91" creationId="{3DB1FF24-9F35-CCDF-5F5E-BBD6E263DBE3}"/>
          </ac:spMkLst>
        </pc:spChg>
        <pc:spChg chg="add del mod">
          <ac:chgData name="Natasha McKinlay (2507264)" userId="S::2507264@student.uwtsd.ac.uk::ca892228-f9f6-4411-b8af-34a6de21a3b8" providerId="AD" clId="Web-{F59B2169-E20B-F8D3-01CC-6B7E4DBCEAD4}" dt="2025-10-05T15:19:15.668" v="5"/>
          <ac:spMkLst>
            <pc:docMk/>
            <pc:sldMk cId="109857222" sldId="256"/>
            <ac:spMk id="95" creationId="{2B4643A7-9FEF-37ED-D078-37280F4DCBF3}"/>
          </ac:spMkLst>
        </pc:spChg>
        <pc:spChg chg="add del mod">
          <ac:chgData name="Natasha McKinlay (2507264)" userId="S::2507264@student.uwtsd.ac.uk::ca892228-f9f6-4411-b8af-34a6de21a3b8" providerId="AD" clId="Web-{F59B2169-E20B-F8D3-01CC-6B7E4DBCEAD4}" dt="2025-10-05T15:23:18.032" v="49"/>
          <ac:spMkLst>
            <pc:docMk/>
            <pc:sldMk cId="109857222" sldId="256"/>
            <ac:spMk id="96" creationId="{73B29FA0-FA9E-DC4C-5904-93C49D81AA9C}"/>
          </ac:spMkLst>
        </pc:spChg>
        <pc:spChg chg="add del mod">
          <ac:chgData name="Natasha McKinlay (2507264)" userId="S::2507264@student.uwtsd.ac.uk::ca892228-f9f6-4411-b8af-34a6de21a3b8" providerId="AD" clId="Web-{F59B2169-E20B-F8D3-01CC-6B7E4DBCEAD4}" dt="2025-10-05T15:21:35.077" v="22"/>
          <ac:spMkLst>
            <pc:docMk/>
            <pc:sldMk cId="109857222" sldId="256"/>
            <ac:spMk id="97" creationId="{982217CC-B81A-4A43-9F10-D29666426F19}"/>
          </ac:spMkLst>
        </pc:spChg>
        <pc:spChg chg="add del mod">
          <ac:chgData name="Natasha McKinlay (2507264)" userId="S::2507264@student.uwtsd.ac.uk::ca892228-f9f6-4411-b8af-34a6de21a3b8" providerId="AD" clId="Web-{F59B2169-E20B-F8D3-01CC-6B7E4DBCEAD4}" dt="2025-10-05T15:23:18.032" v="49"/>
          <ac:spMkLst>
            <pc:docMk/>
            <pc:sldMk cId="109857222" sldId="256"/>
            <ac:spMk id="98" creationId="{507DDE4B-9185-273E-A18C-DBCB46738C1A}"/>
          </ac:spMkLst>
        </pc:spChg>
        <pc:spChg chg="add del mod">
          <ac:chgData name="Natasha McKinlay (2507264)" userId="S::2507264@student.uwtsd.ac.uk::ca892228-f9f6-4411-b8af-34a6de21a3b8" providerId="AD" clId="Web-{F59B2169-E20B-F8D3-01CC-6B7E4DBCEAD4}" dt="2025-10-05T15:23:18.032" v="49"/>
          <ac:spMkLst>
            <pc:docMk/>
            <pc:sldMk cId="109857222" sldId="256"/>
            <ac:spMk id="100" creationId="{A5550464-69CB-4E83-2EC0-9E02CAB7F074}"/>
          </ac:spMkLst>
        </pc:spChg>
        <pc:spChg chg="add del mod">
          <ac:chgData name="Natasha McKinlay (2507264)" userId="S::2507264@student.uwtsd.ac.uk::ca892228-f9f6-4411-b8af-34a6de21a3b8" providerId="AD" clId="Web-{F59B2169-E20B-F8D3-01CC-6B7E4DBCEAD4}" dt="2025-10-05T15:22:05.671" v="25"/>
          <ac:spMkLst>
            <pc:docMk/>
            <pc:sldMk cId="109857222" sldId="256"/>
            <ac:spMk id="102" creationId="{F3315DBD-6D62-7AA7-DFD9-2D232E7E6C02}"/>
          </ac:spMkLst>
        </pc:spChg>
        <pc:spChg chg="add del mod">
          <ac:chgData name="Natasha McKinlay (2507264)" userId="S::2507264@student.uwtsd.ac.uk::ca892228-f9f6-4411-b8af-34a6de21a3b8" providerId="AD" clId="Web-{F59B2169-E20B-F8D3-01CC-6B7E4DBCEAD4}" dt="2025-10-05T15:23:18.032" v="48"/>
          <ac:spMkLst>
            <pc:docMk/>
            <pc:sldMk cId="109857222" sldId="256"/>
            <ac:spMk id="105" creationId="{4C1DB57D-CAE6-4948-ADF8-EB9E106C0B11}"/>
          </ac:spMkLst>
        </pc:spChg>
        <pc:spChg chg="add del mod">
          <ac:chgData name="Natasha McKinlay (2507264)" userId="S::2507264@student.uwtsd.ac.uk::ca892228-f9f6-4411-b8af-34a6de21a3b8" providerId="AD" clId="Web-{F59B2169-E20B-F8D3-01CC-6B7E4DBCEAD4}" dt="2025-10-05T15:24:21.267" v="54"/>
          <ac:spMkLst>
            <pc:docMk/>
            <pc:sldMk cId="109857222" sldId="256"/>
            <ac:spMk id="107" creationId="{D907C0D1-3CEF-E3BF-1A4C-740C7ACC15B0}"/>
          </ac:spMkLst>
        </pc:spChg>
        <pc:picChg chg="mod ord">
          <ac:chgData name="Natasha McKinlay (2507264)" userId="S::2507264@student.uwtsd.ac.uk::ca892228-f9f6-4411-b8af-34a6de21a3b8" providerId="AD" clId="Web-{F59B2169-E20B-F8D3-01CC-6B7E4DBCEAD4}" dt="2025-10-05T15:24:11.657" v="53" actId="14100"/>
          <ac:picMkLst>
            <pc:docMk/>
            <pc:sldMk cId="109857222" sldId="256"/>
            <ac:picMk id="4" creationId="{386FE18D-EC24-4A4C-8C15-AE18A0929331}"/>
          </ac:picMkLst>
        </pc:picChg>
      </pc:sldChg>
      <pc:sldChg chg="addSp modSp mod modClrScheme chgLayout">
        <pc:chgData name="Natasha McKinlay (2507264)" userId="S::2507264@student.uwtsd.ac.uk::ca892228-f9f6-4411-b8af-34a6de21a3b8" providerId="AD" clId="Web-{F59B2169-E20B-F8D3-01CC-6B7E4DBCEAD4}" dt="2025-10-05T16:28:50.862" v="781"/>
        <pc:sldMkLst>
          <pc:docMk/>
          <pc:sldMk cId="2894171877" sldId="257"/>
        </pc:sldMkLst>
        <pc:spChg chg="mod ord">
          <ac:chgData name="Natasha McKinlay (2507264)" userId="S::2507264@student.uwtsd.ac.uk::ca892228-f9f6-4411-b8af-34a6de21a3b8" providerId="AD" clId="Web-{F59B2169-E20B-F8D3-01CC-6B7E4DBCEAD4}" dt="2025-10-05T16:28:50.862" v="781"/>
          <ac:spMkLst>
            <pc:docMk/>
            <pc:sldMk cId="2894171877" sldId="257"/>
            <ac:spMk id="2" creationId="{51A3C529-9EE0-68A8-559A-78CD0F572BDC}"/>
          </ac:spMkLst>
        </pc:spChg>
        <pc:spChg chg="mod ord">
          <ac:chgData name="Natasha McKinlay (2507264)" userId="S::2507264@student.uwtsd.ac.uk::ca892228-f9f6-4411-b8af-34a6de21a3b8" providerId="AD" clId="Web-{F59B2169-E20B-F8D3-01CC-6B7E4DBCEAD4}" dt="2025-10-05T16:28:50.862" v="781"/>
          <ac:spMkLst>
            <pc:docMk/>
            <pc:sldMk cId="2894171877" sldId="257"/>
            <ac:spMk id="4" creationId="{5E8B84A9-6DA1-B96B-FE53-85A5535CB799}"/>
          </ac:spMkLst>
        </pc:spChg>
        <pc:spChg chg="add mod ord">
          <ac:chgData name="Natasha McKinlay (2507264)" userId="S::2507264@student.uwtsd.ac.uk::ca892228-f9f6-4411-b8af-34a6de21a3b8" providerId="AD" clId="Web-{F59B2169-E20B-F8D3-01CC-6B7E4DBCEAD4}" dt="2025-10-05T16:28:50.862" v="781"/>
          <ac:spMkLst>
            <pc:docMk/>
            <pc:sldMk cId="2894171877" sldId="257"/>
            <ac:spMk id="25" creationId="{6EDF78B7-FDFF-515E-C074-4705207D2AEF}"/>
          </ac:spMkLst>
        </pc:spChg>
        <pc:graphicFrameChg chg="mod ord">
          <ac:chgData name="Natasha McKinlay (2507264)" userId="S::2507264@student.uwtsd.ac.uk::ca892228-f9f6-4411-b8af-34a6de21a3b8" providerId="AD" clId="Web-{F59B2169-E20B-F8D3-01CC-6B7E4DBCEAD4}" dt="2025-10-05T16:28:50.862" v="781"/>
          <ac:graphicFrameMkLst>
            <pc:docMk/>
            <pc:sldMk cId="2894171877" sldId="257"/>
            <ac:graphicFrameMk id="5" creationId="{BD13CE14-64E8-EDDF-370D-E087CEE3F423}"/>
          </ac:graphicFrameMkLst>
        </pc:graphicFrameChg>
      </pc:sldChg>
      <pc:sldChg chg="modSp mod modClrScheme chgLayout">
        <pc:chgData name="Natasha McKinlay (2507264)" userId="S::2507264@student.uwtsd.ac.uk::ca892228-f9f6-4411-b8af-34a6de21a3b8" providerId="AD" clId="Web-{F59B2169-E20B-F8D3-01CC-6B7E4DBCEAD4}" dt="2025-10-05T16:28:50.862" v="781"/>
        <pc:sldMkLst>
          <pc:docMk/>
          <pc:sldMk cId="1178756173" sldId="258"/>
        </pc:sldMkLst>
        <pc:spChg chg="mod ord">
          <ac:chgData name="Natasha McKinlay (2507264)" userId="S::2507264@student.uwtsd.ac.uk::ca892228-f9f6-4411-b8af-34a6de21a3b8" providerId="AD" clId="Web-{F59B2169-E20B-F8D3-01CC-6B7E4DBCEAD4}" dt="2025-10-05T16:28:50.862" v="781"/>
          <ac:spMkLst>
            <pc:docMk/>
            <pc:sldMk cId="1178756173" sldId="258"/>
            <ac:spMk id="92" creationId="{7DDA1257-FB65-F2E5-9F7B-5C42D2047F27}"/>
          </ac:spMkLst>
        </pc:spChg>
        <pc:spChg chg="mod">
          <ac:chgData name="Natasha McKinlay (2507264)" userId="S::2507264@student.uwtsd.ac.uk::ca892228-f9f6-4411-b8af-34a6de21a3b8" providerId="AD" clId="Web-{F59B2169-E20B-F8D3-01CC-6B7E4DBCEAD4}" dt="2025-10-05T15:53:24.004" v="313" actId="20577"/>
          <ac:spMkLst>
            <pc:docMk/>
            <pc:sldMk cId="1178756173" sldId="258"/>
            <ac:spMk id="183" creationId="{461EA470-A869-1001-8ECB-D69CDC4360DE}"/>
          </ac:spMkLst>
        </pc:spChg>
        <pc:spChg chg="mod ord">
          <ac:chgData name="Natasha McKinlay (2507264)" userId="S::2507264@student.uwtsd.ac.uk::ca892228-f9f6-4411-b8af-34a6de21a3b8" providerId="AD" clId="Web-{F59B2169-E20B-F8D3-01CC-6B7E4DBCEAD4}" dt="2025-10-05T15:48:23.821" v="287" actId="14100"/>
          <ac:spMkLst>
            <pc:docMk/>
            <pc:sldMk cId="1178756173" sldId="258"/>
            <ac:spMk id="186" creationId="{1F655922-3E65-527D-FC41-D9660104075F}"/>
          </ac:spMkLst>
        </pc:spChg>
      </pc:sldChg>
      <pc:sldChg chg="addSp delSp modSp new mod setBg modClrScheme chgLayout">
        <pc:chgData name="Natasha McKinlay (2507264)" userId="S::2507264@student.uwtsd.ac.uk::ca892228-f9f6-4411-b8af-34a6de21a3b8" providerId="AD" clId="Web-{F59B2169-E20B-F8D3-01CC-6B7E4DBCEAD4}" dt="2025-10-05T16:28:50.862" v="781"/>
        <pc:sldMkLst>
          <pc:docMk/>
          <pc:sldMk cId="3732047659" sldId="259"/>
        </pc:sldMkLst>
        <pc:spChg chg="mod ord">
          <ac:chgData name="Natasha McKinlay (2507264)" userId="S::2507264@student.uwtsd.ac.uk::ca892228-f9f6-4411-b8af-34a6de21a3b8" providerId="AD" clId="Web-{F59B2169-E20B-F8D3-01CC-6B7E4DBCEAD4}" dt="2025-10-05T16:28:50.862" v="781"/>
          <ac:spMkLst>
            <pc:docMk/>
            <pc:sldMk cId="3732047659" sldId="259"/>
            <ac:spMk id="2" creationId="{E0ECAA30-3D7A-A969-E8B8-2EF0DCA4FD4D}"/>
          </ac:spMkLst>
        </pc:spChg>
        <pc:spChg chg="del">
          <ac:chgData name="Natasha McKinlay (2507264)" userId="S::2507264@student.uwtsd.ac.uk::ca892228-f9f6-4411-b8af-34a6de21a3b8" providerId="AD" clId="Web-{F59B2169-E20B-F8D3-01CC-6B7E4DBCEAD4}" dt="2025-10-05T15:50:55.718" v="289"/>
          <ac:spMkLst>
            <pc:docMk/>
            <pc:sldMk cId="3732047659" sldId="259"/>
            <ac:spMk id="3" creationId="{DC6C3FBC-66B9-73D2-A75F-CF842D2E998E}"/>
          </ac:spMkLst>
        </pc:spChg>
        <pc:spChg chg="mod ord">
          <ac:chgData name="Natasha McKinlay (2507264)" userId="S::2507264@student.uwtsd.ac.uk::ca892228-f9f6-4411-b8af-34a6de21a3b8" providerId="AD" clId="Web-{F59B2169-E20B-F8D3-01CC-6B7E4DBCEAD4}" dt="2025-10-05T16:28:50.862" v="781"/>
          <ac:spMkLst>
            <pc:docMk/>
            <pc:sldMk cId="3732047659" sldId="259"/>
            <ac:spMk id="4" creationId="{EA51E1CB-51A7-A36A-1829-34D1F77BFDD5}"/>
          </ac:spMkLst>
        </pc:spChg>
        <pc:spChg chg="add mod ord">
          <ac:chgData name="Natasha McKinlay (2507264)" userId="S::2507264@student.uwtsd.ac.uk::ca892228-f9f6-4411-b8af-34a6de21a3b8" providerId="AD" clId="Web-{F59B2169-E20B-F8D3-01CC-6B7E4DBCEAD4}" dt="2025-10-05T16:28:50.862" v="781"/>
          <ac:spMkLst>
            <pc:docMk/>
            <pc:sldMk cId="3732047659" sldId="259"/>
            <ac:spMk id="10" creationId="{F14B6A43-FDBF-401B-09B1-4AA79603541C}"/>
          </ac:spMkLst>
        </pc:spChg>
        <pc:spChg chg="add mod ord">
          <ac:chgData name="Natasha McKinlay (2507264)" userId="S::2507264@student.uwtsd.ac.uk::ca892228-f9f6-4411-b8af-34a6de21a3b8" providerId="AD" clId="Web-{F59B2169-E20B-F8D3-01CC-6B7E4DBCEAD4}" dt="2025-10-05T16:28:50.862" v="781"/>
          <ac:spMkLst>
            <pc:docMk/>
            <pc:sldMk cId="3732047659" sldId="259"/>
            <ac:spMk id="12" creationId="{BB3F9622-A2D2-7501-34D3-E01DFA89CE0B}"/>
          </ac:spMkLst>
        </pc:spChg>
        <pc:spChg chg="add del mod">
          <ac:chgData name="Natasha McKinlay (2507264)" userId="S::2507264@student.uwtsd.ac.uk::ca892228-f9f6-4411-b8af-34a6de21a3b8" providerId="AD" clId="Web-{F59B2169-E20B-F8D3-01CC-6B7E4DBCEAD4}" dt="2025-10-05T16:06:59.866" v="364"/>
          <ac:spMkLst>
            <pc:docMk/>
            <pc:sldMk cId="3732047659" sldId="259"/>
            <ac:spMk id="14" creationId="{CD092311-6864-5A5F-CB7F-697BE0B824BF}"/>
          </ac:spMkLst>
        </pc:spChg>
        <pc:spChg chg="add del">
          <ac:chgData name="Natasha McKinlay (2507264)" userId="S::2507264@student.uwtsd.ac.uk::ca892228-f9f6-4411-b8af-34a6de21a3b8" providerId="AD" clId="Web-{F59B2169-E20B-F8D3-01CC-6B7E4DBCEAD4}" dt="2025-10-05T16:24:55.670" v="753"/>
          <ac:spMkLst>
            <pc:docMk/>
            <pc:sldMk cId="3732047659" sldId="259"/>
            <ac:spMk id="17" creationId="{01FA0D59-943A-EC66-B3DD-A1B5541160A7}"/>
          </ac:spMkLst>
        </pc:spChg>
        <pc:spChg chg="add del">
          <ac:chgData name="Natasha McKinlay (2507264)" userId="S::2507264@student.uwtsd.ac.uk::ca892228-f9f6-4411-b8af-34a6de21a3b8" providerId="AD" clId="Web-{F59B2169-E20B-F8D3-01CC-6B7E4DBCEAD4}" dt="2025-10-05T16:25:09.842" v="755"/>
          <ac:spMkLst>
            <pc:docMk/>
            <pc:sldMk cId="3732047659" sldId="259"/>
            <ac:spMk id="19" creationId="{2C8F408F-09F5-8AF4-4EDE-43CCC9F8F33B}"/>
          </ac:spMkLst>
        </pc:spChg>
        <pc:spChg chg="add del">
          <ac:chgData name="Natasha McKinlay (2507264)" userId="S::2507264@student.uwtsd.ac.uk::ca892228-f9f6-4411-b8af-34a6de21a3b8" providerId="AD" clId="Web-{F59B2169-E20B-F8D3-01CC-6B7E4DBCEAD4}" dt="2025-10-05T16:25:19.686" v="757"/>
          <ac:spMkLst>
            <pc:docMk/>
            <pc:sldMk cId="3732047659" sldId="259"/>
            <ac:spMk id="21" creationId="{DE90240F-1141-C7F5-71DC-C9A52153F028}"/>
          </ac:spMkLst>
        </pc:spChg>
        <pc:spChg chg="add del">
          <ac:chgData name="Natasha McKinlay (2507264)" userId="S::2507264@student.uwtsd.ac.uk::ca892228-f9f6-4411-b8af-34a6de21a3b8" providerId="AD" clId="Web-{F59B2169-E20B-F8D3-01CC-6B7E4DBCEAD4}" dt="2025-10-05T16:25:23.561" v="759"/>
          <ac:spMkLst>
            <pc:docMk/>
            <pc:sldMk cId="3732047659" sldId="259"/>
            <ac:spMk id="23" creationId="{01FA0D59-943A-EC66-B3DD-A1B5541160A7}"/>
          </ac:spMkLst>
        </pc:spChg>
        <pc:spChg chg="add del">
          <ac:chgData name="Natasha McKinlay (2507264)" userId="S::2507264@student.uwtsd.ac.uk::ca892228-f9f6-4411-b8af-34a6de21a3b8" providerId="AD" clId="Web-{F59B2169-E20B-F8D3-01CC-6B7E4DBCEAD4}" dt="2025-10-05T16:26:10.828" v="770"/>
          <ac:spMkLst>
            <pc:docMk/>
            <pc:sldMk cId="3732047659" sldId="259"/>
            <ac:spMk id="25" creationId="{2C8F408F-09F5-8AF4-4EDE-43CCC9F8F33B}"/>
          </ac:spMkLst>
        </pc:spChg>
        <pc:spChg chg="add del">
          <ac:chgData name="Natasha McKinlay (2507264)" userId="S::2507264@student.uwtsd.ac.uk::ca892228-f9f6-4411-b8af-34a6de21a3b8" providerId="AD" clId="Web-{F59B2169-E20B-F8D3-01CC-6B7E4DBCEAD4}" dt="2025-10-05T16:26:07.187" v="767"/>
          <ac:spMkLst>
            <pc:docMk/>
            <pc:sldMk cId="3732047659" sldId="259"/>
            <ac:spMk id="30" creationId="{3E2AB08A-169E-210A-E510-944E6E0E5837}"/>
          </ac:spMkLst>
        </pc:spChg>
        <pc:spChg chg="add del">
          <ac:chgData name="Natasha McKinlay (2507264)" userId="S::2507264@student.uwtsd.ac.uk::ca892228-f9f6-4411-b8af-34a6de21a3b8" providerId="AD" clId="Web-{F59B2169-E20B-F8D3-01CC-6B7E4DBCEAD4}" dt="2025-10-05T16:26:10.828" v="769"/>
          <ac:spMkLst>
            <pc:docMk/>
            <pc:sldMk cId="3732047659" sldId="259"/>
            <ac:spMk id="32" creationId="{3A9D2B41-F58D-4E82-A623-45F033533A52}"/>
          </ac:spMkLst>
        </pc:spChg>
        <pc:spChg chg="add del">
          <ac:chgData name="Natasha McKinlay (2507264)" userId="S::2507264@student.uwtsd.ac.uk::ca892228-f9f6-4411-b8af-34a6de21a3b8" providerId="AD" clId="Web-{F59B2169-E20B-F8D3-01CC-6B7E4DBCEAD4}" dt="2025-10-05T16:26:20.797" v="771"/>
          <ac:spMkLst>
            <pc:docMk/>
            <pc:sldMk cId="3732047659" sldId="259"/>
            <ac:spMk id="34" creationId="{99082D72-6708-E81F-2E09-CB017DE585D5}"/>
          </ac:spMkLst>
        </pc:spChg>
        <pc:picChg chg="add mod ord">
          <ac:chgData name="Natasha McKinlay (2507264)" userId="S::2507264@student.uwtsd.ac.uk::ca892228-f9f6-4411-b8af-34a6de21a3b8" providerId="AD" clId="Web-{F59B2169-E20B-F8D3-01CC-6B7E4DBCEAD4}" dt="2025-10-05T16:26:10.828" v="770"/>
          <ac:picMkLst>
            <pc:docMk/>
            <pc:sldMk cId="3732047659" sldId="259"/>
            <ac:picMk id="5" creationId="{01C70968-B05A-8D33-6743-C5D7C0D71A0A}"/>
          </ac:picMkLst>
        </pc:picChg>
      </pc:sldChg>
      <pc:sldChg chg="addSp delSp modSp new mod modClrScheme chgLayout">
        <pc:chgData name="Natasha McKinlay (2507264)" userId="S::2507264@student.uwtsd.ac.uk::ca892228-f9f6-4411-b8af-34a6de21a3b8" providerId="AD" clId="Web-{F59B2169-E20B-F8D3-01CC-6B7E4DBCEAD4}" dt="2025-10-05T16:35:09.200" v="870"/>
        <pc:sldMkLst>
          <pc:docMk/>
          <pc:sldMk cId="4116464281" sldId="260"/>
        </pc:sldMkLst>
        <pc:spChg chg="mod ord">
          <ac:chgData name="Natasha McKinlay (2507264)" userId="S::2507264@student.uwtsd.ac.uk::ca892228-f9f6-4411-b8af-34a6de21a3b8" providerId="AD" clId="Web-{F59B2169-E20B-F8D3-01CC-6B7E4DBCEAD4}" dt="2025-10-05T16:28:50.862" v="781"/>
          <ac:spMkLst>
            <pc:docMk/>
            <pc:sldMk cId="4116464281" sldId="260"/>
            <ac:spMk id="2" creationId="{33867F33-DECD-1A57-FE5B-0A8C4F823B75}"/>
          </ac:spMkLst>
        </pc:spChg>
        <pc:spChg chg="del">
          <ac:chgData name="Natasha McKinlay (2507264)" userId="S::2507264@student.uwtsd.ac.uk::ca892228-f9f6-4411-b8af-34a6de21a3b8" providerId="AD" clId="Web-{F59B2169-E20B-F8D3-01CC-6B7E4DBCEAD4}" dt="2025-10-05T16:26:57.813" v="773"/>
          <ac:spMkLst>
            <pc:docMk/>
            <pc:sldMk cId="4116464281" sldId="260"/>
            <ac:spMk id="3" creationId="{32711A1B-36B8-7688-41CD-48344EFE5653}"/>
          </ac:spMkLst>
        </pc:spChg>
        <pc:spChg chg="mod ord">
          <ac:chgData name="Natasha McKinlay (2507264)" userId="S::2507264@student.uwtsd.ac.uk::ca892228-f9f6-4411-b8af-34a6de21a3b8" providerId="AD" clId="Web-{F59B2169-E20B-F8D3-01CC-6B7E4DBCEAD4}" dt="2025-10-05T16:28:50.862" v="781"/>
          <ac:spMkLst>
            <pc:docMk/>
            <pc:sldMk cId="4116464281" sldId="260"/>
            <ac:spMk id="4" creationId="{A47C3268-EAB4-7017-7777-0E9F60369CCA}"/>
          </ac:spMkLst>
        </pc:spChg>
        <pc:spChg chg="add del">
          <ac:chgData name="Natasha McKinlay (2507264)" userId="S::2507264@student.uwtsd.ac.uk::ca892228-f9f6-4411-b8af-34a6de21a3b8" providerId="AD" clId="Web-{F59B2169-E20B-F8D3-01CC-6B7E4DBCEAD4}" dt="2025-10-05T16:29:20.206" v="783"/>
          <ac:spMkLst>
            <pc:docMk/>
            <pc:sldMk cId="4116464281" sldId="260"/>
            <ac:spMk id="6" creationId="{E8F1928C-B0FA-83B3-C8F1-55A0F96922E3}"/>
          </ac:spMkLst>
        </pc:spChg>
        <pc:spChg chg="add mod">
          <ac:chgData name="Natasha McKinlay (2507264)" userId="S::2507264@student.uwtsd.ac.uk::ca892228-f9f6-4411-b8af-34a6de21a3b8" providerId="AD" clId="Web-{F59B2169-E20B-F8D3-01CC-6B7E4DBCEAD4}" dt="2025-10-05T16:33:40.350" v="830" actId="20577"/>
          <ac:spMkLst>
            <pc:docMk/>
            <pc:sldMk cId="4116464281" sldId="260"/>
            <ac:spMk id="7" creationId="{82C1BBC9-0A6E-AB32-3C2F-553A797A7F79}"/>
          </ac:spMkLst>
        </pc:spChg>
        <pc:spChg chg="add del mod">
          <ac:chgData name="Natasha McKinlay (2507264)" userId="S::2507264@student.uwtsd.ac.uk::ca892228-f9f6-4411-b8af-34a6de21a3b8" providerId="AD" clId="Web-{F59B2169-E20B-F8D3-01CC-6B7E4DBCEAD4}" dt="2025-10-05T16:34:21.132" v="834"/>
          <ac:spMkLst>
            <pc:docMk/>
            <pc:sldMk cId="4116464281" sldId="260"/>
            <ac:spMk id="8" creationId="{252FA450-F051-6058-2299-01C24572CD43}"/>
          </ac:spMkLst>
        </pc:spChg>
        <pc:spChg chg="add del mod">
          <ac:chgData name="Natasha McKinlay (2507264)" userId="S::2507264@student.uwtsd.ac.uk::ca892228-f9f6-4411-b8af-34a6de21a3b8" providerId="AD" clId="Web-{F59B2169-E20B-F8D3-01CC-6B7E4DBCEAD4}" dt="2025-10-05T16:35:09.200" v="870"/>
          <ac:spMkLst>
            <pc:docMk/>
            <pc:sldMk cId="4116464281" sldId="260"/>
            <ac:spMk id="9" creationId="{5F9C1B55-4F6D-0251-7872-0A39577FC849}"/>
          </ac:spMkLst>
        </pc:spChg>
        <pc:graphicFrameChg chg="add del modGraphic">
          <ac:chgData name="Natasha McKinlay (2507264)" userId="S::2507264@student.uwtsd.ac.uk::ca892228-f9f6-4411-b8af-34a6de21a3b8" providerId="AD" clId="Web-{F59B2169-E20B-F8D3-01CC-6B7E4DBCEAD4}" dt="2025-10-05T16:28:17.533" v="777"/>
          <ac:graphicFrameMkLst>
            <pc:docMk/>
            <pc:sldMk cId="4116464281" sldId="260"/>
            <ac:graphicFrameMk id="5" creationId="{E41D116D-9FAE-7D68-1FEF-1EBC66B83F24}"/>
          </ac:graphicFrameMkLst>
        </pc:graphicFrameChg>
      </pc:sldChg>
      <pc:sldMasterChg chg="add del addSldLayout delSldLayout">
        <pc:chgData name="Natasha McKinlay (2507264)" userId="S::2507264@student.uwtsd.ac.uk::ca892228-f9f6-4411-b8af-34a6de21a3b8" providerId="AD" clId="Web-{F59B2169-E20B-F8D3-01CC-6B7E4DBCEAD4}" dt="2025-10-05T16:28:50.862" v="781"/>
        <pc:sldMasterMkLst>
          <pc:docMk/>
          <pc:sldMasterMk cId="2863485805" sldId="2147484114"/>
        </pc:sldMasterMkLst>
        <pc:sldLayoutChg chg="add del">
          <pc:chgData name="Natasha McKinlay (2507264)" userId="S::2507264@student.uwtsd.ac.uk::ca892228-f9f6-4411-b8af-34a6de21a3b8" providerId="AD" clId="Web-{F59B2169-E20B-F8D3-01CC-6B7E4DBCEAD4}" dt="2025-10-05T16:28:50.862" v="781"/>
          <pc:sldLayoutMkLst>
            <pc:docMk/>
            <pc:sldMasterMk cId="2863485805" sldId="2147484114"/>
            <pc:sldLayoutMk cId="2973118987" sldId="2147484115"/>
          </pc:sldLayoutMkLst>
        </pc:sldLayoutChg>
        <pc:sldLayoutChg chg="add del">
          <pc:chgData name="Natasha McKinlay (2507264)" userId="S::2507264@student.uwtsd.ac.uk::ca892228-f9f6-4411-b8af-34a6de21a3b8" providerId="AD" clId="Web-{F59B2169-E20B-F8D3-01CC-6B7E4DBCEAD4}" dt="2025-10-05T16:28:50.862" v="781"/>
          <pc:sldLayoutMkLst>
            <pc:docMk/>
            <pc:sldMasterMk cId="2863485805" sldId="2147484114"/>
            <pc:sldLayoutMk cId="244632397" sldId="2147484116"/>
          </pc:sldLayoutMkLst>
        </pc:sldLayoutChg>
        <pc:sldLayoutChg chg="add del">
          <pc:chgData name="Natasha McKinlay (2507264)" userId="S::2507264@student.uwtsd.ac.uk::ca892228-f9f6-4411-b8af-34a6de21a3b8" providerId="AD" clId="Web-{F59B2169-E20B-F8D3-01CC-6B7E4DBCEAD4}" dt="2025-10-05T16:28:50.862" v="781"/>
          <pc:sldLayoutMkLst>
            <pc:docMk/>
            <pc:sldMasterMk cId="2863485805" sldId="2147484114"/>
            <pc:sldLayoutMk cId="663244681" sldId="2147484117"/>
          </pc:sldLayoutMkLst>
        </pc:sldLayoutChg>
        <pc:sldLayoutChg chg="add del">
          <pc:chgData name="Natasha McKinlay (2507264)" userId="S::2507264@student.uwtsd.ac.uk::ca892228-f9f6-4411-b8af-34a6de21a3b8" providerId="AD" clId="Web-{F59B2169-E20B-F8D3-01CC-6B7E4DBCEAD4}" dt="2025-10-05T16:28:50.862" v="781"/>
          <pc:sldLayoutMkLst>
            <pc:docMk/>
            <pc:sldMasterMk cId="2863485805" sldId="2147484114"/>
            <pc:sldLayoutMk cId="2543999671" sldId="2147484118"/>
          </pc:sldLayoutMkLst>
        </pc:sldLayoutChg>
        <pc:sldLayoutChg chg="add del">
          <pc:chgData name="Natasha McKinlay (2507264)" userId="S::2507264@student.uwtsd.ac.uk::ca892228-f9f6-4411-b8af-34a6de21a3b8" providerId="AD" clId="Web-{F59B2169-E20B-F8D3-01CC-6B7E4DBCEAD4}" dt="2025-10-05T16:28:50.862" v="781"/>
          <pc:sldLayoutMkLst>
            <pc:docMk/>
            <pc:sldMasterMk cId="2863485805" sldId="2147484114"/>
            <pc:sldLayoutMk cId="2454925871" sldId="2147484119"/>
          </pc:sldLayoutMkLst>
        </pc:sldLayoutChg>
        <pc:sldLayoutChg chg="add del">
          <pc:chgData name="Natasha McKinlay (2507264)" userId="S::2507264@student.uwtsd.ac.uk::ca892228-f9f6-4411-b8af-34a6de21a3b8" providerId="AD" clId="Web-{F59B2169-E20B-F8D3-01CC-6B7E4DBCEAD4}" dt="2025-10-05T16:28:50.862" v="781"/>
          <pc:sldLayoutMkLst>
            <pc:docMk/>
            <pc:sldMasterMk cId="2863485805" sldId="2147484114"/>
            <pc:sldLayoutMk cId="960421266" sldId="2147484120"/>
          </pc:sldLayoutMkLst>
        </pc:sldLayoutChg>
        <pc:sldLayoutChg chg="add del">
          <pc:chgData name="Natasha McKinlay (2507264)" userId="S::2507264@student.uwtsd.ac.uk::ca892228-f9f6-4411-b8af-34a6de21a3b8" providerId="AD" clId="Web-{F59B2169-E20B-F8D3-01CC-6B7E4DBCEAD4}" dt="2025-10-05T16:28:50.862" v="781"/>
          <pc:sldLayoutMkLst>
            <pc:docMk/>
            <pc:sldMasterMk cId="2863485805" sldId="2147484114"/>
            <pc:sldLayoutMk cId="254368476" sldId="2147484121"/>
          </pc:sldLayoutMkLst>
        </pc:sldLayoutChg>
        <pc:sldLayoutChg chg="add del">
          <pc:chgData name="Natasha McKinlay (2507264)" userId="S::2507264@student.uwtsd.ac.uk::ca892228-f9f6-4411-b8af-34a6de21a3b8" providerId="AD" clId="Web-{F59B2169-E20B-F8D3-01CC-6B7E4DBCEAD4}" dt="2025-10-05T16:28:50.862" v="781"/>
          <pc:sldLayoutMkLst>
            <pc:docMk/>
            <pc:sldMasterMk cId="2863485805" sldId="2147484114"/>
            <pc:sldLayoutMk cId="1875702311" sldId="2147484122"/>
          </pc:sldLayoutMkLst>
        </pc:sldLayoutChg>
        <pc:sldLayoutChg chg="add del">
          <pc:chgData name="Natasha McKinlay (2507264)" userId="S::2507264@student.uwtsd.ac.uk::ca892228-f9f6-4411-b8af-34a6de21a3b8" providerId="AD" clId="Web-{F59B2169-E20B-F8D3-01CC-6B7E4DBCEAD4}" dt="2025-10-05T16:28:50.862" v="781"/>
          <pc:sldLayoutMkLst>
            <pc:docMk/>
            <pc:sldMasterMk cId="2863485805" sldId="2147484114"/>
            <pc:sldLayoutMk cId="2108585910" sldId="2147484123"/>
          </pc:sldLayoutMkLst>
        </pc:sldLayoutChg>
        <pc:sldLayoutChg chg="add del">
          <pc:chgData name="Natasha McKinlay (2507264)" userId="S::2507264@student.uwtsd.ac.uk::ca892228-f9f6-4411-b8af-34a6de21a3b8" providerId="AD" clId="Web-{F59B2169-E20B-F8D3-01CC-6B7E4DBCEAD4}" dt="2025-10-05T16:28:50.862" v="781"/>
          <pc:sldLayoutMkLst>
            <pc:docMk/>
            <pc:sldMasterMk cId="2863485805" sldId="2147484114"/>
            <pc:sldLayoutMk cId="4081551739" sldId="2147484124"/>
          </pc:sldLayoutMkLst>
        </pc:sldLayoutChg>
        <pc:sldLayoutChg chg="add del">
          <pc:chgData name="Natasha McKinlay (2507264)" userId="S::2507264@student.uwtsd.ac.uk::ca892228-f9f6-4411-b8af-34a6de21a3b8" providerId="AD" clId="Web-{F59B2169-E20B-F8D3-01CC-6B7E4DBCEAD4}" dt="2025-10-05T16:28:50.862" v="781"/>
          <pc:sldLayoutMkLst>
            <pc:docMk/>
            <pc:sldMasterMk cId="2863485805" sldId="2147484114"/>
            <pc:sldLayoutMk cId="174536686" sldId="2147484125"/>
          </pc:sldLayoutMkLst>
        </pc:sldLayoutChg>
      </pc:sldMasterChg>
      <pc:sldMasterChg chg="add del addSldLayout delSldLayout modSldLayout">
        <pc:chgData name="Natasha McKinlay (2507264)" userId="S::2507264@student.uwtsd.ac.uk::ca892228-f9f6-4411-b8af-34a6de21a3b8" providerId="AD" clId="Web-{F59B2169-E20B-F8D3-01CC-6B7E4DBCEAD4}" dt="2025-10-05T16:28:31.174" v="779"/>
        <pc:sldMasterMkLst>
          <pc:docMk/>
          <pc:sldMasterMk cId="3682888011" sldId="2147484126"/>
        </pc:sldMasterMkLst>
        <pc:sldLayoutChg chg="add del mod replId">
          <pc:chgData name="Natasha McKinlay (2507264)" userId="S::2507264@student.uwtsd.ac.uk::ca892228-f9f6-4411-b8af-34a6de21a3b8" providerId="AD" clId="Web-{F59B2169-E20B-F8D3-01CC-6B7E4DBCEAD4}" dt="2025-10-05T16:28:31.174" v="779"/>
          <pc:sldLayoutMkLst>
            <pc:docMk/>
            <pc:sldMasterMk cId="3682888011" sldId="2147484126"/>
            <pc:sldLayoutMk cId="3578388711" sldId="2147484127"/>
          </pc:sldLayoutMkLst>
        </pc:sldLayoutChg>
        <pc:sldLayoutChg chg="add del mod replId">
          <pc:chgData name="Natasha McKinlay (2507264)" userId="S::2507264@student.uwtsd.ac.uk::ca892228-f9f6-4411-b8af-34a6de21a3b8" providerId="AD" clId="Web-{F59B2169-E20B-F8D3-01CC-6B7E4DBCEAD4}" dt="2025-10-05T16:28:31.174" v="779"/>
          <pc:sldLayoutMkLst>
            <pc:docMk/>
            <pc:sldMasterMk cId="3682888011" sldId="2147484126"/>
            <pc:sldLayoutMk cId="2710897250" sldId="2147484128"/>
          </pc:sldLayoutMkLst>
        </pc:sldLayoutChg>
        <pc:sldLayoutChg chg="add del mod replId">
          <pc:chgData name="Natasha McKinlay (2507264)" userId="S::2507264@student.uwtsd.ac.uk::ca892228-f9f6-4411-b8af-34a6de21a3b8" providerId="AD" clId="Web-{F59B2169-E20B-F8D3-01CC-6B7E4DBCEAD4}" dt="2025-10-05T16:28:31.174" v="779"/>
          <pc:sldLayoutMkLst>
            <pc:docMk/>
            <pc:sldMasterMk cId="3682888011" sldId="2147484126"/>
            <pc:sldLayoutMk cId="321560694" sldId="2147484129"/>
          </pc:sldLayoutMkLst>
        </pc:sldLayoutChg>
        <pc:sldLayoutChg chg="add del mod replId">
          <pc:chgData name="Natasha McKinlay (2507264)" userId="S::2507264@student.uwtsd.ac.uk::ca892228-f9f6-4411-b8af-34a6de21a3b8" providerId="AD" clId="Web-{F59B2169-E20B-F8D3-01CC-6B7E4DBCEAD4}" dt="2025-10-05T16:28:31.174" v="779"/>
          <pc:sldLayoutMkLst>
            <pc:docMk/>
            <pc:sldMasterMk cId="3682888011" sldId="2147484126"/>
            <pc:sldLayoutMk cId="3193991502" sldId="2147484130"/>
          </pc:sldLayoutMkLst>
        </pc:sldLayoutChg>
        <pc:sldLayoutChg chg="add del mod replId">
          <pc:chgData name="Natasha McKinlay (2507264)" userId="S::2507264@student.uwtsd.ac.uk::ca892228-f9f6-4411-b8af-34a6de21a3b8" providerId="AD" clId="Web-{F59B2169-E20B-F8D3-01CC-6B7E4DBCEAD4}" dt="2025-10-05T16:28:31.174" v="779"/>
          <pc:sldLayoutMkLst>
            <pc:docMk/>
            <pc:sldMasterMk cId="3682888011" sldId="2147484126"/>
            <pc:sldLayoutMk cId="438862827" sldId="2147484131"/>
          </pc:sldLayoutMkLst>
        </pc:sldLayoutChg>
        <pc:sldLayoutChg chg="add del mod replId">
          <pc:chgData name="Natasha McKinlay (2507264)" userId="S::2507264@student.uwtsd.ac.uk::ca892228-f9f6-4411-b8af-34a6de21a3b8" providerId="AD" clId="Web-{F59B2169-E20B-F8D3-01CC-6B7E4DBCEAD4}" dt="2025-10-05T16:28:31.174" v="779"/>
          <pc:sldLayoutMkLst>
            <pc:docMk/>
            <pc:sldMasterMk cId="3682888011" sldId="2147484126"/>
            <pc:sldLayoutMk cId="3466643825" sldId="2147484132"/>
          </pc:sldLayoutMkLst>
        </pc:sldLayoutChg>
        <pc:sldLayoutChg chg="add del mod replId">
          <pc:chgData name="Natasha McKinlay (2507264)" userId="S::2507264@student.uwtsd.ac.uk::ca892228-f9f6-4411-b8af-34a6de21a3b8" providerId="AD" clId="Web-{F59B2169-E20B-F8D3-01CC-6B7E4DBCEAD4}" dt="2025-10-05T16:28:31.174" v="779"/>
          <pc:sldLayoutMkLst>
            <pc:docMk/>
            <pc:sldMasterMk cId="3682888011" sldId="2147484126"/>
            <pc:sldLayoutMk cId="3069071244" sldId="2147484133"/>
          </pc:sldLayoutMkLst>
        </pc:sldLayoutChg>
        <pc:sldLayoutChg chg="add del mod replId">
          <pc:chgData name="Natasha McKinlay (2507264)" userId="S::2507264@student.uwtsd.ac.uk::ca892228-f9f6-4411-b8af-34a6de21a3b8" providerId="AD" clId="Web-{F59B2169-E20B-F8D3-01CC-6B7E4DBCEAD4}" dt="2025-10-05T16:28:31.174" v="779"/>
          <pc:sldLayoutMkLst>
            <pc:docMk/>
            <pc:sldMasterMk cId="3682888011" sldId="2147484126"/>
            <pc:sldLayoutMk cId="261113553" sldId="2147484134"/>
          </pc:sldLayoutMkLst>
        </pc:sldLayoutChg>
        <pc:sldLayoutChg chg="add del mod replId">
          <pc:chgData name="Natasha McKinlay (2507264)" userId="S::2507264@student.uwtsd.ac.uk::ca892228-f9f6-4411-b8af-34a6de21a3b8" providerId="AD" clId="Web-{F59B2169-E20B-F8D3-01CC-6B7E4DBCEAD4}" dt="2025-10-05T16:28:31.174" v="779"/>
          <pc:sldLayoutMkLst>
            <pc:docMk/>
            <pc:sldMasterMk cId="3682888011" sldId="2147484126"/>
            <pc:sldLayoutMk cId="3302591737" sldId="2147484135"/>
          </pc:sldLayoutMkLst>
        </pc:sldLayoutChg>
        <pc:sldLayoutChg chg="add del mod replId">
          <pc:chgData name="Natasha McKinlay (2507264)" userId="S::2507264@student.uwtsd.ac.uk::ca892228-f9f6-4411-b8af-34a6de21a3b8" providerId="AD" clId="Web-{F59B2169-E20B-F8D3-01CC-6B7E4DBCEAD4}" dt="2025-10-05T16:28:31.174" v="779"/>
          <pc:sldLayoutMkLst>
            <pc:docMk/>
            <pc:sldMasterMk cId="3682888011" sldId="2147484126"/>
            <pc:sldLayoutMk cId="125359602" sldId="2147484136"/>
          </pc:sldLayoutMkLst>
        </pc:sldLayoutChg>
        <pc:sldLayoutChg chg="add del mod replId">
          <pc:chgData name="Natasha McKinlay (2507264)" userId="S::2507264@student.uwtsd.ac.uk::ca892228-f9f6-4411-b8af-34a6de21a3b8" providerId="AD" clId="Web-{F59B2169-E20B-F8D3-01CC-6B7E4DBCEAD4}" dt="2025-10-05T16:28:31.174" v="779"/>
          <pc:sldLayoutMkLst>
            <pc:docMk/>
            <pc:sldMasterMk cId="3682888011" sldId="2147484126"/>
            <pc:sldLayoutMk cId="3197939417" sldId="2147484137"/>
          </pc:sldLayoutMkLst>
        </pc:sldLayoutChg>
      </pc:sldMasterChg>
      <pc:sldMasterChg chg="add del addSldLayout delSldLayout modSldLayout">
        <pc:chgData name="Natasha McKinlay (2507264)" userId="S::2507264@student.uwtsd.ac.uk::ca892228-f9f6-4411-b8af-34a6de21a3b8" providerId="AD" clId="Web-{F59B2169-E20B-F8D3-01CC-6B7E4DBCEAD4}" dt="2025-10-05T16:28:50.862" v="781"/>
        <pc:sldMasterMkLst>
          <pc:docMk/>
          <pc:sldMasterMk cId="4206928639" sldId="2147484126"/>
        </pc:sldMasterMkLst>
        <pc:sldLayoutChg chg="add del mod replId">
          <pc:chgData name="Natasha McKinlay (2507264)" userId="S::2507264@student.uwtsd.ac.uk::ca892228-f9f6-4411-b8af-34a6de21a3b8" providerId="AD" clId="Web-{F59B2169-E20B-F8D3-01CC-6B7E4DBCEAD4}" dt="2025-10-05T16:28:50.862" v="781"/>
          <pc:sldLayoutMkLst>
            <pc:docMk/>
            <pc:sldMasterMk cId="4206928639" sldId="2147484126"/>
            <pc:sldLayoutMk cId="1172261908" sldId="2147484127"/>
          </pc:sldLayoutMkLst>
        </pc:sldLayoutChg>
        <pc:sldLayoutChg chg="add del mod replId">
          <pc:chgData name="Natasha McKinlay (2507264)" userId="S::2507264@student.uwtsd.ac.uk::ca892228-f9f6-4411-b8af-34a6de21a3b8" providerId="AD" clId="Web-{F59B2169-E20B-F8D3-01CC-6B7E4DBCEAD4}" dt="2025-10-05T16:28:50.862" v="781"/>
          <pc:sldLayoutMkLst>
            <pc:docMk/>
            <pc:sldMasterMk cId="4206928639" sldId="2147484126"/>
            <pc:sldLayoutMk cId="1259319590" sldId="2147484128"/>
          </pc:sldLayoutMkLst>
        </pc:sldLayoutChg>
        <pc:sldLayoutChg chg="add del mod replId">
          <pc:chgData name="Natasha McKinlay (2507264)" userId="S::2507264@student.uwtsd.ac.uk::ca892228-f9f6-4411-b8af-34a6de21a3b8" providerId="AD" clId="Web-{F59B2169-E20B-F8D3-01CC-6B7E4DBCEAD4}" dt="2025-10-05T16:28:50.862" v="781"/>
          <pc:sldLayoutMkLst>
            <pc:docMk/>
            <pc:sldMasterMk cId="4206928639" sldId="2147484126"/>
            <pc:sldLayoutMk cId="3406011868" sldId="2147484129"/>
          </pc:sldLayoutMkLst>
        </pc:sldLayoutChg>
        <pc:sldLayoutChg chg="add del mod replId">
          <pc:chgData name="Natasha McKinlay (2507264)" userId="S::2507264@student.uwtsd.ac.uk::ca892228-f9f6-4411-b8af-34a6de21a3b8" providerId="AD" clId="Web-{F59B2169-E20B-F8D3-01CC-6B7E4DBCEAD4}" dt="2025-10-05T16:28:50.862" v="781"/>
          <pc:sldLayoutMkLst>
            <pc:docMk/>
            <pc:sldMasterMk cId="4206928639" sldId="2147484126"/>
            <pc:sldLayoutMk cId="1823623675" sldId="2147484130"/>
          </pc:sldLayoutMkLst>
        </pc:sldLayoutChg>
        <pc:sldLayoutChg chg="add del mod replId">
          <pc:chgData name="Natasha McKinlay (2507264)" userId="S::2507264@student.uwtsd.ac.uk::ca892228-f9f6-4411-b8af-34a6de21a3b8" providerId="AD" clId="Web-{F59B2169-E20B-F8D3-01CC-6B7E4DBCEAD4}" dt="2025-10-05T16:28:50.862" v="781"/>
          <pc:sldLayoutMkLst>
            <pc:docMk/>
            <pc:sldMasterMk cId="4206928639" sldId="2147484126"/>
            <pc:sldLayoutMk cId="4204855991" sldId="2147484131"/>
          </pc:sldLayoutMkLst>
        </pc:sldLayoutChg>
        <pc:sldLayoutChg chg="add del mod replId">
          <pc:chgData name="Natasha McKinlay (2507264)" userId="S::2507264@student.uwtsd.ac.uk::ca892228-f9f6-4411-b8af-34a6de21a3b8" providerId="AD" clId="Web-{F59B2169-E20B-F8D3-01CC-6B7E4DBCEAD4}" dt="2025-10-05T16:28:50.862" v="781"/>
          <pc:sldLayoutMkLst>
            <pc:docMk/>
            <pc:sldMasterMk cId="4206928639" sldId="2147484126"/>
            <pc:sldLayoutMk cId="1769058349" sldId="2147484132"/>
          </pc:sldLayoutMkLst>
        </pc:sldLayoutChg>
        <pc:sldLayoutChg chg="add del mod replId">
          <pc:chgData name="Natasha McKinlay (2507264)" userId="S::2507264@student.uwtsd.ac.uk::ca892228-f9f6-4411-b8af-34a6de21a3b8" providerId="AD" clId="Web-{F59B2169-E20B-F8D3-01CC-6B7E4DBCEAD4}" dt="2025-10-05T16:28:50.862" v="781"/>
          <pc:sldLayoutMkLst>
            <pc:docMk/>
            <pc:sldMasterMk cId="4206928639" sldId="2147484126"/>
            <pc:sldLayoutMk cId="899649650" sldId="2147484133"/>
          </pc:sldLayoutMkLst>
        </pc:sldLayoutChg>
        <pc:sldLayoutChg chg="add del mod replId">
          <pc:chgData name="Natasha McKinlay (2507264)" userId="S::2507264@student.uwtsd.ac.uk::ca892228-f9f6-4411-b8af-34a6de21a3b8" providerId="AD" clId="Web-{F59B2169-E20B-F8D3-01CC-6B7E4DBCEAD4}" dt="2025-10-05T16:28:50.862" v="781"/>
          <pc:sldLayoutMkLst>
            <pc:docMk/>
            <pc:sldMasterMk cId="4206928639" sldId="2147484126"/>
            <pc:sldLayoutMk cId="3477201493" sldId="2147484134"/>
          </pc:sldLayoutMkLst>
        </pc:sldLayoutChg>
        <pc:sldLayoutChg chg="add del mod replId">
          <pc:chgData name="Natasha McKinlay (2507264)" userId="S::2507264@student.uwtsd.ac.uk::ca892228-f9f6-4411-b8af-34a6de21a3b8" providerId="AD" clId="Web-{F59B2169-E20B-F8D3-01CC-6B7E4DBCEAD4}" dt="2025-10-05T16:28:50.862" v="781"/>
          <pc:sldLayoutMkLst>
            <pc:docMk/>
            <pc:sldMasterMk cId="4206928639" sldId="2147484126"/>
            <pc:sldLayoutMk cId="2676032137" sldId="2147484135"/>
          </pc:sldLayoutMkLst>
        </pc:sldLayoutChg>
        <pc:sldLayoutChg chg="add del mod replId">
          <pc:chgData name="Natasha McKinlay (2507264)" userId="S::2507264@student.uwtsd.ac.uk::ca892228-f9f6-4411-b8af-34a6de21a3b8" providerId="AD" clId="Web-{F59B2169-E20B-F8D3-01CC-6B7E4DBCEAD4}" dt="2025-10-05T16:28:50.862" v="781"/>
          <pc:sldLayoutMkLst>
            <pc:docMk/>
            <pc:sldMasterMk cId="4206928639" sldId="2147484126"/>
            <pc:sldLayoutMk cId="2085263938" sldId="2147484136"/>
          </pc:sldLayoutMkLst>
        </pc:sldLayoutChg>
        <pc:sldLayoutChg chg="add del mod replId">
          <pc:chgData name="Natasha McKinlay (2507264)" userId="S::2507264@student.uwtsd.ac.uk::ca892228-f9f6-4411-b8af-34a6de21a3b8" providerId="AD" clId="Web-{F59B2169-E20B-F8D3-01CC-6B7E4DBCEAD4}" dt="2025-10-05T16:28:50.862" v="781"/>
          <pc:sldLayoutMkLst>
            <pc:docMk/>
            <pc:sldMasterMk cId="4206928639" sldId="2147484126"/>
            <pc:sldLayoutMk cId="1990473030" sldId="2147484137"/>
          </pc:sldLayoutMkLst>
        </pc:sldLayoutChg>
      </pc:sldMaster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6130ED-8109-433A-AF65-40AE873CACBC}" type="doc">
      <dgm:prSet loTypeId="urn:microsoft.com/office/officeart/2005/8/layout/hProcess9" loCatId="process" qsTypeId="urn:microsoft.com/office/officeart/2005/8/quickstyle/3d1" qsCatId="3D" csTypeId="urn:microsoft.com/office/officeart/2005/8/colors/colorful1" csCatId="colorful" phldr="1"/>
      <dgm:spPr/>
    </dgm:pt>
    <dgm:pt modelId="{E6439206-C700-45CC-B373-B2226AD4134B}">
      <dgm:prSet phldrT="[Text]" phldr="0"/>
      <dgm:spPr/>
      <dgm:t>
        <a:bodyPr/>
        <a:lstStyle/>
        <a:p>
          <a:r>
            <a:rPr lang="en-GB">
              <a:latin typeface="Bierstadt"/>
            </a:rPr>
            <a:t>Benefits and limitations of MS 365 Productivity and communications applications</a:t>
          </a:r>
          <a:endParaRPr lang="en-GB"/>
        </a:p>
      </dgm:t>
    </dgm:pt>
    <dgm:pt modelId="{D9D4E981-5164-465F-82BC-1A3F1E869AEA}" type="parTrans" cxnId="{6192486D-9D10-4556-A75A-B0AE59D55C27}">
      <dgm:prSet/>
      <dgm:spPr/>
    </dgm:pt>
    <dgm:pt modelId="{E670DFF5-E7E9-48B1-81C7-FF3FD6F42D86}" type="sibTrans" cxnId="{6192486D-9D10-4556-A75A-B0AE59D55C27}">
      <dgm:prSet/>
      <dgm:spPr/>
    </dgm:pt>
    <dgm:pt modelId="{6F39866E-D070-43AB-BDC2-77D80FDEDF7A}">
      <dgm:prSet phldrT="[Text]" phldr="0"/>
      <dgm:spPr/>
      <dgm:t>
        <a:bodyPr/>
        <a:lstStyle/>
        <a:p>
          <a:r>
            <a:rPr lang="en-GB">
              <a:latin typeface="Bierstadt"/>
            </a:rPr>
            <a:t>Digital Literacy Impact</a:t>
          </a:r>
          <a:endParaRPr lang="en-GB"/>
        </a:p>
      </dgm:t>
    </dgm:pt>
    <dgm:pt modelId="{E220A482-2D17-4A06-87DE-015A3E211DF3}" type="parTrans" cxnId="{76D885E5-3ECE-49D9-9ADF-296AA475AE8E}">
      <dgm:prSet/>
      <dgm:spPr/>
    </dgm:pt>
    <dgm:pt modelId="{5112655C-C182-4675-9364-8F240E1B780C}" type="sibTrans" cxnId="{76D885E5-3ECE-49D9-9ADF-296AA475AE8E}">
      <dgm:prSet/>
      <dgm:spPr/>
    </dgm:pt>
    <dgm:pt modelId="{5203BB43-500F-4D94-BB10-DA905DED4B16}">
      <dgm:prSet phldrT="[Text]" phldr="0"/>
      <dgm:spPr/>
      <dgm:t>
        <a:bodyPr/>
        <a:lstStyle/>
        <a:p>
          <a:r>
            <a:rPr lang="en-GB">
              <a:latin typeface="Bierstadt"/>
            </a:rPr>
            <a:t>Digital Safety checklist</a:t>
          </a:r>
          <a:endParaRPr lang="en-GB"/>
        </a:p>
      </dgm:t>
    </dgm:pt>
    <dgm:pt modelId="{32431310-9B8D-4D49-9D19-4051D1B1470C}" type="parTrans" cxnId="{821DD10E-F78E-4D3B-80A3-23237E246807}">
      <dgm:prSet/>
      <dgm:spPr/>
    </dgm:pt>
    <dgm:pt modelId="{064C4D3E-F2DE-4305-8971-277416EF7F8B}" type="sibTrans" cxnId="{821DD10E-F78E-4D3B-80A3-23237E246807}">
      <dgm:prSet/>
      <dgm:spPr/>
    </dgm:pt>
    <dgm:pt modelId="{62B28C8F-0B2F-4A73-80C2-3562D2A7C272}" type="pres">
      <dgm:prSet presAssocID="{246130ED-8109-433A-AF65-40AE873CACBC}" presName="CompostProcess" presStyleCnt="0">
        <dgm:presLayoutVars>
          <dgm:dir/>
          <dgm:resizeHandles val="exact"/>
        </dgm:presLayoutVars>
      </dgm:prSet>
      <dgm:spPr/>
    </dgm:pt>
    <dgm:pt modelId="{02ED904F-D396-41DB-9612-579613A3BCC6}" type="pres">
      <dgm:prSet presAssocID="{246130ED-8109-433A-AF65-40AE873CACBC}" presName="arrow" presStyleLbl="bgShp" presStyleIdx="0" presStyleCnt="1"/>
      <dgm:spPr/>
    </dgm:pt>
    <dgm:pt modelId="{70EAB8D2-9403-43D3-8B91-718CA490206F}" type="pres">
      <dgm:prSet presAssocID="{246130ED-8109-433A-AF65-40AE873CACBC}" presName="linearProcess" presStyleCnt="0"/>
      <dgm:spPr/>
    </dgm:pt>
    <dgm:pt modelId="{B5F98102-B613-4655-9ABC-156B7BA98A22}" type="pres">
      <dgm:prSet presAssocID="{E6439206-C700-45CC-B373-B2226AD4134B}" presName="textNode" presStyleLbl="node1" presStyleIdx="0" presStyleCnt="3">
        <dgm:presLayoutVars>
          <dgm:bulletEnabled val="1"/>
        </dgm:presLayoutVars>
      </dgm:prSet>
      <dgm:spPr/>
    </dgm:pt>
    <dgm:pt modelId="{1085D485-9AAA-4027-9BD2-97B7244342D5}" type="pres">
      <dgm:prSet presAssocID="{E670DFF5-E7E9-48B1-81C7-FF3FD6F42D86}" presName="sibTrans" presStyleCnt="0"/>
      <dgm:spPr/>
    </dgm:pt>
    <dgm:pt modelId="{D270BF77-F6F8-40E4-AAC0-E1A5E5B542A9}" type="pres">
      <dgm:prSet presAssocID="{6F39866E-D070-43AB-BDC2-77D80FDEDF7A}" presName="textNode" presStyleLbl="node1" presStyleIdx="1" presStyleCnt="3">
        <dgm:presLayoutVars>
          <dgm:bulletEnabled val="1"/>
        </dgm:presLayoutVars>
      </dgm:prSet>
      <dgm:spPr/>
    </dgm:pt>
    <dgm:pt modelId="{48459553-C935-4F9F-AE99-F002737DAD4E}" type="pres">
      <dgm:prSet presAssocID="{5112655C-C182-4675-9364-8F240E1B780C}" presName="sibTrans" presStyleCnt="0"/>
      <dgm:spPr/>
    </dgm:pt>
    <dgm:pt modelId="{8958281B-5E4E-4214-B0A7-592BBF0F2636}" type="pres">
      <dgm:prSet presAssocID="{5203BB43-500F-4D94-BB10-DA905DED4B16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821DD10E-F78E-4D3B-80A3-23237E246807}" srcId="{246130ED-8109-433A-AF65-40AE873CACBC}" destId="{5203BB43-500F-4D94-BB10-DA905DED4B16}" srcOrd="2" destOrd="0" parTransId="{32431310-9B8D-4D49-9D19-4051D1B1470C}" sibTransId="{064C4D3E-F2DE-4305-8971-277416EF7F8B}"/>
    <dgm:cxn modelId="{BC76FE22-3C55-4D29-B8BD-5FF0561A15B0}" type="presOf" srcId="{E6439206-C700-45CC-B373-B2226AD4134B}" destId="{B5F98102-B613-4655-9ABC-156B7BA98A22}" srcOrd="0" destOrd="0" presId="urn:microsoft.com/office/officeart/2005/8/layout/hProcess9"/>
    <dgm:cxn modelId="{C87C2B2B-3147-42BF-AFFA-1EE7D1ECA12F}" type="presOf" srcId="{5203BB43-500F-4D94-BB10-DA905DED4B16}" destId="{8958281B-5E4E-4214-B0A7-592BBF0F2636}" srcOrd="0" destOrd="0" presId="urn:microsoft.com/office/officeart/2005/8/layout/hProcess9"/>
    <dgm:cxn modelId="{FCBCCF31-4F7A-4CA8-BA9A-9FD1D2638728}" type="presOf" srcId="{6F39866E-D070-43AB-BDC2-77D80FDEDF7A}" destId="{D270BF77-F6F8-40E4-AAC0-E1A5E5B542A9}" srcOrd="0" destOrd="0" presId="urn:microsoft.com/office/officeart/2005/8/layout/hProcess9"/>
    <dgm:cxn modelId="{6192486D-9D10-4556-A75A-B0AE59D55C27}" srcId="{246130ED-8109-433A-AF65-40AE873CACBC}" destId="{E6439206-C700-45CC-B373-B2226AD4134B}" srcOrd="0" destOrd="0" parTransId="{D9D4E981-5164-465F-82BC-1A3F1E869AEA}" sibTransId="{E670DFF5-E7E9-48B1-81C7-FF3FD6F42D86}"/>
    <dgm:cxn modelId="{5172C954-EB9E-4198-89B4-7B7DD0AB639E}" type="presOf" srcId="{246130ED-8109-433A-AF65-40AE873CACBC}" destId="{62B28C8F-0B2F-4A73-80C2-3562D2A7C272}" srcOrd="0" destOrd="0" presId="urn:microsoft.com/office/officeart/2005/8/layout/hProcess9"/>
    <dgm:cxn modelId="{76D885E5-3ECE-49D9-9ADF-296AA475AE8E}" srcId="{246130ED-8109-433A-AF65-40AE873CACBC}" destId="{6F39866E-D070-43AB-BDC2-77D80FDEDF7A}" srcOrd="1" destOrd="0" parTransId="{E220A482-2D17-4A06-87DE-015A3E211DF3}" sibTransId="{5112655C-C182-4675-9364-8F240E1B780C}"/>
    <dgm:cxn modelId="{CE895CFF-10F5-43DD-9CEB-6FFC3A90887C}" type="presParOf" srcId="{62B28C8F-0B2F-4A73-80C2-3562D2A7C272}" destId="{02ED904F-D396-41DB-9612-579613A3BCC6}" srcOrd="0" destOrd="0" presId="urn:microsoft.com/office/officeart/2005/8/layout/hProcess9"/>
    <dgm:cxn modelId="{A29764D8-835A-4F44-9528-A90A88F3F770}" type="presParOf" srcId="{62B28C8F-0B2F-4A73-80C2-3562D2A7C272}" destId="{70EAB8D2-9403-43D3-8B91-718CA490206F}" srcOrd="1" destOrd="0" presId="urn:microsoft.com/office/officeart/2005/8/layout/hProcess9"/>
    <dgm:cxn modelId="{6B58BE2B-2BA7-4330-BC7B-ADDA28ABCB79}" type="presParOf" srcId="{70EAB8D2-9403-43D3-8B91-718CA490206F}" destId="{B5F98102-B613-4655-9ABC-156B7BA98A22}" srcOrd="0" destOrd="0" presId="urn:microsoft.com/office/officeart/2005/8/layout/hProcess9"/>
    <dgm:cxn modelId="{58DBBA7F-2EB4-4111-A744-171D690928F4}" type="presParOf" srcId="{70EAB8D2-9403-43D3-8B91-718CA490206F}" destId="{1085D485-9AAA-4027-9BD2-97B7244342D5}" srcOrd="1" destOrd="0" presId="urn:microsoft.com/office/officeart/2005/8/layout/hProcess9"/>
    <dgm:cxn modelId="{0EB1A0DF-86C0-44A0-82CB-E90C3E48DE78}" type="presParOf" srcId="{70EAB8D2-9403-43D3-8B91-718CA490206F}" destId="{D270BF77-F6F8-40E4-AAC0-E1A5E5B542A9}" srcOrd="2" destOrd="0" presId="urn:microsoft.com/office/officeart/2005/8/layout/hProcess9"/>
    <dgm:cxn modelId="{D44EA028-7259-440D-A3F4-CAC94161F4CB}" type="presParOf" srcId="{70EAB8D2-9403-43D3-8B91-718CA490206F}" destId="{48459553-C935-4F9F-AE99-F002737DAD4E}" srcOrd="3" destOrd="0" presId="urn:microsoft.com/office/officeart/2005/8/layout/hProcess9"/>
    <dgm:cxn modelId="{EA2270A6-231D-4EEA-BBF5-6E3C06AB6652}" type="presParOf" srcId="{70EAB8D2-9403-43D3-8B91-718CA490206F}" destId="{8958281B-5E4E-4214-B0A7-592BBF0F2636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3A5E6AC-3F4F-4308-AEF4-73D0D5C4562C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GB"/>
        </a:p>
      </dgm:t>
    </dgm:pt>
    <dgm:pt modelId="{9DF67939-CF9C-46E0-8A1A-DD3BF9836BCF}">
      <dgm:prSet phldrT="[Text]"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latin typeface="Bierstadt"/>
            </a:rPr>
            <a:t>Benefits</a:t>
          </a:r>
          <a:endParaRPr lang="en-GB"/>
        </a:p>
      </dgm:t>
    </dgm:pt>
    <dgm:pt modelId="{7B57C692-0389-4D59-AB1D-96D8DB6DF563}" type="parTrans" cxnId="{932272D2-46F3-4AA2-8F7B-B54929A62EB2}">
      <dgm:prSet/>
      <dgm:spPr/>
      <dgm:t>
        <a:bodyPr/>
        <a:lstStyle/>
        <a:p>
          <a:endParaRPr lang="en-GB"/>
        </a:p>
      </dgm:t>
    </dgm:pt>
    <dgm:pt modelId="{3B5349A8-76E7-4174-8D1B-FE3F229B663E}" type="sibTrans" cxnId="{932272D2-46F3-4AA2-8F7B-B54929A62EB2}">
      <dgm:prSet/>
      <dgm:spPr/>
      <dgm:t>
        <a:bodyPr/>
        <a:lstStyle/>
        <a:p>
          <a:endParaRPr lang="en-GB"/>
        </a:p>
      </dgm:t>
    </dgm:pt>
    <dgm:pt modelId="{C0ECB401-CFD4-4460-96B5-2ED8DF11D720}">
      <dgm:prSet phldrT="[Text]"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latin typeface="Bierstadt"/>
            </a:rPr>
            <a:t>Limitations</a:t>
          </a:r>
          <a:endParaRPr lang="en-GB"/>
        </a:p>
      </dgm:t>
    </dgm:pt>
    <dgm:pt modelId="{5DABB579-C8A0-4097-9BD7-D1FAD0065C97}" type="parTrans" cxnId="{9C45333E-62F0-466E-8BAB-416166ACE90B}">
      <dgm:prSet/>
      <dgm:spPr/>
      <dgm:t>
        <a:bodyPr/>
        <a:lstStyle/>
        <a:p>
          <a:endParaRPr lang="en-GB"/>
        </a:p>
      </dgm:t>
    </dgm:pt>
    <dgm:pt modelId="{0F12E8C7-1BBF-4BAB-964B-8458294F1F18}" type="sibTrans" cxnId="{9C45333E-62F0-466E-8BAB-416166ACE90B}">
      <dgm:prSet/>
      <dgm:spPr/>
      <dgm:t>
        <a:bodyPr/>
        <a:lstStyle/>
        <a:p>
          <a:endParaRPr lang="en-GB"/>
        </a:p>
      </dgm:t>
    </dgm:pt>
    <dgm:pt modelId="{27B6765A-F5F5-4E8B-B51C-18BA0E830570}" type="pres">
      <dgm:prSet presAssocID="{13A5E6AC-3F4F-4308-AEF4-73D0D5C4562C}" presName="root" presStyleCnt="0">
        <dgm:presLayoutVars>
          <dgm:dir/>
          <dgm:resizeHandles val="exact"/>
        </dgm:presLayoutVars>
      </dgm:prSet>
      <dgm:spPr/>
    </dgm:pt>
    <dgm:pt modelId="{587A8F82-6BDE-4A4B-86A2-823A2844A16B}" type="pres">
      <dgm:prSet presAssocID="{9DF67939-CF9C-46E0-8A1A-DD3BF9836BCF}" presName="compNode" presStyleCnt="0"/>
      <dgm:spPr/>
    </dgm:pt>
    <dgm:pt modelId="{45F149BE-29D5-4BF8-AB51-8EA3A09E1F9A}" type="pres">
      <dgm:prSet presAssocID="{9DF67939-CF9C-46E0-8A1A-DD3BF9836BCF}" presName="iconBgRect" presStyleLbl="bgShp" presStyleIdx="0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E40E519A-206A-47F1-91BD-E3BD8A579F44}" type="pres">
      <dgm:prSet presAssocID="{9DF67939-CF9C-46E0-8A1A-DD3BF9836BCF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2C1F68A1-D2C4-4CF0-8B40-206DC7867D1F}" type="pres">
      <dgm:prSet presAssocID="{9DF67939-CF9C-46E0-8A1A-DD3BF9836BCF}" presName="spaceRect" presStyleCnt="0"/>
      <dgm:spPr/>
    </dgm:pt>
    <dgm:pt modelId="{01A2C786-294C-49A3-974D-8676480B3884}" type="pres">
      <dgm:prSet presAssocID="{9DF67939-CF9C-46E0-8A1A-DD3BF9836BCF}" presName="textRect" presStyleLbl="revTx" presStyleIdx="0" presStyleCnt="2">
        <dgm:presLayoutVars>
          <dgm:chMax val="1"/>
          <dgm:chPref val="1"/>
        </dgm:presLayoutVars>
      </dgm:prSet>
      <dgm:spPr/>
    </dgm:pt>
    <dgm:pt modelId="{1FFEE7C7-0145-4190-B4DE-1D5B038F631D}" type="pres">
      <dgm:prSet presAssocID="{3B5349A8-76E7-4174-8D1B-FE3F229B663E}" presName="sibTrans" presStyleCnt="0"/>
      <dgm:spPr/>
    </dgm:pt>
    <dgm:pt modelId="{F49A00F8-89B1-4376-BAB9-1082D7C3BD60}" type="pres">
      <dgm:prSet presAssocID="{C0ECB401-CFD4-4460-96B5-2ED8DF11D720}" presName="compNode" presStyleCnt="0"/>
      <dgm:spPr/>
    </dgm:pt>
    <dgm:pt modelId="{568D457D-C654-4FE1-A73F-BD737FFB664E}" type="pres">
      <dgm:prSet presAssocID="{C0ECB401-CFD4-4460-96B5-2ED8DF11D720}" presName="iconBgRect" presStyleLbl="bgShp" presStyleIdx="1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6D4BB4C8-A26F-4130-89F4-361C3B3073C2}" type="pres">
      <dgm:prSet presAssocID="{C0ECB401-CFD4-4460-96B5-2ED8DF11D72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75E646FB-D259-41B8-A952-2BC203D7089B}" type="pres">
      <dgm:prSet presAssocID="{C0ECB401-CFD4-4460-96B5-2ED8DF11D720}" presName="spaceRect" presStyleCnt="0"/>
      <dgm:spPr/>
    </dgm:pt>
    <dgm:pt modelId="{EF4283DB-CBC5-4AA8-8B1A-A62485BB1FBB}" type="pres">
      <dgm:prSet presAssocID="{C0ECB401-CFD4-4460-96B5-2ED8DF11D720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F856F92E-C63D-4E70-8D3D-5BC29C79D0C8}" type="presOf" srcId="{13A5E6AC-3F4F-4308-AEF4-73D0D5C4562C}" destId="{27B6765A-F5F5-4E8B-B51C-18BA0E830570}" srcOrd="0" destOrd="0" presId="urn:microsoft.com/office/officeart/2018/5/layout/IconLeafLabelList"/>
    <dgm:cxn modelId="{9C45333E-62F0-466E-8BAB-416166ACE90B}" srcId="{13A5E6AC-3F4F-4308-AEF4-73D0D5C4562C}" destId="{C0ECB401-CFD4-4460-96B5-2ED8DF11D720}" srcOrd="1" destOrd="0" parTransId="{5DABB579-C8A0-4097-9BD7-D1FAD0065C97}" sibTransId="{0F12E8C7-1BBF-4BAB-964B-8458294F1F18}"/>
    <dgm:cxn modelId="{CA778859-AC86-442E-885B-B2AAA5869292}" type="presOf" srcId="{9DF67939-CF9C-46E0-8A1A-DD3BF9836BCF}" destId="{01A2C786-294C-49A3-974D-8676480B3884}" srcOrd="0" destOrd="0" presId="urn:microsoft.com/office/officeart/2018/5/layout/IconLeafLabelList"/>
    <dgm:cxn modelId="{932272D2-46F3-4AA2-8F7B-B54929A62EB2}" srcId="{13A5E6AC-3F4F-4308-AEF4-73D0D5C4562C}" destId="{9DF67939-CF9C-46E0-8A1A-DD3BF9836BCF}" srcOrd="0" destOrd="0" parTransId="{7B57C692-0389-4D59-AB1D-96D8DB6DF563}" sibTransId="{3B5349A8-76E7-4174-8D1B-FE3F229B663E}"/>
    <dgm:cxn modelId="{CC4BDDF8-4816-4949-B5D6-F204693F6E3C}" type="presOf" srcId="{C0ECB401-CFD4-4460-96B5-2ED8DF11D720}" destId="{EF4283DB-CBC5-4AA8-8B1A-A62485BB1FBB}" srcOrd="0" destOrd="0" presId="urn:microsoft.com/office/officeart/2018/5/layout/IconLeafLabelList"/>
    <dgm:cxn modelId="{97ECC293-6416-4271-859B-2CEA20E3F866}" type="presParOf" srcId="{27B6765A-F5F5-4E8B-B51C-18BA0E830570}" destId="{587A8F82-6BDE-4A4B-86A2-823A2844A16B}" srcOrd="0" destOrd="0" presId="urn:microsoft.com/office/officeart/2018/5/layout/IconLeafLabelList"/>
    <dgm:cxn modelId="{BA416492-9208-4366-A789-9047C3E85A5B}" type="presParOf" srcId="{587A8F82-6BDE-4A4B-86A2-823A2844A16B}" destId="{45F149BE-29D5-4BF8-AB51-8EA3A09E1F9A}" srcOrd="0" destOrd="0" presId="urn:microsoft.com/office/officeart/2018/5/layout/IconLeafLabelList"/>
    <dgm:cxn modelId="{1110E17E-2D6B-482F-B41C-0F20A6F446CE}" type="presParOf" srcId="{587A8F82-6BDE-4A4B-86A2-823A2844A16B}" destId="{E40E519A-206A-47F1-91BD-E3BD8A579F44}" srcOrd="1" destOrd="0" presId="urn:microsoft.com/office/officeart/2018/5/layout/IconLeafLabelList"/>
    <dgm:cxn modelId="{0618EA0B-0020-4FC6-B476-FE5917265A89}" type="presParOf" srcId="{587A8F82-6BDE-4A4B-86A2-823A2844A16B}" destId="{2C1F68A1-D2C4-4CF0-8B40-206DC7867D1F}" srcOrd="2" destOrd="0" presId="urn:microsoft.com/office/officeart/2018/5/layout/IconLeafLabelList"/>
    <dgm:cxn modelId="{141D4635-D109-43DE-8690-0A5F3E36C16F}" type="presParOf" srcId="{587A8F82-6BDE-4A4B-86A2-823A2844A16B}" destId="{01A2C786-294C-49A3-974D-8676480B3884}" srcOrd="3" destOrd="0" presId="urn:microsoft.com/office/officeart/2018/5/layout/IconLeafLabelList"/>
    <dgm:cxn modelId="{0E652636-AAE5-4148-9596-5E53A1DE95E3}" type="presParOf" srcId="{27B6765A-F5F5-4E8B-B51C-18BA0E830570}" destId="{1FFEE7C7-0145-4190-B4DE-1D5B038F631D}" srcOrd="1" destOrd="0" presId="urn:microsoft.com/office/officeart/2018/5/layout/IconLeafLabelList"/>
    <dgm:cxn modelId="{6D9E7924-6414-4D54-BCB8-9DDD7A32F9FD}" type="presParOf" srcId="{27B6765A-F5F5-4E8B-B51C-18BA0E830570}" destId="{F49A00F8-89B1-4376-BAB9-1082D7C3BD60}" srcOrd="2" destOrd="0" presId="urn:microsoft.com/office/officeart/2018/5/layout/IconLeafLabelList"/>
    <dgm:cxn modelId="{78747241-680E-4562-9E94-DF660493FBC5}" type="presParOf" srcId="{F49A00F8-89B1-4376-BAB9-1082D7C3BD60}" destId="{568D457D-C654-4FE1-A73F-BD737FFB664E}" srcOrd="0" destOrd="0" presId="urn:microsoft.com/office/officeart/2018/5/layout/IconLeafLabelList"/>
    <dgm:cxn modelId="{F12669F2-A10F-488F-94B5-D128CA4A6456}" type="presParOf" srcId="{F49A00F8-89B1-4376-BAB9-1082D7C3BD60}" destId="{6D4BB4C8-A26F-4130-89F4-361C3B3073C2}" srcOrd="1" destOrd="0" presId="urn:microsoft.com/office/officeart/2018/5/layout/IconLeafLabelList"/>
    <dgm:cxn modelId="{AB0510EB-2262-4B8B-B48A-1DC09332BD9D}" type="presParOf" srcId="{F49A00F8-89B1-4376-BAB9-1082D7C3BD60}" destId="{75E646FB-D259-41B8-A952-2BC203D7089B}" srcOrd="2" destOrd="0" presId="urn:microsoft.com/office/officeart/2018/5/layout/IconLeafLabelList"/>
    <dgm:cxn modelId="{93746A59-1673-409C-8E21-FCC9C7B37C51}" type="presParOf" srcId="{F49A00F8-89B1-4376-BAB9-1082D7C3BD60}" destId="{EF4283DB-CBC5-4AA8-8B1A-A62485BB1FBB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ED904F-D396-41DB-9612-579613A3BCC6}">
      <dsp:nvSpPr>
        <dsp:cNvPr id="0" name=""/>
        <dsp:cNvSpPr/>
      </dsp:nvSpPr>
      <dsp:spPr>
        <a:xfrm>
          <a:off x="462342" y="0"/>
          <a:ext cx="5239877" cy="6171298"/>
        </a:xfrm>
        <a:prstGeom prst="rightArrow">
          <a:avLst/>
        </a:prstGeom>
        <a:gradFill rotWithShape="0">
          <a:gsLst>
            <a:gs pos="0">
              <a:schemeClr val="accent2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B5F98102-B613-4655-9ABC-156B7BA98A22}">
      <dsp:nvSpPr>
        <dsp:cNvPr id="0" name=""/>
        <dsp:cNvSpPr/>
      </dsp:nvSpPr>
      <dsp:spPr>
        <a:xfrm>
          <a:off x="6622" y="1851389"/>
          <a:ext cx="1984218" cy="246851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Bierstadt"/>
            </a:rPr>
            <a:t>Benefits and limitations of MS 365 Productivity and communications applications</a:t>
          </a:r>
          <a:endParaRPr lang="en-GB" sz="1700" kern="1200"/>
        </a:p>
      </dsp:txBody>
      <dsp:txXfrm>
        <a:off x="103484" y="1948251"/>
        <a:ext cx="1790494" cy="2274795"/>
      </dsp:txXfrm>
    </dsp:sp>
    <dsp:sp modelId="{D270BF77-F6F8-40E4-AAC0-E1A5E5B542A9}">
      <dsp:nvSpPr>
        <dsp:cNvPr id="0" name=""/>
        <dsp:cNvSpPr/>
      </dsp:nvSpPr>
      <dsp:spPr>
        <a:xfrm>
          <a:off x="2090171" y="1851389"/>
          <a:ext cx="1984218" cy="2468519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Bierstadt"/>
            </a:rPr>
            <a:t>Digital Literacy Impact</a:t>
          </a:r>
          <a:endParaRPr lang="en-GB" sz="1700" kern="1200"/>
        </a:p>
      </dsp:txBody>
      <dsp:txXfrm>
        <a:off x="2187033" y="1948251"/>
        <a:ext cx="1790494" cy="2274795"/>
      </dsp:txXfrm>
    </dsp:sp>
    <dsp:sp modelId="{8958281B-5E4E-4214-B0A7-592BBF0F2636}">
      <dsp:nvSpPr>
        <dsp:cNvPr id="0" name=""/>
        <dsp:cNvSpPr/>
      </dsp:nvSpPr>
      <dsp:spPr>
        <a:xfrm>
          <a:off x="4173721" y="1851389"/>
          <a:ext cx="1984218" cy="2468519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Bierstadt"/>
            </a:rPr>
            <a:t>Digital Safety checklist</a:t>
          </a:r>
          <a:endParaRPr lang="en-GB" sz="1700" kern="1200"/>
        </a:p>
      </dsp:txBody>
      <dsp:txXfrm>
        <a:off x="4270583" y="1948251"/>
        <a:ext cx="1790494" cy="22747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F149BE-29D5-4BF8-AB51-8EA3A09E1F9A}">
      <dsp:nvSpPr>
        <dsp:cNvPr id="0" name=""/>
        <dsp:cNvSpPr/>
      </dsp:nvSpPr>
      <dsp:spPr>
        <a:xfrm>
          <a:off x="3400655" y="20035"/>
          <a:ext cx="1269562" cy="1269562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0E519A-206A-47F1-91BD-E3BD8A579F44}">
      <dsp:nvSpPr>
        <dsp:cNvPr id="0" name=""/>
        <dsp:cNvSpPr/>
      </dsp:nvSpPr>
      <dsp:spPr>
        <a:xfrm>
          <a:off x="3671217" y="290597"/>
          <a:ext cx="728437" cy="728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A2C786-294C-49A3-974D-8676480B3884}">
      <dsp:nvSpPr>
        <dsp:cNvPr id="0" name=""/>
        <dsp:cNvSpPr/>
      </dsp:nvSpPr>
      <dsp:spPr>
        <a:xfrm>
          <a:off x="2994811" y="1685035"/>
          <a:ext cx="20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900" kern="1200">
              <a:latin typeface="Bierstadt"/>
            </a:rPr>
            <a:t>Benefits</a:t>
          </a:r>
          <a:endParaRPr lang="en-GB" sz="2900" kern="1200"/>
        </a:p>
      </dsp:txBody>
      <dsp:txXfrm>
        <a:off x="2994811" y="1685035"/>
        <a:ext cx="2081250" cy="720000"/>
      </dsp:txXfrm>
    </dsp:sp>
    <dsp:sp modelId="{568D457D-C654-4FE1-A73F-BD737FFB664E}">
      <dsp:nvSpPr>
        <dsp:cNvPr id="0" name=""/>
        <dsp:cNvSpPr/>
      </dsp:nvSpPr>
      <dsp:spPr>
        <a:xfrm>
          <a:off x="5846124" y="20035"/>
          <a:ext cx="1269562" cy="1269562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4BB4C8-A26F-4130-89F4-361C3B3073C2}">
      <dsp:nvSpPr>
        <dsp:cNvPr id="0" name=""/>
        <dsp:cNvSpPr/>
      </dsp:nvSpPr>
      <dsp:spPr>
        <a:xfrm>
          <a:off x="6116686" y="290597"/>
          <a:ext cx="728437" cy="728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4283DB-CBC5-4AA8-8B1A-A62485BB1FBB}">
      <dsp:nvSpPr>
        <dsp:cNvPr id="0" name=""/>
        <dsp:cNvSpPr/>
      </dsp:nvSpPr>
      <dsp:spPr>
        <a:xfrm>
          <a:off x="5440280" y="1685035"/>
          <a:ext cx="20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900" kern="1200">
              <a:latin typeface="Bierstadt"/>
            </a:rPr>
            <a:t>Limitations</a:t>
          </a:r>
          <a:endParaRPr lang="en-GB" sz="2900" kern="1200"/>
        </a:p>
      </dsp:txBody>
      <dsp:txXfrm>
        <a:off x="5440280" y="1685035"/>
        <a:ext cx="2081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965A7A7B-B71A-428D-833F-0F3507A6DB13}" type="datetimeFigureOut">
              <a:rPr lang="en-US" dirty="0"/>
              <a:t>10/5/2025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731189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5CF65307-640F-4AE7-B0BE-50C709AD86C5}" type="datetimeFigureOut">
              <a:rPr lang="en-US" dirty="0"/>
              <a:t>10/5/2025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632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A1F9-1F0F-4C65-8F6E-9729B924AAAC}" type="datetimeFigureOut">
              <a:rPr lang="en-US" dirty="0"/>
              <a:t>10/5/2025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32446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202278E8-5F4B-47D5-A617-8CCDF75D6A33}" type="datetimeFigureOut">
              <a:rPr lang="en-US" dirty="0"/>
              <a:t>10/5/2025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9996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16AAFA52-7A21-407F-8339-40DF182D7460}" type="datetimeFigureOut">
              <a:rPr lang="en-US" dirty="0"/>
              <a:t>10/5/2025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49258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70335-1C1A-4243-9BDD-9630C417D284}" type="datetimeFigureOut">
              <a:rPr lang="en-US" dirty="0"/>
              <a:t>10/5/2025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4212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1513F-8EBD-4612-96F4-CC3E309609AF}" type="datetimeFigureOut">
              <a:rPr lang="en-US" dirty="0"/>
              <a:t>10/5/2025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684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E6483A1-31A8-47A2-AB0A-53A7803D5EBF}" type="datetimeFigureOut">
              <a:rPr lang="en-US" dirty="0"/>
              <a:t>10/5/2025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57023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D8810B9-2C7C-4CAF-99E2-617AE20BA331}" type="datetimeFigureOut">
              <a:rPr lang="en-US" dirty="0"/>
              <a:t>10/5/2025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5859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8F9EB-9D34-4B41-B66C-5FAF50876D2D}" type="datetimeFigureOut">
              <a:rPr lang="en-US" dirty="0"/>
              <a:t>10/5/2025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15517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9A26-CAA1-4690-8C1F-1641B1B97745}" type="datetimeFigureOut">
              <a:rPr lang="en-US" dirty="0"/>
              <a:t>10/5/2025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5366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E93E0A-5177-400C-87C9-C93AF466EC49}" type="datetimeFigureOut">
              <a:rPr lang="en-US" dirty="0"/>
              <a:t>10/5/2025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917615-2DB4-4DAA-9DE3-B2B689A846E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34858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5" r:id="rId1"/>
    <p:sldLayoutId id="2147484116" r:id="rId2"/>
    <p:sldLayoutId id="2147484117" r:id="rId3"/>
    <p:sldLayoutId id="2147484118" r:id="rId4"/>
    <p:sldLayoutId id="2147484119" r:id="rId5"/>
    <p:sldLayoutId id="2147484120" r:id="rId6"/>
    <p:sldLayoutId id="2147484121" r:id="rId7"/>
    <p:sldLayoutId id="2147484122" r:id="rId8"/>
    <p:sldLayoutId id="2147484123" r:id="rId9"/>
    <p:sldLayoutId id="2147484124" r:id="rId10"/>
    <p:sldLayoutId id="2147484125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900" b="1"/>
              <a:t>LCHS4007 </a:t>
            </a:r>
            <a:br>
              <a:rPr lang="en-GB" sz="1900" b="1"/>
            </a:br>
            <a:r>
              <a:rPr lang="en-GB" sz="1900" b="1"/>
              <a:t>Component 1</a:t>
            </a:r>
            <a:br>
              <a:rPr lang="en-GB" sz="1900" b="1"/>
            </a:br>
            <a:br>
              <a:rPr lang="en-GB" sz="1900" b="1"/>
            </a:br>
            <a:r>
              <a:rPr lang="en-GB" sz="1900" b="1"/>
              <a:t>Group Presentation</a:t>
            </a:r>
          </a:p>
        </p:txBody>
      </p:sp>
      <p:pic>
        <p:nvPicPr>
          <p:cNvPr id="4" name="Picture 3" descr="Microsoft 365 - Office Power">
            <a:extLst>
              <a:ext uri="{FF2B5EF4-FFF2-40B4-BE49-F238E27FC236}">
                <a16:creationId xmlns:a16="http://schemas.microsoft.com/office/drawing/2014/main" id="{386FE18D-EC24-4A4C-8C15-AE18A092933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183" r="-3" b="4853"/>
          <a:stretch>
            <a:fillRect/>
          </a:stretch>
        </p:blipFill>
        <p:spPr>
          <a:xfrm>
            <a:off x="1115596" y="2478024"/>
            <a:ext cx="4937704" cy="3694176"/>
          </a:xfrm>
          <a:prstGeom prst="rect">
            <a:avLst/>
          </a:prstGeom>
          <a:noFill/>
        </p:spPr>
      </p:pic>
      <p:sp>
        <p:nvSpPr>
          <p:cNvPr id="50" name="Content Placeholder 3">
            <a:extLst>
              <a:ext uri="{FF2B5EF4-FFF2-40B4-BE49-F238E27FC236}">
                <a16:creationId xmlns:a16="http://schemas.microsoft.com/office/drawing/2014/main" id="{89E96D2D-58BD-FDDE-7CEE-71F07B2503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000" b="1"/>
              <a:t>Natasha McKinlay Student ID: 2507264</a:t>
            </a:r>
            <a:br>
              <a:rPr lang="en-GB" sz="2000" b="1"/>
            </a:br>
            <a:br>
              <a:rPr lang="en-GB" sz="2000" b="1"/>
            </a:br>
            <a:r>
              <a:rPr lang="en-GB" sz="2000" b="1"/>
              <a:t>Victoria</a:t>
            </a:r>
            <a:br>
              <a:rPr lang="en-GB" sz="2000" b="1"/>
            </a:br>
            <a:br>
              <a:rPr lang="en-GB" sz="2000" b="1"/>
            </a:br>
            <a:r>
              <a:rPr lang="en-GB" sz="2000" b="1"/>
              <a:t>Shevell</a:t>
            </a:r>
            <a:br>
              <a:rPr lang="en-GB" sz="2000" b="1"/>
            </a:br>
            <a:br>
              <a:rPr lang="en-GB" sz="2000" b="1"/>
            </a:br>
            <a:r>
              <a:rPr lang="en-GB" sz="2000" b="1"/>
              <a:t>Azhar</a:t>
            </a:r>
            <a:br>
              <a:rPr lang="en-GB" sz="2000" b="1"/>
            </a:br>
            <a:br>
              <a:rPr lang="en-GB" sz="2000" b="1"/>
            </a:br>
            <a:br>
              <a:rPr lang="en-GB" sz="2000" b="1"/>
            </a:br>
            <a:r>
              <a:rPr lang="en-GB" sz="2000" b="1"/>
              <a:t>Lecturer: Miss </a:t>
            </a:r>
            <a:r>
              <a:rPr lang="en-GB" sz="2000" b="1" err="1"/>
              <a:t>Harja</a:t>
            </a:r>
            <a:r>
              <a:rPr lang="en-GB" sz="2000" b="1"/>
              <a:t> </a:t>
            </a:r>
            <a:r>
              <a:rPr lang="en-GB" sz="2000" b="1" err="1"/>
              <a:t>Mustasim</a:t>
            </a:r>
            <a:endParaRPr lang="en-US" sz="2000" b="1"/>
          </a:p>
        </p:txBody>
      </p:sp>
      <p:sp>
        <p:nvSpPr>
          <p:cNvPr id="30" name="Date Placeholder 6">
            <a:extLst>
              <a:ext uri="{FF2B5EF4-FFF2-40B4-BE49-F238E27FC236}">
                <a16:creationId xmlns:a16="http://schemas.microsoft.com/office/drawing/2014/main" id="{BCDC01AD-3CD8-4C6E-D626-D4CD1998F1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9A9AB038-4242-4653-8C13-A1AB015F28DE}" type="datetime1">
              <a:rPr lang="en-US"/>
              <a:pPr>
                <a:spcAft>
                  <a:spcPts val="600"/>
                </a:spcAft>
              </a:pPr>
              <a:t>10/5/2025</a:t>
            </a:fld>
            <a:endParaRPr lang="en-US"/>
          </a:p>
        </p:txBody>
      </p:sp>
      <p:sp>
        <p:nvSpPr>
          <p:cNvPr id="106" name="Footer Placeholder 5">
            <a:extLst>
              <a:ext uri="{FF2B5EF4-FFF2-40B4-BE49-F238E27FC236}">
                <a16:creationId xmlns:a16="http://schemas.microsoft.com/office/drawing/2014/main" id="{23E507C0-E599-71B5-2846-BDB21E48E6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32" name="Slide Number Placeholder 8">
            <a:extLst>
              <a:ext uri="{FF2B5EF4-FFF2-40B4-BE49-F238E27FC236}">
                <a16:creationId xmlns:a16="http://schemas.microsoft.com/office/drawing/2014/main" id="{F00EBED9-8F63-BD96-E60A-7A31C57744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3C529-9EE0-68A8-559A-78CD0F572B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1166147"/>
            <a:ext cx="4368491" cy="781129"/>
          </a:xfrm>
        </p:spPr>
        <p:txBody>
          <a:bodyPr/>
          <a:lstStyle/>
          <a:p>
            <a:r>
              <a:rPr lang="en-GB"/>
              <a:t>INTRODUCTION 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BD13CE14-64E8-EDDF-370D-E087CEE3F4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6042642"/>
              </p:ext>
            </p:extLst>
          </p:nvPr>
        </p:nvGraphicFramePr>
        <p:xfrm>
          <a:off x="5353915" y="344285"/>
          <a:ext cx="6164562" cy="61712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8B84A9-6DA1-B96B-FE53-85A5535CB799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Wingdings" panose="020B0604020202020204" pitchFamily="34" charset="0"/>
              <a:buChar char="v"/>
            </a:pPr>
            <a:r>
              <a:rPr lang="en-GB"/>
              <a:t>Evaluating the use of digital technology, tools, and techniques to enhance efficiency at Sunrise residential care home.</a:t>
            </a:r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6EDF78B7-FDFF-515E-C074-4705207D2A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171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Slide Number Placeholder 91">
            <a:extLst>
              <a:ext uri="{FF2B5EF4-FFF2-40B4-BE49-F238E27FC236}">
                <a16:creationId xmlns:a16="http://schemas.microsoft.com/office/drawing/2014/main" id="{7DDA1257-FB65-F2E5-9F7B-5C42D2047F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148CC95F-0247-41B6-91CF-DC97C76A7088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5E5D29EC-E523-078A-6DAA-D878021A0CD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10336756"/>
              </p:ext>
            </p:extLst>
          </p:nvPr>
        </p:nvGraphicFramePr>
        <p:xfrm>
          <a:off x="624788" y="268045"/>
          <a:ext cx="10516342" cy="24250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86" name="TextBox 185">
            <a:extLst>
              <a:ext uri="{FF2B5EF4-FFF2-40B4-BE49-F238E27FC236}">
                <a16:creationId xmlns:a16="http://schemas.microsoft.com/office/drawing/2014/main" id="{1F655922-3E65-527D-FC41-D9660104075F}"/>
              </a:ext>
            </a:extLst>
          </p:cNvPr>
          <p:cNvSpPr txBox="1"/>
          <p:nvPr/>
        </p:nvSpPr>
        <p:spPr>
          <a:xfrm>
            <a:off x="6464147" y="2520522"/>
            <a:ext cx="3781286" cy="5109091"/>
          </a:xfrm>
          <a:prstGeom prst="rect">
            <a:avLst/>
          </a:prstGeom>
          <a:solidFill>
            <a:srgbClr val="ED7D3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600" b="1" dirty="0"/>
              <a:t>Lower efficiency and productivity in the sunrise care home.</a:t>
            </a:r>
          </a:p>
          <a:p>
            <a:pPr marL="285750" indent="-285750">
              <a:buFont typeface="Arial"/>
              <a:buChar char="•"/>
            </a:pPr>
            <a:endParaRPr lang="en-GB" sz="1600" b="1" dirty="0"/>
          </a:p>
          <a:p>
            <a:pPr marL="285750" indent="-285750">
              <a:buFont typeface="Arial"/>
              <a:buChar char="•"/>
            </a:pPr>
            <a:r>
              <a:rPr lang="en-GB" sz="1600" b="1" dirty="0"/>
              <a:t>Staff may need extra training, One in ten people have never used to the internet. (GOV.UK, 2025)</a:t>
            </a:r>
            <a:endParaRPr lang="en-GB" sz="1600" b="1" dirty="0">
              <a:solidFill>
                <a:srgbClr val="000000"/>
              </a:solidFill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GB" sz="1600" b="1" dirty="0"/>
          </a:p>
          <a:p>
            <a:pPr marL="285750" indent="-285750">
              <a:buFont typeface="Arial"/>
              <a:buChar char="•"/>
            </a:pPr>
            <a:r>
              <a:rPr lang="en-GB" sz="1600" b="1" dirty="0"/>
              <a:t>Errors or delays in </a:t>
            </a:r>
            <a:r>
              <a:rPr lang="en-GB" sz="1600" b="1" err="1"/>
              <a:t>upto</a:t>
            </a:r>
            <a:r>
              <a:rPr lang="en-GB" sz="1600" b="1" dirty="0"/>
              <a:t> date medical records/med keeping.</a:t>
            </a:r>
          </a:p>
          <a:p>
            <a:endParaRPr lang="en-GB" sz="1600" b="1" dirty="0"/>
          </a:p>
          <a:p>
            <a:pPr marL="285750" indent="-285750">
              <a:buFont typeface="Arial"/>
              <a:buChar char="•"/>
            </a:pPr>
            <a:r>
              <a:rPr lang="en-GB" sz="1600" b="1" dirty="0"/>
              <a:t>Lack of access to latest training and development.</a:t>
            </a:r>
          </a:p>
          <a:p>
            <a:endParaRPr lang="en-GB" sz="1600" b="1" dirty="0"/>
          </a:p>
          <a:p>
            <a:pPr marL="285750" indent="-285750">
              <a:buFont typeface="Arial"/>
              <a:buChar char="•"/>
            </a:pPr>
            <a:r>
              <a:rPr lang="en-GB" sz="1600" b="1" dirty="0"/>
              <a:t>Difficulty in communication with outside professionals and organisations. </a:t>
            </a:r>
          </a:p>
          <a:p>
            <a:endParaRPr lang="en-GB" b="1" dirty="0"/>
          </a:p>
          <a:p>
            <a:pPr marL="285750" indent="-285750">
              <a:buFont typeface="Arial"/>
              <a:buChar char="•"/>
            </a:pPr>
            <a:endParaRPr lang="en-GB" b="1" dirty="0"/>
          </a:p>
          <a:p>
            <a:pPr marL="285750" indent="-285750">
              <a:buFont typeface="Arial"/>
              <a:buChar char="•"/>
            </a:pPr>
            <a:endParaRPr lang="en-GB" b="1" dirty="0"/>
          </a:p>
        </p:txBody>
      </p:sp>
      <p:sp>
        <p:nvSpPr>
          <p:cNvPr id="183" name="TextBox 182">
            <a:extLst>
              <a:ext uri="{FF2B5EF4-FFF2-40B4-BE49-F238E27FC236}">
                <a16:creationId xmlns:a16="http://schemas.microsoft.com/office/drawing/2014/main" id="{461EA470-A869-1001-8ECB-D69CDC4360DE}"/>
              </a:ext>
            </a:extLst>
          </p:cNvPr>
          <p:cNvSpPr txBox="1"/>
          <p:nvPr/>
        </p:nvSpPr>
        <p:spPr>
          <a:xfrm>
            <a:off x="2020219" y="2524873"/>
            <a:ext cx="3856949" cy="6709529"/>
          </a:xfrm>
          <a:prstGeom prst="rect">
            <a:avLst/>
          </a:prstGeom>
          <a:solidFill>
            <a:schemeClr val="accent2"/>
          </a:solidFill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600" b="1" dirty="0"/>
              <a:t>Quick and Efficient, frees time for the smooth running of Sunrise residential care home.</a:t>
            </a:r>
          </a:p>
          <a:p>
            <a:pPr marL="285750" indent="-285750">
              <a:buFont typeface="Arial"/>
              <a:buChar char="•"/>
            </a:pPr>
            <a:endParaRPr lang="en-GB" sz="1600" b="1" dirty="0"/>
          </a:p>
          <a:p>
            <a:pPr marL="285750" indent="-285750">
              <a:buFont typeface="Arial"/>
              <a:buChar char="•"/>
            </a:pPr>
            <a:r>
              <a:rPr lang="en-GB" sz="1600" b="1" dirty="0"/>
              <a:t> Residents History, medical records and care plans, kept safe and always available to staff.</a:t>
            </a:r>
          </a:p>
          <a:p>
            <a:pPr marL="285750" indent="-285750">
              <a:buFont typeface="Arial"/>
              <a:buChar char="•"/>
            </a:pPr>
            <a:endParaRPr lang="en-GB" sz="1600" b="1" dirty="0"/>
          </a:p>
          <a:p>
            <a:pPr marL="285750" indent="-285750">
              <a:buFont typeface="Arial"/>
              <a:buChar char="•"/>
            </a:pPr>
            <a:r>
              <a:rPr lang="en-GB" sz="1600" b="1" dirty="0"/>
              <a:t>Easier communication within the care home between staff, families and outside organisations and professionals.</a:t>
            </a:r>
          </a:p>
          <a:p>
            <a:pPr marL="285750" indent="-285750">
              <a:buFont typeface="Arial"/>
              <a:buChar char="•"/>
            </a:pPr>
            <a:endParaRPr lang="en-GB" sz="1600" b="1" dirty="0">
              <a:solidFill>
                <a:srgbClr val="000000"/>
              </a:solidFill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600" b="1" dirty="0">
                <a:solidFill>
                  <a:srgbClr val="0B0C0C"/>
                </a:solidFill>
                <a:ea typeface="+mn-lt"/>
                <a:cs typeface="+mn-lt"/>
              </a:rPr>
              <a:t>Keeping your care home protected from potential dangers. (National Careers Service,2025) </a:t>
            </a:r>
            <a:endParaRPr lang="en-GB" sz="1600" b="1" dirty="0">
              <a:solidFill>
                <a:srgbClr val="0B0C0C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GB" sz="1600" b="1" dirty="0"/>
          </a:p>
          <a:p>
            <a:pPr marL="285750" indent="-285750">
              <a:buFont typeface="Arial"/>
              <a:buChar char="•"/>
            </a:pPr>
            <a:endParaRPr lang="en-GB" sz="1600" b="1" dirty="0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7561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F14B6A43-FDBF-401B-09B1-4AA796035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anchor="ctr">
            <a:normAutofit/>
          </a:bodyPr>
          <a:lstStyle/>
          <a:p>
            <a:r>
              <a:rPr lang="en-US" sz="3700" b="1" dirty="0"/>
              <a:t>Digital Literacy Impact on Sunrise Care Home</a:t>
            </a:r>
          </a:p>
        </p:txBody>
      </p:sp>
      <p:pic>
        <p:nvPicPr>
          <p:cNvPr id="5" name="Picture 4" descr="A close up of hands on a person&amp;#39;s lap&#10;&#10;AI-generated content may be incorrect.">
            <a:extLst>
              <a:ext uri="{FF2B5EF4-FFF2-40B4-BE49-F238E27FC236}">
                <a16:creationId xmlns:a16="http://schemas.microsoft.com/office/drawing/2014/main" id="{01C70968-B05A-8D33-6743-C5D7C0D71A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325" y="2127253"/>
            <a:ext cx="4937760" cy="3283610"/>
          </a:xfrm>
          <a:prstGeom prst="rect">
            <a:avLst/>
          </a:prstGeom>
          <a:noFill/>
        </p:spPr>
      </p:pic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BB3F9622-A2D2-7501-34D3-E01DFA89CE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117619"/>
            <a:ext cx="4937760" cy="402369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000" b="1"/>
              <a:t>The lack of digital knowledge puts your home at risk of breach of compliance.</a:t>
            </a:r>
          </a:p>
          <a:p>
            <a:pPr>
              <a:lnSpc>
                <a:spcPct val="100000"/>
              </a:lnSpc>
            </a:pPr>
            <a:r>
              <a:rPr lang="en-US" sz="2000" b="1"/>
              <a:t>Keeping records digital saves the risk of loss or even breaking patient confidentiality. </a:t>
            </a:r>
          </a:p>
          <a:p>
            <a:pPr>
              <a:lnSpc>
                <a:spcPct val="100000"/>
              </a:lnSpc>
            </a:pPr>
            <a:r>
              <a:rPr lang="en-US" sz="2000" b="1"/>
              <a:t>Poor digital literacy leaves you open to poor communication, which could lead to serious results!</a:t>
            </a:r>
          </a:p>
          <a:p>
            <a:pPr>
              <a:lnSpc>
                <a:spcPct val="100000"/>
              </a:lnSpc>
            </a:pPr>
            <a:endParaRPr lang="en-US" sz="2000" b="1"/>
          </a:p>
          <a:p>
            <a:pPr marL="0" indent="0">
              <a:lnSpc>
                <a:spcPct val="100000"/>
              </a:lnSpc>
              <a:buNone/>
            </a:pPr>
            <a:endParaRPr lang="en-US" sz="2000" b="1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0ECAA30-3D7A-A969-E8B8-2EF0DCA4FD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139FC5A-9092-48C1-8E72-341550BFEFC8}" type="datetime1">
              <a:pPr>
                <a:spcAft>
                  <a:spcPts val="600"/>
                </a:spcAft>
              </a:pPr>
              <a:t>10/5/2025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51E1CB-51A7-A36A-1829-34D1F77BF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F64F35C-20B9-3733-C9A2-98D587BB86CB}"/>
              </a:ext>
            </a:extLst>
          </p:cNvPr>
          <p:cNvSpPr txBox="1"/>
          <p:nvPr/>
        </p:nvSpPr>
        <p:spPr>
          <a:xfrm rot="10800000" flipV="1">
            <a:off x="1006411" y="5762012"/>
            <a:ext cx="1038379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rgbClr val="393939"/>
                </a:solidFill>
                <a:latin typeface="national"/>
              </a:rPr>
              <a:t>The Government has reported that the digital skills gap is estimated to cost the UK economy £63 billion per year (Lewis, Powell, Roberts, Ward, 2024, p.2).</a:t>
            </a:r>
          </a:p>
        </p:txBody>
      </p:sp>
    </p:spTree>
    <p:extLst>
      <p:ext uri="{BB962C8B-B14F-4D97-AF65-F5344CB8AC3E}">
        <p14:creationId xmlns:p14="http://schemas.microsoft.com/office/powerpoint/2010/main" val="37320476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82C1BBC9-0A6E-AB32-3C2F-553A797A7F79}"/>
              </a:ext>
            </a:extLst>
          </p:cNvPr>
          <p:cNvSpPr txBox="1"/>
          <p:nvPr/>
        </p:nvSpPr>
        <p:spPr>
          <a:xfrm>
            <a:off x="1115568" y="548640"/>
            <a:ext cx="10168128" cy="117957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i="1" kern="1200">
                <a:latin typeface="+mj-lt"/>
                <a:ea typeface="+mj-ea"/>
                <a:cs typeface="+mj-cs"/>
              </a:rPr>
              <a:t>REFRENCES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9EF10857-3B84-5C6A-F0BE-260C1AA2A4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/>
            <a:r>
              <a:rPr lang="en-US" sz="2000" dirty="0"/>
              <a:t>Lewis, J., Powell, A., Roberts, N. and Ward, M.(2024)</a:t>
            </a:r>
            <a:r>
              <a:rPr lang="en-US" sz="2000" i="1" dirty="0"/>
              <a:t> Digital Skills And Careers: A</a:t>
            </a:r>
            <a:r>
              <a:rPr lang="en-US" sz="2000" dirty="0"/>
              <a:t> </a:t>
            </a:r>
            <a:r>
              <a:rPr lang="en-US" sz="2000" i="1" dirty="0"/>
              <a:t>research briefing</a:t>
            </a:r>
            <a:r>
              <a:rPr lang="en-US" sz="2000" dirty="0"/>
              <a:t>. </a:t>
            </a:r>
            <a:r>
              <a:rPr lang="en-US" sz="2000" err="1"/>
              <a:t>London:House</a:t>
            </a:r>
            <a:r>
              <a:rPr lang="en-US" sz="2000" dirty="0"/>
              <a:t> of Commons. Available </a:t>
            </a:r>
            <a:r>
              <a:rPr lang="en-US" sz="2000" err="1"/>
              <a:t>at:https</a:t>
            </a:r>
            <a:r>
              <a:rPr lang="en-US" sz="2000" dirty="0"/>
              <a:t>://researchbriefings.files.paliment.uk (Accessed: 5th </a:t>
            </a:r>
            <a:r>
              <a:rPr lang="en-US" sz="2000" err="1"/>
              <a:t>october</a:t>
            </a:r>
            <a:r>
              <a:rPr lang="en-US" sz="2000" dirty="0"/>
              <a:t> 2025).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867F33-DECD-1A57-FE5B-0A8C4F823B7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A6D84F8-FB01-40B5-9536-D429D3B8A4BC}" type="datetime1">
              <a:rPr lang="en-US"/>
              <a:pPr>
                <a:spcAft>
                  <a:spcPts val="600"/>
                </a:spcAft>
              </a:pPr>
              <a:t>10/5/2025</a:t>
            </a:fld>
            <a:endParaRPr lang="en-US"/>
          </a:p>
        </p:txBody>
      </p:sp>
      <p:sp>
        <p:nvSpPr>
          <p:cNvPr id="19" name="Footer Placeholder 4">
            <a:extLst>
              <a:ext uri="{FF2B5EF4-FFF2-40B4-BE49-F238E27FC236}">
                <a16:creationId xmlns:a16="http://schemas.microsoft.com/office/drawing/2014/main" id="{117C8CB3-30A3-79A6-D930-319F209F87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7C3268-EAB4-7017-7777-0E9F60369C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6464281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ccentBoxVTI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AccentBox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F4FE582F-5DDE-4E50-A331-B77FB79D7361}" vid="{42624B42-66F4-4B9A-A3DB-EB561F1627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AccentBoxVTI</vt:lpstr>
      <vt:lpstr>LCHS4007  Component 1  Group Presentation</vt:lpstr>
      <vt:lpstr>INTRODUCTION </vt:lpstr>
      <vt:lpstr>PowerPoint Presentation</vt:lpstr>
      <vt:lpstr>Digital Literacy Impact on Sunrise Care Home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397</cp:revision>
  <dcterms:created xsi:type="dcterms:W3CDTF">2013-07-15T20:26:40Z</dcterms:created>
  <dcterms:modified xsi:type="dcterms:W3CDTF">2025-10-05T17:36:55Z</dcterms:modified>
</cp:coreProperties>
</file>