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7" d="100"/>
          <a:sy n="67" d="100"/>
        </p:scale>
        <p:origin x="147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57021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Good morning everyone. Today, I’ll be presenting my business plan for GreenBite Vegan Restaurant — a modern and sustainable vegan dining experience based in Manchester.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GreenBite focuses on offering healthy, sustainable, and affordable plant-based meals. It aims to attract not only vegans but anyone interested in better eating habits.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limited company format helps protect the owners financially. The small management team ensures smooth communication and clear accountability.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factors show both opportunities and challenges. GreenBite’s eco-friendly approach fits perfectly with the current market trends in the UK.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Marketing will rely on strong online engagement and community partnerships. This builds both customer trust and local awareness.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Funding combines personal savings, loans, and ethical investment. This balanced mix reduces financial risk and keeps the business stable during early months.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summary, GreenBite is more than just a restaurant — it’s part of a sustainable lifestyle movement. In the future, I hope to expand our concept and encourage more people to choose green living.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References are included to support the research and data behind this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000" b="1" cap="all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rgbClr val="FFFFFF"/>
                </a:solidFill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483995" y="3733800"/>
            <a:ext cx="61722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016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00"/>
              </a:spcBef>
              <a:defRPr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764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000" b="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485900" y="4020408"/>
            <a:ext cx="61722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009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7250" y="2057399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709" y="2057400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267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7250" y="2721483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1880" y="1999032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880" y="2719322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60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653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509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314" y="1097280"/>
            <a:ext cx="4149638" cy="466344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9260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937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19107" y="1069847"/>
            <a:ext cx="4257703" cy="4645153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423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257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762000"/>
            <a:ext cx="1743075" cy="54102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762000"/>
            <a:ext cx="5572125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349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509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37160" algn="l" defTabSz="6858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2012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19199"/>
            <a:ext cx="7772400" cy="1470025"/>
          </a:xfrm>
        </p:spPr>
        <p:txBody>
          <a:bodyPr>
            <a:normAutofit fontScale="90000"/>
          </a:bodyPr>
          <a:lstStyle/>
          <a:p>
            <a:r>
              <a:rPr dirty="0"/>
              <a:t>GreenBite Vegan Restaurant – Business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b="1" dirty="0">
                <a:solidFill>
                  <a:schemeClr val="tx1"/>
                </a:solidFill>
              </a:rPr>
              <a:t>Prepared by: Corason Barbu</a:t>
            </a:r>
          </a:p>
          <a:p>
            <a:r>
              <a:rPr b="1" dirty="0">
                <a:solidFill>
                  <a:schemeClr val="tx1"/>
                </a:solidFill>
              </a:rPr>
              <a:t>Module: Enterprise &amp; Entrepreneurship (LCLM4006)</a:t>
            </a:r>
          </a:p>
          <a:p>
            <a:r>
              <a:rPr b="1" dirty="0">
                <a:solidFill>
                  <a:schemeClr val="tx1"/>
                </a:solidFill>
              </a:rPr>
              <a:t>Lecturer: Fouziya Farheen</a:t>
            </a:r>
          </a:p>
          <a:p>
            <a:r>
              <a:rPr b="1" dirty="0">
                <a:solidFill>
                  <a:schemeClr val="tx1"/>
                </a:solidFill>
              </a:rPr>
              <a:t>Programme: Certificate in Higher Education – Business Skills for the Workplace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b="1">
                <a:solidFill>
                  <a:srgbClr val="228B22"/>
                </a:solidFill>
              </a:defRPr>
            </a:pPr>
            <a:r>
              <a:rPr lang="en-GB" dirty="0"/>
              <a:t>Introduction </a:t>
            </a:r>
            <a:r>
              <a:rPr dirty="0"/>
              <a:t>of the Business Idea</a:t>
            </a:r>
            <a:r>
              <a:rPr lang="en-GB" dirty="0"/>
              <a:t>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• A new plant-based restaurant in Manchester city Centre</a:t>
            </a:r>
          </a:p>
          <a:p>
            <a:r>
              <a:rPr dirty="0"/>
              <a:t>• Serves fresh vegan salads, burgers, soups, and desserts</a:t>
            </a:r>
          </a:p>
          <a:p>
            <a:r>
              <a:rPr dirty="0"/>
              <a:t>• Aims to make vegan food tasty, simple, and affordable</a:t>
            </a:r>
          </a:p>
          <a:p>
            <a:r>
              <a:rPr dirty="0"/>
              <a:t>• Uses fresh local ingredients for dine-in and takeaway</a:t>
            </a:r>
          </a:p>
          <a:p>
            <a:r>
              <a:rPr dirty="0"/>
              <a:t>• Targeting professionals, students, and families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b="1">
                <a:solidFill>
                  <a:srgbClr val="228B22"/>
                </a:solidFill>
              </a:defRPr>
            </a:pPr>
            <a:r>
              <a:t>Legal Format &amp; 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• Legal Structure: Private Limited Company (Ltd)</a:t>
            </a:r>
          </a:p>
          <a:p>
            <a:r>
              <a:rPr dirty="0"/>
              <a:t>• This limits owners’ financial risk and builds investor trust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  <a:p>
            <a:pPr marL="0" indent="0">
              <a:buNone/>
            </a:pPr>
            <a:r>
              <a:rPr lang="en-GB" dirty="0"/>
              <a:t>     </a:t>
            </a:r>
            <a:r>
              <a:rPr dirty="0"/>
              <a:t>Management Roles:</a:t>
            </a:r>
          </a:p>
          <a:p>
            <a:r>
              <a:rPr dirty="0"/>
              <a:t>• Founder/CEO – oversees direction and key decisions</a:t>
            </a:r>
          </a:p>
          <a:p>
            <a:r>
              <a:rPr dirty="0"/>
              <a:t>• Operations Manager – daily management and suppliers</a:t>
            </a:r>
          </a:p>
          <a:p>
            <a:r>
              <a:rPr dirty="0"/>
              <a:t>• Marketing Manager – social media and local promotions</a:t>
            </a:r>
          </a:p>
          <a:p>
            <a:r>
              <a:rPr dirty="0"/>
              <a:t>• Finance Officer – accounting and payroll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b="1">
                <a:solidFill>
                  <a:srgbClr val="228B22"/>
                </a:solidFill>
              </a:defRPr>
            </a:pPr>
            <a:r>
              <a:t>Environmental Analysis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• Political: UK support for sustainable start-ups, but import costs can rise post-Brexit</a:t>
            </a:r>
          </a:p>
          <a:p>
            <a:r>
              <a:t>• Economic: Inflation affects food costs, but vegan options remain popular</a:t>
            </a:r>
          </a:p>
          <a:p>
            <a:r>
              <a:t>• Social: Growing health and eco-conscious lifestyles boost demand</a:t>
            </a:r>
          </a:p>
          <a:p>
            <a:r>
              <a:t>• Technological: Social media and delivery apps essential for marketing</a:t>
            </a:r>
          </a:p>
          <a:p>
            <a:r>
              <a:t>• Environmental: Focus on recyclable packaging and minimal food waste</a:t>
            </a:r>
          </a:p>
          <a:p>
            <a:r>
              <a:t>• Legal: Follows UK food safety, hygiene, and GDPR standards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b="1">
                <a:solidFill>
                  <a:srgbClr val="228B22"/>
                </a:solidFill>
              </a:defRPr>
            </a:pPr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Online presence through website, Instagram, and TikTok</a:t>
            </a:r>
          </a:p>
          <a:p>
            <a:r>
              <a:t>• High-quality food photos and customer reviews</a:t>
            </a:r>
          </a:p>
          <a:p>
            <a:r>
              <a:t>• Collaborations with local gyms and universities</a:t>
            </a:r>
          </a:p>
          <a:p>
            <a:r>
              <a:t>• Loyalty card program for repeat customers</a:t>
            </a:r>
          </a:p>
          <a:p>
            <a:r>
              <a:t>• Branding slogan: 'Eat Fresh. Live Green.'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b="1">
                <a:solidFill>
                  <a:srgbClr val="228B22"/>
                </a:solidFill>
              </a:defRPr>
            </a:pPr>
            <a:r>
              <a:t>Funding &amp; Start-up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t>• Total funding needed: £75,000</a:t>
            </a:r>
          </a:p>
          <a:p>
            <a:r>
              <a:t>  – Start-Up Loan: £25,000</a:t>
            </a:r>
          </a:p>
          <a:p>
            <a:r>
              <a:t>  – Angel Investor: £20,000</a:t>
            </a:r>
          </a:p>
          <a:p>
            <a:r>
              <a:t>  – Owner’s Savings: £15,000</a:t>
            </a:r>
          </a:p>
          <a:p>
            <a:r>
              <a:t>  – Product Sales: £15,000</a:t>
            </a:r>
          </a:p>
          <a:p>
            <a:endParaRPr/>
          </a:p>
          <a:p>
            <a:r>
              <a:t>• Estimated costs (£60,000):</a:t>
            </a:r>
          </a:p>
          <a:p>
            <a:r>
              <a:t>  – Rent &amp; deposit: £10,000</a:t>
            </a:r>
          </a:p>
          <a:p>
            <a:r>
              <a:t>  – Equipment &amp; furniture: £18,000</a:t>
            </a:r>
          </a:p>
          <a:p>
            <a:r>
              <a:t>  – Insurance &amp; licences: £3,000</a:t>
            </a:r>
          </a:p>
          <a:p>
            <a:r>
              <a:t>  – Marketing &amp; website: £6,000</a:t>
            </a:r>
          </a:p>
          <a:p>
            <a:r>
              <a:t>  – Food stock: £8,000</a:t>
            </a:r>
          </a:p>
          <a:p>
            <a:r>
              <a:t>  – Salaries &amp; training: £10,000</a:t>
            </a:r>
          </a:p>
          <a:p>
            <a:r>
              <a:t>  – Miscellaneous: £5,000</a:t>
            </a:r>
          </a:p>
          <a:p>
            <a:endParaRPr/>
          </a:p>
          <a:p>
            <a:r>
              <a:t>• Expected first-month cash flow: £15,000 surplus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b="1">
                <a:solidFill>
                  <a:srgbClr val="228B22"/>
                </a:solidFill>
              </a:defRPr>
            </a:pPr>
            <a:r>
              <a:t>Conclusion &amp; Future 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GreenBite aims to promote healthy and ethical eating in Manchester</a:t>
            </a:r>
          </a:p>
          <a:p>
            <a:r>
              <a:t>• Plans to expand into new UK cities once established</a:t>
            </a:r>
          </a:p>
          <a:p>
            <a:r>
              <a:t>• Long-term vision: introduce eco-friendly delivery and retail vegan products</a:t>
            </a:r>
          </a:p>
          <a:p>
            <a:endParaRPr/>
          </a:p>
          <a:p>
            <a:r>
              <a:t>Thank you for listening!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b="1">
                <a:solidFill>
                  <a:srgbClr val="228B22"/>
                </a:solidFill>
              </a:defRPr>
            </a:pPr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Jia et al. (2023), Johnson et al. (2022), Jones et al. (2024), Martin-Rios et al. (2020), Norton et al. (2022), Qalati et al. (2024), Renfors &amp; Wendt (2024), Theocharis &amp; Tsekouropoulos (2025), Tomaszewska et al. (2024).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8</TotalTime>
  <Words>683</Words>
  <Application>Microsoft Office PowerPoint</Application>
  <PresentationFormat>On-screen Show (4:3)</PresentationFormat>
  <Paragraphs>66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Corbel</vt:lpstr>
      <vt:lpstr>Basis</vt:lpstr>
      <vt:lpstr>GreenBite Vegan Restaurant – Business Plan</vt:lpstr>
      <vt:lpstr>Introduction of the Business Idea:</vt:lpstr>
      <vt:lpstr>Legal Format &amp; Management Structure</vt:lpstr>
      <vt:lpstr>Environmental Analysis (PESTEL)</vt:lpstr>
      <vt:lpstr>Marketing Strategy</vt:lpstr>
      <vt:lpstr>Funding &amp; Start-up Costs</vt:lpstr>
      <vt:lpstr>Conclusion &amp; Future Vision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cwood</dc:creator>
  <cp:keywords/>
  <dc:description>generated using python-pptx</dc:description>
  <cp:lastModifiedBy>Corason Barbu (2325979)</cp:lastModifiedBy>
  <cp:revision>2</cp:revision>
  <dcterms:created xsi:type="dcterms:W3CDTF">2013-01-27T09:14:16Z</dcterms:created>
  <dcterms:modified xsi:type="dcterms:W3CDTF">2025-11-10T00:46:32Z</dcterms:modified>
  <cp:category/>
</cp:coreProperties>
</file>