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22860000" cy="13716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EBB704-D18E-B247-46A5-A33E35A62119}" v="1600" dt="2026-10-16T20:47:41.8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na Batool (2519524)" userId="S::2519524@student.uwtsd.ac.uk::88e9840f-9fef-4fcf-a569-d4629c620cc7" providerId="AD" clId="Web-{054DB3BA-D27C-0634-3A7C-F15DD2CA27DA}"/>
    <pc:docChg chg="modSld">
      <pc:chgData name="Amina Batool (2519524)" userId="S::2519524@student.uwtsd.ac.uk::88e9840f-9fef-4fcf-a569-d4629c620cc7" providerId="AD" clId="Web-{054DB3BA-D27C-0634-3A7C-F15DD2CA27DA}" dt="2026-10-14T15:47:53.541" v="653"/>
      <pc:docMkLst>
        <pc:docMk/>
      </pc:docMkLst>
      <pc:sldChg chg="addSp delSp modSp">
        <pc:chgData name="Amina Batool (2519524)" userId="S::2519524@student.uwtsd.ac.uk::88e9840f-9fef-4fcf-a569-d4629c620cc7" providerId="AD" clId="Web-{054DB3BA-D27C-0634-3A7C-F15DD2CA27DA}" dt="2026-10-14T15:47:53.541" v="653"/>
        <pc:sldMkLst>
          <pc:docMk/>
          <pc:sldMk cId="2484482462" sldId="262"/>
        </pc:sldMkLst>
        <pc:spChg chg="mod">
          <ac:chgData name="Amina Batool (2519524)" userId="S::2519524@student.uwtsd.ac.uk::88e9840f-9fef-4fcf-a569-d4629c620cc7" providerId="AD" clId="Web-{054DB3BA-D27C-0634-3A7C-F15DD2CA27DA}" dt="2026-10-14T15:44:33.127" v="631" actId="1076"/>
          <ac:spMkLst>
            <pc:docMk/>
            <pc:sldMk cId="2484482462" sldId="262"/>
            <ac:spMk id="2" creationId="{6DA60102-17DC-C711-3E5A-15BD513EEF6C}"/>
          </ac:spMkLst>
        </pc:spChg>
        <pc:graphicFrameChg chg="add mod modGraphic">
          <ac:chgData name="Amina Batool (2519524)" userId="S::2519524@student.uwtsd.ac.uk::88e9840f-9fef-4fcf-a569-d4629c620cc7" providerId="AD" clId="Web-{054DB3BA-D27C-0634-3A7C-F15DD2CA27DA}" dt="2026-10-14T15:47:48.275" v="652"/>
          <ac:graphicFrameMkLst>
            <pc:docMk/>
            <pc:sldMk cId="2484482462" sldId="262"/>
            <ac:graphicFrameMk id="6" creationId="{955F531C-AC22-5F25-40D1-C8ED83A2E5AA}"/>
          </ac:graphicFrameMkLst>
        </pc:graphicFrameChg>
        <pc:graphicFrameChg chg="add mod modGraphic">
          <ac:chgData name="Amina Batool (2519524)" userId="S::2519524@student.uwtsd.ac.uk::88e9840f-9fef-4fcf-a569-d4629c620cc7" providerId="AD" clId="Web-{054DB3BA-D27C-0634-3A7C-F15DD2CA27DA}" dt="2026-10-14T15:47:53.541" v="653"/>
          <ac:graphicFrameMkLst>
            <pc:docMk/>
            <pc:sldMk cId="2484482462" sldId="262"/>
            <ac:graphicFrameMk id="8" creationId="{C5010525-D0D7-1F35-2DFE-EBAE38138DC6}"/>
          </ac:graphicFrameMkLst>
        </pc:graphicFrameChg>
      </pc:sldChg>
    </pc:docChg>
  </pc:docChgLst>
  <pc:docChgLst>
    <pc:chgData name="Amina Batool (2519524)" userId="S::2519524@student.uwtsd.ac.uk::88e9840f-9fef-4fcf-a569-d4629c620cc7" providerId="AD" clId="Web-{F15A8DE0-652B-BF81-C13C-C7F616BA14DD}"/>
    <pc:docChg chg="addSld delSld">
      <pc:chgData name="Amina Batool (2519524)" userId="S::2519524@student.uwtsd.ac.uk::88e9840f-9fef-4fcf-a569-d4629c620cc7" providerId="AD" clId="Web-{F15A8DE0-652B-BF81-C13C-C7F616BA14DD}" dt="2026-10-09T08:45:11.383" v="1"/>
      <pc:docMkLst>
        <pc:docMk/>
      </pc:docMkLst>
      <pc:sldChg chg="add del">
        <pc:chgData name="Amina Batool (2519524)" userId="S::2519524@student.uwtsd.ac.uk::88e9840f-9fef-4fcf-a569-d4629c620cc7" providerId="AD" clId="Web-{F15A8DE0-652B-BF81-C13C-C7F616BA14DD}" dt="2026-10-09T08:45:11.383" v="1"/>
        <pc:sldMkLst>
          <pc:docMk/>
          <pc:sldMk cId="2484482462" sldId="262"/>
        </pc:sldMkLst>
      </pc:sldChg>
    </pc:docChg>
  </pc:docChgLst>
  <pc:docChgLst>
    <pc:chgData name="Amina Batool (2519524)" userId="S::2519524@student.uwtsd.ac.uk::88e9840f-9fef-4fcf-a569-d4629c620cc7" providerId="AD" clId="Web-{C2FF5937-0D4C-DB33-8C69-C4A632CF7720}"/>
    <pc:docChg chg="mod addSld modSld sldOrd addMainMaster delMainMaster">
      <pc:chgData name="Amina Batool (2519524)" userId="S::2519524@student.uwtsd.ac.uk::88e9840f-9fef-4fcf-a569-d4629c620cc7" providerId="AD" clId="Web-{C2FF5937-0D4C-DB33-8C69-C4A632CF7720}" dt="2026-10-07T21:00:00.017" v="2306" actId="20577"/>
      <pc:docMkLst>
        <pc:docMk/>
      </pc:docMkLst>
      <pc:sldChg chg="addSp delSp modSp mod modClrScheme delDesignElem chgLayout">
        <pc:chgData name="Amina Batool (2519524)" userId="S::2519524@student.uwtsd.ac.uk::88e9840f-9fef-4fcf-a569-d4629c620cc7" providerId="AD" clId="Web-{C2FF5937-0D4C-DB33-8C69-C4A632CF7720}" dt="2026-10-07T20:21:21.879" v="941" actId="14100"/>
        <pc:sldMkLst>
          <pc:docMk/>
          <pc:sldMk cId="109857222" sldId="256"/>
        </pc:sldMkLst>
        <pc:spChg chg="mod ord">
          <ac:chgData name="Amina Batool (2519524)" userId="S::2519524@student.uwtsd.ac.uk::88e9840f-9fef-4fcf-a569-d4629c620cc7" providerId="AD" clId="Web-{C2FF5937-0D4C-DB33-8C69-C4A632CF7720}" dt="2026-10-07T20:21:21.879" v="941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ina Batool (2519524)" userId="S::2519524@student.uwtsd.ac.uk::88e9840f-9fef-4fcf-a569-d4629c620cc7" providerId="AD" clId="Web-{C2FF5937-0D4C-DB33-8C69-C4A632CF7720}" dt="2026-10-07T20:21:11.300" v="94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mina Batool (2519524)" userId="S::2519524@student.uwtsd.ac.uk::88e9840f-9fef-4fcf-a569-d4629c620cc7" providerId="AD" clId="Web-{C2FF5937-0D4C-DB33-8C69-C4A632CF7720}" dt="2026-10-07T19:42:51.835" v="267"/>
          <ac:spMkLst>
            <pc:docMk/>
            <pc:sldMk cId="109857222" sldId="256"/>
            <ac:spMk id="33" creationId="{A9D2268A-D939-4E78-91B6-6C7E46406788}"/>
          </ac:spMkLst>
        </pc:spChg>
        <pc:spChg chg="add del">
          <ac:chgData name="Amina Batool (2519524)" userId="S::2519524@student.uwtsd.ac.uk::88e9840f-9fef-4fcf-a569-d4629c620cc7" providerId="AD" clId="Web-{C2FF5937-0D4C-DB33-8C69-C4A632CF7720}" dt="2026-10-07T19:42:51.835" v="267"/>
          <ac:spMkLst>
            <pc:docMk/>
            <pc:sldMk cId="109857222" sldId="256"/>
            <ac:spMk id="35" creationId="{E0C43A58-225D-452D-8185-0D89D1EED861}"/>
          </ac:spMkLst>
        </pc:spChg>
        <pc:spChg chg="add del">
          <ac:chgData name="Amina Batool (2519524)" userId="S::2519524@student.uwtsd.ac.uk::88e9840f-9fef-4fcf-a569-d4629c620cc7" providerId="AD" clId="Web-{C2FF5937-0D4C-DB33-8C69-C4A632CF7720}" dt="2026-10-07T19:42:51.835" v="267"/>
          <ac:spMkLst>
            <pc:docMk/>
            <pc:sldMk cId="109857222" sldId="256"/>
            <ac:spMk id="51" creationId="{EBDD1931-9E86-4402-9A68-33A2D9EFB198}"/>
          </ac:spMkLst>
        </pc:spChg>
      </pc:sldChg>
      <pc:sldChg chg="addSp delSp modSp mod modClrScheme delDesignElem chgLayout">
        <pc:chgData name="Amina Batool (2519524)" userId="S::2519524@student.uwtsd.ac.uk::88e9840f-9fef-4fcf-a569-d4629c620cc7" providerId="AD" clId="Web-{C2FF5937-0D4C-DB33-8C69-C4A632CF7720}" dt="2026-10-07T20:13:52.709" v="933"/>
        <pc:sldMkLst>
          <pc:docMk/>
          <pc:sldMk cId="3912420853" sldId="257"/>
        </pc:sldMkLst>
        <pc:spChg chg="mod ord">
          <ac:chgData name="Amina Batool (2519524)" userId="S::2519524@student.uwtsd.ac.uk::88e9840f-9fef-4fcf-a569-d4629c620cc7" providerId="AD" clId="Web-{C2FF5937-0D4C-DB33-8C69-C4A632CF7720}" dt="2026-10-07T19:42:51.835" v="267"/>
          <ac:spMkLst>
            <pc:docMk/>
            <pc:sldMk cId="3912420853" sldId="257"/>
            <ac:spMk id="4" creationId="{2807DAE1-C5EB-980B-390D-60BF02FAC480}"/>
          </ac:spMkLst>
        </pc:spChg>
        <pc:spChg chg="mod ord">
          <ac:chgData name="Amina Batool (2519524)" userId="S::2519524@student.uwtsd.ac.uk::88e9840f-9fef-4fcf-a569-d4629c620cc7" providerId="AD" clId="Web-{C2FF5937-0D4C-DB33-8C69-C4A632CF7720}" dt="2026-10-07T20:13:52.709" v="933"/>
          <ac:spMkLst>
            <pc:docMk/>
            <pc:sldMk cId="3912420853" sldId="257"/>
            <ac:spMk id="5" creationId="{11B1CEBD-2D26-E30A-4B9D-88BE66A2ADF5}"/>
          </ac:spMkLst>
        </pc:spChg>
        <pc:spChg chg="add del">
          <ac:chgData name="Amina Batool (2519524)" userId="S::2519524@student.uwtsd.ac.uk::88e9840f-9fef-4fcf-a569-d4629c620cc7" providerId="AD" clId="Web-{C2FF5937-0D4C-DB33-8C69-C4A632CF7720}" dt="2026-10-07T19:42:51.835" v="267"/>
          <ac:spMkLst>
            <pc:docMk/>
            <pc:sldMk cId="3912420853" sldId="257"/>
            <ac:spMk id="20" creationId="{EBDD1931-9E86-4402-9A68-33A2D9EFB198}"/>
          </ac:spMkLst>
        </pc:spChg>
        <pc:spChg chg="add del">
          <ac:chgData name="Amina Batool (2519524)" userId="S::2519524@student.uwtsd.ac.uk::88e9840f-9fef-4fcf-a569-d4629c620cc7" providerId="AD" clId="Web-{C2FF5937-0D4C-DB33-8C69-C4A632CF7720}" dt="2026-10-07T19:42:51.835" v="267"/>
          <ac:spMkLst>
            <pc:docMk/>
            <pc:sldMk cId="3912420853" sldId="257"/>
            <ac:spMk id="22" creationId="{A9D2268A-D939-4E78-91B6-6C7E46406788}"/>
          </ac:spMkLst>
        </pc:spChg>
        <pc:spChg chg="add del">
          <ac:chgData name="Amina Batool (2519524)" userId="S::2519524@student.uwtsd.ac.uk::88e9840f-9fef-4fcf-a569-d4629c620cc7" providerId="AD" clId="Web-{C2FF5937-0D4C-DB33-8C69-C4A632CF7720}" dt="2026-10-07T19:42:51.835" v="267"/>
          <ac:spMkLst>
            <pc:docMk/>
            <pc:sldMk cId="3912420853" sldId="257"/>
            <ac:spMk id="24" creationId="{E0C43A58-225D-452D-8185-0D89D1EED861}"/>
          </ac:spMkLst>
        </pc:spChg>
      </pc:sldChg>
      <pc:sldChg chg="addSp delSp modSp mod setBg modClrScheme chgLayout">
        <pc:chgData name="Amina Batool (2519524)" userId="S::2519524@student.uwtsd.ac.uk::88e9840f-9fef-4fcf-a569-d4629c620cc7" providerId="AD" clId="Web-{C2FF5937-0D4C-DB33-8C69-C4A632CF7720}" dt="2026-10-07T20:14:09.147" v="935"/>
        <pc:sldMkLst>
          <pc:docMk/>
          <pc:sldMk cId="1292009226" sldId="258"/>
        </pc:sldMkLst>
        <pc:spChg chg="mod ord">
          <ac:chgData name="Amina Batool (2519524)" userId="S::2519524@student.uwtsd.ac.uk::88e9840f-9fef-4fcf-a569-d4629c620cc7" providerId="AD" clId="Web-{C2FF5937-0D4C-DB33-8C69-C4A632CF7720}" dt="2026-10-07T19:43:31.649" v="275" actId="1076"/>
          <ac:spMkLst>
            <pc:docMk/>
            <pc:sldMk cId="1292009226" sldId="258"/>
            <ac:spMk id="2" creationId="{BFDBB53E-5D8A-E624-F9A4-8BACADFB0E5B}"/>
          </ac:spMkLst>
        </pc:spChg>
        <pc:spChg chg="mod ord">
          <ac:chgData name="Amina Batool (2519524)" userId="S::2519524@student.uwtsd.ac.uk::88e9840f-9fef-4fcf-a569-d4629c620cc7" providerId="AD" clId="Web-{C2FF5937-0D4C-DB33-8C69-C4A632CF7720}" dt="2026-10-07T20:14:01.507" v="934"/>
          <ac:spMkLst>
            <pc:docMk/>
            <pc:sldMk cId="1292009226" sldId="258"/>
            <ac:spMk id="5" creationId="{5E21B1FD-DC0E-1448-FA58-E2E351AF20F6}"/>
          </ac:spMkLst>
        </pc:spChg>
        <pc:spChg chg="mod ord">
          <ac:chgData name="Amina Batool (2519524)" userId="S::2519524@student.uwtsd.ac.uk::88e9840f-9fef-4fcf-a569-d4629c620cc7" providerId="AD" clId="Web-{C2FF5937-0D4C-DB33-8C69-C4A632CF7720}" dt="2026-10-07T20:14:09.147" v="935"/>
          <ac:spMkLst>
            <pc:docMk/>
            <pc:sldMk cId="1292009226" sldId="258"/>
            <ac:spMk id="6" creationId="{CBFEBE43-0A0C-2B4F-1FDE-1AF69A10EFB5}"/>
          </ac:spMkLst>
        </pc:spChg>
        <pc:spChg chg="mod">
          <ac:chgData name="Amina Batool (2519524)" userId="S::2519524@student.uwtsd.ac.uk::88e9840f-9fef-4fcf-a569-d4629c620cc7" providerId="AD" clId="Web-{C2FF5937-0D4C-DB33-8C69-C4A632CF7720}" dt="2026-10-07T19:44:17.634" v="284" actId="1076"/>
          <ac:spMkLst>
            <pc:docMk/>
            <pc:sldMk cId="1292009226" sldId="258"/>
            <ac:spMk id="8" creationId="{506C81CE-C026-3D47-E19D-7F07EC59E571}"/>
          </ac:spMkLst>
        </pc:spChg>
        <pc:picChg chg="mod ord">
          <ac:chgData name="Amina Batool (2519524)" userId="S::2519524@student.uwtsd.ac.uk::88e9840f-9fef-4fcf-a569-d4629c620cc7" providerId="AD" clId="Web-{C2FF5937-0D4C-DB33-8C69-C4A632CF7720}" dt="2026-10-07T19:44:35.619" v="286" actId="14100"/>
          <ac:picMkLst>
            <pc:docMk/>
            <pc:sldMk cId="1292009226" sldId="258"/>
            <ac:picMk id="4" creationId="{EF9CE9E4-F437-E761-8260-BD0C78469900}"/>
          </ac:picMkLst>
        </pc:picChg>
      </pc:sldChg>
      <pc:sldChg chg="addSp delSp modSp mod setBg modClrScheme chgLayout">
        <pc:chgData name="Amina Batool (2519524)" userId="S::2519524@student.uwtsd.ac.uk::88e9840f-9fef-4fcf-a569-d4629c620cc7" providerId="AD" clId="Web-{C2FF5937-0D4C-DB33-8C69-C4A632CF7720}" dt="2026-10-07T20:31:20.369" v="1101" actId="1076"/>
        <pc:sldMkLst>
          <pc:docMk/>
          <pc:sldMk cId="987287915" sldId="259"/>
        </pc:sldMkLst>
        <pc:spChg chg="mod ord">
          <ac:chgData name="Amina Batool (2519524)" userId="S::2519524@student.uwtsd.ac.uk::88e9840f-9fef-4fcf-a569-d4629c620cc7" providerId="AD" clId="Web-{C2FF5937-0D4C-DB33-8C69-C4A632CF7720}" dt="2026-10-07T20:25:32.088" v="955" actId="20577"/>
          <ac:spMkLst>
            <pc:docMk/>
            <pc:sldMk cId="987287915" sldId="259"/>
            <ac:spMk id="2" creationId="{2D199803-9C2E-5A3B-9FE5-B49DE1A022FA}"/>
          </ac:spMkLst>
        </pc:spChg>
        <pc:spChg chg="mod ord">
          <ac:chgData name="Amina Batool (2519524)" userId="S::2519524@student.uwtsd.ac.uk::88e9840f-9fef-4fcf-a569-d4629c620cc7" providerId="AD" clId="Web-{C2FF5937-0D4C-DB33-8C69-C4A632CF7720}" dt="2026-10-07T20:14:21.630" v="936"/>
          <ac:spMkLst>
            <pc:docMk/>
            <pc:sldMk cId="987287915" sldId="259"/>
            <ac:spMk id="3" creationId="{9D50A289-B032-9C21-FD1A-E3CD7D0EB204}"/>
          </ac:spMkLst>
        </pc:spChg>
        <pc:spChg chg="add mod">
          <ac:chgData name="Amina Batool (2519524)" userId="S::2519524@student.uwtsd.ac.uk::88e9840f-9fef-4fcf-a569-d4629c620cc7" providerId="AD" clId="Web-{C2FF5937-0D4C-DB33-8C69-C4A632CF7720}" dt="2026-10-07T20:26:19.340" v="965" actId="20577"/>
          <ac:spMkLst>
            <pc:docMk/>
            <pc:sldMk cId="987287915" sldId="259"/>
            <ac:spMk id="5" creationId="{D640359D-811C-B2DD-4C8E-C20C7DAA2C43}"/>
          </ac:spMkLst>
        </pc:spChg>
        <pc:spChg chg="add mod">
          <ac:chgData name="Amina Batool (2519524)" userId="S::2519524@student.uwtsd.ac.uk::88e9840f-9fef-4fcf-a569-d4629c620cc7" providerId="AD" clId="Web-{C2FF5937-0D4C-DB33-8C69-C4A632CF7720}" dt="2026-10-07T20:14:36.554" v="938"/>
          <ac:spMkLst>
            <pc:docMk/>
            <pc:sldMk cId="987287915" sldId="259"/>
            <ac:spMk id="6" creationId="{0C429E97-2A49-B619-B0FE-FD1E7E331D28}"/>
          </ac:spMkLst>
        </pc:spChg>
        <pc:spChg chg="add mod">
          <ac:chgData name="Amina Batool (2519524)" userId="S::2519524@student.uwtsd.ac.uk::88e9840f-9fef-4fcf-a569-d4629c620cc7" providerId="AD" clId="Web-{C2FF5937-0D4C-DB33-8C69-C4A632CF7720}" dt="2026-10-07T20:28:06.361" v="1005" actId="14100"/>
          <ac:spMkLst>
            <pc:docMk/>
            <pc:sldMk cId="987287915" sldId="259"/>
            <ac:spMk id="7" creationId="{D8434AE8-515D-E77E-4E79-D3090224929B}"/>
          </ac:spMkLst>
        </pc:spChg>
        <pc:spChg chg="add mod">
          <ac:chgData name="Amina Batool (2519524)" userId="S::2519524@student.uwtsd.ac.uk::88e9840f-9fef-4fcf-a569-d4629c620cc7" providerId="AD" clId="Web-{C2FF5937-0D4C-DB33-8C69-C4A632CF7720}" dt="2026-10-07T20:31:20.369" v="1101" actId="1076"/>
          <ac:spMkLst>
            <pc:docMk/>
            <pc:sldMk cId="987287915" sldId="259"/>
            <ac:spMk id="8" creationId="{695ED2C2-ED79-B047-9B14-91771D5F4153}"/>
          </ac:spMkLst>
        </pc:spChg>
      </pc:sldChg>
      <pc:sldChg chg="addSp delSp modSp new mod ord setBg">
        <pc:chgData name="Amina Batool (2519524)" userId="S::2519524@student.uwtsd.ac.uk::88e9840f-9fef-4fcf-a569-d4629c620cc7" providerId="AD" clId="Web-{C2FF5937-0D4C-DB33-8C69-C4A632CF7720}" dt="2026-10-07T21:00:00.017" v="2306" actId="20577"/>
        <pc:sldMkLst>
          <pc:docMk/>
          <pc:sldMk cId="2483933553" sldId="260"/>
        </pc:sldMkLst>
        <pc:spChg chg="mod">
          <ac:chgData name="Amina Batool (2519524)" userId="S::2519524@student.uwtsd.ac.uk::88e9840f-9fef-4fcf-a569-d4629c620cc7" providerId="AD" clId="Web-{C2FF5937-0D4C-DB33-8C69-C4A632CF7720}" dt="2026-10-07T21:00:00.017" v="2306" actId="20577"/>
          <ac:spMkLst>
            <pc:docMk/>
            <pc:sldMk cId="2483933553" sldId="260"/>
            <ac:spMk id="2" creationId="{FF71344D-BF10-AE69-01ED-085DF28473AC}"/>
          </ac:spMkLst>
        </pc:spChg>
        <pc:graphicFrameChg chg="add mod ord modGraphic">
          <ac:chgData name="Amina Batool (2519524)" userId="S::2519524@student.uwtsd.ac.uk::88e9840f-9fef-4fcf-a569-d4629c620cc7" providerId="AD" clId="Web-{C2FF5937-0D4C-DB33-8C69-C4A632CF7720}" dt="2026-10-07T20:59:18.359" v="2290"/>
          <ac:graphicFrameMkLst>
            <pc:docMk/>
            <pc:sldMk cId="2483933553" sldId="260"/>
            <ac:graphicFrameMk id="4" creationId="{21299873-6C5E-69F3-3555-B09EC0343ED6}"/>
          </ac:graphicFrameMkLst>
        </pc:graphicFrameChg>
      </pc:sldChg>
      <pc:sldMasterChg chg="add del addSldLayout delSldLayout">
        <pc:chgData name="Amina Batool (2519524)" userId="S::2519524@student.uwtsd.ac.uk::88e9840f-9fef-4fcf-a569-d4629c620cc7" providerId="AD" clId="Web-{C2FF5937-0D4C-DB33-8C69-C4A632CF7720}" dt="2026-10-07T19:42:51.835" v="267"/>
        <pc:sldMasterMkLst>
          <pc:docMk/>
          <pc:sldMasterMk cId="3821424221" sldId="2147483880"/>
        </pc:sldMasterMkLst>
        <pc:sldLayoutChg chg="add del">
          <pc:chgData name="Amina Batool (2519524)" userId="S::2519524@student.uwtsd.ac.uk::88e9840f-9fef-4fcf-a569-d4629c620cc7" providerId="AD" clId="Web-{C2FF5937-0D4C-DB33-8C69-C4A632CF7720}" dt="2026-10-07T19:42:51.835" v="267"/>
          <pc:sldLayoutMkLst>
            <pc:docMk/>
            <pc:sldMasterMk cId="3821424221" sldId="2147483880"/>
            <pc:sldLayoutMk cId="3499934252" sldId="2147483869"/>
          </pc:sldLayoutMkLst>
        </pc:sldLayoutChg>
        <pc:sldLayoutChg chg="add del">
          <pc:chgData name="Amina Batool (2519524)" userId="S::2519524@student.uwtsd.ac.uk::88e9840f-9fef-4fcf-a569-d4629c620cc7" providerId="AD" clId="Web-{C2FF5937-0D4C-DB33-8C69-C4A632CF7720}" dt="2026-10-07T19:42:51.835" v="267"/>
          <pc:sldLayoutMkLst>
            <pc:docMk/>
            <pc:sldMasterMk cId="3821424221" sldId="2147483880"/>
            <pc:sldLayoutMk cId="131757451" sldId="2147483870"/>
          </pc:sldLayoutMkLst>
        </pc:sldLayoutChg>
        <pc:sldLayoutChg chg="add del">
          <pc:chgData name="Amina Batool (2519524)" userId="S::2519524@student.uwtsd.ac.uk::88e9840f-9fef-4fcf-a569-d4629c620cc7" providerId="AD" clId="Web-{C2FF5937-0D4C-DB33-8C69-C4A632CF7720}" dt="2026-10-07T19:42:51.835" v="267"/>
          <pc:sldLayoutMkLst>
            <pc:docMk/>
            <pc:sldMasterMk cId="3821424221" sldId="2147483880"/>
            <pc:sldLayoutMk cId="4058939085" sldId="2147483871"/>
          </pc:sldLayoutMkLst>
        </pc:sldLayoutChg>
        <pc:sldLayoutChg chg="add del">
          <pc:chgData name="Amina Batool (2519524)" userId="S::2519524@student.uwtsd.ac.uk::88e9840f-9fef-4fcf-a569-d4629c620cc7" providerId="AD" clId="Web-{C2FF5937-0D4C-DB33-8C69-C4A632CF7720}" dt="2026-10-07T19:42:51.835" v="267"/>
          <pc:sldLayoutMkLst>
            <pc:docMk/>
            <pc:sldMasterMk cId="3821424221" sldId="2147483880"/>
            <pc:sldLayoutMk cId="1337344097" sldId="2147483872"/>
          </pc:sldLayoutMkLst>
        </pc:sldLayoutChg>
        <pc:sldLayoutChg chg="add del">
          <pc:chgData name="Amina Batool (2519524)" userId="S::2519524@student.uwtsd.ac.uk::88e9840f-9fef-4fcf-a569-d4629c620cc7" providerId="AD" clId="Web-{C2FF5937-0D4C-DB33-8C69-C4A632CF7720}" dt="2026-10-07T19:42:51.835" v="267"/>
          <pc:sldLayoutMkLst>
            <pc:docMk/>
            <pc:sldMasterMk cId="3821424221" sldId="2147483880"/>
            <pc:sldLayoutMk cId="1067981875" sldId="2147483873"/>
          </pc:sldLayoutMkLst>
        </pc:sldLayoutChg>
        <pc:sldLayoutChg chg="add del">
          <pc:chgData name="Amina Batool (2519524)" userId="S::2519524@student.uwtsd.ac.uk::88e9840f-9fef-4fcf-a569-d4629c620cc7" providerId="AD" clId="Web-{C2FF5937-0D4C-DB33-8C69-C4A632CF7720}" dt="2026-10-07T19:42:51.835" v="267"/>
          <pc:sldLayoutMkLst>
            <pc:docMk/>
            <pc:sldMasterMk cId="3821424221" sldId="2147483880"/>
            <pc:sldLayoutMk cId="3171817574" sldId="2147483874"/>
          </pc:sldLayoutMkLst>
        </pc:sldLayoutChg>
        <pc:sldLayoutChg chg="add del">
          <pc:chgData name="Amina Batool (2519524)" userId="S::2519524@student.uwtsd.ac.uk::88e9840f-9fef-4fcf-a569-d4629c620cc7" providerId="AD" clId="Web-{C2FF5937-0D4C-DB33-8C69-C4A632CF7720}" dt="2026-10-07T19:42:51.835" v="267"/>
          <pc:sldLayoutMkLst>
            <pc:docMk/>
            <pc:sldMasterMk cId="3821424221" sldId="2147483880"/>
            <pc:sldLayoutMk cId="2183696203" sldId="2147483875"/>
          </pc:sldLayoutMkLst>
        </pc:sldLayoutChg>
        <pc:sldLayoutChg chg="add del">
          <pc:chgData name="Amina Batool (2519524)" userId="S::2519524@student.uwtsd.ac.uk::88e9840f-9fef-4fcf-a569-d4629c620cc7" providerId="AD" clId="Web-{C2FF5937-0D4C-DB33-8C69-C4A632CF7720}" dt="2026-10-07T19:42:51.835" v="267"/>
          <pc:sldLayoutMkLst>
            <pc:docMk/>
            <pc:sldMasterMk cId="3821424221" sldId="2147483880"/>
            <pc:sldLayoutMk cId="1850474647" sldId="2147483876"/>
          </pc:sldLayoutMkLst>
        </pc:sldLayoutChg>
        <pc:sldLayoutChg chg="add del">
          <pc:chgData name="Amina Batool (2519524)" userId="S::2519524@student.uwtsd.ac.uk::88e9840f-9fef-4fcf-a569-d4629c620cc7" providerId="AD" clId="Web-{C2FF5937-0D4C-DB33-8C69-C4A632CF7720}" dt="2026-10-07T19:42:51.835" v="267"/>
          <pc:sldLayoutMkLst>
            <pc:docMk/>
            <pc:sldMasterMk cId="3821424221" sldId="2147483880"/>
            <pc:sldLayoutMk cId="4060412084" sldId="2147483877"/>
          </pc:sldLayoutMkLst>
        </pc:sldLayoutChg>
        <pc:sldLayoutChg chg="add del">
          <pc:chgData name="Amina Batool (2519524)" userId="S::2519524@student.uwtsd.ac.uk::88e9840f-9fef-4fcf-a569-d4629c620cc7" providerId="AD" clId="Web-{C2FF5937-0D4C-DB33-8C69-C4A632CF7720}" dt="2026-10-07T19:42:51.835" v="267"/>
          <pc:sldLayoutMkLst>
            <pc:docMk/>
            <pc:sldMasterMk cId="3821424221" sldId="2147483880"/>
            <pc:sldLayoutMk cId="752553553" sldId="2147483878"/>
          </pc:sldLayoutMkLst>
        </pc:sldLayoutChg>
        <pc:sldLayoutChg chg="add del">
          <pc:chgData name="Amina Batool (2519524)" userId="S::2519524@student.uwtsd.ac.uk::88e9840f-9fef-4fcf-a569-d4629c620cc7" providerId="AD" clId="Web-{C2FF5937-0D4C-DB33-8C69-C4A632CF7720}" dt="2026-10-07T19:42:51.835" v="267"/>
          <pc:sldLayoutMkLst>
            <pc:docMk/>
            <pc:sldMasterMk cId="3821424221" sldId="2147483880"/>
            <pc:sldLayoutMk cId="2797520821" sldId="2147483879"/>
          </pc:sldLayoutMkLst>
        </pc:sldLayoutChg>
      </pc:sldMasterChg>
    </pc:docChg>
  </pc:docChgLst>
  <pc:docChgLst>
    <pc:chgData name="Amina Batool (2519524)" userId="S::2519524@student.uwtsd.ac.uk::88e9840f-9fef-4fcf-a569-d4629c620cc7" providerId="AD" clId="Web-{D796EDC1-AA90-6BB8-AB45-4D65D63AB6BF}"/>
    <pc:docChg chg="addSld modSld">
      <pc:chgData name="Amina Batool (2519524)" userId="S::2519524@student.uwtsd.ac.uk::88e9840f-9fef-4fcf-a569-d4629c620cc7" providerId="AD" clId="Web-{D796EDC1-AA90-6BB8-AB45-4D65D63AB6BF}" dt="2026-10-08T20:21:02.833" v="939" actId="20577"/>
      <pc:docMkLst>
        <pc:docMk/>
      </pc:docMkLst>
      <pc:sldChg chg="modSp">
        <pc:chgData name="Amina Batool (2519524)" userId="S::2519524@student.uwtsd.ac.uk::88e9840f-9fef-4fcf-a569-d4629c620cc7" providerId="AD" clId="Web-{D796EDC1-AA90-6BB8-AB45-4D65D63AB6BF}" dt="2026-10-08T19:25:20.389" v="163" actId="20577"/>
        <pc:sldMkLst>
          <pc:docMk/>
          <pc:sldMk cId="987287915" sldId="259"/>
        </pc:sldMkLst>
        <pc:spChg chg="mod">
          <ac:chgData name="Amina Batool (2519524)" userId="S::2519524@student.uwtsd.ac.uk::88e9840f-9fef-4fcf-a569-d4629c620cc7" providerId="AD" clId="Web-{D796EDC1-AA90-6BB8-AB45-4D65D63AB6BF}" dt="2026-10-08T19:21:54.639" v="97" actId="1076"/>
          <ac:spMkLst>
            <pc:docMk/>
            <pc:sldMk cId="987287915" sldId="259"/>
            <ac:spMk id="2" creationId="{2D199803-9C2E-5A3B-9FE5-B49DE1A022FA}"/>
          </ac:spMkLst>
        </pc:spChg>
        <pc:spChg chg="mod">
          <ac:chgData name="Amina Batool (2519524)" userId="S::2519524@student.uwtsd.ac.uk::88e9840f-9fef-4fcf-a569-d4629c620cc7" providerId="AD" clId="Web-{D796EDC1-AA90-6BB8-AB45-4D65D63AB6BF}" dt="2026-10-08T19:22:10.031" v="100" actId="14100"/>
          <ac:spMkLst>
            <pc:docMk/>
            <pc:sldMk cId="987287915" sldId="259"/>
            <ac:spMk id="3" creationId="{9D50A289-B032-9C21-FD1A-E3CD7D0EB204}"/>
          </ac:spMkLst>
        </pc:spChg>
        <pc:spChg chg="mod">
          <ac:chgData name="Amina Batool (2519524)" userId="S::2519524@student.uwtsd.ac.uk::88e9840f-9fef-4fcf-a569-d4629c620cc7" providerId="AD" clId="Web-{D796EDC1-AA90-6BB8-AB45-4D65D63AB6BF}" dt="2026-10-08T19:22:18.985" v="101" actId="1076"/>
          <ac:spMkLst>
            <pc:docMk/>
            <pc:sldMk cId="987287915" sldId="259"/>
            <ac:spMk id="5" creationId="{D640359D-811C-B2DD-4C8E-C20C7DAA2C43}"/>
          </ac:spMkLst>
        </pc:spChg>
        <pc:spChg chg="mod">
          <ac:chgData name="Amina Batool (2519524)" userId="S::2519524@student.uwtsd.ac.uk::88e9840f-9fef-4fcf-a569-d4629c620cc7" providerId="AD" clId="Web-{D796EDC1-AA90-6BB8-AB45-4D65D63AB6BF}" dt="2026-10-08T19:25:20.389" v="163" actId="20577"/>
          <ac:spMkLst>
            <pc:docMk/>
            <pc:sldMk cId="987287915" sldId="259"/>
            <ac:spMk id="6" creationId="{0C429E97-2A49-B619-B0FE-FD1E7E331D28}"/>
          </ac:spMkLst>
        </pc:spChg>
      </pc:sldChg>
      <pc:sldChg chg="modSp">
        <pc:chgData name="Amina Batool (2519524)" userId="S::2519524@student.uwtsd.ac.uk::88e9840f-9fef-4fcf-a569-d4629c620cc7" providerId="AD" clId="Web-{D796EDC1-AA90-6BB8-AB45-4D65D63AB6BF}" dt="2026-10-08T19:15:03.623" v="29"/>
        <pc:sldMkLst>
          <pc:docMk/>
          <pc:sldMk cId="2483933553" sldId="260"/>
        </pc:sldMkLst>
        <pc:graphicFrameChg chg="mod modGraphic">
          <ac:chgData name="Amina Batool (2519524)" userId="S::2519524@student.uwtsd.ac.uk::88e9840f-9fef-4fcf-a569-d4629c620cc7" providerId="AD" clId="Web-{D796EDC1-AA90-6BB8-AB45-4D65D63AB6BF}" dt="2026-10-08T19:15:03.623" v="29"/>
          <ac:graphicFrameMkLst>
            <pc:docMk/>
            <pc:sldMk cId="2483933553" sldId="260"/>
            <ac:graphicFrameMk id="4" creationId="{21299873-6C5E-69F3-3555-B09EC0343ED6}"/>
          </ac:graphicFrameMkLst>
        </pc:graphicFrameChg>
      </pc:sldChg>
      <pc:sldChg chg="addSp modSp new mod setBg">
        <pc:chgData name="Amina Batool (2519524)" userId="S::2519524@student.uwtsd.ac.uk::88e9840f-9fef-4fcf-a569-d4629c620cc7" providerId="AD" clId="Web-{D796EDC1-AA90-6BB8-AB45-4D65D63AB6BF}" dt="2026-10-08T20:06:37.782" v="731" actId="14100"/>
        <pc:sldMkLst>
          <pc:docMk/>
          <pc:sldMk cId="4167236146" sldId="261"/>
        </pc:sldMkLst>
        <pc:spChg chg="mod">
          <ac:chgData name="Amina Batool (2519524)" userId="S::2519524@student.uwtsd.ac.uk::88e9840f-9fef-4fcf-a569-d4629c620cc7" providerId="AD" clId="Web-{D796EDC1-AA90-6BB8-AB45-4D65D63AB6BF}" dt="2026-10-08T19:30:40.648" v="191" actId="1076"/>
          <ac:spMkLst>
            <pc:docMk/>
            <pc:sldMk cId="4167236146" sldId="261"/>
            <ac:spMk id="2" creationId="{3E535791-6CF0-E6CB-96A3-BE529A5BEB4E}"/>
          </ac:spMkLst>
        </pc:spChg>
        <pc:spChg chg="mod">
          <ac:chgData name="Amina Batool (2519524)" userId="S::2519524@student.uwtsd.ac.uk::88e9840f-9fef-4fcf-a569-d4629c620cc7" providerId="AD" clId="Web-{D796EDC1-AA90-6BB8-AB45-4D65D63AB6BF}" dt="2026-10-08T20:03:02.093" v="667" actId="20577"/>
          <ac:spMkLst>
            <pc:docMk/>
            <pc:sldMk cId="4167236146" sldId="261"/>
            <ac:spMk id="3" creationId="{C15BC4A1-0F01-EC77-AF79-33364293BBD5}"/>
          </ac:spMkLst>
        </pc:spChg>
        <pc:spChg chg="add mod">
          <ac:chgData name="Amina Batool (2519524)" userId="S::2519524@student.uwtsd.ac.uk::88e9840f-9fef-4fcf-a569-d4629c620cc7" providerId="AD" clId="Web-{D796EDC1-AA90-6BB8-AB45-4D65D63AB6BF}" dt="2026-10-08T20:06:37.782" v="731" actId="14100"/>
          <ac:spMkLst>
            <pc:docMk/>
            <pc:sldMk cId="4167236146" sldId="261"/>
            <ac:spMk id="4" creationId="{EAFB9966-7038-827F-1B56-C7416989D27F}"/>
          </ac:spMkLst>
        </pc:spChg>
        <pc:spChg chg="add mod">
          <ac:chgData name="Amina Batool (2519524)" userId="S::2519524@student.uwtsd.ac.uk::88e9840f-9fef-4fcf-a569-d4629c620cc7" providerId="AD" clId="Web-{D796EDC1-AA90-6BB8-AB45-4D65D63AB6BF}" dt="2026-10-08T20:06:25.281" v="728" actId="20577"/>
          <ac:spMkLst>
            <pc:docMk/>
            <pc:sldMk cId="4167236146" sldId="261"/>
            <ac:spMk id="5" creationId="{AD96888F-7FC5-4749-96DA-EED9086A76EE}"/>
          </ac:spMkLst>
        </pc:spChg>
      </pc:sldChg>
      <pc:sldChg chg="addSp modSp new mod setBg">
        <pc:chgData name="Amina Batool (2519524)" userId="S::2519524@student.uwtsd.ac.uk::88e9840f-9fef-4fcf-a569-d4629c620cc7" providerId="AD" clId="Web-{D796EDC1-AA90-6BB8-AB45-4D65D63AB6BF}" dt="2026-10-08T20:21:02.833" v="939" actId="20577"/>
        <pc:sldMkLst>
          <pc:docMk/>
          <pc:sldMk cId="2484482462" sldId="262"/>
        </pc:sldMkLst>
        <pc:spChg chg="mod">
          <ac:chgData name="Amina Batool (2519524)" userId="S::2519524@student.uwtsd.ac.uk::88e9840f-9fef-4fcf-a569-d4629c620cc7" providerId="AD" clId="Web-{D796EDC1-AA90-6BB8-AB45-4D65D63AB6BF}" dt="2026-10-08T20:13:34.642" v="757" actId="20577"/>
          <ac:spMkLst>
            <pc:docMk/>
            <pc:sldMk cId="2484482462" sldId="262"/>
            <ac:spMk id="2" creationId="{6DA60102-17DC-C711-3E5A-15BD513EEF6C}"/>
          </ac:spMkLst>
        </pc:spChg>
      </pc:sldChg>
    </pc:docChg>
  </pc:docChgLst>
  <pc:docChgLst>
    <pc:chgData name="Amina Batool (2519524)" userId="S::2519524@student.uwtsd.ac.uk::88e9840f-9fef-4fcf-a569-d4629c620cc7" providerId="AD" clId="Web-{A305F600-EE46-9BAD-E96C-6015FCD20E98}"/>
    <pc:docChg chg="mod addSld modSld addMainMaster delMainMaster modMainMaster setSldSz">
      <pc:chgData name="Amina Batool (2519524)" userId="S::2519524@student.uwtsd.ac.uk::88e9840f-9fef-4fcf-a569-d4629c620cc7" providerId="AD" clId="Web-{A305F600-EE46-9BAD-E96C-6015FCD20E98}" dt="2026-10-01T21:00:23.726" v="1328" actId="20577"/>
      <pc:docMkLst>
        <pc:docMk/>
      </pc:docMkLst>
      <pc:sldChg chg="addSp delSp modSp mod setBg modClrScheme setClrOvrMap delDesignElem chgLayout">
        <pc:chgData name="Amina Batool (2519524)" userId="S::2519524@student.uwtsd.ac.uk::88e9840f-9fef-4fcf-a569-d4629c620cc7" providerId="AD" clId="Web-{A305F600-EE46-9BAD-E96C-6015FCD20E98}" dt="2026-10-01T18:18:29.343" v="197"/>
        <pc:sldMkLst>
          <pc:docMk/>
          <pc:sldMk cId="109857222" sldId="256"/>
        </pc:sldMkLst>
        <pc:spChg chg="mod ord">
          <ac:chgData name="Amina Batool (2519524)" userId="S::2519524@student.uwtsd.ac.uk::88e9840f-9fef-4fcf-a569-d4629c620cc7" providerId="AD" clId="Web-{A305F600-EE46-9BAD-E96C-6015FCD20E98}" dt="2026-10-01T18:18:29.343" v="19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ina Batool (2519524)" userId="S::2519524@student.uwtsd.ac.uk::88e9840f-9fef-4fcf-a569-d4629c620cc7" providerId="AD" clId="Web-{A305F600-EE46-9BAD-E96C-6015FCD20E98}" dt="2026-10-01T18:18:29.343" v="197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Amina Batool (2519524)" userId="S::2519524@student.uwtsd.ac.uk::88e9840f-9fef-4fcf-a569-d4629c620cc7" providerId="AD" clId="Web-{A305F600-EE46-9BAD-E96C-6015FCD20E98}" dt="2026-10-01T18:09:21.871" v="106"/>
          <ac:picMkLst>
            <pc:docMk/>
            <pc:sldMk cId="109857222" sldId="256"/>
            <ac:picMk id="26" creationId="{D59E5051-F622-5F31-F8B8-6282412147D9}"/>
          </ac:picMkLst>
        </pc:picChg>
      </pc:sldChg>
      <pc:sldChg chg="addSp delSp modSp new mod setBg modClrScheme setClrOvrMap chgLayout">
        <pc:chgData name="Amina Batool (2519524)" userId="S::2519524@student.uwtsd.ac.uk::88e9840f-9fef-4fcf-a569-d4629c620cc7" providerId="AD" clId="Web-{A305F600-EE46-9BAD-E96C-6015FCD20E98}" dt="2026-10-01T20:40:39.566" v="922" actId="20577"/>
        <pc:sldMkLst>
          <pc:docMk/>
          <pc:sldMk cId="3912420853" sldId="257"/>
        </pc:sldMkLst>
        <pc:spChg chg="add mod ord">
          <ac:chgData name="Amina Batool (2519524)" userId="S::2519524@student.uwtsd.ac.uk::88e9840f-9fef-4fcf-a569-d4629c620cc7" providerId="AD" clId="Web-{A305F600-EE46-9BAD-E96C-6015FCD20E98}" dt="2026-10-01T20:37:54.468" v="899"/>
          <ac:spMkLst>
            <pc:docMk/>
            <pc:sldMk cId="3912420853" sldId="257"/>
            <ac:spMk id="4" creationId="{2807DAE1-C5EB-980B-390D-60BF02FAC480}"/>
          </ac:spMkLst>
        </pc:spChg>
        <pc:spChg chg="add mod ord">
          <ac:chgData name="Amina Batool (2519524)" userId="S::2519524@student.uwtsd.ac.uk::88e9840f-9fef-4fcf-a569-d4629c620cc7" providerId="AD" clId="Web-{A305F600-EE46-9BAD-E96C-6015FCD20E98}" dt="2026-10-01T20:40:39.566" v="922" actId="20577"/>
          <ac:spMkLst>
            <pc:docMk/>
            <pc:sldMk cId="3912420853" sldId="257"/>
            <ac:spMk id="5" creationId="{11B1CEBD-2D26-E30A-4B9D-88BE66A2ADF5}"/>
          </ac:spMkLst>
        </pc:spChg>
        <pc:picChg chg="add mod">
          <ac:chgData name="Amina Batool (2519524)" userId="S::2519524@student.uwtsd.ac.uk::88e9840f-9fef-4fcf-a569-d4629c620cc7" providerId="AD" clId="Web-{A305F600-EE46-9BAD-E96C-6015FCD20E98}" dt="2026-10-01T20:37:54.468" v="899"/>
          <ac:picMkLst>
            <pc:docMk/>
            <pc:sldMk cId="3912420853" sldId="257"/>
            <ac:picMk id="7" creationId="{6AEFC954-2AC7-D011-E43E-6F63F3E85873}"/>
          </ac:picMkLst>
        </pc:picChg>
      </pc:sldChg>
      <pc:sldChg chg="addSp delSp modSp new mod setBg">
        <pc:chgData name="Amina Batool (2519524)" userId="S::2519524@student.uwtsd.ac.uk::88e9840f-9fef-4fcf-a569-d4629c620cc7" providerId="AD" clId="Web-{A305F600-EE46-9BAD-E96C-6015FCD20E98}" dt="2026-10-01T21:00:23.726" v="1328" actId="20577"/>
        <pc:sldMkLst>
          <pc:docMk/>
          <pc:sldMk cId="1292009226" sldId="258"/>
        </pc:sldMkLst>
        <pc:spChg chg="mod">
          <ac:chgData name="Amina Batool (2519524)" userId="S::2519524@student.uwtsd.ac.uk::88e9840f-9fef-4fcf-a569-d4629c620cc7" providerId="AD" clId="Web-{A305F600-EE46-9BAD-E96C-6015FCD20E98}" dt="2026-10-01T20:43:50.682" v="947" actId="20577"/>
          <ac:spMkLst>
            <pc:docMk/>
            <pc:sldMk cId="1292009226" sldId="258"/>
            <ac:spMk id="2" creationId="{BFDBB53E-5D8A-E624-F9A4-8BACADFB0E5B}"/>
          </ac:spMkLst>
        </pc:spChg>
        <pc:spChg chg="add mod">
          <ac:chgData name="Amina Batool (2519524)" userId="S::2519524@student.uwtsd.ac.uk::88e9840f-9fef-4fcf-a569-d4629c620cc7" providerId="AD" clId="Web-{A305F600-EE46-9BAD-E96C-6015FCD20E98}" dt="2026-10-01T20:59:47.663" v="1311" actId="20577"/>
          <ac:spMkLst>
            <pc:docMk/>
            <pc:sldMk cId="1292009226" sldId="258"/>
            <ac:spMk id="5" creationId="{5E21B1FD-DC0E-1448-FA58-E2E351AF20F6}"/>
          </ac:spMkLst>
        </pc:spChg>
        <pc:spChg chg="add mod">
          <ac:chgData name="Amina Batool (2519524)" userId="S::2519524@student.uwtsd.ac.uk::88e9840f-9fef-4fcf-a569-d4629c620cc7" providerId="AD" clId="Web-{A305F600-EE46-9BAD-E96C-6015FCD20E98}" dt="2026-10-01T21:00:23.726" v="1328" actId="20577"/>
          <ac:spMkLst>
            <pc:docMk/>
            <pc:sldMk cId="1292009226" sldId="258"/>
            <ac:spMk id="6" creationId="{CBFEBE43-0A0C-2B4F-1FDE-1AF69A10EFB5}"/>
          </ac:spMkLst>
        </pc:spChg>
        <pc:spChg chg="add mod">
          <ac:chgData name="Amina Batool (2519524)" userId="S::2519524@student.uwtsd.ac.uk::88e9840f-9fef-4fcf-a569-d4629c620cc7" providerId="AD" clId="Web-{A305F600-EE46-9BAD-E96C-6015FCD20E98}" dt="2026-10-01T20:56:16.719" v="1295" actId="20577"/>
          <ac:spMkLst>
            <pc:docMk/>
            <pc:sldMk cId="1292009226" sldId="258"/>
            <ac:spMk id="8" creationId="{506C81CE-C026-3D47-E19D-7F07EC59E571}"/>
          </ac:spMkLst>
        </pc:spChg>
        <pc:picChg chg="add mod ord">
          <ac:chgData name="Amina Batool (2519524)" userId="S::2519524@student.uwtsd.ac.uk::88e9840f-9fef-4fcf-a569-d4629c620cc7" providerId="AD" clId="Web-{A305F600-EE46-9BAD-E96C-6015FCD20E98}" dt="2026-10-01T20:56:27.563" v="1297" actId="1076"/>
          <ac:picMkLst>
            <pc:docMk/>
            <pc:sldMk cId="1292009226" sldId="258"/>
            <ac:picMk id="4" creationId="{EF9CE9E4-F437-E761-8260-BD0C78469900}"/>
          </ac:picMkLst>
        </pc:picChg>
      </pc:sldChg>
    </pc:docChg>
  </pc:docChgLst>
  <pc:docChgLst>
    <pc:chgData name="Amina Batool (2519524)" userId="S::2519524@student.uwtsd.ac.uk::88e9840f-9fef-4fcf-a569-d4629c620cc7" providerId="AD" clId="Web-{B8FB567B-04BB-76FF-3CDA-B7164FE96F89}"/>
    <pc:docChg chg="mod addSld modSld modMainMaster setSldSz">
      <pc:chgData name="Amina Batool (2519524)" userId="S::2519524@student.uwtsd.ac.uk::88e9840f-9fef-4fcf-a569-d4629c620cc7" providerId="AD" clId="Web-{B8FB567B-04BB-76FF-3CDA-B7164FE96F89}" dt="2026-10-06T19:24:46.551" v="152" actId="20577"/>
      <pc:docMkLst>
        <pc:docMk/>
      </pc:docMkLst>
      <pc:sldChg chg="modSp">
        <pc:chgData name="Amina Batool (2519524)" userId="S::2519524@student.uwtsd.ac.uk::88e9840f-9fef-4fcf-a569-d4629c620cc7" providerId="AD" clId="Web-{B8FB567B-04BB-76FF-3CDA-B7164FE96F89}" dt="2026-10-06T19:11:54.640" v="45" actId="1076"/>
        <pc:sldMkLst>
          <pc:docMk/>
          <pc:sldMk cId="109857222" sldId="256"/>
        </pc:sldMkLst>
        <pc:spChg chg="mod">
          <ac:chgData name="Amina Batool (2519524)" userId="S::2519524@student.uwtsd.ac.uk::88e9840f-9fef-4fcf-a569-d4629c620cc7" providerId="AD" clId="Web-{B8FB567B-04BB-76FF-3CDA-B7164FE96F89}" dt="2026-10-06T19:11:00.025" v="3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11:54.640" v="45" actId="1076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k cId="109857222" sldId="256"/>
            <ac:spMk id="33" creationId="{A9D2268A-D939-4E78-91B6-6C7E46406788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k cId="109857222" sldId="256"/>
            <ac:spMk id="35" creationId="{E0C43A58-225D-452D-8185-0D89D1EED861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k cId="109857222" sldId="256"/>
            <ac:spMk id="51" creationId="{EBDD1931-9E86-4402-9A68-33A2D9EFB198}"/>
          </ac:spMkLst>
        </pc:spChg>
        <pc:picChg chg="mod">
          <ac:chgData name="Amina Batool (2519524)" userId="S::2519524@student.uwtsd.ac.uk::88e9840f-9fef-4fcf-a569-d4629c620cc7" providerId="AD" clId="Web-{B8FB567B-04BB-76FF-3CDA-B7164FE96F89}" dt="2026-10-06T19:11:40.701" v="43" actId="1076"/>
          <ac:picMkLst>
            <pc:docMk/>
            <pc:sldMk cId="109857222" sldId="256"/>
            <ac:picMk id="26" creationId="{D59E5051-F622-5F31-F8B8-6282412147D9}"/>
          </ac:picMkLst>
        </pc:picChg>
      </pc:sldChg>
      <pc:sldChg chg="modSp">
        <pc:chgData name="Amina Batool (2519524)" userId="S::2519524@student.uwtsd.ac.uk::88e9840f-9fef-4fcf-a569-d4629c620cc7" providerId="AD" clId="Web-{B8FB567B-04BB-76FF-3CDA-B7164FE96F89}" dt="2026-10-06T19:20:17.610" v="121" actId="20577"/>
        <pc:sldMkLst>
          <pc:docMk/>
          <pc:sldMk cId="3912420853" sldId="257"/>
        </pc:sldMkLst>
        <pc:spChg chg="mod">
          <ac:chgData name="Amina Batool (2519524)" userId="S::2519524@student.uwtsd.ac.uk::88e9840f-9fef-4fcf-a569-d4629c620cc7" providerId="AD" clId="Web-{B8FB567B-04BB-76FF-3CDA-B7164FE96F89}" dt="2026-10-06T19:20:17.610" v="121" actId="20577"/>
          <ac:spMkLst>
            <pc:docMk/>
            <pc:sldMk cId="3912420853" sldId="257"/>
            <ac:spMk id="4" creationId="{2807DAE1-C5EB-980B-390D-60BF02FAC480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14:44.373" v="77" actId="20577"/>
          <ac:spMkLst>
            <pc:docMk/>
            <pc:sldMk cId="3912420853" sldId="257"/>
            <ac:spMk id="5" creationId="{11B1CEBD-2D26-E30A-4B9D-88BE66A2ADF5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k cId="3912420853" sldId="257"/>
            <ac:spMk id="20" creationId="{EBDD1931-9E86-4402-9A68-33A2D9EFB198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k cId="3912420853" sldId="257"/>
            <ac:spMk id="22" creationId="{A9D2268A-D939-4E78-91B6-6C7E46406788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k cId="3912420853" sldId="257"/>
            <ac:spMk id="24" creationId="{E0C43A58-225D-452D-8185-0D89D1EED861}"/>
          </ac:spMkLst>
        </pc:spChg>
        <pc:picChg chg="mod">
          <ac:chgData name="Amina Batool (2519524)" userId="S::2519524@student.uwtsd.ac.uk::88e9840f-9fef-4fcf-a569-d4629c620cc7" providerId="AD" clId="Web-{B8FB567B-04BB-76FF-3CDA-B7164FE96F89}" dt="2026-10-06T19:12:27.159" v="51" actId="14100"/>
          <ac:picMkLst>
            <pc:docMk/>
            <pc:sldMk cId="3912420853" sldId="257"/>
            <ac:picMk id="7" creationId="{6AEFC954-2AC7-D011-E43E-6F63F3E85873}"/>
          </ac:picMkLst>
        </pc:picChg>
      </pc:sldChg>
      <pc:sldChg chg="modSp">
        <pc:chgData name="Amina Batool (2519524)" userId="S::2519524@student.uwtsd.ac.uk::88e9840f-9fef-4fcf-a569-d4629c620cc7" providerId="AD" clId="Web-{B8FB567B-04BB-76FF-3CDA-B7164FE96F89}" dt="2026-10-06T19:22:43.918" v="122" actId="20577"/>
        <pc:sldMkLst>
          <pc:docMk/>
          <pc:sldMk cId="1292009226" sldId="258"/>
        </pc:sldMkLst>
        <pc:spChg chg="mod">
          <ac:chgData name="Amina Batool (2519524)" userId="S::2519524@student.uwtsd.ac.uk::88e9840f-9fef-4fcf-a569-d4629c620cc7" providerId="AD" clId="Web-{B8FB567B-04BB-76FF-3CDA-B7164FE96F89}" dt="2026-10-06T19:17:39.539" v="90" actId="20577"/>
          <ac:spMkLst>
            <pc:docMk/>
            <pc:sldMk cId="1292009226" sldId="258"/>
            <ac:spMk id="2" creationId="{BFDBB53E-5D8A-E624-F9A4-8BACADFB0E5B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22:43.918" v="122" actId="20577"/>
          <ac:spMkLst>
            <pc:docMk/>
            <pc:sldMk cId="1292009226" sldId="258"/>
            <ac:spMk id="5" creationId="{5E21B1FD-DC0E-1448-FA58-E2E351AF20F6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19:36.748" v="114" actId="20577"/>
          <ac:spMkLst>
            <pc:docMk/>
            <pc:sldMk cId="1292009226" sldId="258"/>
            <ac:spMk id="6" creationId="{CBFEBE43-0A0C-2B4F-1FDE-1AF69A10EFB5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k cId="1292009226" sldId="258"/>
            <ac:spMk id="8" creationId="{506C81CE-C026-3D47-E19D-7F07EC59E571}"/>
          </ac:spMkLst>
        </pc:spChg>
        <pc:picChg chg="mod">
          <ac:chgData name="Amina Batool (2519524)" userId="S::2519524@student.uwtsd.ac.uk::88e9840f-9fef-4fcf-a569-d4629c620cc7" providerId="AD" clId="Web-{B8FB567B-04BB-76FF-3CDA-B7164FE96F89}" dt="2026-10-06T19:20:03.562" v="120" actId="14100"/>
          <ac:picMkLst>
            <pc:docMk/>
            <pc:sldMk cId="1292009226" sldId="258"/>
            <ac:picMk id="4" creationId="{EF9CE9E4-F437-E761-8260-BD0C78469900}"/>
          </ac:picMkLst>
        </pc:picChg>
      </pc:sldChg>
      <pc:sldChg chg="addSp delSp modSp new mod setBg">
        <pc:chgData name="Amina Batool (2519524)" userId="S::2519524@student.uwtsd.ac.uk::88e9840f-9fef-4fcf-a569-d4629c620cc7" providerId="AD" clId="Web-{B8FB567B-04BB-76FF-3CDA-B7164FE96F89}" dt="2026-10-06T19:24:46.551" v="152" actId="20577"/>
        <pc:sldMkLst>
          <pc:docMk/>
          <pc:sldMk cId="987287915" sldId="259"/>
        </pc:sldMkLst>
        <pc:spChg chg="mod">
          <ac:chgData name="Amina Batool (2519524)" userId="S::2519524@student.uwtsd.ac.uk::88e9840f-9fef-4fcf-a569-d4629c620cc7" providerId="AD" clId="Web-{B8FB567B-04BB-76FF-3CDA-B7164FE96F89}" dt="2026-10-06T19:23:19.498" v="128" actId="20577"/>
          <ac:spMkLst>
            <pc:docMk/>
            <pc:sldMk cId="987287915" sldId="259"/>
            <ac:spMk id="2" creationId="{2D199803-9C2E-5A3B-9FE5-B49DE1A022FA}"/>
          </ac:spMkLst>
        </pc:spChg>
        <pc:spChg chg="add del mod">
          <ac:chgData name="Amina Batool (2519524)" userId="S::2519524@student.uwtsd.ac.uk::88e9840f-9fef-4fcf-a569-d4629c620cc7" providerId="AD" clId="Web-{B8FB567B-04BB-76FF-3CDA-B7164FE96F89}" dt="2026-10-06T19:24:46.551" v="152" actId="20577"/>
          <ac:spMkLst>
            <pc:docMk/>
            <pc:sldMk cId="987287915" sldId="259"/>
            <ac:spMk id="3" creationId="{9D50A289-B032-9C21-FD1A-E3CD7D0EB204}"/>
          </ac:spMkLst>
        </pc:spChg>
      </pc:sldChg>
      <pc:sldMasterChg chg="modSp modSldLayout">
        <pc:chgData name="Amina Batool (2519524)" userId="S::2519524@student.uwtsd.ac.uk::88e9840f-9fef-4fcf-a569-d4629c620cc7" providerId="AD" clId="Web-{B8FB567B-04BB-76FF-3CDA-B7164FE96F89}" dt="2026-10-06T19:09:41.936" v="22"/>
        <pc:sldMasterMkLst>
          <pc:docMk/>
          <pc:sldMasterMk cId="3821424221" sldId="2147483880"/>
        </pc:sldMasterMkLst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asterMk cId="3821424221" sldId="2147483880"/>
            <ac:spMk id="2" creationId="{FF72D13B-FFCB-4650-AD3C-CB503735257E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asterMk cId="3821424221" sldId="2147483880"/>
            <ac:spMk id="3" creationId="{D0CA9470-DF15-46A1-BF0E-8A5367A4B0F3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asterMk cId="3821424221" sldId="2147483880"/>
            <ac:spMk id="4" creationId="{263047CB-E94D-482F-BACA-681E96C0EC2F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asterMk cId="3821424221" sldId="2147483880"/>
            <ac:spMk id="5" creationId="{2CFDA4B5-E797-42FC-8B7A-2294DF24A3D9}"/>
          </ac:spMkLst>
        </pc:spChg>
        <pc:spChg chg="mod">
          <ac:chgData name="Amina Batool (2519524)" userId="S::2519524@student.uwtsd.ac.uk::88e9840f-9fef-4fcf-a569-d4629c620cc7" providerId="AD" clId="Web-{B8FB567B-04BB-76FF-3CDA-B7164FE96F89}" dt="2026-10-06T19:09:41.936" v="22"/>
          <ac:spMkLst>
            <pc:docMk/>
            <pc:sldMasterMk cId="3821424221" sldId="2147483880"/>
            <ac:spMk id="6" creationId="{678ED201-6D0E-422C-B4EC-566A3DC2980E}"/>
          </ac:spMkLst>
        </pc:spChg>
        <pc:sldLayoutChg chg="modSp">
          <pc:chgData name="Amina Batool (2519524)" userId="S::2519524@student.uwtsd.ac.uk::88e9840f-9fef-4fcf-a569-d4629c620cc7" providerId="AD" clId="Web-{B8FB567B-04BB-76FF-3CDA-B7164FE96F89}" dt="2026-10-06T19:09:41.936" v="22"/>
          <pc:sldLayoutMkLst>
            <pc:docMk/>
            <pc:sldMasterMk cId="3821424221" sldId="2147483880"/>
            <pc:sldLayoutMk cId="131757451" sldId="2147483870"/>
          </pc:sldLayoutMkLst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131757451" sldId="2147483870"/>
              <ac:spMk id="2" creationId="{F9A1C48E-F751-45A2-9010-208B81EDBE69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131757451" sldId="2147483870"/>
              <ac:spMk id="3" creationId="{59D501F6-8430-4758-8636-74D68E990EC3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131757451" sldId="2147483870"/>
              <ac:spMk id="4" creationId="{2E79DC39-A29C-494C-98B6-999746C5F38A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131757451" sldId="2147483870"/>
              <ac:spMk id="8" creationId="{B9F96F3A-E64D-4401-B02C-BCD5CAA97CFF}"/>
            </ac:spMkLst>
          </pc:spChg>
        </pc:sldLayoutChg>
        <pc:sldLayoutChg chg="modSp">
          <pc:chgData name="Amina Batool (2519524)" userId="S::2519524@student.uwtsd.ac.uk::88e9840f-9fef-4fcf-a569-d4629c620cc7" providerId="AD" clId="Web-{B8FB567B-04BB-76FF-3CDA-B7164FE96F89}" dt="2026-10-06T19:09:41.936" v="22"/>
          <pc:sldLayoutMkLst>
            <pc:docMk/>
            <pc:sldMasterMk cId="3821424221" sldId="2147483880"/>
            <pc:sldLayoutMk cId="4058939085" sldId="2147483871"/>
          </pc:sldLayoutMkLst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4058939085" sldId="2147483871"/>
              <ac:spMk id="2" creationId="{DE237704-80BD-41B0-8395-41618EC3AFBC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4058939085" sldId="2147483871"/>
              <ac:spMk id="3" creationId="{14DA4032-EC66-4974-BD30-898B60E4B562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4058939085" sldId="2147483871"/>
              <ac:spMk id="4" creationId="{921802D0-5574-4631-BA49-92362F8E40DC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4058939085" sldId="2147483871"/>
              <ac:spMk id="8" creationId="{FE511AB6-FEAF-4549-BA88-0764BD10B63D}"/>
            </ac:spMkLst>
          </pc:spChg>
        </pc:sldLayoutChg>
        <pc:sldLayoutChg chg="modSp">
          <pc:chgData name="Amina Batool (2519524)" userId="S::2519524@student.uwtsd.ac.uk::88e9840f-9fef-4fcf-a569-d4629c620cc7" providerId="AD" clId="Web-{B8FB567B-04BB-76FF-3CDA-B7164FE96F89}" dt="2026-10-06T19:09:41.936" v="22"/>
          <pc:sldLayoutMkLst>
            <pc:docMk/>
            <pc:sldMasterMk cId="3821424221" sldId="2147483880"/>
            <pc:sldLayoutMk cId="1067981875" sldId="2147483873"/>
          </pc:sldLayoutMkLst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1067981875" sldId="2147483873"/>
              <ac:spMk id="2" creationId="{79EE9AC0-40CD-4451-BF00-5E2FC7B7451B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1067981875" sldId="2147483873"/>
              <ac:spMk id="6" creationId="{17F03060-85EC-4182-8C18-C6EE0D373E4B}"/>
            </ac:spMkLst>
          </pc:spChg>
        </pc:sldLayoutChg>
        <pc:sldLayoutChg chg="modSp">
          <pc:chgData name="Amina Batool (2519524)" userId="S::2519524@student.uwtsd.ac.uk::88e9840f-9fef-4fcf-a569-d4629c620cc7" providerId="AD" clId="Web-{B8FB567B-04BB-76FF-3CDA-B7164FE96F89}" dt="2026-10-06T19:09:41.936" v="22"/>
          <pc:sldLayoutMkLst>
            <pc:docMk/>
            <pc:sldMasterMk cId="3821424221" sldId="2147483880"/>
            <pc:sldLayoutMk cId="3171817574" sldId="2147483874"/>
          </pc:sldLayoutMkLst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3171817574" sldId="2147483874"/>
              <ac:spMk id="2" creationId="{220E3CB6-3025-40BF-A04B-A7B0CB4C01F3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3171817574" sldId="2147483874"/>
              <ac:spMk id="3" creationId="{3EDD5CB3-8B24-48C7-89D3-8DCAD36A453D}"/>
            </ac:spMkLst>
          </pc:spChg>
        </pc:sldLayoutChg>
        <pc:sldLayoutChg chg="modSp">
          <pc:chgData name="Amina Batool (2519524)" userId="S::2519524@student.uwtsd.ac.uk::88e9840f-9fef-4fcf-a569-d4629c620cc7" providerId="AD" clId="Web-{B8FB567B-04BB-76FF-3CDA-B7164FE96F89}" dt="2026-10-06T19:09:41.936" v="22"/>
          <pc:sldLayoutMkLst>
            <pc:docMk/>
            <pc:sldMasterMk cId="3821424221" sldId="2147483880"/>
            <pc:sldLayoutMk cId="2183696203" sldId="2147483875"/>
          </pc:sldLayoutMkLst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2183696203" sldId="2147483875"/>
              <ac:spMk id="2" creationId="{24EF9DF8-704A-44AE-8850-307DDACC9387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2183696203" sldId="2147483875"/>
              <ac:spMk id="3" creationId="{3CC72E09-06F3-48B9-9B95-DE15EC98017B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2183696203" sldId="2147483875"/>
              <ac:spMk id="7" creationId="{DA381740-063A-41A4-836D-85D14980EEF0}"/>
            </ac:spMkLst>
          </pc:spChg>
        </pc:sldLayoutChg>
        <pc:sldLayoutChg chg="modSp">
          <pc:chgData name="Amina Batool (2519524)" userId="S::2519524@student.uwtsd.ac.uk::88e9840f-9fef-4fcf-a569-d4629c620cc7" providerId="AD" clId="Web-{B8FB567B-04BB-76FF-3CDA-B7164FE96F89}" dt="2026-10-06T19:09:41.936" v="22"/>
          <pc:sldLayoutMkLst>
            <pc:docMk/>
            <pc:sldMasterMk cId="3821424221" sldId="2147483880"/>
            <pc:sldLayoutMk cId="1850474647" sldId="2147483876"/>
          </pc:sldLayoutMkLst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1850474647" sldId="2147483876"/>
              <ac:spMk id="3" creationId="{48E9219E-EE74-4093-94D6-F663E059C504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1850474647" sldId="2147483876"/>
              <ac:spMk id="8" creationId="{EBDD1931-9E86-4402-9A68-33A2D9EFB198}"/>
            </ac:spMkLst>
          </pc:spChg>
        </pc:sldLayoutChg>
        <pc:sldLayoutChg chg="modSp">
          <pc:chgData name="Amina Batool (2519524)" userId="S::2519524@student.uwtsd.ac.uk::88e9840f-9fef-4fcf-a569-d4629c620cc7" providerId="AD" clId="Web-{B8FB567B-04BB-76FF-3CDA-B7164FE96F89}" dt="2026-10-06T19:09:41.936" v="22"/>
          <pc:sldLayoutMkLst>
            <pc:docMk/>
            <pc:sldMasterMk cId="3821424221" sldId="2147483880"/>
            <pc:sldLayoutMk cId="4060412084" sldId="2147483877"/>
          </pc:sldLayoutMkLst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4060412084" sldId="2147483877"/>
              <ac:spMk id="2" creationId="{63C218C0-6540-400C-BB51-353D5FD5CB00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4060412084" sldId="2147483877"/>
              <ac:spMk id="3" creationId="{AA81CD69-43B3-4FF7-AA41-30C36C957E65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4060412084" sldId="2147483877"/>
              <ac:spMk id="7" creationId="{417A8947-4521-4FE1-8E44-27363435CE1B}"/>
            </ac:spMkLst>
          </pc:spChg>
        </pc:sldLayoutChg>
        <pc:sldLayoutChg chg="modSp">
          <pc:chgData name="Amina Batool (2519524)" userId="S::2519524@student.uwtsd.ac.uk::88e9840f-9fef-4fcf-a569-d4629c620cc7" providerId="AD" clId="Web-{B8FB567B-04BB-76FF-3CDA-B7164FE96F89}" dt="2026-10-06T19:09:41.936" v="22"/>
          <pc:sldLayoutMkLst>
            <pc:docMk/>
            <pc:sldMasterMk cId="3821424221" sldId="2147483880"/>
            <pc:sldLayoutMk cId="752553553" sldId="2147483878"/>
          </pc:sldLayoutMkLst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752553553" sldId="2147483878"/>
              <ac:spMk id="3" creationId="{E4B9A1B8-2F1B-46AA-858A-CFFF5AF7CEB0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752553553" sldId="2147483878"/>
              <ac:spMk id="4" creationId="{6E6B9631-18C0-43BD-8AF3-9137D6D4C234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752553553" sldId="2147483878"/>
              <ac:spMk id="9" creationId="{2FAAC677-2D37-4F63-9C4B-711A2988EE02}"/>
            </ac:spMkLst>
          </pc:spChg>
        </pc:sldLayoutChg>
        <pc:sldLayoutChg chg="modSp">
          <pc:chgData name="Amina Batool (2519524)" userId="S::2519524@student.uwtsd.ac.uk::88e9840f-9fef-4fcf-a569-d4629c620cc7" providerId="AD" clId="Web-{B8FB567B-04BB-76FF-3CDA-B7164FE96F89}" dt="2026-10-06T19:09:41.936" v="22"/>
          <pc:sldLayoutMkLst>
            <pc:docMk/>
            <pc:sldMasterMk cId="3821424221" sldId="2147483880"/>
            <pc:sldLayoutMk cId="2797520821" sldId="2147483879"/>
          </pc:sldLayoutMkLst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2797520821" sldId="2147483879"/>
              <ac:spMk id="2" creationId="{328AE282-8875-4F49-AB21-E1C2BCAEA1F6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2797520821" sldId="2147483879"/>
              <ac:spMk id="3" creationId="{81712EA2-EF8C-4F18-BECF-AD121F72816A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2797520821" sldId="2147483879"/>
              <ac:spMk id="4" creationId="{7D7B59D4-E93F-40C1-A1A2-F1867830C678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2797520821" sldId="2147483879"/>
              <ac:spMk id="5" creationId="{6E810616-1C77-42AE-8449-D0B64E2B8475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2797520821" sldId="2147483879"/>
              <ac:spMk id="6" creationId="{BA74E172-AFE8-48E4-BBB0-CA6D4EC1127C}"/>
            </ac:spMkLst>
          </pc:spChg>
          <pc:spChg chg="mod">
            <ac:chgData name="Amina Batool (2519524)" userId="S::2519524@student.uwtsd.ac.uk::88e9840f-9fef-4fcf-a569-d4629c620cc7" providerId="AD" clId="Web-{B8FB567B-04BB-76FF-3CDA-B7164FE96F89}" dt="2026-10-06T19:09:41.936" v="22"/>
            <ac:spMkLst>
              <pc:docMk/>
              <pc:sldMasterMk cId="3821424221" sldId="2147483880"/>
              <pc:sldLayoutMk cId="2797520821" sldId="2147483879"/>
              <ac:spMk id="11" creationId="{F634C457-AEBF-47D7-9200-BAD05D138B12}"/>
            </ac:spMkLst>
          </pc:spChg>
        </pc:sldLayoutChg>
      </pc:sldMasterChg>
    </pc:docChg>
  </pc:docChgLst>
  <pc:docChgLst>
    <pc:chgData name="Amina Batool (2519524)" userId="S::2519524@student.uwtsd.ac.uk::88e9840f-9fef-4fcf-a569-d4629c620cc7" providerId="AD" clId="Web-{ABEBB704-D18E-B247-46A5-A33E35A62119}"/>
    <pc:docChg chg="addSld modSld sldOrd">
      <pc:chgData name="Amina Batool (2519524)" userId="S::2519524@student.uwtsd.ac.uk::88e9840f-9fef-4fcf-a569-d4629c620cc7" providerId="AD" clId="Web-{ABEBB704-D18E-B247-46A5-A33E35A62119}" dt="2026-10-16T20:47:41.856" v="1256"/>
      <pc:docMkLst>
        <pc:docMk/>
      </pc:docMkLst>
      <pc:sldChg chg="modSp">
        <pc:chgData name="Amina Batool (2519524)" userId="S::2519524@student.uwtsd.ac.uk::88e9840f-9fef-4fcf-a569-d4629c620cc7" providerId="AD" clId="Web-{ABEBB704-D18E-B247-46A5-A33E35A62119}" dt="2026-10-16T20:47:17.512" v="1255" actId="20577"/>
        <pc:sldMkLst>
          <pc:docMk/>
          <pc:sldMk cId="987287915" sldId="259"/>
        </pc:sldMkLst>
        <pc:spChg chg="mod">
          <ac:chgData name="Amina Batool (2519524)" userId="S::2519524@student.uwtsd.ac.uk::88e9840f-9fef-4fcf-a569-d4629c620cc7" providerId="AD" clId="Web-{ABEBB704-D18E-B247-46A5-A33E35A62119}" dt="2026-10-16T20:47:17.512" v="1255" actId="20577"/>
          <ac:spMkLst>
            <pc:docMk/>
            <pc:sldMk cId="987287915" sldId="259"/>
            <ac:spMk id="3" creationId="{9D50A289-B032-9C21-FD1A-E3CD7D0EB204}"/>
          </ac:spMkLst>
        </pc:spChg>
      </pc:sldChg>
      <pc:sldChg chg="addSp modSp">
        <pc:chgData name="Amina Batool (2519524)" userId="S::2519524@student.uwtsd.ac.uk::88e9840f-9fef-4fcf-a569-d4629c620cc7" providerId="AD" clId="Web-{ABEBB704-D18E-B247-46A5-A33E35A62119}" dt="2026-10-16T20:32:30.297" v="809" actId="1076"/>
        <pc:sldMkLst>
          <pc:docMk/>
          <pc:sldMk cId="2484482462" sldId="262"/>
        </pc:sldMkLst>
        <pc:spChg chg="add mod">
          <ac:chgData name="Amina Batool (2519524)" userId="S::2519524@student.uwtsd.ac.uk::88e9840f-9fef-4fcf-a569-d4629c620cc7" providerId="AD" clId="Web-{ABEBB704-D18E-B247-46A5-A33E35A62119}" dt="2026-10-16T20:32:30.297" v="809" actId="1076"/>
          <ac:spMkLst>
            <pc:docMk/>
            <pc:sldMk cId="2484482462" sldId="262"/>
            <ac:spMk id="3" creationId="{3441D60D-569B-6D47-26DF-D62E36CFB7AF}"/>
          </ac:spMkLst>
        </pc:spChg>
        <pc:graphicFrameChg chg="mod modGraphic">
          <ac:chgData name="Amina Batool (2519524)" userId="S::2519524@student.uwtsd.ac.uk::88e9840f-9fef-4fcf-a569-d4629c620cc7" providerId="AD" clId="Web-{ABEBB704-D18E-B247-46A5-A33E35A62119}" dt="2026-10-16T19:52:04.860" v="29"/>
          <ac:graphicFrameMkLst>
            <pc:docMk/>
            <pc:sldMk cId="2484482462" sldId="262"/>
            <ac:graphicFrameMk id="6" creationId="{955F531C-AC22-5F25-40D1-C8ED83A2E5AA}"/>
          </ac:graphicFrameMkLst>
        </pc:graphicFrameChg>
      </pc:sldChg>
      <pc:sldChg chg="addSp modSp new mod ord setBg">
        <pc:chgData name="Amina Batool (2519524)" userId="S::2519524@student.uwtsd.ac.uk::88e9840f-9fef-4fcf-a569-d4629c620cc7" providerId="AD" clId="Web-{ABEBB704-D18E-B247-46A5-A33E35A62119}" dt="2026-10-16T20:47:41.856" v="1256"/>
        <pc:sldMkLst>
          <pc:docMk/>
          <pc:sldMk cId="328828091" sldId="263"/>
        </pc:sldMkLst>
        <pc:spChg chg="mod">
          <ac:chgData name="Amina Batool (2519524)" userId="S::2519524@student.uwtsd.ac.uk::88e9840f-9fef-4fcf-a569-d4629c620cc7" providerId="AD" clId="Web-{ABEBB704-D18E-B247-46A5-A33E35A62119}" dt="2026-10-16T19:59:51.907" v="66" actId="20577"/>
          <ac:spMkLst>
            <pc:docMk/>
            <pc:sldMk cId="328828091" sldId="263"/>
            <ac:spMk id="2" creationId="{CC4143C5-659E-73CD-2D69-0C79CFC4872C}"/>
          </ac:spMkLst>
        </pc:spChg>
        <pc:spChg chg="mod">
          <ac:chgData name="Amina Batool (2519524)" userId="S::2519524@student.uwtsd.ac.uk::88e9840f-9fef-4fcf-a569-d4629c620cc7" providerId="AD" clId="Web-{ABEBB704-D18E-B247-46A5-A33E35A62119}" dt="2026-10-16T20:27:30.866" v="762" actId="20577"/>
          <ac:spMkLst>
            <pc:docMk/>
            <pc:sldMk cId="328828091" sldId="263"/>
            <ac:spMk id="3" creationId="{2D172D29-8800-B48B-43BB-31F0F8ED62CC}"/>
          </ac:spMkLst>
        </pc:spChg>
        <pc:spChg chg="add mod">
          <ac:chgData name="Amina Batool (2519524)" userId="S::2519524@student.uwtsd.ac.uk::88e9840f-9fef-4fcf-a569-d4629c620cc7" providerId="AD" clId="Web-{ABEBB704-D18E-B247-46A5-A33E35A62119}" dt="2026-10-16T20:21:55.856" v="676" actId="1076"/>
          <ac:spMkLst>
            <pc:docMk/>
            <pc:sldMk cId="328828091" sldId="263"/>
            <ac:spMk id="5" creationId="{0CF33239-B370-68B8-1990-80495C5648D9}"/>
          </ac:spMkLst>
        </pc:spChg>
        <pc:spChg chg="add mod">
          <ac:chgData name="Amina Batool (2519524)" userId="S::2519524@student.uwtsd.ac.uk::88e9840f-9fef-4fcf-a569-d4629c620cc7" providerId="AD" clId="Web-{ABEBB704-D18E-B247-46A5-A33E35A62119}" dt="2026-10-16T20:28:29.367" v="775" actId="20577"/>
          <ac:spMkLst>
            <pc:docMk/>
            <pc:sldMk cId="328828091" sldId="263"/>
            <ac:spMk id="7" creationId="{FD926271-6897-D31D-2AB3-9AAF6966D10F}"/>
          </ac:spMkLst>
        </pc:spChg>
        <pc:spChg chg="add mod">
          <ac:chgData name="Amina Batool (2519524)" userId="S::2519524@student.uwtsd.ac.uk::88e9840f-9fef-4fcf-a569-d4629c620cc7" providerId="AD" clId="Web-{ABEBB704-D18E-B247-46A5-A33E35A62119}" dt="2026-10-16T20:23:46.828" v="708" actId="14100"/>
          <ac:spMkLst>
            <pc:docMk/>
            <pc:sldMk cId="328828091" sldId="263"/>
            <ac:spMk id="9" creationId="{2B8E22C6-0AC0-7CA8-D764-392C8455F634}"/>
          </ac:spMkLst>
        </pc:spChg>
        <pc:spChg chg="add mod">
          <ac:chgData name="Amina Batool (2519524)" userId="S::2519524@student.uwtsd.ac.uk::88e9840f-9fef-4fcf-a569-d4629c620cc7" providerId="AD" clId="Web-{ABEBB704-D18E-B247-46A5-A33E35A62119}" dt="2026-10-16T20:28:00.788" v="763" actId="20577"/>
          <ac:spMkLst>
            <pc:docMk/>
            <pc:sldMk cId="328828091" sldId="263"/>
            <ac:spMk id="10" creationId="{16A0D467-6A82-56E7-0DE1-6F3CA68A30BE}"/>
          </ac:spMkLst>
        </pc:spChg>
        <pc:spChg chg="add mod">
          <ac:chgData name="Amina Batool (2519524)" userId="S::2519524@student.uwtsd.ac.uk::88e9840f-9fef-4fcf-a569-d4629c620cc7" providerId="AD" clId="Web-{ABEBB704-D18E-B247-46A5-A33E35A62119}" dt="2026-10-16T20:25:53.253" v="760" actId="14100"/>
          <ac:spMkLst>
            <pc:docMk/>
            <pc:sldMk cId="328828091" sldId="263"/>
            <ac:spMk id="11" creationId="{9E262D88-413B-23E5-6272-239CB5E57BD6}"/>
          </ac:spMkLst>
        </pc:spChg>
        <pc:picChg chg="add mod">
          <ac:chgData name="Amina Batool (2519524)" userId="S::2519524@student.uwtsd.ac.uk::88e9840f-9fef-4fcf-a569-d4629c620cc7" providerId="AD" clId="Web-{ABEBB704-D18E-B247-46A5-A33E35A62119}" dt="2026-10-16T20:22:23.638" v="681" actId="14100"/>
          <ac:picMkLst>
            <pc:docMk/>
            <pc:sldMk cId="328828091" sldId="263"/>
            <ac:picMk id="4" creationId="{49DE5F92-EE77-0A9B-E589-82CBE989D6BD}"/>
          </ac:picMkLst>
        </pc:picChg>
        <pc:picChg chg="add mod">
          <ac:chgData name="Amina Batool (2519524)" userId="S::2519524@student.uwtsd.ac.uk::88e9840f-9fef-4fcf-a569-d4629c620cc7" providerId="AD" clId="Web-{ABEBB704-D18E-B247-46A5-A33E35A62119}" dt="2026-10-16T20:16:38.533" v="491" actId="14100"/>
          <ac:picMkLst>
            <pc:docMk/>
            <pc:sldMk cId="328828091" sldId="263"/>
            <ac:picMk id="6" creationId="{A7F7F4AA-5800-FBB6-4DE4-8B91DEB5BB30}"/>
          </ac:picMkLst>
        </pc:picChg>
        <pc:picChg chg="add mod">
          <ac:chgData name="Amina Batool (2519524)" userId="S::2519524@student.uwtsd.ac.uk::88e9840f-9fef-4fcf-a569-d4629c620cc7" providerId="AD" clId="Web-{ABEBB704-D18E-B247-46A5-A33E35A62119}" dt="2026-10-16T20:28:38.243" v="776" actId="14100"/>
          <ac:picMkLst>
            <pc:docMk/>
            <pc:sldMk cId="328828091" sldId="263"/>
            <ac:picMk id="8" creationId="{D2604961-68D5-4804-274C-3A74049A3B4D}"/>
          </ac:picMkLst>
        </pc:picChg>
      </pc:sldChg>
      <pc:sldChg chg="modSp new mod setBg">
        <pc:chgData name="Amina Batool (2519524)" userId="S::2519524@student.uwtsd.ac.uk::88e9840f-9fef-4fcf-a569-d4629c620cc7" providerId="AD" clId="Web-{ABEBB704-D18E-B247-46A5-A33E35A62119}" dt="2026-10-16T20:45:51.306" v="1238" actId="20577"/>
        <pc:sldMkLst>
          <pc:docMk/>
          <pc:sldMk cId="4269418757" sldId="264"/>
        </pc:sldMkLst>
        <pc:spChg chg="mod">
          <ac:chgData name="Amina Batool (2519524)" userId="S::2519524@student.uwtsd.ac.uk::88e9840f-9fef-4fcf-a569-d4629c620cc7" providerId="AD" clId="Web-{ABEBB704-D18E-B247-46A5-A33E35A62119}" dt="2026-10-16T20:34:00.551" v="828" actId="1076"/>
          <ac:spMkLst>
            <pc:docMk/>
            <pc:sldMk cId="4269418757" sldId="264"/>
            <ac:spMk id="2" creationId="{1DF670AE-4394-2199-D37C-549FFE6DC97E}"/>
          </ac:spMkLst>
        </pc:spChg>
        <pc:spChg chg="mod">
          <ac:chgData name="Amina Batool (2519524)" userId="S::2519524@student.uwtsd.ac.uk::88e9840f-9fef-4fcf-a569-d4629c620cc7" providerId="AD" clId="Web-{ABEBB704-D18E-B247-46A5-A33E35A62119}" dt="2026-10-16T20:45:51.306" v="1238" actId="20577"/>
          <ac:spMkLst>
            <pc:docMk/>
            <pc:sldMk cId="4269418757" sldId="264"/>
            <ac:spMk id="3" creationId="{76C885BC-140E-F3C2-157A-880FCF9C2B1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1571625" y="9473766"/>
            <a:ext cx="7956730" cy="54864"/>
          </a:xfrm>
          <a:custGeom>
            <a:avLst/>
            <a:gdLst>
              <a:gd name="csX0" fmla="*/ 0 w 7956730"/>
              <a:gd name="csY0" fmla="*/ 0 h 54864"/>
              <a:gd name="csX1" fmla="*/ 424359 w 7956730"/>
              <a:gd name="csY1" fmla="*/ 0 h 54864"/>
              <a:gd name="csX2" fmla="*/ 1166987 w 7956730"/>
              <a:gd name="csY2" fmla="*/ 0 h 54864"/>
              <a:gd name="csX3" fmla="*/ 1591346 w 7956730"/>
              <a:gd name="csY3" fmla="*/ 0 h 54864"/>
              <a:gd name="csX4" fmla="*/ 2174840 w 7956730"/>
              <a:gd name="csY4" fmla="*/ 0 h 54864"/>
              <a:gd name="csX5" fmla="*/ 2997035 w 7956730"/>
              <a:gd name="csY5" fmla="*/ 0 h 54864"/>
              <a:gd name="csX6" fmla="*/ 3660096 w 7956730"/>
              <a:gd name="csY6" fmla="*/ 0 h 54864"/>
              <a:gd name="csX7" fmla="*/ 4402724 w 7956730"/>
              <a:gd name="csY7" fmla="*/ 0 h 54864"/>
              <a:gd name="csX8" fmla="*/ 4986217 w 7956730"/>
              <a:gd name="csY8" fmla="*/ 0 h 54864"/>
              <a:gd name="csX9" fmla="*/ 5649278 w 7956730"/>
              <a:gd name="csY9" fmla="*/ 0 h 54864"/>
              <a:gd name="csX10" fmla="*/ 6471474 w 7956730"/>
              <a:gd name="csY10" fmla="*/ 0 h 54864"/>
              <a:gd name="csX11" fmla="*/ 6975400 w 7956730"/>
              <a:gd name="csY11" fmla="*/ 0 h 54864"/>
              <a:gd name="csX12" fmla="*/ 7956730 w 7956730"/>
              <a:gd name="csY12" fmla="*/ 0 h 54864"/>
              <a:gd name="csX13" fmla="*/ 7956730 w 7956730"/>
              <a:gd name="csY13" fmla="*/ 54864 h 54864"/>
              <a:gd name="csX14" fmla="*/ 7373236 w 7956730"/>
              <a:gd name="csY14" fmla="*/ 54864 h 54864"/>
              <a:gd name="csX15" fmla="*/ 6948878 w 7956730"/>
              <a:gd name="csY15" fmla="*/ 54864 h 54864"/>
              <a:gd name="csX16" fmla="*/ 6285817 w 7956730"/>
              <a:gd name="csY16" fmla="*/ 54864 h 54864"/>
              <a:gd name="csX17" fmla="*/ 5781890 w 7956730"/>
              <a:gd name="csY17" fmla="*/ 54864 h 54864"/>
              <a:gd name="csX18" fmla="*/ 5118830 w 7956730"/>
              <a:gd name="csY18" fmla="*/ 54864 h 54864"/>
              <a:gd name="csX19" fmla="*/ 4455769 w 7956730"/>
              <a:gd name="csY19" fmla="*/ 54864 h 54864"/>
              <a:gd name="csX20" fmla="*/ 3792708 w 7956730"/>
              <a:gd name="csY20" fmla="*/ 54864 h 54864"/>
              <a:gd name="csX21" fmla="*/ 3129647 w 7956730"/>
              <a:gd name="csY21" fmla="*/ 54864 h 54864"/>
              <a:gd name="csX22" fmla="*/ 2546154 w 7956730"/>
              <a:gd name="csY22" fmla="*/ 54864 h 54864"/>
              <a:gd name="csX23" fmla="*/ 1803525 w 7956730"/>
              <a:gd name="csY23" fmla="*/ 54864 h 54864"/>
              <a:gd name="csX24" fmla="*/ 1140465 w 7956730"/>
              <a:gd name="csY24" fmla="*/ 54864 h 54864"/>
              <a:gd name="csX25" fmla="*/ 0 w 7956730"/>
              <a:gd name="csY25" fmla="*/ 54864 h 54864"/>
              <a:gd name="csX26" fmla="*/ 0 w 7956730"/>
              <a:gd name="csY26" fmla="*/ 0 h 5486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956730" h="54864" fill="none" extrusionOk="0">
                <a:moveTo>
                  <a:pt x="0" y="0"/>
                </a:moveTo>
                <a:cubicBezTo>
                  <a:pt x="92556" y="-12369"/>
                  <a:pt x="316888" y="7334"/>
                  <a:pt x="424359" y="0"/>
                </a:cubicBezTo>
                <a:cubicBezTo>
                  <a:pt x="531830" y="-7334"/>
                  <a:pt x="968297" y="-29399"/>
                  <a:pt x="1166987" y="0"/>
                </a:cubicBezTo>
                <a:cubicBezTo>
                  <a:pt x="1365677" y="29399"/>
                  <a:pt x="1467316" y="-5965"/>
                  <a:pt x="1591346" y="0"/>
                </a:cubicBezTo>
                <a:cubicBezTo>
                  <a:pt x="1715376" y="5965"/>
                  <a:pt x="1998604" y="-24726"/>
                  <a:pt x="2174840" y="0"/>
                </a:cubicBezTo>
                <a:cubicBezTo>
                  <a:pt x="2351076" y="24726"/>
                  <a:pt x="2802518" y="18704"/>
                  <a:pt x="2997035" y="0"/>
                </a:cubicBezTo>
                <a:cubicBezTo>
                  <a:pt x="3191552" y="-18704"/>
                  <a:pt x="3403359" y="-28793"/>
                  <a:pt x="3660096" y="0"/>
                </a:cubicBezTo>
                <a:cubicBezTo>
                  <a:pt x="3916833" y="28793"/>
                  <a:pt x="4048580" y="27259"/>
                  <a:pt x="4402724" y="0"/>
                </a:cubicBezTo>
                <a:cubicBezTo>
                  <a:pt x="4756868" y="-27259"/>
                  <a:pt x="4725656" y="13641"/>
                  <a:pt x="4986217" y="0"/>
                </a:cubicBezTo>
                <a:cubicBezTo>
                  <a:pt x="5246778" y="-13641"/>
                  <a:pt x="5360121" y="22496"/>
                  <a:pt x="5649278" y="0"/>
                </a:cubicBezTo>
                <a:cubicBezTo>
                  <a:pt x="5938435" y="-22496"/>
                  <a:pt x="6210668" y="30787"/>
                  <a:pt x="6471474" y="0"/>
                </a:cubicBezTo>
                <a:cubicBezTo>
                  <a:pt x="6732280" y="-30787"/>
                  <a:pt x="6824062" y="2838"/>
                  <a:pt x="6975400" y="0"/>
                </a:cubicBezTo>
                <a:cubicBezTo>
                  <a:pt x="7126738" y="-2838"/>
                  <a:pt x="7484124" y="44912"/>
                  <a:pt x="7956730" y="0"/>
                </a:cubicBezTo>
                <a:cubicBezTo>
                  <a:pt x="7954769" y="23058"/>
                  <a:pt x="7954689" y="43447"/>
                  <a:pt x="7956730" y="54864"/>
                </a:cubicBezTo>
                <a:cubicBezTo>
                  <a:pt x="7820776" y="32717"/>
                  <a:pt x="7626553" y="33320"/>
                  <a:pt x="7373236" y="54864"/>
                </a:cubicBezTo>
                <a:cubicBezTo>
                  <a:pt x="7119919" y="76408"/>
                  <a:pt x="7142311" y="58818"/>
                  <a:pt x="6948878" y="54864"/>
                </a:cubicBezTo>
                <a:cubicBezTo>
                  <a:pt x="6755445" y="50910"/>
                  <a:pt x="6538755" y="27699"/>
                  <a:pt x="6285817" y="54864"/>
                </a:cubicBezTo>
                <a:cubicBezTo>
                  <a:pt x="6032879" y="82029"/>
                  <a:pt x="5956155" y="54861"/>
                  <a:pt x="5781890" y="54864"/>
                </a:cubicBezTo>
                <a:cubicBezTo>
                  <a:pt x="5607625" y="54867"/>
                  <a:pt x="5284430" y="23013"/>
                  <a:pt x="5118830" y="54864"/>
                </a:cubicBezTo>
                <a:cubicBezTo>
                  <a:pt x="4953230" y="86715"/>
                  <a:pt x="4644638" y="70619"/>
                  <a:pt x="4455769" y="54864"/>
                </a:cubicBezTo>
                <a:cubicBezTo>
                  <a:pt x="4266900" y="39109"/>
                  <a:pt x="4094265" y="56882"/>
                  <a:pt x="3792708" y="54864"/>
                </a:cubicBezTo>
                <a:cubicBezTo>
                  <a:pt x="3491151" y="52846"/>
                  <a:pt x="3351067" y="63493"/>
                  <a:pt x="3129647" y="54864"/>
                </a:cubicBezTo>
                <a:cubicBezTo>
                  <a:pt x="2908227" y="46235"/>
                  <a:pt x="2802079" y="31381"/>
                  <a:pt x="2546154" y="54864"/>
                </a:cubicBezTo>
                <a:cubicBezTo>
                  <a:pt x="2290229" y="78347"/>
                  <a:pt x="2123371" y="19195"/>
                  <a:pt x="1803525" y="54864"/>
                </a:cubicBezTo>
                <a:cubicBezTo>
                  <a:pt x="1483679" y="90533"/>
                  <a:pt x="1420301" y="54389"/>
                  <a:pt x="1140465" y="54864"/>
                </a:cubicBezTo>
                <a:cubicBezTo>
                  <a:pt x="860629" y="55339"/>
                  <a:pt x="408508" y="67153"/>
                  <a:pt x="0" y="54864"/>
                </a:cubicBezTo>
                <a:cubicBezTo>
                  <a:pt x="1958" y="34426"/>
                  <a:pt x="1153" y="11836"/>
                  <a:pt x="0" y="0"/>
                </a:cubicBezTo>
                <a:close/>
              </a:path>
              <a:path w="7956730" h="54864" stroke="0" extrusionOk="0">
                <a:moveTo>
                  <a:pt x="0" y="0"/>
                </a:moveTo>
                <a:cubicBezTo>
                  <a:pt x="289695" y="-25531"/>
                  <a:pt x="307905" y="-14995"/>
                  <a:pt x="583494" y="0"/>
                </a:cubicBezTo>
                <a:cubicBezTo>
                  <a:pt x="859083" y="14995"/>
                  <a:pt x="871423" y="-2189"/>
                  <a:pt x="1007852" y="0"/>
                </a:cubicBezTo>
                <a:cubicBezTo>
                  <a:pt x="1144281" y="2189"/>
                  <a:pt x="1610291" y="-10192"/>
                  <a:pt x="1830048" y="0"/>
                </a:cubicBezTo>
                <a:cubicBezTo>
                  <a:pt x="2049805" y="10192"/>
                  <a:pt x="2228767" y="-17284"/>
                  <a:pt x="2413541" y="0"/>
                </a:cubicBezTo>
                <a:cubicBezTo>
                  <a:pt x="2598315" y="17284"/>
                  <a:pt x="2845775" y="16420"/>
                  <a:pt x="2997035" y="0"/>
                </a:cubicBezTo>
                <a:cubicBezTo>
                  <a:pt x="3148295" y="-16420"/>
                  <a:pt x="3584412" y="6564"/>
                  <a:pt x="3819230" y="0"/>
                </a:cubicBezTo>
                <a:cubicBezTo>
                  <a:pt x="4054049" y="-6564"/>
                  <a:pt x="4118855" y="-22053"/>
                  <a:pt x="4323157" y="0"/>
                </a:cubicBezTo>
                <a:cubicBezTo>
                  <a:pt x="4527459" y="22053"/>
                  <a:pt x="4745509" y="-8312"/>
                  <a:pt x="5145352" y="0"/>
                </a:cubicBezTo>
                <a:cubicBezTo>
                  <a:pt x="5545195" y="8312"/>
                  <a:pt x="5665282" y="12248"/>
                  <a:pt x="5967548" y="0"/>
                </a:cubicBezTo>
                <a:cubicBezTo>
                  <a:pt x="6269814" y="-12248"/>
                  <a:pt x="6389059" y="-15296"/>
                  <a:pt x="6630608" y="0"/>
                </a:cubicBezTo>
                <a:cubicBezTo>
                  <a:pt x="6872157" y="15296"/>
                  <a:pt x="7619764" y="41976"/>
                  <a:pt x="7956730" y="0"/>
                </a:cubicBezTo>
                <a:cubicBezTo>
                  <a:pt x="7956742" y="20649"/>
                  <a:pt x="7955442" y="32593"/>
                  <a:pt x="7956730" y="54864"/>
                </a:cubicBezTo>
                <a:cubicBezTo>
                  <a:pt x="7849812" y="52881"/>
                  <a:pt x="7741598" y="47879"/>
                  <a:pt x="7532371" y="54864"/>
                </a:cubicBezTo>
                <a:cubicBezTo>
                  <a:pt x="7323144" y="61849"/>
                  <a:pt x="7026574" y="41547"/>
                  <a:pt x="6710176" y="54864"/>
                </a:cubicBezTo>
                <a:cubicBezTo>
                  <a:pt x="6393778" y="68181"/>
                  <a:pt x="6378720" y="72171"/>
                  <a:pt x="6206249" y="54864"/>
                </a:cubicBezTo>
                <a:cubicBezTo>
                  <a:pt x="6033778" y="37557"/>
                  <a:pt x="5740934" y="46572"/>
                  <a:pt x="5543189" y="54864"/>
                </a:cubicBezTo>
                <a:cubicBezTo>
                  <a:pt x="5345444" y="63156"/>
                  <a:pt x="4918996" y="66779"/>
                  <a:pt x="4720993" y="54864"/>
                </a:cubicBezTo>
                <a:cubicBezTo>
                  <a:pt x="4522990" y="42949"/>
                  <a:pt x="4309247" y="36077"/>
                  <a:pt x="4057932" y="54864"/>
                </a:cubicBezTo>
                <a:cubicBezTo>
                  <a:pt x="3806617" y="73651"/>
                  <a:pt x="3721296" y="57298"/>
                  <a:pt x="3633573" y="54864"/>
                </a:cubicBezTo>
                <a:cubicBezTo>
                  <a:pt x="3545850" y="52430"/>
                  <a:pt x="3326532" y="48110"/>
                  <a:pt x="3129647" y="54864"/>
                </a:cubicBezTo>
                <a:cubicBezTo>
                  <a:pt x="2932762" y="61618"/>
                  <a:pt x="2596890" y="81374"/>
                  <a:pt x="2307452" y="54864"/>
                </a:cubicBezTo>
                <a:cubicBezTo>
                  <a:pt x="2018014" y="28354"/>
                  <a:pt x="1917501" y="55487"/>
                  <a:pt x="1644391" y="54864"/>
                </a:cubicBezTo>
                <a:cubicBezTo>
                  <a:pt x="1371281" y="54241"/>
                  <a:pt x="1256757" y="42835"/>
                  <a:pt x="1140465" y="54864"/>
                </a:cubicBezTo>
                <a:cubicBezTo>
                  <a:pt x="1024173" y="66893"/>
                  <a:pt x="408532" y="59055"/>
                  <a:pt x="0" y="54864"/>
                </a:cubicBezTo>
                <a:cubicBezTo>
                  <a:pt x="-1754" y="31623"/>
                  <a:pt x="-1875" y="16025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340" y="896112"/>
            <a:ext cx="19716750" cy="8138160"/>
          </a:xfrm>
        </p:spPr>
        <p:txBody>
          <a:bodyPr anchor="b">
            <a:no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7340" y="9966960"/>
            <a:ext cx="19716750" cy="2249424"/>
          </a:xfrm>
        </p:spPr>
        <p:txBody>
          <a:bodyPr>
            <a:normAutofit/>
          </a:bodyPr>
          <a:lstStyle>
            <a:lvl1pPr marL="0" indent="0" algn="l">
              <a:buNone/>
              <a:defRPr sz="21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696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1625" y="3858768"/>
            <a:ext cx="19716750" cy="8503920"/>
          </a:xfrm>
        </p:spPr>
        <p:txBody>
          <a:bodyPr>
            <a:normAutofit/>
          </a:bodyPr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1571623" y="3419856"/>
            <a:ext cx="19716750" cy="54864"/>
          </a:xfrm>
          <a:custGeom>
            <a:avLst/>
            <a:gdLst>
              <a:gd name="csX0" fmla="*/ 0 w 19716750"/>
              <a:gd name="csY0" fmla="*/ 0 h 54864"/>
              <a:gd name="csX1" fmla="*/ 482720 w 19716750"/>
              <a:gd name="csY1" fmla="*/ 0 h 54864"/>
              <a:gd name="csX2" fmla="*/ 1359776 w 19716750"/>
              <a:gd name="csY2" fmla="*/ 0 h 54864"/>
              <a:gd name="csX3" fmla="*/ 1842496 w 19716750"/>
              <a:gd name="csY3" fmla="*/ 0 h 54864"/>
              <a:gd name="csX4" fmla="*/ 1930882 w 19716750"/>
              <a:gd name="csY4" fmla="*/ 0 h 54864"/>
              <a:gd name="csX5" fmla="*/ 2413602 w 19716750"/>
              <a:gd name="csY5" fmla="*/ 0 h 54864"/>
              <a:gd name="csX6" fmla="*/ 3290658 w 19716750"/>
              <a:gd name="csY6" fmla="*/ 0 h 54864"/>
              <a:gd name="csX7" fmla="*/ 4364881 w 19716750"/>
              <a:gd name="csY7" fmla="*/ 0 h 54864"/>
              <a:gd name="csX8" fmla="*/ 4453266 w 19716750"/>
              <a:gd name="csY8" fmla="*/ 0 h 54864"/>
              <a:gd name="csX9" fmla="*/ 4541651 w 19716750"/>
              <a:gd name="csY9" fmla="*/ 0 h 54864"/>
              <a:gd name="csX10" fmla="*/ 5615874 w 19716750"/>
              <a:gd name="csY10" fmla="*/ 0 h 54864"/>
              <a:gd name="csX11" fmla="*/ 5704260 w 19716750"/>
              <a:gd name="csY11" fmla="*/ 0 h 54864"/>
              <a:gd name="csX12" fmla="*/ 6384148 w 19716750"/>
              <a:gd name="csY12" fmla="*/ 0 h 54864"/>
              <a:gd name="csX13" fmla="*/ 6669701 w 19716750"/>
              <a:gd name="csY13" fmla="*/ 0 h 54864"/>
              <a:gd name="csX14" fmla="*/ 6955254 w 19716750"/>
              <a:gd name="csY14" fmla="*/ 0 h 54864"/>
              <a:gd name="csX15" fmla="*/ 7240806 w 19716750"/>
              <a:gd name="csY15" fmla="*/ 0 h 54864"/>
              <a:gd name="csX16" fmla="*/ 7526359 w 19716750"/>
              <a:gd name="csY16" fmla="*/ 0 h 54864"/>
              <a:gd name="csX17" fmla="*/ 8009080 w 19716750"/>
              <a:gd name="csY17" fmla="*/ 0 h 54864"/>
              <a:gd name="csX18" fmla="*/ 8294633 w 19716750"/>
              <a:gd name="csY18" fmla="*/ 0 h 54864"/>
              <a:gd name="csX19" fmla="*/ 8777353 w 19716750"/>
              <a:gd name="csY19" fmla="*/ 0 h 54864"/>
              <a:gd name="csX20" fmla="*/ 9654409 w 19716750"/>
              <a:gd name="csY20" fmla="*/ 0 h 54864"/>
              <a:gd name="csX21" fmla="*/ 9939962 w 19716750"/>
              <a:gd name="csY21" fmla="*/ 0 h 54864"/>
              <a:gd name="csX22" fmla="*/ 10028347 w 19716750"/>
              <a:gd name="csY22" fmla="*/ 0 h 54864"/>
              <a:gd name="csX23" fmla="*/ 11102570 w 19716750"/>
              <a:gd name="csY23" fmla="*/ 0 h 54864"/>
              <a:gd name="csX24" fmla="*/ 11190955 w 19716750"/>
              <a:gd name="csY24" fmla="*/ 0 h 54864"/>
              <a:gd name="csX25" fmla="*/ 11870843 w 19716750"/>
              <a:gd name="csY25" fmla="*/ 0 h 54864"/>
              <a:gd name="csX26" fmla="*/ 11959229 w 19716750"/>
              <a:gd name="csY26" fmla="*/ 0 h 54864"/>
              <a:gd name="csX27" fmla="*/ 12836284 w 19716750"/>
              <a:gd name="csY27" fmla="*/ 0 h 54864"/>
              <a:gd name="csX28" fmla="*/ 13516172 w 19716750"/>
              <a:gd name="csY28" fmla="*/ 0 h 54864"/>
              <a:gd name="csX29" fmla="*/ 14393228 w 19716750"/>
              <a:gd name="csY29" fmla="*/ 0 h 54864"/>
              <a:gd name="csX30" fmla="*/ 15073115 w 19716750"/>
              <a:gd name="csY30" fmla="*/ 0 h 54864"/>
              <a:gd name="csX31" fmla="*/ 15950171 w 19716750"/>
              <a:gd name="csY31" fmla="*/ 0 h 54864"/>
              <a:gd name="csX32" fmla="*/ 16827226 w 19716750"/>
              <a:gd name="csY32" fmla="*/ 0 h 54864"/>
              <a:gd name="csX33" fmla="*/ 17901449 w 19716750"/>
              <a:gd name="csY33" fmla="*/ 0 h 54864"/>
              <a:gd name="csX34" fmla="*/ 17989835 w 19716750"/>
              <a:gd name="csY34" fmla="*/ 0 h 54864"/>
              <a:gd name="csX35" fmla="*/ 18078220 w 19716750"/>
              <a:gd name="csY35" fmla="*/ 0 h 54864"/>
              <a:gd name="csX36" fmla="*/ 19716750 w 19716750"/>
              <a:gd name="csY36" fmla="*/ 0 h 54864"/>
              <a:gd name="csX37" fmla="*/ 19716750 w 19716750"/>
              <a:gd name="csY37" fmla="*/ 54864 h 54864"/>
              <a:gd name="csX38" fmla="*/ 19628365 w 19716750"/>
              <a:gd name="csY38" fmla="*/ 54864 h 54864"/>
              <a:gd name="csX39" fmla="*/ 19539979 w 19716750"/>
              <a:gd name="csY39" fmla="*/ 54864 h 54864"/>
              <a:gd name="csX40" fmla="*/ 18465756 w 19716750"/>
              <a:gd name="csY40" fmla="*/ 54864 h 54864"/>
              <a:gd name="csX41" fmla="*/ 17983036 w 19716750"/>
              <a:gd name="csY41" fmla="*/ 54864 h 54864"/>
              <a:gd name="csX42" fmla="*/ 16908813 w 19716750"/>
              <a:gd name="csY42" fmla="*/ 54864 h 54864"/>
              <a:gd name="csX43" fmla="*/ 16228925 w 19716750"/>
              <a:gd name="csY43" fmla="*/ 54864 h 54864"/>
              <a:gd name="csX44" fmla="*/ 16140539 w 19716750"/>
              <a:gd name="csY44" fmla="*/ 54864 h 54864"/>
              <a:gd name="csX45" fmla="*/ 15854987 w 19716750"/>
              <a:gd name="csY45" fmla="*/ 54864 h 54864"/>
              <a:gd name="csX46" fmla="*/ 15372266 w 19716750"/>
              <a:gd name="csY46" fmla="*/ 54864 h 54864"/>
              <a:gd name="csX47" fmla="*/ 14495211 w 19716750"/>
              <a:gd name="csY47" fmla="*/ 54864 h 54864"/>
              <a:gd name="csX48" fmla="*/ 13618155 w 19716750"/>
              <a:gd name="csY48" fmla="*/ 54864 h 54864"/>
              <a:gd name="csX49" fmla="*/ 12938267 w 19716750"/>
              <a:gd name="csY49" fmla="*/ 54864 h 54864"/>
              <a:gd name="csX50" fmla="*/ 12455547 w 19716750"/>
              <a:gd name="csY50" fmla="*/ 54864 h 54864"/>
              <a:gd name="csX51" fmla="*/ 11381324 w 19716750"/>
              <a:gd name="csY51" fmla="*/ 54864 h 54864"/>
              <a:gd name="csX52" fmla="*/ 10701436 w 19716750"/>
              <a:gd name="csY52" fmla="*/ 54864 h 54864"/>
              <a:gd name="csX53" fmla="*/ 10415883 w 19716750"/>
              <a:gd name="csY53" fmla="*/ 54864 h 54864"/>
              <a:gd name="csX54" fmla="*/ 10130330 w 19716750"/>
              <a:gd name="csY54" fmla="*/ 54864 h 54864"/>
              <a:gd name="csX55" fmla="*/ 10041945 w 19716750"/>
              <a:gd name="csY55" fmla="*/ 54864 h 54864"/>
              <a:gd name="csX56" fmla="*/ 9362057 w 19716750"/>
              <a:gd name="csY56" fmla="*/ 54864 h 54864"/>
              <a:gd name="csX57" fmla="*/ 9076504 w 19716750"/>
              <a:gd name="csY57" fmla="*/ 54864 h 54864"/>
              <a:gd name="csX58" fmla="*/ 8002281 w 19716750"/>
              <a:gd name="csY58" fmla="*/ 54864 h 54864"/>
              <a:gd name="csX59" fmla="*/ 7125226 w 19716750"/>
              <a:gd name="csY59" fmla="*/ 54864 h 54864"/>
              <a:gd name="csX60" fmla="*/ 6642505 w 19716750"/>
              <a:gd name="csY60" fmla="*/ 54864 h 54864"/>
              <a:gd name="csX61" fmla="*/ 5568282 w 19716750"/>
              <a:gd name="csY61" fmla="*/ 54864 h 54864"/>
              <a:gd name="csX62" fmla="*/ 4888394 w 19716750"/>
              <a:gd name="csY62" fmla="*/ 54864 h 54864"/>
              <a:gd name="csX63" fmla="*/ 4602841 w 19716750"/>
              <a:gd name="csY63" fmla="*/ 54864 h 54864"/>
              <a:gd name="csX64" fmla="*/ 3528618 w 19716750"/>
              <a:gd name="csY64" fmla="*/ 54864 h 54864"/>
              <a:gd name="csX65" fmla="*/ 3243065 w 19716750"/>
              <a:gd name="csY65" fmla="*/ 54864 h 54864"/>
              <a:gd name="csX66" fmla="*/ 2957513 w 19716750"/>
              <a:gd name="csY66" fmla="*/ 54864 h 54864"/>
              <a:gd name="csX67" fmla="*/ 2277625 w 19716750"/>
              <a:gd name="csY67" fmla="*/ 54864 h 54864"/>
              <a:gd name="csX68" fmla="*/ 1400569 w 19716750"/>
              <a:gd name="csY68" fmla="*/ 54864 h 54864"/>
              <a:gd name="csX69" fmla="*/ 0 w 19716750"/>
              <a:gd name="csY69" fmla="*/ 54864 h 54864"/>
              <a:gd name="csX70" fmla="*/ 0 w 19716750"/>
              <a:gd name="csY70" fmla="*/ 0 h 5486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  <a:cxn ang="0">
                <a:pos x="csX63" y="csY63"/>
              </a:cxn>
              <a:cxn ang="0">
                <a:pos x="csX64" y="csY64"/>
              </a:cxn>
              <a:cxn ang="0">
                <a:pos x="csX65" y="csY65"/>
              </a:cxn>
              <a:cxn ang="0">
                <a:pos x="csX66" y="csY66"/>
              </a:cxn>
              <a:cxn ang="0">
                <a:pos x="csX67" y="csY67"/>
              </a:cxn>
              <a:cxn ang="0">
                <a:pos x="csX68" y="csY68"/>
              </a:cxn>
              <a:cxn ang="0">
                <a:pos x="csX69" y="csY69"/>
              </a:cxn>
              <a:cxn ang="0">
                <a:pos x="csX70" y="csY70"/>
              </a:cxn>
            </a:cxnLst>
            <a:rect l="l" t="t" r="r" b="b"/>
            <a:pathLst>
              <a:path w="19716750" h="54864" fill="none" extrusionOk="0">
                <a:moveTo>
                  <a:pt x="0" y="0"/>
                </a:moveTo>
                <a:cubicBezTo>
                  <a:pt x="158785" y="3991"/>
                  <a:pt x="334165" y="-6063"/>
                  <a:pt x="482720" y="0"/>
                </a:cubicBezTo>
                <a:cubicBezTo>
                  <a:pt x="631275" y="6063"/>
                  <a:pt x="932117" y="12462"/>
                  <a:pt x="1359776" y="0"/>
                </a:cubicBezTo>
                <a:cubicBezTo>
                  <a:pt x="1787435" y="-12462"/>
                  <a:pt x="1662366" y="5783"/>
                  <a:pt x="1842496" y="0"/>
                </a:cubicBezTo>
                <a:cubicBezTo>
                  <a:pt x="2022626" y="-5783"/>
                  <a:pt x="1911390" y="2864"/>
                  <a:pt x="1930882" y="0"/>
                </a:cubicBezTo>
                <a:cubicBezTo>
                  <a:pt x="1950374" y="-2864"/>
                  <a:pt x="2196755" y="-10179"/>
                  <a:pt x="2413602" y="0"/>
                </a:cubicBezTo>
                <a:cubicBezTo>
                  <a:pt x="2630449" y="10179"/>
                  <a:pt x="2943850" y="-43160"/>
                  <a:pt x="3290658" y="0"/>
                </a:cubicBezTo>
                <a:cubicBezTo>
                  <a:pt x="3637466" y="43160"/>
                  <a:pt x="4047513" y="44716"/>
                  <a:pt x="4364881" y="0"/>
                </a:cubicBezTo>
                <a:cubicBezTo>
                  <a:pt x="4682249" y="-44716"/>
                  <a:pt x="4411843" y="2828"/>
                  <a:pt x="4453266" y="0"/>
                </a:cubicBezTo>
                <a:cubicBezTo>
                  <a:pt x="4494689" y="-2828"/>
                  <a:pt x="4504357" y="-3044"/>
                  <a:pt x="4541651" y="0"/>
                </a:cubicBezTo>
                <a:cubicBezTo>
                  <a:pt x="4578946" y="3044"/>
                  <a:pt x="5183042" y="-7817"/>
                  <a:pt x="5615874" y="0"/>
                </a:cubicBezTo>
                <a:cubicBezTo>
                  <a:pt x="6048706" y="7817"/>
                  <a:pt x="5672314" y="2336"/>
                  <a:pt x="5704260" y="0"/>
                </a:cubicBezTo>
                <a:cubicBezTo>
                  <a:pt x="5736206" y="-2336"/>
                  <a:pt x="6188257" y="-27886"/>
                  <a:pt x="6384148" y="0"/>
                </a:cubicBezTo>
                <a:cubicBezTo>
                  <a:pt x="6580039" y="27886"/>
                  <a:pt x="6568271" y="909"/>
                  <a:pt x="6669701" y="0"/>
                </a:cubicBezTo>
                <a:cubicBezTo>
                  <a:pt x="6771131" y="-909"/>
                  <a:pt x="6815395" y="-11888"/>
                  <a:pt x="6955254" y="0"/>
                </a:cubicBezTo>
                <a:cubicBezTo>
                  <a:pt x="7095113" y="11888"/>
                  <a:pt x="7154177" y="-13389"/>
                  <a:pt x="7240806" y="0"/>
                </a:cubicBezTo>
                <a:cubicBezTo>
                  <a:pt x="7327435" y="13389"/>
                  <a:pt x="7433044" y="-10016"/>
                  <a:pt x="7526359" y="0"/>
                </a:cubicBezTo>
                <a:cubicBezTo>
                  <a:pt x="7619674" y="10016"/>
                  <a:pt x="7851355" y="628"/>
                  <a:pt x="8009080" y="0"/>
                </a:cubicBezTo>
                <a:cubicBezTo>
                  <a:pt x="8166805" y="-628"/>
                  <a:pt x="8165369" y="13269"/>
                  <a:pt x="8294633" y="0"/>
                </a:cubicBezTo>
                <a:cubicBezTo>
                  <a:pt x="8423897" y="-13269"/>
                  <a:pt x="8620458" y="-10082"/>
                  <a:pt x="8777353" y="0"/>
                </a:cubicBezTo>
                <a:cubicBezTo>
                  <a:pt x="8934248" y="10082"/>
                  <a:pt x="9264843" y="-28598"/>
                  <a:pt x="9654409" y="0"/>
                </a:cubicBezTo>
                <a:cubicBezTo>
                  <a:pt x="10043975" y="28598"/>
                  <a:pt x="9815743" y="-8153"/>
                  <a:pt x="9939962" y="0"/>
                </a:cubicBezTo>
                <a:cubicBezTo>
                  <a:pt x="10064181" y="8153"/>
                  <a:pt x="9991815" y="535"/>
                  <a:pt x="10028347" y="0"/>
                </a:cubicBezTo>
                <a:cubicBezTo>
                  <a:pt x="10064880" y="-535"/>
                  <a:pt x="10652331" y="-53562"/>
                  <a:pt x="11102570" y="0"/>
                </a:cubicBezTo>
                <a:cubicBezTo>
                  <a:pt x="11552809" y="53562"/>
                  <a:pt x="11163307" y="2251"/>
                  <a:pt x="11190955" y="0"/>
                </a:cubicBezTo>
                <a:cubicBezTo>
                  <a:pt x="11218604" y="-2251"/>
                  <a:pt x="11606408" y="3535"/>
                  <a:pt x="11870843" y="0"/>
                </a:cubicBezTo>
                <a:cubicBezTo>
                  <a:pt x="12135278" y="-3535"/>
                  <a:pt x="11920267" y="4237"/>
                  <a:pt x="11959229" y="0"/>
                </a:cubicBezTo>
                <a:cubicBezTo>
                  <a:pt x="11998191" y="-4237"/>
                  <a:pt x="12516538" y="27066"/>
                  <a:pt x="12836284" y="0"/>
                </a:cubicBezTo>
                <a:cubicBezTo>
                  <a:pt x="13156031" y="-27066"/>
                  <a:pt x="13195562" y="-9478"/>
                  <a:pt x="13516172" y="0"/>
                </a:cubicBezTo>
                <a:cubicBezTo>
                  <a:pt x="13836782" y="9478"/>
                  <a:pt x="14209657" y="-31062"/>
                  <a:pt x="14393228" y="0"/>
                </a:cubicBezTo>
                <a:cubicBezTo>
                  <a:pt x="14576799" y="31062"/>
                  <a:pt x="14916332" y="-29705"/>
                  <a:pt x="15073115" y="0"/>
                </a:cubicBezTo>
                <a:cubicBezTo>
                  <a:pt x="15229898" y="29705"/>
                  <a:pt x="15520712" y="-13645"/>
                  <a:pt x="15950171" y="0"/>
                </a:cubicBezTo>
                <a:cubicBezTo>
                  <a:pt x="16379630" y="13645"/>
                  <a:pt x="16516009" y="12882"/>
                  <a:pt x="16827226" y="0"/>
                </a:cubicBezTo>
                <a:cubicBezTo>
                  <a:pt x="17138444" y="-12882"/>
                  <a:pt x="17637131" y="5568"/>
                  <a:pt x="17901449" y="0"/>
                </a:cubicBezTo>
                <a:cubicBezTo>
                  <a:pt x="18165767" y="-5568"/>
                  <a:pt x="17960144" y="1545"/>
                  <a:pt x="17989835" y="0"/>
                </a:cubicBezTo>
                <a:cubicBezTo>
                  <a:pt x="18019526" y="-1545"/>
                  <a:pt x="18039319" y="4297"/>
                  <a:pt x="18078220" y="0"/>
                </a:cubicBezTo>
                <a:cubicBezTo>
                  <a:pt x="18117121" y="-4297"/>
                  <a:pt x="18901948" y="-40390"/>
                  <a:pt x="19716750" y="0"/>
                </a:cubicBezTo>
                <a:cubicBezTo>
                  <a:pt x="19715400" y="24086"/>
                  <a:pt x="19718392" y="35342"/>
                  <a:pt x="19716750" y="54864"/>
                </a:cubicBezTo>
                <a:cubicBezTo>
                  <a:pt x="19680309" y="51836"/>
                  <a:pt x="19651162" y="52399"/>
                  <a:pt x="19628365" y="54864"/>
                </a:cubicBezTo>
                <a:cubicBezTo>
                  <a:pt x="19605568" y="57329"/>
                  <a:pt x="19560023" y="53958"/>
                  <a:pt x="19539979" y="54864"/>
                </a:cubicBezTo>
                <a:cubicBezTo>
                  <a:pt x="19519935" y="55770"/>
                  <a:pt x="18803007" y="13090"/>
                  <a:pt x="18465756" y="54864"/>
                </a:cubicBezTo>
                <a:cubicBezTo>
                  <a:pt x="18128505" y="96638"/>
                  <a:pt x="18150931" y="40827"/>
                  <a:pt x="17983036" y="54864"/>
                </a:cubicBezTo>
                <a:cubicBezTo>
                  <a:pt x="17815141" y="68901"/>
                  <a:pt x="17403832" y="87487"/>
                  <a:pt x="16908813" y="54864"/>
                </a:cubicBezTo>
                <a:cubicBezTo>
                  <a:pt x="16413794" y="22241"/>
                  <a:pt x="16548831" y="23506"/>
                  <a:pt x="16228925" y="54864"/>
                </a:cubicBezTo>
                <a:cubicBezTo>
                  <a:pt x="15909019" y="86222"/>
                  <a:pt x="16171287" y="53802"/>
                  <a:pt x="16140539" y="54864"/>
                </a:cubicBezTo>
                <a:cubicBezTo>
                  <a:pt x="16109791" y="55926"/>
                  <a:pt x="15981372" y="43620"/>
                  <a:pt x="15854987" y="54864"/>
                </a:cubicBezTo>
                <a:cubicBezTo>
                  <a:pt x="15728602" y="66108"/>
                  <a:pt x="15582773" y="77709"/>
                  <a:pt x="15372266" y="54864"/>
                </a:cubicBezTo>
                <a:cubicBezTo>
                  <a:pt x="15161759" y="32019"/>
                  <a:pt x="14741476" y="92224"/>
                  <a:pt x="14495211" y="54864"/>
                </a:cubicBezTo>
                <a:cubicBezTo>
                  <a:pt x="14248947" y="17504"/>
                  <a:pt x="13806939" y="75565"/>
                  <a:pt x="13618155" y="54864"/>
                </a:cubicBezTo>
                <a:cubicBezTo>
                  <a:pt x="13429371" y="34163"/>
                  <a:pt x="13157365" y="23208"/>
                  <a:pt x="12938267" y="54864"/>
                </a:cubicBezTo>
                <a:cubicBezTo>
                  <a:pt x="12719169" y="86520"/>
                  <a:pt x="12605533" y="63192"/>
                  <a:pt x="12455547" y="54864"/>
                </a:cubicBezTo>
                <a:cubicBezTo>
                  <a:pt x="12305561" y="46536"/>
                  <a:pt x="11617373" y="63694"/>
                  <a:pt x="11381324" y="54864"/>
                </a:cubicBezTo>
                <a:cubicBezTo>
                  <a:pt x="11145275" y="46034"/>
                  <a:pt x="11027867" y="55438"/>
                  <a:pt x="10701436" y="54864"/>
                </a:cubicBezTo>
                <a:cubicBezTo>
                  <a:pt x="10375005" y="54290"/>
                  <a:pt x="10552514" y="57850"/>
                  <a:pt x="10415883" y="54864"/>
                </a:cubicBezTo>
                <a:cubicBezTo>
                  <a:pt x="10279252" y="51878"/>
                  <a:pt x="10216281" y="46915"/>
                  <a:pt x="10130330" y="54864"/>
                </a:cubicBezTo>
                <a:cubicBezTo>
                  <a:pt x="10044379" y="62813"/>
                  <a:pt x="10067703" y="54094"/>
                  <a:pt x="10041945" y="54864"/>
                </a:cubicBezTo>
                <a:cubicBezTo>
                  <a:pt x="10016188" y="55634"/>
                  <a:pt x="9656092" y="44919"/>
                  <a:pt x="9362057" y="54864"/>
                </a:cubicBezTo>
                <a:cubicBezTo>
                  <a:pt x="9068022" y="64809"/>
                  <a:pt x="9143480" y="40995"/>
                  <a:pt x="9076504" y="54864"/>
                </a:cubicBezTo>
                <a:cubicBezTo>
                  <a:pt x="9009528" y="68733"/>
                  <a:pt x="8278059" y="21677"/>
                  <a:pt x="8002281" y="54864"/>
                </a:cubicBezTo>
                <a:cubicBezTo>
                  <a:pt x="7726503" y="88051"/>
                  <a:pt x="7328338" y="65046"/>
                  <a:pt x="7125226" y="54864"/>
                </a:cubicBezTo>
                <a:cubicBezTo>
                  <a:pt x="6922114" y="44682"/>
                  <a:pt x="6840249" y="51432"/>
                  <a:pt x="6642505" y="54864"/>
                </a:cubicBezTo>
                <a:cubicBezTo>
                  <a:pt x="6444761" y="58296"/>
                  <a:pt x="5913190" y="88814"/>
                  <a:pt x="5568282" y="54864"/>
                </a:cubicBezTo>
                <a:cubicBezTo>
                  <a:pt x="5223374" y="20914"/>
                  <a:pt x="5143831" y="54740"/>
                  <a:pt x="4888394" y="54864"/>
                </a:cubicBezTo>
                <a:cubicBezTo>
                  <a:pt x="4632957" y="54988"/>
                  <a:pt x="4740870" y="64287"/>
                  <a:pt x="4602841" y="54864"/>
                </a:cubicBezTo>
                <a:cubicBezTo>
                  <a:pt x="4464812" y="45441"/>
                  <a:pt x="3888864" y="3460"/>
                  <a:pt x="3528618" y="54864"/>
                </a:cubicBezTo>
                <a:cubicBezTo>
                  <a:pt x="3168372" y="106268"/>
                  <a:pt x="3377767" y="46907"/>
                  <a:pt x="3243065" y="54864"/>
                </a:cubicBezTo>
                <a:cubicBezTo>
                  <a:pt x="3108363" y="62821"/>
                  <a:pt x="3034963" y="52099"/>
                  <a:pt x="2957513" y="54864"/>
                </a:cubicBezTo>
                <a:cubicBezTo>
                  <a:pt x="2880063" y="57629"/>
                  <a:pt x="2541842" y="56902"/>
                  <a:pt x="2277625" y="54864"/>
                </a:cubicBezTo>
                <a:cubicBezTo>
                  <a:pt x="2013408" y="52826"/>
                  <a:pt x="1755017" y="57179"/>
                  <a:pt x="1400569" y="54864"/>
                </a:cubicBezTo>
                <a:cubicBezTo>
                  <a:pt x="1046121" y="52549"/>
                  <a:pt x="361796" y="115343"/>
                  <a:pt x="0" y="54864"/>
                </a:cubicBezTo>
                <a:cubicBezTo>
                  <a:pt x="677" y="37385"/>
                  <a:pt x="-2045" y="11832"/>
                  <a:pt x="0" y="0"/>
                </a:cubicBezTo>
                <a:close/>
              </a:path>
              <a:path w="19716750" h="54864" stroke="0" extrusionOk="0">
                <a:moveTo>
                  <a:pt x="0" y="0"/>
                </a:moveTo>
                <a:cubicBezTo>
                  <a:pt x="101917" y="-15941"/>
                  <a:pt x="257397" y="14459"/>
                  <a:pt x="482720" y="0"/>
                </a:cubicBezTo>
                <a:cubicBezTo>
                  <a:pt x="708043" y="-14459"/>
                  <a:pt x="547528" y="-342"/>
                  <a:pt x="571106" y="0"/>
                </a:cubicBezTo>
                <a:cubicBezTo>
                  <a:pt x="594684" y="342"/>
                  <a:pt x="1373360" y="39763"/>
                  <a:pt x="1645329" y="0"/>
                </a:cubicBezTo>
                <a:cubicBezTo>
                  <a:pt x="1917298" y="-39763"/>
                  <a:pt x="1998769" y="-2435"/>
                  <a:pt x="2128049" y="0"/>
                </a:cubicBezTo>
                <a:cubicBezTo>
                  <a:pt x="2257329" y="2435"/>
                  <a:pt x="2495330" y="6295"/>
                  <a:pt x="2610770" y="0"/>
                </a:cubicBezTo>
                <a:cubicBezTo>
                  <a:pt x="2726210" y="-6295"/>
                  <a:pt x="3329833" y="28960"/>
                  <a:pt x="3684993" y="0"/>
                </a:cubicBezTo>
                <a:cubicBezTo>
                  <a:pt x="4040153" y="-28960"/>
                  <a:pt x="3863469" y="8973"/>
                  <a:pt x="3970546" y="0"/>
                </a:cubicBezTo>
                <a:cubicBezTo>
                  <a:pt x="4077623" y="-8973"/>
                  <a:pt x="4539684" y="-50984"/>
                  <a:pt x="5044768" y="0"/>
                </a:cubicBezTo>
                <a:cubicBezTo>
                  <a:pt x="5549852" y="50984"/>
                  <a:pt x="5629857" y="-20005"/>
                  <a:pt x="6118991" y="0"/>
                </a:cubicBezTo>
                <a:cubicBezTo>
                  <a:pt x="6608125" y="20005"/>
                  <a:pt x="6571856" y="10742"/>
                  <a:pt x="6798879" y="0"/>
                </a:cubicBezTo>
                <a:cubicBezTo>
                  <a:pt x="7025902" y="-10742"/>
                  <a:pt x="7550898" y="-1797"/>
                  <a:pt x="7873102" y="0"/>
                </a:cubicBezTo>
                <a:cubicBezTo>
                  <a:pt x="8195306" y="1797"/>
                  <a:pt x="8224918" y="-16494"/>
                  <a:pt x="8355823" y="0"/>
                </a:cubicBezTo>
                <a:cubicBezTo>
                  <a:pt x="8486728" y="16494"/>
                  <a:pt x="8667808" y="22386"/>
                  <a:pt x="8838543" y="0"/>
                </a:cubicBezTo>
                <a:cubicBezTo>
                  <a:pt x="9009278" y="-22386"/>
                  <a:pt x="9373901" y="16382"/>
                  <a:pt x="9715599" y="0"/>
                </a:cubicBezTo>
                <a:cubicBezTo>
                  <a:pt x="10057297" y="-16382"/>
                  <a:pt x="10019567" y="9923"/>
                  <a:pt x="10198319" y="0"/>
                </a:cubicBezTo>
                <a:cubicBezTo>
                  <a:pt x="10377071" y="-9923"/>
                  <a:pt x="10943544" y="-6454"/>
                  <a:pt x="11272542" y="0"/>
                </a:cubicBezTo>
                <a:cubicBezTo>
                  <a:pt x="11601540" y="6454"/>
                  <a:pt x="11819487" y="-48678"/>
                  <a:pt x="12346765" y="0"/>
                </a:cubicBezTo>
                <a:cubicBezTo>
                  <a:pt x="12874043" y="48678"/>
                  <a:pt x="12825331" y="30992"/>
                  <a:pt x="13026653" y="0"/>
                </a:cubicBezTo>
                <a:cubicBezTo>
                  <a:pt x="13227975" y="-30992"/>
                  <a:pt x="13315121" y="-7696"/>
                  <a:pt x="13509373" y="0"/>
                </a:cubicBezTo>
                <a:cubicBezTo>
                  <a:pt x="13703625" y="7696"/>
                  <a:pt x="13579096" y="-2161"/>
                  <a:pt x="13597759" y="0"/>
                </a:cubicBezTo>
                <a:cubicBezTo>
                  <a:pt x="13616422" y="2161"/>
                  <a:pt x="13752388" y="7822"/>
                  <a:pt x="13883312" y="0"/>
                </a:cubicBezTo>
                <a:cubicBezTo>
                  <a:pt x="14014236" y="-7822"/>
                  <a:pt x="14099584" y="9514"/>
                  <a:pt x="14168864" y="0"/>
                </a:cubicBezTo>
                <a:cubicBezTo>
                  <a:pt x="14238144" y="-9514"/>
                  <a:pt x="14512903" y="-13112"/>
                  <a:pt x="14651585" y="0"/>
                </a:cubicBezTo>
                <a:cubicBezTo>
                  <a:pt x="14790267" y="13112"/>
                  <a:pt x="15222860" y="-22630"/>
                  <a:pt x="15725808" y="0"/>
                </a:cubicBezTo>
                <a:cubicBezTo>
                  <a:pt x="16228756" y="22630"/>
                  <a:pt x="16188060" y="-18243"/>
                  <a:pt x="16405696" y="0"/>
                </a:cubicBezTo>
                <a:cubicBezTo>
                  <a:pt x="16623332" y="18243"/>
                  <a:pt x="16671647" y="2091"/>
                  <a:pt x="16888416" y="0"/>
                </a:cubicBezTo>
                <a:cubicBezTo>
                  <a:pt x="17105185" y="-2091"/>
                  <a:pt x="16937283" y="598"/>
                  <a:pt x="16976802" y="0"/>
                </a:cubicBezTo>
                <a:cubicBezTo>
                  <a:pt x="17016321" y="-598"/>
                  <a:pt x="17022342" y="-663"/>
                  <a:pt x="17065187" y="0"/>
                </a:cubicBezTo>
                <a:cubicBezTo>
                  <a:pt x="17108032" y="663"/>
                  <a:pt x="17643731" y="22300"/>
                  <a:pt x="17942243" y="0"/>
                </a:cubicBezTo>
                <a:cubicBezTo>
                  <a:pt x="18240755" y="-22300"/>
                  <a:pt x="18085240" y="-11218"/>
                  <a:pt x="18227795" y="0"/>
                </a:cubicBezTo>
                <a:cubicBezTo>
                  <a:pt x="18370350" y="11218"/>
                  <a:pt x="19095951" y="-56578"/>
                  <a:pt x="19716750" y="0"/>
                </a:cubicBezTo>
                <a:cubicBezTo>
                  <a:pt x="19717896" y="26820"/>
                  <a:pt x="19716026" y="36838"/>
                  <a:pt x="19716750" y="54864"/>
                </a:cubicBezTo>
                <a:cubicBezTo>
                  <a:pt x="19470470" y="84958"/>
                  <a:pt x="19274187" y="71569"/>
                  <a:pt x="19036862" y="54864"/>
                </a:cubicBezTo>
                <a:cubicBezTo>
                  <a:pt x="18799537" y="38159"/>
                  <a:pt x="18828111" y="63956"/>
                  <a:pt x="18751309" y="54864"/>
                </a:cubicBezTo>
                <a:cubicBezTo>
                  <a:pt x="18674507" y="45772"/>
                  <a:pt x="18685262" y="53019"/>
                  <a:pt x="18662924" y="54864"/>
                </a:cubicBezTo>
                <a:cubicBezTo>
                  <a:pt x="18640586" y="56709"/>
                  <a:pt x="18452751" y="44972"/>
                  <a:pt x="18377371" y="54864"/>
                </a:cubicBezTo>
                <a:cubicBezTo>
                  <a:pt x="18301991" y="64756"/>
                  <a:pt x="17885438" y="75223"/>
                  <a:pt x="17500315" y="54864"/>
                </a:cubicBezTo>
                <a:cubicBezTo>
                  <a:pt x="17115192" y="34505"/>
                  <a:pt x="17282854" y="46803"/>
                  <a:pt x="17214762" y="54864"/>
                </a:cubicBezTo>
                <a:cubicBezTo>
                  <a:pt x="17146670" y="62925"/>
                  <a:pt x="17165630" y="57432"/>
                  <a:pt x="17126377" y="54864"/>
                </a:cubicBezTo>
                <a:cubicBezTo>
                  <a:pt x="17087124" y="52296"/>
                  <a:pt x="16973553" y="67976"/>
                  <a:pt x="16840824" y="54864"/>
                </a:cubicBezTo>
                <a:cubicBezTo>
                  <a:pt x="16708095" y="41752"/>
                  <a:pt x="16508011" y="52046"/>
                  <a:pt x="16358104" y="54864"/>
                </a:cubicBezTo>
                <a:cubicBezTo>
                  <a:pt x="16208197" y="57682"/>
                  <a:pt x="15975696" y="76911"/>
                  <a:pt x="15678216" y="54864"/>
                </a:cubicBezTo>
                <a:cubicBezTo>
                  <a:pt x="15380736" y="32817"/>
                  <a:pt x="15507816" y="61569"/>
                  <a:pt x="15392663" y="54864"/>
                </a:cubicBezTo>
                <a:cubicBezTo>
                  <a:pt x="15277510" y="48159"/>
                  <a:pt x="14542766" y="61490"/>
                  <a:pt x="14318440" y="54864"/>
                </a:cubicBezTo>
                <a:cubicBezTo>
                  <a:pt x="14094114" y="48238"/>
                  <a:pt x="13852412" y="61097"/>
                  <a:pt x="13638552" y="54864"/>
                </a:cubicBezTo>
                <a:cubicBezTo>
                  <a:pt x="13424692" y="48631"/>
                  <a:pt x="12857895" y="84724"/>
                  <a:pt x="12564329" y="54864"/>
                </a:cubicBezTo>
                <a:cubicBezTo>
                  <a:pt x="12270763" y="25004"/>
                  <a:pt x="11951819" y="16084"/>
                  <a:pt x="11687274" y="54864"/>
                </a:cubicBezTo>
                <a:cubicBezTo>
                  <a:pt x="11422729" y="93644"/>
                  <a:pt x="11409295" y="64237"/>
                  <a:pt x="11204553" y="54864"/>
                </a:cubicBezTo>
                <a:cubicBezTo>
                  <a:pt x="10999811" y="45491"/>
                  <a:pt x="10569935" y="92240"/>
                  <a:pt x="10327498" y="54864"/>
                </a:cubicBezTo>
                <a:cubicBezTo>
                  <a:pt x="10085061" y="17488"/>
                  <a:pt x="10102635" y="49236"/>
                  <a:pt x="10041945" y="54864"/>
                </a:cubicBezTo>
                <a:cubicBezTo>
                  <a:pt x="9981255" y="60492"/>
                  <a:pt x="9682072" y="58522"/>
                  <a:pt x="9362057" y="54864"/>
                </a:cubicBezTo>
                <a:cubicBezTo>
                  <a:pt x="9042042" y="51206"/>
                  <a:pt x="9297777" y="55173"/>
                  <a:pt x="9273671" y="54864"/>
                </a:cubicBezTo>
                <a:cubicBezTo>
                  <a:pt x="9249565" y="54555"/>
                  <a:pt x="8649774" y="103856"/>
                  <a:pt x="8199448" y="54864"/>
                </a:cubicBezTo>
                <a:cubicBezTo>
                  <a:pt x="7749122" y="5872"/>
                  <a:pt x="7724716" y="47460"/>
                  <a:pt x="7519561" y="54864"/>
                </a:cubicBezTo>
                <a:cubicBezTo>
                  <a:pt x="7314406" y="62268"/>
                  <a:pt x="6818025" y="12412"/>
                  <a:pt x="6445338" y="54864"/>
                </a:cubicBezTo>
                <a:cubicBezTo>
                  <a:pt x="6072651" y="97316"/>
                  <a:pt x="6077369" y="41018"/>
                  <a:pt x="5962617" y="54864"/>
                </a:cubicBezTo>
                <a:cubicBezTo>
                  <a:pt x="5847865" y="68710"/>
                  <a:pt x="5759570" y="67968"/>
                  <a:pt x="5677064" y="54864"/>
                </a:cubicBezTo>
                <a:cubicBezTo>
                  <a:pt x="5594558" y="41760"/>
                  <a:pt x="5267625" y="35573"/>
                  <a:pt x="4997176" y="54864"/>
                </a:cubicBezTo>
                <a:cubicBezTo>
                  <a:pt x="4726727" y="74155"/>
                  <a:pt x="4386576" y="98251"/>
                  <a:pt x="4120121" y="54864"/>
                </a:cubicBezTo>
                <a:cubicBezTo>
                  <a:pt x="3853667" y="11477"/>
                  <a:pt x="3459217" y="39214"/>
                  <a:pt x="3045898" y="54864"/>
                </a:cubicBezTo>
                <a:cubicBezTo>
                  <a:pt x="2632579" y="70514"/>
                  <a:pt x="2520676" y="73595"/>
                  <a:pt x="2168843" y="54864"/>
                </a:cubicBezTo>
                <a:cubicBezTo>
                  <a:pt x="1817010" y="36133"/>
                  <a:pt x="1572831" y="34662"/>
                  <a:pt x="1094620" y="54864"/>
                </a:cubicBezTo>
                <a:cubicBezTo>
                  <a:pt x="616409" y="75066"/>
                  <a:pt x="331639" y="79735"/>
                  <a:pt x="0" y="54864"/>
                </a:cubicBezTo>
                <a:cubicBezTo>
                  <a:pt x="-1785" y="38831"/>
                  <a:pt x="1294" y="1795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474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340" y="896112"/>
            <a:ext cx="19716750" cy="813816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7340" y="9966960"/>
            <a:ext cx="19716750" cy="2249424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1571625" y="9473766"/>
            <a:ext cx="7956730" cy="54864"/>
          </a:xfrm>
          <a:custGeom>
            <a:avLst/>
            <a:gdLst>
              <a:gd name="csX0" fmla="*/ 0 w 7956730"/>
              <a:gd name="csY0" fmla="*/ 0 h 54864"/>
              <a:gd name="csX1" fmla="*/ 424359 w 7956730"/>
              <a:gd name="csY1" fmla="*/ 0 h 54864"/>
              <a:gd name="csX2" fmla="*/ 1166987 w 7956730"/>
              <a:gd name="csY2" fmla="*/ 0 h 54864"/>
              <a:gd name="csX3" fmla="*/ 1591346 w 7956730"/>
              <a:gd name="csY3" fmla="*/ 0 h 54864"/>
              <a:gd name="csX4" fmla="*/ 2174840 w 7956730"/>
              <a:gd name="csY4" fmla="*/ 0 h 54864"/>
              <a:gd name="csX5" fmla="*/ 2997035 w 7956730"/>
              <a:gd name="csY5" fmla="*/ 0 h 54864"/>
              <a:gd name="csX6" fmla="*/ 3660096 w 7956730"/>
              <a:gd name="csY6" fmla="*/ 0 h 54864"/>
              <a:gd name="csX7" fmla="*/ 4402724 w 7956730"/>
              <a:gd name="csY7" fmla="*/ 0 h 54864"/>
              <a:gd name="csX8" fmla="*/ 4986217 w 7956730"/>
              <a:gd name="csY8" fmla="*/ 0 h 54864"/>
              <a:gd name="csX9" fmla="*/ 5649278 w 7956730"/>
              <a:gd name="csY9" fmla="*/ 0 h 54864"/>
              <a:gd name="csX10" fmla="*/ 6471474 w 7956730"/>
              <a:gd name="csY10" fmla="*/ 0 h 54864"/>
              <a:gd name="csX11" fmla="*/ 6975400 w 7956730"/>
              <a:gd name="csY11" fmla="*/ 0 h 54864"/>
              <a:gd name="csX12" fmla="*/ 7956730 w 7956730"/>
              <a:gd name="csY12" fmla="*/ 0 h 54864"/>
              <a:gd name="csX13" fmla="*/ 7956730 w 7956730"/>
              <a:gd name="csY13" fmla="*/ 54864 h 54864"/>
              <a:gd name="csX14" fmla="*/ 7373236 w 7956730"/>
              <a:gd name="csY14" fmla="*/ 54864 h 54864"/>
              <a:gd name="csX15" fmla="*/ 6948878 w 7956730"/>
              <a:gd name="csY15" fmla="*/ 54864 h 54864"/>
              <a:gd name="csX16" fmla="*/ 6285817 w 7956730"/>
              <a:gd name="csY16" fmla="*/ 54864 h 54864"/>
              <a:gd name="csX17" fmla="*/ 5781890 w 7956730"/>
              <a:gd name="csY17" fmla="*/ 54864 h 54864"/>
              <a:gd name="csX18" fmla="*/ 5118830 w 7956730"/>
              <a:gd name="csY18" fmla="*/ 54864 h 54864"/>
              <a:gd name="csX19" fmla="*/ 4455769 w 7956730"/>
              <a:gd name="csY19" fmla="*/ 54864 h 54864"/>
              <a:gd name="csX20" fmla="*/ 3792708 w 7956730"/>
              <a:gd name="csY20" fmla="*/ 54864 h 54864"/>
              <a:gd name="csX21" fmla="*/ 3129647 w 7956730"/>
              <a:gd name="csY21" fmla="*/ 54864 h 54864"/>
              <a:gd name="csX22" fmla="*/ 2546154 w 7956730"/>
              <a:gd name="csY22" fmla="*/ 54864 h 54864"/>
              <a:gd name="csX23" fmla="*/ 1803525 w 7956730"/>
              <a:gd name="csY23" fmla="*/ 54864 h 54864"/>
              <a:gd name="csX24" fmla="*/ 1140465 w 7956730"/>
              <a:gd name="csY24" fmla="*/ 54864 h 54864"/>
              <a:gd name="csX25" fmla="*/ 0 w 7956730"/>
              <a:gd name="csY25" fmla="*/ 54864 h 54864"/>
              <a:gd name="csX26" fmla="*/ 0 w 7956730"/>
              <a:gd name="csY26" fmla="*/ 0 h 5486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956730" h="54864" fill="none" extrusionOk="0">
                <a:moveTo>
                  <a:pt x="0" y="0"/>
                </a:moveTo>
                <a:cubicBezTo>
                  <a:pt x="92556" y="-12369"/>
                  <a:pt x="316888" y="7334"/>
                  <a:pt x="424359" y="0"/>
                </a:cubicBezTo>
                <a:cubicBezTo>
                  <a:pt x="531830" y="-7334"/>
                  <a:pt x="968297" y="-29399"/>
                  <a:pt x="1166987" y="0"/>
                </a:cubicBezTo>
                <a:cubicBezTo>
                  <a:pt x="1365677" y="29399"/>
                  <a:pt x="1467316" y="-5965"/>
                  <a:pt x="1591346" y="0"/>
                </a:cubicBezTo>
                <a:cubicBezTo>
                  <a:pt x="1715376" y="5965"/>
                  <a:pt x="1998604" y="-24726"/>
                  <a:pt x="2174840" y="0"/>
                </a:cubicBezTo>
                <a:cubicBezTo>
                  <a:pt x="2351076" y="24726"/>
                  <a:pt x="2802518" y="18704"/>
                  <a:pt x="2997035" y="0"/>
                </a:cubicBezTo>
                <a:cubicBezTo>
                  <a:pt x="3191552" y="-18704"/>
                  <a:pt x="3403359" y="-28793"/>
                  <a:pt x="3660096" y="0"/>
                </a:cubicBezTo>
                <a:cubicBezTo>
                  <a:pt x="3916833" y="28793"/>
                  <a:pt x="4048580" y="27259"/>
                  <a:pt x="4402724" y="0"/>
                </a:cubicBezTo>
                <a:cubicBezTo>
                  <a:pt x="4756868" y="-27259"/>
                  <a:pt x="4725656" y="13641"/>
                  <a:pt x="4986217" y="0"/>
                </a:cubicBezTo>
                <a:cubicBezTo>
                  <a:pt x="5246778" y="-13641"/>
                  <a:pt x="5360121" y="22496"/>
                  <a:pt x="5649278" y="0"/>
                </a:cubicBezTo>
                <a:cubicBezTo>
                  <a:pt x="5938435" y="-22496"/>
                  <a:pt x="6210668" y="30787"/>
                  <a:pt x="6471474" y="0"/>
                </a:cubicBezTo>
                <a:cubicBezTo>
                  <a:pt x="6732280" y="-30787"/>
                  <a:pt x="6824062" y="2838"/>
                  <a:pt x="6975400" y="0"/>
                </a:cubicBezTo>
                <a:cubicBezTo>
                  <a:pt x="7126738" y="-2838"/>
                  <a:pt x="7484124" y="44912"/>
                  <a:pt x="7956730" y="0"/>
                </a:cubicBezTo>
                <a:cubicBezTo>
                  <a:pt x="7954769" y="23058"/>
                  <a:pt x="7954689" y="43447"/>
                  <a:pt x="7956730" y="54864"/>
                </a:cubicBezTo>
                <a:cubicBezTo>
                  <a:pt x="7820776" y="32717"/>
                  <a:pt x="7626553" y="33320"/>
                  <a:pt x="7373236" y="54864"/>
                </a:cubicBezTo>
                <a:cubicBezTo>
                  <a:pt x="7119919" y="76408"/>
                  <a:pt x="7142311" y="58818"/>
                  <a:pt x="6948878" y="54864"/>
                </a:cubicBezTo>
                <a:cubicBezTo>
                  <a:pt x="6755445" y="50910"/>
                  <a:pt x="6538755" y="27699"/>
                  <a:pt x="6285817" y="54864"/>
                </a:cubicBezTo>
                <a:cubicBezTo>
                  <a:pt x="6032879" y="82029"/>
                  <a:pt x="5956155" y="54861"/>
                  <a:pt x="5781890" y="54864"/>
                </a:cubicBezTo>
                <a:cubicBezTo>
                  <a:pt x="5607625" y="54867"/>
                  <a:pt x="5284430" y="23013"/>
                  <a:pt x="5118830" y="54864"/>
                </a:cubicBezTo>
                <a:cubicBezTo>
                  <a:pt x="4953230" y="86715"/>
                  <a:pt x="4644638" y="70619"/>
                  <a:pt x="4455769" y="54864"/>
                </a:cubicBezTo>
                <a:cubicBezTo>
                  <a:pt x="4266900" y="39109"/>
                  <a:pt x="4094265" y="56882"/>
                  <a:pt x="3792708" y="54864"/>
                </a:cubicBezTo>
                <a:cubicBezTo>
                  <a:pt x="3491151" y="52846"/>
                  <a:pt x="3351067" y="63493"/>
                  <a:pt x="3129647" y="54864"/>
                </a:cubicBezTo>
                <a:cubicBezTo>
                  <a:pt x="2908227" y="46235"/>
                  <a:pt x="2802079" y="31381"/>
                  <a:pt x="2546154" y="54864"/>
                </a:cubicBezTo>
                <a:cubicBezTo>
                  <a:pt x="2290229" y="78347"/>
                  <a:pt x="2123371" y="19195"/>
                  <a:pt x="1803525" y="54864"/>
                </a:cubicBezTo>
                <a:cubicBezTo>
                  <a:pt x="1483679" y="90533"/>
                  <a:pt x="1420301" y="54389"/>
                  <a:pt x="1140465" y="54864"/>
                </a:cubicBezTo>
                <a:cubicBezTo>
                  <a:pt x="860629" y="55339"/>
                  <a:pt x="408508" y="67153"/>
                  <a:pt x="0" y="54864"/>
                </a:cubicBezTo>
                <a:cubicBezTo>
                  <a:pt x="1958" y="34426"/>
                  <a:pt x="1153" y="11836"/>
                  <a:pt x="0" y="0"/>
                </a:cubicBezTo>
                <a:close/>
              </a:path>
              <a:path w="7956730" h="54864" stroke="0" extrusionOk="0">
                <a:moveTo>
                  <a:pt x="0" y="0"/>
                </a:moveTo>
                <a:cubicBezTo>
                  <a:pt x="289695" y="-25531"/>
                  <a:pt x="307905" y="-14995"/>
                  <a:pt x="583494" y="0"/>
                </a:cubicBezTo>
                <a:cubicBezTo>
                  <a:pt x="859083" y="14995"/>
                  <a:pt x="871423" y="-2189"/>
                  <a:pt x="1007852" y="0"/>
                </a:cubicBezTo>
                <a:cubicBezTo>
                  <a:pt x="1144281" y="2189"/>
                  <a:pt x="1610291" y="-10192"/>
                  <a:pt x="1830048" y="0"/>
                </a:cubicBezTo>
                <a:cubicBezTo>
                  <a:pt x="2049805" y="10192"/>
                  <a:pt x="2228767" y="-17284"/>
                  <a:pt x="2413541" y="0"/>
                </a:cubicBezTo>
                <a:cubicBezTo>
                  <a:pt x="2598315" y="17284"/>
                  <a:pt x="2845775" y="16420"/>
                  <a:pt x="2997035" y="0"/>
                </a:cubicBezTo>
                <a:cubicBezTo>
                  <a:pt x="3148295" y="-16420"/>
                  <a:pt x="3584412" y="6564"/>
                  <a:pt x="3819230" y="0"/>
                </a:cubicBezTo>
                <a:cubicBezTo>
                  <a:pt x="4054049" y="-6564"/>
                  <a:pt x="4118855" y="-22053"/>
                  <a:pt x="4323157" y="0"/>
                </a:cubicBezTo>
                <a:cubicBezTo>
                  <a:pt x="4527459" y="22053"/>
                  <a:pt x="4745509" y="-8312"/>
                  <a:pt x="5145352" y="0"/>
                </a:cubicBezTo>
                <a:cubicBezTo>
                  <a:pt x="5545195" y="8312"/>
                  <a:pt x="5665282" y="12248"/>
                  <a:pt x="5967548" y="0"/>
                </a:cubicBezTo>
                <a:cubicBezTo>
                  <a:pt x="6269814" y="-12248"/>
                  <a:pt x="6389059" y="-15296"/>
                  <a:pt x="6630608" y="0"/>
                </a:cubicBezTo>
                <a:cubicBezTo>
                  <a:pt x="6872157" y="15296"/>
                  <a:pt x="7619764" y="41976"/>
                  <a:pt x="7956730" y="0"/>
                </a:cubicBezTo>
                <a:cubicBezTo>
                  <a:pt x="7956742" y="20649"/>
                  <a:pt x="7955442" y="32593"/>
                  <a:pt x="7956730" y="54864"/>
                </a:cubicBezTo>
                <a:cubicBezTo>
                  <a:pt x="7849812" y="52881"/>
                  <a:pt x="7741598" y="47879"/>
                  <a:pt x="7532371" y="54864"/>
                </a:cubicBezTo>
                <a:cubicBezTo>
                  <a:pt x="7323144" y="61849"/>
                  <a:pt x="7026574" y="41547"/>
                  <a:pt x="6710176" y="54864"/>
                </a:cubicBezTo>
                <a:cubicBezTo>
                  <a:pt x="6393778" y="68181"/>
                  <a:pt x="6378720" y="72171"/>
                  <a:pt x="6206249" y="54864"/>
                </a:cubicBezTo>
                <a:cubicBezTo>
                  <a:pt x="6033778" y="37557"/>
                  <a:pt x="5740934" y="46572"/>
                  <a:pt x="5543189" y="54864"/>
                </a:cubicBezTo>
                <a:cubicBezTo>
                  <a:pt x="5345444" y="63156"/>
                  <a:pt x="4918996" y="66779"/>
                  <a:pt x="4720993" y="54864"/>
                </a:cubicBezTo>
                <a:cubicBezTo>
                  <a:pt x="4522990" y="42949"/>
                  <a:pt x="4309247" y="36077"/>
                  <a:pt x="4057932" y="54864"/>
                </a:cubicBezTo>
                <a:cubicBezTo>
                  <a:pt x="3806617" y="73651"/>
                  <a:pt x="3721296" y="57298"/>
                  <a:pt x="3633573" y="54864"/>
                </a:cubicBezTo>
                <a:cubicBezTo>
                  <a:pt x="3545850" y="52430"/>
                  <a:pt x="3326532" y="48110"/>
                  <a:pt x="3129647" y="54864"/>
                </a:cubicBezTo>
                <a:cubicBezTo>
                  <a:pt x="2932762" y="61618"/>
                  <a:pt x="2596890" y="81374"/>
                  <a:pt x="2307452" y="54864"/>
                </a:cubicBezTo>
                <a:cubicBezTo>
                  <a:pt x="2018014" y="28354"/>
                  <a:pt x="1917501" y="55487"/>
                  <a:pt x="1644391" y="54864"/>
                </a:cubicBezTo>
                <a:cubicBezTo>
                  <a:pt x="1371281" y="54241"/>
                  <a:pt x="1256757" y="42835"/>
                  <a:pt x="1140465" y="54864"/>
                </a:cubicBezTo>
                <a:cubicBezTo>
                  <a:pt x="1024173" y="66893"/>
                  <a:pt x="408532" y="59055"/>
                  <a:pt x="0" y="54864"/>
                </a:cubicBezTo>
                <a:cubicBezTo>
                  <a:pt x="-1754" y="31623"/>
                  <a:pt x="-1875" y="16025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412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71625" y="3858768"/>
            <a:ext cx="9715500" cy="85039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572875" y="3858768"/>
            <a:ext cx="9715500" cy="85039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1571623" y="3419856"/>
            <a:ext cx="19716750" cy="54864"/>
          </a:xfrm>
          <a:custGeom>
            <a:avLst/>
            <a:gdLst>
              <a:gd name="csX0" fmla="*/ 0 w 19716750"/>
              <a:gd name="csY0" fmla="*/ 0 h 54864"/>
              <a:gd name="csX1" fmla="*/ 482720 w 19716750"/>
              <a:gd name="csY1" fmla="*/ 0 h 54864"/>
              <a:gd name="csX2" fmla="*/ 1359776 w 19716750"/>
              <a:gd name="csY2" fmla="*/ 0 h 54864"/>
              <a:gd name="csX3" fmla="*/ 1842496 w 19716750"/>
              <a:gd name="csY3" fmla="*/ 0 h 54864"/>
              <a:gd name="csX4" fmla="*/ 1930882 w 19716750"/>
              <a:gd name="csY4" fmla="*/ 0 h 54864"/>
              <a:gd name="csX5" fmla="*/ 2413602 w 19716750"/>
              <a:gd name="csY5" fmla="*/ 0 h 54864"/>
              <a:gd name="csX6" fmla="*/ 3290658 w 19716750"/>
              <a:gd name="csY6" fmla="*/ 0 h 54864"/>
              <a:gd name="csX7" fmla="*/ 4364881 w 19716750"/>
              <a:gd name="csY7" fmla="*/ 0 h 54864"/>
              <a:gd name="csX8" fmla="*/ 4453266 w 19716750"/>
              <a:gd name="csY8" fmla="*/ 0 h 54864"/>
              <a:gd name="csX9" fmla="*/ 4541651 w 19716750"/>
              <a:gd name="csY9" fmla="*/ 0 h 54864"/>
              <a:gd name="csX10" fmla="*/ 5615874 w 19716750"/>
              <a:gd name="csY10" fmla="*/ 0 h 54864"/>
              <a:gd name="csX11" fmla="*/ 5704260 w 19716750"/>
              <a:gd name="csY11" fmla="*/ 0 h 54864"/>
              <a:gd name="csX12" fmla="*/ 6384148 w 19716750"/>
              <a:gd name="csY12" fmla="*/ 0 h 54864"/>
              <a:gd name="csX13" fmla="*/ 6669701 w 19716750"/>
              <a:gd name="csY13" fmla="*/ 0 h 54864"/>
              <a:gd name="csX14" fmla="*/ 6955254 w 19716750"/>
              <a:gd name="csY14" fmla="*/ 0 h 54864"/>
              <a:gd name="csX15" fmla="*/ 7240806 w 19716750"/>
              <a:gd name="csY15" fmla="*/ 0 h 54864"/>
              <a:gd name="csX16" fmla="*/ 7526359 w 19716750"/>
              <a:gd name="csY16" fmla="*/ 0 h 54864"/>
              <a:gd name="csX17" fmla="*/ 8009080 w 19716750"/>
              <a:gd name="csY17" fmla="*/ 0 h 54864"/>
              <a:gd name="csX18" fmla="*/ 8294633 w 19716750"/>
              <a:gd name="csY18" fmla="*/ 0 h 54864"/>
              <a:gd name="csX19" fmla="*/ 8777353 w 19716750"/>
              <a:gd name="csY19" fmla="*/ 0 h 54864"/>
              <a:gd name="csX20" fmla="*/ 9654409 w 19716750"/>
              <a:gd name="csY20" fmla="*/ 0 h 54864"/>
              <a:gd name="csX21" fmla="*/ 9939962 w 19716750"/>
              <a:gd name="csY21" fmla="*/ 0 h 54864"/>
              <a:gd name="csX22" fmla="*/ 10028347 w 19716750"/>
              <a:gd name="csY22" fmla="*/ 0 h 54864"/>
              <a:gd name="csX23" fmla="*/ 11102570 w 19716750"/>
              <a:gd name="csY23" fmla="*/ 0 h 54864"/>
              <a:gd name="csX24" fmla="*/ 11190955 w 19716750"/>
              <a:gd name="csY24" fmla="*/ 0 h 54864"/>
              <a:gd name="csX25" fmla="*/ 11870843 w 19716750"/>
              <a:gd name="csY25" fmla="*/ 0 h 54864"/>
              <a:gd name="csX26" fmla="*/ 11959229 w 19716750"/>
              <a:gd name="csY26" fmla="*/ 0 h 54864"/>
              <a:gd name="csX27" fmla="*/ 12836284 w 19716750"/>
              <a:gd name="csY27" fmla="*/ 0 h 54864"/>
              <a:gd name="csX28" fmla="*/ 13516172 w 19716750"/>
              <a:gd name="csY28" fmla="*/ 0 h 54864"/>
              <a:gd name="csX29" fmla="*/ 14393228 w 19716750"/>
              <a:gd name="csY29" fmla="*/ 0 h 54864"/>
              <a:gd name="csX30" fmla="*/ 15073115 w 19716750"/>
              <a:gd name="csY30" fmla="*/ 0 h 54864"/>
              <a:gd name="csX31" fmla="*/ 15950171 w 19716750"/>
              <a:gd name="csY31" fmla="*/ 0 h 54864"/>
              <a:gd name="csX32" fmla="*/ 16827226 w 19716750"/>
              <a:gd name="csY32" fmla="*/ 0 h 54864"/>
              <a:gd name="csX33" fmla="*/ 17901449 w 19716750"/>
              <a:gd name="csY33" fmla="*/ 0 h 54864"/>
              <a:gd name="csX34" fmla="*/ 17989835 w 19716750"/>
              <a:gd name="csY34" fmla="*/ 0 h 54864"/>
              <a:gd name="csX35" fmla="*/ 18078220 w 19716750"/>
              <a:gd name="csY35" fmla="*/ 0 h 54864"/>
              <a:gd name="csX36" fmla="*/ 19716750 w 19716750"/>
              <a:gd name="csY36" fmla="*/ 0 h 54864"/>
              <a:gd name="csX37" fmla="*/ 19716750 w 19716750"/>
              <a:gd name="csY37" fmla="*/ 54864 h 54864"/>
              <a:gd name="csX38" fmla="*/ 19628365 w 19716750"/>
              <a:gd name="csY38" fmla="*/ 54864 h 54864"/>
              <a:gd name="csX39" fmla="*/ 19539979 w 19716750"/>
              <a:gd name="csY39" fmla="*/ 54864 h 54864"/>
              <a:gd name="csX40" fmla="*/ 18465756 w 19716750"/>
              <a:gd name="csY40" fmla="*/ 54864 h 54864"/>
              <a:gd name="csX41" fmla="*/ 17983036 w 19716750"/>
              <a:gd name="csY41" fmla="*/ 54864 h 54864"/>
              <a:gd name="csX42" fmla="*/ 16908813 w 19716750"/>
              <a:gd name="csY42" fmla="*/ 54864 h 54864"/>
              <a:gd name="csX43" fmla="*/ 16228925 w 19716750"/>
              <a:gd name="csY43" fmla="*/ 54864 h 54864"/>
              <a:gd name="csX44" fmla="*/ 16140539 w 19716750"/>
              <a:gd name="csY44" fmla="*/ 54864 h 54864"/>
              <a:gd name="csX45" fmla="*/ 15854987 w 19716750"/>
              <a:gd name="csY45" fmla="*/ 54864 h 54864"/>
              <a:gd name="csX46" fmla="*/ 15372266 w 19716750"/>
              <a:gd name="csY46" fmla="*/ 54864 h 54864"/>
              <a:gd name="csX47" fmla="*/ 14495211 w 19716750"/>
              <a:gd name="csY47" fmla="*/ 54864 h 54864"/>
              <a:gd name="csX48" fmla="*/ 13618155 w 19716750"/>
              <a:gd name="csY48" fmla="*/ 54864 h 54864"/>
              <a:gd name="csX49" fmla="*/ 12938267 w 19716750"/>
              <a:gd name="csY49" fmla="*/ 54864 h 54864"/>
              <a:gd name="csX50" fmla="*/ 12455547 w 19716750"/>
              <a:gd name="csY50" fmla="*/ 54864 h 54864"/>
              <a:gd name="csX51" fmla="*/ 11381324 w 19716750"/>
              <a:gd name="csY51" fmla="*/ 54864 h 54864"/>
              <a:gd name="csX52" fmla="*/ 10701436 w 19716750"/>
              <a:gd name="csY52" fmla="*/ 54864 h 54864"/>
              <a:gd name="csX53" fmla="*/ 10415883 w 19716750"/>
              <a:gd name="csY53" fmla="*/ 54864 h 54864"/>
              <a:gd name="csX54" fmla="*/ 10130330 w 19716750"/>
              <a:gd name="csY54" fmla="*/ 54864 h 54864"/>
              <a:gd name="csX55" fmla="*/ 10041945 w 19716750"/>
              <a:gd name="csY55" fmla="*/ 54864 h 54864"/>
              <a:gd name="csX56" fmla="*/ 9362057 w 19716750"/>
              <a:gd name="csY56" fmla="*/ 54864 h 54864"/>
              <a:gd name="csX57" fmla="*/ 9076504 w 19716750"/>
              <a:gd name="csY57" fmla="*/ 54864 h 54864"/>
              <a:gd name="csX58" fmla="*/ 8002281 w 19716750"/>
              <a:gd name="csY58" fmla="*/ 54864 h 54864"/>
              <a:gd name="csX59" fmla="*/ 7125226 w 19716750"/>
              <a:gd name="csY59" fmla="*/ 54864 h 54864"/>
              <a:gd name="csX60" fmla="*/ 6642505 w 19716750"/>
              <a:gd name="csY60" fmla="*/ 54864 h 54864"/>
              <a:gd name="csX61" fmla="*/ 5568282 w 19716750"/>
              <a:gd name="csY61" fmla="*/ 54864 h 54864"/>
              <a:gd name="csX62" fmla="*/ 4888394 w 19716750"/>
              <a:gd name="csY62" fmla="*/ 54864 h 54864"/>
              <a:gd name="csX63" fmla="*/ 4602841 w 19716750"/>
              <a:gd name="csY63" fmla="*/ 54864 h 54864"/>
              <a:gd name="csX64" fmla="*/ 3528618 w 19716750"/>
              <a:gd name="csY64" fmla="*/ 54864 h 54864"/>
              <a:gd name="csX65" fmla="*/ 3243065 w 19716750"/>
              <a:gd name="csY65" fmla="*/ 54864 h 54864"/>
              <a:gd name="csX66" fmla="*/ 2957513 w 19716750"/>
              <a:gd name="csY66" fmla="*/ 54864 h 54864"/>
              <a:gd name="csX67" fmla="*/ 2277625 w 19716750"/>
              <a:gd name="csY67" fmla="*/ 54864 h 54864"/>
              <a:gd name="csX68" fmla="*/ 1400569 w 19716750"/>
              <a:gd name="csY68" fmla="*/ 54864 h 54864"/>
              <a:gd name="csX69" fmla="*/ 0 w 19716750"/>
              <a:gd name="csY69" fmla="*/ 54864 h 54864"/>
              <a:gd name="csX70" fmla="*/ 0 w 19716750"/>
              <a:gd name="csY70" fmla="*/ 0 h 5486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  <a:cxn ang="0">
                <a:pos x="csX63" y="csY63"/>
              </a:cxn>
              <a:cxn ang="0">
                <a:pos x="csX64" y="csY64"/>
              </a:cxn>
              <a:cxn ang="0">
                <a:pos x="csX65" y="csY65"/>
              </a:cxn>
              <a:cxn ang="0">
                <a:pos x="csX66" y="csY66"/>
              </a:cxn>
              <a:cxn ang="0">
                <a:pos x="csX67" y="csY67"/>
              </a:cxn>
              <a:cxn ang="0">
                <a:pos x="csX68" y="csY68"/>
              </a:cxn>
              <a:cxn ang="0">
                <a:pos x="csX69" y="csY69"/>
              </a:cxn>
              <a:cxn ang="0">
                <a:pos x="csX70" y="csY70"/>
              </a:cxn>
            </a:cxnLst>
            <a:rect l="l" t="t" r="r" b="b"/>
            <a:pathLst>
              <a:path w="19716750" h="54864" fill="none" extrusionOk="0">
                <a:moveTo>
                  <a:pt x="0" y="0"/>
                </a:moveTo>
                <a:cubicBezTo>
                  <a:pt x="158785" y="3991"/>
                  <a:pt x="334165" y="-6063"/>
                  <a:pt x="482720" y="0"/>
                </a:cubicBezTo>
                <a:cubicBezTo>
                  <a:pt x="631275" y="6063"/>
                  <a:pt x="932117" y="12462"/>
                  <a:pt x="1359776" y="0"/>
                </a:cubicBezTo>
                <a:cubicBezTo>
                  <a:pt x="1787435" y="-12462"/>
                  <a:pt x="1662366" y="5783"/>
                  <a:pt x="1842496" y="0"/>
                </a:cubicBezTo>
                <a:cubicBezTo>
                  <a:pt x="2022626" y="-5783"/>
                  <a:pt x="1911390" y="2864"/>
                  <a:pt x="1930882" y="0"/>
                </a:cubicBezTo>
                <a:cubicBezTo>
                  <a:pt x="1950374" y="-2864"/>
                  <a:pt x="2196755" y="-10179"/>
                  <a:pt x="2413602" y="0"/>
                </a:cubicBezTo>
                <a:cubicBezTo>
                  <a:pt x="2630449" y="10179"/>
                  <a:pt x="2943850" y="-43160"/>
                  <a:pt x="3290658" y="0"/>
                </a:cubicBezTo>
                <a:cubicBezTo>
                  <a:pt x="3637466" y="43160"/>
                  <a:pt x="4047513" y="44716"/>
                  <a:pt x="4364881" y="0"/>
                </a:cubicBezTo>
                <a:cubicBezTo>
                  <a:pt x="4682249" y="-44716"/>
                  <a:pt x="4411843" y="2828"/>
                  <a:pt x="4453266" y="0"/>
                </a:cubicBezTo>
                <a:cubicBezTo>
                  <a:pt x="4494689" y="-2828"/>
                  <a:pt x="4504357" y="-3044"/>
                  <a:pt x="4541651" y="0"/>
                </a:cubicBezTo>
                <a:cubicBezTo>
                  <a:pt x="4578946" y="3044"/>
                  <a:pt x="5183042" y="-7817"/>
                  <a:pt x="5615874" y="0"/>
                </a:cubicBezTo>
                <a:cubicBezTo>
                  <a:pt x="6048706" y="7817"/>
                  <a:pt x="5672314" y="2336"/>
                  <a:pt x="5704260" y="0"/>
                </a:cubicBezTo>
                <a:cubicBezTo>
                  <a:pt x="5736206" y="-2336"/>
                  <a:pt x="6188257" y="-27886"/>
                  <a:pt x="6384148" y="0"/>
                </a:cubicBezTo>
                <a:cubicBezTo>
                  <a:pt x="6580039" y="27886"/>
                  <a:pt x="6568271" y="909"/>
                  <a:pt x="6669701" y="0"/>
                </a:cubicBezTo>
                <a:cubicBezTo>
                  <a:pt x="6771131" y="-909"/>
                  <a:pt x="6815395" y="-11888"/>
                  <a:pt x="6955254" y="0"/>
                </a:cubicBezTo>
                <a:cubicBezTo>
                  <a:pt x="7095113" y="11888"/>
                  <a:pt x="7154177" y="-13389"/>
                  <a:pt x="7240806" y="0"/>
                </a:cubicBezTo>
                <a:cubicBezTo>
                  <a:pt x="7327435" y="13389"/>
                  <a:pt x="7433044" y="-10016"/>
                  <a:pt x="7526359" y="0"/>
                </a:cubicBezTo>
                <a:cubicBezTo>
                  <a:pt x="7619674" y="10016"/>
                  <a:pt x="7851355" y="628"/>
                  <a:pt x="8009080" y="0"/>
                </a:cubicBezTo>
                <a:cubicBezTo>
                  <a:pt x="8166805" y="-628"/>
                  <a:pt x="8165369" y="13269"/>
                  <a:pt x="8294633" y="0"/>
                </a:cubicBezTo>
                <a:cubicBezTo>
                  <a:pt x="8423897" y="-13269"/>
                  <a:pt x="8620458" y="-10082"/>
                  <a:pt x="8777353" y="0"/>
                </a:cubicBezTo>
                <a:cubicBezTo>
                  <a:pt x="8934248" y="10082"/>
                  <a:pt x="9264843" y="-28598"/>
                  <a:pt x="9654409" y="0"/>
                </a:cubicBezTo>
                <a:cubicBezTo>
                  <a:pt x="10043975" y="28598"/>
                  <a:pt x="9815743" y="-8153"/>
                  <a:pt x="9939962" y="0"/>
                </a:cubicBezTo>
                <a:cubicBezTo>
                  <a:pt x="10064181" y="8153"/>
                  <a:pt x="9991815" y="535"/>
                  <a:pt x="10028347" y="0"/>
                </a:cubicBezTo>
                <a:cubicBezTo>
                  <a:pt x="10064880" y="-535"/>
                  <a:pt x="10652331" y="-53562"/>
                  <a:pt x="11102570" y="0"/>
                </a:cubicBezTo>
                <a:cubicBezTo>
                  <a:pt x="11552809" y="53562"/>
                  <a:pt x="11163307" y="2251"/>
                  <a:pt x="11190955" y="0"/>
                </a:cubicBezTo>
                <a:cubicBezTo>
                  <a:pt x="11218604" y="-2251"/>
                  <a:pt x="11606408" y="3535"/>
                  <a:pt x="11870843" y="0"/>
                </a:cubicBezTo>
                <a:cubicBezTo>
                  <a:pt x="12135278" y="-3535"/>
                  <a:pt x="11920267" y="4237"/>
                  <a:pt x="11959229" y="0"/>
                </a:cubicBezTo>
                <a:cubicBezTo>
                  <a:pt x="11998191" y="-4237"/>
                  <a:pt x="12516538" y="27066"/>
                  <a:pt x="12836284" y="0"/>
                </a:cubicBezTo>
                <a:cubicBezTo>
                  <a:pt x="13156031" y="-27066"/>
                  <a:pt x="13195562" y="-9478"/>
                  <a:pt x="13516172" y="0"/>
                </a:cubicBezTo>
                <a:cubicBezTo>
                  <a:pt x="13836782" y="9478"/>
                  <a:pt x="14209657" y="-31062"/>
                  <a:pt x="14393228" y="0"/>
                </a:cubicBezTo>
                <a:cubicBezTo>
                  <a:pt x="14576799" y="31062"/>
                  <a:pt x="14916332" y="-29705"/>
                  <a:pt x="15073115" y="0"/>
                </a:cubicBezTo>
                <a:cubicBezTo>
                  <a:pt x="15229898" y="29705"/>
                  <a:pt x="15520712" y="-13645"/>
                  <a:pt x="15950171" y="0"/>
                </a:cubicBezTo>
                <a:cubicBezTo>
                  <a:pt x="16379630" y="13645"/>
                  <a:pt x="16516009" y="12882"/>
                  <a:pt x="16827226" y="0"/>
                </a:cubicBezTo>
                <a:cubicBezTo>
                  <a:pt x="17138444" y="-12882"/>
                  <a:pt x="17637131" y="5568"/>
                  <a:pt x="17901449" y="0"/>
                </a:cubicBezTo>
                <a:cubicBezTo>
                  <a:pt x="18165767" y="-5568"/>
                  <a:pt x="17960144" y="1545"/>
                  <a:pt x="17989835" y="0"/>
                </a:cubicBezTo>
                <a:cubicBezTo>
                  <a:pt x="18019526" y="-1545"/>
                  <a:pt x="18039319" y="4297"/>
                  <a:pt x="18078220" y="0"/>
                </a:cubicBezTo>
                <a:cubicBezTo>
                  <a:pt x="18117121" y="-4297"/>
                  <a:pt x="18901948" y="-40390"/>
                  <a:pt x="19716750" y="0"/>
                </a:cubicBezTo>
                <a:cubicBezTo>
                  <a:pt x="19715400" y="24086"/>
                  <a:pt x="19718392" y="35342"/>
                  <a:pt x="19716750" y="54864"/>
                </a:cubicBezTo>
                <a:cubicBezTo>
                  <a:pt x="19680309" y="51836"/>
                  <a:pt x="19651162" y="52399"/>
                  <a:pt x="19628365" y="54864"/>
                </a:cubicBezTo>
                <a:cubicBezTo>
                  <a:pt x="19605568" y="57329"/>
                  <a:pt x="19560023" y="53958"/>
                  <a:pt x="19539979" y="54864"/>
                </a:cubicBezTo>
                <a:cubicBezTo>
                  <a:pt x="19519935" y="55770"/>
                  <a:pt x="18803007" y="13090"/>
                  <a:pt x="18465756" y="54864"/>
                </a:cubicBezTo>
                <a:cubicBezTo>
                  <a:pt x="18128505" y="96638"/>
                  <a:pt x="18150931" y="40827"/>
                  <a:pt x="17983036" y="54864"/>
                </a:cubicBezTo>
                <a:cubicBezTo>
                  <a:pt x="17815141" y="68901"/>
                  <a:pt x="17403832" y="87487"/>
                  <a:pt x="16908813" y="54864"/>
                </a:cubicBezTo>
                <a:cubicBezTo>
                  <a:pt x="16413794" y="22241"/>
                  <a:pt x="16548831" y="23506"/>
                  <a:pt x="16228925" y="54864"/>
                </a:cubicBezTo>
                <a:cubicBezTo>
                  <a:pt x="15909019" y="86222"/>
                  <a:pt x="16171287" y="53802"/>
                  <a:pt x="16140539" y="54864"/>
                </a:cubicBezTo>
                <a:cubicBezTo>
                  <a:pt x="16109791" y="55926"/>
                  <a:pt x="15981372" y="43620"/>
                  <a:pt x="15854987" y="54864"/>
                </a:cubicBezTo>
                <a:cubicBezTo>
                  <a:pt x="15728602" y="66108"/>
                  <a:pt x="15582773" y="77709"/>
                  <a:pt x="15372266" y="54864"/>
                </a:cubicBezTo>
                <a:cubicBezTo>
                  <a:pt x="15161759" y="32019"/>
                  <a:pt x="14741476" y="92224"/>
                  <a:pt x="14495211" y="54864"/>
                </a:cubicBezTo>
                <a:cubicBezTo>
                  <a:pt x="14248947" y="17504"/>
                  <a:pt x="13806939" y="75565"/>
                  <a:pt x="13618155" y="54864"/>
                </a:cubicBezTo>
                <a:cubicBezTo>
                  <a:pt x="13429371" y="34163"/>
                  <a:pt x="13157365" y="23208"/>
                  <a:pt x="12938267" y="54864"/>
                </a:cubicBezTo>
                <a:cubicBezTo>
                  <a:pt x="12719169" y="86520"/>
                  <a:pt x="12605533" y="63192"/>
                  <a:pt x="12455547" y="54864"/>
                </a:cubicBezTo>
                <a:cubicBezTo>
                  <a:pt x="12305561" y="46536"/>
                  <a:pt x="11617373" y="63694"/>
                  <a:pt x="11381324" y="54864"/>
                </a:cubicBezTo>
                <a:cubicBezTo>
                  <a:pt x="11145275" y="46034"/>
                  <a:pt x="11027867" y="55438"/>
                  <a:pt x="10701436" y="54864"/>
                </a:cubicBezTo>
                <a:cubicBezTo>
                  <a:pt x="10375005" y="54290"/>
                  <a:pt x="10552514" y="57850"/>
                  <a:pt x="10415883" y="54864"/>
                </a:cubicBezTo>
                <a:cubicBezTo>
                  <a:pt x="10279252" y="51878"/>
                  <a:pt x="10216281" y="46915"/>
                  <a:pt x="10130330" y="54864"/>
                </a:cubicBezTo>
                <a:cubicBezTo>
                  <a:pt x="10044379" y="62813"/>
                  <a:pt x="10067703" y="54094"/>
                  <a:pt x="10041945" y="54864"/>
                </a:cubicBezTo>
                <a:cubicBezTo>
                  <a:pt x="10016188" y="55634"/>
                  <a:pt x="9656092" y="44919"/>
                  <a:pt x="9362057" y="54864"/>
                </a:cubicBezTo>
                <a:cubicBezTo>
                  <a:pt x="9068022" y="64809"/>
                  <a:pt x="9143480" y="40995"/>
                  <a:pt x="9076504" y="54864"/>
                </a:cubicBezTo>
                <a:cubicBezTo>
                  <a:pt x="9009528" y="68733"/>
                  <a:pt x="8278059" y="21677"/>
                  <a:pt x="8002281" y="54864"/>
                </a:cubicBezTo>
                <a:cubicBezTo>
                  <a:pt x="7726503" y="88051"/>
                  <a:pt x="7328338" y="65046"/>
                  <a:pt x="7125226" y="54864"/>
                </a:cubicBezTo>
                <a:cubicBezTo>
                  <a:pt x="6922114" y="44682"/>
                  <a:pt x="6840249" y="51432"/>
                  <a:pt x="6642505" y="54864"/>
                </a:cubicBezTo>
                <a:cubicBezTo>
                  <a:pt x="6444761" y="58296"/>
                  <a:pt x="5913190" y="88814"/>
                  <a:pt x="5568282" y="54864"/>
                </a:cubicBezTo>
                <a:cubicBezTo>
                  <a:pt x="5223374" y="20914"/>
                  <a:pt x="5143831" y="54740"/>
                  <a:pt x="4888394" y="54864"/>
                </a:cubicBezTo>
                <a:cubicBezTo>
                  <a:pt x="4632957" y="54988"/>
                  <a:pt x="4740870" y="64287"/>
                  <a:pt x="4602841" y="54864"/>
                </a:cubicBezTo>
                <a:cubicBezTo>
                  <a:pt x="4464812" y="45441"/>
                  <a:pt x="3888864" y="3460"/>
                  <a:pt x="3528618" y="54864"/>
                </a:cubicBezTo>
                <a:cubicBezTo>
                  <a:pt x="3168372" y="106268"/>
                  <a:pt x="3377767" y="46907"/>
                  <a:pt x="3243065" y="54864"/>
                </a:cubicBezTo>
                <a:cubicBezTo>
                  <a:pt x="3108363" y="62821"/>
                  <a:pt x="3034963" y="52099"/>
                  <a:pt x="2957513" y="54864"/>
                </a:cubicBezTo>
                <a:cubicBezTo>
                  <a:pt x="2880063" y="57629"/>
                  <a:pt x="2541842" y="56902"/>
                  <a:pt x="2277625" y="54864"/>
                </a:cubicBezTo>
                <a:cubicBezTo>
                  <a:pt x="2013408" y="52826"/>
                  <a:pt x="1755017" y="57179"/>
                  <a:pt x="1400569" y="54864"/>
                </a:cubicBezTo>
                <a:cubicBezTo>
                  <a:pt x="1046121" y="52549"/>
                  <a:pt x="361796" y="115343"/>
                  <a:pt x="0" y="54864"/>
                </a:cubicBezTo>
                <a:cubicBezTo>
                  <a:pt x="677" y="37385"/>
                  <a:pt x="-2045" y="11832"/>
                  <a:pt x="0" y="0"/>
                </a:cubicBezTo>
                <a:close/>
              </a:path>
              <a:path w="19716750" h="54864" stroke="0" extrusionOk="0">
                <a:moveTo>
                  <a:pt x="0" y="0"/>
                </a:moveTo>
                <a:cubicBezTo>
                  <a:pt x="101917" y="-15941"/>
                  <a:pt x="257397" y="14459"/>
                  <a:pt x="482720" y="0"/>
                </a:cubicBezTo>
                <a:cubicBezTo>
                  <a:pt x="708043" y="-14459"/>
                  <a:pt x="547528" y="-342"/>
                  <a:pt x="571106" y="0"/>
                </a:cubicBezTo>
                <a:cubicBezTo>
                  <a:pt x="594684" y="342"/>
                  <a:pt x="1373360" y="39763"/>
                  <a:pt x="1645329" y="0"/>
                </a:cubicBezTo>
                <a:cubicBezTo>
                  <a:pt x="1917298" y="-39763"/>
                  <a:pt x="1998769" y="-2435"/>
                  <a:pt x="2128049" y="0"/>
                </a:cubicBezTo>
                <a:cubicBezTo>
                  <a:pt x="2257329" y="2435"/>
                  <a:pt x="2495330" y="6295"/>
                  <a:pt x="2610770" y="0"/>
                </a:cubicBezTo>
                <a:cubicBezTo>
                  <a:pt x="2726210" y="-6295"/>
                  <a:pt x="3329833" y="28960"/>
                  <a:pt x="3684993" y="0"/>
                </a:cubicBezTo>
                <a:cubicBezTo>
                  <a:pt x="4040153" y="-28960"/>
                  <a:pt x="3863469" y="8973"/>
                  <a:pt x="3970546" y="0"/>
                </a:cubicBezTo>
                <a:cubicBezTo>
                  <a:pt x="4077623" y="-8973"/>
                  <a:pt x="4539684" y="-50984"/>
                  <a:pt x="5044768" y="0"/>
                </a:cubicBezTo>
                <a:cubicBezTo>
                  <a:pt x="5549852" y="50984"/>
                  <a:pt x="5629857" y="-20005"/>
                  <a:pt x="6118991" y="0"/>
                </a:cubicBezTo>
                <a:cubicBezTo>
                  <a:pt x="6608125" y="20005"/>
                  <a:pt x="6571856" y="10742"/>
                  <a:pt x="6798879" y="0"/>
                </a:cubicBezTo>
                <a:cubicBezTo>
                  <a:pt x="7025902" y="-10742"/>
                  <a:pt x="7550898" y="-1797"/>
                  <a:pt x="7873102" y="0"/>
                </a:cubicBezTo>
                <a:cubicBezTo>
                  <a:pt x="8195306" y="1797"/>
                  <a:pt x="8224918" y="-16494"/>
                  <a:pt x="8355823" y="0"/>
                </a:cubicBezTo>
                <a:cubicBezTo>
                  <a:pt x="8486728" y="16494"/>
                  <a:pt x="8667808" y="22386"/>
                  <a:pt x="8838543" y="0"/>
                </a:cubicBezTo>
                <a:cubicBezTo>
                  <a:pt x="9009278" y="-22386"/>
                  <a:pt x="9373901" y="16382"/>
                  <a:pt x="9715599" y="0"/>
                </a:cubicBezTo>
                <a:cubicBezTo>
                  <a:pt x="10057297" y="-16382"/>
                  <a:pt x="10019567" y="9923"/>
                  <a:pt x="10198319" y="0"/>
                </a:cubicBezTo>
                <a:cubicBezTo>
                  <a:pt x="10377071" y="-9923"/>
                  <a:pt x="10943544" y="-6454"/>
                  <a:pt x="11272542" y="0"/>
                </a:cubicBezTo>
                <a:cubicBezTo>
                  <a:pt x="11601540" y="6454"/>
                  <a:pt x="11819487" y="-48678"/>
                  <a:pt x="12346765" y="0"/>
                </a:cubicBezTo>
                <a:cubicBezTo>
                  <a:pt x="12874043" y="48678"/>
                  <a:pt x="12825331" y="30992"/>
                  <a:pt x="13026653" y="0"/>
                </a:cubicBezTo>
                <a:cubicBezTo>
                  <a:pt x="13227975" y="-30992"/>
                  <a:pt x="13315121" y="-7696"/>
                  <a:pt x="13509373" y="0"/>
                </a:cubicBezTo>
                <a:cubicBezTo>
                  <a:pt x="13703625" y="7696"/>
                  <a:pt x="13579096" y="-2161"/>
                  <a:pt x="13597759" y="0"/>
                </a:cubicBezTo>
                <a:cubicBezTo>
                  <a:pt x="13616422" y="2161"/>
                  <a:pt x="13752388" y="7822"/>
                  <a:pt x="13883312" y="0"/>
                </a:cubicBezTo>
                <a:cubicBezTo>
                  <a:pt x="14014236" y="-7822"/>
                  <a:pt x="14099584" y="9514"/>
                  <a:pt x="14168864" y="0"/>
                </a:cubicBezTo>
                <a:cubicBezTo>
                  <a:pt x="14238144" y="-9514"/>
                  <a:pt x="14512903" y="-13112"/>
                  <a:pt x="14651585" y="0"/>
                </a:cubicBezTo>
                <a:cubicBezTo>
                  <a:pt x="14790267" y="13112"/>
                  <a:pt x="15222860" y="-22630"/>
                  <a:pt x="15725808" y="0"/>
                </a:cubicBezTo>
                <a:cubicBezTo>
                  <a:pt x="16228756" y="22630"/>
                  <a:pt x="16188060" y="-18243"/>
                  <a:pt x="16405696" y="0"/>
                </a:cubicBezTo>
                <a:cubicBezTo>
                  <a:pt x="16623332" y="18243"/>
                  <a:pt x="16671647" y="2091"/>
                  <a:pt x="16888416" y="0"/>
                </a:cubicBezTo>
                <a:cubicBezTo>
                  <a:pt x="17105185" y="-2091"/>
                  <a:pt x="16937283" y="598"/>
                  <a:pt x="16976802" y="0"/>
                </a:cubicBezTo>
                <a:cubicBezTo>
                  <a:pt x="17016321" y="-598"/>
                  <a:pt x="17022342" y="-663"/>
                  <a:pt x="17065187" y="0"/>
                </a:cubicBezTo>
                <a:cubicBezTo>
                  <a:pt x="17108032" y="663"/>
                  <a:pt x="17643731" y="22300"/>
                  <a:pt x="17942243" y="0"/>
                </a:cubicBezTo>
                <a:cubicBezTo>
                  <a:pt x="18240755" y="-22300"/>
                  <a:pt x="18085240" y="-11218"/>
                  <a:pt x="18227795" y="0"/>
                </a:cubicBezTo>
                <a:cubicBezTo>
                  <a:pt x="18370350" y="11218"/>
                  <a:pt x="19095951" y="-56578"/>
                  <a:pt x="19716750" y="0"/>
                </a:cubicBezTo>
                <a:cubicBezTo>
                  <a:pt x="19717896" y="26820"/>
                  <a:pt x="19716026" y="36838"/>
                  <a:pt x="19716750" y="54864"/>
                </a:cubicBezTo>
                <a:cubicBezTo>
                  <a:pt x="19470470" y="84958"/>
                  <a:pt x="19274187" y="71569"/>
                  <a:pt x="19036862" y="54864"/>
                </a:cubicBezTo>
                <a:cubicBezTo>
                  <a:pt x="18799537" y="38159"/>
                  <a:pt x="18828111" y="63956"/>
                  <a:pt x="18751309" y="54864"/>
                </a:cubicBezTo>
                <a:cubicBezTo>
                  <a:pt x="18674507" y="45772"/>
                  <a:pt x="18685262" y="53019"/>
                  <a:pt x="18662924" y="54864"/>
                </a:cubicBezTo>
                <a:cubicBezTo>
                  <a:pt x="18640586" y="56709"/>
                  <a:pt x="18452751" y="44972"/>
                  <a:pt x="18377371" y="54864"/>
                </a:cubicBezTo>
                <a:cubicBezTo>
                  <a:pt x="18301991" y="64756"/>
                  <a:pt x="17885438" y="75223"/>
                  <a:pt x="17500315" y="54864"/>
                </a:cubicBezTo>
                <a:cubicBezTo>
                  <a:pt x="17115192" y="34505"/>
                  <a:pt x="17282854" y="46803"/>
                  <a:pt x="17214762" y="54864"/>
                </a:cubicBezTo>
                <a:cubicBezTo>
                  <a:pt x="17146670" y="62925"/>
                  <a:pt x="17165630" y="57432"/>
                  <a:pt x="17126377" y="54864"/>
                </a:cubicBezTo>
                <a:cubicBezTo>
                  <a:pt x="17087124" y="52296"/>
                  <a:pt x="16973553" y="67976"/>
                  <a:pt x="16840824" y="54864"/>
                </a:cubicBezTo>
                <a:cubicBezTo>
                  <a:pt x="16708095" y="41752"/>
                  <a:pt x="16508011" y="52046"/>
                  <a:pt x="16358104" y="54864"/>
                </a:cubicBezTo>
                <a:cubicBezTo>
                  <a:pt x="16208197" y="57682"/>
                  <a:pt x="15975696" y="76911"/>
                  <a:pt x="15678216" y="54864"/>
                </a:cubicBezTo>
                <a:cubicBezTo>
                  <a:pt x="15380736" y="32817"/>
                  <a:pt x="15507816" y="61569"/>
                  <a:pt x="15392663" y="54864"/>
                </a:cubicBezTo>
                <a:cubicBezTo>
                  <a:pt x="15277510" y="48159"/>
                  <a:pt x="14542766" y="61490"/>
                  <a:pt x="14318440" y="54864"/>
                </a:cubicBezTo>
                <a:cubicBezTo>
                  <a:pt x="14094114" y="48238"/>
                  <a:pt x="13852412" y="61097"/>
                  <a:pt x="13638552" y="54864"/>
                </a:cubicBezTo>
                <a:cubicBezTo>
                  <a:pt x="13424692" y="48631"/>
                  <a:pt x="12857895" y="84724"/>
                  <a:pt x="12564329" y="54864"/>
                </a:cubicBezTo>
                <a:cubicBezTo>
                  <a:pt x="12270763" y="25004"/>
                  <a:pt x="11951819" y="16084"/>
                  <a:pt x="11687274" y="54864"/>
                </a:cubicBezTo>
                <a:cubicBezTo>
                  <a:pt x="11422729" y="93644"/>
                  <a:pt x="11409295" y="64237"/>
                  <a:pt x="11204553" y="54864"/>
                </a:cubicBezTo>
                <a:cubicBezTo>
                  <a:pt x="10999811" y="45491"/>
                  <a:pt x="10569935" y="92240"/>
                  <a:pt x="10327498" y="54864"/>
                </a:cubicBezTo>
                <a:cubicBezTo>
                  <a:pt x="10085061" y="17488"/>
                  <a:pt x="10102635" y="49236"/>
                  <a:pt x="10041945" y="54864"/>
                </a:cubicBezTo>
                <a:cubicBezTo>
                  <a:pt x="9981255" y="60492"/>
                  <a:pt x="9682072" y="58522"/>
                  <a:pt x="9362057" y="54864"/>
                </a:cubicBezTo>
                <a:cubicBezTo>
                  <a:pt x="9042042" y="51206"/>
                  <a:pt x="9297777" y="55173"/>
                  <a:pt x="9273671" y="54864"/>
                </a:cubicBezTo>
                <a:cubicBezTo>
                  <a:pt x="9249565" y="54555"/>
                  <a:pt x="8649774" y="103856"/>
                  <a:pt x="8199448" y="54864"/>
                </a:cubicBezTo>
                <a:cubicBezTo>
                  <a:pt x="7749122" y="5872"/>
                  <a:pt x="7724716" y="47460"/>
                  <a:pt x="7519561" y="54864"/>
                </a:cubicBezTo>
                <a:cubicBezTo>
                  <a:pt x="7314406" y="62268"/>
                  <a:pt x="6818025" y="12412"/>
                  <a:pt x="6445338" y="54864"/>
                </a:cubicBezTo>
                <a:cubicBezTo>
                  <a:pt x="6072651" y="97316"/>
                  <a:pt x="6077369" y="41018"/>
                  <a:pt x="5962617" y="54864"/>
                </a:cubicBezTo>
                <a:cubicBezTo>
                  <a:pt x="5847865" y="68710"/>
                  <a:pt x="5759570" y="67968"/>
                  <a:pt x="5677064" y="54864"/>
                </a:cubicBezTo>
                <a:cubicBezTo>
                  <a:pt x="5594558" y="41760"/>
                  <a:pt x="5267625" y="35573"/>
                  <a:pt x="4997176" y="54864"/>
                </a:cubicBezTo>
                <a:cubicBezTo>
                  <a:pt x="4726727" y="74155"/>
                  <a:pt x="4386576" y="98251"/>
                  <a:pt x="4120121" y="54864"/>
                </a:cubicBezTo>
                <a:cubicBezTo>
                  <a:pt x="3853667" y="11477"/>
                  <a:pt x="3459217" y="39214"/>
                  <a:pt x="3045898" y="54864"/>
                </a:cubicBezTo>
                <a:cubicBezTo>
                  <a:pt x="2632579" y="70514"/>
                  <a:pt x="2520676" y="73595"/>
                  <a:pt x="2168843" y="54864"/>
                </a:cubicBezTo>
                <a:cubicBezTo>
                  <a:pt x="1817010" y="36133"/>
                  <a:pt x="1572831" y="34662"/>
                  <a:pt x="1094620" y="54864"/>
                </a:cubicBezTo>
                <a:cubicBezTo>
                  <a:pt x="616409" y="75066"/>
                  <a:pt x="331639" y="79735"/>
                  <a:pt x="0" y="54864"/>
                </a:cubicBezTo>
                <a:cubicBezTo>
                  <a:pt x="-1785" y="38831"/>
                  <a:pt x="1294" y="1795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553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4603" y="730253"/>
            <a:ext cx="19716750" cy="265112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4605" y="3877056"/>
            <a:ext cx="9670850" cy="1647824"/>
          </a:xfrm>
        </p:spPr>
        <p:txBody>
          <a:bodyPr anchor="b">
            <a:normAutofit/>
          </a:bodyPr>
          <a:lstStyle>
            <a:lvl1pPr marL="0" indent="0">
              <a:buNone/>
              <a:defRPr sz="27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74605" y="5852160"/>
            <a:ext cx="9670850" cy="65288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1572876" y="3877056"/>
            <a:ext cx="9718478" cy="1647824"/>
          </a:xfrm>
        </p:spPr>
        <p:txBody>
          <a:bodyPr anchor="b">
            <a:normAutofit/>
          </a:bodyPr>
          <a:lstStyle>
            <a:lvl1pPr marL="0" indent="0">
              <a:buNone/>
              <a:defRPr sz="27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1572876" y="5852160"/>
            <a:ext cx="9718478" cy="65288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1571623" y="3419856"/>
            <a:ext cx="19716750" cy="54864"/>
          </a:xfrm>
          <a:custGeom>
            <a:avLst/>
            <a:gdLst>
              <a:gd name="csX0" fmla="*/ 0 w 19716750"/>
              <a:gd name="csY0" fmla="*/ 0 h 54864"/>
              <a:gd name="csX1" fmla="*/ 482720 w 19716750"/>
              <a:gd name="csY1" fmla="*/ 0 h 54864"/>
              <a:gd name="csX2" fmla="*/ 1359776 w 19716750"/>
              <a:gd name="csY2" fmla="*/ 0 h 54864"/>
              <a:gd name="csX3" fmla="*/ 1842496 w 19716750"/>
              <a:gd name="csY3" fmla="*/ 0 h 54864"/>
              <a:gd name="csX4" fmla="*/ 1930882 w 19716750"/>
              <a:gd name="csY4" fmla="*/ 0 h 54864"/>
              <a:gd name="csX5" fmla="*/ 2413602 w 19716750"/>
              <a:gd name="csY5" fmla="*/ 0 h 54864"/>
              <a:gd name="csX6" fmla="*/ 3290658 w 19716750"/>
              <a:gd name="csY6" fmla="*/ 0 h 54864"/>
              <a:gd name="csX7" fmla="*/ 4364881 w 19716750"/>
              <a:gd name="csY7" fmla="*/ 0 h 54864"/>
              <a:gd name="csX8" fmla="*/ 4453266 w 19716750"/>
              <a:gd name="csY8" fmla="*/ 0 h 54864"/>
              <a:gd name="csX9" fmla="*/ 4541651 w 19716750"/>
              <a:gd name="csY9" fmla="*/ 0 h 54864"/>
              <a:gd name="csX10" fmla="*/ 5615874 w 19716750"/>
              <a:gd name="csY10" fmla="*/ 0 h 54864"/>
              <a:gd name="csX11" fmla="*/ 5704260 w 19716750"/>
              <a:gd name="csY11" fmla="*/ 0 h 54864"/>
              <a:gd name="csX12" fmla="*/ 6384148 w 19716750"/>
              <a:gd name="csY12" fmla="*/ 0 h 54864"/>
              <a:gd name="csX13" fmla="*/ 6669701 w 19716750"/>
              <a:gd name="csY13" fmla="*/ 0 h 54864"/>
              <a:gd name="csX14" fmla="*/ 6955254 w 19716750"/>
              <a:gd name="csY14" fmla="*/ 0 h 54864"/>
              <a:gd name="csX15" fmla="*/ 7240806 w 19716750"/>
              <a:gd name="csY15" fmla="*/ 0 h 54864"/>
              <a:gd name="csX16" fmla="*/ 7526359 w 19716750"/>
              <a:gd name="csY16" fmla="*/ 0 h 54864"/>
              <a:gd name="csX17" fmla="*/ 8009080 w 19716750"/>
              <a:gd name="csY17" fmla="*/ 0 h 54864"/>
              <a:gd name="csX18" fmla="*/ 8294633 w 19716750"/>
              <a:gd name="csY18" fmla="*/ 0 h 54864"/>
              <a:gd name="csX19" fmla="*/ 8777353 w 19716750"/>
              <a:gd name="csY19" fmla="*/ 0 h 54864"/>
              <a:gd name="csX20" fmla="*/ 9654409 w 19716750"/>
              <a:gd name="csY20" fmla="*/ 0 h 54864"/>
              <a:gd name="csX21" fmla="*/ 9939962 w 19716750"/>
              <a:gd name="csY21" fmla="*/ 0 h 54864"/>
              <a:gd name="csX22" fmla="*/ 10028347 w 19716750"/>
              <a:gd name="csY22" fmla="*/ 0 h 54864"/>
              <a:gd name="csX23" fmla="*/ 11102570 w 19716750"/>
              <a:gd name="csY23" fmla="*/ 0 h 54864"/>
              <a:gd name="csX24" fmla="*/ 11190955 w 19716750"/>
              <a:gd name="csY24" fmla="*/ 0 h 54864"/>
              <a:gd name="csX25" fmla="*/ 11870843 w 19716750"/>
              <a:gd name="csY25" fmla="*/ 0 h 54864"/>
              <a:gd name="csX26" fmla="*/ 11959229 w 19716750"/>
              <a:gd name="csY26" fmla="*/ 0 h 54864"/>
              <a:gd name="csX27" fmla="*/ 12836284 w 19716750"/>
              <a:gd name="csY27" fmla="*/ 0 h 54864"/>
              <a:gd name="csX28" fmla="*/ 13516172 w 19716750"/>
              <a:gd name="csY28" fmla="*/ 0 h 54864"/>
              <a:gd name="csX29" fmla="*/ 14393228 w 19716750"/>
              <a:gd name="csY29" fmla="*/ 0 h 54864"/>
              <a:gd name="csX30" fmla="*/ 15073115 w 19716750"/>
              <a:gd name="csY30" fmla="*/ 0 h 54864"/>
              <a:gd name="csX31" fmla="*/ 15950171 w 19716750"/>
              <a:gd name="csY31" fmla="*/ 0 h 54864"/>
              <a:gd name="csX32" fmla="*/ 16827226 w 19716750"/>
              <a:gd name="csY32" fmla="*/ 0 h 54864"/>
              <a:gd name="csX33" fmla="*/ 17901449 w 19716750"/>
              <a:gd name="csY33" fmla="*/ 0 h 54864"/>
              <a:gd name="csX34" fmla="*/ 17989835 w 19716750"/>
              <a:gd name="csY34" fmla="*/ 0 h 54864"/>
              <a:gd name="csX35" fmla="*/ 18078220 w 19716750"/>
              <a:gd name="csY35" fmla="*/ 0 h 54864"/>
              <a:gd name="csX36" fmla="*/ 19716750 w 19716750"/>
              <a:gd name="csY36" fmla="*/ 0 h 54864"/>
              <a:gd name="csX37" fmla="*/ 19716750 w 19716750"/>
              <a:gd name="csY37" fmla="*/ 54864 h 54864"/>
              <a:gd name="csX38" fmla="*/ 19628365 w 19716750"/>
              <a:gd name="csY38" fmla="*/ 54864 h 54864"/>
              <a:gd name="csX39" fmla="*/ 19539979 w 19716750"/>
              <a:gd name="csY39" fmla="*/ 54864 h 54864"/>
              <a:gd name="csX40" fmla="*/ 18465756 w 19716750"/>
              <a:gd name="csY40" fmla="*/ 54864 h 54864"/>
              <a:gd name="csX41" fmla="*/ 17983036 w 19716750"/>
              <a:gd name="csY41" fmla="*/ 54864 h 54864"/>
              <a:gd name="csX42" fmla="*/ 16908813 w 19716750"/>
              <a:gd name="csY42" fmla="*/ 54864 h 54864"/>
              <a:gd name="csX43" fmla="*/ 16228925 w 19716750"/>
              <a:gd name="csY43" fmla="*/ 54864 h 54864"/>
              <a:gd name="csX44" fmla="*/ 16140539 w 19716750"/>
              <a:gd name="csY44" fmla="*/ 54864 h 54864"/>
              <a:gd name="csX45" fmla="*/ 15854987 w 19716750"/>
              <a:gd name="csY45" fmla="*/ 54864 h 54864"/>
              <a:gd name="csX46" fmla="*/ 15372266 w 19716750"/>
              <a:gd name="csY46" fmla="*/ 54864 h 54864"/>
              <a:gd name="csX47" fmla="*/ 14495211 w 19716750"/>
              <a:gd name="csY47" fmla="*/ 54864 h 54864"/>
              <a:gd name="csX48" fmla="*/ 13618155 w 19716750"/>
              <a:gd name="csY48" fmla="*/ 54864 h 54864"/>
              <a:gd name="csX49" fmla="*/ 12938267 w 19716750"/>
              <a:gd name="csY49" fmla="*/ 54864 h 54864"/>
              <a:gd name="csX50" fmla="*/ 12455547 w 19716750"/>
              <a:gd name="csY50" fmla="*/ 54864 h 54864"/>
              <a:gd name="csX51" fmla="*/ 11381324 w 19716750"/>
              <a:gd name="csY51" fmla="*/ 54864 h 54864"/>
              <a:gd name="csX52" fmla="*/ 10701436 w 19716750"/>
              <a:gd name="csY52" fmla="*/ 54864 h 54864"/>
              <a:gd name="csX53" fmla="*/ 10415883 w 19716750"/>
              <a:gd name="csY53" fmla="*/ 54864 h 54864"/>
              <a:gd name="csX54" fmla="*/ 10130330 w 19716750"/>
              <a:gd name="csY54" fmla="*/ 54864 h 54864"/>
              <a:gd name="csX55" fmla="*/ 10041945 w 19716750"/>
              <a:gd name="csY55" fmla="*/ 54864 h 54864"/>
              <a:gd name="csX56" fmla="*/ 9362057 w 19716750"/>
              <a:gd name="csY56" fmla="*/ 54864 h 54864"/>
              <a:gd name="csX57" fmla="*/ 9076504 w 19716750"/>
              <a:gd name="csY57" fmla="*/ 54864 h 54864"/>
              <a:gd name="csX58" fmla="*/ 8002281 w 19716750"/>
              <a:gd name="csY58" fmla="*/ 54864 h 54864"/>
              <a:gd name="csX59" fmla="*/ 7125226 w 19716750"/>
              <a:gd name="csY59" fmla="*/ 54864 h 54864"/>
              <a:gd name="csX60" fmla="*/ 6642505 w 19716750"/>
              <a:gd name="csY60" fmla="*/ 54864 h 54864"/>
              <a:gd name="csX61" fmla="*/ 5568282 w 19716750"/>
              <a:gd name="csY61" fmla="*/ 54864 h 54864"/>
              <a:gd name="csX62" fmla="*/ 4888394 w 19716750"/>
              <a:gd name="csY62" fmla="*/ 54864 h 54864"/>
              <a:gd name="csX63" fmla="*/ 4602841 w 19716750"/>
              <a:gd name="csY63" fmla="*/ 54864 h 54864"/>
              <a:gd name="csX64" fmla="*/ 3528618 w 19716750"/>
              <a:gd name="csY64" fmla="*/ 54864 h 54864"/>
              <a:gd name="csX65" fmla="*/ 3243065 w 19716750"/>
              <a:gd name="csY65" fmla="*/ 54864 h 54864"/>
              <a:gd name="csX66" fmla="*/ 2957513 w 19716750"/>
              <a:gd name="csY66" fmla="*/ 54864 h 54864"/>
              <a:gd name="csX67" fmla="*/ 2277625 w 19716750"/>
              <a:gd name="csY67" fmla="*/ 54864 h 54864"/>
              <a:gd name="csX68" fmla="*/ 1400569 w 19716750"/>
              <a:gd name="csY68" fmla="*/ 54864 h 54864"/>
              <a:gd name="csX69" fmla="*/ 0 w 19716750"/>
              <a:gd name="csY69" fmla="*/ 54864 h 54864"/>
              <a:gd name="csX70" fmla="*/ 0 w 19716750"/>
              <a:gd name="csY70" fmla="*/ 0 h 5486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  <a:cxn ang="0">
                <a:pos x="csX63" y="csY63"/>
              </a:cxn>
              <a:cxn ang="0">
                <a:pos x="csX64" y="csY64"/>
              </a:cxn>
              <a:cxn ang="0">
                <a:pos x="csX65" y="csY65"/>
              </a:cxn>
              <a:cxn ang="0">
                <a:pos x="csX66" y="csY66"/>
              </a:cxn>
              <a:cxn ang="0">
                <a:pos x="csX67" y="csY67"/>
              </a:cxn>
              <a:cxn ang="0">
                <a:pos x="csX68" y="csY68"/>
              </a:cxn>
              <a:cxn ang="0">
                <a:pos x="csX69" y="csY69"/>
              </a:cxn>
              <a:cxn ang="0">
                <a:pos x="csX70" y="csY70"/>
              </a:cxn>
            </a:cxnLst>
            <a:rect l="l" t="t" r="r" b="b"/>
            <a:pathLst>
              <a:path w="19716750" h="54864" fill="none" extrusionOk="0">
                <a:moveTo>
                  <a:pt x="0" y="0"/>
                </a:moveTo>
                <a:cubicBezTo>
                  <a:pt x="158785" y="3991"/>
                  <a:pt x="334165" y="-6063"/>
                  <a:pt x="482720" y="0"/>
                </a:cubicBezTo>
                <a:cubicBezTo>
                  <a:pt x="631275" y="6063"/>
                  <a:pt x="932117" y="12462"/>
                  <a:pt x="1359776" y="0"/>
                </a:cubicBezTo>
                <a:cubicBezTo>
                  <a:pt x="1787435" y="-12462"/>
                  <a:pt x="1662366" y="5783"/>
                  <a:pt x="1842496" y="0"/>
                </a:cubicBezTo>
                <a:cubicBezTo>
                  <a:pt x="2022626" y="-5783"/>
                  <a:pt x="1911390" y="2864"/>
                  <a:pt x="1930882" y="0"/>
                </a:cubicBezTo>
                <a:cubicBezTo>
                  <a:pt x="1950374" y="-2864"/>
                  <a:pt x="2196755" y="-10179"/>
                  <a:pt x="2413602" y="0"/>
                </a:cubicBezTo>
                <a:cubicBezTo>
                  <a:pt x="2630449" y="10179"/>
                  <a:pt x="2943850" y="-43160"/>
                  <a:pt x="3290658" y="0"/>
                </a:cubicBezTo>
                <a:cubicBezTo>
                  <a:pt x="3637466" y="43160"/>
                  <a:pt x="4047513" y="44716"/>
                  <a:pt x="4364881" y="0"/>
                </a:cubicBezTo>
                <a:cubicBezTo>
                  <a:pt x="4682249" y="-44716"/>
                  <a:pt x="4411843" y="2828"/>
                  <a:pt x="4453266" y="0"/>
                </a:cubicBezTo>
                <a:cubicBezTo>
                  <a:pt x="4494689" y="-2828"/>
                  <a:pt x="4504357" y="-3044"/>
                  <a:pt x="4541651" y="0"/>
                </a:cubicBezTo>
                <a:cubicBezTo>
                  <a:pt x="4578946" y="3044"/>
                  <a:pt x="5183042" y="-7817"/>
                  <a:pt x="5615874" y="0"/>
                </a:cubicBezTo>
                <a:cubicBezTo>
                  <a:pt x="6048706" y="7817"/>
                  <a:pt x="5672314" y="2336"/>
                  <a:pt x="5704260" y="0"/>
                </a:cubicBezTo>
                <a:cubicBezTo>
                  <a:pt x="5736206" y="-2336"/>
                  <a:pt x="6188257" y="-27886"/>
                  <a:pt x="6384148" y="0"/>
                </a:cubicBezTo>
                <a:cubicBezTo>
                  <a:pt x="6580039" y="27886"/>
                  <a:pt x="6568271" y="909"/>
                  <a:pt x="6669701" y="0"/>
                </a:cubicBezTo>
                <a:cubicBezTo>
                  <a:pt x="6771131" y="-909"/>
                  <a:pt x="6815395" y="-11888"/>
                  <a:pt x="6955254" y="0"/>
                </a:cubicBezTo>
                <a:cubicBezTo>
                  <a:pt x="7095113" y="11888"/>
                  <a:pt x="7154177" y="-13389"/>
                  <a:pt x="7240806" y="0"/>
                </a:cubicBezTo>
                <a:cubicBezTo>
                  <a:pt x="7327435" y="13389"/>
                  <a:pt x="7433044" y="-10016"/>
                  <a:pt x="7526359" y="0"/>
                </a:cubicBezTo>
                <a:cubicBezTo>
                  <a:pt x="7619674" y="10016"/>
                  <a:pt x="7851355" y="628"/>
                  <a:pt x="8009080" y="0"/>
                </a:cubicBezTo>
                <a:cubicBezTo>
                  <a:pt x="8166805" y="-628"/>
                  <a:pt x="8165369" y="13269"/>
                  <a:pt x="8294633" y="0"/>
                </a:cubicBezTo>
                <a:cubicBezTo>
                  <a:pt x="8423897" y="-13269"/>
                  <a:pt x="8620458" y="-10082"/>
                  <a:pt x="8777353" y="0"/>
                </a:cubicBezTo>
                <a:cubicBezTo>
                  <a:pt x="8934248" y="10082"/>
                  <a:pt x="9264843" y="-28598"/>
                  <a:pt x="9654409" y="0"/>
                </a:cubicBezTo>
                <a:cubicBezTo>
                  <a:pt x="10043975" y="28598"/>
                  <a:pt x="9815743" y="-8153"/>
                  <a:pt x="9939962" y="0"/>
                </a:cubicBezTo>
                <a:cubicBezTo>
                  <a:pt x="10064181" y="8153"/>
                  <a:pt x="9991815" y="535"/>
                  <a:pt x="10028347" y="0"/>
                </a:cubicBezTo>
                <a:cubicBezTo>
                  <a:pt x="10064880" y="-535"/>
                  <a:pt x="10652331" y="-53562"/>
                  <a:pt x="11102570" y="0"/>
                </a:cubicBezTo>
                <a:cubicBezTo>
                  <a:pt x="11552809" y="53562"/>
                  <a:pt x="11163307" y="2251"/>
                  <a:pt x="11190955" y="0"/>
                </a:cubicBezTo>
                <a:cubicBezTo>
                  <a:pt x="11218604" y="-2251"/>
                  <a:pt x="11606408" y="3535"/>
                  <a:pt x="11870843" y="0"/>
                </a:cubicBezTo>
                <a:cubicBezTo>
                  <a:pt x="12135278" y="-3535"/>
                  <a:pt x="11920267" y="4237"/>
                  <a:pt x="11959229" y="0"/>
                </a:cubicBezTo>
                <a:cubicBezTo>
                  <a:pt x="11998191" y="-4237"/>
                  <a:pt x="12516538" y="27066"/>
                  <a:pt x="12836284" y="0"/>
                </a:cubicBezTo>
                <a:cubicBezTo>
                  <a:pt x="13156031" y="-27066"/>
                  <a:pt x="13195562" y="-9478"/>
                  <a:pt x="13516172" y="0"/>
                </a:cubicBezTo>
                <a:cubicBezTo>
                  <a:pt x="13836782" y="9478"/>
                  <a:pt x="14209657" y="-31062"/>
                  <a:pt x="14393228" y="0"/>
                </a:cubicBezTo>
                <a:cubicBezTo>
                  <a:pt x="14576799" y="31062"/>
                  <a:pt x="14916332" y="-29705"/>
                  <a:pt x="15073115" y="0"/>
                </a:cubicBezTo>
                <a:cubicBezTo>
                  <a:pt x="15229898" y="29705"/>
                  <a:pt x="15520712" y="-13645"/>
                  <a:pt x="15950171" y="0"/>
                </a:cubicBezTo>
                <a:cubicBezTo>
                  <a:pt x="16379630" y="13645"/>
                  <a:pt x="16516009" y="12882"/>
                  <a:pt x="16827226" y="0"/>
                </a:cubicBezTo>
                <a:cubicBezTo>
                  <a:pt x="17138444" y="-12882"/>
                  <a:pt x="17637131" y="5568"/>
                  <a:pt x="17901449" y="0"/>
                </a:cubicBezTo>
                <a:cubicBezTo>
                  <a:pt x="18165767" y="-5568"/>
                  <a:pt x="17960144" y="1545"/>
                  <a:pt x="17989835" y="0"/>
                </a:cubicBezTo>
                <a:cubicBezTo>
                  <a:pt x="18019526" y="-1545"/>
                  <a:pt x="18039319" y="4297"/>
                  <a:pt x="18078220" y="0"/>
                </a:cubicBezTo>
                <a:cubicBezTo>
                  <a:pt x="18117121" y="-4297"/>
                  <a:pt x="18901948" y="-40390"/>
                  <a:pt x="19716750" y="0"/>
                </a:cubicBezTo>
                <a:cubicBezTo>
                  <a:pt x="19715400" y="24086"/>
                  <a:pt x="19718392" y="35342"/>
                  <a:pt x="19716750" y="54864"/>
                </a:cubicBezTo>
                <a:cubicBezTo>
                  <a:pt x="19680309" y="51836"/>
                  <a:pt x="19651162" y="52399"/>
                  <a:pt x="19628365" y="54864"/>
                </a:cubicBezTo>
                <a:cubicBezTo>
                  <a:pt x="19605568" y="57329"/>
                  <a:pt x="19560023" y="53958"/>
                  <a:pt x="19539979" y="54864"/>
                </a:cubicBezTo>
                <a:cubicBezTo>
                  <a:pt x="19519935" y="55770"/>
                  <a:pt x="18803007" y="13090"/>
                  <a:pt x="18465756" y="54864"/>
                </a:cubicBezTo>
                <a:cubicBezTo>
                  <a:pt x="18128505" y="96638"/>
                  <a:pt x="18150931" y="40827"/>
                  <a:pt x="17983036" y="54864"/>
                </a:cubicBezTo>
                <a:cubicBezTo>
                  <a:pt x="17815141" y="68901"/>
                  <a:pt x="17403832" y="87487"/>
                  <a:pt x="16908813" y="54864"/>
                </a:cubicBezTo>
                <a:cubicBezTo>
                  <a:pt x="16413794" y="22241"/>
                  <a:pt x="16548831" y="23506"/>
                  <a:pt x="16228925" y="54864"/>
                </a:cubicBezTo>
                <a:cubicBezTo>
                  <a:pt x="15909019" y="86222"/>
                  <a:pt x="16171287" y="53802"/>
                  <a:pt x="16140539" y="54864"/>
                </a:cubicBezTo>
                <a:cubicBezTo>
                  <a:pt x="16109791" y="55926"/>
                  <a:pt x="15981372" y="43620"/>
                  <a:pt x="15854987" y="54864"/>
                </a:cubicBezTo>
                <a:cubicBezTo>
                  <a:pt x="15728602" y="66108"/>
                  <a:pt x="15582773" y="77709"/>
                  <a:pt x="15372266" y="54864"/>
                </a:cubicBezTo>
                <a:cubicBezTo>
                  <a:pt x="15161759" y="32019"/>
                  <a:pt x="14741476" y="92224"/>
                  <a:pt x="14495211" y="54864"/>
                </a:cubicBezTo>
                <a:cubicBezTo>
                  <a:pt x="14248947" y="17504"/>
                  <a:pt x="13806939" y="75565"/>
                  <a:pt x="13618155" y="54864"/>
                </a:cubicBezTo>
                <a:cubicBezTo>
                  <a:pt x="13429371" y="34163"/>
                  <a:pt x="13157365" y="23208"/>
                  <a:pt x="12938267" y="54864"/>
                </a:cubicBezTo>
                <a:cubicBezTo>
                  <a:pt x="12719169" y="86520"/>
                  <a:pt x="12605533" y="63192"/>
                  <a:pt x="12455547" y="54864"/>
                </a:cubicBezTo>
                <a:cubicBezTo>
                  <a:pt x="12305561" y="46536"/>
                  <a:pt x="11617373" y="63694"/>
                  <a:pt x="11381324" y="54864"/>
                </a:cubicBezTo>
                <a:cubicBezTo>
                  <a:pt x="11145275" y="46034"/>
                  <a:pt x="11027867" y="55438"/>
                  <a:pt x="10701436" y="54864"/>
                </a:cubicBezTo>
                <a:cubicBezTo>
                  <a:pt x="10375005" y="54290"/>
                  <a:pt x="10552514" y="57850"/>
                  <a:pt x="10415883" y="54864"/>
                </a:cubicBezTo>
                <a:cubicBezTo>
                  <a:pt x="10279252" y="51878"/>
                  <a:pt x="10216281" y="46915"/>
                  <a:pt x="10130330" y="54864"/>
                </a:cubicBezTo>
                <a:cubicBezTo>
                  <a:pt x="10044379" y="62813"/>
                  <a:pt x="10067703" y="54094"/>
                  <a:pt x="10041945" y="54864"/>
                </a:cubicBezTo>
                <a:cubicBezTo>
                  <a:pt x="10016188" y="55634"/>
                  <a:pt x="9656092" y="44919"/>
                  <a:pt x="9362057" y="54864"/>
                </a:cubicBezTo>
                <a:cubicBezTo>
                  <a:pt x="9068022" y="64809"/>
                  <a:pt x="9143480" y="40995"/>
                  <a:pt x="9076504" y="54864"/>
                </a:cubicBezTo>
                <a:cubicBezTo>
                  <a:pt x="9009528" y="68733"/>
                  <a:pt x="8278059" y="21677"/>
                  <a:pt x="8002281" y="54864"/>
                </a:cubicBezTo>
                <a:cubicBezTo>
                  <a:pt x="7726503" y="88051"/>
                  <a:pt x="7328338" y="65046"/>
                  <a:pt x="7125226" y="54864"/>
                </a:cubicBezTo>
                <a:cubicBezTo>
                  <a:pt x="6922114" y="44682"/>
                  <a:pt x="6840249" y="51432"/>
                  <a:pt x="6642505" y="54864"/>
                </a:cubicBezTo>
                <a:cubicBezTo>
                  <a:pt x="6444761" y="58296"/>
                  <a:pt x="5913190" y="88814"/>
                  <a:pt x="5568282" y="54864"/>
                </a:cubicBezTo>
                <a:cubicBezTo>
                  <a:pt x="5223374" y="20914"/>
                  <a:pt x="5143831" y="54740"/>
                  <a:pt x="4888394" y="54864"/>
                </a:cubicBezTo>
                <a:cubicBezTo>
                  <a:pt x="4632957" y="54988"/>
                  <a:pt x="4740870" y="64287"/>
                  <a:pt x="4602841" y="54864"/>
                </a:cubicBezTo>
                <a:cubicBezTo>
                  <a:pt x="4464812" y="45441"/>
                  <a:pt x="3888864" y="3460"/>
                  <a:pt x="3528618" y="54864"/>
                </a:cubicBezTo>
                <a:cubicBezTo>
                  <a:pt x="3168372" y="106268"/>
                  <a:pt x="3377767" y="46907"/>
                  <a:pt x="3243065" y="54864"/>
                </a:cubicBezTo>
                <a:cubicBezTo>
                  <a:pt x="3108363" y="62821"/>
                  <a:pt x="3034963" y="52099"/>
                  <a:pt x="2957513" y="54864"/>
                </a:cubicBezTo>
                <a:cubicBezTo>
                  <a:pt x="2880063" y="57629"/>
                  <a:pt x="2541842" y="56902"/>
                  <a:pt x="2277625" y="54864"/>
                </a:cubicBezTo>
                <a:cubicBezTo>
                  <a:pt x="2013408" y="52826"/>
                  <a:pt x="1755017" y="57179"/>
                  <a:pt x="1400569" y="54864"/>
                </a:cubicBezTo>
                <a:cubicBezTo>
                  <a:pt x="1046121" y="52549"/>
                  <a:pt x="361796" y="115343"/>
                  <a:pt x="0" y="54864"/>
                </a:cubicBezTo>
                <a:cubicBezTo>
                  <a:pt x="677" y="37385"/>
                  <a:pt x="-2045" y="11832"/>
                  <a:pt x="0" y="0"/>
                </a:cubicBezTo>
                <a:close/>
              </a:path>
              <a:path w="19716750" h="54864" stroke="0" extrusionOk="0">
                <a:moveTo>
                  <a:pt x="0" y="0"/>
                </a:moveTo>
                <a:cubicBezTo>
                  <a:pt x="101917" y="-15941"/>
                  <a:pt x="257397" y="14459"/>
                  <a:pt x="482720" y="0"/>
                </a:cubicBezTo>
                <a:cubicBezTo>
                  <a:pt x="708043" y="-14459"/>
                  <a:pt x="547528" y="-342"/>
                  <a:pt x="571106" y="0"/>
                </a:cubicBezTo>
                <a:cubicBezTo>
                  <a:pt x="594684" y="342"/>
                  <a:pt x="1373360" y="39763"/>
                  <a:pt x="1645329" y="0"/>
                </a:cubicBezTo>
                <a:cubicBezTo>
                  <a:pt x="1917298" y="-39763"/>
                  <a:pt x="1998769" y="-2435"/>
                  <a:pt x="2128049" y="0"/>
                </a:cubicBezTo>
                <a:cubicBezTo>
                  <a:pt x="2257329" y="2435"/>
                  <a:pt x="2495330" y="6295"/>
                  <a:pt x="2610770" y="0"/>
                </a:cubicBezTo>
                <a:cubicBezTo>
                  <a:pt x="2726210" y="-6295"/>
                  <a:pt x="3329833" y="28960"/>
                  <a:pt x="3684993" y="0"/>
                </a:cubicBezTo>
                <a:cubicBezTo>
                  <a:pt x="4040153" y="-28960"/>
                  <a:pt x="3863469" y="8973"/>
                  <a:pt x="3970546" y="0"/>
                </a:cubicBezTo>
                <a:cubicBezTo>
                  <a:pt x="4077623" y="-8973"/>
                  <a:pt x="4539684" y="-50984"/>
                  <a:pt x="5044768" y="0"/>
                </a:cubicBezTo>
                <a:cubicBezTo>
                  <a:pt x="5549852" y="50984"/>
                  <a:pt x="5629857" y="-20005"/>
                  <a:pt x="6118991" y="0"/>
                </a:cubicBezTo>
                <a:cubicBezTo>
                  <a:pt x="6608125" y="20005"/>
                  <a:pt x="6571856" y="10742"/>
                  <a:pt x="6798879" y="0"/>
                </a:cubicBezTo>
                <a:cubicBezTo>
                  <a:pt x="7025902" y="-10742"/>
                  <a:pt x="7550898" y="-1797"/>
                  <a:pt x="7873102" y="0"/>
                </a:cubicBezTo>
                <a:cubicBezTo>
                  <a:pt x="8195306" y="1797"/>
                  <a:pt x="8224918" y="-16494"/>
                  <a:pt x="8355823" y="0"/>
                </a:cubicBezTo>
                <a:cubicBezTo>
                  <a:pt x="8486728" y="16494"/>
                  <a:pt x="8667808" y="22386"/>
                  <a:pt x="8838543" y="0"/>
                </a:cubicBezTo>
                <a:cubicBezTo>
                  <a:pt x="9009278" y="-22386"/>
                  <a:pt x="9373901" y="16382"/>
                  <a:pt x="9715599" y="0"/>
                </a:cubicBezTo>
                <a:cubicBezTo>
                  <a:pt x="10057297" y="-16382"/>
                  <a:pt x="10019567" y="9923"/>
                  <a:pt x="10198319" y="0"/>
                </a:cubicBezTo>
                <a:cubicBezTo>
                  <a:pt x="10377071" y="-9923"/>
                  <a:pt x="10943544" y="-6454"/>
                  <a:pt x="11272542" y="0"/>
                </a:cubicBezTo>
                <a:cubicBezTo>
                  <a:pt x="11601540" y="6454"/>
                  <a:pt x="11819487" y="-48678"/>
                  <a:pt x="12346765" y="0"/>
                </a:cubicBezTo>
                <a:cubicBezTo>
                  <a:pt x="12874043" y="48678"/>
                  <a:pt x="12825331" y="30992"/>
                  <a:pt x="13026653" y="0"/>
                </a:cubicBezTo>
                <a:cubicBezTo>
                  <a:pt x="13227975" y="-30992"/>
                  <a:pt x="13315121" y="-7696"/>
                  <a:pt x="13509373" y="0"/>
                </a:cubicBezTo>
                <a:cubicBezTo>
                  <a:pt x="13703625" y="7696"/>
                  <a:pt x="13579096" y="-2161"/>
                  <a:pt x="13597759" y="0"/>
                </a:cubicBezTo>
                <a:cubicBezTo>
                  <a:pt x="13616422" y="2161"/>
                  <a:pt x="13752388" y="7822"/>
                  <a:pt x="13883312" y="0"/>
                </a:cubicBezTo>
                <a:cubicBezTo>
                  <a:pt x="14014236" y="-7822"/>
                  <a:pt x="14099584" y="9514"/>
                  <a:pt x="14168864" y="0"/>
                </a:cubicBezTo>
                <a:cubicBezTo>
                  <a:pt x="14238144" y="-9514"/>
                  <a:pt x="14512903" y="-13112"/>
                  <a:pt x="14651585" y="0"/>
                </a:cubicBezTo>
                <a:cubicBezTo>
                  <a:pt x="14790267" y="13112"/>
                  <a:pt x="15222860" y="-22630"/>
                  <a:pt x="15725808" y="0"/>
                </a:cubicBezTo>
                <a:cubicBezTo>
                  <a:pt x="16228756" y="22630"/>
                  <a:pt x="16188060" y="-18243"/>
                  <a:pt x="16405696" y="0"/>
                </a:cubicBezTo>
                <a:cubicBezTo>
                  <a:pt x="16623332" y="18243"/>
                  <a:pt x="16671647" y="2091"/>
                  <a:pt x="16888416" y="0"/>
                </a:cubicBezTo>
                <a:cubicBezTo>
                  <a:pt x="17105185" y="-2091"/>
                  <a:pt x="16937283" y="598"/>
                  <a:pt x="16976802" y="0"/>
                </a:cubicBezTo>
                <a:cubicBezTo>
                  <a:pt x="17016321" y="-598"/>
                  <a:pt x="17022342" y="-663"/>
                  <a:pt x="17065187" y="0"/>
                </a:cubicBezTo>
                <a:cubicBezTo>
                  <a:pt x="17108032" y="663"/>
                  <a:pt x="17643731" y="22300"/>
                  <a:pt x="17942243" y="0"/>
                </a:cubicBezTo>
                <a:cubicBezTo>
                  <a:pt x="18240755" y="-22300"/>
                  <a:pt x="18085240" y="-11218"/>
                  <a:pt x="18227795" y="0"/>
                </a:cubicBezTo>
                <a:cubicBezTo>
                  <a:pt x="18370350" y="11218"/>
                  <a:pt x="19095951" y="-56578"/>
                  <a:pt x="19716750" y="0"/>
                </a:cubicBezTo>
                <a:cubicBezTo>
                  <a:pt x="19717896" y="26820"/>
                  <a:pt x="19716026" y="36838"/>
                  <a:pt x="19716750" y="54864"/>
                </a:cubicBezTo>
                <a:cubicBezTo>
                  <a:pt x="19470470" y="84958"/>
                  <a:pt x="19274187" y="71569"/>
                  <a:pt x="19036862" y="54864"/>
                </a:cubicBezTo>
                <a:cubicBezTo>
                  <a:pt x="18799537" y="38159"/>
                  <a:pt x="18828111" y="63956"/>
                  <a:pt x="18751309" y="54864"/>
                </a:cubicBezTo>
                <a:cubicBezTo>
                  <a:pt x="18674507" y="45772"/>
                  <a:pt x="18685262" y="53019"/>
                  <a:pt x="18662924" y="54864"/>
                </a:cubicBezTo>
                <a:cubicBezTo>
                  <a:pt x="18640586" y="56709"/>
                  <a:pt x="18452751" y="44972"/>
                  <a:pt x="18377371" y="54864"/>
                </a:cubicBezTo>
                <a:cubicBezTo>
                  <a:pt x="18301991" y="64756"/>
                  <a:pt x="17885438" y="75223"/>
                  <a:pt x="17500315" y="54864"/>
                </a:cubicBezTo>
                <a:cubicBezTo>
                  <a:pt x="17115192" y="34505"/>
                  <a:pt x="17282854" y="46803"/>
                  <a:pt x="17214762" y="54864"/>
                </a:cubicBezTo>
                <a:cubicBezTo>
                  <a:pt x="17146670" y="62925"/>
                  <a:pt x="17165630" y="57432"/>
                  <a:pt x="17126377" y="54864"/>
                </a:cubicBezTo>
                <a:cubicBezTo>
                  <a:pt x="17087124" y="52296"/>
                  <a:pt x="16973553" y="67976"/>
                  <a:pt x="16840824" y="54864"/>
                </a:cubicBezTo>
                <a:cubicBezTo>
                  <a:pt x="16708095" y="41752"/>
                  <a:pt x="16508011" y="52046"/>
                  <a:pt x="16358104" y="54864"/>
                </a:cubicBezTo>
                <a:cubicBezTo>
                  <a:pt x="16208197" y="57682"/>
                  <a:pt x="15975696" y="76911"/>
                  <a:pt x="15678216" y="54864"/>
                </a:cubicBezTo>
                <a:cubicBezTo>
                  <a:pt x="15380736" y="32817"/>
                  <a:pt x="15507816" y="61569"/>
                  <a:pt x="15392663" y="54864"/>
                </a:cubicBezTo>
                <a:cubicBezTo>
                  <a:pt x="15277510" y="48159"/>
                  <a:pt x="14542766" y="61490"/>
                  <a:pt x="14318440" y="54864"/>
                </a:cubicBezTo>
                <a:cubicBezTo>
                  <a:pt x="14094114" y="48238"/>
                  <a:pt x="13852412" y="61097"/>
                  <a:pt x="13638552" y="54864"/>
                </a:cubicBezTo>
                <a:cubicBezTo>
                  <a:pt x="13424692" y="48631"/>
                  <a:pt x="12857895" y="84724"/>
                  <a:pt x="12564329" y="54864"/>
                </a:cubicBezTo>
                <a:cubicBezTo>
                  <a:pt x="12270763" y="25004"/>
                  <a:pt x="11951819" y="16084"/>
                  <a:pt x="11687274" y="54864"/>
                </a:cubicBezTo>
                <a:cubicBezTo>
                  <a:pt x="11422729" y="93644"/>
                  <a:pt x="11409295" y="64237"/>
                  <a:pt x="11204553" y="54864"/>
                </a:cubicBezTo>
                <a:cubicBezTo>
                  <a:pt x="10999811" y="45491"/>
                  <a:pt x="10569935" y="92240"/>
                  <a:pt x="10327498" y="54864"/>
                </a:cubicBezTo>
                <a:cubicBezTo>
                  <a:pt x="10085061" y="17488"/>
                  <a:pt x="10102635" y="49236"/>
                  <a:pt x="10041945" y="54864"/>
                </a:cubicBezTo>
                <a:cubicBezTo>
                  <a:pt x="9981255" y="60492"/>
                  <a:pt x="9682072" y="58522"/>
                  <a:pt x="9362057" y="54864"/>
                </a:cubicBezTo>
                <a:cubicBezTo>
                  <a:pt x="9042042" y="51206"/>
                  <a:pt x="9297777" y="55173"/>
                  <a:pt x="9273671" y="54864"/>
                </a:cubicBezTo>
                <a:cubicBezTo>
                  <a:pt x="9249565" y="54555"/>
                  <a:pt x="8649774" y="103856"/>
                  <a:pt x="8199448" y="54864"/>
                </a:cubicBezTo>
                <a:cubicBezTo>
                  <a:pt x="7749122" y="5872"/>
                  <a:pt x="7724716" y="47460"/>
                  <a:pt x="7519561" y="54864"/>
                </a:cubicBezTo>
                <a:cubicBezTo>
                  <a:pt x="7314406" y="62268"/>
                  <a:pt x="6818025" y="12412"/>
                  <a:pt x="6445338" y="54864"/>
                </a:cubicBezTo>
                <a:cubicBezTo>
                  <a:pt x="6072651" y="97316"/>
                  <a:pt x="6077369" y="41018"/>
                  <a:pt x="5962617" y="54864"/>
                </a:cubicBezTo>
                <a:cubicBezTo>
                  <a:pt x="5847865" y="68710"/>
                  <a:pt x="5759570" y="67968"/>
                  <a:pt x="5677064" y="54864"/>
                </a:cubicBezTo>
                <a:cubicBezTo>
                  <a:pt x="5594558" y="41760"/>
                  <a:pt x="5267625" y="35573"/>
                  <a:pt x="4997176" y="54864"/>
                </a:cubicBezTo>
                <a:cubicBezTo>
                  <a:pt x="4726727" y="74155"/>
                  <a:pt x="4386576" y="98251"/>
                  <a:pt x="4120121" y="54864"/>
                </a:cubicBezTo>
                <a:cubicBezTo>
                  <a:pt x="3853667" y="11477"/>
                  <a:pt x="3459217" y="39214"/>
                  <a:pt x="3045898" y="54864"/>
                </a:cubicBezTo>
                <a:cubicBezTo>
                  <a:pt x="2632579" y="70514"/>
                  <a:pt x="2520676" y="73595"/>
                  <a:pt x="2168843" y="54864"/>
                </a:cubicBezTo>
                <a:cubicBezTo>
                  <a:pt x="1817010" y="36133"/>
                  <a:pt x="1572831" y="34662"/>
                  <a:pt x="1094620" y="54864"/>
                </a:cubicBezTo>
                <a:cubicBezTo>
                  <a:pt x="616409" y="75066"/>
                  <a:pt x="331639" y="79735"/>
                  <a:pt x="0" y="54864"/>
                </a:cubicBezTo>
                <a:cubicBezTo>
                  <a:pt x="-1785" y="38831"/>
                  <a:pt x="1294" y="1795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0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1945" y="3456432"/>
            <a:ext cx="14590395" cy="6784848"/>
          </a:xfrm>
        </p:spPr>
        <p:txBody>
          <a:bodyPr>
            <a:normAutofit/>
          </a:bodyPr>
          <a:lstStyle>
            <a:lvl1pPr algn="ctr">
              <a:defRPr sz="58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7451638" y="10253784"/>
            <a:ext cx="7956730" cy="54864"/>
          </a:xfrm>
          <a:custGeom>
            <a:avLst/>
            <a:gdLst>
              <a:gd name="csX0" fmla="*/ 0 w 7956730"/>
              <a:gd name="csY0" fmla="*/ 0 h 54864"/>
              <a:gd name="csX1" fmla="*/ 424359 w 7956730"/>
              <a:gd name="csY1" fmla="*/ 0 h 54864"/>
              <a:gd name="csX2" fmla="*/ 1166987 w 7956730"/>
              <a:gd name="csY2" fmla="*/ 0 h 54864"/>
              <a:gd name="csX3" fmla="*/ 1591346 w 7956730"/>
              <a:gd name="csY3" fmla="*/ 0 h 54864"/>
              <a:gd name="csX4" fmla="*/ 2174840 w 7956730"/>
              <a:gd name="csY4" fmla="*/ 0 h 54864"/>
              <a:gd name="csX5" fmla="*/ 2997035 w 7956730"/>
              <a:gd name="csY5" fmla="*/ 0 h 54864"/>
              <a:gd name="csX6" fmla="*/ 3660096 w 7956730"/>
              <a:gd name="csY6" fmla="*/ 0 h 54864"/>
              <a:gd name="csX7" fmla="*/ 4402724 w 7956730"/>
              <a:gd name="csY7" fmla="*/ 0 h 54864"/>
              <a:gd name="csX8" fmla="*/ 4986217 w 7956730"/>
              <a:gd name="csY8" fmla="*/ 0 h 54864"/>
              <a:gd name="csX9" fmla="*/ 5649278 w 7956730"/>
              <a:gd name="csY9" fmla="*/ 0 h 54864"/>
              <a:gd name="csX10" fmla="*/ 6471474 w 7956730"/>
              <a:gd name="csY10" fmla="*/ 0 h 54864"/>
              <a:gd name="csX11" fmla="*/ 6975400 w 7956730"/>
              <a:gd name="csY11" fmla="*/ 0 h 54864"/>
              <a:gd name="csX12" fmla="*/ 7956730 w 7956730"/>
              <a:gd name="csY12" fmla="*/ 0 h 54864"/>
              <a:gd name="csX13" fmla="*/ 7956730 w 7956730"/>
              <a:gd name="csY13" fmla="*/ 54864 h 54864"/>
              <a:gd name="csX14" fmla="*/ 7373236 w 7956730"/>
              <a:gd name="csY14" fmla="*/ 54864 h 54864"/>
              <a:gd name="csX15" fmla="*/ 6948878 w 7956730"/>
              <a:gd name="csY15" fmla="*/ 54864 h 54864"/>
              <a:gd name="csX16" fmla="*/ 6285817 w 7956730"/>
              <a:gd name="csY16" fmla="*/ 54864 h 54864"/>
              <a:gd name="csX17" fmla="*/ 5781890 w 7956730"/>
              <a:gd name="csY17" fmla="*/ 54864 h 54864"/>
              <a:gd name="csX18" fmla="*/ 5118830 w 7956730"/>
              <a:gd name="csY18" fmla="*/ 54864 h 54864"/>
              <a:gd name="csX19" fmla="*/ 4455769 w 7956730"/>
              <a:gd name="csY19" fmla="*/ 54864 h 54864"/>
              <a:gd name="csX20" fmla="*/ 3792708 w 7956730"/>
              <a:gd name="csY20" fmla="*/ 54864 h 54864"/>
              <a:gd name="csX21" fmla="*/ 3129647 w 7956730"/>
              <a:gd name="csY21" fmla="*/ 54864 h 54864"/>
              <a:gd name="csX22" fmla="*/ 2546154 w 7956730"/>
              <a:gd name="csY22" fmla="*/ 54864 h 54864"/>
              <a:gd name="csX23" fmla="*/ 1803525 w 7956730"/>
              <a:gd name="csY23" fmla="*/ 54864 h 54864"/>
              <a:gd name="csX24" fmla="*/ 1140465 w 7956730"/>
              <a:gd name="csY24" fmla="*/ 54864 h 54864"/>
              <a:gd name="csX25" fmla="*/ 0 w 7956730"/>
              <a:gd name="csY25" fmla="*/ 54864 h 54864"/>
              <a:gd name="csX26" fmla="*/ 0 w 7956730"/>
              <a:gd name="csY26" fmla="*/ 0 h 5486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956730" h="54864" fill="none" extrusionOk="0">
                <a:moveTo>
                  <a:pt x="0" y="0"/>
                </a:moveTo>
                <a:cubicBezTo>
                  <a:pt x="92556" y="-12369"/>
                  <a:pt x="316888" y="7334"/>
                  <a:pt x="424359" y="0"/>
                </a:cubicBezTo>
                <a:cubicBezTo>
                  <a:pt x="531830" y="-7334"/>
                  <a:pt x="968297" y="-29399"/>
                  <a:pt x="1166987" y="0"/>
                </a:cubicBezTo>
                <a:cubicBezTo>
                  <a:pt x="1365677" y="29399"/>
                  <a:pt x="1467316" y="-5965"/>
                  <a:pt x="1591346" y="0"/>
                </a:cubicBezTo>
                <a:cubicBezTo>
                  <a:pt x="1715376" y="5965"/>
                  <a:pt x="1998604" y="-24726"/>
                  <a:pt x="2174840" y="0"/>
                </a:cubicBezTo>
                <a:cubicBezTo>
                  <a:pt x="2351076" y="24726"/>
                  <a:pt x="2802518" y="18704"/>
                  <a:pt x="2997035" y="0"/>
                </a:cubicBezTo>
                <a:cubicBezTo>
                  <a:pt x="3191552" y="-18704"/>
                  <a:pt x="3403359" y="-28793"/>
                  <a:pt x="3660096" y="0"/>
                </a:cubicBezTo>
                <a:cubicBezTo>
                  <a:pt x="3916833" y="28793"/>
                  <a:pt x="4048580" y="27259"/>
                  <a:pt x="4402724" y="0"/>
                </a:cubicBezTo>
                <a:cubicBezTo>
                  <a:pt x="4756868" y="-27259"/>
                  <a:pt x="4725656" y="13641"/>
                  <a:pt x="4986217" y="0"/>
                </a:cubicBezTo>
                <a:cubicBezTo>
                  <a:pt x="5246778" y="-13641"/>
                  <a:pt x="5360121" y="22496"/>
                  <a:pt x="5649278" y="0"/>
                </a:cubicBezTo>
                <a:cubicBezTo>
                  <a:pt x="5938435" y="-22496"/>
                  <a:pt x="6210668" y="30787"/>
                  <a:pt x="6471474" y="0"/>
                </a:cubicBezTo>
                <a:cubicBezTo>
                  <a:pt x="6732280" y="-30787"/>
                  <a:pt x="6824062" y="2838"/>
                  <a:pt x="6975400" y="0"/>
                </a:cubicBezTo>
                <a:cubicBezTo>
                  <a:pt x="7126738" y="-2838"/>
                  <a:pt x="7484124" y="44912"/>
                  <a:pt x="7956730" y="0"/>
                </a:cubicBezTo>
                <a:cubicBezTo>
                  <a:pt x="7954769" y="23058"/>
                  <a:pt x="7954689" y="43447"/>
                  <a:pt x="7956730" y="54864"/>
                </a:cubicBezTo>
                <a:cubicBezTo>
                  <a:pt x="7820776" y="32717"/>
                  <a:pt x="7626553" y="33320"/>
                  <a:pt x="7373236" y="54864"/>
                </a:cubicBezTo>
                <a:cubicBezTo>
                  <a:pt x="7119919" y="76408"/>
                  <a:pt x="7142311" y="58818"/>
                  <a:pt x="6948878" y="54864"/>
                </a:cubicBezTo>
                <a:cubicBezTo>
                  <a:pt x="6755445" y="50910"/>
                  <a:pt x="6538755" y="27699"/>
                  <a:pt x="6285817" y="54864"/>
                </a:cubicBezTo>
                <a:cubicBezTo>
                  <a:pt x="6032879" y="82029"/>
                  <a:pt x="5956155" y="54861"/>
                  <a:pt x="5781890" y="54864"/>
                </a:cubicBezTo>
                <a:cubicBezTo>
                  <a:pt x="5607625" y="54867"/>
                  <a:pt x="5284430" y="23013"/>
                  <a:pt x="5118830" y="54864"/>
                </a:cubicBezTo>
                <a:cubicBezTo>
                  <a:pt x="4953230" y="86715"/>
                  <a:pt x="4644638" y="70619"/>
                  <a:pt x="4455769" y="54864"/>
                </a:cubicBezTo>
                <a:cubicBezTo>
                  <a:pt x="4266900" y="39109"/>
                  <a:pt x="4094265" y="56882"/>
                  <a:pt x="3792708" y="54864"/>
                </a:cubicBezTo>
                <a:cubicBezTo>
                  <a:pt x="3491151" y="52846"/>
                  <a:pt x="3351067" y="63493"/>
                  <a:pt x="3129647" y="54864"/>
                </a:cubicBezTo>
                <a:cubicBezTo>
                  <a:pt x="2908227" y="46235"/>
                  <a:pt x="2802079" y="31381"/>
                  <a:pt x="2546154" y="54864"/>
                </a:cubicBezTo>
                <a:cubicBezTo>
                  <a:pt x="2290229" y="78347"/>
                  <a:pt x="2123371" y="19195"/>
                  <a:pt x="1803525" y="54864"/>
                </a:cubicBezTo>
                <a:cubicBezTo>
                  <a:pt x="1483679" y="90533"/>
                  <a:pt x="1420301" y="54389"/>
                  <a:pt x="1140465" y="54864"/>
                </a:cubicBezTo>
                <a:cubicBezTo>
                  <a:pt x="860629" y="55339"/>
                  <a:pt x="408508" y="67153"/>
                  <a:pt x="0" y="54864"/>
                </a:cubicBezTo>
                <a:cubicBezTo>
                  <a:pt x="1958" y="34426"/>
                  <a:pt x="1153" y="11836"/>
                  <a:pt x="0" y="0"/>
                </a:cubicBezTo>
                <a:close/>
              </a:path>
              <a:path w="7956730" h="54864" stroke="0" extrusionOk="0">
                <a:moveTo>
                  <a:pt x="0" y="0"/>
                </a:moveTo>
                <a:cubicBezTo>
                  <a:pt x="289695" y="-25531"/>
                  <a:pt x="307905" y="-14995"/>
                  <a:pt x="583494" y="0"/>
                </a:cubicBezTo>
                <a:cubicBezTo>
                  <a:pt x="859083" y="14995"/>
                  <a:pt x="871423" y="-2189"/>
                  <a:pt x="1007852" y="0"/>
                </a:cubicBezTo>
                <a:cubicBezTo>
                  <a:pt x="1144281" y="2189"/>
                  <a:pt x="1610291" y="-10192"/>
                  <a:pt x="1830048" y="0"/>
                </a:cubicBezTo>
                <a:cubicBezTo>
                  <a:pt x="2049805" y="10192"/>
                  <a:pt x="2228767" y="-17284"/>
                  <a:pt x="2413541" y="0"/>
                </a:cubicBezTo>
                <a:cubicBezTo>
                  <a:pt x="2598315" y="17284"/>
                  <a:pt x="2845775" y="16420"/>
                  <a:pt x="2997035" y="0"/>
                </a:cubicBezTo>
                <a:cubicBezTo>
                  <a:pt x="3148295" y="-16420"/>
                  <a:pt x="3584412" y="6564"/>
                  <a:pt x="3819230" y="0"/>
                </a:cubicBezTo>
                <a:cubicBezTo>
                  <a:pt x="4054049" y="-6564"/>
                  <a:pt x="4118855" y="-22053"/>
                  <a:pt x="4323157" y="0"/>
                </a:cubicBezTo>
                <a:cubicBezTo>
                  <a:pt x="4527459" y="22053"/>
                  <a:pt x="4745509" y="-8312"/>
                  <a:pt x="5145352" y="0"/>
                </a:cubicBezTo>
                <a:cubicBezTo>
                  <a:pt x="5545195" y="8312"/>
                  <a:pt x="5665282" y="12248"/>
                  <a:pt x="5967548" y="0"/>
                </a:cubicBezTo>
                <a:cubicBezTo>
                  <a:pt x="6269814" y="-12248"/>
                  <a:pt x="6389059" y="-15296"/>
                  <a:pt x="6630608" y="0"/>
                </a:cubicBezTo>
                <a:cubicBezTo>
                  <a:pt x="6872157" y="15296"/>
                  <a:pt x="7619764" y="41976"/>
                  <a:pt x="7956730" y="0"/>
                </a:cubicBezTo>
                <a:cubicBezTo>
                  <a:pt x="7956742" y="20649"/>
                  <a:pt x="7955442" y="32593"/>
                  <a:pt x="7956730" y="54864"/>
                </a:cubicBezTo>
                <a:cubicBezTo>
                  <a:pt x="7849812" y="52881"/>
                  <a:pt x="7741598" y="47879"/>
                  <a:pt x="7532371" y="54864"/>
                </a:cubicBezTo>
                <a:cubicBezTo>
                  <a:pt x="7323144" y="61849"/>
                  <a:pt x="7026574" y="41547"/>
                  <a:pt x="6710176" y="54864"/>
                </a:cubicBezTo>
                <a:cubicBezTo>
                  <a:pt x="6393778" y="68181"/>
                  <a:pt x="6378720" y="72171"/>
                  <a:pt x="6206249" y="54864"/>
                </a:cubicBezTo>
                <a:cubicBezTo>
                  <a:pt x="6033778" y="37557"/>
                  <a:pt x="5740934" y="46572"/>
                  <a:pt x="5543189" y="54864"/>
                </a:cubicBezTo>
                <a:cubicBezTo>
                  <a:pt x="5345444" y="63156"/>
                  <a:pt x="4918996" y="66779"/>
                  <a:pt x="4720993" y="54864"/>
                </a:cubicBezTo>
                <a:cubicBezTo>
                  <a:pt x="4522990" y="42949"/>
                  <a:pt x="4309247" y="36077"/>
                  <a:pt x="4057932" y="54864"/>
                </a:cubicBezTo>
                <a:cubicBezTo>
                  <a:pt x="3806617" y="73651"/>
                  <a:pt x="3721296" y="57298"/>
                  <a:pt x="3633573" y="54864"/>
                </a:cubicBezTo>
                <a:cubicBezTo>
                  <a:pt x="3545850" y="52430"/>
                  <a:pt x="3326532" y="48110"/>
                  <a:pt x="3129647" y="54864"/>
                </a:cubicBezTo>
                <a:cubicBezTo>
                  <a:pt x="2932762" y="61618"/>
                  <a:pt x="2596890" y="81374"/>
                  <a:pt x="2307452" y="54864"/>
                </a:cubicBezTo>
                <a:cubicBezTo>
                  <a:pt x="2018014" y="28354"/>
                  <a:pt x="1917501" y="55487"/>
                  <a:pt x="1644391" y="54864"/>
                </a:cubicBezTo>
                <a:cubicBezTo>
                  <a:pt x="1371281" y="54241"/>
                  <a:pt x="1256757" y="42835"/>
                  <a:pt x="1140465" y="54864"/>
                </a:cubicBezTo>
                <a:cubicBezTo>
                  <a:pt x="1024173" y="66893"/>
                  <a:pt x="408532" y="59055"/>
                  <a:pt x="0" y="54864"/>
                </a:cubicBezTo>
                <a:cubicBezTo>
                  <a:pt x="-1754" y="31623"/>
                  <a:pt x="-1875" y="16025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981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934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4603" y="914400"/>
            <a:ext cx="7372945" cy="6858000"/>
          </a:xfrm>
        </p:spPr>
        <p:txBody>
          <a:bodyPr anchor="b">
            <a:normAutofit/>
          </a:bodyPr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44100" y="1097280"/>
            <a:ext cx="11349990" cy="10863072"/>
          </a:xfrm>
        </p:spPr>
        <p:txBody>
          <a:bodyPr anchor="ctr"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74603" y="7955280"/>
            <a:ext cx="7372945" cy="4005072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4965263" y="6510001"/>
            <a:ext cx="8961120" cy="51435"/>
          </a:xfrm>
          <a:custGeom>
            <a:avLst/>
            <a:gdLst>
              <a:gd name="csX0" fmla="*/ 0 w 8961120"/>
              <a:gd name="csY0" fmla="*/ 0 h 51435"/>
              <a:gd name="csX1" fmla="*/ 599706 w 8961120"/>
              <a:gd name="csY1" fmla="*/ 0 h 51435"/>
              <a:gd name="csX2" fmla="*/ 1289023 w 8961120"/>
              <a:gd name="csY2" fmla="*/ 0 h 51435"/>
              <a:gd name="csX3" fmla="*/ 2067951 w 8961120"/>
              <a:gd name="csY3" fmla="*/ 0 h 51435"/>
              <a:gd name="csX4" fmla="*/ 2667656 w 8961120"/>
              <a:gd name="csY4" fmla="*/ 0 h 51435"/>
              <a:gd name="csX5" fmla="*/ 3356973 w 8961120"/>
              <a:gd name="csY5" fmla="*/ 0 h 51435"/>
              <a:gd name="csX6" fmla="*/ 4225513 w 8961120"/>
              <a:gd name="csY6" fmla="*/ 0 h 51435"/>
              <a:gd name="csX7" fmla="*/ 4735607 w 8961120"/>
              <a:gd name="csY7" fmla="*/ 0 h 51435"/>
              <a:gd name="csX8" fmla="*/ 5514535 w 8961120"/>
              <a:gd name="csY8" fmla="*/ 0 h 51435"/>
              <a:gd name="csX9" fmla="*/ 6024630 w 8961120"/>
              <a:gd name="csY9" fmla="*/ 0 h 51435"/>
              <a:gd name="csX10" fmla="*/ 6713947 w 8961120"/>
              <a:gd name="csY10" fmla="*/ 0 h 51435"/>
              <a:gd name="csX11" fmla="*/ 7492875 w 8961120"/>
              <a:gd name="csY11" fmla="*/ 0 h 51435"/>
              <a:gd name="csX12" fmla="*/ 7913358 w 8961120"/>
              <a:gd name="csY12" fmla="*/ 0 h 51435"/>
              <a:gd name="csX13" fmla="*/ 8333842 w 8961120"/>
              <a:gd name="csY13" fmla="*/ 0 h 51435"/>
              <a:gd name="csX14" fmla="*/ 8961120 w 8961120"/>
              <a:gd name="csY14" fmla="*/ 0 h 51435"/>
              <a:gd name="csX15" fmla="*/ 8961120 w 8961120"/>
              <a:gd name="csY15" fmla="*/ 51435 h 51435"/>
              <a:gd name="csX16" fmla="*/ 8182192 w 8961120"/>
              <a:gd name="csY16" fmla="*/ 51435 h 51435"/>
              <a:gd name="csX17" fmla="*/ 7492875 w 8961120"/>
              <a:gd name="csY17" fmla="*/ 51435 h 51435"/>
              <a:gd name="csX18" fmla="*/ 6893169 w 8961120"/>
              <a:gd name="csY18" fmla="*/ 51435 h 51435"/>
              <a:gd name="csX19" fmla="*/ 6114241 w 8961120"/>
              <a:gd name="csY19" fmla="*/ 51435 h 51435"/>
              <a:gd name="csX20" fmla="*/ 5424924 w 8961120"/>
              <a:gd name="csY20" fmla="*/ 51435 h 51435"/>
              <a:gd name="csX21" fmla="*/ 4556385 w 8961120"/>
              <a:gd name="csY21" fmla="*/ 51435 h 51435"/>
              <a:gd name="csX22" fmla="*/ 3687846 w 8961120"/>
              <a:gd name="csY22" fmla="*/ 51435 h 51435"/>
              <a:gd name="csX23" fmla="*/ 2908917 w 8961120"/>
              <a:gd name="csY23" fmla="*/ 51435 h 51435"/>
              <a:gd name="csX24" fmla="*/ 2129989 w 8961120"/>
              <a:gd name="csY24" fmla="*/ 51435 h 51435"/>
              <a:gd name="csX25" fmla="*/ 1351061 w 8961120"/>
              <a:gd name="csY25" fmla="*/ 51435 h 51435"/>
              <a:gd name="csX26" fmla="*/ 840967 w 8961120"/>
              <a:gd name="csY26" fmla="*/ 51435 h 51435"/>
              <a:gd name="csX27" fmla="*/ 0 w 8961120"/>
              <a:gd name="csY27" fmla="*/ 51435 h 51435"/>
              <a:gd name="csX28" fmla="*/ 0 w 8961120"/>
              <a:gd name="csY28" fmla="*/ 0 h 514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</a:cxnLst>
            <a:rect l="l" t="t" r="r" b="b"/>
            <a:pathLst>
              <a:path w="8961120" h="51435" fill="none" extrusionOk="0">
                <a:moveTo>
                  <a:pt x="0" y="0"/>
                </a:moveTo>
                <a:cubicBezTo>
                  <a:pt x="141480" y="-15333"/>
                  <a:pt x="370118" y="21604"/>
                  <a:pt x="599706" y="0"/>
                </a:cubicBezTo>
                <a:cubicBezTo>
                  <a:pt x="829294" y="-21604"/>
                  <a:pt x="1058535" y="-22495"/>
                  <a:pt x="1289023" y="0"/>
                </a:cubicBezTo>
                <a:cubicBezTo>
                  <a:pt x="1519511" y="22495"/>
                  <a:pt x="1862975" y="-27298"/>
                  <a:pt x="2067951" y="0"/>
                </a:cubicBezTo>
                <a:cubicBezTo>
                  <a:pt x="2272927" y="27298"/>
                  <a:pt x="2486269" y="618"/>
                  <a:pt x="2667656" y="0"/>
                </a:cubicBezTo>
                <a:cubicBezTo>
                  <a:pt x="2849043" y="-618"/>
                  <a:pt x="3130582" y="294"/>
                  <a:pt x="3356973" y="0"/>
                </a:cubicBezTo>
                <a:cubicBezTo>
                  <a:pt x="3583364" y="-294"/>
                  <a:pt x="3860958" y="33263"/>
                  <a:pt x="4225513" y="0"/>
                </a:cubicBezTo>
                <a:cubicBezTo>
                  <a:pt x="4590068" y="-33263"/>
                  <a:pt x="4589519" y="15734"/>
                  <a:pt x="4735607" y="0"/>
                </a:cubicBezTo>
                <a:cubicBezTo>
                  <a:pt x="4881695" y="-15734"/>
                  <a:pt x="5207957" y="-6921"/>
                  <a:pt x="5514535" y="0"/>
                </a:cubicBezTo>
                <a:cubicBezTo>
                  <a:pt x="5821113" y="6921"/>
                  <a:pt x="5851142" y="25056"/>
                  <a:pt x="6024630" y="0"/>
                </a:cubicBezTo>
                <a:cubicBezTo>
                  <a:pt x="6198119" y="-25056"/>
                  <a:pt x="6514519" y="416"/>
                  <a:pt x="6713947" y="0"/>
                </a:cubicBezTo>
                <a:cubicBezTo>
                  <a:pt x="6913375" y="-416"/>
                  <a:pt x="7296443" y="-1148"/>
                  <a:pt x="7492875" y="0"/>
                </a:cubicBezTo>
                <a:cubicBezTo>
                  <a:pt x="7689307" y="1148"/>
                  <a:pt x="7771987" y="-10766"/>
                  <a:pt x="7913358" y="0"/>
                </a:cubicBezTo>
                <a:cubicBezTo>
                  <a:pt x="8054729" y="10766"/>
                  <a:pt x="8199560" y="17209"/>
                  <a:pt x="8333842" y="0"/>
                </a:cubicBezTo>
                <a:cubicBezTo>
                  <a:pt x="8468124" y="-17209"/>
                  <a:pt x="8809906" y="28732"/>
                  <a:pt x="8961120" y="0"/>
                </a:cubicBezTo>
                <a:cubicBezTo>
                  <a:pt x="8961066" y="13099"/>
                  <a:pt x="8959195" y="27802"/>
                  <a:pt x="8961120" y="51435"/>
                </a:cubicBezTo>
                <a:cubicBezTo>
                  <a:pt x="8648097" y="23144"/>
                  <a:pt x="8460001" y="34751"/>
                  <a:pt x="8182192" y="51435"/>
                </a:cubicBezTo>
                <a:cubicBezTo>
                  <a:pt x="7904383" y="68119"/>
                  <a:pt x="7651168" y="64883"/>
                  <a:pt x="7492875" y="51435"/>
                </a:cubicBezTo>
                <a:cubicBezTo>
                  <a:pt x="7334582" y="37987"/>
                  <a:pt x="7161252" y="30653"/>
                  <a:pt x="6893169" y="51435"/>
                </a:cubicBezTo>
                <a:cubicBezTo>
                  <a:pt x="6625086" y="72217"/>
                  <a:pt x="6346059" y="28085"/>
                  <a:pt x="6114241" y="51435"/>
                </a:cubicBezTo>
                <a:cubicBezTo>
                  <a:pt x="5882423" y="74785"/>
                  <a:pt x="5611664" y="74383"/>
                  <a:pt x="5424924" y="51435"/>
                </a:cubicBezTo>
                <a:cubicBezTo>
                  <a:pt x="5238184" y="28487"/>
                  <a:pt x="4904817" y="81647"/>
                  <a:pt x="4556385" y="51435"/>
                </a:cubicBezTo>
                <a:cubicBezTo>
                  <a:pt x="4207953" y="21223"/>
                  <a:pt x="4069347" y="47211"/>
                  <a:pt x="3687846" y="51435"/>
                </a:cubicBezTo>
                <a:cubicBezTo>
                  <a:pt x="3306345" y="55659"/>
                  <a:pt x="3068536" y="40810"/>
                  <a:pt x="2908917" y="51435"/>
                </a:cubicBezTo>
                <a:cubicBezTo>
                  <a:pt x="2749298" y="62060"/>
                  <a:pt x="2482422" y="80110"/>
                  <a:pt x="2129989" y="51435"/>
                </a:cubicBezTo>
                <a:cubicBezTo>
                  <a:pt x="1777556" y="22760"/>
                  <a:pt x="1654480" y="49473"/>
                  <a:pt x="1351061" y="51435"/>
                </a:cubicBezTo>
                <a:cubicBezTo>
                  <a:pt x="1047642" y="53397"/>
                  <a:pt x="1054685" y="37441"/>
                  <a:pt x="840967" y="51435"/>
                </a:cubicBezTo>
                <a:cubicBezTo>
                  <a:pt x="627249" y="65429"/>
                  <a:pt x="351133" y="68076"/>
                  <a:pt x="0" y="51435"/>
                </a:cubicBezTo>
                <a:cubicBezTo>
                  <a:pt x="-1444" y="32510"/>
                  <a:pt x="-1278" y="15095"/>
                  <a:pt x="0" y="0"/>
                </a:cubicBezTo>
                <a:close/>
              </a:path>
              <a:path w="8961120" h="51435" stroke="0" extrusionOk="0">
                <a:moveTo>
                  <a:pt x="0" y="0"/>
                </a:moveTo>
                <a:cubicBezTo>
                  <a:pt x="173318" y="24176"/>
                  <a:pt x="330229" y="10910"/>
                  <a:pt x="599706" y="0"/>
                </a:cubicBezTo>
                <a:cubicBezTo>
                  <a:pt x="869183" y="-10910"/>
                  <a:pt x="847424" y="1915"/>
                  <a:pt x="1020189" y="0"/>
                </a:cubicBezTo>
                <a:cubicBezTo>
                  <a:pt x="1192954" y="-1915"/>
                  <a:pt x="1624559" y="-28249"/>
                  <a:pt x="1888728" y="0"/>
                </a:cubicBezTo>
                <a:cubicBezTo>
                  <a:pt x="2152897" y="28249"/>
                  <a:pt x="2347351" y="-14939"/>
                  <a:pt x="2488434" y="0"/>
                </a:cubicBezTo>
                <a:cubicBezTo>
                  <a:pt x="2629517" y="14939"/>
                  <a:pt x="2800841" y="26223"/>
                  <a:pt x="3088140" y="0"/>
                </a:cubicBezTo>
                <a:cubicBezTo>
                  <a:pt x="3375439" y="-26223"/>
                  <a:pt x="3652831" y="14211"/>
                  <a:pt x="3956679" y="0"/>
                </a:cubicBezTo>
                <a:cubicBezTo>
                  <a:pt x="4260527" y="-14211"/>
                  <a:pt x="4242730" y="6792"/>
                  <a:pt x="4466774" y="0"/>
                </a:cubicBezTo>
                <a:cubicBezTo>
                  <a:pt x="4690818" y="-6792"/>
                  <a:pt x="5136125" y="-25519"/>
                  <a:pt x="5335313" y="0"/>
                </a:cubicBezTo>
                <a:cubicBezTo>
                  <a:pt x="5534501" y="25519"/>
                  <a:pt x="5994618" y="-13332"/>
                  <a:pt x="6203852" y="0"/>
                </a:cubicBezTo>
                <a:cubicBezTo>
                  <a:pt x="6413086" y="13332"/>
                  <a:pt x="6641282" y="-3462"/>
                  <a:pt x="6893169" y="0"/>
                </a:cubicBezTo>
                <a:cubicBezTo>
                  <a:pt x="7145056" y="3462"/>
                  <a:pt x="7586314" y="18738"/>
                  <a:pt x="7761709" y="0"/>
                </a:cubicBezTo>
                <a:cubicBezTo>
                  <a:pt x="7937104" y="-18738"/>
                  <a:pt x="8158068" y="-11761"/>
                  <a:pt x="8361414" y="0"/>
                </a:cubicBezTo>
                <a:cubicBezTo>
                  <a:pt x="8564761" y="11761"/>
                  <a:pt x="8732843" y="11431"/>
                  <a:pt x="8961120" y="0"/>
                </a:cubicBezTo>
                <a:cubicBezTo>
                  <a:pt x="8963092" y="16673"/>
                  <a:pt x="8962689" y="33105"/>
                  <a:pt x="8961120" y="51435"/>
                </a:cubicBezTo>
                <a:cubicBezTo>
                  <a:pt x="8688604" y="52450"/>
                  <a:pt x="8580507" y="66190"/>
                  <a:pt x="8271803" y="51435"/>
                </a:cubicBezTo>
                <a:cubicBezTo>
                  <a:pt x="7963099" y="36680"/>
                  <a:pt x="7885912" y="85738"/>
                  <a:pt x="7582486" y="51435"/>
                </a:cubicBezTo>
                <a:cubicBezTo>
                  <a:pt x="7279060" y="17132"/>
                  <a:pt x="7124640" y="73734"/>
                  <a:pt x="6713947" y="51435"/>
                </a:cubicBezTo>
                <a:cubicBezTo>
                  <a:pt x="6303254" y="29136"/>
                  <a:pt x="6305410" y="41664"/>
                  <a:pt x="6024630" y="51435"/>
                </a:cubicBezTo>
                <a:cubicBezTo>
                  <a:pt x="5743850" y="61206"/>
                  <a:pt x="5721586" y="42311"/>
                  <a:pt x="5604147" y="51435"/>
                </a:cubicBezTo>
                <a:cubicBezTo>
                  <a:pt x="5486708" y="60559"/>
                  <a:pt x="5327814" y="59794"/>
                  <a:pt x="5094052" y="51435"/>
                </a:cubicBezTo>
                <a:cubicBezTo>
                  <a:pt x="4860290" y="43076"/>
                  <a:pt x="4435653" y="32078"/>
                  <a:pt x="4225513" y="51435"/>
                </a:cubicBezTo>
                <a:cubicBezTo>
                  <a:pt x="4015373" y="70792"/>
                  <a:pt x="3842740" y="62878"/>
                  <a:pt x="3536196" y="51435"/>
                </a:cubicBezTo>
                <a:cubicBezTo>
                  <a:pt x="3229652" y="39992"/>
                  <a:pt x="3219329" y="41144"/>
                  <a:pt x="3026101" y="51435"/>
                </a:cubicBezTo>
                <a:cubicBezTo>
                  <a:pt x="2832873" y="61726"/>
                  <a:pt x="2489409" y="24059"/>
                  <a:pt x="2336784" y="51435"/>
                </a:cubicBezTo>
                <a:cubicBezTo>
                  <a:pt x="2184159" y="78811"/>
                  <a:pt x="2049920" y="51233"/>
                  <a:pt x="1916301" y="51435"/>
                </a:cubicBezTo>
                <a:cubicBezTo>
                  <a:pt x="1782682" y="51637"/>
                  <a:pt x="1607936" y="51406"/>
                  <a:pt x="1495818" y="51435"/>
                </a:cubicBezTo>
                <a:cubicBezTo>
                  <a:pt x="1383700" y="51464"/>
                  <a:pt x="1097703" y="85184"/>
                  <a:pt x="806501" y="51435"/>
                </a:cubicBezTo>
                <a:cubicBezTo>
                  <a:pt x="515299" y="17686"/>
                  <a:pt x="401710" y="14532"/>
                  <a:pt x="0" y="51435"/>
                </a:cubicBezTo>
                <a:cubicBezTo>
                  <a:pt x="580" y="38261"/>
                  <a:pt x="1738" y="23007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31757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4603" y="914400"/>
            <a:ext cx="7372350" cy="6858000"/>
          </a:xfrm>
        </p:spPr>
        <p:txBody>
          <a:bodyPr anchor="b">
            <a:normAutofit/>
          </a:bodyPr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9944100" y="1097280"/>
            <a:ext cx="11349990" cy="10863072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74603" y="7955280"/>
            <a:ext cx="7372350" cy="4005072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4966335" y="6510001"/>
            <a:ext cx="8961120" cy="51435"/>
          </a:xfrm>
          <a:custGeom>
            <a:avLst/>
            <a:gdLst>
              <a:gd name="csX0" fmla="*/ 0 w 8961120"/>
              <a:gd name="csY0" fmla="*/ 0 h 51435"/>
              <a:gd name="csX1" fmla="*/ 599706 w 8961120"/>
              <a:gd name="csY1" fmla="*/ 0 h 51435"/>
              <a:gd name="csX2" fmla="*/ 1289023 w 8961120"/>
              <a:gd name="csY2" fmla="*/ 0 h 51435"/>
              <a:gd name="csX3" fmla="*/ 2067951 w 8961120"/>
              <a:gd name="csY3" fmla="*/ 0 h 51435"/>
              <a:gd name="csX4" fmla="*/ 2667656 w 8961120"/>
              <a:gd name="csY4" fmla="*/ 0 h 51435"/>
              <a:gd name="csX5" fmla="*/ 3356973 w 8961120"/>
              <a:gd name="csY5" fmla="*/ 0 h 51435"/>
              <a:gd name="csX6" fmla="*/ 4225513 w 8961120"/>
              <a:gd name="csY6" fmla="*/ 0 h 51435"/>
              <a:gd name="csX7" fmla="*/ 4735607 w 8961120"/>
              <a:gd name="csY7" fmla="*/ 0 h 51435"/>
              <a:gd name="csX8" fmla="*/ 5514535 w 8961120"/>
              <a:gd name="csY8" fmla="*/ 0 h 51435"/>
              <a:gd name="csX9" fmla="*/ 6024630 w 8961120"/>
              <a:gd name="csY9" fmla="*/ 0 h 51435"/>
              <a:gd name="csX10" fmla="*/ 6713947 w 8961120"/>
              <a:gd name="csY10" fmla="*/ 0 h 51435"/>
              <a:gd name="csX11" fmla="*/ 7492875 w 8961120"/>
              <a:gd name="csY11" fmla="*/ 0 h 51435"/>
              <a:gd name="csX12" fmla="*/ 7913358 w 8961120"/>
              <a:gd name="csY12" fmla="*/ 0 h 51435"/>
              <a:gd name="csX13" fmla="*/ 8333842 w 8961120"/>
              <a:gd name="csY13" fmla="*/ 0 h 51435"/>
              <a:gd name="csX14" fmla="*/ 8961120 w 8961120"/>
              <a:gd name="csY14" fmla="*/ 0 h 51435"/>
              <a:gd name="csX15" fmla="*/ 8961120 w 8961120"/>
              <a:gd name="csY15" fmla="*/ 51435 h 51435"/>
              <a:gd name="csX16" fmla="*/ 8182192 w 8961120"/>
              <a:gd name="csY16" fmla="*/ 51435 h 51435"/>
              <a:gd name="csX17" fmla="*/ 7492875 w 8961120"/>
              <a:gd name="csY17" fmla="*/ 51435 h 51435"/>
              <a:gd name="csX18" fmla="*/ 6893169 w 8961120"/>
              <a:gd name="csY18" fmla="*/ 51435 h 51435"/>
              <a:gd name="csX19" fmla="*/ 6114241 w 8961120"/>
              <a:gd name="csY19" fmla="*/ 51435 h 51435"/>
              <a:gd name="csX20" fmla="*/ 5424924 w 8961120"/>
              <a:gd name="csY20" fmla="*/ 51435 h 51435"/>
              <a:gd name="csX21" fmla="*/ 4556385 w 8961120"/>
              <a:gd name="csY21" fmla="*/ 51435 h 51435"/>
              <a:gd name="csX22" fmla="*/ 3687846 w 8961120"/>
              <a:gd name="csY22" fmla="*/ 51435 h 51435"/>
              <a:gd name="csX23" fmla="*/ 2908917 w 8961120"/>
              <a:gd name="csY23" fmla="*/ 51435 h 51435"/>
              <a:gd name="csX24" fmla="*/ 2129989 w 8961120"/>
              <a:gd name="csY24" fmla="*/ 51435 h 51435"/>
              <a:gd name="csX25" fmla="*/ 1351061 w 8961120"/>
              <a:gd name="csY25" fmla="*/ 51435 h 51435"/>
              <a:gd name="csX26" fmla="*/ 840967 w 8961120"/>
              <a:gd name="csY26" fmla="*/ 51435 h 51435"/>
              <a:gd name="csX27" fmla="*/ 0 w 8961120"/>
              <a:gd name="csY27" fmla="*/ 51435 h 51435"/>
              <a:gd name="csX28" fmla="*/ 0 w 8961120"/>
              <a:gd name="csY28" fmla="*/ 0 h 514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</a:cxnLst>
            <a:rect l="l" t="t" r="r" b="b"/>
            <a:pathLst>
              <a:path w="8961120" h="51435" fill="none" extrusionOk="0">
                <a:moveTo>
                  <a:pt x="0" y="0"/>
                </a:moveTo>
                <a:cubicBezTo>
                  <a:pt x="141480" y="-15333"/>
                  <a:pt x="370118" y="21604"/>
                  <a:pt x="599706" y="0"/>
                </a:cubicBezTo>
                <a:cubicBezTo>
                  <a:pt x="829294" y="-21604"/>
                  <a:pt x="1058535" y="-22495"/>
                  <a:pt x="1289023" y="0"/>
                </a:cubicBezTo>
                <a:cubicBezTo>
                  <a:pt x="1519511" y="22495"/>
                  <a:pt x="1862975" y="-27298"/>
                  <a:pt x="2067951" y="0"/>
                </a:cubicBezTo>
                <a:cubicBezTo>
                  <a:pt x="2272927" y="27298"/>
                  <a:pt x="2486269" y="618"/>
                  <a:pt x="2667656" y="0"/>
                </a:cubicBezTo>
                <a:cubicBezTo>
                  <a:pt x="2849043" y="-618"/>
                  <a:pt x="3130582" y="294"/>
                  <a:pt x="3356973" y="0"/>
                </a:cubicBezTo>
                <a:cubicBezTo>
                  <a:pt x="3583364" y="-294"/>
                  <a:pt x="3860958" y="33263"/>
                  <a:pt x="4225513" y="0"/>
                </a:cubicBezTo>
                <a:cubicBezTo>
                  <a:pt x="4590068" y="-33263"/>
                  <a:pt x="4589519" y="15734"/>
                  <a:pt x="4735607" y="0"/>
                </a:cubicBezTo>
                <a:cubicBezTo>
                  <a:pt x="4881695" y="-15734"/>
                  <a:pt x="5207957" y="-6921"/>
                  <a:pt x="5514535" y="0"/>
                </a:cubicBezTo>
                <a:cubicBezTo>
                  <a:pt x="5821113" y="6921"/>
                  <a:pt x="5851142" y="25056"/>
                  <a:pt x="6024630" y="0"/>
                </a:cubicBezTo>
                <a:cubicBezTo>
                  <a:pt x="6198119" y="-25056"/>
                  <a:pt x="6514519" y="416"/>
                  <a:pt x="6713947" y="0"/>
                </a:cubicBezTo>
                <a:cubicBezTo>
                  <a:pt x="6913375" y="-416"/>
                  <a:pt x="7296443" y="-1148"/>
                  <a:pt x="7492875" y="0"/>
                </a:cubicBezTo>
                <a:cubicBezTo>
                  <a:pt x="7689307" y="1148"/>
                  <a:pt x="7771987" y="-10766"/>
                  <a:pt x="7913358" y="0"/>
                </a:cubicBezTo>
                <a:cubicBezTo>
                  <a:pt x="8054729" y="10766"/>
                  <a:pt x="8199560" y="17209"/>
                  <a:pt x="8333842" y="0"/>
                </a:cubicBezTo>
                <a:cubicBezTo>
                  <a:pt x="8468124" y="-17209"/>
                  <a:pt x="8809906" y="28732"/>
                  <a:pt x="8961120" y="0"/>
                </a:cubicBezTo>
                <a:cubicBezTo>
                  <a:pt x="8961066" y="13099"/>
                  <a:pt x="8959195" y="27802"/>
                  <a:pt x="8961120" y="51435"/>
                </a:cubicBezTo>
                <a:cubicBezTo>
                  <a:pt x="8648097" y="23144"/>
                  <a:pt x="8460001" y="34751"/>
                  <a:pt x="8182192" y="51435"/>
                </a:cubicBezTo>
                <a:cubicBezTo>
                  <a:pt x="7904383" y="68119"/>
                  <a:pt x="7651168" y="64883"/>
                  <a:pt x="7492875" y="51435"/>
                </a:cubicBezTo>
                <a:cubicBezTo>
                  <a:pt x="7334582" y="37987"/>
                  <a:pt x="7161252" y="30653"/>
                  <a:pt x="6893169" y="51435"/>
                </a:cubicBezTo>
                <a:cubicBezTo>
                  <a:pt x="6625086" y="72217"/>
                  <a:pt x="6346059" y="28085"/>
                  <a:pt x="6114241" y="51435"/>
                </a:cubicBezTo>
                <a:cubicBezTo>
                  <a:pt x="5882423" y="74785"/>
                  <a:pt x="5611664" y="74383"/>
                  <a:pt x="5424924" y="51435"/>
                </a:cubicBezTo>
                <a:cubicBezTo>
                  <a:pt x="5238184" y="28487"/>
                  <a:pt x="4904817" y="81647"/>
                  <a:pt x="4556385" y="51435"/>
                </a:cubicBezTo>
                <a:cubicBezTo>
                  <a:pt x="4207953" y="21223"/>
                  <a:pt x="4069347" y="47211"/>
                  <a:pt x="3687846" y="51435"/>
                </a:cubicBezTo>
                <a:cubicBezTo>
                  <a:pt x="3306345" y="55659"/>
                  <a:pt x="3068536" y="40810"/>
                  <a:pt x="2908917" y="51435"/>
                </a:cubicBezTo>
                <a:cubicBezTo>
                  <a:pt x="2749298" y="62060"/>
                  <a:pt x="2482422" y="80110"/>
                  <a:pt x="2129989" y="51435"/>
                </a:cubicBezTo>
                <a:cubicBezTo>
                  <a:pt x="1777556" y="22760"/>
                  <a:pt x="1654480" y="49473"/>
                  <a:pt x="1351061" y="51435"/>
                </a:cubicBezTo>
                <a:cubicBezTo>
                  <a:pt x="1047642" y="53397"/>
                  <a:pt x="1054685" y="37441"/>
                  <a:pt x="840967" y="51435"/>
                </a:cubicBezTo>
                <a:cubicBezTo>
                  <a:pt x="627249" y="65429"/>
                  <a:pt x="351133" y="68076"/>
                  <a:pt x="0" y="51435"/>
                </a:cubicBezTo>
                <a:cubicBezTo>
                  <a:pt x="-1444" y="32510"/>
                  <a:pt x="-1278" y="15095"/>
                  <a:pt x="0" y="0"/>
                </a:cubicBezTo>
                <a:close/>
              </a:path>
              <a:path w="8961120" h="51435" stroke="0" extrusionOk="0">
                <a:moveTo>
                  <a:pt x="0" y="0"/>
                </a:moveTo>
                <a:cubicBezTo>
                  <a:pt x="173318" y="24176"/>
                  <a:pt x="330229" y="10910"/>
                  <a:pt x="599706" y="0"/>
                </a:cubicBezTo>
                <a:cubicBezTo>
                  <a:pt x="869183" y="-10910"/>
                  <a:pt x="847424" y="1915"/>
                  <a:pt x="1020189" y="0"/>
                </a:cubicBezTo>
                <a:cubicBezTo>
                  <a:pt x="1192954" y="-1915"/>
                  <a:pt x="1624559" y="-28249"/>
                  <a:pt x="1888728" y="0"/>
                </a:cubicBezTo>
                <a:cubicBezTo>
                  <a:pt x="2152897" y="28249"/>
                  <a:pt x="2347351" y="-14939"/>
                  <a:pt x="2488434" y="0"/>
                </a:cubicBezTo>
                <a:cubicBezTo>
                  <a:pt x="2629517" y="14939"/>
                  <a:pt x="2800841" y="26223"/>
                  <a:pt x="3088140" y="0"/>
                </a:cubicBezTo>
                <a:cubicBezTo>
                  <a:pt x="3375439" y="-26223"/>
                  <a:pt x="3652831" y="14211"/>
                  <a:pt x="3956679" y="0"/>
                </a:cubicBezTo>
                <a:cubicBezTo>
                  <a:pt x="4260527" y="-14211"/>
                  <a:pt x="4242730" y="6792"/>
                  <a:pt x="4466774" y="0"/>
                </a:cubicBezTo>
                <a:cubicBezTo>
                  <a:pt x="4690818" y="-6792"/>
                  <a:pt x="5136125" y="-25519"/>
                  <a:pt x="5335313" y="0"/>
                </a:cubicBezTo>
                <a:cubicBezTo>
                  <a:pt x="5534501" y="25519"/>
                  <a:pt x="5994618" y="-13332"/>
                  <a:pt x="6203852" y="0"/>
                </a:cubicBezTo>
                <a:cubicBezTo>
                  <a:pt x="6413086" y="13332"/>
                  <a:pt x="6641282" y="-3462"/>
                  <a:pt x="6893169" y="0"/>
                </a:cubicBezTo>
                <a:cubicBezTo>
                  <a:pt x="7145056" y="3462"/>
                  <a:pt x="7586314" y="18738"/>
                  <a:pt x="7761709" y="0"/>
                </a:cubicBezTo>
                <a:cubicBezTo>
                  <a:pt x="7937104" y="-18738"/>
                  <a:pt x="8158068" y="-11761"/>
                  <a:pt x="8361414" y="0"/>
                </a:cubicBezTo>
                <a:cubicBezTo>
                  <a:pt x="8564761" y="11761"/>
                  <a:pt x="8732843" y="11431"/>
                  <a:pt x="8961120" y="0"/>
                </a:cubicBezTo>
                <a:cubicBezTo>
                  <a:pt x="8963092" y="16673"/>
                  <a:pt x="8962689" y="33105"/>
                  <a:pt x="8961120" y="51435"/>
                </a:cubicBezTo>
                <a:cubicBezTo>
                  <a:pt x="8688604" y="52450"/>
                  <a:pt x="8580507" y="66190"/>
                  <a:pt x="8271803" y="51435"/>
                </a:cubicBezTo>
                <a:cubicBezTo>
                  <a:pt x="7963099" y="36680"/>
                  <a:pt x="7885912" y="85738"/>
                  <a:pt x="7582486" y="51435"/>
                </a:cubicBezTo>
                <a:cubicBezTo>
                  <a:pt x="7279060" y="17132"/>
                  <a:pt x="7124640" y="73734"/>
                  <a:pt x="6713947" y="51435"/>
                </a:cubicBezTo>
                <a:cubicBezTo>
                  <a:pt x="6303254" y="29136"/>
                  <a:pt x="6305410" y="41664"/>
                  <a:pt x="6024630" y="51435"/>
                </a:cubicBezTo>
                <a:cubicBezTo>
                  <a:pt x="5743850" y="61206"/>
                  <a:pt x="5721586" y="42311"/>
                  <a:pt x="5604147" y="51435"/>
                </a:cubicBezTo>
                <a:cubicBezTo>
                  <a:pt x="5486708" y="60559"/>
                  <a:pt x="5327814" y="59794"/>
                  <a:pt x="5094052" y="51435"/>
                </a:cubicBezTo>
                <a:cubicBezTo>
                  <a:pt x="4860290" y="43076"/>
                  <a:pt x="4435653" y="32078"/>
                  <a:pt x="4225513" y="51435"/>
                </a:cubicBezTo>
                <a:cubicBezTo>
                  <a:pt x="4015373" y="70792"/>
                  <a:pt x="3842740" y="62878"/>
                  <a:pt x="3536196" y="51435"/>
                </a:cubicBezTo>
                <a:cubicBezTo>
                  <a:pt x="3229652" y="39992"/>
                  <a:pt x="3219329" y="41144"/>
                  <a:pt x="3026101" y="51435"/>
                </a:cubicBezTo>
                <a:cubicBezTo>
                  <a:pt x="2832873" y="61726"/>
                  <a:pt x="2489409" y="24059"/>
                  <a:pt x="2336784" y="51435"/>
                </a:cubicBezTo>
                <a:cubicBezTo>
                  <a:pt x="2184159" y="78811"/>
                  <a:pt x="2049920" y="51233"/>
                  <a:pt x="1916301" y="51435"/>
                </a:cubicBezTo>
                <a:cubicBezTo>
                  <a:pt x="1782682" y="51637"/>
                  <a:pt x="1607936" y="51406"/>
                  <a:pt x="1495818" y="51435"/>
                </a:cubicBezTo>
                <a:cubicBezTo>
                  <a:pt x="1383700" y="51464"/>
                  <a:pt x="1097703" y="85184"/>
                  <a:pt x="806501" y="51435"/>
                </a:cubicBezTo>
                <a:cubicBezTo>
                  <a:pt x="515299" y="17686"/>
                  <a:pt x="401710" y="14532"/>
                  <a:pt x="0" y="51435"/>
                </a:cubicBezTo>
                <a:cubicBezTo>
                  <a:pt x="580" y="38261"/>
                  <a:pt x="1738" y="23007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4058939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344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6359189" y="730250"/>
            <a:ext cx="4929188" cy="1162367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71626" y="730250"/>
            <a:ext cx="14501813" cy="1162367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17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1625" y="730253"/>
            <a:ext cx="19716750" cy="26511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1625" y="3651250"/>
            <a:ext cx="19716750" cy="87026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571625" y="12712703"/>
            <a:ext cx="5143500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10/16/2026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72375" y="12712703"/>
            <a:ext cx="7715250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6144875" y="12712703"/>
            <a:ext cx="5143500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424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5" r:id="rId1"/>
    <p:sldLayoutId id="2147483876" r:id="rId2"/>
    <p:sldLayoutId id="2147483877" r:id="rId3"/>
    <p:sldLayoutId id="2147483878" r:id="rId4"/>
    <p:sldLayoutId id="2147483879" r:id="rId5"/>
    <p:sldLayoutId id="2147483873" r:id="rId6"/>
    <p:sldLayoutId id="2147483869" r:id="rId7"/>
    <p:sldLayoutId id="2147483870" r:id="rId8"/>
    <p:sldLayoutId id="2147483871" r:id="rId9"/>
    <p:sldLayoutId id="2147483872" r:id="rId10"/>
    <p:sldLayoutId id="214748387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goverment/publications/keeping-children-safe-in-education--2" TargetMode="External"/><Relationship Id="rId2" Type="http://schemas.openxmlformats.org/officeDocument/2006/relationships/hyperlink" Target="Https://www.gov.uk/goverment/publications/send-code-of-practice-0-to-2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86649" y="5568696"/>
            <a:ext cx="7886700" cy="20574"/>
          </a:xfrm>
          <a:custGeom>
            <a:avLst/>
            <a:gdLst>
              <a:gd name="csX0" fmla="*/ 0 w 7886700"/>
              <a:gd name="csY0" fmla="*/ 0 h 20574"/>
              <a:gd name="csX1" fmla="*/ 420624 w 7886700"/>
              <a:gd name="csY1" fmla="*/ 0 h 20574"/>
              <a:gd name="csX2" fmla="*/ 1156716 w 7886700"/>
              <a:gd name="csY2" fmla="*/ 0 h 20574"/>
              <a:gd name="csX3" fmla="*/ 1577340 w 7886700"/>
              <a:gd name="csY3" fmla="*/ 0 h 20574"/>
              <a:gd name="csX4" fmla="*/ 2155698 w 7886700"/>
              <a:gd name="csY4" fmla="*/ 0 h 20574"/>
              <a:gd name="csX5" fmla="*/ 2970657 w 7886700"/>
              <a:gd name="csY5" fmla="*/ 0 h 20574"/>
              <a:gd name="csX6" fmla="*/ 3627882 w 7886700"/>
              <a:gd name="csY6" fmla="*/ 0 h 20574"/>
              <a:gd name="csX7" fmla="*/ 4363974 w 7886700"/>
              <a:gd name="csY7" fmla="*/ 0 h 20574"/>
              <a:gd name="csX8" fmla="*/ 4942332 w 7886700"/>
              <a:gd name="csY8" fmla="*/ 0 h 20574"/>
              <a:gd name="csX9" fmla="*/ 5599557 w 7886700"/>
              <a:gd name="csY9" fmla="*/ 0 h 20574"/>
              <a:gd name="csX10" fmla="*/ 6414516 w 7886700"/>
              <a:gd name="csY10" fmla="*/ 0 h 20574"/>
              <a:gd name="csX11" fmla="*/ 6914007 w 7886700"/>
              <a:gd name="csY11" fmla="*/ 0 h 20574"/>
              <a:gd name="csX12" fmla="*/ 7886700 w 7886700"/>
              <a:gd name="csY12" fmla="*/ 0 h 20574"/>
              <a:gd name="csX13" fmla="*/ 7886700 w 7886700"/>
              <a:gd name="csY13" fmla="*/ 20574 h 20574"/>
              <a:gd name="csX14" fmla="*/ 7308342 w 7886700"/>
              <a:gd name="csY14" fmla="*/ 20574 h 20574"/>
              <a:gd name="csX15" fmla="*/ 6887718 w 7886700"/>
              <a:gd name="csY15" fmla="*/ 20574 h 20574"/>
              <a:gd name="csX16" fmla="*/ 6230493 w 7886700"/>
              <a:gd name="csY16" fmla="*/ 20574 h 20574"/>
              <a:gd name="csX17" fmla="*/ 5731002 w 7886700"/>
              <a:gd name="csY17" fmla="*/ 20574 h 20574"/>
              <a:gd name="csX18" fmla="*/ 5073777 w 7886700"/>
              <a:gd name="csY18" fmla="*/ 20574 h 20574"/>
              <a:gd name="csX19" fmla="*/ 4416552 w 7886700"/>
              <a:gd name="csY19" fmla="*/ 20574 h 20574"/>
              <a:gd name="csX20" fmla="*/ 3759327 w 7886700"/>
              <a:gd name="csY20" fmla="*/ 20574 h 20574"/>
              <a:gd name="csX21" fmla="*/ 3102102 w 7886700"/>
              <a:gd name="csY21" fmla="*/ 20574 h 20574"/>
              <a:gd name="csX22" fmla="*/ 2523744 w 7886700"/>
              <a:gd name="csY22" fmla="*/ 20574 h 20574"/>
              <a:gd name="csX23" fmla="*/ 1787652 w 7886700"/>
              <a:gd name="csY23" fmla="*/ 20574 h 20574"/>
              <a:gd name="csX24" fmla="*/ 1130427 w 7886700"/>
              <a:gd name="csY24" fmla="*/ 20574 h 20574"/>
              <a:gd name="csX25" fmla="*/ 0 w 7886700"/>
              <a:gd name="csY25" fmla="*/ 20574 h 20574"/>
              <a:gd name="csX26" fmla="*/ 0 w 7886700"/>
              <a:gd name="csY26" fmla="*/ 0 h 2057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886700" h="20574" fill="none" extrusionOk="0">
                <a:moveTo>
                  <a:pt x="0" y="0"/>
                </a:moveTo>
                <a:cubicBezTo>
                  <a:pt x="157525" y="2723"/>
                  <a:pt x="287389" y="-6453"/>
                  <a:pt x="420624" y="0"/>
                </a:cubicBezTo>
                <a:cubicBezTo>
                  <a:pt x="553859" y="6453"/>
                  <a:pt x="825625" y="29874"/>
                  <a:pt x="1156716" y="0"/>
                </a:cubicBezTo>
                <a:cubicBezTo>
                  <a:pt x="1487807" y="-29874"/>
                  <a:pt x="1467015" y="9632"/>
                  <a:pt x="1577340" y="0"/>
                </a:cubicBezTo>
                <a:cubicBezTo>
                  <a:pt x="1687665" y="-9632"/>
                  <a:pt x="2024250" y="19395"/>
                  <a:pt x="2155698" y="0"/>
                </a:cubicBezTo>
                <a:cubicBezTo>
                  <a:pt x="2287146" y="-19395"/>
                  <a:pt x="2775210" y="-36481"/>
                  <a:pt x="2970657" y="0"/>
                </a:cubicBezTo>
                <a:cubicBezTo>
                  <a:pt x="3166104" y="36481"/>
                  <a:pt x="3456933" y="2822"/>
                  <a:pt x="3627882" y="0"/>
                </a:cubicBezTo>
                <a:cubicBezTo>
                  <a:pt x="3798831" y="-2822"/>
                  <a:pt x="4063535" y="23706"/>
                  <a:pt x="4363974" y="0"/>
                </a:cubicBezTo>
                <a:cubicBezTo>
                  <a:pt x="4664413" y="-23706"/>
                  <a:pt x="4721338" y="-85"/>
                  <a:pt x="4942332" y="0"/>
                </a:cubicBezTo>
                <a:cubicBezTo>
                  <a:pt x="5163326" y="85"/>
                  <a:pt x="5298512" y="10710"/>
                  <a:pt x="5599557" y="0"/>
                </a:cubicBezTo>
                <a:cubicBezTo>
                  <a:pt x="5900603" y="-10710"/>
                  <a:pt x="6095214" y="3467"/>
                  <a:pt x="6414516" y="0"/>
                </a:cubicBezTo>
                <a:cubicBezTo>
                  <a:pt x="6733818" y="-3467"/>
                  <a:pt x="6803711" y="5617"/>
                  <a:pt x="6914007" y="0"/>
                </a:cubicBezTo>
                <a:cubicBezTo>
                  <a:pt x="7024303" y="-5617"/>
                  <a:pt x="7602090" y="-33929"/>
                  <a:pt x="7886700" y="0"/>
                </a:cubicBezTo>
                <a:cubicBezTo>
                  <a:pt x="7887140" y="6295"/>
                  <a:pt x="7885688" y="11558"/>
                  <a:pt x="7886700" y="20574"/>
                </a:cubicBezTo>
                <a:cubicBezTo>
                  <a:pt x="7637258" y="10284"/>
                  <a:pt x="7575695" y="9871"/>
                  <a:pt x="7308342" y="20574"/>
                </a:cubicBezTo>
                <a:cubicBezTo>
                  <a:pt x="7040989" y="31277"/>
                  <a:pt x="7003134" y="37163"/>
                  <a:pt x="6887718" y="20574"/>
                </a:cubicBezTo>
                <a:cubicBezTo>
                  <a:pt x="6772302" y="3985"/>
                  <a:pt x="6488136" y="51389"/>
                  <a:pt x="6230493" y="20574"/>
                </a:cubicBezTo>
                <a:cubicBezTo>
                  <a:pt x="5972851" y="-10241"/>
                  <a:pt x="5929971" y="28764"/>
                  <a:pt x="5731002" y="20574"/>
                </a:cubicBezTo>
                <a:cubicBezTo>
                  <a:pt x="5532033" y="12384"/>
                  <a:pt x="5381360" y="21850"/>
                  <a:pt x="5073777" y="20574"/>
                </a:cubicBezTo>
                <a:cubicBezTo>
                  <a:pt x="4766194" y="19298"/>
                  <a:pt x="4713365" y="22453"/>
                  <a:pt x="4416552" y="20574"/>
                </a:cubicBezTo>
                <a:cubicBezTo>
                  <a:pt x="4119740" y="18695"/>
                  <a:pt x="3915304" y="21560"/>
                  <a:pt x="3759327" y="20574"/>
                </a:cubicBezTo>
                <a:cubicBezTo>
                  <a:pt x="3603351" y="19588"/>
                  <a:pt x="3375414" y="14360"/>
                  <a:pt x="3102102" y="20574"/>
                </a:cubicBezTo>
                <a:cubicBezTo>
                  <a:pt x="2828791" y="26788"/>
                  <a:pt x="2795766" y="12603"/>
                  <a:pt x="2523744" y="20574"/>
                </a:cubicBezTo>
                <a:cubicBezTo>
                  <a:pt x="2251722" y="28545"/>
                  <a:pt x="1947642" y="25435"/>
                  <a:pt x="1787652" y="20574"/>
                </a:cubicBezTo>
                <a:cubicBezTo>
                  <a:pt x="1627662" y="15713"/>
                  <a:pt x="1413335" y="22807"/>
                  <a:pt x="1130427" y="20574"/>
                </a:cubicBezTo>
                <a:cubicBezTo>
                  <a:pt x="847520" y="18341"/>
                  <a:pt x="292942" y="-20486"/>
                  <a:pt x="0" y="20574"/>
                </a:cubicBezTo>
                <a:cubicBezTo>
                  <a:pt x="929" y="11485"/>
                  <a:pt x="125" y="9213"/>
                  <a:pt x="0" y="0"/>
                </a:cubicBezTo>
                <a:close/>
              </a:path>
              <a:path w="7886700" h="20574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888520" y="-5136"/>
                  <a:pt x="998982" y="0"/>
                </a:cubicBezTo>
                <a:cubicBezTo>
                  <a:pt x="1109444" y="5136"/>
                  <a:pt x="1622600" y="-36529"/>
                  <a:pt x="1813941" y="0"/>
                </a:cubicBezTo>
                <a:cubicBezTo>
                  <a:pt x="2005282" y="36529"/>
                  <a:pt x="2177619" y="19108"/>
                  <a:pt x="2392299" y="0"/>
                </a:cubicBezTo>
                <a:cubicBezTo>
                  <a:pt x="2606979" y="-19108"/>
                  <a:pt x="2788556" y="-21788"/>
                  <a:pt x="2970657" y="0"/>
                </a:cubicBezTo>
                <a:cubicBezTo>
                  <a:pt x="3152758" y="21788"/>
                  <a:pt x="3596738" y="18723"/>
                  <a:pt x="3785616" y="0"/>
                </a:cubicBezTo>
                <a:cubicBezTo>
                  <a:pt x="3974494" y="-18723"/>
                  <a:pt x="4136501" y="9985"/>
                  <a:pt x="4285107" y="0"/>
                </a:cubicBezTo>
                <a:cubicBezTo>
                  <a:pt x="4433713" y="-9985"/>
                  <a:pt x="4710656" y="-6143"/>
                  <a:pt x="5100066" y="0"/>
                </a:cubicBezTo>
                <a:cubicBezTo>
                  <a:pt x="5489476" y="6143"/>
                  <a:pt x="5703885" y="5883"/>
                  <a:pt x="5915025" y="0"/>
                </a:cubicBezTo>
                <a:cubicBezTo>
                  <a:pt x="6126165" y="-5883"/>
                  <a:pt x="6308797" y="30350"/>
                  <a:pt x="6572250" y="0"/>
                </a:cubicBezTo>
                <a:cubicBezTo>
                  <a:pt x="6835703" y="-30350"/>
                  <a:pt x="7286910" y="4832"/>
                  <a:pt x="7886700" y="0"/>
                </a:cubicBezTo>
                <a:cubicBezTo>
                  <a:pt x="7887055" y="5465"/>
                  <a:pt x="7886440" y="14230"/>
                  <a:pt x="7886700" y="20574"/>
                </a:cubicBezTo>
                <a:cubicBezTo>
                  <a:pt x="7752936" y="30980"/>
                  <a:pt x="7671143" y="15382"/>
                  <a:pt x="7466076" y="20574"/>
                </a:cubicBezTo>
                <a:cubicBezTo>
                  <a:pt x="7261009" y="25766"/>
                  <a:pt x="7039949" y="39034"/>
                  <a:pt x="6651117" y="20574"/>
                </a:cubicBezTo>
                <a:cubicBezTo>
                  <a:pt x="6262285" y="2114"/>
                  <a:pt x="6379660" y="14574"/>
                  <a:pt x="6151626" y="20574"/>
                </a:cubicBezTo>
                <a:cubicBezTo>
                  <a:pt x="5923592" y="26574"/>
                  <a:pt x="5816137" y="42595"/>
                  <a:pt x="5494401" y="20574"/>
                </a:cubicBezTo>
                <a:cubicBezTo>
                  <a:pt x="5172665" y="-1447"/>
                  <a:pt x="5022009" y="7288"/>
                  <a:pt x="4679442" y="20574"/>
                </a:cubicBezTo>
                <a:cubicBezTo>
                  <a:pt x="4336875" y="33860"/>
                  <a:pt x="4169241" y="-11410"/>
                  <a:pt x="4022217" y="20574"/>
                </a:cubicBezTo>
                <a:cubicBezTo>
                  <a:pt x="3875193" y="52558"/>
                  <a:pt x="3723776" y="39340"/>
                  <a:pt x="3601593" y="20574"/>
                </a:cubicBezTo>
                <a:cubicBezTo>
                  <a:pt x="3479410" y="1808"/>
                  <a:pt x="3283834" y="13589"/>
                  <a:pt x="3102102" y="20574"/>
                </a:cubicBezTo>
                <a:cubicBezTo>
                  <a:pt x="2920370" y="27559"/>
                  <a:pt x="2467386" y="28546"/>
                  <a:pt x="2287143" y="20574"/>
                </a:cubicBezTo>
                <a:cubicBezTo>
                  <a:pt x="2106900" y="12602"/>
                  <a:pt x="1798848" y="52698"/>
                  <a:pt x="1629918" y="20574"/>
                </a:cubicBezTo>
                <a:cubicBezTo>
                  <a:pt x="1460989" y="-11550"/>
                  <a:pt x="1324115" y="28055"/>
                  <a:pt x="1130427" y="20574"/>
                </a:cubicBezTo>
                <a:cubicBezTo>
                  <a:pt x="936739" y="13093"/>
                  <a:pt x="302034" y="23285"/>
                  <a:pt x="0" y="20574"/>
                </a:cubicBezTo>
                <a:cubicBezTo>
                  <a:pt x="-40" y="12796"/>
                  <a:pt x="-161" y="5458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428625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35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59E5051-F622-5F31-F8B8-6282412147D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7850" b="12645"/>
          <a:stretch>
            <a:fillRect/>
          </a:stretch>
        </p:blipFill>
        <p:spPr>
          <a:xfrm>
            <a:off x="2850" y="715564"/>
            <a:ext cx="22627700" cy="1219986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4493" y="1355812"/>
            <a:ext cx="8286364" cy="8372826"/>
          </a:xfrm>
        </p:spPr>
        <p:txBody>
          <a:bodyPr vert="horz" lIns="68580" tIns="34290" rIns="68580" bIns="34290" rtlCol="0" anchor="ctr">
            <a:normAutofit/>
          </a:bodyPr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sz="8800">
                <a:latin typeface="Trebuchet MS"/>
                <a:ea typeface="+mj-ea"/>
                <a:cs typeface="+mj-cs"/>
              </a:rPr>
              <a:t>Self-awareness</a:t>
            </a:r>
            <a:r>
              <a:rPr lang="en-US" sz="8800" dirty="0">
                <a:latin typeface="Trebuchet MS"/>
                <a:ea typeface="+mj-ea"/>
                <a:cs typeface="+mj-cs"/>
              </a:rPr>
              <a:t> PowerPoint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92481" y="2659399"/>
            <a:ext cx="10149965" cy="9166313"/>
          </a:xfrm>
          <a:solidFill>
            <a:schemeClr val="accent2">
              <a:lumMod val="50000"/>
            </a:schemeClr>
          </a:solidFill>
        </p:spPr>
        <p:txBody>
          <a:bodyPr vert="horz" lIns="68580" tIns="34290" rIns="68580" bIns="34290" rtlCol="0" anchor="ctr">
            <a:normAutofit/>
          </a:bodyPr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171450" defTabSz="6858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400" b="1" i="1" dirty="0">
                <a:latin typeface="Franklin Gothic Book"/>
              </a:rPr>
              <a:t> Name : Amina Batool</a:t>
            </a:r>
          </a:p>
          <a:p>
            <a:pPr indent="-171450" defTabSz="6858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400" b="1" i="1" dirty="0">
                <a:latin typeface="Franklin Gothic Book"/>
              </a:rPr>
              <a:t> Student number : 2519524</a:t>
            </a:r>
          </a:p>
          <a:p>
            <a:pPr indent="-171450" defTabSz="6858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400" b="1" i="1" dirty="0">
                <a:latin typeface="Franklin Gothic Book"/>
              </a:rPr>
              <a:t> Module name: Professional development within health and social care</a:t>
            </a:r>
            <a:endParaRPr lang="en-US" sz="5400">
              <a:latin typeface="Franklin Gothic Book"/>
            </a:endParaRPr>
          </a:p>
          <a:p>
            <a:pPr indent="-171450" defTabSz="6858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400" b="1" i="1">
                <a:latin typeface="Franklin Gothic Book"/>
              </a:rPr>
              <a:t>  Module code : LCHS4009_BIRM</a:t>
            </a:r>
          </a:p>
          <a:p>
            <a:pPr indent="-171450" defTabSz="6858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400" b="1" i="1" dirty="0">
                <a:latin typeface="Franklin Gothic Book"/>
              </a:rPr>
              <a:t>Lecturer : Bernice Ejiogu </a:t>
            </a:r>
            <a:r>
              <a:rPr lang="en-US" sz="5400" dirty="0"/>
              <a:t>    </a:t>
            </a:r>
            <a:r>
              <a:rPr lang="en-US" sz="1800" dirty="0"/>
              <a:t>      </a:t>
            </a:r>
            <a:endParaRPr lang="en-US" sz="1800" b="1" i="1" dirty="0">
              <a:latin typeface="Franklin Gothic Book"/>
            </a:endParaRPr>
          </a:p>
          <a:p>
            <a:pPr indent="-171450" defTabSz="685800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35" name="sketchy content container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47192" y="4656583"/>
            <a:ext cx="4672203" cy="4291670"/>
          </a:xfrm>
          <a:custGeom>
            <a:avLst/>
            <a:gdLst>
              <a:gd name="csX0" fmla="*/ 0 w 4672203"/>
              <a:gd name="csY0" fmla="*/ 0 h 4291670"/>
              <a:gd name="csX1" fmla="*/ 620736 w 4672203"/>
              <a:gd name="csY1" fmla="*/ 0 h 4291670"/>
              <a:gd name="csX2" fmla="*/ 1148027 w 4672203"/>
              <a:gd name="csY2" fmla="*/ 0 h 4291670"/>
              <a:gd name="csX3" fmla="*/ 1908929 w 4672203"/>
              <a:gd name="csY3" fmla="*/ 0 h 4291670"/>
              <a:gd name="csX4" fmla="*/ 2529664 w 4672203"/>
              <a:gd name="csY4" fmla="*/ 0 h 4291670"/>
              <a:gd name="csX5" fmla="*/ 3150400 w 4672203"/>
              <a:gd name="csY5" fmla="*/ 0 h 4291670"/>
              <a:gd name="csX6" fmla="*/ 3911301 w 4672203"/>
              <a:gd name="csY6" fmla="*/ 0 h 4291670"/>
              <a:gd name="csX7" fmla="*/ 4672203 w 4672203"/>
              <a:gd name="csY7" fmla="*/ 0 h 4291670"/>
              <a:gd name="csX8" fmla="*/ 4672203 w 4672203"/>
              <a:gd name="csY8" fmla="*/ 698929 h 4291670"/>
              <a:gd name="csX9" fmla="*/ 4672203 w 4672203"/>
              <a:gd name="csY9" fmla="*/ 1226191 h 4291670"/>
              <a:gd name="csX10" fmla="*/ 4672203 w 4672203"/>
              <a:gd name="csY10" fmla="*/ 1753454 h 4291670"/>
              <a:gd name="csX11" fmla="*/ 4672203 w 4672203"/>
              <a:gd name="csY11" fmla="*/ 2366549 h 4291670"/>
              <a:gd name="csX12" fmla="*/ 4672203 w 4672203"/>
              <a:gd name="csY12" fmla="*/ 3022562 h 4291670"/>
              <a:gd name="csX13" fmla="*/ 4672203 w 4672203"/>
              <a:gd name="csY13" fmla="*/ 3506907 h 4291670"/>
              <a:gd name="csX14" fmla="*/ 4672203 w 4672203"/>
              <a:gd name="csY14" fmla="*/ 4291670 h 4291670"/>
              <a:gd name="csX15" fmla="*/ 4004745 w 4672203"/>
              <a:gd name="csY15" fmla="*/ 4291670 h 4291670"/>
              <a:gd name="csX16" fmla="*/ 3337288 w 4672203"/>
              <a:gd name="csY16" fmla="*/ 4291670 h 4291670"/>
              <a:gd name="csX17" fmla="*/ 2576386 w 4672203"/>
              <a:gd name="csY17" fmla="*/ 4291670 h 4291670"/>
              <a:gd name="csX18" fmla="*/ 1908929 w 4672203"/>
              <a:gd name="csY18" fmla="*/ 4291670 h 4291670"/>
              <a:gd name="csX19" fmla="*/ 1381637 w 4672203"/>
              <a:gd name="csY19" fmla="*/ 4291670 h 4291670"/>
              <a:gd name="csX20" fmla="*/ 807624 w 4672203"/>
              <a:gd name="csY20" fmla="*/ 4291670 h 4291670"/>
              <a:gd name="csX21" fmla="*/ 0 w 4672203"/>
              <a:gd name="csY21" fmla="*/ 4291670 h 4291670"/>
              <a:gd name="csX22" fmla="*/ 0 w 4672203"/>
              <a:gd name="csY22" fmla="*/ 3678574 h 4291670"/>
              <a:gd name="csX23" fmla="*/ 0 w 4672203"/>
              <a:gd name="csY23" fmla="*/ 3065479 h 4291670"/>
              <a:gd name="csX24" fmla="*/ 0 w 4672203"/>
              <a:gd name="csY24" fmla="*/ 2495300 h 4291670"/>
              <a:gd name="csX25" fmla="*/ 0 w 4672203"/>
              <a:gd name="csY25" fmla="*/ 2010954 h 4291670"/>
              <a:gd name="csX26" fmla="*/ 0 w 4672203"/>
              <a:gd name="csY26" fmla="*/ 1526608 h 4291670"/>
              <a:gd name="csX27" fmla="*/ 0 w 4672203"/>
              <a:gd name="csY27" fmla="*/ 870596 h 4291670"/>
              <a:gd name="csX28" fmla="*/ 0 w 4672203"/>
              <a:gd name="csY28" fmla="*/ 0 h 429167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</a:cxnLst>
            <a:rect l="l" t="t" r="r" b="b"/>
            <a:pathLst>
              <a:path w="4672203" h="4291670" extrusionOk="0">
                <a:moveTo>
                  <a:pt x="0" y="0"/>
                </a:moveTo>
                <a:cubicBezTo>
                  <a:pt x="186732" y="-3296"/>
                  <a:pt x="388938" y="-25607"/>
                  <a:pt x="620736" y="0"/>
                </a:cubicBezTo>
                <a:cubicBezTo>
                  <a:pt x="852534" y="25607"/>
                  <a:pt x="965862" y="-20204"/>
                  <a:pt x="1148027" y="0"/>
                </a:cubicBezTo>
                <a:cubicBezTo>
                  <a:pt x="1330192" y="20204"/>
                  <a:pt x="1682800" y="5923"/>
                  <a:pt x="1908929" y="0"/>
                </a:cubicBezTo>
                <a:cubicBezTo>
                  <a:pt x="2135058" y="-5923"/>
                  <a:pt x="2320754" y="-17866"/>
                  <a:pt x="2529664" y="0"/>
                </a:cubicBezTo>
                <a:cubicBezTo>
                  <a:pt x="2738574" y="17866"/>
                  <a:pt x="2977201" y="15678"/>
                  <a:pt x="3150400" y="0"/>
                </a:cubicBezTo>
                <a:cubicBezTo>
                  <a:pt x="3323599" y="-15678"/>
                  <a:pt x="3752275" y="26639"/>
                  <a:pt x="3911301" y="0"/>
                </a:cubicBezTo>
                <a:cubicBezTo>
                  <a:pt x="4070327" y="-26639"/>
                  <a:pt x="4307234" y="-33315"/>
                  <a:pt x="4672203" y="0"/>
                </a:cubicBezTo>
                <a:cubicBezTo>
                  <a:pt x="4681834" y="274850"/>
                  <a:pt x="4685768" y="495766"/>
                  <a:pt x="4672203" y="698929"/>
                </a:cubicBezTo>
                <a:cubicBezTo>
                  <a:pt x="4658638" y="902092"/>
                  <a:pt x="4686540" y="1059014"/>
                  <a:pt x="4672203" y="1226191"/>
                </a:cubicBezTo>
                <a:cubicBezTo>
                  <a:pt x="4657866" y="1393368"/>
                  <a:pt x="4681562" y="1591070"/>
                  <a:pt x="4672203" y="1753454"/>
                </a:cubicBezTo>
                <a:cubicBezTo>
                  <a:pt x="4662844" y="1915838"/>
                  <a:pt x="4658702" y="2120044"/>
                  <a:pt x="4672203" y="2366549"/>
                </a:cubicBezTo>
                <a:cubicBezTo>
                  <a:pt x="4685704" y="2613055"/>
                  <a:pt x="4660731" y="2851521"/>
                  <a:pt x="4672203" y="3022562"/>
                </a:cubicBezTo>
                <a:cubicBezTo>
                  <a:pt x="4683675" y="3193603"/>
                  <a:pt x="4653075" y="3273592"/>
                  <a:pt x="4672203" y="3506907"/>
                </a:cubicBezTo>
                <a:cubicBezTo>
                  <a:pt x="4691331" y="3740222"/>
                  <a:pt x="4648753" y="3997320"/>
                  <a:pt x="4672203" y="4291670"/>
                </a:cubicBezTo>
                <a:cubicBezTo>
                  <a:pt x="4444758" y="4294879"/>
                  <a:pt x="4139736" y="4308814"/>
                  <a:pt x="4004745" y="4291670"/>
                </a:cubicBezTo>
                <a:cubicBezTo>
                  <a:pt x="3869754" y="4274526"/>
                  <a:pt x="3476183" y="4282309"/>
                  <a:pt x="3337288" y="4291670"/>
                </a:cubicBezTo>
                <a:cubicBezTo>
                  <a:pt x="3198393" y="4301031"/>
                  <a:pt x="2843041" y="4282540"/>
                  <a:pt x="2576386" y="4291670"/>
                </a:cubicBezTo>
                <a:cubicBezTo>
                  <a:pt x="2309731" y="4300800"/>
                  <a:pt x="2194726" y="4302142"/>
                  <a:pt x="1908929" y="4291670"/>
                </a:cubicBezTo>
                <a:cubicBezTo>
                  <a:pt x="1623132" y="4281198"/>
                  <a:pt x="1583262" y="4296437"/>
                  <a:pt x="1381637" y="4291670"/>
                </a:cubicBezTo>
                <a:cubicBezTo>
                  <a:pt x="1180012" y="4286903"/>
                  <a:pt x="998606" y="4280232"/>
                  <a:pt x="807624" y="4291670"/>
                </a:cubicBezTo>
                <a:cubicBezTo>
                  <a:pt x="616642" y="4303108"/>
                  <a:pt x="217631" y="4252450"/>
                  <a:pt x="0" y="4291670"/>
                </a:cubicBezTo>
                <a:cubicBezTo>
                  <a:pt x="-27903" y="4020323"/>
                  <a:pt x="8297" y="3828540"/>
                  <a:pt x="0" y="3678574"/>
                </a:cubicBezTo>
                <a:cubicBezTo>
                  <a:pt x="-8297" y="3528608"/>
                  <a:pt x="16319" y="3325487"/>
                  <a:pt x="0" y="3065479"/>
                </a:cubicBezTo>
                <a:cubicBezTo>
                  <a:pt x="-16319" y="2805472"/>
                  <a:pt x="-4732" y="2639758"/>
                  <a:pt x="0" y="2495300"/>
                </a:cubicBezTo>
                <a:cubicBezTo>
                  <a:pt x="4732" y="2350842"/>
                  <a:pt x="6969" y="2174597"/>
                  <a:pt x="0" y="2010954"/>
                </a:cubicBezTo>
                <a:cubicBezTo>
                  <a:pt x="-6969" y="1847311"/>
                  <a:pt x="8622" y="1684322"/>
                  <a:pt x="0" y="1526608"/>
                </a:cubicBezTo>
                <a:cubicBezTo>
                  <a:pt x="-8622" y="1368894"/>
                  <a:pt x="-10349" y="1109027"/>
                  <a:pt x="0" y="870596"/>
                </a:cubicBezTo>
                <a:cubicBezTo>
                  <a:pt x="10349" y="632165"/>
                  <a:pt x="-15143" y="380769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86649" y="5568696"/>
            <a:ext cx="7886700" cy="20574"/>
          </a:xfrm>
          <a:custGeom>
            <a:avLst/>
            <a:gdLst>
              <a:gd name="csX0" fmla="*/ 0 w 7886700"/>
              <a:gd name="csY0" fmla="*/ 0 h 20574"/>
              <a:gd name="csX1" fmla="*/ 420624 w 7886700"/>
              <a:gd name="csY1" fmla="*/ 0 h 20574"/>
              <a:gd name="csX2" fmla="*/ 1156716 w 7886700"/>
              <a:gd name="csY2" fmla="*/ 0 h 20574"/>
              <a:gd name="csX3" fmla="*/ 1577340 w 7886700"/>
              <a:gd name="csY3" fmla="*/ 0 h 20574"/>
              <a:gd name="csX4" fmla="*/ 2155698 w 7886700"/>
              <a:gd name="csY4" fmla="*/ 0 h 20574"/>
              <a:gd name="csX5" fmla="*/ 2970657 w 7886700"/>
              <a:gd name="csY5" fmla="*/ 0 h 20574"/>
              <a:gd name="csX6" fmla="*/ 3627882 w 7886700"/>
              <a:gd name="csY6" fmla="*/ 0 h 20574"/>
              <a:gd name="csX7" fmla="*/ 4363974 w 7886700"/>
              <a:gd name="csY7" fmla="*/ 0 h 20574"/>
              <a:gd name="csX8" fmla="*/ 4942332 w 7886700"/>
              <a:gd name="csY8" fmla="*/ 0 h 20574"/>
              <a:gd name="csX9" fmla="*/ 5599557 w 7886700"/>
              <a:gd name="csY9" fmla="*/ 0 h 20574"/>
              <a:gd name="csX10" fmla="*/ 6414516 w 7886700"/>
              <a:gd name="csY10" fmla="*/ 0 h 20574"/>
              <a:gd name="csX11" fmla="*/ 6914007 w 7886700"/>
              <a:gd name="csY11" fmla="*/ 0 h 20574"/>
              <a:gd name="csX12" fmla="*/ 7886700 w 7886700"/>
              <a:gd name="csY12" fmla="*/ 0 h 20574"/>
              <a:gd name="csX13" fmla="*/ 7886700 w 7886700"/>
              <a:gd name="csY13" fmla="*/ 20574 h 20574"/>
              <a:gd name="csX14" fmla="*/ 7308342 w 7886700"/>
              <a:gd name="csY14" fmla="*/ 20574 h 20574"/>
              <a:gd name="csX15" fmla="*/ 6887718 w 7886700"/>
              <a:gd name="csY15" fmla="*/ 20574 h 20574"/>
              <a:gd name="csX16" fmla="*/ 6230493 w 7886700"/>
              <a:gd name="csY16" fmla="*/ 20574 h 20574"/>
              <a:gd name="csX17" fmla="*/ 5731002 w 7886700"/>
              <a:gd name="csY17" fmla="*/ 20574 h 20574"/>
              <a:gd name="csX18" fmla="*/ 5073777 w 7886700"/>
              <a:gd name="csY18" fmla="*/ 20574 h 20574"/>
              <a:gd name="csX19" fmla="*/ 4416552 w 7886700"/>
              <a:gd name="csY19" fmla="*/ 20574 h 20574"/>
              <a:gd name="csX20" fmla="*/ 3759327 w 7886700"/>
              <a:gd name="csY20" fmla="*/ 20574 h 20574"/>
              <a:gd name="csX21" fmla="*/ 3102102 w 7886700"/>
              <a:gd name="csY21" fmla="*/ 20574 h 20574"/>
              <a:gd name="csX22" fmla="*/ 2523744 w 7886700"/>
              <a:gd name="csY22" fmla="*/ 20574 h 20574"/>
              <a:gd name="csX23" fmla="*/ 1787652 w 7886700"/>
              <a:gd name="csY23" fmla="*/ 20574 h 20574"/>
              <a:gd name="csX24" fmla="*/ 1130427 w 7886700"/>
              <a:gd name="csY24" fmla="*/ 20574 h 20574"/>
              <a:gd name="csX25" fmla="*/ 0 w 7886700"/>
              <a:gd name="csY25" fmla="*/ 20574 h 20574"/>
              <a:gd name="csX26" fmla="*/ 0 w 7886700"/>
              <a:gd name="csY26" fmla="*/ 0 h 2057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886700" h="20574" fill="none" extrusionOk="0">
                <a:moveTo>
                  <a:pt x="0" y="0"/>
                </a:moveTo>
                <a:cubicBezTo>
                  <a:pt x="157525" y="2723"/>
                  <a:pt x="287389" y="-6453"/>
                  <a:pt x="420624" y="0"/>
                </a:cubicBezTo>
                <a:cubicBezTo>
                  <a:pt x="553859" y="6453"/>
                  <a:pt x="825625" y="29874"/>
                  <a:pt x="1156716" y="0"/>
                </a:cubicBezTo>
                <a:cubicBezTo>
                  <a:pt x="1487807" y="-29874"/>
                  <a:pt x="1467015" y="9632"/>
                  <a:pt x="1577340" y="0"/>
                </a:cubicBezTo>
                <a:cubicBezTo>
                  <a:pt x="1687665" y="-9632"/>
                  <a:pt x="2024250" y="19395"/>
                  <a:pt x="2155698" y="0"/>
                </a:cubicBezTo>
                <a:cubicBezTo>
                  <a:pt x="2287146" y="-19395"/>
                  <a:pt x="2775210" y="-36481"/>
                  <a:pt x="2970657" y="0"/>
                </a:cubicBezTo>
                <a:cubicBezTo>
                  <a:pt x="3166104" y="36481"/>
                  <a:pt x="3456933" y="2822"/>
                  <a:pt x="3627882" y="0"/>
                </a:cubicBezTo>
                <a:cubicBezTo>
                  <a:pt x="3798831" y="-2822"/>
                  <a:pt x="4063535" y="23706"/>
                  <a:pt x="4363974" y="0"/>
                </a:cubicBezTo>
                <a:cubicBezTo>
                  <a:pt x="4664413" y="-23706"/>
                  <a:pt x="4721338" y="-85"/>
                  <a:pt x="4942332" y="0"/>
                </a:cubicBezTo>
                <a:cubicBezTo>
                  <a:pt x="5163326" y="85"/>
                  <a:pt x="5298512" y="10710"/>
                  <a:pt x="5599557" y="0"/>
                </a:cubicBezTo>
                <a:cubicBezTo>
                  <a:pt x="5900603" y="-10710"/>
                  <a:pt x="6095214" y="3467"/>
                  <a:pt x="6414516" y="0"/>
                </a:cubicBezTo>
                <a:cubicBezTo>
                  <a:pt x="6733818" y="-3467"/>
                  <a:pt x="6803711" y="5617"/>
                  <a:pt x="6914007" y="0"/>
                </a:cubicBezTo>
                <a:cubicBezTo>
                  <a:pt x="7024303" y="-5617"/>
                  <a:pt x="7602090" y="-33929"/>
                  <a:pt x="7886700" y="0"/>
                </a:cubicBezTo>
                <a:cubicBezTo>
                  <a:pt x="7887140" y="6295"/>
                  <a:pt x="7885688" y="11558"/>
                  <a:pt x="7886700" y="20574"/>
                </a:cubicBezTo>
                <a:cubicBezTo>
                  <a:pt x="7637258" y="10284"/>
                  <a:pt x="7575695" y="9871"/>
                  <a:pt x="7308342" y="20574"/>
                </a:cubicBezTo>
                <a:cubicBezTo>
                  <a:pt x="7040989" y="31277"/>
                  <a:pt x="7003134" y="37163"/>
                  <a:pt x="6887718" y="20574"/>
                </a:cubicBezTo>
                <a:cubicBezTo>
                  <a:pt x="6772302" y="3985"/>
                  <a:pt x="6488136" y="51389"/>
                  <a:pt x="6230493" y="20574"/>
                </a:cubicBezTo>
                <a:cubicBezTo>
                  <a:pt x="5972851" y="-10241"/>
                  <a:pt x="5929971" y="28764"/>
                  <a:pt x="5731002" y="20574"/>
                </a:cubicBezTo>
                <a:cubicBezTo>
                  <a:pt x="5532033" y="12384"/>
                  <a:pt x="5381360" y="21850"/>
                  <a:pt x="5073777" y="20574"/>
                </a:cubicBezTo>
                <a:cubicBezTo>
                  <a:pt x="4766194" y="19298"/>
                  <a:pt x="4713365" y="22453"/>
                  <a:pt x="4416552" y="20574"/>
                </a:cubicBezTo>
                <a:cubicBezTo>
                  <a:pt x="4119740" y="18695"/>
                  <a:pt x="3915304" y="21560"/>
                  <a:pt x="3759327" y="20574"/>
                </a:cubicBezTo>
                <a:cubicBezTo>
                  <a:pt x="3603351" y="19588"/>
                  <a:pt x="3375414" y="14360"/>
                  <a:pt x="3102102" y="20574"/>
                </a:cubicBezTo>
                <a:cubicBezTo>
                  <a:pt x="2828791" y="26788"/>
                  <a:pt x="2795766" y="12603"/>
                  <a:pt x="2523744" y="20574"/>
                </a:cubicBezTo>
                <a:cubicBezTo>
                  <a:pt x="2251722" y="28545"/>
                  <a:pt x="1947642" y="25435"/>
                  <a:pt x="1787652" y="20574"/>
                </a:cubicBezTo>
                <a:cubicBezTo>
                  <a:pt x="1627662" y="15713"/>
                  <a:pt x="1413335" y="22807"/>
                  <a:pt x="1130427" y="20574"/>
                </a:cubicBezTo>
                <a:cubicBezTo>
                  <a:pt x="847520" y="18341"/>
                  <a:pt x="292942" y="-20486"/>
                  <a:pt x="0" y="20574"/>
                </a:cubicBezTo>
                <a:cubicBezTo>
                  <a:pt x="929" y="11485"/>
                  <a:pt x="125" y="9213"/>
                  <a:pt x="0" y="0"/>
                </a:cubicBezTo>
                <a:close/>
              </a:path>
              <a:path w="7886700" h="20574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888520" y="-5136"/>
                  <a:pt x="998982" y="0"/>
                </a:cubicBezTo>
                <a:cubicBezTo>
                  <a:pt x="1109444" y="5136"/>
                  <a:pt x="1622600" y="-36529"/>
                  <a:pt x="1813941" y="0"/>
                </a:cubicBezTo>
                <a:cubicBezTo>
                  <a:pt x="2005282" y="36529"/>
                  <a:pt x="2177619" y="19108"/>
                  <a:pt x="2392299" y="0"/>
                </a:cubicBezTo>
                <a:cubicBezTo>
                  <a:pt x="2606979" y="-19108"/>
                  <a:pt x="2788556" y="-21788"/>
                  <a:pt x="2970657" y="0"/>
                </a:cubicBezTo>
                <a:cubicBezTo>
                  <a:pt x="3152758" y="21788"/>
                  <a:pt x="3596738" y="18723"/>
                  <a:pt x="3785616" y="0"/>
                </a:cubicBezTo>
                <a:cubicBezTo>
                  <a:pt x="3974494" y="-18723"/>
                  <a:pt x="4136501" y="9985"/>
                  <a:pt x="4285107" y="0"/>
                </a:cubicBezTo>
                <a:cubicBezTo>
                  <a:pt x="4433713" y="-9985"/>
                  <a:pt x="4710656" y="-6143"/>
                  <a:pt x="5100066" y="0"/>
                </a:cubicBezTo>
                <a:cubicBezTo>
                  <a:pt x="5489476" y="6143"/>
                  <a:pt x="5703885" y="5883"/>
                  <a:pt x="5915025" y="0"/>
                </a:cubicBezTo>
                <a:cubicBezTo>
                  <a:pt x="6126165" y="-5883"/>
                  <a:pt x="6308797" y="30350"/>
                  <a:pt x="6572250" y="0"/>
                </a:cubicBezTo>
                <a:cubicBezTo>
                  <a:pt x="6835703" y="-30350"/>
                  <a:pt x="7286910" y="4832"/>
                  <a:pt x="7886700" y="0"/>
                </a:cubicBezTo>
                <a:cubicBezTo>
                  <a:pt x="7887055" y="5465"/>
                  <a:pt x="7886440" y="14230"/>
                  <a:pt x="7886700" y="20574"/>
                </a:cubicBezTo>
                <a:cubicBezTo>
                  <a:pt x="7752936" y="30980"/>
                  <a:pt x="7671143" y="15382"/>
                  <a:pt x="7466076" y="20574"/>
                </a:cubicBezTo>
                <a:cubicBezTo>
                  <a:pt x="7261009" y="25766"/>
                  <a:pt x="7039949" y="39034"/>
                  <a:pt x="6651117" y="20574"/>
                </a:cubicBezTo>
                <a:cubicBezTo>
                  <a:pt x="6262285" y="2114"/>
                  <a:pt x="6379660" y="14574"/>
                  <a:pt x="6151626" y="20574"/>
                </a:cubicBezTo>
                <a:cubicBezTo>
                  <a:pt x="5923592" y="26574"/>
                  <a:pt x="5816137" y="42595"/>
                  <a:pt x="5494401" y="20574"/>
                </a:cubicBezTo>
                <a:cubicBezTo>
                  <a:pt x="5172665" y="-1447"/>
                  <a:pt x="5022009" y="7288"/>
                  <a:pt x="4679442" y="20574"/>
                </a:cubicBezTo>
                <a:cubicBezTo>
                  <a:pt x="4336875" y="33860"/>
                  <a:pt x="4169241" y="-11410"/>
                  <a:pt x="4022217" y="20574"/>
                </a:cubicBezTo>
                <a:cubicBezTo>
                  <a:pt x="3875193" y="52558"/>
                  <a:pt x="3723776" y="39340"/>
                  <a:pt x="3601593" y="20574"/>
                </a:cubicBezTo>
                <a:cubicBezTo>
                  <a:pt x="3479410" y="1808"/>
                  <a:pt x="3283834" y="13589"/>
                  <a:pt x="3102102" y="20574"/>
                </a:cubicBezTo>
                <a:cubicBezTo>
                  <a:pt x="2920370" y="27559"/>
                  <a:pt x="2467386" y="28546"/>
                  <a:pt x="2287143" y="20574"/>
                </a:cubicBezTo>
                <a:cubicBezTo>
                  <a:pt x="2106900" y="12602"/>
                  <a:pt x="1798848" y="52698"/>
                  <a:pt x="1629918" y="20574"/>
                </a:cubicBezTo>
                <a:cubicBezTo>
                  <a:pt x="1460989" y="-11550"/>
                  <a:pt x="1324115" y="28055"/>
                  <a:pt x="1130427" y="20574"/>
                </a:cubicBezTo>
                <a:cubicBezTo>
                  <a:pt x="936739" y="13093"/>
                  <a:pt x="302034" y="23285"/>
                  <a:pt x="0" y="20574"/>
                </a:cubicBezTo>
                <a:cubicBezTo>
                  <a:pt x="-40" y="12796"/>
                  <a:pt x="-161" y="5458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428625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350"/>
          </a:p>
        </p:txBody>
      </p:sp>
      <p:pic>
        <p:nvPicPr>
          <p:cNvPr id="7" name="Picture 6" descr="Angle view of modern financial skyscrapers at sunrise">
            <a:extLst>
              <a:ext uri="{FF2B5EF4-FFF2-40B4-BE49-F238E27FC236}">
                <a16:creationId xmlns:a16="http://schemas.microsoft.com/office/drawing/2014/main" id="{6AEFC954-2AC7-D011-E43E-6F63F3E8587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5730"/>
          <a:stretch>
            <a:fillRect/>
          </a:stretch>
        </p:blipFill>
        <p:spPr>
          <a:xfrm>
            <a:off x="2850" y="7095"/>
            <a:ext cx="22854317" cy="1370182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807DAE1-C5EB-980B-390D-60BF02FAC4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2745" y="1525845"/>
            <a:ext cx="7039972" cy="7919404"/>
          </a:xfrm>
        </p:spPr>
        <p:txBody>
          <a:bodyPr vert="horz" lIns="68580" tIns="34290" rIns="68580" bIns="34290" rtlCol="0" anchor="ctr">
            <a:normAutofit/>
          </a:bodyPr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800" i="1" dirty="0">
                <a:latin typeface="Trebuchet MS"/>
              </a:rPr>
              <a:t>Introduction About Me &amp; My Career Goal</a:t>
            </a:r>
            <a:endParaRPr lang="en-US" sz="8800">
              <a:latin typeface="Trebuchet MS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1B1CEBD-2D26-E30A-4B9D-88BE66A2AD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51098" y="349427"/>
            <a:ext cx="12765216" cy="13359925"/>
          </a:xfrm>
          <a:solidFill>
            <a:schemeClr val="accent2">
              <a:lumMod val="50000"/>
            </a:schemeClr>
          </a:solidFill>
        </p:spPr>
        <p:txBody>
          <a:bodyPr vert="horz" lIns="68580" tIns="34290" rIns="68580" bIns="34290" rtlCol="0" anchor="ctr">
            <a:noAutofit/>
          </a:bodyPr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>
                <a:latin typeface="Franklin Gothic Book"/>
              </a:rPr>
              <a:t>"My career goal is to become a Teaching Assistant, particularly a SEN Teaching Assistant".</a:t>
            </a:r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>
                <a:latin typeface="Franklin Gothic Book"/>
              </a:rPr>
              <a:t>"I am interested in working with children and supporting their development".</a:t>
            </a:r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>
                <a:latin typeface="Franklin Gothic Book"/>
              </a:rPr>
              <a:t>"I am a mother of 6 children aged between 4 to 18. I have experience caring for children at different stages of development."</a:t>
            </a:r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dirty="0">
                <a:latin typeface="Franklin Gothic Book"/>
              </a:rPr>
              <a:t>As a mother of 6, I have experience caring for children at different stages of their development.</a:t>
            </a:r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dirty="0">
                <a:latin typeface="Franklin Gothic Book"/>
              </a:rPr>
              <a:t>Through supporting my </a:t>
            </a:r>
            <a:r>
              <a:rPr lang="en-US" sz="3600">
                <a:latin typeface="Franklin Gothic Book"/>
              </a:rPr>
              <a:t>family,</a:t>
            </a:r>
            <a:r>
              <a:rPr lang="en-US" sz="3600" dirty="0">
                <a:latin typeface="Franklin Gothic Book"/>
              </a:rPr>
              <a:t> I have gained personal experience of supporting children with additional needs.</a:t>
            </a:r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dirty="0">
                <a:latin typeface="Franklin Gothic Book"/>
              </a:rPr>
              <a:t>I have an autistic nephew who also has a physical disability, </a:t>
            </a:r>
            <a:r>
              <a:rPr lang="en-US" sz="3600">
                <a:latin typeface="Franklin Gothic Book"/>
              </a:rPr>
              <a:t>a nephew who is non-verbal and a niece with epilepsy.</a:t>
            </a:r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dirty="0">
                <a:latin typeface="Franklin Gothic Book"/>
              </a:rPr>
              <a:t>These experiences have helped me become patient, understanding and aware that every child has different needs. I would like to develop my skills and gain professional experience supporting children with additional needs.</a:t>
            </a:r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dirty="0">
                <a:latin typeface="Franklin Gothic Book"/>
              </a:rPr>
              <a:t>For this presentation, I have chosen an SEN Teaching Assistant job advert to look at how my strengths, weaknesses, opportunities and threats relate to this role.</a:t>
            </a:r>
          </a:p>
        </p:txBody>
      </p:sp>
      <p:sp>
        <p:nvSpPr>
          <p:cNvPr id="24" name="sketchy content container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47192" y="4656583"/>
            <a:ext cx="4672203" cy="4291670"/>
          </a:xfrm>
          <a:custGeom>
            <a:avLst/>
            <a:gdLst>
              <a:gd name="csX0" fmla="*/ 0 w 4672203"/>
              <a:gd name="csY0" fmla="*/ 0 h 4291670"/>
              <a:gd name="csX1" fmla="*/ 620736 w 4672203"/>
              <a:gd name="csY1" fmla="*/ 0 h 4291670"/>
              <a:gd name="csX2" fmla="*/ 1148027 w 4672203"/>
              <a:gd name="csY2" fmla="*/ 0 h 4291670"/>
              <a:gd name="csX3" fmla="*/ 1908929 w 4672203"/>
              <a:gd name="csY3" fmla="*/ 0 h 4291670"/>
              <a:gd name="csX4" fmla="*/ 2529664 w 4672203"/>
              <a:gd name="csY4" fmla="*/ 0 h 4291670"/>
              <a:gd name="csX5" fmla="*/ 3150400 w 4672203"/>
              <a:gd name="csY5" fmla="*/ 0 h 4291670"/>
              <a:gd name="csX6" fmla="*/ 3911301 w 4672203"/>
              <a:gd name="csY6" fmla="*/ 0 h 4291670"/>
              <a:gd name="csX7" fmla="*/ 4672203 w 4672203"/>
              <a:gd name="csY7" fmla="*/ 0 h 4291670"/>
              <a:gd name="csX8" fmla="*/ 4672203 w 4672203"/>
              <a:gd name="csY8" fmla="*/ 698929 h 4291670"/>
              <a:gd name="csX9" fmla="*/ 4672203 w 4672203"/>
              <a:gd name="csY9" fmla="*/ 1226191 h 4291670"/>
              <a:gd name="csX10" fmla="*/ 4672203 w 4672203"/>
              <a:gd name="csY10" fmla="*/ 1753454 h 4291670"/>
              <a:gd name="csX11" fmla="*/ 4672203 w 4672203"/>
              <a:gd name="csY11" fmla="*/ 2366549 h 4291670"/>
              <a:gd name="csX12" fmla="*/ 4672203 w 4672203"/>
              <a:gd name="csY12" fmla="*/ 3022562 h 4291670"/>
              <a:gd name="csX13" fmla="*/ 4672203 w 4672203"/>
              <a:gd name="csY13" fmla="*/ 3506907 h 4291670"/>
              <a:gd name="csX14" fmla="*/ 4672203 w 4672203"/>
              <a:gd name="csY14" fmla="*/ 4291670 h 4291670"/>
              <a:gd name="csX15" fmla="*/ 4004745 w 4672203"/>
              <a:gd name="csY15" fmla="*/ 4291670 h 4291670"/>
              <a:gd name="csX16" fmla="*/ 3337288 w 4672203"/>
              <a:gd name="csY16" fmla="*/ 4291670 h 4291670"/>
              <a:gd name="csX17" fmla="*/ 2576386 w 4672203"/>
              <a:gd name="csY17" fmla="*/ 4291670 h 4291670"/>
              <a:gd name="csX18" fmla="*/ 1908929 w 4672203"/>
              <a:gd name="csY18" fmla="*/ 4291670 h 4291670"/>
              <a:gd name="csX19" fmla="*/ 1381637 w 4672203"/>
              <a:gd name="csY19" fmla="*/ 4291670 h 4291670"/>
              <a:gd name="csX20" fmla="*/ 807624 w 4672203"/>
              <a:gd name="csY20" fmla="*/ 4291670 h 4291670"/>
              <a:gd name="csX21" fmla="*/ 0 w 4672203"/>
              <a:gd name="csY21" fmla="*/ 4291670 h 4291670"/>
              <a:gd name="csX22" fmla="*/ 0 w 4672203"/>
              <a:gd name="csY22" fmla="*/ 3678574 h 4291670"/>
              <a:gd name="csX23" fmla="*/ 0 w 4672203"/>
              <a:gd name="csY23" fmla="*/ 3065479 h 4291670"/>
              <a:gd name="csX24" fmla="*/ 0 w 4672203"/>
              <a:gd name="csY24" fmla="*/ 2495300 h 4291670"/>
              <a:gd name="csX25" fmla="*/ 0 w 4672203"/>
              <a:gd name="csY25" fmla="*/ 2010954 h 4291670"/>
              <a:gd name="csX26" fmla="*/ 0 w 4672203"/>
              <a:gd name="csY26" fmla="*/ 1526608 h 4291670"/>
              <a:gd name="csX27" fmla="*/ 0 w 4672203"/>
              <a:gd name="csY27" fmla="*/ 870596 h 4291670"/>
              <a:gd name="csX28" fmla="*/ 0 w 4672203"/>
              <a:gd name="csY28" fmla="*/ 0 h 429167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</a:cxnLst>
            <a:rect l="l" t="t" r="r" b="b"/>
            <a:pathLst>
              <a:path w="4672203" h="4291670" extrusionOk="0">
                <a:moveTo>
                  <a:pt x="0" y="0"/>
                </a:moveTo>
                <a:cubicBezTo>
                  <a:pt x="186732" y="-3296"/>
                  <a:pt x="388938" y="-25607"/>
                  <a:pt x="620736" y="0"/>
                </a:cubicBezTo>
                <a:cubicBezTo>
                  <a:pt x="852534" y="25607"/>
                  <a:pt x="965862" y="-20204"/>
                  <a:pt x="1148027" y="0"/>
                </a:cubicBezTo>
                <a:cubicBezTo>
                  <a:pt x="1330192" y="20204"/>
                  <a:pt x="1682800" y="5923"/>
                  <a:pt x="1908929" y="0"/>
                </a:cubicBezTo>
                <a:cubicBezTo>
                  <a:pt x="2135058" y="-5923"/>
                  <a:pt x="2320754" y="-17866"/>
                  <a:pt x="2529664" y="0"/>
                </a:cubicBezTo>
                <a:cubicBezTo>
                  <a:pt x="2738574" y="17866"/>
                  <a:pt x="2977201" y="15678"/>
                  <a:pt x="3150400" y="0"/>
                </a:cubicBezTo>
                <a:cubicBezTo>
                  <a:pt x="3323599" y="-15678"/>
                  <a:pt x="3752275" y="26639"/>
                  <a:pt x="3911301" y="0"/>
                </a:cubicBezTo>
                <a:cubicBezTo>
                  <a:pt x="4070327" y="-26639"/>
                  <a:pt x="4307234" y="-33315"/>
                  <a:pt x="4672203" y="0"/>
                </a:cubicBezTo>
                <a:cubicBezTo>
                  <a:pt x="4681834" y="274850"/>
                  <a:pt x="4685768" y="495766"/>
                  <a:pt x="4672203" y="698929"/>
                </a:cubicBezTo>
                <a:cubicBezTo>
                  <a:pt x="4658638" y="902092"/>
                  <a:pt x="4686540" y="1059014"/>
                  <a:pt x="4672203" y="1226191"/>
                </a:cubicBezTo>
                <a:cubicBezTo>
                  <a:pt x="4657866" y="1393368"/>
                  <a:pt x="4681562" y="1591070"/>
                  <a:pt x="4672203" y="1753454"/>
                </a:cubicBezTo>
                <a:cubicBezTo>
                  <a:pt x="4662844" y="1915838"/>
                  <a:pt x="4658702" y="2120044"/>
                  <a:pt x="4672203" y="2366549"/>
                </a:cubicBezTo>
                <a:cubicBezTo>
                  <a:pt x="4685704" y="2613055"/>
                  <a:pt x="4660731" y="2851521"/>
                  <a:pt x="4672203" y="3022562"/>
                </a:cubicBezTo>
                <a:cubicBezTo>
                  <a:pt x="4683675" y="3193603"/>
                  <a:pt x="4653075" y="3273592"/>
                  <a:pt x="4672203" y="3506907"/>
                </a:cubicBezTo>
                <a:cubicBezTo>
                  <a:pt x="4691331" y="3740222"/>
                  <a:pt x="4648753" y="3997320"/>
                  <a:pt x="4672203" y="4291670"/>
                </a:cubicBezTo>
                <a:cubicBezTo>
                  <a:pt x="4444758" y="4294879"/>
                  <a:pt x="4139736" y="4308814"/>
                  <a:pt x="4004745" y="4291670"/>
                </a:cubicBezTo>
                <a:cubicBezTo>
                  <a:pt x="3869754" y="4274526"/>
                  <a:pt x="3476183" y="4282309"/>
                  <a:pt x="3337288" y="4291670"/>
                </a:cubicBezTo>
                <a:cubicBezTo>
                  <a:pt x="3198393" y="4301031"/>
                  <a:pt x="2843041" y="4282540"/>
                  <a:pt x="2576386" y="4291670"/>
                </a:cubicBezTo>
                <a:cubicBezTo>
                  <a:pt x="2309731" y="4300800"/>
                  <a:pt x="2194726" y="4302142"/>
                  <a:pt x="1908929" y="4291670"/>
                </a:cubicBezTo>
                <a:cubicBezTo>
                  <a:pt x="1623132" y="4281198"/>
                  <a:pt x="1583262" y="4296437"/>
                  <a:pt x="1381637" y="4291670"/>
                </a:cubicBezTo>
                <a:cubicBezTo>
                  <a:pt x="1180012" y="4286903"/>
                  <a:pt x="998606" y="4280232"/>
                  <a:pt x="807624" y="4291670"/>
                </a:cubicBezTo>
                <a:cubicBezTo>
                  <a:pt x="616642" y="4303108"/>
                  <a:pt x="217631" y="4252450"/>
                  <a:pt x="0" y="4291670"/>
                </a:cubicBezTo>
                <a:cubicBezTo>
                  <a:pt x="-27903" y="4020323"/>
                  <a:pt x="8297" y="3828540"/>
                  <a:pt x="0" y="3678574"/>
                </a:cubicBezTo>
                <a:cubicBezTo>
                  <a:pt x="-8297" y="3528608"/>
                  <a:pt x="16319" y="3325487"/>
                  <a:pt x="0" y="3065479"/>
                </a:cubicBezTo>
                <a:cubicBezTo>
                  <a:pt x="-16319" y="2805472"/>
                  <a:pt x="-4732" y="2639758"/>
                  <a:pt x="0" y="2495300"/>
                </a:cubicBezTo>
                <a:cubicBezTo>
                  <a:pt x="4732" y="2350842"/>
                  <a:pt x="6969" y="2174597"/>
                  <a:pt x="0" y="2010954"/>
                </a:cubicBezTo>
                <a:cubicBezTo>
                  <a:pt x="-6969" y="1847311"/>
                  <a:pt x="8622" y="1684322"/>
                  <a:pt x="0" y="1526608"/>
                </a:cubicBezTo>
                <a:cubicBezTo>
                  <a:pt x="-8622" y="1368894"/>
                  <a:pt x="-10349" y="1109027"/>
                  <a:pt x="0" y="870596"/>
                </a:cubicBezTo>
                <a:cubicBezTo>
                  <a:pt x="10349" y="632165"/>
                  <a:pt x="-15143" y="380769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9124208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BB53E-5D8A-E624-F9A4-8BACADFB0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1151" y="252589"/>
            <a:ext cx="19869076" cy="1812255"/>
          </a:xfrm>
        </p:spPr>
        <p:txBody>
          <a:bodyPr>
            <a:noAutofit/>
          </a:bodyPr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600" b="1" i="1" dirty="0">
                <a:solidFill>
                  <a:schemeClr val="bg1"/>
                </a:solidFill>
                <a:latin typeface="Trebuchet MS"/>
              </a:rPr>
              <a:t>Sen teaching assistant job advert</a:t>
            </a:r>
            <a:endParaRPr lang="en-GB" sz="9600" b="1" i="1">
              <a:solidFill>
                <a:schemeClr val="bg1"/>
              </a:solidFill>
              <a:latin typeface="Trebuchet MS"/>
            </a:endParaRP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F9CE9E4-F437-E761-8260-BD0C784699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03779" y="2482894"/>
            <a:ext cx="10229638" cy="104605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21B1FD-DC0E-1448-FA58-E2E351AF20F6}"/>
              </a:ext>
            </a:extLst>
          </p:cNvPr>
          <p:cNvSpPr txBox="1"/>
          <p:nvPr/>
        </p:nvSpPr>
        <p:spPr>
          <a:xfrm>
            <a:off x="600007" y="2739934"/>
            <a:ext cx="10807810" cy="4993675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>
                <a:solidFill>
                  <a:schemeClr val="bg1"/>
                </a:solidFill>
                <a:latin typeface="Franklin Gothic Book"/>
              </a:rPr>
              <a:t>Job title : SEN Teaching Assistant </a:t>
            </a:r>
            <a:endParaRPr lang="en-US" sz="4000">
              <a:solidFill>
                <a:schemeClr val="bg1"/>
              </a:solidFill>
            </a:endParaRPr>
          </a:p>
          <a:p>
            <a:r>
              <a:rPr lang="en-GB" sz="4000" b="1" dirty="0">
                <a:solidFill>
                  <a:schemeClr val="bg1"/>
                </a:solidFill>
                <a:latin typeface="Franklin Gothic Book"/>
              </a:rPr>
              <a:t>Advertised thru: senploy/ Longterm Futures </a:t>
            </a:r>
            <a:endParaRPr lang="en-GB" sz="4000">
              <a:solidFill>
                <a:schemeClr val="bg1"/>
              </a:solidFill>
            </a:endParaRPr>
          </a:p>
          <a:p>
            <a:r>
              <a:rPr lang="en-GB" sz="4000" b="1" dirty="0">
                <a:solidFill>
                  <a:schemeClr val="bg1"/>
                </a:solidFill>
                <a:latin typeface="Franklin Gothic Book"/>
              </a:rPr>
              <a:t>Location : Walsall, Ws1</a:t>
            </a:r>
            <a:endParaRPr lang="en-GB" sz="4000">
              <a:solidFill>
                <a:schemeClr val="bg1"/>
              </a:solidFill>
            </a:endParaRPr>
          </a:p>
          <a:p>
            <a:r>
              <a:rPr lang="en-GB" sz="4000" b="1" dirty="0">
                <a:solidFill>
                  <a:schemeClr val="bg1"/>
                </a:solidFill>
                <a:latin typeface="Franklin Gothic Book"/>
              </a:rPr>
              <a:t>Salary : £110-£120 per day</a:t>
            </a:r>
            <a:endParaRPr lang="en-GB" sz="4000">
              <a:solidFill>
                <a:schemeClr val="bg1"/>
              </a:solidFill>
            </a:endParaRPr>
          </a:p>
          <a:p>
            <a:r>
              <a:rPr lang="en-GB" sz="4000" b="1" dirty="0">
                <a:solidFill>
                  <a:schemeClr val="bg1"/>
                </a:solidFill>
                <a:latin typeface="Franklin Gothic Book"/>
              </a:rPr>
              <a:t>Hours : Full-time</a:t>
            </a:r>
            <a:endParaRPr lang="en-GB" sz="4000">
              <a:solidFill>
                <a:schemeClr val="bg1"/>
              </a:solidFill>
            </a:endParaRPr>
          </a:p>
          <a:p>
            <a:r>
              <a:rPr lang="en-GB" sz="4000" b="1" dirty="0">
                <a:solidFill>
                  <a:schemeClr val="bg1"/>
                </a:solidFill>
                <a:latin typeface="Franklin Gothic Book"/>
              </a:rPr>
              <a:t>Contract : Long-term temporary, with potential to become permanent</a:t>
            </a:r>
            <a:endParaRPr lang="en-GB" sz="4000">
              <a:solidFill>
                <a:schemeClr val="bg1"/>
              </a:solidFill>
            </a:endParaRPr>
          </a:p>
          <a:p>
            <a:r>
              <a:rPr lang="en-GB" sz="4000" b="1" dirty="0">
                <a:solidFill>
                  <a:schemeClr val="bg1"/>
                </a:solidFill>
                <a:latin typeface="Franklin Gothic Book"/>
              </a:rPr>
              <a:t>Closing date : 6th October 2026</a:t>
            </a:r>
            <a:endParaRPr lang="en-US" sz="400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FEBE43-0A0C-2B4F-1FDE-1AF69A10EFB5}"/>
              </a:ext>
            </a:extLst>
          </p:cNvPr>
          <p:cNvSpPr txBox="1"/>
          <p:nvPr/>
        </p:nvSpPr>
        <p:spPr>
          <a:xfrm>
            <a:off x="234879" y="8371011"/>
            <a:ext cx="11187433" cy="4955203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800" b="1" dirty="0">
                <a:solidFill>
                  <a:schemeClr val="bg1"/>
                </a:solidFill>
                <a:latin typeface="Franklin Gothic Book"/>
              </a:rPr>
              <a:t>What the role involves</a:t>
            </a:r>
          </a:p>
          <a:p>
            <a:pPr marL="213995" indent="-213995">
              <a:buFont typeface="Arial"/>
              <a:buChar char="•"/>
            </a:pPr>
            <a:r>
              <a:rPr lang="en-GB" sz="3800" b="1" dirty="0">
                <a:solidFill>
                  <a:schemeClr val="bg1"/>
                </a:solidFill>
                <a:latin typeface="Franklin Gothic Book"/>
              </a:rPr>
              <a:t>Supporting children with autism.</a:t>
            </a:r>
          </a:p>
          <a:p>
            <a:pPr marL="213995" indent="-213995">
              <a:buFont typeface="Arial"/>
              <a:buChar char="•"/>
            </a:pPr>
            <a:r>
              <a:rPr lang="en-GB" sz="3800" b="1" dirty="0">
                <a:solidFill>
                  <a:schemeClr val="bg1"/>
                </a:solidFill>
                <a:latin typeface="Franklin Gothic Book"/>
              </a:rPr>
              <a:t>Supporting children with speech, language and communication needs (SLCN)</a:t>
            </a:r>
          </a:p>
          <a:p>
            <a:pPr marL="213995" indent="-213995">
              <a:buFont typeface="Arial"/>
              <a:buChar char="•"/>
            </a:pPr>
            <a:r>
              <a:rPr lang="en-GB" sz="3800" b="1" dirty="0">
                <a:solidFill>
                  <a:schemeClr val="bg1"/>
                </a:solidFill>
                <a:latin typeface="Franklin Gothic Book"/>
              </a:rPr>
              <a:t>Providing 1:1 and small group support </a:t>
            </a:r>
          </a:p>
          <a:p>
            <a:pPr marL="213995" indent="-213995">
              <a:buFont typeface="Arial"/>
              <a:buChar char="•"/>
            </a:pPr>
            <a:r>
              <a:rPr lang="en-GB" sz="3800" b="1" dirty="0">
                <a:solidFill>
                  <a:schemeClr val="bg1"/>
                </a:solidFill>
                <a:latin typeface="Franklin Gothic Book"/>
              </a:rPr>
              <a:t>Helping children access learning</a:t>
            </a:r>
          </a:p>
          <a:p>
            <a:pPr marL="213995" indent="-213995">
              <a:buFont typeface="Arial"/>
              <a:buChar char="•"/>
            </a:pPr>
            <a:r>
              <a:rPr lang="en-GB" sz="3800" b="1" dirty="0">
                <a:solidFill>
                  <a:schemeClr val="bg1"/>
                </a:solidFill>
                <a:latin typeface="Franklin Gothic Book"/>
              </a:rPr>
              <a:t>Helping children build confidence and independence.</a:t>
            </a:r>
          </a:p>
          <a:p>
            <a:pPr marL="214313" indent="-214313">
              <a:buFont typeface="Arial"/>
              <a:buChar char="•"/>
            </a:pPr>
            <a:endParaRPr lang="en-GB" sz="1350" b="1" dirty="0">
              <a:solidFill>
                <a:schemeClr val="bg1"/>
              </a:solidFill>
              <a:latin typeface="Franklin Gothic Book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6C81CE-C026-3D47-E19D-7F07EC59E571}"/>
              </a:ext>
            </a:extLst>
          </p:cNvPr>
          <p:cNvSpPr txBox="1"/>
          <p:nvPr/>
        </p:nvSpPr>
        <p:spPr>
          <a:xfrm>
            <a:off x="15044544" y="13151154"/>
            <a:ext cx="4914057" cy="5616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solidFill>
                  <a:schemeClr val="bg1"/>
                </a:solidFill>
                <a:latin typeface="Franklin Gothic Book"/>
              </a:rPr>
              <a:t>Source: </a:t>
            </a:r>
            <a:r>
              <a:rPr lang="en-GB" sz="3200" b="1" dirty="0" err="1">
                <a:solidFill>
                  <a:schemeClr val="bg1"/>
                </a:solidFill>
                <a:latin typeface="Franklin Gothic Book"/>
              </a:rPr>
              <a:t>senploy</a:t>
            </a:r>
            <a:r>
              <a:rPr lang="en-GB" sz="3200" b="1" dirty="0">
                <a:solidFill>
                  <a:schemeClr val="bg1"/>
                </a:solidFill>
                <a:latin typeface="Franklin Gothic Book"/>
              </a:rPr>
              <a:t> (2026)</a:t>
            </a:r>
          </a:p>
        </p:txBody>
      </p:sp>
    </p:spTree>
    <p:extLst>
      <p:ext uri="{BB962C8B-B14F-4D97-AF65-F5344CB8AC3E}">
        <p14:creationId xmlns:p14="http://schemas.microsoft.com/office/powerpoint/2010/main" val="1292009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1344D-BF10-AE69-01ED-085DF2847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867" y="-459979"/>
            <a:ext cx="21897939" cy="2707803"/>
          </a:xfrm>
        </p:spPr>
        <p:txBody>
          <a:bodyPr>
            <a:normAutofit/>
          </a:bodyPr>
          <a:lstStyle/>
          <a:p>
            <a:pPr algn="ctr"/>
            <a:r>
              <a:rPr lang="en-US" sz="8000" b="1" dirty="0">
                <a:solidFill>
                  <a:schemeClr val="bg1"/>
                </a:solidFill>
                <a:latin typeface="Trebuchet MS"/>
              </a:rPr>
              <a:t>My strengths And Experie</a:t>
            </a:r>
            <a:r>
              <a:rPr lang="en-US" sz="8000" b="1">
                <a:solidFill>
                  <a:schemeClr val="bg1"/>
                </a:solidFill>
                <a:latin typeface="Trebuchet MS"/>
              </a:rPr>
              <a:t>nce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299873-6C5E-69F3-3555-B09EC0343E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2861564"/>
              </p:ext>
            </p:extLst>
          </p:nvPr>
        </p:nvGraphicFramePr>
        <p:xfrm>
          <a:off x="821486" y="3882421"/>
          <a:ext cx="20490980" cy="7773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45490">
                  <a:extLst>
                    <a:ext uri="{9D8B030D-6E8A-4147-A177-3AD203B41FA5}">
                      <a16:colId xmlns:a16="http://schemas.microsoft.com/office/drawing/2014/main" val="1696559591"/>
                    </a:ext>
                  </a:extLst>
                </a:gridCol>
                <a:gridCol w="10245490">
                  <a:extLst>
                    <a:ext uri="{9D8B030D-6E8A-4147-A177-3AD203B41FA5}">
                      <a16:colId xmlns:a16="http://schemas.microsoft.com/office/drawing/2014/main" val="1846905465"/>
                    </a:ext>
                  </a:extLst>
                </a:gridCol>
              </a:tblGrid>
              <a:tr h="1002474">
                <a:tc>
                  <a:txBody>
                    <a:bodyPr/>
                    <a:lstStyle/>
                    <a:p>
                      <a:r>
                        <a:rPr lang="en-US" sz="4400">
                          <a:latin typeface="Trebuchet MS"/>
                          <a:ea typeface="Calibri"/>
                          <a:cs typeface="Calibri"/>
                        </a:rPr>
                        <a:t>My strengths and Experiences</a:t>
                      </a:r>
                      <a:endParaRPr lang="en-US" sz="4400" dirty="0">
                        <a:latin typeface="Trebuchet MS"/>
                        <a:ea typeface="Calibri"/>
                        <a:cs typeface="Calibri"/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400" dirty="0">
                          <a:latin typeface="Trebuchet MS"/>
                        </a:rPr>
                        <a:t>How it matches the job advert</a:t>
                      </a: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9361757"/>
                  </a:ext>
                </a:extLst>
              </a:tr>
              <a:tr h="787658">
                <a:tc>
                  <a:txBody>
                    <a:bodyPr/>
                    <a:lstStyle/>
                    <a:p>
                      <a:r>
                        <a:rPr lang="en-US" sz="3600">
                          <a:solidFill>
                            <a:schemeClr val="bg1"/>
                          </a:solidFill>
                          <a:latin typeface="Franklin Gothic Book"/>
                        </a:rPr>
                        <a:t>I am patient and calm.</a:t>
                      </a:r>
                      <a:endParaRPr lang="en-US" sz="3600" dirty="0">
                        <a:solidFill>
                          <a:schemeClr val="bg1"/>
                        </a:solidFill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bg1"/>
                          </a:solidFill>
                          <a:latin typeface="Franklin Gothic Book"/>
                          <a:ea typeface="Calibri"/>
                          <a:cs typeface="Calibri"/>
                        </a:rPr>
                        <a:t>I can support children who may need extra time, reassurance and </a:t>
                      </a:r>
                      <a:r>
                        <a:rPr lang="en-US" sz="3600">
                          <a:solidFill>
                            <a:schemeClr val="bg1"/>
                          </a:solidFill>
                          <a:latin typeface="Franklin Gothic Book"/>
                          <a:ea typeface="Calibri"/>
                          <a:cs typeface="Calibri"/>
                        </a:rPr>
                        <a:t>encouragement</a:t>
                      </a:r>
                      <a:r>
                        <a:rPr lang="en-US" sz="3600" dirty="0">
                          <a:solidFill>
                            <a:schemeClr val="bg1"/>
                          </a:solidFill>
                          <a:latin typeface="Franklin Gothic Book"/>
                          <a:ea typeface="Calibri"/>
                          <a:cs typeface="Calibri"/>
                        </a:rPr>
                        <a:t> with learning.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6398138"/>
                  </a:ext>
                </a:extLst>
              </a:tr>
              <a:tr h="1467906"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bg1"/>
                          </a:solidFill>
                          <a:latin typeface="Franklin Gothic Book"/>
                        </a:rPr>
                        <a:t>I have experience caring for </a:t>
                      </a:r>
                      <a:r>
                        <a:rPr lang="en-US" sz="3600">
                          <a:solidFill>
                            <a:schemeClr val="bg1"/>
                          </a:solidFill>
                          <a:latin typeface="Franklin Gothic Book"/>
                        </a:rPr>
                        <a:t>children of different ages.</a:t>
                      </a:r>
                      <a:endParaRPr lang="en-US" sz="3600" dirty="0">
                        <a:solidFill>
                          <a:schemeClr val="bg1"/>
                        </a:solidFill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bg1"/>
                          </a:solidFill>
                          <a:latin typeface="Franklin Gothic Book"/>
                        </a:rPr>
                        <a:t>This helps me understand that children develop at </a:t>
                      </a:r>
                      <a:r>
                        <a:rPr lang="en-US" sz="3600">
                          <a:solidFill>
                            <a:schemeClr val="bg1"/>
                          </a:solidFill>
                          <a:latin typeface="Franklin Gothic Book"/>
                        </a:rPr>
                        <a:t>different speeds and have different needs.</a:t>
                      </a:r>
                      <a:endParaRPr lang="en-US" sz="3600" dirty="0">
                        <a:solidFill>
                          <a:schemeClr val="bg1"/>
                        </a:solidFill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9666854"/>
                  </a:ext>
                </a:extLst>
              </a:tr>
              <a:tr h="1467906">
                <a:tc>
                  <a:txBody>
                    <a:bodyPr/>
                    <a:lstStyle/>
                    <a:p>
                      <a:r>
                        <a:rPr lang="en-US" sz="3600">
                          <a:solidFill>
                            <a:schemeClr val="bg1"/>
                          </a:solidFill>
                          <a:latin typeface="Franklin Gothic Book"/>
                        </a:rPr>
                        <a:t>I have personal Famil</a:t>
                      </a:r>
                      <a:r>
                        <a:rPr lang="en-US" sz="3600" dirty="0">
                          <a:solidFill>
                            <a:schemeClr val="bg1"/>
                          </a:solidFill>
                          <a:latin typeface="Franklin Gothic Book"/>
                        </a:rPr>
                        <a:t>y experience of autism and additional needs.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bg1"/>
                          </a:solidFill>
                          <a:latin typeface="Franklin Gothic Book"/>
                        </a:rPr>
                        <a:t>This gives me some understanding of the importance of individual support, routines and clear </a:t>
                      </a:r>
                      <a:r>
                        <a:rPr lang="en-US" sz="3600">
                          <a:solidFill>
                            <a:schemeClr val="bg1"/>
                          </a:solidFill>
                          <a:latin typeface="Franklin Gothic Book"/>
                        </a:rPr>
                        <a:t>communication.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53939"/>
                  </a:ext>
                </a:extLst>
              </a:tr>
              <a:tr h="787658">
                <a:tc>
                  <a:txBody>
                    <a:bodyPr/>
                    <a:lstStyle/>
                    <a:p>
                      <a:r>
                        <a:rPr lang="en-US" sz="3600">
                          <a:solidFill>
                            <a:schemeClr val="bg1"/>
                          </a:solidFill>
                          <a:latin typeface="Franklin Gothic Book"/>
                        </a:rPr>
                        <a:t>I am caring and supportive. 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>
                          <a:solidFill>
                            <a:schemeClr val="bg1"/>
                          </a:solidFill>
                          <a:latin typeface="Franklin Gothic Book"/>
                          <a:ea typeface="Calibri"/>
                          <a:cs typeface="Calibri"/>
                        </a:rPr>
                        <a:t>I can help pupils build confidence, independence and positive relationships in school.</a:t>
                      </a:r>
                      <a:endParaRPr lang="en-US" sz="3600" dirty="0">
                        <a:solidFill>
                          <a:schemeClr val="bg1"/>
                        </a:solidFill>
                        <a:latin typeface="Franklin Gothic Book"/>
                        <a:ea typeface="Calibri"/>
                        <a:cs typeface="Calibri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3081735"/>
                  </a:ext>
                </a:extLst>
              </a:tr>
              <a:tr h="465435">
                <a:tc>
                  <a:txBody>
                    <a:bodyPr/>
                    <a:lstStyle/>
                    <a:p>
                      <a:r>
                        <a:rPr lang="en-US" sz="3600">
                          <a:solidFill>
                            <a:schemeClr val="bg1"/>
                          </a:solidFill>
                          <a:latin typeface="Franklin Gothic Book"/>
                        </a:rPr>
                        <a:t>I am willing to learn and develop.</a:t>
                      </a:r>
                      <a:endParaRPr lang="en-US" sz="3600" dirty="0">
                        <a:solidFill>
                          <a:schemeClr val="bg1"/>
                        </a:solidFill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bg1"/>
                          </a:solidFill>
                          <a:latin typeface="Franklin Gothic Book"/>
                        </a:rPr>
                        <a:t>I can take part in training and learn from teachers </a:t>
                      </a:r>
                      <a:r>
                        <a:rPr lang="en-US" sz="3600">
                          <a:solidFill>
                            <a:schemeClr val="bg1"/>
                          </a:solidFill>
                          <a:latin typeface="Franklin Gothic Book"/>
                        </a:rPr>
                        <a:t>experienced </a:t>
                      </a:r>
                      <a:r>
                        <a:rPr lang="en-US" sz="3600" err="1">
                          <a:solidFill>
                            <a:schemeClr val="bg1"/>
                          </a:solidFill>
                          <a:latin typeface="Franklin Gothic Book"/>
                        </a:rPr>
                        <a:t>teachin</a:t>
                      </a:r>
                      <a:r>
                        <a:rPr lang="en-US" sz="3600">
                          <a:solidFill>
                            <a:schemeClr val="bg1"/>
                          </a:solidFill>
                          <a:latin typeface="Franklin Gothic Book"/>
                        </a:rPr>
                        <a:t>g assistants. </a:t>
                      </a:r>
                      <a:endParaRPr lang="en-US" sz="3600" dirty="0">
                        <a:solidFill>
                          <a:schemeClr val="bg1"/>
                        </a:solidFill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54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3933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99803-9C2E-5A3B-9FE5-B49DE1A02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155" y="-678728"/>
            <a:ext cx="22649729" cy="2679880"/>
          </a:xfrm>
        </p:spPr>
        <p:txBody>
          <a:bodyPr>
            <a:normAutofit/>
          </a:bodyPr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7200" b="1" i="1" dirty="0">
                <a:solidFill>
                  <a:schemeClr val="bg1"/>
                </a:solidFill>
                <a:latin typeface="Trebuchet MS"/>
              </a:rPr>
              <a:t>My Personal SWOT analysis SEN teaching </a:t>
            </a:r>
            <a:r>
              <a:rPr lang="en-US" sz="7200" b="1" i="1">
                <a:solidFill>
                  <a:schemeClr val="bg1"/>
                </a:solidFill>
                <a:latin typeface="Trebuchet MS"/>
              </a:rPr>
              <a:t>assistant</a:t>
            </a:r>
            <a:endParaRPr lang="en-US" sz="7200" b="1" i="1" dirty="0">
              <a:solidFill>
                <a:schemeClr val="bg1"/>
              </a:solidFill>
              <a:latin typeface="Trebuchet M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0A289-B032-9C21-FD1A-E3CD7D0EB2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153" y="2018466"/>
            <a:ext cx="6515768" cy="8001247"/>
          </a:xfrm>
          <a:solidFill>
            <a:schemeClr val="accent2">
              <a:lumMod val="50000"/>
            </a:schemeClr>
          </a:solidFill>
        </p:spPr>
        <p:txBody>
          <a:bodyPr vert="horz" lIns="91440" tIns="45720" rIns="91440" bIns="45720" rtlCol="0" anchor="t">
            <a:normAutofit fontScale="92500"/>
          </a:bodyPr>
          <a:lstStyle>
            <a:defPPr>
              <a:defRPr lang="en-GB"/>
            </a:defPPr>
            <a:lvl1pPr marL="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4502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9004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13506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180088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225110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270132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315154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360176" algn="l" defTabSz="2090044" rtl="0" eaLnBrk="1" latinLnBrk="0" hangingPunct="1">
              <a:defRPr sz="411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None/>
            </a:pPr>
            <a:r>
              <a:rPr lang="en-US" sz="4100" b="1" u="sng">
                <a:solidFill>
                  <a:schemeClr val="bg1"/>
                </a:solidFill>
                <a:latin typeface="Franklin Gothic Book"/>
              </a:rPr>
              <a:t>Strengths</a:t>
            </a:r>
            <a:r>
              <a:rPr lang="en-US" sz="4100" b="1" u="sng" dirty="0">
                <a:solidFill>
                  <a:schemeClr val="bg1"/>
                </a:solidFill>
                <a:latin typeface="Franklin Gothic Book"/>
              </a:rPr>
              <a:t> </a:t>
            </a:r>
            <a:endParaRPr lang="en-US" sz="4100" u="sng">
              <a:solidFill>
                <a:schemeClr val="bg1"/>
              </a:solidFill>
            </a:endParaRPr>
          </a:p>
          <a:p>
            <a:pPr marL="571500" indent="-571500"/>
            <a:r>
              <a:rPr lang="en-US" sz="3600">
                <a:solidFill>
                  <a:schemeClr val="bg1"/>
                </a:solidFill>
                <a:latin typeface="Franklin Gothic Book"/>
              </a:rPr>
              <a:t>Experience caring for 6 children of different ages.</a:t>
            </a:r>
            <a:endParaRPr lang="en-US" sz="3600" dirty="0">
              <a:solidFill>
                <a:schemeClr val="bg1"/>
              </a:solidFill>
              <a:latin typeface="Franklin Gothic Book"/>
            </a:endParaRPr>
          </a:p>
          <a:p>
            <a:pPr marL="571500" indent="-571500"/>
            <a:r>
              <a:rPr lang="en-US" sz="3600">
                <a:solidFill>
                  <a:schemeClr val="bg1"/>
                </a:solidFill>
                <a:latin typeface="Franklin Gothic Book"/>
              </a:rPr>
              <a:t>Patient and understanding.</a:t>
            </a:r>
          </a:p>
          <a:p>
            <a:pPr marL="571500" indent="-571500"/>
            <a:r>
              <a:rPr lang="en-US" sz="3600">
                <a:solidFill>
                  <a:schemeClr val="bg1"/>
                </a:solidFill>
                <a:latin typeface="Franklin Gothic Book"/>
              </a:rPr>
              <a:t>Personal experience supporting family members with additional </a:t>
            </a:r>
            <a:r>
              <a:rPr lang="en-US" sz="3600" dirty="0">
                <a:solidFill>
                  <a:schemeClr val="bg1"/>
                </a:solidFill>
                <a:latin typeface="Franklin Gothic Book"/>
              </a:rPr>
              <a:t>needs.</a:t>
            </a:r>
          </a:p>
          <a:p>
            <a:pPr marL="571500" indent="-571500"/>
            <a:r>
              <a:rPr lang="en-US" sz="3600">
                <a:solidFill>
                  <a:schemeClr val="bg1"/>
                </a:solidFill>
                <a:latin typeface="Franklin Gothic Book"/>
              </a:rPr>
              <a:t>Good communication listening skills.</a:t>
            </a:r>
            <a:endParaRPr lang="en-US" sz="3600" dirty="0">
              <a:solidFill>
                <a:schemeClr val="bg1"/>
              </a:solidFill>
              <a:latin typeface="Franklin Gothic Book"/>
            </a:endParaRPr>
          </a:p>
          <a:p>
            <a:pPr marL="571500" indent="-571500"/>
            <a:r>
              <a:rPr lang="en-US" sz="3600">
                <a:solidFill>
                  <a:schemeClr val="bg1"/>
                </a:solidFill>
                <a:latin typeface="Franklin Gothic Book"/>
              </a:rPr>
              <a:t>Able to provide emotional support and encouragement</a:t>
            </a:r>
            <a:r>
              <a:rPr lang="en-US" sz="3600">
                <a:solidFill>
                  <a:schemeClr val="tx2">
                    <a:lumMod val="49000"/>
                    <a:lumOff val="51000"/>
                  </a:schemeClr>
                </a:solidFill>
                <a:latin typeface="Franklin Gothic Book"/>
              </a:rPr>
              <a:t>.</a:t>
            </a:r>
            <a:endParaRPr lang="en-US" sz="3600" dirty="0">
              <a:solidFill>
                <a:schemeClr val="tx2">
                  <a:lumMod val="49000"/>
                  <a:lumOff val="51000"/>
                </a:schemeClr>
              </a:solidFill>
              <a:latin typeface="Franklin Gothic Book"/>
            </a:endParaRPr>
          </a:p>
          <a:p>
            <a:pPr indent="0">
              <a:buNone/>
            </a:pPr>
            <a:r>
              <a:rPr lang="en-US" sz="3600" dirty="0">
                <a:solidFill>
                  <a:schemeClr val="bg1"/>
                </a:solidFill>
                <a:latin typeface="Franklin Gothic Book"/>
              </a:rPr>
              <a:t>(Department for Educat</a:t>
            </a:r>
            <a:r>
              <a:rPr lang="en-US" sz="3600">
                <a:solidFill>
                  <a:schemeClr val="bg1"/>
                </a:solidFill>
                <a:latin typeface="Franklin Gothic Book"/>
              </a:rPr>
              <a:t>ion, 2015)</a:t>
            </a:r>
            <a:endParaRPr lang="en-US" sz="3600" dirty="0">
              <a:solidFill>
                <a:schemeClr val="bg1"/>
              </a:solidFill>
              <a:latin typeface="Franklin Gothic Book"/>
            </a:endParaRPr>
          </a:p>
          <a:p>
            <a:pPr indent="0">
              <a:buNone/>
            </a:pPr>
            <a:endParaRPr lang="en-US" sz="3600" dirty="0">
              <a:solidFill>
                <a:schemeClr val="bg1"/>
              </a:solidFill>
              <a:latin typeface="Franklin Gothic Book"/>
            </a:endParaRPr>
          </a:p>
          <a:p>
            <a:endParaRPr lang="en-US" sz="4100" b="1" dirty="0">
              <a:solidFill>
                <a:schemeClr val="bg1"/>
              </a:solidFill>
              <a:latin typeface="The Serif Hand Black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40359D-811C-B2DD-4C8E-C20C7DAA2C43}"/>
              </a:ext>
            </a:extLst>
          </p:cNvPr>
          <p:cNvSpPr txBox="1"/>
          <p:nvPr/>
        </p:nvSpPr>
        <p:spPr>
          <a:xfrm>
            <a:off x="7086326" y="2062982"/>
            <a:ext cx="7494176" cy="754052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u="sng">
                <a:solidFill>
                  <a:schemeClr val="bg1"/>
                </a:solidFill>
                <a:latin typeface="Trebuchet MS"/>
              </a:rPr>
              <a:t>Weaknesses</a:t>
            </a:r>
            <a:endParaRPr lang="en-US">
              <a:solidFill>
                <a:schemeClr val="bg1"/>
              </a:solidFill>
              <a:latin typeface="The Hand Bold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>
                <a:solidFill>
                  <a:schemeClr val="bg1"/>
                </a:solidFill>
                <a:latin typeface="Franklin Gothic Book"/>
              </a:rPr>
              <a:t>I have not yet worked formally as an SEN Teaching Assistant.</a:t>
            </a:r>
            <a:endParaRPr lang="en-US">
              <a:solidFill>
                <a:schemeClr val="bg1"/>
              </a:solidFill>
              <a:latin typeface="The Hand Bold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>
                <a:solidFill>
                  <a:schemeClr val="bg1"/>
                </a:solidFill>
                <a:latin typeface="Franklin Gothic Book"/>
              </a:rPr>
              <a:t>I need to develop my professional</a:t>
            </a:r>
            <a:r>
              <a:rPr lang="en-US" sz="3600" dirty="0">
                <a:solidFill>
                  <a:schemeClr val="bg1"/>
                </a:solidFill>
                <a:latin typeface="Franklin Gothic Book"/>
              </a:rPr>
              <a:t> knowledge </a:t>
            </a:r>
            <a:r>
              <a:rPr lang="en-US" sz="3600">
                <a:solidFill>
                  <a:schemeClr val="bg1"/>
                </a:solidFill>
                <a:latin typeface="Franklin Gothic Book"/>
              </a:rPr>
              <a:t>of SEN support and school procedures.</a:t>
            </a:r>
            <a:endParaRPr lang="en-US" sz="3600" dirty="0">
              <a:solidFill>
                <a:schemeClr val="bg1"/>
              </a:solidFill>
              <a:latin typeface="Franklin Gothic Book"/>
              <a:ea typeface="+mn-lt"/>
              <a:cs typeface="+mn-lt"/>
            </a:endParaRPr>
          </a:p>
          <a:p>
            <a:pPr marL="571500" indent="-571500">
              <a:buFont typeface="Arial"/>
              <a:buChar char="•"/>
            </a:pPr>
            <a:r>
              <a:rPr lang="en-US" sz="3600">
                <a:solidFill>
                  <a:schemeClr val="bg1"/>
                </a:solidFill>
                <a:latin typeface="Franklin Gothic Book"/>
                <a:ea typeface="+mn-lt"/>
                <a:cs typeface="+mn-lt"/>
              </a:rPr>
              <a:t>I need to build my confidence when communicating in a professional school environment.</a:t>
            </a:r>
            <a:endParaRPr lang="en-US" sz="3600" dirty="0">
              <a:solidFill>
                <a:schemeClr val="bg1"/>
              </a:solidFill>
              <a:latin typeface="Franklin Gothic Book"/>
            </a:endParaRPr>
          </a:p>
          <a:p>
            <a:pPr marL="571500" indent="-571500">
              <a:buFont typeface="Arial"/>
              <a:buChar char="•"/>
            </a:pPr>
            <a:r>
              <a:rPr lang="en-US" sz="3600">
                <a:solidFill>
                  <a:schemeClr val="bg1"/>
                </a:solidFill>
                <a:latin typeface="Franklin Gothic Book"/>
                <a:ea typeface="+mn-lt"/>
                <a:cs typeface="+mn-lt"/>
              </a:rPr>
              <a:t>I need to gain more experience recording observations and following school procedures.</a:t>
            </a:r>
            <a:endParaRPr lang="en-US" sz="3600">
              <a:solidFill>
                <a:schemeClr val="bg1"/>
              </a:solidFill>
              <a:latin typeface="Franklin Gothic Book"/>
            </a:endParaRPr>
          </a:p>
          <a:p>
            <a:pPr marL="571500" indent="-571500">
              <a:buFont typeface="Arial"/>
              <a:buChar char="•"/>
            </a:pPr>
            <a:endParaRPr lang="en-US" sz="4400" dirty="0">
              <a:solidFill>
                <a:schemeClr val="bg1"/>
              </a:solidFill>
              <a:latin typeface="Trebuchet M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429E97-2A49-B619-B0FE-FD1E7E331D28}"/>
              </a:ext>
            </a:extLst>
          </p:cNvPr>
          <p:cNvSpPr txBox="1"/>
          <p:nvPr/>
        </p:nvSpPr>
        <p:spPr>
          <a:xfrm>
            <a:off x="15234042" y="2054701"/>
            <a:ext cx="6194467" cy="8525411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 b="1" u="sng">
                <a:solidFill>
                  <a:schemeClr val="bg1"/>
                </a:solidFill>
                <a:latin typeface="Trebuchet MS"/>
              </a:rPr>
              <a:t>Opportunities</a:t>
            </a:r>
          </a:p>
          <a:p>
            <a:pPr marL="571500" indent="-571500">
              <a:buFont typeface="Arial"/>
              <a:buChar char="•"/>
            </a:pPr>
            <a:r>
              <a:rPr lang="en-US" sz="3600" dirty="0">
                <a:solidFill>
                  <a:schemeClr val="bg1"/>
                </a:solidFill>
                <a:latin typeface="Franklin Gothic Book"/>
              </a:rPr>
              <a:t>The advertised role could </a:t>
            </a:r>
            <a:r>
              <a:rPr lang="en-US" sz="3600">
                <a:solidFill>
                  <a:schemeClr val="bg1"/>
                </a:solidFill>
                <a:latin typeface="Franklin Gothic Book"/>
              </a:rPr>
              <a:t>help me gain practical experience in a school. </a:t>
            </a:r>
          </a:p>
          <a:p>
            <a:pPr marL="571500" indent="-571500">
              <a:buFont typeface="Arial"/>
              <a:buChar char="•"/>
            </a:pPr>
            <a:r>
              <a:rPr lang="en-US" sz="3600" dirty="0">
                <a:solidFill>
                  <a:schemeClr val="bg1"/>
                </a:solidFill>
                <a:latin typeface="Franklin Gothic Book"/>
              </a:rPr>
              <a:t>I can complete relevant training such as safeguarding, autism awareness and communicat</a:t>
            </a:r>
            <a:r>
              <a:rPr lang="en-US" sz="3600">
                <a:solidFill>
                  <a:schemeClr val="bg1"/>
                </a:solidFill>
                <a:latin typeface="Franklin Gothic Book"/>
              </a:rPr>
              <a:t>ion support.</a:t>
            </a:r>
            <a:endParaRPr lang="en-US" sz="3600" dirty="0">
              <a:solidFill>
                <a:schemeClr val="bg1"/>
              </a:solidFill>
              <a:latin typeface="Franklin Gothic Book"/>
            </a:endParaRPr>
          </a:p>
          <a:p>
            <a:pPr marL="571500" indent="-571500">
              <a:buFont typeface="Arial"/>
              <a:buChar char="•"/>
            </a:pPr>
            <a:r>
              <a:rPr lang="en-US" sz="3600" dirty="0">
                <a:solidFill>
                  <a:schemeClr val="bg1"/>
                </a:solidFill>
                <a:latin typeface="Franklin Gothic Book"/>
              </a:rPr>
              <a:t>I can learn </a:t>
            </a:r>
            <a:r>
              <a:rPr lang="en-US" sz="3600">
                <a:solidFill>
                  <a:schemeClr val="bg1"/>
                </a:solidFill>
                <a:latin typeface="Franklin Gothic Book"/>
              </a:rPr>
              <a:t>from experienced staff and teaching assistants.</a:t>
            </a:r>
          </a:p>
          <a:p>
            <a:pPr marL="571500" indent="-571500">
              <a:buFont typeface="Arial"/>
              <a:buChar char="•"/>
            </a:pPr>
            <a:r>
              <a:rPr lang="en-US" sz="3600">
                <a:solidFill>
                  <a:schemeClr val="bg1"/>
                </a:solidFill>
                <a:latin typeface="Franklin Gothic Book"/>
              </a:rPr>
              <a:t>I can work towards a fulltime career in support.</a:t>
            </a:r>
            <a:endParaRPr lang="en-US" sz="3600" dirty="0">
              <a:solidFill>
                <a:schemeClr val="bg1"/>
              </a:solidFill>
              <a:latin typeface="Franklin Gothic Book"/>
            </a:endParaRPr>
          </a:p>
          <a:p>
            <a:pPr marL="571500" indent="-571500">
              <a:buFont typeface="Arial"/>
              <a:buChar char="•"/>
            </a:pPr>
            <a:endParaRPr lang="en-US" sz="3600" dirty="0">
              <a:solidFill>
                <a:schemeClr val="bg1"/>
              </a:solidFill>
              <a:latin typeface="Franklin Gothic Book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434AE8-515D-E77E-4E79-D3090224929B}"/>
              </a:ext>
            </a:extLst>
          </p:cNvPr>
          <p:cNvSpPr txBox="1"/>
          <p:nvPr/>
        </p:nvSpPr>
        <p:spPr>
          <a:xfrm>
            <a:off x="209795" y="10283737"/>
            <a:ext cx="14737053" cy="2985433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 b="1" u="sng">
                <a:solidFill>
                  <a:schemeClr val="bg1"/>
                </a:solidFill>
                <a:latin typeface="Trebuchet MS"/>
              </a:rPr>
              <a:t>Threats</a:t>
            </a:r>
          </a:p>
          <a:p>
            <a:pPr marL="571500" indent="-571500">
              <a:buFont typeface="Arial"/>
              <a:buChar char="•"/>
            </a:pPr>
            <a:r>
              <a:rPr lang="en-US" sz="3600" dirty="0">
                <a:solidFill>
                  <a:schemeClr val="bg1"/>
                </a:solidFill>
                <a:latin typeface="Franklin Gothic Book"/>
              </a:rPr>
              <a:t>The role may involve challen</a:t>
            </a:r>
            <a:r>
              <a:rPr lang="en-US" sz="3600">
                <a:solidFill>
                  <a:schemeClr val="bg1"/>
                </a:solidFill>
                <a:latin typeface="Franklin Gothic Book"/>
              </a:rPr>
              <a:t>ging behavior or complex needs.</a:t>
            </a:r>
          </a:p>
          <a:p>
            <a:pPr marL="571500" indent="-571500">
              <a:buFont typeface="Arial"/>
              <a:buChar char="•"/>
            </a:pPr>
            <a:r>
              <a:rPr lang="en-US" sz="3600">
                <a:solidFill>
                  <a:schemeClr val="bg1"/>
                </a:solidFill>
                <a:latin typeface="Franklin Gothic Book"/>
              </a:rPr>
              <a:t>Competition from applicants with previous experience in schools.</a:t>
            </a:r>
          </a:p>
          <a:p>
            <a:pPr marL="571500" indent="-571500">
              <a:buFont typeface="Arial"/>
              <a:buChar char="•"/>
            </a:pPr>
            <a:r>
              <a:rPr lang="en-US" sz="3600">
                <a:solidFill>
                  <a:schemeClr val="bg1"/>
                </a:solidFill>
                <a:latin typeface="Franklin Gothic Book"/>
              </a:rPr>
              <a:t>Some SEN needs may need further specialist training.</a:t>
            </a:r>
          </a:p>
          <a:p>
            <a:pPr marL="571500" indent="-571500">
              <a:buFont typeface="Arial"/>
              <a:buChar char="•"/>
            </a:pPr>
            <a:r>
              <a:rPr lang="en-US" sz="3600" dirty="0">
                <a:solidFill>
                  <a:schemeClr val="bg1"/>
                </a:solidFill>
                <a:latin typeface="Franklin Gothic Book"/>
              </a:rPr>
              <a:t>Balancing work, family responsibilities and study could be chall</a:t>
            </a:r>
            <a:r>
              <a:rPr lang="en-US" sz="3600">
                <a:solidFill>
                  <a:schemeClr val="bg1"/>
                </a:solidFill>
                <a:latin typeface="Franklin Gothic Book"/>
              </a:rPr>
              <a:t>enging.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5ED2C2-ED79-B047-9B14-91771D5F4153}"/>
              </a:ext>
            </a:extLst>
          </p:cNvPr>
          <p:cNvSpPr txBox="1"/>
          <p:nvPr/>
        </p:nvSpPr>
        <p:spPr>
          <a:xfrm>
            <a:off x="15790735" y="10910130"/>
            <a:ext cx="708356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Franklin Gothic Book"/>
              </a:rPr>
              <a:t>SWOT </a:t>
            </a:r>
            <a:r>
              <a:rPr lang="en-US" sz="3600" dirty="0">
                <a:solidFill>
                  <a:schemeClr val="bg1"/>
                </a:solidFill>
                <a:latin typeface="Franklin Gothic Book"/>
              </a:rPr>
              <a:t>analysis can help identify internal </a:t>
            </a:r>
            <a:r>
              <a:rPr lang="en-US" sz="3600">
                <a:solidFill>
                  <a:schemeClr val="bg1"/>
                </a:solidFill>
                <a:latin typeface="Franklin Gothic Book"/>
              </a:rPr>
              <a:t>strengths and </a:t>
            </a:r>
            <a:r>
              <a:rPr lang="en-US" sz="3600" dirty="0">
                <a:solidFill>
                  <a:schemeClr val="bg1"/>
                </a:solidFill>
                <a:latin typeface="Franklin Gothic Book"/>
              </a:rPr>
              <a:t>weaknesses and external </a:t>
            </a:r>
            <a:r>
              <a:rPr lang="en-US" sz="3600">
                <a:solidFill>
                  <a:schemeClr val="bg1"/>
                </a:solidFill>
                <a:latin typeface="Franklin Gothic Book"/>
              </a:rPr>
              <a:t>opportunities and threats. </a:t>
            </a:r>
            <a:r>
              <a:rPr lang="en-US" sz="3400">
                <a:solidFill>
                  <a:schemeClr val="bg1"/>
                </a:solidFill>
                <a:latin typeface="Franklin Gothic Book"/>
              </a:rPr>
              <a:t>(Gurel and Tat, 2017)</a:t>
            </a:r>
            <a:endParaRPr lang="en-US" sz="3400" dirty="0">
              <a:solidFill>
                <a:schemeClr val="bg1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987287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35791-6CF0-E6CB-96A3-BE529A5BE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587" y="-419936"/>
            <a:ext cx="19716750" cy="2651126"/>
          </a:xfrm>
        </p:spPr>
        <p:txBody>
          <a:bodyPr>
            <a:normAutofit/>
          </a:bodyPr>
          <a:lstStyle/>
          <a:p>
            <a:pPr algn="ctr"/>
            <a:r>
              <a:rPr lang="en-US" sz="8000" b="1">
                <a:solidFill>
                  <a:schemeClr val="bg1"/>
                </a:solidFill>
                <a:latin typeface="Trebuchet MS"/>
                <a:ea typeface="Calibri"/>
                <a:cs typeface="Calibri"/>
              </a:rPr>
              <a:t>My weaknesses &amp; how I will improve.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BC4A1-0F01-EC77-AF79-33364293B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1587" y="2823598"/>
            <a:ext cx="9537580" cy="7555015"/>
          </a:xfrm>
          <a:solidFill>
            <a:schemeClr val="accent2">
              <a:lumMod val="50000"/>
            </a:schemeClr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4400" b="1" u="sng">
                <a:solidFill>
                  <a:schemeClr val="bg1"/>
                </a:solidFill>
                <a:latin typeface="Trebuchet MS"/>
              </a:rPr>
              <a:t>My weaknesses</a:t>
            </a:r>
          </a:p>
          <a:p>
            <a:r>
              <a:rPr lang="en-US" sz="4000">
                <a:solidFill>
                  <a:schemeClr val="bg1"/>
                </a:solidFill>
                <a:latin typeface="Franklin Gothic Book"/>
              </a:rPr>
              <a:t>I have not yet worked professionally as a SEN teaching assistant yet.</a:t>
            </a:r>
          </a:p>
          <a:p>
            <a:r>
              <a:rPr lang="en-US" sz="4000" dirty="0">
                <a:solidFill>
                  <a:schemeClr val="bg1"/>
                </a:solidFill>
                <a:latin typeface="Franklin Gothic Book"/>
              </a:rPr>
              <a:t>I need to develop my knowl</a:t>
            </a:r>
            <a:r>
              <a:rPr lang="en-US" sz="4000">
                <a:solidFill>
                  <a:schemeClr val="bg1"/>
                </a:solidFill>
                <a:latin typeface="Franklin Gothic Book"/>
              </a:rPr>
              <a:t>edge of different SEN needs and support strategies. </a:t>
            </a:r>
            <a:endParaRPr lang="en-US" sz="4000" dirty="0">
              <a:solidFill>
                <a:schemeClr val="bg1"/>
              </a:solidFill>
              <a:latin typeface="Franklin Gothic Book"/>
            </a:endParaRPr>
          </a:p>
          <a:p>
            <a:r>
              <a:rPr lang="en-US" sz="4000" dirty="0">
                <a:solidFill>
                  <a:schemeClr val="bg1"/>
                </a:solidFill>
                <a:latin typeface="Franklin Gothic Book"/>
              </a:rPr>
              <a:t>I have limited experience working in a school </a:t>
            </a:r>
            <a:r>
              <a:rPr lang="en-US" sz="4000">
                <a:solidFill>
                  <a:schemeClr val="bg1"/>
                </a:solidFill>
                <a:latin typeface="Franklin Gothic Book"/>
              </a:rPr>
              <a:t>environment. </a:t>
            </a:r>
          </a:p>
          <a:p>
            <a:r>
              <a:rPr lang="en-US" sz="4000" dirty="0">
                <a:solidFill>
                  <a:schemeClr val="bg1"/>
                </a:solidFill>
                <a:latin typeface="Franklin Gothic Book"/>
              </a:rPr>
              <a:t>I need to become more confident with school </a:t>
            </a:r>
            <a:r>
              <a:rPr lang="en-US" sz="4000">
                <a:solidFill>
                  <a:schemeClr val="bg1"/>
                </a:solidFill>
                <a:latin typeface="Franklin Gothic Book"/>
              </a:rPr>
              <a:t>procedures and recording observations.</a:t>
            </a:r>
            <a:r>
              <a:rPr lang="en-US" sz="4000" dirty="0">
                <a:solidFill>
                  <a:schemeClr val="bg1"/>
                </a:solidFill>
                <a:latin typeface="Franklin Gothic Book"/>
              </a:rPr>
              <a:t>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FB9966-7038-827F-1B56-C7416989D27F}"/>
              </a:ext>
            </a:extLst>
          </p:cNvPr>
          <p:cNvSpPr txBox="1"/>
          <p:nvPr/>
        </p:nvSpPr>
        <p:spPr>
          <a:xfrm>
            <a:off x="11430249" y="2832114"/>
            <a:ext cx="10699869" cy="754052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u="sng">
                <a:solidFill>
                  <a:schemeClr val="bg1"/>
                </a:solidFill>
                <a:latin typeface="Trebuchet MS"/>
              </a:rPr>
              <a:t>How I will improve </a:t>
            </a:r>
          </a:p>
          <a:p>
            <a:pPr marL="571500" indent="-571500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Franklin Gothic Book"/>
              </a:rPr>
              <a:t>Gain experience </a:t>
            </a:r>
            <a:r>
              <a:rPr lang="en-US" sz="4000" err="1">
                <a:solidFill>
                  <a:schemeClr val="bg1"/>
                </a:solidFill>
                <a:latin typeface="Franklin Gothic Book"/>
              </a:rPr>
              <a:t>throu</a:t>
            </a:r>
            <a:r>
              <a:rPr lang="en-US" sz="4000" dirty="0">
                <a:solidFill>
                  <a:schemeClr val="bg1"/>
                </a:solidFill>
                <a:latin typeface="Franklin Gothic Book"/>
              </a:rPr>
              <a:t>gh a school placement, </a:t>
            </a:r>
            <a:r>
              <a:rPr lang="en-US" sz="4000">
                <a:solidFill>
                  <a:schemeClr val="bg1"/>
                </a:solidFill>
                <a:latin typeface="Franklin Gothic Book"/>
              </a:rPr>
              <a:t>volunteering or work experience.</a:t>
            </a:r>
          </a:p>
          <a:p>
            <a:pPr marL="571500" indent="-571500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Franklin Gothic Book"/>
              </a:rPr>
              <a:t>Complete </a:t>
            </a:r>
            <a:r>
              <a:rPr lang="en-US" sz="4000">
                <a:solidFill>
                  <a:schemeClr val="bg1"/>
                </a:solidFill>
                <a:latin typeface="Franklin Gothic Book"/>
              </a:rPr>
              <a:t>relevant SEN and teaching assistant training.</a:t>
            </a:r>
            <a:endParaRPr lang="en-US" sz="4000" dirty="0">
              <a:solidFill>
                <a:schemeClr val="bg1"/>
              </a:solidFill>
              <a:latin typeface="Franklin Gothic Book"/>
            </a:endParaRPr>
          </a:p>
          <a:p>
            <a:pPr marL="571500" indent="-571500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Franklin Gothic Book"/>
              </a:rPr>
              <a:t>Learn from </a:t>
            </a:r>
            <a:r>
              <a:rPr lang="en-US" sz="4000">
                <a:solidFill>
                  <a:schemeClr val="bg1"/>
                </a:solidFill>
                <a:latin typeface="Franklin Gothic Book"/>
              </a:rPr>
              <a:t>experienced teachers and teaching assistants.</a:t>
            </a:r>
          </a:p>
          <a:p>
            <a:pPr marL="571500" indent="-571500">
              <a:buFont typeface="Arial"/>
              <a:buChar char="•"/>
            </a:pPr>
            <a:r>
              <a:rPr lang="en-US" sz="4000">
                <a:solidFill>
                  <a:schemeClr val="bg1"/>
                </a:solidFill>
                <a:latin typeface="Franklin Gothic Book"/>
              </a:rPr>
              <a:t>Ask for feedback to improve my confidence and skills.</a:t>
            </a:r>
            <a:endParaRPr lang="en-US" sz="4000" dirty="0">
              <a:solidFill>
                <a:schemeClr val="bg1"/>
              </a:solidFill>
              <a:latin typeface="Franklin Gothic Book"/>
            </a:endParaRPr>
          </a:p>
          <a:p>
            <a:pPr marL="571500" indent="-571500">
              <a:buFont typeface="Arial"/>
              <a:buChar char="•"/>
            </a:pPr>
            <a:r>
              <a:rPr lang="en-US" sz="4000" dirty="0">
                <a:solidFill>
                  <a:schemeClr val="bg1"/>
                </a:solidFill>
                <a:latin typeface="Franklin Gothic Book"/>
              </a:rPr>
              <a:t>Continue learning about autism, communication needs and othe</a:t>
            </a:r>
            <a:r>
              <a:rPr lang="en-US" sz="4000">
                <a:solidFill>
                  <a:schemeClr val="bg1"/>
                </a:solidFill>
                <a:latin typeface="Franklin Gothic Book"/>
              </a:rPr>
              <a:t>r Special Education Needs.</a:t>
            </a:r>
            <a:endParaRPr lang="en-US" sz="4000" dirty="0">
              <a:solidFill>
                <a:schemeClr val="bg1"/>
              </a:solidFill>
              <a:latin typeface="Franklin Gothic Book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96888F-7FC5-4749-96DA-EED9086A76EE}"/>
              </a:ext>
            </a:extLst>
          </p:cNvPr>
          <p:cNvSpPr txBox="1"/>
          <p:nvPr/>
        </p:nvSpPr>
        <p:spPr>
          <a:xfrm>
            <a:off x="1251177" y="10962695"/>
            <a:ext cx="1989967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Franklin Gothic Book"/>
              </a:rPr>
              <a:t>I will use my patience, communication skills and willingness to learn to address these </a:t>
            </a:r>
            <a:r>
              <a:rPr lang="en-US" sz="4000">
                <a:solidFill>
                  <a:schemeClr val="bg1"/>
                </a:solidFill>
                <a:latin typeface="Franklin Gothic Book"/>
              </a:rPr>
              <a:t>weaknesses and become more prepared for an SEN Teaching Assistant role.</a:t>
            </a:r>
            <a:endParaRPr lang="en-US" sz="4000" dirty="0">
              <a:solidFill>
                <a:schemeClr val="bg1"/>
              </a:solidFill>
              <a:latin typeface="Franklin Gothic Book"/>
            </a:endParaRPr>
          </a:p>
          <a:p>
            <a:r>
              <a:rPr lang="en-US" sz="3600">
                <a:solidFill>
                  <a:schemeClr val="bg1"/>
                </a:solidFill>
                <a:latin typeface="Franklin Gothic Book"/>
              </a:rPr>
              <a:t>(Department for Education, 2015)</a:t>
            </a:r>
            <a:endParaRPr lang="en-US" sz="3600" dirty="0">
              <a:solidFill>
                <a:schemeClr val="bg1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41672361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60102-17DC-C711-3E5A-15BD513EE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1625" y="-14043"/>
            <a:ext cx="19716750" cy="16447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8800" b="1">
                <a:solidFill>
                  <a:schemeClr val="bg1"/>
                </a:solidFill>
                <a:latin typeface="Trebuchet MS"/>
              </a:rPr>
              <a:t>My Career Action Plan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55F531C-AC22-5F25-40D1-C8ED83A2E5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6040447"/>
              </p:ext>
            </p:extLst>
          </p:nvPr>
        </p:nvGraphicFramePr>
        <p:xfrm>
          <a:off x="402566" y="1621076"/>
          <a:ext cx="22259805" cy="92010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19935">
                  <a:extLst>
                    <a:ext uri="{9D8B030D-6E8A-4147-A177-3AD203B41FA5}">
                      <a16:colId xmlns:a16="http://schemas.microsoft.com/office/drawing/2014/main" val="2313993857"/>
                    </a:ext>
                  </a:extLst>
                </a:gridCol>
                <a:gridCol w="7419935">
                  <a:extLst>
                    <a:ext uri="{9D8B030D-6E8A-4147-A177-3AD203B41FA5}">
                      <a16:colId xmlns:a16="http://schemas.microsoft.com/office/drawing/2014/main" val="2131188661"/>
                    </a:ext>
                  </a:extLst>
                </a:gridCol>
                <a:gridCol w="7419935">
                  <a:extLst>
                    <a:ext uri="{9D8B030D-6E8A-4147-A177-3AD203B41FA5}">
                      <a16:colId xmlns:a16="http://schemas.microsoft.com/office/drawing/2014/main" val="832491039"/>
                    </a:ext>
                  </a:extLst>
                </a:gridCol>
              </a:tblGrid>
              <a:tr h="1459101">
                <a:tc>
                  <a:txBody>
                    <a:bodyPr/>
                    <a:lstStyle/>
                    <a:p>
                      <a:pPr algn="ctr"/>
                      <a:r>
                        <a:rPr lang="en-GB" sz="4400">
                          <a:solidFill>
                            <a:schemeClr val="bg1"/>
                          </a:solidFill>
                          <a:latin typeface="Trebuchet MS"/>
                          <a:ea typeface="Calibri"/>
                          <a:cs typeface="Calibri"/>
                        </a:rPr>
                        <a:t>Action</a:t>
                      </a:r>
                      <a:endParaRPr lang="en-GB" sz="4400" dirty="0">
                        <a:solidFill>
                          <a:schemeClr val="bg1"/>
                        </a:solidFill>
                        <a:latin typeface="Trebuchet MS"/>
                        <a:ea typeface="Calibri"/>
                        <a:cs typeface="Calibri"/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400">
                          <a:latin typeface="Trebuchet MS"/>
                          <a:ea typeface="Calibri"/>
                          <a:cs typeface="Calibri"/>
                        </a:rPr>
                        <a:t>When</a:t>
                      </a:r>
                      <a:endParaRPr lang="en-GB" sz="4400" dirty="0">
                        <a:latin typeface="Trebuchet MS"/>
                        <a:ea typeface="Calibri"/>
                        <a:cs typeface="Calibri"/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400" dirty="0">
                          <a:latin typeface="Trebuchet MS"/>
                        </a:rPr>
                        <a:t>How it suppo</a:t>
                      </a:r>
                      <a:r>
                        <a:rPr lang="en-GB" sz="4400">
                          <a:latin typeface="Trebuchet MS"/>
                        </a:rPr>
                        <a:t>rts my career goal</a:t>
                      </a:r>
                      <a:endParaRPr lang="en-GB" sz="4400" dirty="0">
                        <a:latin typeface="Trebuchet MS"/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890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700" dirty="0">
                          <a:solidFill>
                            <a:schemeClr val="bg1"/>
                          </a:solidFill>
                          <a:latin typeface="Franklin Gothic Book"/>
                          <a:ea typeface="Calibri"/>
                          <a:cs typeface="Calibri"/>
                        </a:rPr>
                        <a:t>Complete relevant training including SEN awareness and safegu</a:t>
                      </a:r>
                      <a:r>
                        <a:rPr lang="en-GB" sz="3700">
                          <a:solidFill>
                            <a:schemeClr val="bg1"/>
                          </a:solidFill>
                          <a:latin typeface="Franklin Gothic Book"/>
                          <a:ea typeface="Calibri"/>
                          <a:cs typeface="Calibri"/>
                        </a:rPr>
                        <a:t>arding.</a:t>
                      </a:r>
                      <a:endParaRPr lang="en-GB" sz="3700" dirty="0">
                        <a:solidFill>
                          <a:schemeClr val="bg1"/>
                        </a:solidFill>
                        <a:latin typeface="Franklin Gothic Book"/>
                        <a:ea typeface="Calibri"/>
                        <a:cs typeface="Calibri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700">
                          <a:solidFill>
                            <a:schemeClr val="bg1"/>
                          </a:solidFill>
                          <a:latin typeface="Franklin Gothic Book"/>
                        </a:rPr>
                        <a:t>Over the next 6 to 12 months.</a:t>
                      </a:r>
                      <a:endParaRPr lang="en-GB" sz="3700" dirty="0">
                        <a:solidFill>
                          <a:schemeClr val="bg1"/>
                        </a:solidFill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700" dirty="0">
                          <a:solidFill>
                            <a:schemeClr val="bg1"/>
                          </a:solidFill>
                          <a:latin typeface="Franklin Gothic Book"/>
                        </a:rPr>
                        <a:t>This will improve my knowledge and confidence when supporting my </a:t>
                      </a:r>
                      <a:r>
                        <a:rPr lang="en-GB" sz="3700">
                          <a:solidFill>
                            <a:schemeClr val="bg1"/>
                          </a:solidFill>
                          <a:latin typeface="Franklin Gothic Book"/>
                        </a:rPr>
                        <a:t>pupils safely.</a:t>
                      </a:r>
                      <a:endParaRPr lang="en-GB" sz="3700" dirty="0">
                        <a:solidFill>
                          <a:schemeClr val="bg1"/>
                        </a:solidFill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6123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700" b="0" i="0" u="none" strike="noStrike" noProof="0">
                          <a:solidFill>
                            <a:schemeClr val="bg1"/>
                          </a:solidFill>
                          <a:latin typeface="Franklin Gothic Book"/>
                        </a:rPr>
                        <a:t>Look for school-based volunteering, a placement or relevant work experience.</a:t>
                      </a:r>
                      <a:endParaRPr lang="en-US" sz="3700"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700">
                          <a:solidFill>
                            <a:schemeClr val="bg1"/>
                          </a:solidFill>
                          <a:latin typeface="Franklin Gothic Book"/>
                        </a:rPr>
                        <a:t>Within the next 6 months.</a:t>
                      </a:r>
                      <a:endParaRPr lang="en-GB" sz="3700" dirty="0">
                        <a:solidFill>
                          <a:schemeClr val="bg1"/>
                        </a:solidFill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700" b="0" i="0" u="none" strike="noStrike" noProof="0">
                          <a:solidFill>
                            <a:schemeClr val="bg1"/>
                          </a:solidFill>
                          <a:latin typeface="Franklin Gothic Book"/>
                        </a:rPr>
                        <a:t>This will help me gain experience of working in a school environment.</a:t>
                      </a:r>
                      <a:endParaRPr lang="en-US" sz="3700"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9322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700" b="0" i="0" u="none" strike="noStrike" noProof="0">
                          <a:solidFill>
                            <a:schemeClr val="bg1"/>
                          </a:solidFill>
                          <a:latin typeface="Franklin Gothic Book"/>
                        </a:rPr>
                        <a:t>Learn from teachers and experienced Teaching Assistants.</a:t>
                      </a:r>
                      <a:endParaRPr lang="en-US" sz="3700"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700" b="0" i="0" u="none" strike="noStrike" noProof="0">
                          <a:solidFill>
                            <a:schemeClr val="bg1"/>
                          </a:solidFill>
                          <a:latin typeface="Franklin Gothic Book"/>
                        </a:rPr>
                        <a:t>During placement or employment.</a:t>
                      </a:r>
                      <a:endParaRPr lang="en-US" sz="3700"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700" b="0" i="0" u="none" strike="noStrike" noProof="0">
                          <a:solidFill>
                            <a:schemeClr val="bg1"/>
                          </a:solidFill>
                          <a:latin typeface="Franklin Gothic Book"/>
                        </a:rPr>
                        <a:t>This will help me understand classroom routines, professional communication and school procedures.</a:t>
                      </a:r>
                      <a:endParaRPr lang="en-US" sz="3700"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4097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700" b="0" i="0" u="none" strike="noStrike" noProof="0" dirty="0">
                          <a:solidFill>
                            <a:schemeClr val="bg1"/>
                          </a:solidFill>
                          <a:latin typeface="Franklin Gothic Book"/>
                        </a:rPr>
                        <a:t>Develop my understanding of autism, communication needs and </a:t>
                      </a:r>
                      <a:r>
                        <a:rPr lang="en-GB" sz="3700" b="0" i="0" u="none" strike="noStrike" noProof="0">
                          <a:solidFill>
                            <a:schemeClr val="bg1"/>
                          </a:solidFill>
                          <a:latin typeface="Franklin Gothic Book"/>
                        </a:rPr>
                        <a:t>other Special Educational needs.</a:t>
                      </a:r>
                      <a:endParaRPr lang="en-US" sz="3700">
                        <a:latin typeface="Franklin Gothic Book"/>
                      </a:endParaRPr>
                    </a:p>
                  </a:txBody>
                  <a:tcPr marB="9144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700">
                          <a:solidFill>
                            <a:schemeClr val="bg1"/>
                          </a:solidFill>
                          <a:latin typeface="Franklin Gothic Book"/>
                        </a:rPr>
                        <a:t>Ongoing.</a:t>
                      </a:r>
                      <a:endParaRPr lang="en-GB" sz="3700" dirty="0">
                        <a:solidFill>
                          <a:schemeClr val="bg1"/>
                        </a:solidFill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700" b="0" i="0" u="none" strike="noStrike" noProof="0">
                          <a:solidFill>
                            <a:schemeClr val="bg1"/>
                          </a:solidFill>
                          <a:latin typeface="Franklin Gothic Book"/>
                        </a:rPr>
                        <a:t>This will help me provide more appropriate individual support to pupils</a:t>
                      </a:r>
                      <a:r>
                        <a:rPr lang="en-GB" sz="3700" b="0" i="0" u="none" strike="noStrike" noProof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en-US" sz="370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790784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5010525-D0D7-1F35-2DFE-EBAE38138D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1654576"/>
              </p:ext>
            </p:extLst>
          </p:nvPr>
        </p:nvGraphicFramePr>
        <p:xfrm>
          <a:off x="396579" y="10853776"/>
          <a:ext cx="22261212" cy="1783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44593">
                  <a:extLst>
                    <a:ext uri="{9D8B030D-6E8A-4147-A177-3AD203B41FA5}">
                      <a16:colId xmlns:a16="http://schemas.microsoft.com/office/drawing/2014/main" val="3643439571"/>
                    </a:ext>
                  </a:extLst>
                </a:gridCol>
                <a:gridCol w="7396211">
                  <a:extLst>
                    <a:ext uri="{9D8B030D-6E8A-4147-A177-3AD203B41FA5}">
                      <a16:colId xmlns:a16="http://schemas.microsoft.com/office/drawing/2014/main" val="2508350381"/>
                    </a:ext>
                  </a:extLst>
                </a:gridCol>
                <a:gridCol w="7420408">
                  <a:extLst>
                    <a:ext uri="{9D8B030D-6E8A-4147-A177-3AD203B41FA5}">
                      <a16:colId xmlns:a16="http://schemas.microsoft.com/office/drawing/2014/main" val="41677034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700" b="0" i="0" u="none" strike="noStrike" noProof="0">
                          <a:solidFill>
                            <a:schemeClr val="bg1"/>
                          </a:solidFill>
                          <a:latin typeface="Franklin Gothic Book"/>
                        </a:rPr>
                        <a:t>Apply for SEN Teaching Assistant roles when I have developed further experience.</a:t>
                      </a:r>
                      <a:endParaRPr lang="en-US" sz="3700"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700" b="0" i="0" u="none" strike="noStrike" noProof="0">
                          <a:latin typeface="Franklin Gothic Book"/>
                        </a:rPr>
                        <a:t>After gaining experience and training.</a:t>
                      </a:r>
                      <a:endParaRPr lang="en-US" sz="3700"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700" b="0" i="0" u="none" strike="noStrike" noProof="0">
                          <a:latin typeface="Franklin Gothic Book"/>
                        </a:rPr>
                        <a:t>This will help me progress towards my long-term career goal.</a:t>
                      </a:r>
                      <a:endParaRPr lang="en-US" sz="3700">
                        <a:latin typeface="Franklin Gothic Book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26393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441D60D-569B-6D47-26DF-D62E36CFB7AF}"/>
              </a:ext>
            </a:extLst>
          </p:cNvPr>
          <p:cNvSpPr txBox="1"/>
          <p:nvPr/>
        </p:nvSpPr>
        <p:spPr>
          <a:xfrm>
            <a:off x="394355" y="12650003"/>
            <a:ext cx="883533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bg1"/>
                </a:solidFill>
                <a:latin typeface="Franklin Gothic Book"/>
              </a:rPr>
              <a:t>(Department for Education, 2026)</a:t>
            </a:r>
            <a:endParaRPr lang="en-GB" sz="4000" dirty="0">
              <a:solidFill>
                <a:schemeClr val="bg1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2484482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143C5-659E-73CD-2D69-0C79CFC48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1625" y="-6557"/>
            <a:ext cx="19716750" cy="1715945"/>
          </a:xfrm>
          <a:solidFill>
            <a:schemeClr val="tx1">
              <a:lumMod val="95000"/>
              <a:lumOff val="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9600" b="1">
                <a:solidFill>
                  <a:schemeClr val="bg1"/>
                </a:solidFill>
                <a:latin typeface="Trebuchet MS"/>
                <a:ea typeface="Calibri"/>
                <a:cs typeface="Calibri"/>
              </a:rPr>
              <a:t>Conclusion: My career goal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72D29-8800-B48B-43BB-31F0F8ED6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10" y="2605205"/>
            <a:ext cx="7585896" cy="7632070"/>
          </a:xfrm>
          <a:solidFill>
            <a:schemeClr val="accent2">
              <a:lumMod val="5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200" dirty="0">
                <a:solidFill>
                  <a:srgbClr val="FFFFFF"/>
                </a:solidFill>
                <a:latin typeface="Franklin Gothic Book"/>
              </a:rPr>
              <a:t>Becoming an SEN Teaching </a:t>
            </a:r>
            <a:r>
              <a:rPr lang="en-GB" sz="4200">
                <a:solidFill>
                  <a:srgbClr val="FFFFFF"/>
                </a:solidFill>
                <a:latin typeface="Franklin Gothic Book"/>
              </a:rPr>
              <a:t>assistant is a career I would like to pursue.</a:t>
            </a:r>
            <a:endParaRPr lang="en-GB" sz="4200" dirty="0">
              <a:solidFill>
                <a:srgbClr val="FFFFFF"/>
              </a:solidFill>
              <a:latin typeface="Franklin Gothic Book"/>
            </a:endParaRPr>
          </a:p>
          <a:p>
            <a:r>
              <a:rPr lang="en-GB" sz="4200" dirty="0">
                <a:solidFill>
                  <a:srgbClr val="FFFFFF"/>
                </a:solidFill>
                <a:latin typeface="Franklin Gothic Book"/>
              </a:rPr>
              <a:t>Being a mother of six has helped me develop patience, </a:t>
            </a:r>
            <a:r>
              <a:rPr lang="en-GB" sz="4200" dirty="0" err="1">
                <a:solidFill>
                  <a:srgbClr val="FFFFFF"/>
                </a:solidFill>
                <a:latin typeface="Franklin Gothic Book"/>
              </a:rPr>
              <a:t>responsibilty</a:t>
            </a:r>
            <a:r>
              <a:rPr lang="en-GB" sz="4200" dirty="0">
                <a:solidFill>
                  <a:srgbClr val="FFFFFF"/>
                </a:solidFill>
                <a:latin typeface="Franklin Gothic Book"/>
              </a:rPr>
              <a:t> and communication skills.</a:t>
            </a:r>
          </a:p>
          <a:p>
            <a:r>
              <a:rPr lang="en-GB" sz="4200" dirty="0">
                <a:solidFill>
                  <a:srgbClr val="FFFFFF"/>
                </a:solidFill>
                <a:latin typeface="Franklin Gothic Book"/>
              </a:rPr>
              <a:t>My famil</a:t>
            </a:r>
            <a:r>
              <a:rPr lang="en-GB" sz="4200">
                <a:solidFill>
                  <a:srgbClr val="FFFFFF"/>
                </a:solidFill>
                <a:latin typeface="Franklin Gothic Book"/>
              </a:rPr>
              <a:t>y experiences have helped me understand that every child has different needs.</a:t>
            </a:r>
            <a:endParaRPr lang="en-GB" sz="4200" dirty="0">
              <a:solidFill>
                <a:srgbClr val="FFFFFF"/>
              </a:solidFill>
              <a:latin typeface="Franklin Gothic Book"/>
            </a:endParaRPr>
          </a:p>
          <a:p>
            <a:endParaRPr lang="en-GB" sz="4000" dirty="0">
              <a:solidFill>
                <a:srgbClr val="FFFFFF"/>
              </a:solidFill>
              <a:latin typeface="Franklin Gothic Book"/>
            </a:endParaRPr>
          </a:p>
        </p:txBody>
      </p:sp>
      <p:pic>
        <p:nvPicPr>
          <p:cNvPr id="4" name="Picture 3" descr="A close up of numbers and symbols&#10;&#10;AI-generated content may be incorrect." title="Toy plastic numbers">
            <a:extLst>
              <a:ext uri="{FF2B5EF4-FFF2-40B4-BE49-F238E27FC236}">
                <a16:creationId xmlns:a16="http://schemas.microsoft.com/office/drawing/2014/main" id="{49DE5F92-EE77-0A9B-E589-82CBE989D6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236" y="10232173"/>
            <a:ext cx="7572777" cy="34679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F33239-B370-68B8-1990-80495C5648D9}"/>
              </a:ext>
            </a:extLst>
          </p:cNvPr>
          <p:cNvSpPr txBox="1"/>
          <p:nvPr/>
        </p:nvSpPr>
        <p:spPr>
          <a:xfrm>
            <a:off x="8218519" y="2603136"/>
            <a:ext cx="7622974" cy="6863417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Arial"/>
              <a:buChar char="•"/>
            </a:pPr>
            <a:r>
              <a:rPr lang="en-GB" sz="4200" dirty="0">
                <a:solidFill>
                  <a:schemeClr val="bg1"/>
                </a:solidFill>
                <a:latin typeface="Franklin Gothic Book"/>
              </a:rPr>
              <a:t>I understand that I still need to gain </a:t>
            </a:r>
            <a:r>
              <a:rPr lang="en-GB" sz="4200">
                <a:solidFill>
                  <a:schemeClr val="bg1"/>
                </a:solidFill>
                <a:latin typeface="Franklin Gothic Book"/>
              </a:rPr>
              <a:t>professional experience.</a:t>
            </a:r>
            <a:endParaRPr lang="en-GB" sz="4200" dirty="0">
              <a:solidFill>
                <a:schemeClr val="bg1"/>
              </a:solidFill>
              <a:latin typeface="Franklin Gothic Book"/>
            </a:endParaRPr>
          </a:p>
          <a:p>
            <a:pPr marL="571500" indent="-571500">
              <a:buFont typeface="Arial"/>
              <a:buChar char="•"/>
            </a:pPr>
            <a:r>
              <a:rPr lang="en-GB" sz="4200" dirty="0">
                <a:solidFill>
                  <a:schemeClr val="bg1"/>
                </a:solidFill>
                <a:latin typeface="Franklin Gothic Book"/>
              </a:rPr>
              <a:t>I want to improve my knowledge of SEN and learn new su</a:t>
            </a:r>
            <a:r>
              <a:rPr lang="en-GB" sz="4200">
                <a:solidFill>
                  <a:schemeClr val="bg1"/>
                </a:solidFill>
                <a:latin typeface="Franklin Gothic Book"/>
              </a:rPr>
              <a:t>pport strategies.</a:t>
            </a:r>
            <a:endParaRPr lang="en-GB" sz="4200" dirty="0">
              <a:solidFill>
                <a:schemeClr val="bg1"/>
              </a:solidFill>
              <a:latin typeface="Franklin Gothic Book"/>
            </a:endParaRPr>
          </a:p>
          <a:p>
            <a:pPr marL="571500" indent="-571500">
              <a:buFont typeface="Arial"/>
              <a:buChar char="•"/>
            </a:pPr>
            <a:r>
              <a:rPr lang="en-GB" sz="4200" dirty="0">
                <a:solidFill>
                  <a:schemeClr val="bg1"/>
                </a:solidFill>
                <a:latin typeface="Franklin Gothic Book"/>
              </a:rPr>
              <a:t>I will </a:t>
            </a:r>
            <a:r>
              <a:rPr lang="en-GB" sz="4200">
                <a:solidFill>
                  <a:schemeClr val="bg1"/>
                </a:solidFill>
                <a:latin typeface="Franklin Gothic Book"/>
              </a:rPr>
              <a:t>follow my action plan by gaining experience and completing relevant training</a:t>
            </a:r>
            <a:r>
              <a:rPr lang="en-GB" sz="4400">
                <a:solidFill>
                  <a:schemeClr val="bg1"/>
                </a:solidFill>
                <a:latin typeface="Franklin Gothic Book"/>
              </a:rPr>
              <a:t>.</a:t>
            </a:r>
          </a:p>
          <a:p>
            <a:pPr marL="571500" indent="-571500">
              <a:buFont typeface="Arial"/>
              <a:buChar char="•"/>
            </a:pPr>
            <a:endParaRPr lang="en-GB" sz="4400" dirty="0">
              <a:solidFill>
                <a:schemeClr val="bg1"/>
              </a:solidFill>
              <a:latin typeface="Trebuchet MS"/>
            </a:endParaRPr>
          </a:p>
        </p:txBody>
      </p:sp>
      <p:pic>
        <p:nvPicPr>
          <p:cNvPr id="6" name="Picture 5" descr="A child standing in front of a chalkboard&#10;&#10;AI-generated content may be incorrect." title="Child checking height">
            <a:extLst>
              <a:ext uri="{FF2B5EF4-FFF2-40B4-BE49-F238E27FC236}">
                <a16:creationId xmlns:a16="http://schemas.microsoft.com/office/drawing/2014/main" id="{A7F7F4AA-5800-FBB6-4DE4-8B91DEB5BB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4312" y="9125106"/>
            <a:ext cx="7620001" cy="45908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926271-6897-D31D-2AB3-9AAF6966D10F}"/>
              </a:ext>
            </a:extLst>
          </p:cNvPr>
          <p:cNvSpPr txBox="1"/>
          <p:nvPr/>
        </p:nvSpPr>
        <p:spPr>
          <a:xfrm>
            <a:off x="16150866" y="2610328"/>
            <a:ext cx="6376780" cy="6555641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Arial"/>
              <a:buChar char="•"/>
            </a:pPr>
            <a:r>
              <a:rPr lang="en-GB" sz="4200">
                <a:solidFill>
                  <a:schemeClr val="bg1"/>
                </a:solidFill>
                <a:latin typeface="Franklin Gothic Book"/>
              </a:rPr>
              <a:t>My aim is to help children feel safe, included and supported.</a:t>
            </a:r>
            <a:endParaRPr lang="en-GB" sz="4200" dirty="0">
              <a:solidFill>
                <a:schemeClr val="bg1"/>
              </a:solidFill>
              <a:latin typeface="Franklin Gothic Book"/>
            </a:endParaRPr>
          </a:p>
          <a:p>
            <a:pPr marL="571500" indent="-571500">
              <a:buFont typeface="Arial"/>
              <a:buChar char="•"/>
            </a:pPr>
            <a:r>
              <a:rPr lang="en-GB" sz="4200" dirty="0">
                <a:solidFill>
                  <a:schemeClr val="bg1"/>
                </a:solidFill>
                <a:latin typeface="Franklin Gothic Book"/>
              </a:rPr>
              <a:t>I want to help children build their confidence and </a:t>
            </a:r>
            <a:r>
              <a:rPr lang="en-GB" sz="4200">
                <a:solidFill>
                  <a:schemeClr val="bg1"/>
                </a:solidFill>
                <a:latin typeface="Franklin Gothic Book"/>
              </a:rPr>
              <a:t>independence.</a:t>
            </a:r>
            <a:endParaRPr lang="en-GB" sz="4200" dirty="0">
              <a:solidFill>
                <a:schemeClr val="bg1"/>
              </a:solidFill>
              <a:latin typeface="Franklin Gothic Book"/>
            </a:endParaRPr>
          </a:p>
          <a:p>
            <a:pPr marL="571500" indent="-571500">
              <a:buFont typeface="Arial"/>
              <a:buChar char="•"/>
            </a:pPr>
            <a:r>
              <a:rPr lang="en-GB" sz="4200" dirty="0">
                <a:solidFill>
                  <a:schemeClr val="bg1"/>
                </a:solidFill>
                <a:latin typeface="Franklin Gothic Book"/>
              </a:rPr>
              <a:t>I hope to develop my skills and work </a:t>
            </a:r>
            <a:r>
              <a:rPr lang="en-GB" sz="4200">
                <a:solidFill>
                  <a:schemeClr val="bg1"/>
                </a:solidFill>
                <a:latin typeface="Franklin Gothic Book"/>
              </a:rPr>
              <a:t>towards a career as a SEN Teaching Assistant.</a:t>
            </a:r>
            <a:endParaRPr lang="en-GB" sz="4200" dirty="0">
              <a:solidFill>
                <a:schemeClr val="bg1"/>
              </a:solidFill>
              <a:latin typeface="Franklin Gothic Book"/>
            </a:endParaRPr>
          </a:p>
        </p:txBody>
      </p:sp>
      <p:pic>
        <p:nvPicPr>
          <p:cNvPr id="8" name="Picture 7" descr="A person carrying a backpack&#10;&#10;AI-generated content may be incorrect." title="Person with backpack">
            <a:extLst>
              <a:ext uri="{FF2B5EF4-FFF2-40B4-BE49-F238E27FC236}">
                <a16:creationId xmlns:a16="http://schemas.microsoft.com/office/drawing/2014/main" id="{D2604961-68D5-4804-274C-3A74049A3B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46468" y="9114574"/>
            <a:ext cx="6364166" cy="46119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B8E22C6-0AC0-7CA8-D764-392C8455F634}"/>
              </a:ext>
            </a:extLst>
          </p:cNvPr>
          <p:cNvSpPr txBox="1"/>
          <p:nvPr/>
        </p:nvSpPr>
        <p:spPr>
          <a:xfrm>
            <a:off x="310823" y="1904305"/>
            <a:ext cx="7578695" cy="76944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Trebuchet MS"/>
              </a:rPr>
              <a:t>My </a:t>
            </a:r>
            <a:r>
              <a:rPr lang="en-GB" sz="4400" b="1">
                <a:solidFill>
                  <a:schemeClr val="bg1"/>
                </a:solidFill>
                <a:latin typeface="Trebuchet MS"/>
              </a:rPr>
              <a:t>Motivation</a:t>
            </a:r>
            <a:endParaRPr lang="en-GB" sz="4400" b="1" dirty="0">
              <a:solidFill>
                <a:schemeClr val="bg1"/>
              </a:solidFill>
              <a:latin typeface="Trebuchet M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A0D467-6A82-56E7-0DE1-6F3CA68A30BE}"/>
              </a:ext>
            </a:extLst>
          </p:cNvPr>
          <p:cNvSpPr txBox="1"/>
          <p:nvPr/>
        </p:nvSpPr>
        <p:spPr>
          <a:xfrm>
            <a:off x="8251196" y="1849066"/>
            <a:ext cx="7590296" cy="76944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chemeClr val="bg1"/>
                </a:solidFill>
                <a:latin typeface="Trebuchet MS"/>
              </a:rPr>
              <a:t>My Personal Development</a:t>
            </a:r>
            <a:endParaRPr lang="en-GB" sz="4400" b="1" dirty="0">
              <a:solidFill>
                <a:schemeClr val="bg1"/>
              </a:solidFill>
              <a:latin typeface="Trebuchet M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262D88-413B-23E5-6272-239CB5E57BD6}"/>
              </a:ext>
            </a:extLst>
          </p:cNvPr>
          <p:cNvSpPr txBox="1"/>
          <p:nvPr/>
        </p:nvSpPr>
        <p:spPr>
          <a:xfrm>
            <a:off x="16145066" y="1846188"/>
            <a:ext cx="6367979" cy="76944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chemeClr val="bg1"/>
                </a:solidFill>
                <a:latin typeface="Trebuchet MS"/>
              </a:rPr>
              <a:t>My Future Goals</a:t>
            </a:r>
            <a:endParaRPr lang="en-GB" sz="4400" b="1" dirty="0">
              <a:solidFill>
                <a:schemeClr val="bg1"/>
              </a:solidFill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28828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670AE-4394-2199-D37C-549FFE6DC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1625" y="-6556"/>
            <a:ext cx="19716750" cy="15742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9600">
                <a:solidFill>
                  <a:schemeClr val="bg1"/>
                </a:solidFill>
                <a:latin typeface="Trebuchet MS"/>
              </a:rPr>
              <a:t>References</a:t>
            </a:r>
            <a:endParaRPr lang="en-GB" sz="9600" dirty="0">
              <a:solidFill>
                <a:schemeClr val="bg1"/>
              </a:solidFill>
              <a:latin typeface="Trebuchet M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885BC-140E-F3C2-157A-880FCF9C2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1625" y="2158438"/>
            <a:ext cx="19716750" cy="8503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Franklin Gothic Book"/>
              </a:rPr>
              <a:t>Department for Education (2015) </a:t>
            </a:r>
            <a:r>
              <a:rPr lang="en-GB" sz="4400" i="1" dirty="0">
                <a:solidFill>
                  <a:schemeClr val="bg1"/>
                </a:solidFill>
                <a:latin typeface="Franklin Gothic Book"/>
              </a:rPr>
              <a:t>Special educational needs and disability code of practice: 0 to 25 years.</a:t>
            </a:r>
            <a:r>
              <a:rPr lang="en-GB" sz="4400" dirty="0">
                <a:solidFill>
                  <a:schemeClr val="bg1"/>
                </a:solidFill>
                <a:latin typeface="Franklin Gothic Book"/>
              </a:rPr>
              <a:t> Available at : </a:t>
            </a:r>
            <a:r>
              <a:rPr lang="en-GB" sz="4400" dirty="0">
                <a:solidFill>
                  <a:schemeClr val="bg1"/>
                </a:solidFill>
                <a:latin typeface="Franklin Gothic Book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Https://www.gov.uk/goverment/publications/send-code-of-practice-0-to-25</a:t>
            </a:r>
            <a:r>
              <a:rPr lang="en-GB" sz="4400">
                <a:solidFill>
                  <a:schemeClr val="bg1"/>
                </a:solidFill>
                <a:latin typeface="Franklin Gothic Book"/>
              </a:rPr>
              <a:t>  (Accessed: 13th October</a:t>
            </a:r>
            <a:r>
              <a:rPr lang="en-GB" sz="4400" dirty="0">
                <a:solidFill>
                  <a:schemeClr val="bg1"/>
                </a:solidFill>
                <a:latin typeface="Franklin Gothic Book"/>
              </a:rPr>
              <a:t> 2026)</a:t>
            </a:r>
          </a:p>
          <a:p>
            <a:r>
              <a:rPr lang="en-GB" sz="4400">
                <a:solidFill>
                  <a:schemeClr val="bg1"/>
                </a:solidFill>
                <a:latin typeface="Franklin Gothic Book"/>
              </a:rPr>
              <a:t>Department for Education (2026) </a:t>
            </a:r>
            <a:r>
              <a:rPr lang="en-GB" sz="4400" i="1">
                <a:solidFill>
                  <a:schemeClr val="bg1"/>
                </a:solidFill>
                <a:latin typeface="Franklin Gothic Book"/>
              </a:rPr>
              <a:t>Keeping children safe in education 2026. </a:t>
            </a:r>
            <a:r>
              <a:rPr lang="en-GB" sz="4400">
                <a:solidFill>
                  <a:schemeClr val="bg1"/>
                </a:solidFill>
                <a:latin typeface="Franklin Gothic Book"/>
              </a:rPr>
              <a:t>Available at:</a:t>
            </a:r>
            <a:r>
              <a:rPr lang="en-GB" sz="4400" dirty="0">
                <a:solidFill>
                  <a:schemeClr val="bg1"/>
                </a:solidFill>
                <a:latin typeface="Franklin Gothic Book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http://www.gov.uk/goverment/publications/keeping-children-safe-in-education--2</a:t>
            </a:r>
            <a:r>
              <a:rPr lang="en-GB" sz="4400">
                <a:solidFill>
                  <a:schemeClr val="bg1"/>
                </a:solidFill>
                <a:latin typeface="Franklin Gothic Book"/>
              </a:rPr>
              <a:t>  (Accessed: 13th October 2026)</a:t>
            </a:r>
          </a:p>
          <a:p>
            <a:r>
              <a:rPr lang="en-GB" sz="4400" dirty="0" err="1">
                <a:solidFill>
                  <a:schemeClr val="bg1"/>
                </a:solidFill>
                <a:latin typeface="Franklin Gothic Book"/>
              </a:rPr>
              <a:t>Senploy</a:t>
            </a:r>
            <a:r>
              <a:rPr lang="en-GB" sz="4400" dirty="0">
                <a:solidFill>
                  <a:schemeClr val="bg1"/>
                </a:solidFill>
                <a:latin typeface="Franklin Gothic Book"/>
              </a:rPr>
              <a:t> (2026) </a:t>
            </a:r>
            <a:r>
              <a:rPr lang="en-GB" sz="4400" i="1" dirty="0">
                <a:solidFill>
                  <a:schemeClr val="bg1"/>
                </a:solidFill>
                <a:latin typeface="Franklin Gothic Book"/>
              </a:rPr>
              <a:t>SEN Teaching Assistant, advertised through </a:t>
            </a:r>
            <a:r>
              <a:rPr lang="en-GB" sz="4400" dirty="0">
                <a:solidFill>
                  <a:schemeClr val="bg1"/>
                </a:solidFill>
                <a:latin typeface="Franklin Gothic Book"/>
              </a:rPr>
              <a:t>GOV.UK Find a Job. Job advert details supplied: Walsall, Ws1; £110-£120 per day; posted on 8 September 2026 (Accessed: 25th September 2026)</a:t>
            </a:r>
          </a:p>
        </p:txBody>
      </p:sp>
    </p:spTree>
    <p:extLst>
      <p:ext uri="{BB962C8B-B14F-4D97-AF65-F5344CB8AC3E}">
        <p14:creationId xmlns:p14="http://schemas.microsoft.com/office/powerpoint/2010/main" val="426941875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SketchyVTI</vt:lpstr>
      <vt:lpstr>Self-awareness PowerPoint presentation</vt:lpstr>
      <vt:lpstr>Introduction About Me &amp; My Career Goal</vt:lpstr>
      <vt:lpstr>Sen teaching assistant job advert</vt:lpstr>
      <vt:lpstr>My strengths And Experience</vt:lpstr>
      <vt:lpstr>My Personal SWOT analysis SEN teaching assistant</vt:lpstr>
      <vt:lpstr>My weaknesses &amp; how I will improve.</vt:lpstr>
      <vt:lpstr>My Career Action Plan</vt:lpstr>
      <vt:lpstr>Conclusion: My career goal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1673</cp:revision>
  <dcterms:created xsi:type="dcterms:W3CDTF">2026-10-01T18:00:33Z</dcterms:created>
  <dcterms:modified xsi:type="dcterms:W3CDTF">2026-10-16T20:47:41Z</dcterms:modified>
</cp:coreProperties>
</file>