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325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009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830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86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241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11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93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974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6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701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23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CF24323-79AB-4BC6-93C8-00DB11B51289}" type="datetimeFigureOut">
              <a:rPr lang="en-GB" smtClean="0"/>
              <a:t>07/12/2024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830864A-CFA7-4F5A-8D8F-2CB0A412388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9183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nglegrain.com/digital-marketing/best-online-marketing-companies/" TargetMode="External"/><Relationship Id="rId3" Type="http://schemas.openxmlformats.org/officeDocument/2006/relationships/hyperlink" Target="https://www.tiktok.com/community-guidelines/en/overview/" TargetMode="External"/><Relationship Id="rId7" Type="http://schemas.openxmlformats.org/officeDocument/2006/relationships/hyperlink" Target="https://www.simplilearn.com/history-and-evolution-of-digital-marketing-article" TargetMode="External"/><Relationship Id="rId2" Type="http://schemas.openxmlformats.org/officeDocument/2006/relationships/hyperlink" Target="https://www.tiktok.com/legal/page/row/terms-of-service/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mt-lab.org/blog/2023/7/tiktok-part-1-ai-algorithms-and-the-censorship-of-content" TargetMode="External"/><Relationship Id="rId5" Type="http://schemas.openxmlformats.org/officeDocument/2006/relationships/hyperlink" Target="https://later.com/blog/tiktok-ads/" TargetMode="External"/><Relationship Id="rId4" Type="http://schemas.openxmlformats.org/officeDocument/2006/relationships/hyperlink" Target="https://www.ypulse.com/article/2020/02/19/tiktoks-massive-growth-among-genz-millennials-in-3-char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3DFFD-CB46-6DA4-5DB8-ED4BDEAF2F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 Black" panose="020B0A04020102020204" pitchFamily="34" charset="0"/>
              </a:rPr>
              <a:t>Presentation</a:t>
            </a:r>
            <a:br>
              <a:rPr lang="en-US" sz="4000" dirty="0">
                <a:latin typeface="Arial Black" panose="020B0A04020102020204" pitchFamily="34" charset="0"/>
              </a:rPr>
            </a:b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2111A-8061-EAFC-6BDD-AE1E65DBCCD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Tik Tok for Business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10F724-874A-EC86-148E-F8516BE47A71}"/>
              </a:ext>
            </a:extLst>
          </p:cNvPr>
          <p:cNvSpPr txBox="1"/>
          <p:nvPr/>
        </p:nvSpPr>
        <p:spPr>
          <a:xfrm>
            <a:off x="7376569" y="5124322"/>
            <a:ext cx="4277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Student name:	 Florentina Deme     </a:t>
            </a:r>
          </a:p>
          <a:p>
            <a:r>
              <a:rPr lang="en-GB" dirty="0">
                <a:solidFill>
                  <a:srgbClr val="FFFF00"/>
                </a:solidFill>
                <a:latin typeface="Arial Black" panose="020B0A04020102020204" pitchFamily="34" charset="0"/>
              </a:rPr>
              <a:t>Student ID number: 2322904</a:t>
            </a:r>
            <a:r>
              <a:rPr lang="en-GB" dirty="0">
                <a:solidFill>
                  <a:srgbClr val="FFFF00"/>
                </a:solidFill>
              </a:rPr>
              <a:t>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5DB3C0-5D2F-D78E-0E01-93CF7701DB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38" y="3365291"/>
            <a:ext cx="5486400" cy="28481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053CF0-D8A3-F9E8-609C-CA105492D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644376"/>
            <a:ext cx="3424397" cy="235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971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936F5-D47C-418E-957B-E67FE0AB7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36C78-D2A7-412A-9321-3AC28893C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383D63D-AFF6-450E-9563-88C596AE6E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31BE33D-0E67-4BB0-8A1B-581C9F3C4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E16AD71-390C-4868-A5FB-5EB087437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C428F49-D716-4BA1-9E15-BCC588E96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5" y="619432"/>
            <a:ext cx="3697570" cy="577113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7F583-9D29-B0B1-E241-2A806F52A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61" y="790866"/>
            <a:ext cx="3296490" cy="1290417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Why TikTok is Beneficial for Businesses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98628EA-7BCD-AAA6-4A7C-5760273455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61361" y="2424099"/>
            <a:ext cx="3296490" cy="35234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Significant User Engagement: TikTok's short-form videos captivate audiences, promoting sustained attention and active involvement, hence enhancing brand visibility (Xu et al., 2019).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Genuine Engagement with Younger Demographics: TikTok's significant allure to Gen Z and Millennials allows marketers to connect honestly, leveraging youth-centric trends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YPulse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, 2020; Marrufo, 2022).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Viral Marketing Potential: The platform's "For You" page algorithm possesses the capacity to elevate obscure brands into prominence via viral challenges and hashtag campaigns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Worb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Economical Promotion: Targeted, data-driven advertising systems enable organizations of all scales to effectively contact their intended audience segments (TikTok, 2021).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7779F6-ADC0-5CD0-B666-A21D7BAC65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07" r="12429" b="3"/>
          <a:stretch/>
        </p:blipFill>
        <p:spPr>
          <a:xfrm>
            <a:off x="4241824" y="619432"/>
            <a:ext cx="3703320" cy="28471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B11485-64EC-51B7-172B-760AD141C5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70" r="2" b="2"/>
          <a:stretch/>
        </p:blipFill>
        <p:spPr>
          <a:xfrm>
            <a:off x="8042506" y="619432"/>
            <a:ext cx="3702973" cy="28471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E46E685-2765-B1FF-A7B6-99070D4ABFD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891" r="31158" b="1"/>
          <a:stretch/>
        </p:blipFill>
        <p:spPr>
          <a:xfrm>
            <a:off x="4241818" y="3562350"/>
            <a:ext cx="3703320" cy="28254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4FBEDB-A229-0AC6-0447-066F08D902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667" r="10694" b="-3"/>
          <a:stretch/>
        </p:blipFill>
        <p:spPr>
          <a:xfrm>
            <a:off x="8037119" y="3562351"/>
            <a:ext cx="3702973" cy="2825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935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DB100-3DD1-D34A-1D54-EE3851812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  <a:latin typeface="Arial Black" panose="020B0A04020102020204" pitchFamily="34" charset="0"/>
              </a:rPr>
              <a:t>Ethical Considerations for Businesses on TikTok</a:t>
            </a:r>
            <a:endParaRPr lang="en-GB" sz="2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C2CCC8-D47C-2245-4E3B-00D4363CBF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504" b="-1"/>
          <a:stretch/>
        </p:blipFill>
        <p:spPr>
          <a:xfrm>
            <a:off x="2396065" y="1850522"/>
            <a:ext cx="3699935" cy="22027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3526AB-BBA3-BAA7-9D05-12059C6073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71" r="-3" b="8822"/>
          <a:stretch/>
        </p:blipFill>
        <p:spPr>
          <a:xfrm>
            <a:off x="449477" y="4187827"/>
            <a:ext cx="4496876" cy="2677193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D7F196E-5B09-3EDE-7488-1C1439A93B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94299" y="2082305"/>
            <a:ext cx="4316509" cy="36783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Informed Consent and Transparency: Brands must explicitly disclose sponsored content and data use to uphold consumer confidence (TikTok, 2023b;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Eysenbach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&amp; Till, 2001).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Culturally Sensitive Messaging: It is essential for ethical engagement to ensure that content respects varied communities and avoids stereotyping (Xu et al., 2019).</a:t>
            </a:r>
          </a:p>
          <a:p>
            <a:pPr defTabSz="914400" eaLnBrk="0" fontAlgn="base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Addressing Misinformation: Ensuring the factual accuracy of content and refraining from deceptive assertions maintain ethical standards and safeguard brand integrity (Das &amp; Tripathi, 2023).</a:t>
            </a:r>
          </a:p>
        </p:txBody>
      </p:sp>
    </p:spTree>
    <p:extLst>
      <p:ext uri="{BB962C8B-B14F-4D97-AF65-F5344CB8AC3E}">
        <p14:creationId xmlns:p14="http://schemas.microsoft.com/office/powerpoint/2010/main" val="3180930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EB0277-8369-393B-1B60-B50732A2C6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597" r="1" b="23418"/>
          <a:stretch/>
        </p:blipFill>
        <p:spPr>
          <a:xfrm>
            <a:off x="-12" y="10"/>
            <a:ext cx="4618241" cy="260894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D6976D5-0916-4CA0-926A-5FC254F0D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06" y="0"/>
            <a:ext cx="7571045" cy="6858000"/>
          </a:xfrm>
          <a:prstGeom prst="rect">
            <a:avLst/>
          </a:prstGeom>
          <a:solidFill>
            <a:schemeClr val="accent1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7BC6E-8C5E-71A9-0BD5-902CF027C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707" y="457280"/>
            <a:ext cx="6400367" cy="1431399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  <a:latin typeface="Arial Black" panose="020B0A04020102020204" pitchFamily="34" charset="0"/>
              </a:rPr>
              <a:t>Potential Drawbacks of Using TikTok for Business</a:t>
            </a:r>
            <a:endParaRPr lang="en-GB" sz="2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FEB73A-B069-E156-3445-98AFBE4AE8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732" r="-1" b="14743"/>
          <a:stretch/>
        </p:blipFill>
        <p:spPr>
          <a:xfrm>
            <a:off x="11" y="2608956"/>
            <a:ext cx="4560199" cy="424904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13A77A6-9F45-4FCF-921A-EE086155D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0517" y="-460"/>
            <a:ext cx="9144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7A30D73-0B22-4FA7-B27B-C5C45FE2F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" y="2560620"/>
            <a:ext cx="4581144" cy="9144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4448A4C-8A5B-3A7A-64EA-8B9F240FD5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07590" y="2194526"/>
            <a:ext cx="6397545" cy="41808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Concerns Regarding Data Privacy: Users may apprehend the exploitation of personal information, which could adversely affect brand reputation if linked to privacy controversies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Eysenbach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&amp; Till, 2001; TikTok, 2021).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Challenges in Content Moderation: The algorithmic moderation method may unintentionally suppress genuine content or permit dangerous material, posing reputational problems for advertisers (AMT Lab, 2023).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Regulatory and Policy Uncertainty: Government regulations and licensing modifications, such the revocation of TikTok Shop, may impact operational stability and long-term strategy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Hariyanto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&amp; Wahyudi, 2023).</a:t>
            </a:r>
          </a:p>
        </p:txBody>
      </p:sp>
    </p:spTree>
    <p:extLst>
      <p:ext uri="{BB962C8B-B14F-4D97-AF65-F5344CB8AC3E}">
        <p14:creationId xmlns:p14="http://schemas.microsoft.com/office/powerpoint/2010/main" val="2577586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720F646-739D-4A3B-B34F-8D6A7F1A4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55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AA4FB-63FF-AC91-1F27-48179CC2A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707" y="457280"/>
            <a:ext cx="6400367" cy="1431399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  <a:latin typeface="Arial Black" panose="020B0A04020102020204" pitchFamily="34" charset="0"/>
              </a:rPr>
              <a:t>Balancing Benefits with Ethical and Responsible Practices</a:t>
            </a:r>
            <a:endParaRPr lang="en-GB" sz="2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8426089-432B-43A4-96E2-D9770DD5B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8" y="94268"/>
            <a:ext cx="4463262" cy="21531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228C95-6CA8-E5B1-CB1A-B3656023EB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91" y="250923"/>
            <a:ext cx="3273118" cy="182685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4DC50-F772-4C1D-A592-C49B7F3A5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819" y="2320460"/>
            <a:ext cx="2188898" cy="22145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E7B3DB-44E8-923F-7183-AB169B109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404" y="2480406"/>
            <a:ext cx="1777728" cy="189189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4E44E21-9857-40A5-B713-631A3E522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60211" y="2320460"/>
            <a:ext cx="2197319" cy="22145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8E08A0-2E5A-8ADF-3816-8BF5188EAA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1527" y="2489010"/>
            <a:ext cx="1874687" cy="187468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7E18E73-48C7-46F0-B90D-55BAF56B5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8" y="4607150"/>
            <a:ext cx="4463262" cy="21707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A2A18A-CB7E-20AA-15F7-134B919ECE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3" y="4768016"/>
            <a:ext cx="3300676" cy="1848379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874473E4-22F2-F1F5-25D3-8A5BE19599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07590" y="2194527"/>
            <a:ext cx="6397545" cy="40616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Transparent Communication: Implementing clear policies on influencer marketing and data collecting fosters sustained user trust (TikTok, 2023b).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Comprehensive Content Evaluation: Establishing internal fact-checking and ethical content standards reduces the hazards associated with disinformation (Das &amp; Tripathi, 2023).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Adaptive Strategy: Ongoing surveillance of regulatory frameworks, user sentiment, and algorithmic biases enables brands to modify tactics judiciously 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Hariyanto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&amp; Wahyudi, 2023; Xu et al., 2019).</a:t>
            </a:r>
          </a:p>
        </p:txBody>
      </p:sp>
    </p:spTree>
    <p:extLst>
      <p:ext uri="{BB962C8B-B14F-4D97-AF65-F5344CB8AC3E}">
        <p14:creationId xmlns:p14="http://schemas.microsoft.com/office/powerpoint/2010/main" val="38088123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17625-D5A1-BB90-C7BB-9A737F8FA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566" y="702156"/>
            <a:ext cx="10868242" cy="10138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2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6196E-E805-2AD8-D880-E2C436A01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Eysenbach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G., &amp; Till, J. E. (2001).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Ethical issues in qualitative research on internet communities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*BMJ, 323:*1103. doi:10.1136/bmj.323.7321.1103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TikTok (2021)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Terms of Service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February.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https://www.tiktok.com/legal/page/row/terms-of-service/en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TikTok (2023b)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Community Guidelines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March. Available at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https://www.tiktok.com/community-guidelines/en/overview/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TikTok’s Massive Growth Among Gen Z &amp; Millennials in 3 Charts. (2020).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YPulse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https://www.ypulse.com/article/2020/02/19/tiktoks-massive-growth-among-genz-millennials-in-3-charts/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Worb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Everything You Need to Know About TikTok Ads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From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https://later.com/blog/tiktok-ads/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Xu, L., Yan, X., &amp; Zhang, Z. (2019). Research on the Causes of the “Tik Tok” App Becoming Popular and the Existing Problems.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Management Science, 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59-63. doi:10.18178/joams.7.2.59-63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AMT Lab (2023) TikTok Part 1: AI Algorithms and the Censorship of Content.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https://amt-lab.org/blog/2023/7/tiktok-part-1-ai-algorithms-and-the-censorship-of-content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https://www.simplilearn.com/history-and-evolution-of-digital-marketing-article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https://www.singlegrain.com/digital-marketing/best-online-marketing-companies/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26184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70</TotalTime>
  <Words>678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 Black</vt:lpstr>
      <vt:lpstr>Gill Sans MT</vt:lpstr>
      <vt:lpstr>Wingdings</vt:lpstr>
      <vt:lpstr>Wingdings 2</vt:lpstr>
      <vt:lpstr>Dividend</vt:lpstr>
      <vt:lpstr>Presentation </vt:lpstr>
      <vt:lpstr>Why TikTok is Beneficial for Businesses</vt:lpstr>
      <vt:lpstr>Ethical Considerations for Businesses on TikTok</vt:lpstr>
      <vt:lpstr>Potential Drawbacks of Using TikTok for Business</vt:lpstr>
      <vt:lpstr>Balancing Benefits with Ethical and Responsible Practices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2024-12-07T19:04:13Z</dcterms:created>
  <dcterms:modified xsi:type="dcterms:W3CDTF">2024-12-07T20:14:13Z</dcterms:modified>
</cp:coreProperties>
</file>