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theme/theme2.xml" ContentType="application/vnd.openxmlformats-officedocument.theme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theme/theme3.xml" ContentType="application/vnd.openxmlformats-officedocument.theme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73" r:id="rId2"/>
    <p:sldMasterId id="2147483760" r:id="rId3"/>
    <p:sldMasterId id="2147483772" r:id="rId4"/>
  </p:sldMasterIdLst>
  <p:notesMasterIdLst>
    <p:notesMasterId r:id="rId17"/>
  </p:notesMasterIdLst>
  <p:sldIdLst>
    <p:sldId id="2145705551" r:id="rId5"/>
    <p:sldId id="2145705554" r:id="rId6"/>
    <p:sldId id="256" r:id="rId7"/>
    <p:sldId id="2145705555" r:id="rId8"/>
    <p:sldId id="2145705556" r:id="rId9"/>
    <p:sldId id="2145705557" r:id="rId10"/>
    <p:sldId id="2145705558" r:id="rId11"/>
    <p:sldId id="2145705559" r:id="rId12"/>
    <p:sldId id="2145705561" r:id="rId13"/>
    <p:sldId id="364" r:id="rId14"/>
    <p:sldId id="2145705552" r:id="rId15"/>
    <p:sldId id="214570555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F3FF"/>
    <a:srgbClr val="1B9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D10273-26C3-40C0-9EB7-535027C612B6}" v="365" dt="2025-11-17T22:26:38.8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8" autoAdjust="0"/>
    <p:restoredTop sz="94660"/>
  </p:normalViewPr>
  <p:slideViewPr>
    <p:cSldViewPr snapToGrid="0">
      <p:cViewPr>
        <p:scale>
          <a:sx n="58" d="100"/>
          <a:sy n="58" d="100"/>
        </p:scale>
        <p:origin x="996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ubanski, Aleks" userId="51374a5f-5455-4b9a-8dfc-8929db270138" providerId="ADAL" clId="{5AD10273-26C3-40C0-9EB7-535027C612B6}"/>
    <pc:docChg chg="undo redo custSel addSld delSld modSld addMainMaster delMainMaster">
      <pc:chgData name="Kubanski, Aleks" userId="51374a5f-5455-4b9a-8dfc-8929db270138" providerId="ADAL" clId="{5AD10273-26C3-40C0-9EB7-535027C612B6}" dt="2025-11-17T22:30:44.128" v="5252" actId="478"/>
      <pc:docMkLst>
        <pc:docMk/>
      </pc:docMkLst>
      <pc:sldChg chg="addSp delSp modSp new mod">
        <pc:chgData name="Kubanski, Aleks" userId="51374a5f-5455-4b9a-8dfc-8929db270138" providerId="ADAL" clId="{5AD10273-26C3-40C0-9EB7-535027C612B6}" dt="2025-11-17T22:30:44.128" v="5252" actId="478"/>
        <pc:sldMkLst>
          <pc:docMk/>
          <pc:sldMk cId="2920643917" sldId="256"/>
        </pc:sldMkLst>
        <pc:spChg chg="add mod">
          <ac:chgData name="Kubanski, Aleks" userId="51374a5f-5455-4b9a-8dfc-8929db270138" providerId="ADAL" clId="{5AD10273-26C3-40C0-9EB7-535027C612B6}" dt="2025-11-17T22:25:07.493" v="5163" actId="2711"/>
          <ac:spMkLst>
            <pc:docMk/>
            <pc:sldMk cId="2920643917" sldId="256"/>
            <ac:spMk id="3" creationId="{DED44964-4B57-1B2C-319D-698FD6460112}"/>
          </ac:spMkLst>
        </pc:spChg>
        <pc:spChg chg="add del mod">
          <ac:chgData name="Kubanski, Aleks" userId="51374a5f-5455-4b9a-8dfc-8929db270138" providerId="ADAL" clId="{5AD10273-26C3-40C0-9EB7-535027C612B6}" dt="2025-11-17T22:23:56.538" v="5152"/>
          <ac:spMkLst>
            <pc:docMk/>
            <pc:sldMk cId="2920643917" sldId="256"/>
            <ac:spMk id="4" creationId="{09EC5174-D7F2-2519-2A72-E0E8F6464885}"/>
          </ac:spMkLst>
        </pc:spChg>
        <pc:spChg chg="add del mod">
          <ac:chgData name="Kubanski, Aleks" userId="51374a5f-5455-4b9a-8dfc-8929db270138" providerId="ADAL" clId="{5AD10273-26C3-40C0-9EB7-535027C612B6}" dt="2025-11-17T22:01:35.649" v="4529" actId="478"/>
          <ac:spMkLst>
            <pc:docMk/>
            <pc:sldMk cId="2920643917" sldId="256"/>
            <ac:spMk id="18" creationId="{F4BADFA7-1764-562A-6730-40CEDCBC1618}"/>
          </ac:spMkLst>
        </pc:spChg>
        <pc:spChg chg="add del mod">
          <ac:chgData name="Kubanski, Aleks" userId="51374a5f-5455-4b9a-8dfc-8929db270138" providerId="ADAL" clId="{5AD10273-26C3-40C0-9EB7-535027C612B6}" dt="2025-11-17T22:01:35.649" v="4529" actId="478"/>
          <ac:spMkLst>
            <pc:docMk/>
            <pc:sldMk cId="2920643917" sldId="256"/>
            <ac:spMk id="20" creationId="{0970B1B6-ACE0-FAE8-D89C-8D17EF88EB0A}"/>
          </ac:spMkLst>
        </pc:spChg>
        <pc:spChg chg="add del mod">
          <ac:chgData name="Kubanski, Aleks" userId="51374a5f-5455-4b9a-8dfc-8929db270138" providerId="ADAL" clId="{5AD10273-26C3-40C0-9EB7-535027C612B6}" dt="2025-11-17T22:01:35.649" v="4529" actId="478"/>
          <ac:spMkLst>
            <pc:docMk/>
            <pc:sldMk cId="2920643917" sldId="256"/>
            <ac:spMk id="22" creationId="{BF7B1348-6BA7-56E4-AC6A-65E80D1AC9B3}"/>
          </ac:spMkLst>
        </pc:spChg>
        <pc:spChg chg="add del mod">
          <ac:chgData name="Kubanski, Aleks" userId="51374a5f-5455-4b9a-8dfc-8929db270138" providerId="ADAL" clId="{5AD10273-26C3-40C0-9EB7-535027C612B6}" dt="2025-11-17T22:01:35.649" v="4529" actId="478"/>
          <ac:spMkLst>
            <pc:docMk/>
            <pc:sldMk cId="2920643917" sldId="256"/>
            <ac:spMk id="26" creationId="{74589D13-8B0E-F73C-6300-E826C3D3CCE2}"/>
          </ac:spMkLst>
        </pc:spChg>
        <pc:spChg chg="add del mod">
          <ac:chgData name="Kubanski, Aleks" userId="51374a5f-5455-4b9a-8dfc-8929db270138" providerId="ADAL" clId="{5AD10273-26C3-40C0-9EB7-535027C612B6}" dt="2025-11-17T22:01:35.649" v="4529" actId="478"/>
          <ac:spMkLst>
            <pc:docMk/>
            <pc:sldMk cId="2920643917" sldId="256"/>
            <ac:spMk id="28" creationId="{19B3CA30-4ABD-8CB5-95BA-EAD9AD88C57A}"/>
          </ac:spMkLst>
        </pc:spChg>
        <pc:spChg chg="add del mod">
          <ac:chgData name="Kubanski, Aleks" userId="51374a5f-5455-4b9a-8dfc-8929db270138" providerId="ADAL" clId="{5AD10273-26C3-40C0-9EB7-535027C612B6}" dt="2025-11-17T22:01:35.649" v="4529" actId="478"/>
          <ac:spMkLst>
            <pc:docMk/>
            <pc:sldMk cId="2920643917" sldId="256"/>
            <ac:spMk id="30" creationId="{71953F4F-FD24-44E1-1938-092D3362A29A}"/>
          </ac:spMkLst>
        </pc:spChg>
        <pc:spChg chg="add mod">
          <ac:chgData name="Kubanski, Aleks" userId="51374a5f-5455-4b9a-8dfc-8929db270138" providerId="ADAL" clId="{5AD10273-26C3-40C0-9EB7-535027C612B6}" dt="2025-11-17T22:03:38.798" v="4541" actId="14100"/>
          <ac:spMkLst>
            <pc:docMk/>
            <pc:sldMk cId="2920643917" sldId="256"/>
            <ac:spMk id="31" creationId="{93112924-59BD-1E72-3171-0B0141D6BC19}"/>
          </ac:spMkLst>
        </pc:spChg>
        <pc:graphicFrameChg chg="add del mod modGraphic">
          <ac:chgData name="Kubanski, Aleks" userId="51374a5f-5455-4b9a-8dfc-8929db270138" providerId="ADAL" clId="{5AD10273-26C3-40C0-9EB7-535027C612B6}" dt="2025-11-17T22:30:44.128" v="5252" actId="478"/>
          <ac:graphicFrameMkLst>
            <pc:docMk/>
            <pc:sldMk cId="2920643917" sldId="256"/>
            <ac:graphicFrameMk id="8" creationId="{99EE2499-936C-0C92-66B1-E4B35FF99955}"/>
          </ac:graphicFrameMkLst>
        </pc:graphicFrameChg>
        <pc:graphicFrameChg chg="add del mod">
          <ac:chgData name="Kubanski, Aleks" userId="51374a5f-5455-4b9a-8dfc-8929db270138" providerId="ADAL" clId="{5AD10273-26C3-40C0-9EB7-535027C612B6}" dt="2025-11-17T22:25:38.596" v="5164" actId="478"/>
          <ac:graphicFrameMkLst>
            <pc:docMk/>
            <pc:sldMk cId="2920643917" sldId="256"/>
            <ac:graphicFrameMk id="33" creationId="{FDA071BF-A59B-7B78-954F-6936D7D1E3E6}"/>
          </ac:graphicFrameMkLst>
        </pc:graphicFrameChg>
        <pc:picChg chg="add mod">
          <ac:chgData name="Kubanski, Aleks" userId="51374a5f-5455-4b9a-8dfc-8929db270138" providerId="ADAL" clId="{5AD10273-26C3-40C0-9EB7-535027C612B6}" dt="2025-11-17T22:25:48.485" v="5169" actId="1076"/>
          <ac:picMkLst>
            <pc:docMk/>
            <pc:sldMk cId="2920643917" sldId="256"/>
            <ac:picMk id="6" creationId="{16C7F42B-0FE0-9F43-C7DB-D443BC555FBC}"/>
          </ac:picMkLst>
        </pc:picChg>
        <pc:picChg chg="add del mod ord">
          <ac:chgData name="Kubanski, Aleks" userId="51374a5f-5455-4b9a-8dfc-8929db270138" providerId="ADAL" clId="{5AD10273-26C3-40C0-9EB7-535027C612B6}" dt="2025-11-17T22:03:09.591" v="4531" actId="478"/>
          <ac:picMkLst>
            <pc:docMk/>
            <pc:sldMk cId="2920643917" sldId="256"/>
            <ac:picMk id="32" creationId="{4E629BBE-91E6-12C5-1532-C1CC62AA90AB}"/>
          </ac:picMkLst>
        </pc:picChg>
        <pc:picChg chg="add mod">
          <ac:chgData name="Kubanski, Aleks" userId="51374a5f-5455-4b9a-8dfc-8929db270138" providerId="ADAL" clId="{5AD10273-26C3-40C0-9EB7-535027C612B6}" dt="2025-11-17T22:07:53.963" v="4861" actId="1036"/>
          <ac:picMkLst>
            <pc:docMk/>
            <pc:sldMk cId="2920643917" sldId="256"/>
            <ac:picMk id="4098" creationId="{CF2D5D16-9A8D-B0D7-700B-C6A577990352}"/>
          </ac:picMkLst>
        </pc:picChg>
      </pc:sldChg>
      <pc:sldChg chg="addSp modSp mod modAnim">
        <pc:chgData name="Kubanski, Aleks" userId="51374a5f-5455-4b9a-8dfc-8929db270138" providerId="ADAL" clId="{5AD10273-26C3-40C0-9EB7-535027C612B6}" dt="2025-11-17T22:19:07.861" v="5000" actId="1035"/>
        <pc:sldMkLst>
          <pc:docMk/>
          <pc:sldMk cId="4245343137" sldId="364"/>
        </pc:sldMkLst>
        <pc:spChg chg="add mod">
          <ac:chgData name="Kubanski, Aleks" userId="51374a5f-5455-4b9a-8dfc-8929db270138" providerId="ADAL" clId="{5AD10273-26C3-40C0-9EB7-535027C612B6}" dt="2025-11-17T22:18:27.097" v="4946" actId="1076"/>
          <ac:spMkLst>
            <pc:docMk/>
            <pc:sldMk cId="4245343137" sldId="364"/>
            <ac:spMk id="6" creationId="{F8018562-FD82-AC44-409F-6CA0DAF4DAF2}"/>
          </ac:spMkLst>
        </pc:spChg>
        <pc:spChg chg="add mod">
          <ac:chgData name="Kubanski, Aleks" userId="51374a5f-5455-4b9a-8dfc-8929db270138" providerId="ADAL" clId="{5AD10273-26C3-40C0-9EB7-535027C612B6}" dt="2025-11-17T22:18:43.758" v="4948" actId="404"/>
          <ac:spMkLst>
            <pc:docMk/>
            <pc:sldMk cId="4245343137" sldId="364"/>
            <ac:spMk id="7" creationId="{8D573F0C-B0FD-00CF-0B04-AEC8095D7C1E}"/>
          </ac:spMkLst>
        </pc:spChg>
        <pc:spChg chg="mod">
          <ac:chgData name="Kubanski, Aleks" userId="51374a5f-5455-4b9a-8dfc-8929db270138" providerId="ADAL" clId="{5AD10273-26C3-40C0-9EB7-535027C612B6}" dt="2025-11-17T22:18:08.385" v="4944" actId="14100"/>
          <ac:spMkLst>
            <pc:docMk/>
            <pc:sldMk cId="4245343137" sldId="364"/>
            <ac:spMk id="60" creationId="{671C7CDB-ED6B-C041-8A5A-79AD57A10A33}"/>
          </ac:spMkLst>
        </pc:spChg>
        <pc:spChg chg="mod">
          <ac:chgData name="Kubanski, Aleks" userId="51374a5f-5455-4b9a-8dfc-8929db270138" providerId="ADAL" clId="{5AD10273-26C3-40C0-9EB7-535027C612B6}" dt="2025-11-17T22:16:07.900" v="4903" actId="5793"/>
          <ac:spMkLst>
            <pc:docMk/>
            <pc:sldMk cId="4245343137" sldId="364"/>
            <ac:spMk id="62" creationId="{ED205892-B86A-4649-AF08-52D25DB8C2A2}"/>
          </ac:spMkLst>
        </pc:spChg>
        <pc:spChg chg="mod">
          <ac:chgData name="Kubanski, Aleks" userId="51374a5f-5455-4b9a-8dfc-8929db270138" providerId="ADAL" clId="{5AD10273-26C3-40C0-9EB7-535027C612B6}" dt="2025-11-17T22:15:47.120" v="4895" actId="403"/>
          <ac:spMkLst>
            <pc:docMk/>
            <pc:sldMk cId="4245343137" sldId="364"/>
            <ac:spMk id="64" creationId="{A65C535B-B8AD-6349-B32A-98E7CB37FB72}"/>
          </ac:spMkLst>
        </pc:spChg>
        <pc:spChg chg="mod">
          <ac:chgData name="Kubanski, Aleks" userId="51374a5f-5455-4b9a-8dfc-8929db270138" providerId="ADAL" clId="{5AD10273-26C3-40C0-9EB7-535027C612B6}" dt="2025-11-17T22:16:41.893" v="4913" actId="14100"/>
          <ac:spMkLst>
            <pc:docMk/>
            <pc:sldMk cId="4245343137" sldId="364"/>
            <ac:spMk id="123" creationId="{B184B258-688A-DE43-A0A5-4837BA2A6024}"/>
          </ac:spMkLst>
        </pc:spChg>
        <pc:spChg chg="mod">
          <ac:chgData name="Kubanski, Aleks" userId="51374a5f-5455-4b9a-8dfc-8929db270138" providerId="ADAL" clId="{5AD10273-26C3-40C0-9EB7-535027C612B6}" dt="2025-11-17T22:17:05.161" v="4922" actId="14100"/>
          <ac:spMkLst>
            <pc:docMk/>
            <pc:sldMk cId="4245343137" sldId="364"/>
            <ac:spMk id="124" creationId="{5982BC98-5B47-5B44-8375-0146327965E9}"/>
          </ac:spMkLst>
        </pc:spChg>
        <pc:spChg chg="mod">
          <ac:chgData name="Kubanski, Aleks" userId="51374a5f-5455-4b9a-8dfc-8929db270138" providerId="ADAL" clId="{5AD10273-26C3-40C0-9EB7-535027C612B6}" dt="2025-11-17T22:17:39.814" v="4935" actId="2711"/>
          <ac:spMkLst>
            <pc:docMk/>
            <pc:sldMk cId="4245343137" sldId="364"/>
            <ac:spMk id="125" creationId="{F4DDE731-15B0-EB49-8C43-DC3778D0E13C}"/>
          </ac:spMkLst>
        </pc:spChg>
        <pc:spChg chg="mod">
          <ac:chgData name="Kubanski, Aleks" userId="51374a5f-5455-4b9a-8dfc-8929db270138" providerId="ADAL" clId="{5AD10273-26C3-40C0-9EB7-535027C612B6}" dt="2025-11-17T22:19:07.861" v="5000" actId="1035"/>
          <ac:spMkLst>
            <pc:docMk/>
            <pc:sldMk cId="4245343137" sldId="364"/>
            <ac:spMk id="126" creationId="{A9847CE5-A8F0-9F45-9CA3-7D82070787FD}"/>
          </ac:spMkLst>
        </pc:spChg>
      </pc:sldChg>
      <pc:sldChg chg="addSp delSp modSp add del mod">
        <pc:chgData name="Kubanski, Aleks" userId="51374a5f-5455-4b9a-8dfc-8929db270138" providerId="ADAL" clId="{5AD10273-26C3-40C0-9EB7-535027C612B6}" dt="2025-11-15T14:40:31.632" v="611" actId="47"/>
        <pc:sldMkLst>
          <pc:docMk/>
          <pc:sldMk cId="600959545" sldId="450"/>
        </pc:sldMkLst>
      </pc:sldChg>
      <pc:sldChg chg="delSp add del mod">
        <pc:chgData name="Kubanski, Aleks" userId="51374a5f-5455-4b9a-8dfc-8929db270138" providerId="ADAL" clId="{5AD10273-26C3-40C0-9EB7-535027C612B6}" dt="2025-11-15T14:29:13.304" v="412" actId="47"/>
        <pc:sldMkLst>
          <pc:docMk/>
          <pc:sldMk cId="2467102113" sldId="451"/>
        </pc:sldMkLst>
      </pc:sldChg>
      <pc:sldChg chg="addSp delSp modSp del mod modAnim">
        <pc:chgData name="Kubanski, Aleks" userId="51374a5f-5455-4b9a-8dfc-8929db270138" providerId="ADAL" clId="{5AD10273-26C3-40C0-9EB7-535027C612B6}" dt="2025-11-17T22:19:18.048" v="5001" actId="47"/>
        <pc:sldMkLst>
          <pc:docMk/>
          <pc:sldMk cId="1232201496" sldId="573"/>
        </pc:sldMkLst>
        <pc:picChg chg="add del mod ord">
          <ac:chgData name="Kubanski, Aleks" userId="51374a5f-5455-4b9a-8dfc-8929db270138" providerId="ADAL" clId="{5AD10273-26C3-40C0-9EB7-535027C612B6}" dt="2025-11-17T22:09:19.523" v="4864" actId="478"/>
          <ac:picMkLst>
            <pc:docMk/>
            <pc:sldMk cId="1232201496" sldId="573"/>
            <ac:picMk id="2" creationId="{906F90FF-084F-4CFB-B765-C9B8E5BBBFBE}"/>
          </ac:picMkLst>
        </pc:picChg>
      </pc:sldChg>
      <pc:sldChg chg="addSp delSp modSp mod">
        <pc:chgData name="Kubanski, Aleks" userId="51374a5f-5455-4b9a-8dfc-8929db270138" providerId="ADAL" clId="{5AD10273-26C3-40C0-9EB7-535027C612B6}" dt="2025-11-17T22:29:04.904" v="5245" actId="20577"/>
        <pc:sldMkLst>
          <pc:docMk/>
          <pc:sldMk cId="505507963" sldId="2145705551"/>
        </pc:sldMkLst>
        <pc:spChg chg="mod">
          <ac:chgData name="Kubanski, Aleks" userId="51374a5f-5455-4b9a-8dfc-8929db270138" providerId="ADAL" clId="{5AD10273-26C3-40C0-9EB7-535027C612B6}" dt="2025-11-15T15:26:31.960" v="1691" actId="207"/>
          <ac:spMkLst>
            <pc:docMk/>
            <pc:sldMk cId="505507963" sldId="2145705551"/>
            <ac:spMk id="3" creationId="{CB094733-94C1-44AB-9434-A5F53F963517}"/>
          </ac:spMkLst>
        </pc:spChg>
        <pc:spChg chg="add mod modCrop">
          <ac:chgData name="Kubanski, Aleks" userId="51374a5f-5455-4b9a-8dfc-8929db270138" providerId="ADAL" clId="{5AD10273-26C3-40C0-9EB7-535027C612B6}" dt="2025-11-17T20:49:23.303" v="2992" actId="14100"/>
          <ac:spMkLst>
            <pc:docMk/>
            <pc:sldMk cId="505507963" sldId="2145705551"/>
            <ac:spMk id="5" creationId="{71FF5D7F-58B0-C0BF-BDFF-39B5D84AFA48}"/>
          </ac:spMkLst>
        </pc:spChg>
        <pc:spChg chg="add mod">
          <ac:chgData name="Kubanski, Aleks" userId="51374a5f-5455-4b9a-8dfc-8929db270138" providerId="ADAL" clId="{5AD10273-26C3-40C0-9EB7-535027C612B6}" dt="2025-11-15T15:44:42.138" v="1865" actId="1076"/>
          <ac:spMkLst>
            <pc:docMk/>
            <pc:sldMk cId="505507963" sldId="2145705551"/>
            <ac:spMk id="7" creationId="{3BEBAE13-80C7-D48E-6C14-56DB6CF8BEB8}"/>
          </ac:spMkLst>
        </pc:spChg>
        <pc:spChg chg="add mod">
          <ac:chgData name="Kubanski, Aleks" userId="51374a5f-5455-4b9a-8dfc-8929db270138" providerId="ADAL" clId="{5AD10273-26C3-40C0-9EB7-535027C612B6}" dt="2025-11-15T15:44:57.498" v="1883" actId="1035"/>
          <ac:spMkLst>
            <pc:docMk/>
            <pc:sldMk cId="505507963" sldId="2145705551"/>
            <ac:spMk id="8" creationId="{61B6EAC2-008D-7106-49B9-85396417DC3F}"/>
          </ac:spMkLst>
        </pc:spChg>
        <pc:spChg chg="add mod">
          <ac:chgData name="Kubanski, Aleks" userId="51374a5f-5455-4b9a-8dfc-8929db270138" providerId="ADAL" clId="{5AD10273-26C3-40C0-9EB7-535027C612B6}" dt="2025-11-15T15:09:14.547" v="1125" actId="14100"/>
          <ac:spMkLst>
            <pc:docMk/>
            <pc:sldMk cId="505507963" sldId="2145705551"/>
            <ac:spMk id="10" creationId="{71284701-96FE-F471-F517-AE4093472814}"/>
          </ac:spMkLst>
        </pc:spChg>
        <pc:spChg chg="add mod">
          <ac:chgData name="Kubanski, Aleks" userId="51374a5f-5455-4b9a-8dfc-8929db270138" providerId="ADAL" clId="{5AD10273-26C3-40C0-9EB7-535027C612B6}" dt="2025-11-15T15:09:04.098" v="1088" actId="20577"/>
          <ac:spMkLst>
            <pc:docMk/>
            <pc:sldMk cId="505507963" sldId="2145705551"/>
            <ac:spMk id="11" creationId="{FDE823FB-9218-B7D2-1EC6-B4433DAD2253}"/>
          </ac:spMkLst>
        </pc:spChg>
        <pc:spChg chg="add mod">
          <ac:chgData name="Kubanski, Aleks" userId="51374a5f-5455-4b9a-8dfc-8929db270138" providerId="ADAL" clId="{5AD10273-26C3-40C0-9EB7-535027C612B6}" dt="2025-11-17T22:29:04.904" v="5245" actId="20577"/>
          <ac:spMkLst>
            <pc:docMk/>
            <pc:sldMk cId="505507963" sldId="2145705551"/>
            <ac:spMk id="16" creationId="{66D2370D-06A6-5419-A591-8FB0CA707FEA}"/>
          </ac:spMkLst>
        </pc:spChg>
        <pc:spChg chg="mod">
          <ac:chgData name="Kubanski, Aleks" userId="51374a5f-5455-4b9a-8dfc-8929db270138" providerId="ADAL" clId="{5AD10273-26C3-40C0-9EB7-535027C612B6}" dt="2025-11-15T15:44:52.779" v="1867" actId="1076"/>
          <ac:spMkLst>
            <pc:docMk/>
            <pc:sldMk cId="505507963" sldId="2145705551"/>
            <ac:spMk id="18" creationId="{9DE50A47-2951-4D60-8D2B-5C4274263A32}"/>
          </ac:spMkLst>
        </pc:spChg>
        <pc:spChg chg="mod">
          <ac:chgData name="Kubanski, Aleks" userId="51374a5f-5455-4b9a-8dfc-8929db270138" providerId="ADAL" clId="{5AD10273-26C3-40C0-9EB7-535027C612B6}" dt="2025-11-15T15:43:50.644" v="1792" actId="164"/>
          <ac:spMkLst>
            <pc:docMk/>
            <pc:sldMk cId="505507963" sldId="2145705551"/>
            <ac:spMk id="19" creationId="{D3D3E39F-F2DC-4E98-8E93-6DCCE9D1185B}"/>
          </ac:spMkLst>
        </pc:spChg>
        <pc:spChg chg="mod">
          <ac:chgData name="Kubanski, Aleks" userId="51374a5f-5455-4b9a-8dfc-8929db270138" providerId="ADAL" clId="{5AD10273-26C3-40C0-9EB7-535027C612B6}" dt="2025-11-15T15:44:47.135" v="1866" actId="1076"/>
          <ac:spMkLst>
            <pc:docMk/>
            <pc:sldMk cId="505507963" sldId="2145705551"/>
            <ac:spMk id="21" creationId="{CCC5331B-4638-448B-9522-ABC659843B7C}"/>
          </ac:spMkLst>
        </pc:spChg>
        <pc:spChg chg="mod">
          <ac:chgData name="Kubanski, Aleks" userId="51374a5f-5455-4b9a-8dfc-8929db270138" providerId="ADAL" clId="{5AD10273-26C3-40C0-9EB7-535027C612B6}" dt="2025-11-15T15:44:01.904" v="1811" actId="164"/>
          <ac:spMkLst>
            <pc:docMk/>
            <pc:sldMk cId="505507963" sldId="2145705551"/>
            <ac:spMk id="22" creationId="{876534E8-145B-43F9-9318-B8D070020394}"/>
          </ac:spMkLst>
        </pc:spChg>
        <pc:spChg chg="mod">
          <ac:chgData name="Kubanski, Aleks" userId="51374a5f-5455-4b9a-8dfc-8929db270138" providerId="ADAL" clId="{5AD10273-26C3-40C0-9EB7-535027C612B6}" dt="2025-11-15T15:44:22.989" v="1858" actId="1035"/>
          <ac:spMkLst>
            <pc:docMk/>
            <pc:sldMk cId="505507963" sldId="2145705551"/>
            <ac:spMk id="30" creationId="{1F4E58DC-DE3A-4670-8E00-8764C2B78EA6}"/>
          </ac:spMkLst>
        </pc:spChg>
        <pc:spChg chg="mod">
          <ac:chgData name="Kubanski, Aleks" userId="51374a5f-5455-4b9a-8dfc-8929db270138" providerId="ADAL" clId="{5AD10273-26C3-40C0-9EB7-535027C612B6}" dt="2025-11-15T15:45:17.787" v="1896" actId="14100"/>
          <ac:spMkLst>
            <pc:docMk/>
            <pc:sldMk cId="505507963" sldId="2145705551"/>
            <ac:spMk id="32" creationId="{EEF21BFF-7060-4FFE-87D5-8FE8A2123BA1}"/>
          </ac:spMkLst>
        </pc:spChg>
        <pc:grpChg chg="add mod">
          <ac:chgData name="Kubanski, Aleks" userId="51374a5f-5455-4b9a-8dfc-8929db270138" providerId="ADAL" clId="{5AD10273-26C3-40C0-9EB7-535027C612B6}" dt="2025-11-15T15:43:53.002" v="1810" actId="1035"/>
          <ac:grpSpMkLst>
            <pc:docMk/>
            <pc:sldMk cId="505507963" sldId="2145705551"/>
            <ac:grpSpMk id="12" creationId="{0208C071-86E5-C8D7-B272-AA651374D116}"/>
          </ac:grpSpMkLst>
        </pc:grpChg>
        <pc:grpChg chg="add mod">
          <ac:chgData name="Kubanski, Aleks" userId="51374a5f-5455-4b9a-8dfc-8929db270138" providerId="ADAL" clId="{5AD10273-26C3-40C0-9EB7-535027C612B6}" dt="2025-11-15T15:44:05.578" v="1837" actId="1035"/>
          <ac:grpSpMkLst>
            <pc:docMk/>
            <pc:sldMk cId="505507963" sldId="2145705551"/>
            <ac:grpSpMk id="13" creationId="{FF527B22-528B-7154-6DC3-889920E0DED2}"/>
          </ac:grpSpMkLst>
        </pc:grpChg>
        <pc:picChg chg="mod ord">
          <ac:chgData name="Kubanski, Aleks" userId="51374a5f-5455-4b9a-8dfc-8929db270138" providerId="ADAL" clId="{5AD10273-26C3-40C0-9EB7-535027C612B6}" dt="2025-11-15T14:40:24.412" v="605" actId="14100"/>
          <ac:picMkLst>
            <pc:docMk/>
            <pc:sldMk cId="505507963" sldId="2145705551"/>
            <ac:picMk id="2" creationId="{D4AA088A-C283-4B08-A8AE-BAC67E9B3836}"/>
          </ac:picMkLst>
        </pc:picChg>
        <pc:cxnChg chg="add mod">
          <ac:chgData name="Kubanski, Aleks" userId="51374a5f-5455-4b9a-8dfc-8929db270138" providerId="ADAL" clId="{5AD10273-26C3-40C0-9EB7-535027C612B6}" dt="2025-11-15T15:44:18.379" v="1851" actId="1036"/>
          <ac:cxnSpMkLst>
            <pc:docMk/>
            <pc:sldMk cId="505507963" sldId="2145705551"/>
            <ac:cxnSpMk id="6" creationId="{EDE1CD70-20F1-C163-A41D-36F2E49BE700}"/>
          </ac:cxnSpMkLst>
        </pc:cxnChg>
        <pc:cxnChg chg="add mod">
          <ac:chgData name="Kubanski, Aleks" userId="51374a5f-5455-4b9a-8dfc-8929db270138" providerId="ADAL" clId="{5AD10273-26C3-40C0-9EB7-535027C612B6}" dt="2025-11-15T15:45:08.518" v="1895" actId="1035"/>
          <ac:cxnSpMkLst>
            <pc:docMk/>
            <pc:sldMk cId="505507963" sldId="2145705551"/>
            <ac:cxnSpMk id="9" creationId="{4F4395DF-24D1-1D47-6030-B70164F952CB}"/>
          </ac:cxnSpMkLst>
        </pc:cxnChg>
        <pc:cxnChg chg="mod">
          <ac:chgData name="Kubanski, Aleks" userId="51374a5f-5455-4b9a-8dfc-8929db270138" providerId="ADAL" clId="{5AD10273-26C3-40C0-9EB7-535027C612B6}" dt="2025-11-15T15:43:50.644" v="1792" actId="164"/>
          <ac:cxnSpMkLst>
            <pc:docMk/>
            <pc:sldMk cId="505507963" sldId="2145705551"/>
            <ac:cxnSpMk id="15" creationId="{9138B2BB-6BEF-4D04-AF7F-FB2C3DBD859F}"/>
          </ac:cxnSpMkLst>
        </pc:cxnChg>
      </pc:sldChg>
      <pc:sldChg chg="add del">
        <pc:chgData name="Kubanski, Aleks" userId="51374a5f-5455-4b9a-8dfc-8929db270138" providerId="ADAL" clId="{5AD10273-26C3-40C0-9EB7-535027C612B6}" dt="2025-11-15T15:45:35.425" v="1897" actId="47"/>
        <pc:sldMkLst>
          <pc:docMk/>
          <pc:sldMk cId="1889393248" sldId="2145705552"/>
        </pc:sldMkLst>
      </pc:sldChg>
      <pc:sldChg chg="addSp delSp modSp add del mod">
        <pc:chgData name="Kubanski, Aleks" userId="51374a5f-5455-4b9a-8dfc-8929db270138" providerId="ADAL" clId="{5AD10273-26C3-40C0-9EB7-535027C612B6}" dt="2025-11-15T15:43:14.753" v="1787" actId="47"/>
        <pc:sldMkLst>
          <pc:docMk/>
          <pc:sldMk cId="2037576450" sldId="2145705552"/>
        </pc:sldMkLst>
      </pc:sldChg>
      <pc:sldChg chg="addSp delSp modSp mod">
        <pc:chgData name="Kubanski, Aleks" userId="51374a5f-5455-4b9a-8dfc-8929db270138" providerId="ADAL" clId="{5AD10273-26C3-40C0-9EB7-535027C612B6}" dt="2025-11-17T22:21:25.103" v="5108" actId="14100"/>
        <pc:sldMkLst>
          <pc:docMk/>
          <pc:sldMk cId="2221271816" sldId="2145705552"/>
        </pc:sldMkLst>
        <pc:spChg chg="mod">
          <ac:chgData name="Kubanski, Aleks" userId="51374a5f-5455-4b9a-8dfc-8929db270138" providerId="ADAL" clId="{5AD10273-26C3-40C0-9EB7-535027C612B6}" dt="2025-11-15T15:46:25.389" v="1901"/>
          <ac:spMkLst>
            <pc:docMk/>
            <pc:sldMk cId="2221271816" sldId="2145705552"/>
            <ac:spMk id="8" creationId="{474AF695-EBDC-C132-82E3-BE5C87E57DB6}"/>
          </ac:spMkLst>
        </pc:spChg>
        <pc:spChg chg="mod">
          <ac:chgData name="Kubanski, Aleks" userId="51374a5f-5455-4b9a-8dfc-8929db270138" providerId="ADAL" clId="{5AD10273-26C3-40C0-9EB7-535027C612B6}" dt="2025-11-15T15:47:00.361" v="1907" actId="208"/>
          <ac:spMkLst>
            <pc:docMk/>
            <pc:sldMk cId="2221271816" sldId="2145705552"/>
            <ac:spMk id="10" creationId="{22738C55-D08D-33D1-E32D-98D60E6F8F14}"/>
          </ac:spMkLst>
        </pc:spChg>
        <pc:spChg chg="mod">
          <ac:chgData name="Kubanski, Aleks" userId="51374a5f-5455-4b9a-8dfc-8929db270138" providerId="ADAL" clId="{5AD10273-26C3-40C0-9EB7-535027C612B6}" dt="2025-11-15T15:47:32.198" v="1909" actId="208"/>
          <ac:spMkLst>
            <pc:docMk/>
            <pc:sldMk cId="2221271816" sldId="2145705552"/>
            <ac:spMk id="11" creationId="{ED3FE38C-6EBB-A82E-8694-7F2C40016077}"/>
          </ac:spMkLst>
        </pc:spChg>
        <pc:spChg chg="mod">
          <ac:chgData name="Kubanski, Aleks" userId="51374a5f-5455-4b9a-8dfc-8929db270138" providerId="ADAL" clId="{5AD10273-26C3-40C0-9EB7-535027C612B6}" dt="2025-11-15T15:46:50.591" v="1905" actId="208"/>
          <ac:spMkLst>
            <pc:docMk/>
            <pc:sldMk cId="2221271816" sldId="2145705552"/>
            <ac:spMk id="12" creationId="{E632BD52-B8C1-C263-9878-9706C1252B6F}"/>
          </ac:spMkLst>
        </pc:spChg>
        <pc:spChg chg="add mod">
          <ac:chgData name="Kubanski, Aleks" userId="51374a5f-5455-4b9a-8dfc-8929db270138" providerId="ADAL" clId="{5AD10273-26C3-40C0-9EB7-535027C612B6}" dt="2025-11-15T15:50:29.245" v="1961" actId="2711"/>
          <ac:spMkLst>
            <pc:docMk/>
            <pc:sldMk cId="2221271816" sldId="2145705552"/>
            <ac:spMk id="13" creationId="{0B5B0DAD-88E1-02D3-586C-8B34A12EE518}"/>
          </ac:spMkLst>
        </pc:spChg>
        <pc:spChg chg="mod">
          <ac:chgData name="Kubanski, Aleks" userId="51374a5f-5455-4b9a-8dfc-8929db270138" providerId="ADAL" clId="{5AD10273-26C3-40C0-9EB7-535027C612B6}" dt="2025-11-15T15:50:24.200" v="1960" actId="2711"/>
          <ac:spMkLst>
            <pc:docMk/>
            <pc:sldMk cId="2221271816" sldId="2145705552"/>
            <ac:spMk id="17" creationId="{74276DD9-8446-19CF-3CB4-D9B09B0EC1E6}"/>
          </ac:spMkLst>
        </pc:spChg>
        <pc:spChg chg="mod">
          <ac:chgData name="Kubanski, Aleks" userId="51374a5f-5455-4b9a-8dfc-8929db270138" providerId="ADAL" clId="{5AD10273-26C3-40C0-9EB7-535027C612B6}" dt="2025-11-15T15:49:35.819" v="1953"/>
          <ac:spMkLst>
            <pc:docMk/>
            <pc:sldMk cId="2221271816" sldId="2145705552"/>
            <ac:spMk id="23" creationId="{95BAAE9D-D6E5-D6F1-61D5-70C37D73EB0A}"/>
          </ac:spMkLst>
        </pc:spChg>
        <pc:spChg chg="mod">
          <ac:chgData name="Kubanski, Aleks" userId="51374a5f-5455-4b9a-8dfc-8929db270138" providerId="ADAL" clId="{5AD10273-26C3-40C0-9EB7-535027C612B6}" dt="2025-11-15T15:49:35.819" v="1953"/>
          <ac:spMkLst>
            <pc:docMk/>
            <pc:sldMk cId="2221271816" sldId="2145705552"/>
            <ac:spMk id="25" creationId="{39428750-E0D9-4F3B-A369-BC032FA460EF}"/>
          </ac:spMkLst>
        </pc:spChg>
        <pc:spChg chg="mod">
          <ac:chgData name="Kubanski, Aleks" userId="51374a5f-5455-4b9a-8dfc-8929db270138" providerId="ADAL" clId="{5AD10273-26C3-40C0-9EB7-535027C612B6}" dt="2025-11-15T15:49:35.819" v="1953"/>
          <ac:spMkLst>
            <pc:docMk/>
            <pc:sldMk cId="2221271816" sldId="2145705552"/>
            <ac:spMk id="27" creationId="{B4E2B7D9-E252-4386-BC6C-1760806166FD}"/>
          </ac:spMkLst>
        </pc:spChg>
        <pc:spChg chg="mod">
          <ac:chgData name="Kubanski, Aleks" userId="51374a5f-5455-4b9a-8dfc-8929db270138" providerId="ADAL" clId="{5AD10273-26C3-40C0-9EB7-535027C612B6}" dt="2025-11-15T15:49:35.819" v="1953"/>
          <ac:spMkLst>
            <pc:docMk/>
            <pc:sldMk cId="2221271816" sldId="2145705552"/>
            <ac:spMk id="29" creationId="{6BED29B9-FE19-CDAA-5B71-E407967608DD}"/>
          </ac:spMkLst>
        </pc:spChg>
        <pc:spChg chg="mod">
          <ac:chgData name="Kubanski, Aleks" userId="51374a5f-5455-4b9a-8dfc-8929db270138" providerId="ADAL" clId="{5AD10273-26C3-40C0-9EB7-535027C612B6}" dt="2025-11-17T22:21:25.103" v="5108" actId="14100"/>
          <ac:spMkLst>
            <pc:docMk/>
            <pc:sldMk cId="2221271816" sldId="2145705552"/>
            <ac:spMk id="31" creationId="{09D3BA08-5679-8437-5A34-EB1214E20B4C}"/>
          </ac:spMkLst>
        </pc:spChg>
        <pc:spChg chg="mod">
          <ac:chgData name="Kubanski, Aleks" userId="51374a5f-5455-4b9a-8dfc-8929db270138" providerId="ADAL" clId="{5AD10273-26C3-40C0-9EB7-535027C612B6}" dt="2025-11-15T15:50:45.845" v="1963" actId="2711"/>
          <ac:spMkLst>
            <pc:docMk/>
            <pc:sldMk cId="2221271816" sldId="2145705552"/>
            <ac:spMk id="36" creationId="{3F20779C-58A7-C67E-0BDE-22DB097CB3CD}"/>
          </ac:spMkLst>
        </pc:spChg>
        <pc:spChg chg="mod">
          <ac:chgData name="Kubanski, Aleks" userId="51374a5f-5455-4b9a-8dfc-8929db270138" providerId="ADAL" clId="{5AD10273-26C3-40C0-9EB7-535027C612B6}" dt="2025-11-15T15:49:41.419" v="1955"/>
          <ac:spMkLst>
            <pc:docMk/>
            <pc:sldMk cId="2221271816" sldId="2145705552"/>
            <ac:spMk id="39" creationId="{AE55A91B-47A2-5149-CD27-6C8F7A68073F}"/>
          </ac:spMkLst>
        </pc:spChg>
        <pc:spChg chg="mod">
          <ac:chgData name="Kubanski, Aleks" userId="51374a5f-5455-4b9a-8dfc-8929db270138" providerId="ADAL" clId="{5AD10273-26C3-40C0-9EB7-535027C612B6}" dt="2025-11-15T15:49:41.419" v="1955"/>
          <ac:spMkLst>
            <pc:docMk/>
            <pc:sldMk cId="2221271816" sldId="2145705552"/>
            <ac:spMk id="41" creationId="{DF5B50CB-85F0-3E91-26C1-78F8B4AFBFED}"/>
          </ac:spMkLst>
        </pc:spChg>
        <pc:spChg chg="mod">
          <ac:chgData name="Kubanski, Aleks" userId="51374a5f-5455-4b9a-8dfc-8929db270138" providerId="ADAL" clId="{5AD10273-26C3-40C0-9EB7-535027C612B6}" dt="2025-11-15T15:49:41.419" v="1955"/>
          <ac:spMkLst>
            <pc:docMk/>
            <pc:sldMk cId="2221271816" sldId="2145705552"/>
            <ac:spMk id="42" creationId="{25CEF6E8-581B-D32A-BCEB-36562D9DDF06}"/>
          </ac:spMkLst>
        </pc:spChg>
        <pc:spChg chg="mod">
          <ac:chgData name="Kubanski, Aleks" userId="51374a5f-5455-4b9a-8dfc-8929db270138" providerId="ADAL" clId="{5AD10273-26C3-40C0-9EB7-535027C612B6}" dt="2025-11-15T15:49:41.419" v="1955"/>
          <ac:spMkLst>
            <pc:docMk/>
            <pc:sldMk cId="2221271816" sldId="2145705552"/>
            <ac:spMk id="43" creationId="{1A693A76-F212-9034-45FA-87E7375299FF}"/>
          </ac:spMkLst>
        </pc:spChg>
        <pc:spChg chg="mod">
          <ac:chgData name="Kubanski, Aleks" userId="51374a5f-5455-4b9a-8dfc-8929db270138" providerId="ADAL" clId="{5AD10273-26C3-40C0-9EB7-535027C612B6}" dt="2025-11-15T16:02:17.562" v="2539" actId="14100"/>
          <ac:spMkLst>
            <pc:docMk/>
            <pc:sldMk cId="2221271816" sldId="2145705552"/>
            <ac:spMk id="56" creationId="{2E71DEB7-5926-EDDA-0B56-5FE5BECA09C2}"/>
          </ac:spMkLst>
        </pc:spChg>
        <pc:spChg chg="mod">
          <ac:chgData name="Kubanski, Aleks" userId="51374a5f-5455-4b9a-8dfc-8929db270138" providerId="ADAL" clId="{5AD10273-26C3-40C0-9EB7-535027C612B6}" dt="2025-11-15T15:52:09.701" v="2063"/>
          <ac:spMkLst>
            <pc:docMk/>
            <pc:sldMk cId="2221271816" sldId="2145705552"/>
            <ac:spMk id="59" creationId="{C321C794-775D-7FF7-75B6-8958360CC193}"/>
          </ac:spMkLst>
        </pc:spChg>
        <pc:spChg chg="mod">
          <ac:chgData name="Kubanski, Aleks" userId="51374a5f-5455-4b9a-8dfc-8929db270138" providerId="ADAL" clId="{5AD10273-26C3-40C0-9EB7-535027C612B6}" dt="2025-11-15T15:52:09.701" v="2063"/>
          <ac:spMkLst>
            <pc:docMk/>
            <pc:sldMk cId="2221271816" sldId="2145705552"/>
            <ac:spMk id="61" creationId="{4C95D1E5-43B5-A657-8B61-F899C82DB63F}"/>
          </ac:spMkLst>
        </pc:spChg>
        <pc:spChg chg="mod">
          <ac:chgData name="Kubanski, Aleks" userId="51374a5f-5455-4b9a-8dfc-8929db270138" providerId="ADAL" clId="{5AD10273-26C3-40C0-9EB7-535027C612B6}" dt="2025-11-15T15:52:09.701" v="2063"/>
          <ac:spMkLst>
            <pc:docMk/>
            <pc:sldMk cId="2221271816" sldId="2145705552"/>
            <ac:spMk id="62" creationId="{B5020EF4-739C-401E-D809-DD049E16FAD9}"/>
          </ac:spMkLst>
        </pc:spChg>
        <pc:spChg chg="mod">
          <ac:chgData name="Kubanski, Aleks" userId="51374a5f-5455-4b9a-8dfc-8929db270138" providerId="ADAL" clId="{5AD10273-26C3-40C0-9EB7-535027C612B6}" dt="2025-11-15T15:52:09.701" v="2063"/>
          <ac:spMkLst>
            <pc:docMk/>
            <pc:sldMk cId="2221271816" sldId="2145705552"/>
            <ac:spMk id="63" creationId="{386875BC-82F6-1D82-1EB1-CC0EF3D1723D}"/>
          </ac:spMkLst>
        </pc:spChg>
        <pc:spChg chg="mod">
          <ac:chgData name="Kubanski, Aleks" userId="51374a5f-5455-4b9a-8dfc-8929db270138" providerId="ADAL" clId="{5AD10273-26C3-40C0-9EB7-535027C612B6}" dt="2025-11-15T16:02:14.602" v="2538" actId="14100"/>
          <ac:spMkLst>
            <pc:docMk/>
            <pc:sldMk cId="2221271816" sldId="2145705552"/>
            <ac:spMk id="66" creationId="{7BFA83BB-B776-D005-8F85-CD2486F8978C}"/>
          </ac:spMkLst>
        </pc:spChg>
        <pc:spChg chg="mod">
          <ac:chgData name="Kubanski, Aleks" userId="51374a5f-5455-4b9a-8dfc-8929db270138" providerId="ADAL" clId="{5AD10273-26C3-40C0-9EB7-535027C612B6}" dt="2025-11-15T15:52:09.701" v="2063"/>
          <ac:spMkLst>
            <pc:docMk/>
            <pc:sldMk cId="2221271816" sldId="2145705552"/>
            <ac:spMk id="71" creationId="{C1B63FC1-C4F8-CE07-995C-C4605077F671}"/>
          </ac:spMkLst>
        </pc:spChg>
        <pc:spChg chg="mod">
          <ac:chgData name="Kubanski, Aleks" userId="51374a5f-5455-4b9a-8dfc-8929db270138" providerId="ADAL" clId="{5AD10273-26C3-40C0-9EB7-535027C612B6}" dt="2025-11-15T15:52:09.701" v="2063"/>
          <ac:spMkLst>
            <pc:docMk/>
            <pc:sldMk cId="2221271816" sldId="2145705552"/>
            <ac:spMk id="73" creationId="{3F85AC3E-5AC4-24AE-4554-82281E01CF29}"/>
          </ac:spMkLst>
        </pc:spChg>
        <pc:spChg chg="mod">
          <ac:chgData name="Kubanski, Aleks" userId="51374a5f-5455-4b9a-8dfc-8929db270138" providerId="ADAL" clId="{5AD10273-26C3-40C0-9EB7-535027C612B6}" dt="2025-11-15T16:02:12.557" v="2537" actId="14100"/>
          <ac:spMkLst>
            <pc:docMk/>
            <pc:sldMk cId="2221271816" sldId="2145705552"/>
            <ac:spMk id="76" creationId="{BB611D82-AF36-4DCB-70A6-9E3035631B97}"/>
          </ac:spMkLst>
        </pc:spChg>
        <pc:spChg chg="mod">
          <ac:chgData name="Kubanski, Aleks" userId="51374a5f-5455-4b9a-8dfc-8929db270138" providerId="ADAL" clId="{5AD10273-26C3-40C0-9EB7-535027C612B6}" dt="2025-11-15T15:52:09.701" v="2063"/>
          <ac:spMkLst>
            <pc:docMk/>
            <pc:sldMk cId="2221271816" sldId="2145705552"/>
            <ac:spMk id="79" creationId="{E12292CB-B80F-172D-B2C9-5A2DDD4333BD}"/>
          </ac:spMkLst>
        </pc:spChg>
        <pc:spChg chg="mod">
          <ac:chgData name="Kubanski, Aleks" userId="51374a5f-5455-4b9a-8dfc-8929db270138" providerId="ADAL" clId="{5AD10273-26C3-40C0-9EB7-535027C612B6}" dt="2025-11-15T15:52:09.701" v="2063"/>
          <ac:spMkLst>
            <pc:docMk/>
            <pc:sldMk cId="2221271816" sldId="2145705552"/>
            <ac:spMk id="81" creationId="{D3E7ACD5-F3D9-8EB8-C146-31D75FD06945}"/>
          </ac:spMkLst>
        </pc:spChg>
        <pc:spChg chg="mod">
          <ac:chgData name="Kubanski, Aleks" userId="51374a5f-5455-4b9a-8dfc-8929db270138" providerId="ADAL" clId="{5AD10273-26C3-40C0-9EB7-535027C612B6}" dt="2025-11-15T15:52:09.701" v="2063"/>
          <ac:spMkLst>
            <pc:docMk/>
            <pc:sldMk cId="2221271816" sldId="2145705552"/>
            <ac:spMk id="83" creationId="{40AF65F5-ADCF-301B-5F4F-38B14D294B80}"/>
          </ac:spMkLst>
        </pc:spChg>
        <pc:grpChg chg="add mod">
          <ac:chgData name="Kubanski, Aleks" userId="51374a5f-5455-4b9a-8dfc-8929db270138" providerId="ADAL" clId="{5AD10273-26C3-40C0-9EB7-535027C612B6}" dt="2025-11-15T15:49:34.592" v="1952" actId="164"/>
          <ac:grpSpMkLst>
            <pc:docMk/>
            <pc:sldMk cId="2221271816" sldId="2145705552"/>
            <ac:grpSpMk id="2" creationId="{F7FB05EE-2B63-6AA1-77B2-6E685B92882E}"/>
          </ac:grpSpMkLst>
        </pc:grpChg>
        <pc:grpChg chg="mod">
          <ac:chgData name="Kubanski, Aleks" userId="51374a5f-5455-4b9a-8dfc-8929db270138" providerId="ADAL" clId="{5AD10273-26C3-40C0-9EB7-535027C612B6}" dt="2025-11-15T15:46:25.389" v="1901"/>
          <ac:grpSpMkLst>
            <pc:docMk/>
            <pc:sldMk cId="2221271816" sldId="2145705552"/>
            <ac:grpSpMk id="6" creationId="{E5041DB2-9ED1-D254-B4AD-7226617A8A47}"/>
          </ac:grpSpMkLst>
        </pc:grpChg>
        <pc:grpChg chg="mod">
          <ac:chgData name="Kubanski, Aleks" userId="51374a5f-5455-4b9a-8dfc-8929db270138" providerId="ADAL" clId="{5AD10273-26C3-40C0-9EB7-535027C612B6}" dt="2025-11-15T15:46:25.389" v="1901"/>
          <ac:grpSpMkLst>
            <pc:docMk/>
            <pc:sldMk cId="2221271816" sldId="2145705552"/>
            <ac:grpSpMk id="9" creationId="{7686819C-2E09-2091-476A-3862FE1D26C3}"/>
          </ac:grpSpMkLst>
        </pc:grpChg>
        <pc:grpChg chg="add mod">
          <ac:chgData name="Kubanski, Aleks" userId="51374a5f-5455-4b9a-8dfc-8929db270138" providerId="ADAL" clId="{5AD10273-26C3-40C0-9EB7-535027C612B6}" dt="2025-11-15T15:59:36.350" v="2365" actId="1076"/>
          <ac:grpSpMkLst>
            <pc:docMk/>
            <pc:sldMk cId="2221271816" sldId="2145705552"/>
            <ac:grpSpMk id="14" creationId="{33231036-BF02-AE24-977E-F98A6CFB59C4}"/>
          </ac:grpSpMkLst>
        </pc:grpChg>
        <pc:grpChg chg="add mod">
          <ac:chgData name="Kubanski, Aleks" userId="51374a5f-5455-4b9a-8dfc-8929db270138" providerId="ADAL" clId="{5AD10273-26C3-40C0-9EB7-535027C612B6}" dt="2025-11-15T15:51:20.968" v="1993" actId="1076"/>
          <ac:grpSpMkLst>
            <pc:docMk/>
            <pc:sldMk cId="2221271816" sldId="2145705552"/>
            <ac:grpSpMk id="15" creationId="{E6B85671-3BE3-D8E4-3626-E250CA169F6B}"/>
          </ac:grpSpMkLst>
        </pc:grpChg>
        <pc:grpChg chg="mod">
          <ac:chgData name="Kubanski, Aleks" userId="51374a5f-5455-4b9a-8dfc-8929db270138" providerId="ADAL" clId="{5AD10273-26C3-40C0-9EB7-535027C612B6}" dt="2025-11-15T15:49:35.819" v="1953"/>
          <ac:grpSpMkLst>
            <pc:docMk/>
            <pc:sldMk cId="2221271816" sldId="2145705552"/>
            <ac:grpSpMk id="16" creationId="{32FC368B-192E-DD7E-D3B7-CFD5FF60A726}"/>
          </ac:grpSpMkLst>
        </pc:grpChg>
        <pc:grpChg chg="mod">
          <ac:chgData name="Kubanski, Aleks" userId="51374a5f-5455-4b9a-8dfc-8929db270138" providerId="ADAL" clId="{5AD10273-26C3-40C0-9EB7-535027C612B6}" dt="2025-11-15T15:49:35.819" v="1953"/>
          <ac:grpSpMkLst>
            <pc:docMk/>
            <pc:sldMk cId="2221271816" sldId="2145705552"/>
            <ac:grpSpMk id="21" creationId="{75A13620-1099-4FAD-EC7D-C0D1B27E5019}"/>
          </ac:grpSpMkLst>
        </pc:grpChg>
        <pc:grpChg chg="mod">
          <ac:chgData name="Kubanski, Aleks" userId="51374a5f-5455-4b9a-8dfc-8929db270138" providerId="ADAL" clId="{5AD10273-26C3-40C0-9EB7-535027C612B6}" dt="2025-11-15T15:49:35.819" v="1953"/>
          <ac:grpSpMkLst>
            <pc:docMk/>
            <pc:sldMk cId="2221271816" sldId="2145705552"/>
            <ac:grpSpMk id="24" creationId="{5B15DF88-A17E-50B2-7369-9BE1B742D3AA}"/>
          </ac:grpSpMkLst>
        </pc:grpChg>
        <pc:grpChg chg="add mod">
          <ac:chgData name="Kubanski, Aleks" userId="51374a5f-5455-4b9a-8dfc-8929db270138" providerId="ADAL" clId="{5AD10273-26C3-40C0-9EB7-535027C612B6}" dt="2025-11-15T15:51:54.534" v="2025" actId="1035"/>
          <ac:grpSpMkLst>
            <pc:docMk/>
            <pc:sldMk cId="2221271816" sldId="2145705552"/>
            <ac:grpSpMk id="34" creationId="{EB4BFCD6-B243-17AC-59C7-8836F4D385C1}"/>
          </ac:grpSpMkLst>
        </pc:grpChg>
        <pc:grpChg chg="mod">
          <ac:chgData name="Kubanski, Aleks" userId="51374a5f-5455-4b9a-8dfc-8929db270138" providerId="ADAL" clId="{5AD10273-26C3-40C0-9EB7-535027C612B6}" dt="2025-11-15T15:49:41.419" v="1955"/>
          <ac:grpSpMkLst>
            <pc:docMk/>
            <pc:sldMk cId="2221271816" sldId="2145705552"/>
            <ac:grpSpMk id="35" creationId="{FDA5016A-9A75-E235-5233-D7B4EC96CD7B}"/>
          </ac:grpSpMkLst>
        </pc:grpChg>
        <pc:grpChg chg="mod">
          <ac:chgData name="Kubanski, Aleks" userId="51374a5f-5455-4b9a-8dfc-8929db270138" providerId="ADAL" clId="{5AD10273-26C3-40C0-9EB7-535027C612B6}" dt="2025-11-15T15:49:41.419" v="1955"/>
          <ac:grpSpMkLst>
            <pc:docMk/>
            <pc:sldMk cId="2221271816" sldId="2145705552"/>
            <ac:grpSpMk id="38" creationId="{A37D068F-5A3E-BEF4-17D6-ED0C921667F2}"/>
          </ac:grpSpMkLst>
        </pc:grpChg>
        <pc:grpChg chg="mod">
          <ac:chgData name="Kubanski, Aleks" userId="51374a5f-5455-4b9a-8dfc-8929db270138" providerId="ADAL" clId="{5AD10273-26C3-40C0-9EB7-535027C612B6}" dt="2025-11-15T15:49:41.419" v="1955"/>
          <ac:grpSpMkLst>
            <pc:docMk/>
            <pc:sldMk cId="2221271816" sldId="2145705552"/>
            <ac:grpSpMk id="40" creationId="{2DF73DC2-26F4-0873-1093-2CF0D67E3A51}"/>
          </ac:grpSpMkLst>
        </pc:grpChg>
        <pc:grpChg chg="mod">
          <ac:chgData name="Kubanski, Aleks" userId="51374a5f-5455-4b9a-8dfc-8929db270138" providerId="ADAL" clId="{5AD10273-26C3-40C0-9EB7-535027C612B6}" dt="2025-11-15T15:56:40.527" v="2183" actId="1076"/>
          <ac:grpSpMkLst>
            <pc:docMk/>
            <pc:sldMk cId="2221271816" sldId="2145705552"/>
            <ac:grpSpMk id="54" creationId="{82E9AEFF-B942-1486-E320-F53D05C03F80}"/>
          </ac:grpSpMkLst>
        </pc:grpChg>
        <pc:grpChg chg="mod">
          <ac:chgData name="Kubanski, Aleks" userId="51374a5f-5455-4b9a-8dfc-8929db270138" providerId="ADAL" clId="{5AD10273-26C3-40C0-9EB7-535027C612B6}" dt="2025-11-15T15:52:18.317" v="2163" actId="1037"/>
          <ac:grpSpMkLst>
            <pc:docMk/>
            <pc:sldMk cId="2221271816" sldId="2145705552"/>
            <ac:grpSpMk id="64" creationId="{6047C7D1-BB83-B295-CD9A-027FC2C6BB55}"/>
          </ac:grpSpMkLst>
        </pc:grpChg>
        <pc:grpChg chg="mod">
          <ac:chgData name="Kubanski, Aleks" userId="51374a5f-5455-4b9a-8dfc-8929db270138" providerId="ADAL" clId="{5AD10273-26C3-40C0-9EB7-535027C612B6}" dt="2025-11-15T15:52:18.317" v="2163" actId="1037"/>
          <ac:grpSpMkLst>
            <pc:docMk/>
            <pc:sldMk cId="2221271816" sldId="2145705552"/>
            <ac:grpSpMk id="74" creationId="{01AF55C7-BA14-746F-3B64-40EC2DC030D6}"/>
          </ac:grpSpMkLst>
        </pc:grpChg>
        <pc:picChg chg="mod">
          <ac:chgData name="Kubanski, Aleks" userId="51374a5f-5455-4b9a-8dfc-8929db270138" providerId="ADAL" clId="{5AD10273-26C3-40C0-9EB7-535027C612B6}" dt="2025-11-15T15:58:11.096" v="2324" actId="1076"/>
          <ac:picMkLst>
            <pc:docMk/>
            <pc:sldMk cId="2221271816" sldId="2145705552"/>
            <ac:picMk id="32" creationId="{131A9D92-F7D3-7DE7-B847-5B5E1562CD82}"/>
          </ac:picMkLst>
        </pc:picChg>
        <pc:picChg chg="add mod">
          <ac:chgData name="Kubanski, Aleks" userId="51374a5f-5455-4b9a-8dfc-8929db270138" providerId="ADAL" clId="{5AD10273-26C3-40C0-9EB7-535027C612B6}" dt="2025-11-15T15:55:37.529" v="2175" actId="207"/>
          <ac:picMkLst>
            <pc:docMk/>
            <pc:sldMk cId="2221271816" sldId="2145705552"/>
            <ac:picMk id="85" creationId="{8302F74F-D706-7A8C-F9F7-DDB7BD1D0D8F}"/>
          </ac:picMkLst>
        </pc:picChg>
        <pc:picChg chg="add mod">
          <ac:chgData name="Kubanski, Aleks" userId="51374a5f-5455-4b9a-8dfc-8929db270138" providerId="ADAL" clId="{5AD10273-26C3-40C0-9EB7-535027C612B6}" dt="2025-11-15T15:56:46.845" v="2185" actId="207"/>
          <ac:picMkLst>
            <pc:docMk/>
            <pc:sldMk cId="2221271816" sldId="2145705552"/>
            <ac:picMk id="89" creationId="{144810BC-E33C-0693-44D8-A060CCE28155}"/>
          </ac:picMkLst>
        </pc:picChg>
        <pc:picChg chg="add mod">
          <ac:chgData name="Kubanski, Aleks" userId="51374a5f-5455-4b9a-8dfc-8929db270138" providerId="ADAL" clId="{5AD10273-26C3-40C0-9EB7-535027C612B6}" dt="2025-11-15T15:58:24.718" v="2361" actId="207"/>
          <ac:picMkLst>
            <pc:docMk/>
            <pc:sldMk cId="2221271816" sldId="2145705552"/>
            <ac:picMk id="91" creationId="{55816FE2-62CE-9F8F-AFA9-A6ABBB2F9747}"/>
          </ac:picMkLst>
        </pc:picChg>
        <pc:picChg chg="add mod">
          <ac:chgData name="Kubanski, Aleks" userId="51374a5f-5455-4b9a-8dfc-8929db270138" providerId="ADAL" clId="{5AD10273-26C3-40C0-9EB7-535027C612B6}" dt="2025-11-15T15:59:53.167" v="2434" actId="207"/>
          <ac:picMkLst>
            <pc:docMk/>
            <pc:sldMk cId="2221271816" sldId="2145705552"/>
            <ac:picMk id="93" creationId="{AC072F6D-4E6A-0DA9-A0A2-A983423BD9EB}"/>
          </ac:picMkLst>
        </pc:picChg>
        <pc:picChg chg="add mod">
          <ac:chgData name="Kubanski, Aleks" userId="51374a5f-5455-4b9a-8dfc-8929db270138" providerId="ADAL" clId="{5AD10273-26C3-40C0-9EB7-535027C612B6}" dt="2025-11-15T16:00:44.897" v="2535" actId="1038"/>
          <ac:picMkLst>
            <pc:docMk/>
            <pc:sldMk cId="2221271816" sldId="2145705552"/>
            <ac:picMk id="95" creationId="{424929F9-824A-5027-C2F3-0EA7014772FD}"/>
          </ac:picMkLst>
        </pc:picChg>
        <pc:picChg chg="add mod">
          <ac:chgData name="Kubanski, Aleks" userId="51374a5f-5455-4b9a-8dfc-8929db270138" providerId="ADAL" clId="{5AD10273-26C3-40C0-9EB7-535027C612B6}" dt="2025-11-15T16:04:11.772" v="2870" actId="1038"/>
          <ac:picMkLst>
            <pc:docMk/>
            <pc:sldMk cId="2221271816" sldId="2145705552"/>
            <ac:picMk id="99" creationId="{61CD158E-F358-01F3-96DE-2BF88DC3D524}"/>
          </ac:picMkLst>
        </pc:picChg>
        <pc:cxnChg chg="mod">
          <ac:chgData name="Kubanski, Aleks" userId="51374a5f-5455-4b9a-8dfc-8929db270138" providerId="ADAL" clId="{5AD10273-26C3-40C0-9EB7-535027C612B6}" dt="2025-11-15T15:49:21.118" v="1950" actId="1037"/>
          <ac:cxnSpMkLst>
            <pc:docMk/>
            <pc:sldMk cId="2221271816" sldId="2145705552"/>
            <ac:cxnSpMk id="3" creationId="{1546C077-8ED7-D05D-95FF-894B8E2B2BAC}"/>
          </ac:cxnSpMkLst>
        </pc:cxnChg>
        <pc:cxnChg chg="mod">
          <ac:chgData name="Kubanski, Aleks" userId="51374a5f-5455-4b9a-8dfc-8929db270138" providerId="ADAL" clId="{5AD10273-26C3-40C0-9EB7-535027C612B6}" dt="2025-11-15T15:49:35.819" v="1953"/>
          <ac:cxnSpMkLst>
            <pc:docMk/>
            <pc:sldMk cId="2221271816" sldId="2145705552"/>
            <ac:cxnSpMk id="19" creationId="{1FAFDAF7-F2D9-A852-CAE6-22735553D410}"/>
          </ac:cxnSpMkLst>
        </pc:cxnChg>
        <pc:cxnChg chg="mod">
          <ac:chgData name="Kubanski, Aleks" userId="51374a5f-5455-4b9a-8dfc-8929db270138" providerId="ADAL" clId="{5AD10273-26C3-40C0-9EB7-535027C612B6}" dt="2025-11-15T15:49:41.419" v="1955"/>
          <ac:cxnSpMkLst>
            <pc:docMk/>
            <pc:sldMk cId="2221271816" sldId="2145705552"/>
            <ac:cxnSpMk id="37" creationId="{EF8A0D43-45F6-CF66-7268-21309AEB0610}"/>
          </ac:cxnSpMkLst>
        </pc:cxnChg>
      </pc:sldChg>
      <pc:sldChg chg="add del">
        <pc:chgData name="Kubanski, Aleks" userId="51374a5f-5455-4b9a-8dfc-8929db270138" providerId="ADAL" clId="{5AD10273-26C3-40C0-9EB7-535027C612B6}" dt="2025-11-15T15:45:41.101" v="1899"/>
        <pc:sldMkLst>
          <pc:docMk/>
          <pc:sldMk cId="2907015849" sldId="2145705552"/>
        </pc:sldMkLst>
      </pc:sldChg>
      <pc:sldChg chg="addSp delSp modSp add del mod">
        <pc:chgData name="Kubanski, Aleks" userId="51374a5f-5455-4b9a-8dfc-8929db270138" providerId="ADAL" clId="{5AD10273-26C3-40C0-9EB7-535027C612B6}" dt="2025-11-15T14:40:47.844" v="619" actId="47"/>
        <pc:sldMkLst>
          <pc:docMk/>
          <pc:sldMk cId="3336702283" sldId="2145705552"/>
        </pc:sldMkLst>
      </pc:sldChg>
      <pc:sldChg chg="addSp delSp modSp add mod">
        <pc:chgData name="Kubanski, Aleks" userId="51374a5f-5455-4b9a-8dfc-8929db270138" providerId="ADAL" clId="{5AD10273-26C3-40C0-9EB7-535027C612B6}" dt="2025-11-16T11:06:42.589" v="2895" actId="20577"/>
        <pc:sldMkLst>
          <pc:docMk/>
          <pc:sldMk cId="2834789461" sldId="2145705553"/>
        </pc:sldMkLst>
        <pc:spChg chg="add mod">
          <ac:chgData name="Kubanski, Aleks" userId="51374a5f-5455-4b9a-8dfc-8929db270138" providerId="ADAL" clId="{5AD10273-26C3-40C0-9EB7-535027C612B6}" dt="2025-11-16T11:06:42.589" v="2895" actId="20577"/>
          <ac:spMkLst>
            <pc:docMk/>
            <pc:sldMk cId="2834789461" sldId="2145705553"/>
            <ac:spMk id="4" creationId="{F1FD4871-5FA5-78C5-42DD-CDA89E958E09}"/>
          </ac:spMkLst>
        </pc:spChg>
        <pc:spChg chg="mod">
          <ac:chgData name="Kubanski, Aleks" userId="51374a5f-5455-4b9a-8dfc-8929db270138" providerId="ADAL" clId="{5AD10273-26C3-40C0-9EB7-535027C612B6}" dt="2025-11-16T11:05:22.584" v="2884" actId="20577"/>
          <ac:spMkLst>
            <pc:docMk/>
            <pc:sldMk cId="2834789461" sldId="2145705553"/>
            <ac:spMk id="31" creationId="{5BAD07FE-7B77-4EFD-27BB-2076DA9A3593}"/>
          </ac:spMkLst>
        </pc:spChg>
        <pc:grpChg chg="del">
          <ac:chgData name="Kubanski, Aleks" userId="51374a5f-5455-4b9a-8dfc-8929db270138" providerId="ADAL" clId="{5AD10273-26C3-40C0-9EB7-535027C612B6}" dt="2025-11-16T11:05:19.529" v="2874" actId="478"/>
          <ac:grpSpMkLst>
            <pc:docMk/>
            <pc:sldMk cId="2834789461" sldId="2145705553"/>
            <ac:grpSpMk id="15" creationId="{B7124ED6-E73B-683C-6A3C-A68FFCDE847F}"/>
          </ac:grpSpMkLst>
        </pc:grpChg>
        <pc:grpChg chg="del">
          <ac:chgData name="Kubanski, Aleks" userId="51374a5f-5455-4b9a-8dfc-8929db270138" providerId="ADAL" clId="{5AD10273-26C3-40C0-9EB7-535027C612B6}" dt="2025-11-16T11:05:19.529" v="2874" actId="478"/>
          <ac:grpSpMkLst>
            <pc:docMk/>
            <pc:sldMk cId="2834789461" sldId="2145705553"/>
            <ac:grpSpMk id="34" creationId="{2EB2C8B3-D71D-5901-2EFE-D8305858331D}"/>
          </ac:grpSpMkLst>
        </pc:grpChg>
        <pc:grpChg chg="del">
          <ac:chgData name="Kubanski, Aleks" userId="51374a5f-5455-4b9a-8dfc-8929db270138" providerId="ADAL" clId="{5AD10273-26C3-40C0-9EB7-535027C612B6}" dt="2025-11-16T11:05:19.529" v="2874" actId="478"/>
          <ac:grpSpMkLst>
            <pc:docMk/>
            <pc:sldMk cId="2834789461" sldId="2145705553"/>
            <ac:grpSpMk id="54" creationId="{52ABBDBE-7359-70AF-8450-E0D6393BE84B}"/>
          </ac:grpSpMkLst>
        </pc:grpChg>
        <pc:grpChg chg="del">
          <ac:chgData name="Kubanski, Aleks" userId="51374a5f-5455-4b9a-8dfc-8929db270138" providerId="ADAL" clId="{5AD10273-26C3-40C0-9EB7-535027C612B6}" dt="2025-11-16T11:05:19.529" v="2874" actId="478"/>
          <ac:grpSpMkLst>
            <pc:docMk/>
            <pc:sldMk cId="2834789461" sldId="2145705553"/>
            <ac:grpSpMk id="74" creationId="{39A719C4-2999-9C2A-6D4E-C3BD176EC28E}"/>
          </ac:grpSpMkLst>
        </pc:grpChg>
        <pc:picChg chg="del">
          <ac:chgData name="Kubanski, Aleks" userId="51374a5f-5455-4b9a-8dfc-8929db270138" providerId="ADAL" clId="{5AD10273-26C3-40C0-9EB7-535027C612B6}" dt="2025-11-16T11:05:19.529" v="2874" actId="478"/>
          <ac:picMkLst>
            <pc:docMk/>
            <pc:sldMk cId="2834789461" sldId="2145705553"/>
            <ac:picMk id="85" creationId="{A858ECF2-3C3C-AC03-7D9E-93F61B5B7D2A}"/>
          </ac:picMkLst>
        </pc:picChg>
        <pc:picChg chg="del">
          <ac:chgData name="Kubanski, Aleks" userId="51374a5f-5455-4b9a-8dfc-8929db270138" providerId="ADAL" clId="{5AD10273-26C3-40C0-9EB7-535027C612B6}" dt="2025-11-16T11:05:19.529" v="2874" actId="478"/>
          <ac:picMkLst>
            <pc:docMk/>
            <pc:sldMk cId="2834789461" sldId="2145705553"/>
            <ac:picMk id="89" creationId="{F7A4B626-5A4E-DE0C-29E8-260518025ED2}"/>
          </ac:picMkLst>
        </pc:picChg>
        <pc:picChg chg="del">
          <ac:chgData name="Kubanski, Aleks" userId="51374a5f-5455-4b9a-8dfc-8929db270138" providerId="ADAL" clId="{5AD10273-26C3-40C0-9EB7-535027C612B6}" dt="2025-11-16T11:05:19.529" v="2874" actId="478"/>
          <ac:picMkLst>
            <pc:docMk/>
            <pc:sldMk cId="2834789461" sldId="2145705553"/>
            <ac:picMk id="91" creationId="{9304A813-1B02-33FD-34BC-7AA9EE694C4F}"/>
          </ac:picMkLst>
        </pc:picChg>
        <pc:picChg chg="del">
          <ac:chgData name="Kubanski, Aleks" userId="51374a5f-5455-4b9a-8dfc-8929db270138" providerId="ADAL" clId="{5AD10273-26C3-40C0-9EB7-535027C612B6}" dt="2025-11-16T11:05:19.529" v="2874" actId="478"/>
          <ac:picMkLst>
            <pc:docMk/>
            <pc:sldMk cId="2834789461" sldId="2145705553"/>
            <ac:picMk id="93" creationId="{CD15806E-48BF-8E86-2F95-084344981A82}"/>
          </ac:picMkLst>
        </pc:picChg>
        <pc:picChg chg="del">
          <ac:chgData name="Kubanski, Aleks" userId="51374a5f-5455-4b9a-8dfc-8929db270138" providerId="ADAL" clId="{5AD10273-26C3-40C0-9EB7-535027C612B6}" dt="2025-11-16T11:05:19.529" v="2874" actId="478"/>
          <ac:picMkLst>
            <pc:docMk/>
            <pc:sldMk cId="2834789461" sldId="2145705553"/>
            <ac:picMk id="95" creationId="{A0D3F876-1AC6-309C-DE7B-589B162EA2D5}"/>
          </ac:picMkLst>
        </pc:picChg>
        <pc:picChg chg="del">
          <ac:chgData name="Kubanski, Aleks" userId="51374a5f-5455-4b9a-8dfc-8929db270138" providerId="ADAL" clId="{5AD10273-26C3-40C0-9EB7-535027C612B6}" dt="2025-11-16T11:05:19.529" v="2874" actId="478"/>
          <ac:picMkLst>
            <pc:docMk/>
            <pc:sldMk cId="2834789461" sldId="2145705553"/>
            <ac:picMk id="99" creationId="{D7D1825E-B3DC-219C-5096-5E2034C2FC4A}"/>
          </ac:picMkLst>
        </pc:picChg>
      </pc:sldChg>
      <pc:sldChg chg="addSp delSp modSp add mod">
        <pc:chgData name="Kubanski, Aleks" userId="51374a5f-5455-4b9a-8dfc-8929db270138" providerId="ADAL" clId="{5AD10273-26C3-40C0-9EB7-535027C612B6}" dt="2025-11-17T22:30:31.633" v="5247" actId="478"/>
        <pc:sldMkLst>
          <pc:docMk/>
          <pc:sldMk cId="87856462" sldId="2145705554"/>
        </pc:sldMkLst>
        <pc:spChg chg="del">
          <ac:chgData name="Kubanski, Aleks" userId="51374a5f-5455-4b9a-8dfc-8929db270138" providerId="ADAL" clId="{5AD10273-26C3-40C0-9EB7-535027C612B6}" dt="2025-11-17T20:53:06.321" v="2997" actId="478"/>
          <ac:spMkLst>
            <pc:docMk/>
            <pc:sldMk cId="87856462" sldId="2145705554"/>
            <ac:spMk id="3" creationId="{E2BD8DCA-4362-58AA-8E1C-2BEC12960F15}"/>
          </ac:spMkLst>
        </pc:spChg>
        <pc:spChg chg="add mod">
          <ac:chgData name="Kubanski, Aleks" userId="51374a5f-5455-4b9a-8dfc-8929db270138" providerId="ADAL" clId="{5AD10273-26C3-40C0-9EB7-535027C612B6}" dt="2025-11-17T20:54:01.164" v="3027" actId="5793"/>
          <ac:spMkLst>
            <pc:docMk/>
            <pc:sldMk cId="87856462" sldId="2145705554"/>
            <ac:spMk id="4" creationId="{3E44FF9C-5C65-2C82-487D-57F6B01F0ABB}"/>
          </ac:spMkLst>
        </pc:spChg>
        <pc:spChg chg="del">
          <ac:chgData name="Kubanski, Aleks" userId="51374a5f-5455-4b9a-8dfc-8929db270138" providerId="ADAL" clId="{5AD10273-26C3-40C0-9EB7-535027C612B6}" dt="2025-11-17T20:53:09.110" v="2999" actId="478"/>
          <ac:spMkLst>
            <pc:docMk/>
            <pc:sldMk cId="87856462" sldId="2145705554"/>
            <ac:spMk id="5" creationId="{B7D62F0C-BB6C-D2DF-D084-583988609465}"/>
          </ac:spMkLst>
        </pc:spChg>
        <pc:spChg chg="del">
          <ac:chgData name="Kubanski, Aleks" userId="51374a5f-5455-4b9a-8dfc-8929db270138" providerId="ADAL" clId="{5AD10273-26C3-40C0-9EB7-535027C612B6}" dt="2025-11-17T20:52:59.647" v="2995" actId="478"/>
          <ac:spMkLst>
            <pc:docMk/>
            <pc:sldMk cId="87856462" sldId="2145705554"/>
            <ac:spMk id="7" creationId="{E91144E9-9D93-9E22-CA56-7D6C0EF8F1BD}"/>
          </ac:spMkLst>
        </pc:spChg>
        <pc:spChg chg="del">
          <ac:chgData name="Kubanski, Aleks" userId="51374a5f-5455-4b9a-8dfc-8929db270138" providerId="ADAL" clId="{5AD10273-26C3-40C0-9EB7-535027C612B6}" dt="2025-11-17T20:52:59.647" v="2995" actId="478"/>
          <ac:spMkLst>
            <pc:docMk/>
            <pc:sldMk cId="87856462" sldId="2145705554"/>
            <ac:spMk id="8" creationId="{930343B4-D457-7010-AB4A-EE0108A20B3A}"/>
          </ac:spMkLst>
        </pc:spChg>
        <pc:spChg chg="del">
          <ac:chgData name="Kubanski, Aleks" userId="51374a5f-5455-4b9a-8dfc-8929db270138" providerId="ADAL" clId="{5AD10273-26C3-40C0-9EB7-535027C612B6}" dt="2025-11-17T20:52:59.647" v="2995" actId="478"/>
          <ac:spMkLst>
            <pc:docMk/>
            <pc:sldMk cId="87856462" sldId="2145705554"/>
            <ac:spMk id="10" creationId="{D61BA357-3E63-BF67-60F2-720DC848C1A6}"/>
          </ac:spMkLst>
        </pc:spChg>
        <pc:spChg chg="del">
          <ac:chgData name="Kubanski, Aleks" userId="51374a5f-5455-4b9a-8dfc-8929db270138" providerId="ADAL" clId="{5AD10273-26C3-40C0-9EB7-535027C612B6}" dt="2025-11-17T20:52:59.647" v="2995" actId="478"/>
          <ac:spMkLst>
            <pc:docMk/>
            <pc:sldMk cId="87856462" sldId="2145705554"/>
            <ac:spMk id="11" creationId="{71A3B7B4-D20C-A511-86B2-55BBCA6D640F}"/>
          </ac:spMkLst>
        </pc:spChg>
        <pc:spChg chg="del">
          <ac:chgData name="Kubanski, Aleks" userId="51374a5f-5455-4b9a-8dfc-8929db270138" providerId="ADAL" clId="{5AD10273-26C3-40C0-9EB7-535027C612B6}" dt="2025-11-17T20:53:08.176" v="2998" actId="478"/>
          <ac:spMkLst>
            <pc:docMk/>
            <pc:sldMk cId="87856462" sldId="2145705554"/>
            <ac:spMk id="16" creationId="{B250FD5D-0E0B-4981-8196-242A687AA89E}"/>
          </ac:spMkLst>
        </pc:spChg>
        <pc:spChg chg="add mod ord">
          <ac:chgData name="Kubanski, Aleks" userId="51374a5f-5455-4b9a-8dfc-8929db270138" providerId="ADAL" clId="{5AD10273-26C3-40C0-9EB7-535027C612B6}" dt="2025-11-17T21:11:00.884" v="3173" actId="1076"/>
          <ac:spMkLst>
            <pc:docMk/>
            <pc:sldMk cId="87856462" sldId="2145705554"/>
            <ac:spMk id="17" creationId="{3CCFBF3C-177C-21A5-3E7D-5E0EAA6EBE92}"/>
          </ac:spMkLst>
        </pc:spChg>
        <pc:spChg chg="add mod">
          <ac:chgData name="Kubanski, Aleks" userId="51374a5f-5455-4b9a-8dfc-8929db270138" providerId="ADAL" clId="{5AD10273-26C3-40C0-9EB7-535027C612B6}" dt="2025-11-17T21:08:26.176" v="3136" actId="1035"/>
          <ac:spMkLst>
            <pc:docMk/>
            <pc:sldMk cId="87856462" sldId="2145705554"/>
            <ac:spMk id="23" creationId="{212EEA9A-27E6-EFF4-5F03-96D63CC63184}"/>
          </ac:spMkLst>
        </pc:spChg>
        <pc:spChg chg="mod">
          <ac:chgData name="Kubanski, Aleks" userId="51374a5f-5455-4b9a-8dfc-8929db270138" providerId="ADAL" clId="{5AD10273-26C3-40C0-9EB7-535027C612B6}" dt="2025-11-17T22:10:28.737" v="4881" actId="403"/>
          <ac:spMkLst>
            <pc:docMk/>
            <pc:sldMk cId="87856462" sldId="2145705554"/>
            <ac:spMk id="26" creationId="{6DA7BECF-DCB6-F665-07E7-587C3D41D4EC}"/>
          </ac:spMkLst>
        </pc:spChg>
        <pc:spChg chg="mod">
          <ac:chgData name="Kubanski, Aleks" userId="51374a5f-5455-4b9a-8dfc-8929db270138" providerId="ADAL" clId="{5AD10273-26C3-40C0-9EB7-535027C612B6}" dt="2025-11-17T22:10:06.737" v="4875" actId="403"/>
          <ac:spMkLst>
            <pc:docMk/>
            <pc:sldMk cId="87856462" sldId="2145705554"/>
            <ac:spMk id="29" creationId="{711583A2-2AC0-A134-E3DC-E9CEFC6B2601}"/>
          </ac:spMkLst>
        </pc:spChg>
        <pc:spChg chg="del">
          <ac:chgData name="Kubanski, Aleks" userId="51374a5f-5455-4b9a-8dfc-8929db270138" providerId="ADAL" clId="{5AD10273-26C3-40C0-9EB7-535027C612B6}" dt="2025-11-17T20:53:03.941" v="2996" actId="478"/>
          <ac:spMkLst>
            <pc:docMk/>
            <pc:sldMk cId="87856462" sldId="2145705554"/>
            <ac:spMk id="30" creationId="{021CDC1F-C760-01C9-4EDE-1F3E158F72A5}"/>
          </ac:spMkLst>
        </pc:spChg>
        <pc:spChg chg="del mod">
          <ac:chgData name="Kubanski, Aleks" userId="51374a5f-5455-4b9a-8dfc-8929db270138" providerId="ADAL" clId="{5AD10273-26C3-40C0-9EB7-535027C612B6}" dt="2025-11-17T20:56:19.034" v="3034" actId="478"/>
          <ac:spMkLst>
            <pc:docMk/>
            <pc:sldMk cId="87856462" sldId="2145705554"/>
            <ac:spMk id="32" creationId="{1F8B11AC-F5B6-9744-10C1-C20D6E7F691D}"/>
          </ac:spMkLst>
        </pc:spChg>
        <pc:spChg chg="mod">
          <ac:chgData name="Kubanski, Aleks" userId="51374a5f-5455-4b9a-8dfc-8929db270138" providerId="ADAL" clId="{5AD10273-26C3-40C0-9EB7-535027C612B6}" dt="2025-11-17T22:10:36.535" v="4884" actId="20577"/>
          <ac:spMkLst>
            <pc:docMk/>
            <pc:sldMk cId="87856462" sldId="2145705554"/>
            <ac:spMk id="34" creationId="{FBF0294B-6CBF-6E0F-E8C2-72F62633F870}"/>
          </ac:spMkLst>
        </pc:spChg>
        <pc:spChg chg="add del mod">
          <ac:chgData name="Kubanski, Aleks" userId="51374a5f-5455-4b9a-8dfc-8929db270138" providerId="ADAL" clId="{5AD10273-26C3-40C0-9EB7-535027C612B6}" dt="2025-11-17T21:09:54.816" v="3168" actId="478"/>
          <ac:spMkLst>
            <pc:docMk/>
            <pc:sldMk cId="87856462" sldId="2145705554"/>
            <ac:spMk id="36" creationId="{9D254E30-3F92-C6B0-55A3-4029F5821B7B}"/>
          </ac:spMkLst>
        </pc:spChg>
        <pc:spChg chg="del">
          <ac:chgData name="Kubanski, Aleks" userId="51374a5f-5455-4b9a-8dfc-8929db270138" providerId="ADAL" clId="{5AD10273-26C3-40C0-9EB7-535027C612B6}" dt="2025-11-17T21:09:58.034" v="3170" actId="478"/>
          <ac:spMkLst>
            <pc:docMk/>
            <pc:sldMk cId="87856462" sldId="2145705554"/>
            <ac:spMk id="37" creationId="{E02F16AF-6FE8-DB44-9A3F-76AED76039C3}"/>
          </ac:spMkLst>
        </pc:spChg>
        <pc:spChg chg="del">
          <ac:chgData name="Kubanski, Aleks" userId="51374a5f-5455-4b9a-8dfc-8929db270138" providerId="ADAL" clId="{5AD10273-26C3-40C0-9EB7-535027C612B6}" dt="2025-11-17T21:09:56.463" v="3169" actId="478"/>
          <ac:spMkLst>
            <pc:docMk/>
            <pc:sldMk cId="87856462" sldId="2145705554"/>
            <ac:spMk id="38" creationId="{6707F3C5-90ED-EEF3-5B0B-A712AA1A9973}"/>
          </ac:spMkLst>
        </pc:spChg>
        <pc:spChg chg="del">
          <ac:chgData name="Kubanski, Aleks" userId="51374a5f-5455-4b9a-8dfc-8929db270138" providerId="ADAL" clId="{5AD10273-26C3-40C0-9EB7-535027C612B6}" dt="2025-11-17T21:10:00.591" v="3171" actId="478"/>
          <ac:spMkLst>
            <pc:docMk/>
            <pc:sldMk cId="87856462" sldId="2145705554"/>
            <ac:spMk id="39" creationId="{9BC6B298-EF14-05A3-FA90-B846D20F1F4D}"/>
          </ac:spMkLst>
        </pc:spChg>
        <pc:spChg chg="mod">
          <ac:chgData name="Kubanski, Aleks" userId="51374a5f-5455-4b9a-8dfc-8929db270138" providerId="ADAL" clId="{5AD10273-26C3-40C0-9EB7-535027C612B6}" dt="2025-11-17T21:08:26.176" v="3136" actId="1035"/>
          <ac:spMkLst>
            <pc:docMk/>
            <pc:sldMk cId="87856462" sldId="2145705554"/>
            <ac:spMk id="48" creationId="{2B59DB65-39A6-CD58-D493-0CC1F106E415}"/>
          </ac:spMkLst>
        </pc:spChg>
        <pc:spChg chg="mod">
          <ac:chgData name="Kubanski, Aleks" userId="51374a5f-5455-4b9a-8dfc-8929db270138" providerId="ADAL" clId="{5AD10273-26C3-40C0-9EB7-535027C612B6}" dt="2025-11-17T21:08:26.176" v="3136" actId="1035"/>
          <ac:spMkLst>
            <pc:docMk/>
            <pc:sldMk cId="87856462" sldId="2145705554"/>
            <ac:spMk id="52" creationId="{AA73989F-E607-F528-FCF5-52E425F7A39E}"/>
          </ac:spMkLst>
        </pc:spChg>
        <pc:spChg chg="add mod">
          <ac:chgData name="Kubanski, Aleks" userId="51374a5f-5455-4b9a-8dfc-8929db270138" providerId="ADAL" clId="{5AD10273-26C3-40C0-9EB7-535027C612B6}" dt="2025-11-17T21:09:23.784" v="3161" actId="207"/>
          <ac:spMkLst>
            <pc:docMk/>
            <pc:sldMk cId="87856462" sldId="2145705554"/>
            <ac:spMk id="60" creationId="{A5B060D5-BE50-6C4A-82FA-5E24F2C477BA}"/>
          </ac:spMkLst>
        </pc:spChg>
        <pc:spChg chg="mod">
          <ac:chgData name="Kubanski, Aleks" userId="51374a5f-5455-4b9a-8dfc-8929db270138" providerId="ADAL" clId="{5AD10273-26C3-40C0-9EB7-535027C612B6}" dt="2025-11-17T21:08:26.176" v="3136" actId="1035"/>
          <ac:spMkLst>
            <pc:docMk/>
            <pc:sldMk cId="87856462" sldId="2145705554"/>
            <ac:spMk id="62" creationId="{F62B3D64-2AA8-19A6-6624-07A13A7910F8}"/>
          </ac:spMkLst>
        </pc:spChg>
        <pc:spChg chg="mod">
          <ac:chgData name="Kubanski, Aleks" userId="51374a5f-5455-4b9a-8dfc-8929db270138" providerId="ADAL" clId="{5AD10273-26C3-40C0-9EB7-535027C612B6}" dt="2025-11-17T21:08:26.176" v="3136" actId="1035"/>
          <ac:spMkLst>
            <pc:docMk/>
            <pc:sldMk cId="87856462" sldId="2145705554"/>
            <ac:spMk id="63" creationId="{8CC56E95-D4CD-4C52-7FDB-699A2D45B492}"/>
          </ac:spMkLst>
        </pc:spChg>
        <pc:spChg chg="mod">
          <ac:chgData name="Kubanski, Aleks" userId="51374a5f-5455-4b9a-8dfc-8929db270138" providerId="ADAL" clId="{5AD10273-26C3-40C0-9EB7-535027C612B6}" dt="2025-11-17T21:08:26.176" v="3136" actId="1035"/>
          <ac:spMkLst>
            <pc:docMk/>
            <pc:sldMk cId="87856462" sldId="2145705554"/>
            <ac:spMk id="64" creationId="{53B44285-A5E6-BF7A-2696-9388289F8033}"/>
          </ac:spMkLst>
        </pc:spChg>
        <pc:spChg chg="add mod">
          <ac:chgData name="Kubanski, Aleks" userId="51374a5f-5455-4b9a-8dfc-8929db270138" providerId="ADAL" clId="{5AD10273-26C3-40C0-9EB7-535027C612B6}" dt="2025-11-17T21:09:01.785" v="3160" actId="1076"/>
          <ac:spMkLst>
            <pc:docMk/>
            <pc:sldMk cId="87856462" sldId="2145705554"/>
            <ac:spMk id="68" creationId="{83EF1AA5-CF0B-4E9E-E8EF-F3ADFC7C368B}"/>
          </ac:spMkLst>
        </pc:spChg>
        <pc:grpChg chg="del">
          <ac:chgData name="Kubanski, Aleks" userId="51374a5f-5455-4b9a-8dfc-8929db270138" providerId="ADAL" clId="{5AD10273-26C3-40C0-9EB7-535027C612B6}" dt="2025-11-17T20:52:59.647" v="2995" actId="478"/>
          <ac:grpSpMkLst>
            <pc:docMk/>
            <pc:sldMk cId="87856462" sldId="2145705554"/>
            <ac:grpSpMk id="12" creationId="{D9DAD81B-7098-2707-569F-47D9809AE850}"/>
          </ac:grpSpMkLst>
        </pc:grpChg>
        <pc:grpChg chg="del">
          <ac:chgData name="Kubanski, Aleks" userId="51374a5f-5455-4b9a-8dfc-8929db270138" providerId="ADAL" clId="{5AD10273-26C3-40C0-9EB7-535027C612B6}" dt="2025-11-17T20:52:59.647" v="2995" actId="478"/>
          <ac:grpSpMkLst>
            <pc:docMk/>
            <pc:sldMk cId="87856462" sldId="2145705554"/>
            <ac:grpSpMk id="13" creationId="{776EDB3E-19D2-594D-39EC-85C6698ED6F0}"/>
          </ac:grpSpMkLst>
        </pc:grpChg>
        <pc:grpChg chg="del">
          <ac:chgData name="Kubanski, Aleks" userId="51374a5f-5455-4b9a-8dfc-8929db270138" providerId="ADAL" clId="{5AD10273-26C3-40C0-9EB7-535027C612B6}" dt="2025-11-17T21:09:39.667" v="3166" actId="478"/>
          <ac:grpSpMkLst>
            <pc:docMk/>
            <pc:sldMk cId="87856462" sldId="2145705554"/>
            <ac:grpSpMk id="40" creationId="{F1EBDC5A-7784-8E44-6C55-B23128C27967}"/>
          </ac:grpSpMkLst>
        </pc:grpChg>
        <pc:grpChg chg="del">
          <ac:chgData name="Kubanski, Aleks" userId="51374a5f-5455-4b9a-8dfc-8929db270138" providerId="ADAL" clId="{5AD10273-26C3-40C0-9EB7-535027C612B6}" dt="2025-11-17T21:09:40.728" v="3167" actId="478"/>
          <ac:grpSpMkLst>
            <pc:docMk/>
            <pc:sldMk cId="87856462" sldId="2145705554"/>
            <ac:grpSpMk id="45" creationId="{80B9E13B-AA1D-9FD8-0F52-6422C9DD1CAD}"/>
          </ac:grpSpMkLst>
        </pc:grpChg>
        <pc:grpChg chg="del">
          <ac:chgData name="Kubanski, Aleks" userId="51374a5f-5455-4b9a-8dfc-8929db270138" providerId="ADAL" clId="{5AD10273-26C3-40C0-9EB7-535027C612B6}" dt="2025-11-17T21:09:37.149" v="3165" actId="478"/>
          <ac:grpSpMkLst>
            <pc:docMk/>
            <pc:sldMk cId="87856462" sldId="2145705554"/>
            <ac:grpSpMk id="50" creationId="{507BB05E-C3BB-FCC8-6FE5-7D2F0CA8384C}"/>
          </ac:grpSpMkLst>
        </pc:grpChg>
        <pc:grpChg chg="del">
          <ac:chgData name="Kubanski, Aleks" userId="51374a5f-5455-4b9a-8dfc-8929db270138" providerId="ADAL" clId="{5AD10273-26C3-40C0-9EB7-535027C612B6}" dt="2025-11-17T21:09:35.300" v="3164" actId="478"/>
          <ac:grpSpMkLst>
            <pc:docMk/>
            <pc:sldMk cId="87856462" sldId="2145705554"/>
            <ac:grpSpMk id="55" creationId="{27840098-E69D-46E3-C2AA-47C31EFC15A3}"/>
          </ac:grpSpMkLst>
        </pc:grpChg>
        <pc:graphicFrameChg chg="add del modGraphic">
          <ac:chgData name="Kubanski, Aleks" userId="51374a5f-5455-4b9a-8dfc-8929db270138" providerId="ADAL" clId="{5AD10273-26C3-40C0-9EB7-535027C612B6}" dt="2025-11-17T22:30:31.633" v="5247" actId="478"/>
          <ac:graphicFrameMkLst>
            <pc:docMk/>
            <pc:sldMk cId="87856462" sldId="2145705554"/>
            <ac:graphicFrameMk id="70" creationId="{97FF5369-DF62-B6C5-743D-A36B611AE915}"/>
          </ac:graphicFrameMkLst>
        </pc:graphicFrameChg>
        <pc:picChg chg="del mod">
          <ac:chgData name="Kubanski, Aleks" userId="51374a5f-5455-4b9a-8dfc-8929db270138" providerId="ADAL" clId="{5AD10273-26C3-40C0-9EB7-535027C612B6}" dt="2025-11-17T22:10:21.803" v="4880" actId="478"/>
          <ac:picMkLst>
            <pc:docMk/>
            <pc:sldMk cId="87856462" sldId="2145705554"/>
            <ac:picMk id="2" creationId="{EB2134D0-EB64-AB20-2684-2F5F8B947118}"/>
          </ac:picMkLst>
        </pc:picChg>
        <pc:cxnChg chg="del">
          <ac:chgData name="Kubanski, Aleks" userId="51374a5f-5455-4b9a-8dfc-8929db270138" providerId="ADAL" clId="{5AD10273-26C3-40C0-9EB7-535027C612B6}" dt="2025-11-17T20:52:59.647" v="2995" actId="478"/>
          <ac:cxnSpMkLst>
            <pc:docMk/>
            <pc:sldMk cId="87856462" sldId="2145705554"/>
            <ac:cxnSpMk id="9" creationId="{0347EF98-467B-ACB0-9F83-2F1BCA00442B}"/>
          </ac:cxnSpMkLst>
        </pc:cxnChg>
      </pc:sldChg>
      <pc:sldChg chg="addSp delSp modSp new del mod">
        <pc:chgData name="Kubanski, Aleks" userId="51374a5f-5455-4b9a-8dfc-8929db270138" providerId="ADAL" clId="{5AD10273-26C3-40C0-9EB7-535027C612B6}" dt="2025-11-17T21:18:16.379" v="3174" actId="47"/>
        <pc:sldMkLst>
          <pc:docMk/>
          <pc:sldMk cId="1597936519" sldId="2145705555"/>
        </pc:sldMkLst>
        <pc:spChg chg="del">
          <ac:chgData name="Kubanski, Aleks" userId="51374a5f-5455-4b9a-8dfc-8929db270138" providerId="ADAL" clId="{5AD10273-26C3-40C0-9EB7-535027C612B6}" dt="2025-11-17T21:00:22.006" v="3037" actId="478"/>
          <ac:spMkLst>
            <pc:docMk/>
            <pc:sldMk cId="1597936519" sldId="2145705555"/>
            <ac:spMk id="2" creationId="{91C29A52-C13F-006C-2E3B-762EC34A3036}"/>
          </ac:spMkLst>
        </pc:spChg>
        <pc:spChg chg="add mod">
          <ac:chgData name="Kubanski, Aleks" userId="51374a5f-5455-4b9a-8dfc-8929db270138" providerId="ADAL" clId="{5AD10273-26C3-40C0-9EB7-535027C612B6}" dt="2025-11-17T21:00:24.064" v="3038"/>
          <ac:spMkLst>
            <pc:docMk/>
            <pc:sldMk cId="1597936519" sldId="2145705555"/>
            <ac:spMk id="4" creationId="{CD8D42AC-F1BE-0158-55A7-2FA5A221B184}"/>
          </ac:spMkLst>
        </pc:spChg>
        <pc:spChg chg="mod">
          <ac:chgData name="Kubanski, Aleks" userId="51374a5f-5455-4b9a-8dfc-8929db270138" providerId="ADAL" clId="{5AD10273-26C3-40C0-9EB7-535027C612B6}" dt="2025-11-17T21:06:53.337" v="3118" actId="14100"/>
          <ac:spMkLst>
            <pc:docMk/>
            <pc:sldMk cId="1597936519" sldId="2145705555"/>
            <ac:spMk id="7" creationId="{DD594E32-6CEE-88B0-EFD3-F451EA251AE4}"/>
          </ac:spMkLst>
        </pc:spChg>
        <pc:spChg chg="mod">
          <ac:chgData name="Kubanski, Aleks" userId="51374a5f-5455-4b9a-8dfc-8929db270138" providerId="ADAL" clId="{5AD10273-26C3-40C0-9EB7-535027C612B6}" dt="2025-11-17T21:06:23.544" v="3114" actId="255"/>
          <ac:spMkLst>
            <pc:docMk/>
            <pc:sldMk cId="1597936519" sldId="2145705555"/>
            <ac:spMk id="10" creationId="{B2883C3B-6EDE-DFDF-BD43-8849F57FD175}"/>
          </ac:spMkLst>
        </pc:spChg>
        <pc:spChg chg="mod">
          <ac:chgData name="Kubanski, Aleks" userId="51374a5f-5455-4b9a-8dfc-8929db270138" providerId="ADAL" clId="{5AD10273-26C3-40C0-9EB7-535027C612B6}" dt="2025-11-17T21:06:46.786" v="3117" actId="14100"/>
          <ac:spMkLst>
            <pc:docMk/>
            <pc:sldMk cId="1597936519" sldId="2145705555"/>
            <ac:spMk id="13" creationId="{E7519AB5-37B5-4F38-8E50-58F7BD08C58F}"/>
          </ac:spMkLst>
        </pc:spChg>
        <pc:spChg chg="mod">
          <ac:chgData name="Kubanski, Aleks" userId="51374a5f-5455-4b9a-8dfc-8929db270138" providerId="ADAL" clId="{5AD10273-26C3-40C0-9EB7-535027C612B6}" dt="2025-11-17T21:00:24.064" v="3038"/>
          <ac:spMkLst>
            <pc:docMk/>
            <pc:sldMk cId="1597936519" sldId="2145705555"/>
            <ac:spMk id="27" creationId="{E17C0A83-767F-487A-2A00-3237C155E2D9}"/>
          </ac:spMkLst>
        </pc:spChg>
        <pc:spChg chg="mod">
          <ac:chgData name="Kubanski, Aleks" userId="51374a5f-5455-4b9a-8dfc-8929db270138" providerId="ADAL" clId="{5AD10273-26C3-40C0-9EB7-535027C612B6}" dt="2025-11-17T21:00:24.064" v="3038"/>
          <ac:spMkLst>
            <pc:docMk/>
            <pc:sldMk cId="1597936519" sldId="2145705555"/>
            <ac:spMk id="33" creationId="{F6792373-D57C-E5A4-2321-DB6BE0654F1B}"/>
          </ac:spMkLst>
        </pc:spChg>
        <pc:spChg chg="add mod">
          <ac:chgData name="Kubanski, Aleks" userId="51374a5f-5455-4b9a-8dfc-8929db270138" providerId="ADAL" clId="{5AD10273-26C3-40C0-9EB7-535027C612B6}" dt="2025-11-17T21:00:24.064" v="3038"/>
          <ac:spMkLst>
            <pc:docMk/>
            <pc:sldMk cId="1597936519" sldId="2145705555"/>
            <ac:spMk id="39" creationId="{95E878B5-FC5B-5EDA-AA63-CBA401374DF3}"/>
          </ac:spMkLst>
        </pc:spChg>
        <pc:spChg chg="mod">
          <ac:chgData name="Kubanski, Aleks" userId="51374a5f-5455-4b9a-8dfc-8929db270138" providerId="ADAL" clId="{5AD10273-26C3-40C0-9EB7-535027C612B6}" dt="2025-11-17T21:01:12.589" v="3045" actId="208"/>
          <ac:spMkLst>
            <pc:docMk/>
            <pc:sldMk cId="1597936519" sldId="2145705555"/>
            <ac:spMk id="41" creationId="{CFB2955E-C9F6-AC86-BF3A-D184FC54BDC6}"/>
          </ac:spMkLst>
        </pc:spChg>
        <pc:spChg chg="mod">
          <ac:chgData name="Kubanski, Aleks" userId="51374a5f-5455-4b9a-8dfc-8929db270138" providerId="ADAL" clId="{5AD10273-26C3-40C0-9EB7-535027C612B6}" dt="2025-11-17T21:01:12.589" v="3045" actId="208"/>
          <ac:spMkLst>
            <pc:docMk/>
            <pc:sldMk cId="1597936519" sldId="2145705555"/>
            <ac:spMk id="42" creationId="{D2091314-606E-F0E1-B5DA-D7364AF921E6}"/>
          </ac:spMkLst>
        </pc:spChg>
        <pc:spChg chg="mod">
          <ac:chgData name="Kubanski, Aleks" userId="51374a5f-5455-4b9a-8dfc-8929db270138" providerId="ADAL" clId="{5AD10273-26C3-40C0-9EB7-535027C612B6}" dt="2025-11-17T21:01:12.589" v="3045" actId="208"/>
          <ac:spMkLst>
            <pc:docMk/>
            <pc:sldMk cId="1597936519" sldId="2145705555"/>
            <ac:spMk id="43" creationId="{FFE08334-DF33-2AAC-2A16-17FCBE502784}"/>
          </ac:spMkLst>
        </pc:spChg>
        <pc:spChg chg="mod">
          <ac:chgData name="Kubanski, Aleks" userId="51374a5f-5455-4b9a-8dfc-8929db270138" providerId="ADAL" clId="{5AD10273-26C3-40C0-9EB7-535027C612B6}" dt="2025-11-17T21:01:12.589" v="3045" actId="208"/>
          <ac:spMkLst>
            <pc:docMk/>
            <pc:sldMk cId="1597936519" sldId="2145705555"/>
            <ac:spMk id="44" creationId="{D87C8BD7-463D-00DA-B589-937EE4108EB9}"/>
          </ac:spMkLst>
        </pc:spChg>
        <pc:spChg chg="mod">
          <ac:chgData name="Kubanski, Aleks" userId="51374a5f-5455-4b9a-8dfc-8929db270138" providerId="ADAL" clId="{5AD10273-26C3-40C0-9EB7-535027C612B6}" dt="2025-11-17T21:01:12.589" v="3045" actId="208"/>
          <ac:spMkLst>
            <pc:docMk/>
            <pc:sldMk cId="1597936519" sldId="2145705555"/>
            <ac:spMk id="45" creationId="{CEC45758-9C1B-FA48-2C26-C8378738F298}"/>
          </ac:spMkLst>
        </pc:spChg>
        <pc:spChg chg="mod">
          <ac:chgData name="Kubanski, Aleks" userId="51374a5f-5455-4b9a-8dfc-8929db270138" providerId="ADAL" clId="{5AD10273-26C3-40C0-9EB7-535027C612B6}" dt="2025-11-17T21:01:12.589" v="3045" actId="208"/>
          <ac:spMkLst>
            <pc:docMk/>
            <pc:sldMk cId="1597936519" sldId="2145705555"/>
            <ac:spMk id="46" creationId="{E018D51C-17F8-583E-04FD-84CAEFA127D4}"/>
          </ac:spMkLst>
        </pc:spChg>
        <pc:spChg chg="del">
          <ac:chgData name="Kubanski, Aleks" userId="51374a5f-5455-4b9a-8dfc-8929db270138" providerId="ADAL" clId="{5AD10273-26C3-40C0-9EB7-535027C612B6}" dt="2025-11-17T21:03:17.276" v="3051" actId="478"/>
          <ac:spMkLst>
            <pc:docMk/>
            <pc:sldMk cId="1597936519" sldId="2145705555"/>
            <ac:spMk id="49" creationId="{EE29A29A-FA95-E90B-6FE7-11631F96FA57}"/>
          </ac:spMkLst>
        </pc:spChg>
        <pc:spChg chg="del">
          <ac:chgData name="Kubanski, Aleks" userId="51374a5f-5455-4b9a-8dfc-8929db270138" providerId="ADAL" clId="{5AD10273-26C3-40C0-9EB7-535027C612B6}" dt="2025-11-17T21:03:17.276" v="3051" actId="478"/>
          <ac:spMkLst>
            <pc:docMk/>
            <pc:sldMk cId="1597936519" sldId="2145705555"/>
            <ac:spMk id="52" creationId="{AEF6F898-2D45-E9E1-BFA3-533E719CED9A}"/>
          </ac:spMkLst>
        </pc:spChg>
        <pc:spChg chg="mod">
          <ac:chgData name="Kubanski, Aleks" userId="51374a5f-5455-4b9a-8dfc-8929db270138" providerId="ADAL" clId="{5AD10273-26C3-40C0-9EB7-535027C612B6}" dt="2025-11-17T21:00:24.064" v="3038"/>
          <ac:spMkLst>
            <pc:docMk/>
            <pc:sldMk cId="1597936519" sldId="2145705555"/>
            <ac:spMk id="54" creationId="{17E66EA7-8429-72F6-91A3-DB0A48E1DD43}"/>
          </ac:spMkLst>
        </pc:spChg>
        <pc:spChg chg="del">
          <ac:chgData name="Kubanski, Aleks" userId="51374a5f-5455-4b9a-8dfc-8929db270138" providerId="ADAL" clId="{5AD10273-26C3-40C0-9EB7-535027C612B6}" dt="2025-11-17T21:03:17.276" v="3051" actId="478"/>
          <ac:spMkLst>
            <pc:docMk/>
            <pc:sldMk cId="1597936519" sldId="2145705555"/>
            <ac:spMk id="56" creationId="{03CB096E-953B-F6A2-81FA-886E8EB76D64}"/>
          </ac:spMkLst>
        </pc:spChg>
        <pc:spChg chg="mod">
          <ac:chgData name="Kubanski, Aleks" userId="51374a5f-5455-4b9a-8dfc-8929db270138" providerId="ADAL" clId="{5AD10273-26C3-40C0-9EB7-535027C612B6}" dt="2025-11-17T21:05:08.511" v="3100" actId="6549"/>
          <ac:spMkLst>
            <pc:docMk/>
            <pc:sldMk cId="1597936519" sldId="2145705555"/>
            <ac:spMk id="61" creationId="{54D08097-D23D-AE5B-198F-342203B7D329}"/>
          </ac:spMkLst>
        </pc:spChg>
        <pc:spChg chg="del mod">
          <ac:chgData name="Kubanski, Aleks" userId="51374a5f-5455-4b9a-8dfc-8929db270138" providerId="ADAL" clId="{5AD10273-26C3-40C0-9EB7-535027C612B6}" dt="2025-11-17T21:04:36.622" v="3095" actId="478"/>
          <ac:spMkLst>
            <pc:docMk/>
            <pc:sldMk cId="1597936519" sldId="2145705555"/>
            <ac:spMk id="63" creationId="{B15FA410-7EE2-815C-6F59-6606987A9265}"/>
          </ac:spMkLst>
        </pc:spChg>
        <pc:spChg chg="del mod">
          <ac:chgData name="Kubanski, Aleks" userId="51374a5f-5455-4b9a-8dfc-8929db270138" providerId="ADAL" clId="{5AD10273-26C3-40C0-9EB7-535027C612B6}" dt="2025-11-17T21:04:37.344" v="3096" actId="478"/>
          <ac:spMkLst>
            <pc:docMk/>
            <pc:sldMk cId="1597936519" sldId="2145705555"/>
            <ac:spMk id="64" creationId="{CE776B79-B230-BAF9-51BF-84BDB30F0B14}"/>
          </ac:spMkLst>
        </pc:spChg>
        <pc:spChg chg="mod">
          <ac:chgData name="Kubanski, Aleks" userId="51374a5f-5455-4b9a-8dfc-8929db270138" providerId="ADAL" clId="{5AD10273-26C3-40C0-9EB7-535027C612B6}" dt="2025-11-17T21:00:34.885" v="3039"/>
          <ac:spMkLst>
            <pc:docMk/>
            <pc:sldMk cId="1597936519" sldId="2145705555"/>
            <ac:spMk id="67" creationId="{45A8EDE6-1322-59E7-E075-35123D64C683}"/>
          </ac:spMkLst>
        </pc:spChg>
        <pc:spChg chg="mod">
          <ac:chgData name="Kubanski, Aleks" userId="51374a5f-5455-4b9a-8dfc-8929db270138" providerId="ADAL" clId="{5AD10273-26C3-40C0-9EB7-535027C612B6}" dt="2025-11-17T21:00:34.885" v="3039"/>
          <ac:spMkLst>
            <pc:docMk/>
            <pc:sldMk cId="1597936519" sldId="2145705555"/>
            <ac:spMk id="70" creationId="{7C6C46CC-3B0C-695A-8690-2BFBAD9A1AA5}"/>
          </ac:spMkLst>
        </pc:spChg>
        <pc:spChg chg="mod">
          <ac:chgData name="Kubanski, Aleks" userId="51374a5f-5455-4b9a-8dfc-8929db270138" providerId="ADAL" clId="{5AD10273-26C3-40C0-9EB7-535027C612B6}" dt="2025-11-17T21:00:34.885" v="3039"/>
          <ac:spMkLst>
            <pc:docMk/>
            <pc:sldMk cId="1597936519" sldId="2145705555"/>
            <ac:spMk id="72" creationId="{B154F3B4-9464-D919-3317-59960F0BBBFB}"/>
          </ac:spMkLst>
        </pc:spChg>
        <pc:spChg chg="mod">
          <ac:chgData name="Kubanski, Aleks" userId="51374a5f-5455-4b9a-8dfc-8929db270138" providerId="ADAL" clId="{5AD10273-26C3-40C0-9EB7-535027C612B6}" dt="2025-11-17T21:00:34.885" v="3039"/>
          <ac:spMkLst>
            <pc:docMk/>
            <pc:sldMk cId="1597936519" sldId="2145705555"/>
            <ac:spMk id="73" creationId="{BBDE5B4A-5E3A-34B2-9ED1-035331C7B78C}"/>
          </ac:spMkLst>
        </pc:spChg>
        <pc:spChg chg="mod">
          <ac:chgData name="Kubanski, Aleks" userId="51374a5f-5455-4b9a-8dfc-8929db270138" providerId="ADAL" clId="{5AD10273-26C3-40C0-9EB7-535027C612B6}" dt="2025-11-17T21:00:34.885" v="3039"/>
          <ac:spMkLst>
            <pc:docMk/>
            <pc:sldMk cId="1597936519" sldId="2145705555"/>
            <ac:spMk id="74" creationId="{FD58754D-647E-A0AA-DC22-8612FD91EB2D}"/>
          </ac:spMkLst>
        </pc:spChg>
        <pc:grpChg chg="mod">
          <ac:chgData name="Kubanski, Aleks" userId="51374a5f-5455-4b9a-8dfc-8929db270138" providerId="ADAL" clId="{5AD10273-26C3-40C0-9EB7-535027C612B6}" dt="2025-11-17T21:03:25.614" v="3082" actId="1037"/>
          <ac:grpSpMkLst>
            <pc:docMk/>
            <pc:sldMk cId="1597936519" sldId="2145705555"/>
            <ac:grpSpMk id="6" creationId="{2D53A922-20D6-6284-9AE8-E935FB9C35C9}"/>
          </ac:grpSpMkLst>
        </pc:grpChg>
        <pc:grpChg chg="mod">
          <ac:chgData name="Kubanski, Aleks" userId="51374a5f-5455-4b9a-8dfc-8929db270138" providerId="ADAL" clId="{5AD10273-26C3-40C0-9EB7-535027C612B6}" dt="2025-11-17T21:03:25.614" v="3082" actId="1037"/>
          <ac:grpSpMkLst>
            <pc:docMk/>
            <pc:sldMk cId="1597936519" sldId="2145705555"/>
            <ac:grpSpMk id="9" creationId="{49EEBD2A-F9C2-08BA-A208-BC2BBFCF58E2}"/>
          </ac:grpSpMkLst>
        </pc:grpChg>
        <pc:grpChg chg="mod">
          <ac:chgData name="Kubanski, Aleks" userId="51374a5f-5455-4b9a-8dfc-8929db270138" providerId="ADAL" clId="{5AD10273-26C3-40C0-9EB7-535027C612B6}" dt="2025-11-17T21:03:25.614" v="3082" actId="1037"/>
          <ac:grpSpMkLst>
            <pc:docMk/>
            <pc:sldMk cId="1597936519" sldId="2145705555"/>
            <ac:grpSpMk id="12" creationId="{E80BE1D4-F6BA-CEBB-0BF3-F08CA71E8B77}"/>
          </ac:grpSpMkLst>
        </pc:grpChg>
        <pc:grpChg chg="del">
          <ac:chgData name="Kubanski, Aleks" userId="51374a5f-5455-4b9a-8dfc-8929db270138" providerId="ADAL" clId="{5AD10273-26C3-40C0-9EB7-535027C612B6}" dt="2025-11-17T21:03:17.276" v="3051" actId="478"/>
          <ac:grpSpMkLst>
            <pc:docMk/>
            <pc:sldMk cId="1597936519" sldId="2145705555"/>
            <ac:grpSpMk id="53" creationId="{B059671B-9E37-A79D-B0CA-4608F93CD6E3}"/>
          </ac:grpSpMkLst>
        </pc:grpChg>
        <pc:grpChg chg="del">
          <ac:chgData name="Kubanski, Aleks" userId="51374a5f-5455-4b9a-8dfc-8929db270138" providerId="ADAL" clId="{5AD10273-26C3-40C0-9EB7-535027C612B6}" dt="2025-11-17T21:03:14.732" v="3050" actId="478"/>
          <ac:grpSpMkLst>
            <pc:docMk/>
            <pc:sldMk cId="1597936519" sldId="2145705555"/>
            <ac:grpSpMk id="57" creationId="{AA2230BF-143C-EBEE-2C81-F8AD78C89A97}"/>
          </ac:grpSpMkLst>
        </pc:grpChg>
        <pc:grpChg chg="del mod">
          <ac:chgData name="Kubanski, Aleks" userId="51374a5f-5455-4b9a-8dfc-8929db270138" providerId="ADAL" clId="{5AD10273-26C3-40C0-9EB7-535027C612B6}" dt="2025-11-17T21:05:10.640" v="3101" actId="478"/>
          <ac:grpSpMkLst>
            <pc:docMk/>
            <pc:sldMk cId="1597936519" sldId="2145705555"/>
            <ac:grpSpMk id="60" creationId="{4764A55F-89BE-28BF-52E4-EB32B39DCD54}"/>
          </ac:grpSpMkLst>
        </pc:grpChg>
        <pc:grpChg chg="add del mod">
          <ac:chgData name="Kubanski, Aleks" userId="51374a5f-5455-4b9a-8dfc-8929db270138" providerId="ADAL" clId="{5AD10273-26C3-40C0-9EB7-535027C612B6}" dt="2025-11-17T21:01:16.086" v="3046" actId="478"/>
          <ac:grpSpMkLst>
            <pc:docMk/>
            <pc:sldMk cId="1597936519" sldId="2145705555"/>
            <ac:grpSpMk id="65" creationId="{0FC72EFB-30FD-F9E1-4B7B-508AA6DD0025}"/>
          </ac:grpSpMkLst>
        </pc:grpChg>
        <pc:grpChg chg="mod">
          <ac:chgData name="Kubanski, Aleks" userId="51374a5f-5455-4b9a-8dfc-8929db270138" providerId="ADAL" clId="{5AD10273-26C3-40C0-9EB7-535027C612B6}" dt="2025-11-17T21:00:34.885" v="3039"/>
          <ac:grpSpMkLst>
            <pc:docMk/>
            <pc:sldMk cId="1597936519" sldId="2145705555"/>
            <ac:grpSpMk id="66" creationId="{68974EE7-BB5F-A1B3-2618-75DB8CA1620D}"/>
          </ac:grpSpMkLst>
        </pc:grpChg>
        <pc:grpChg chg="mod">
          <ac:chgData name="Kubanski, Aleks" userId="51374a5f-5455-4b9a-8dfc-8929db270138" providerId="ADAL" clId="{5AD10273-26C3-40C0-9EB7-535027C612B6}" dt="2025-11-17T21:00:34.885" v="3039"/>
          <ac:grpSpMkLst>
            <pc:docMk/>
            <pc:sldMk cId="1597936519" sldId="2145705555"/>
            <ac:grpSpMk id="69" creationId="{973A4E94-FE94-063A-C4B8-81990EEBB122}"/>
          </ac:grpSpMkLst>
        </pc:grpChg>
        <pc:grpChg chg="mod">
          <ac:chgData name="Kubanski, Aleks" userId="51374a5f-5455-4b9a-8dfc-8929db270138" providerId="ADAL" clId="{5AD10273-26C3-40C0-9EB7-535027C612B6}" dt="2025-11-17T21:00:34.885" v="3039"/>
          <ac:grpSpMkLst>
            <pc:docMk/>
            <pc:sldMk cId="1597936519" sldId="2145705555"/>
            <ac:grpSpMk id="71" creationId="{71C1FA67-C5F4-D1AB-D635-526D9D7E13D7}"/>
          </ac:grpSpMkLst>
        </pc:grpChg>
        <pc:picChg chg="del">
          <ac:chgData name="Kubanski, Aleks" userId="51374a5f-5455-4b9a-8dfc-8929db270138" providerId="ADAL" clId="{5AD10273-26C3-40C0-9EB7-535027C612B6}" dt="2025-11-17T21:00:52.717" v="3042" actId="478"/>
          <ac:picMkLst>
            <pc:docMk/>
            <pc:sldMk cId="1597936519" sldId="2145705555"/>
            <ac:picMk id="47" creationId="{72C57F1F-5020-5B26-D2DD-59BE773673B6}"/>
          </ac:picMkLst>
        </pc:picChg>
        <pc:picChg chg="del">
          <ac:chgData name="Kubanski, Aleks" userId="51374a5f-5455-4b9a-8dfc-8929db270138" providerId="ADAL" clId="{5AD10273-26C3-40C0-9EB7-535027C612B6}" dt="2025-11-17T21:03:11.805" v="3049" actId="478"/>
          <ac:picMkLst>
            <pc:docMk/>
            <pc:sldMk cId="1597936519" sldId="2145705555"/>
            <ac:picMk id="48" creationId="{16A1784D-D07D-4897-31BC-7B9762ED4F50}"/>
          </ac:picMkLst>
        </pc:picChg>
        <pc:picChg chg="del">
          <ac:chgData name="Kubanski, Aleks" userId="51374a5f-5455-4b9a-8dfc-8929db270138" providerId="ADAL" clId="{5AD10273-26C3-40C0-9EB7-535027C612B6}" dt="2025-11-17T21:03:09.794" v="3047" actId="478"/>
          <ac:picMkLst>
            <pc:docMk/>
            <pc:sldMk cId="1597936519" sldId="2145705555"/>
            <ac:picMk id="50" creationId="{D0AB5BB6-39B7-C69F-43CC-7BFD09A2214E}"/>
          </ac:picMkLst>
        </pc:picChg>
        <pc:picChg chg="del">
          <ac:chgData name="Kubanski, Aleks" userId="51374a5f-5455-4b9a-8dfc-8929db270138" providerId="ADAL" clId="{5AD10273-26C3-40C0-9EB7-535027C612B6}" dt="2025-11-17T21:03:10.900" v="3048" actId="478"/>
          <ac:picMkLst>
            <pc:docMk/>
            <pc:sldMk cId="1597936519" sldId="2145705555"/>
            <ac:picMk id="51" creationId="{39481CDE-C3A1-8F1D-836D-E83E0E1F7CED}"/>
          </ac:picMkLst>
        </pc:picChg>
        <pc:cxnChg chg="mod">
          <ac:chgData name="Kubanski, Aleks" userId="51374a5f-5455-4b9a-8dfc-8929db270138" providerId="ADAL" clId="{5AD10273-26C3-40C0-9EB7-535027C612B6}" dt="2025-11-17T21:00:34.885" v="3039"/>
          <ac:cxnSpMkLst>
            <pc:docMk/>
            <pc:sldMk cId="1597936519" sldId="2145705555"/>
            <ac:cxnSpMk id="68" creationId="{63B2949B-1902-77A1-D3EF-AAB39885A0C7}"/>
          </ac:cxnSpMkLst>
        </pc:cxnChg>
      </pc:sldChg>
      <pc:sldChg chg="addSp delSp modSp add mod">
        <pc:chgData name="Kubanski, Aleks" userId="51374a5f-5455-4b9a-8dfc-8929db270138" providerId="ADAL" clId="{5AD10273-26C3-40C0-9EB7-535027C612B6}" dt="2025-11-17T22:22:19.165" v="5118" actId="20577"/>
        <pc:sldMkLst>
          <pc:docMk/>
          <pc:sldMk cId="3457650372" sldId="2145705555"/>
        </pc:sldMkLst>
        <pc:spChg chg="add del mod">
          <ac:chgData name="Kubanski, Aleks" userId="51374a5f-5455-4b9a-8dfc-8929db270138" providerId="ADAL" clId="{5AD10273-26C3-40C0-9EB7-535027C612B6}" dt="2025-11-17T22:10:54.718" v="4885" actId="478"/>
          <ac:spMkLst>
            <pc:docMk/>
            <pc:sldMk cId="3457650372" sldId="2145705555"/>
            <ac:spMk id="2" creationId="{92A7074C-C843-8236-4C6C-BB35B5C81EE0}"/>
          </ac:spMkLst>
        </pc:spChg>
        <pc:spChg chg="add del mod">
          <ac:chgData name="Kubanski, Aleks" userId="51374a5f-5455-4b9a-8dfc-8929db270138" providerId="ADAL" clId="{5AD10273-26C3-40C0-9EB7-535027C612B6}" dt="2025-11-17T21:20:56.826" v="3325" actId="478"/>
          <ac:spMkLst>
            <pc:docMk/>
            <pc:sldMk cId="3457650372" sldId="2145705555"/>
            <ac:spMk id="3" creationId="{B44F1048-FC8B-CBF7-54EF-6965807BC04A}"/>
          </ac:spMkLst>
        </pc:spChg>
        <pc:spChg chg="add mod topLvl">
          <ac:chgData name="Kubanski, Aleks" userId="51374a5f-5455-4b9a-8dfc-8929db270138" providerId="ADAL" clId="{5AD10273-26C3-40C0-9EB7-535027C612B6}" dt="2025-11-17T21:23:57.767" v="3591" actId="164"/>
          <ac:spMkLst>
            <pc:docMk/>
            <pc:sldMk cId="3457650372" sldId="2145705555"/>
            <ac:spMk id="5" creationId="{87FCB6DC-1F6E-3A02-6856-ECCD07FB6A80}"/>
          </ac:spMkLst>
        </pc:spChg>
        <pc:spChg chg="mod">
          <ac:chgData name="Kubanski, Aleks" userId="51374a5f-5455-4b9a-8dfc-8929db270138" providerId="ADAL" clId="{5AD10273-26C3-40C0-9EB7-535027C612B6}" dt="2025-11-17T22:22:19.165" v="5118" actId="20577"/>
          <ac:spMkLst>
            <pc:docMk/>
            <pc:sldMk cId="3457650372" sldId="2145705555"/>
            <ac:spMk id="18" creationId="{D192951E-0E89-7240-7112-588AD911619B}"/>
          </ac:spMkLst>
        </pc:spChg>
        <pc:spChg chg="del">
          <ac:chgData name="Kubanski, Aleks" userId="51374a5f-5455-4b9a-8dfc-8929db270138" providerId="ADAL" clId="{5AD10273-26C3-40C0-9EB7-535027C612B6}" dt="2025-11-17T21:26:39.343" v="3624" actId="478"/>
          <ac:spMkLst>
            <pc:docMk/>
            <pc:sldMk cId="3457650372" sldId="2145705555"/>
            <ac:spMk id="20" creationId="{DEF3B250-434D-4C30-8C0E-C2B0D3CB841B}"/>
          </ac:spMkLst>
        </pc:spChg>
        <pc:spChg chg="del">
          <ac:chgData name="Kubanski, Aleks" userId="51374a5f-5455-4b9a-8dfc-8929db270138" providerId="ADAL" clId="{5AD10273-26C3-40C0-9EB7-535027C612B6}" dt="2025-11-17T21:26:41.596" v="3625" actId="478"/>
          <ac:spMkLst>
            <pc:docMk/>
            <pc:sldMk cId="3457650372" sldId="2145705555"/>
            <ac:spMk id="22" creationId="{2E1E4141-6381-127A-CAEC-DA38D5CCCEC8}"/>
          </ac:spMkLst>
        </pc:spChg>
        <pc:spChg chg="del mod">
          <ac:chgData name="Kubanski, Aleks" userId="51374a5f-5455-4b9a-8dfc-8929db270138" providerId="ADAL" clId="{5AD10273-26C3-40C0-9EB7-535027C612B6}" dt="2025-11-17T21:26:44.093" v="3627" actId="478"/>
          <ac:spMkLst>
            <pc:docMk/>
            <pc:sldMk cId="3457650372" sldId="2145705555"/>
            <ac:spMk id="26" creationId="{F4F12AF3-18FC-5D77-F67F-3DDC18A8E1DB}"/>
          </ac:spMkLst>
        </pc:spChg>
        <pc:spChg chg="del">
          <ac:chgData name="Kubanski, Aleks" userId="51374a5f-5455-4b9a-8dfc-8929db270138" providerId="ADAL" clId="{5AD10273-26C3-40C0-9EB7-535027C612B6}" dt="2025-11-17T21:26:44.093" v="3627" actId="478"/>
          <ac:spMkLst>
            <pc:docMk/>
            <pc:sldMk cId="3457650372" sldId="2145705555"/>
            <ac:spMk id="28" creationId="{D3B4D95A-8C7A-602D-B57B-005B194902C3}"/>
          </ac:spMkLst>
        </pc:spChg>
        <pc:spChg chg="del">
          <ac:chgData name="Kubanski, Aleks" userId="51374a5f-5455-4b9a-8dfc-8929db270138" providerId="ADAL" clId="{5AD10273-26C3-40C0-9EB7-535027C612B6}" dt="2025-11-17T21:26:44.093" v="3627" actId="478"/>
          <ac:spMkLst>
            <pc:docMk/>
            <pc:sldMk cId="3457650372" sldId="2145705555"/>
            <ac:spMk id="30" creationId="{A10CC931-845C-9EC4-EB21-903B19A80148}"/>
          </ac:spMkLst>
        </pc:spChg>
        <pc:spChg chg="mod">
          <ac:chgData name="Kubanski, Aleks" userId="51374a5f-5455-4b9a-8dfc-8929db270138" providerId="ADAL" clId="{5AD10273-26C3-40C0-9EB7-535027C612B6}" dt="2025-11-17T21:18:47.015" v="3182" actId="113"/>
          <ac:spMkLst>
            <pc:docMk/>
            <pc:sldMk cId="3457650372" sldId="2145705555"/>
            <ac:spMk id="31" creationId="{5528553E-2FAE-7DE1-FDD5-F83F00D641BE}"/>
          </ac:spMkLst>
        </pc:spChg>
        <pc:spChg chg="add mod topLvl">
          <ac:chgData name="Kubanski, Aleks" userId="51374a5f-5455-4b9a-8dfc-8929db270138" providerId="ADAL" clId="{5AD10273-26C3-40C0-9EB7-535027C612B6}" dt="2025-11-17T21:23:57.767" v="3591" actId="164"/>
          <ac:spMkLst>
            <pc:docMk/>
            <pc:sldMk cId="3457650372" sldId="2145705555"/>
            <ac:spMk id="97" creationId="{657026AE-B257-566A-FD61-16F90592A76A}"/>
          </ac:spMkLst>
        </pc:spChg>
        <pc:spChg chg="mod topLvl">
          <ac:chgData name="Kubanski, Aleks" userId="51374a5f-5455-4b9a-8dfc-8929db270138" providerId="ADAL" clId="{5AD10273-26C3-40C0-9EB7-535027C612B6}" dt="2025-11-17T21:23:57.767" v="3591" actId="164"/>
          <ac:spMkLst>
            <pc:docMk/>
            <pc:sldMk cId="3457650372" sldId="2145705555"/>
            <ac:spMk id="98" creationId="{23BEF457-6ADD-0045-9091-81E53408066A}"/>
          </ac:spMkLst>
        </pc:spChg>
        <pc:spChg chg="mod">
          <ac:chgData name="Kubanski, Aleks" userId="51374a5f-5455-4b9a-8dfc-8929db270138" providerId="ADAL" clId="{5AD10273-26C3-40C0-9EB7-535027C612B6}" dt="2025-11-17T21:21:46.859" v="3342" actId="165"/>
          <ac:spMkLst>
            <pc:docMk/>
            <pc:sldMk cId="3457650372" sldId="2145705555"/>
            <ac:spMk id="102" creationId="{D308CB46-1E81-26CA-1E80-D0D115E4EB74}"/>
          </ac:spMkLst>
        </pc:spChg>
        <pc:spChg chg="mod">
          <ac:chgData name="Kubanski, Aleks" userId="51374a5f-5455-4b9a-8dfc-8929db270138" providerId="ADAL" clId="{5AD10273-26C3-40C0-9EB7-535027C612B6}" dt="2025-11-17T21:22:55.450" v="3568" actId="207"/>
          <ac:spMkLst>
            <pc:docMk/>
            <pc:sldMk cId="3457650372" sldId="2145705555"/>
            <ac:spMk id="106" creationId="{8A354E6F-28D5-F489-0EA3-A985EB924522}"/>
          </ac:spMkLst>
        </pc:spChg>
        <pc:spChg chg="mod">
          <ac:chgData name="Kubanski, Aleks" userId="51374a5f-5455-4b9a-8dfc-8929db270138" providerId="ADAL" clId="{5AD10273-26C3-40C0-9EB7-535027C612B6}" dt="2025-11-17T21:21:46.859" v="3342" actId="165"/>
          <ac:spMkLst>
            <pc:docMk/>
            <pc:sldMk cId="3457650372" sldId="2145705555"/>
            <ac:spMk id="107" creationId="{66B1F360-0FB0-0D61-179B-D88EC73C852D}"/>
          </ac:spMkLst>
        </pc:spChg>
        <pc:spChg chg="add del mod">
          <ac:chgData name="Kubanski, Aleks" userId="51374a5f-5455-4b9a-8dfc-8929db270138" providerId="ADAL" clId="{5AD10273-26C3-40C0-9EB7-535027C612B6}" dt="2025-11-17T21:20:53.286" v="3323" actId="478"/>
          <ac:spMkLst>
            <pc:docMk/>
            <pc:sldMk cId="3457650372" sldId="2145705555"/>
            <ac:spMk id="108" creationId="{E1D15727-EF77-44E0-32A5-BB3273A67C91}"/>
          </ac:spMkLst>
        </pc:spChg>
        <pc:spChg chg="add del mod">
          <ac:chgData name="Kubanski, Aleks" userId="51374a5f-5455-4b9a-8dfc-8929db270138" providerId="ADAL" clId="{5AD10273-26C3-40C0-9EB7-535027C612B6}" dt="2025-11-17T21:20:56.127" v="3324" actId="478"/>
          <ac:spMkLst>
            <pc:docMk/>
            <pc:sldMk cId="3457650372" sldId="2145705555"/>
            <ac:spMk id="109" creationId="{0856245E-7CAF-B768-48E7-C12961E37F6A}"/>
          </ac:spMkLst>
        </pc:spChg>
        <pc:spChg chg="add del mod">
          <ac:chgData name="Kubanski, Aleks" userId="51374a5f-5455-4b9a-8dfc-8929db270138" providerId="ADAL" clId="{5AD10273-26C3-40C0-9EB7-535027C612B6}" dt="2025-11-17T21:20:50.426" v="3322" actId="478"/>
          <ac:spMkLst>
            <pc:docMk/>
            <pc:sldMk cId="3457650372" sldId="2145705555"/>
            <ac:spMk id="111" creationId="{4DEA18FA-1AE1-1DAB-884B-B00718E9C488}"/>
          </ac:spMkLst>
        </pc:spChg>
        <pc:spChg chg="add mod">
          <ac:chgData name="Kubanski, Aleks" userId="51374a5f-5455-4b9a-8dfc-8929db270138" providerId="ADAL" clId="{5AD10273-26C3-40C0-9EB7-535027C612B6}" dt="2025-11-17T21:24:11.230" v="3605" actId="1038"/>
          <ac:spMkLst>
            <pc:docMk/>
            <pc:sldMk cId="3457650372" sldId="2145705555"/>
            <ac:spMk id="114" creationId="{ED54FD16-787E-F0EC-6B85-EC36C21A7805}"/>
          </ac:spMkLst>
        </pc:spChg>
        <pc:spChg chg="add mod">
          <ac:chgData name="Kubanski, Aleks" userId="51374a5f-5455-4b9a-8dfc-8929db270138" providerId="ADAL" clId="{5AD10273-26C3-40C0-9EB7-535027C612B6}" dt="2025-11-17T21:24:49.515" v="3614" actId="1076"/>
          <ac:spMkLst>
            <pc:docMk/>
            <pc:sldMk cId="3457650372" sldId="2145705555"/>
            <ac:spMk id="116" creationId="{2C4840A2-4613-28E2-2807-E500CB5DA228}"/>
          </ac:spMkLst>
        </pc:spChg>
        <pc:spChg chg="add mod">
          <ac:chgData name="Kubanski, Aleks" userId="51374a5f-5455-4b9a-8dfc-8929db270138" providerId="ADAL" clId="{5AD10273-26C3-40C0-9EB7-535027C612B6}" dt="2025-11-17T21:25:05.955" v="3617" actId="14100"/>
          <ac:spMkLst>
            <pc:docMk/>
            <pc:sldMk cId="3457650372" sldId="2145705555"/>
            <ac:spMk id="119" creationId="{CDD3A15B-EC0F-B591-715B-D6BFA2EEC6FB}"/>
          </ac:spMkLst>
        </pc:spChg>
        <pc:spChg chg="add del mod">
          <ac:chgData name="Kubanski, Aleks" userId="51374a5f-5455-4b9a-8dfc-8929db270138" providerId="ADAL" clId="{5AD10273-26C3-40C0-9EB7-535027C612B6}" dt="2025-11-17T22:22:10.975" v="5113" actId="478"/>
          <ac:spMkLst>
            <pc:docMk/>
            <pc:sldMk cId="3457650372" sldId="2145705555"/>
            <ac:spMk id="120" creationId="{CA45D494-7499-3166-6034-74C78EE83D11}"/>
          </ac:spMkLst>
        </pc:spChg>
        <pc:grpChg chg="mod topLvl">
          <ac:chgData name="Kubanski, Aleks" userId="51374a5f-5455-4b9a-8dfc-8929db270138" providerId="ADAL" clId="{5AD10273-26C3-40C0-9EB7-535027C612B6}" dt="2025-11-17T21:23:57.767" v="3591" actId="164"/>
          <ac:grpSpMkLst>
            <pc:docMk/>
            <pc:sldMk cId="3457650372" sldId="2145705555"/>
            <ac:grpSpMk id="6" creationId="{FE132837-F144-A510-3BBA-6956DB55BE17}"/>
          </ac:grpSpMkLst>
        </pc:grpChg>
        <pc:grpChg chg="mod topLvl">
          <ac:chgData name="Kubanski, Aleks" userId="51374a5f-5455-4b9a-8dfc-8929db270138" providerId="ADAL" clId="{5AD10273-26C3-40C0-9EB7-535027C612B6}" dt="2025-11-17T21:23:57.767" v="3591" actId="164"/>
          <ac:grpSpMkLst>
            <pc:docMk/>
            <pc:sldMk cId="3457650372" sldId="2145705555"/>
            <ac:grpSpMk id="56" creationId="{73B7CD76-EF42-B6B7-9147-9452EC651576}"/>
          </ac:grpSpMkLst>
        </pc:grpChg>
        <pc:grpChg chg="mod topLvl">
          <ac:chgData name="Kubanski, Aleks" userId="51374a5f-5455-4b9a-8dfc-8929db270138" providerId="ADAL" clId="{5AD10273-26C3-40C0-9EB7-535027C612B6}" dt="2025-11-17T21:23:57.767" v="3591" actId="164"/>
          <ac:grpSpMkLst>
            <pc:docMk/>
            <pc:sldMk cId="3457650372" sldId="2145705555"/>
            <ac:grpSpMk id="99" creationId="{A41247D0-9D63-AD15-149C-92148B677EAD}"/>
          </ac:grpSpMkLst>
        </pc:grpChg>
        <pc:grpChg chg="mod">
          <ac:chgData name="Kubanski, Aleks" userId="51374a5f-5455-4b9a-8dfc-8929db270138" providerId="ADAL" clId="{5AD10273-26C3-40C0-9EB7-535027C612B6}" dt="2025-11-17T21:21:46.859" v="3342" actId="165"/>
          <ac:grpSpMkLst>
            <pc:docMk/>
            <pc:sldMk cId="3457650372" sldId="2145705555"/>
            <ac:grpSpMk id="100" creationId="{9587F6A7-2DAE-2078-C1EB-C38766987397}"/>
          </ac:grpSpMkLst>
        </pc:grpChg>
        <pc:grpChg chg="add mod">
          <ac:chgData name="Kubanski, Aleks" userId="51374a5f-5455-4b9a-8dfc-8929db270138" providerId="ADAL" clId="{5AD10273-26C3-40C0-9EB7-535027C612B6}" dt="2025-11-17T21:21:14.363" v="3330" actId="14100"/>
          <ac:grpSpMkLst>
            <pc:docMk/>
            <pc:sldMk cId="3457650372" sldId="2145705555"/>
            <ac:grpSpMk id="112" creationId="{AD7C9D5F-1773-6A7D-6361-7B5CF01B56B3}"/>
          </ac:grpSpMkLst>
        </pc:grpChg>
        <pc:grpChg chg="add mod">
          <ac:chgData name="Kubanski, Aleks" userId="51374a5f-5455-4b9a-8dfc-8929db270138" providerId="ADAL" clId="{5AD10273-26C3-40C0-9EB7-535027C612B6}" dt="2025-11-17T21:24:24.950" v="3606" actId="1076"/>
          <ac:grpSpMkLst>
            <pc:docMk/>
            <pc:sldMk cId="3457650372" sldId="2145705555"/>
            <ac:grpSpMk id="117" creationId="{CF5F2B70-CDA3-9530-DFC1-2BB1533D8F24}"/>
          </ac:grpSpMkLst>
        </pc:grpChg>
        <pc:graphicFrameChg chg="del">
          <ac:chgData name="Kubanski, Aleks" userId="51374a5f-5455-4b9a-8dfc-8929db270138" providerId="ADAL" clId="{5AD10273-26C3-40C0-9EB7-535027C612B6}" dt="2025-11-17T21:18:27.933" v="3176" actId="478"/>
          <ac:graphicFrameMkLst>
            <pc:docMk/>
            <pc:sldMk cId="3457650372" sldId="2145705555"/>
            <ac:graphicFrameMk id="33" creationId="{16F7AFA6-6130-FDB9-9A46-62A2C6883D6F}"/>
          </ac:graphicFrameMkLst>
        </pc:graphicFrameChg>
        <pc:picChg chg="del mod">
          <ac:chgData name="Kubanski, Aleks" userId="51374a5f-5455-4b9a-8dfc-8929db270138" providerId="ADAL" clId="{5AD10273-26C3-40C0-9EB7-535027C612B6}" dt="2025-11-17T21:26:28.454" v="3620" actId="478"/>
          <ac:picMkLst>
            <pc:docMk/>
            <pc:sldMk cId="3457650372" sldId="2145705555"/>
            <ac:picMk id="32" creationId="{87FF54C8-1B08-B71A-ACA7-21741D6B63D4}"/>
          </ac:picMkLst>
        </pc:picChg>
        <pc:picChg chg="del mod">
          <ac:chgData name="Kubanski, Aleks" userId="51374a5f-5455-4b9a-8dfc-8929db270138" providerId="ADAL" clId="{5AD10273-26C3-40C0-9EB7-535027C612B6}" dt="2025-11-17T21:20:59.240" v="3326" actId="478"/>
          <ac:picMkLst>
            <pc:docMk/>
            <pc:sldMk cId="3457650372" sldId="2145705555"/>
            <ac:picMk id="110" creationId="{FCA68980-6D26-FBA3-AB25-83C29D3C8ACD}"/>
          </ac:picMkLst>
        </pc:picChg>
        <pc:picChg chg="add mod">
          <ac:chgData name="Kubanski, Aleks" userId="51374a5f-5455-4b9a-8dfc-8929db270138" providerId="ADAL" clId="{5AD10273-26C3-40C0-9EB7-535027C612B6}" dt="2025-11-17T21:27:07.374" v="3630"/>
          <ac:picMkLst>
            <pc:docMk/>
            <pc:sldMk cId="3457650372" sldId="2145705555"/>
            <ac:picMk id="1026" creationId="{727391F8-F901-A9C5-CDF0-AA5D53F455A3}"/>
          </ac:picMkLst>
        </pc:picChg>
        <pc:cxnChg chg="del">
          <ac:chgData name="Kubanski, Aleks" userId="51374a5f-5455-4b9a-8dfc-8929db270138" providerId="ADAL" clId="{5AD10273-26C3-40C0-9EB7-535027C612B6}" dt="2025-11-17T21:21:00.167" v="3327" actId="478"/>
          <ac:cxnSpMkLst>
            <pc:docMk/>
            <pc:sldMk cId="3457650372" sldId="2145705555"/>
            <ac:cxnSpMk id="4" creationId="{DDCCB28B-4633-6108-7FD6-5448C3DAB01A}"/>
          </ac:cxnSpMkLst>
        </pc:cxnChg>
      </pc:sldChg>
      <pc:sldChg chg="addSp delSp modSp add mod">
        <pc:chgData name="Kubanski, Aleks" userId="51374a5f-5455-4b9a-8dfc-8929db270138" providerId="ADAL" clId="{5AD10273-26C3-40C0-9EB7-535027C612B6}" dt="2025-11-17T22:22:44.137" v="5131" actId="20577"/>
        <pc:sldMkLst>
          <pc:docMk/>
          <pc:sldMk cId="1261585859" sldId="2145705556"/>
        </pc:sldMkLst>
        <pc:spChg chg="del">
          <ac:chgData name="Kubanski, Aleks" userId="51374a5f-5455-4b9a-8dfc-8929db270138" providerId="ADAL" clId="{5AD10273-26C3-40C0-9EB7-535027C612B6}" dt="2025-11-17T21:45:06.410" v="4052" actId="478"/>
          <ac:spMkLst>
            <pc:docMk/>
            <pc:sldMk cId="1261585859" sldId="2145705556"/>
            <ac:spMk id="2" creationId="{791590D2-4786-639A-8A00-4DC22D904BC0}"/>
          </ac:spMkLst>
        </pc:spChg>
        <pc:spChg chg="mod topLvl">
          <ac:chgData name="Kubanski, Aleks" userId="51374a5f-5455-4b9a-8dfc-8929db270138" providerId="ADAL" clId="{5AD10273-26C3-40C0-9EB7-535027C612B6}" dt="2025-11-17T21:37:21.084" v="3883" actId="165"/>
          <ac:spMkLst>
            <pc:docMk/>
            <pc:sldMk cId="1261585859" sldId="2145705556"/>
            <ac:spMk id="5" creationId="{D2123927-7B7E-B620-76EB-5839CC2E7534}"/>
          </ac:spMkLst>
        </pc:spChg>
        <pc:spChg chg="mod">
          <ac:chgData name="Kubanski, Aleks" userId="51374a5f-5455-4b9a-8dfc-8929db270138" providerId="ADAL" clId="{5AD10273-26C3-40C0-9EB7-535027C612B6}" dt="2025-11-17T22:22:44.137" v="5131" actId="20577"/>
          <ac:spMkLst>
            <pc:docMk/>
            <pc:sldMk cId="1261585859" sldId="2145705556"/>
            <ac:spMk id="18" creationId="{DD6F2FF5-B8D7-C6D9-EC66-121665B2FF24}"/>
          </ac:spMkLst>
        </pc:spChg>
        <pc:spChg chg="add del mod">
          <ac:chgData name="Kubanski, Aleks" userId="51374a5f-5455-4b9a-8dfc-8929db270138" providerId="ADAL" clId="{5AD10273-26C3-40C0-9EB7-535027C612B6}" dt="2025-11-17T22:22:37.266" v="5123" actId="478"/>
          <ac:spMkLst>
            <pc:docMk/>
            <pc:sldMk cId="1261585859" sldId="2145705556"/>
            <ac:spMk id="20" creationId="{10C80DB4-8A80-4F3D-B73D-B4E679A9C0BE}"/>
          </ac:spMkLst>
        </pc:spChg>
        <pc:spChg chg="mod">
          <ac:chgData name="Kubanski, Aleks" userId="51374a5f-5455-4b9a-8dfc-8929db270138" providerId="ADAL" clId="{5AD10273-26C3-40C0-9EB7-535027C612B6}" dt="2025-11-17T21:37:46.152" v="3944" actId="1076"/>
          <ac:spMkLst>
            <pc:docMk/>
            <pc:sldMk cId="1261585859" sldId="2145705556"/>
            <ac:spMk id="31" creationId="{B47B054E-4DC8-C844-6B0B-4AFD1A2EFC31}"/>
          </ac:spMkLst>
        </pc:spChg>
        <pc:spChg chg="mod topLvl">
          <ac:chgData name="Kubanski, Aleks" userId="51374a5f-5455-4b9a-8dfc-8929db270138" providerId="ADAL" clId="{5AD10273-26C3-40C0-9EB7-535027C612B6}" dt="2025-11-17T21:37:21.084" v="3883" actId="165"/>
          <ac:spMkLst>
            <pc:docMk/>
            <pc:sldMk cId="1261585859" sldId="2145705556"/>
            <ac:spMk id="97" creationId="{8C7B489F-6D3E-92B9-C7F7-7A6EDED7D1FC}"/>
          </ac:spMkLst>
        </pc:spChg>
        <pc:spChg chg="mod topLvl">
          <ac:chgData name="Kubanski, Aleks" userId="51374a5f-5455-4b9a-8dfc-8929db270138" providerId="ADAL" clId="{5AD10273-26C3-40C0-9EB7-535027C612B6}" dt="2025-11-17T21:37:21.084" v="3883" actId="165"/>
          <ac:spMkLst>
            <pc:docMk/>
            <pc:sldMk cId="1261585859" sldId="2145705556"/>
            <ac:spMk id="98" creationId="{E55B67B1-EFE3-F048-6817-6F0CA7D6A9CB}"/>
          </ac:spMkLst>
        </pc:spChg>
        <pc:spChg chg="mod">
          <ac:chgData name="Kubanski, Aleks" userId="51374a5f-5455-4b9a-8dfc-8929db270138" providerId="ADAL" clId="{5AD10273-26C3-40C0-9EB7-535027C612B6}" dt="2025-11-17T21:37:21.084" v="3883" actId="165"/>
          <ac:spMkLst>
            <pc:docMk/>
            <pc:sldMk cId="1261585859" sldId="2145705556"/>
            <ac:spMk id="102" creationId="{06F194B1-F6C5-814F-8A8A-7898F22D0554}"/>
          </ac:spMkLst>
        </pc:spChg>
        <pc:spChg chg="mod">
          <ac:chgData name="Kubanski, Aleks" userId="51374a5f-5455-4b9a-8dfc-8929db270138" providerId="ADAL" clId="{5AD10273-26C3-40C0-9EB7-535027C612B6}" dt="2025-11-17T21:37:21.084" v="3883" actId="165"/>
          <ac:spMkLst>
            <pc:docMk/>
            <pc:sldMk cId="1261585859" sldId="2145705556"/>
            <ac:spMk id="106" creationId="{FE3B33D9-D52B-6A98-593F-97206763A01E}"/>
          </ac:spMkLst>
        </pc:spChg>
        <pc:spChg chg="mod">
          <ac:chgData name="Kubanski, Aleks" userId="51374a5f-5455-4b9a-8dfc-8929db270138" providerId="ADAL" clId="{5AD10273-26C3-40C0-9EB7-535027C612B6}" dt="2025-11-17T21:37:21.084" v="3883" actId="165"/>
          <ac:spMkLst>
            <pc:docMk/>
            <pc:sldMk cId="1261585859" sldId="2145705556"/>
            <ac:spMk id="107" creationId="{F92B3BF9-60DE-78CE-FB42-A9648AA562EB}"/>
          </ac:spMkLst>
        </pc:spChg>
        <pc:spChg chg="add del mod topLvl">
          <ac:chgData name="Kubanski, Aleks" userId="51374a5f-5455-4b9a-8dfc-8929db270138" providerId="ADAL" clId="{5AD10273-26C3-40C0-9EB7-535027C612B6}" dt="2025-11-17T21:47:16.047" v="4132" actId="1038"/>
          <ac:spMkLst>
            <pc:docMk/>
            <pc:sldMk cId="1261585859" sldId="2145705556"/>
            <ac:spMk id="114" creationId="{905E279D-82D7-4EFD-8AD1-10C438267E66}"/>
          </ac:spMkLst>
        </pc:spChg>
        <pc:spChg chg="mod">
          <ac:chgData name="Kubanski, Aleks" userId="51374a5f-5455-4b9a-8dfc-8929db270138" providerId="ADAL" clId="{5AD10273-26C3-40C0-9EB7-535027C612B6}" dt="2025-11-17T21:47:00.852" v="4108" actId="20577"/>
          <ac:spMkLst>
            <pc:docMk/>
            <pc:sldMk cId="1261585859" sldId="2145705556"/>
            <ac:spMk id="116" creationId="{4CBB7A68-08FB-D87F-381D-B63A1790A0A2}"/>
          </ac:spMkLst>
        </pc:spChg>
        <pc:spChg chg="mod">
          <ac:chgData name="Kubanski, Aleks" userId="51374a5f-5455-4b9a-8dfc-8929db270138" providerId="ADAL" clId="{5AD10273-26C3-40C0-9EB7-535027C612B6}" dt="2025-11-17T21:42:43.477" v="4010" actId="1076"/>
          <ac:spMkLst>
            <pc:docMk/>
            <pc:sldMk cId="1261585859" sldId="2145705556"/>
            <ac:spMk id="119" creationId="{06ED4B4C-49C6-B39E-312E-F92FFE8E4DA9}"/>
          </ac:spMkLst>
        </pc:spChg>
        <pc:grpChg chg="mod topLvl">
          <ac:chgData name="Kubanski, Aleks" userId="51374a5f-5455-4b9a-8dfc-8929db270138" providerId="ADAL" clId="{5AD10273-26C3-40C0-9EB7-535027C612B6}" dt="2025-11-17T21:37:21.084" v="3883" actId="165"/>
          <ac:grpSpMkLst>
            <pc:docMk/>
            <pc:sldMk cId="1261585859" sldId="2145705556"/>
            <ac:grpSpMk id="6" creationId="{C9E096EA-A39A-60BE-8E8E-6A3A8903B387}"/>
          </ac:grpSpMkLst>
        </pc:grpChg>
        <pc:grpChg chg="mod topLvl">
          <ac:chgData name="Kubanski, Aleks" userId="51374a5f-5455-4b9a-8dfc-8929db270138" providerId="ADAL" clId="{5AD10273-26C3-40C0-9EB7-535027C612B6}" dt="2025-11-17T21:37:21.084" v="3883" actId="165"/>
          <ac:grpSpMkLst>
            <pc:docMk/>
            <pc:sldMk cId="1261585859" sldId="2145705556"/>
            <ac:grpSpMk id="56" creationId="{8CE3EF7C-4B27-1B20-6435-1415F1CC894E}"/>
          </ac:grpSpMkLst>
        </pc:grpChg>
        <pc:grpChg chg="mod">
          <ac:chgData name="Kubanski, Aleks" userId="51374a5f-5455-4b9a-8dfc-8929db270138" providerId="ADAL" clId="{5AD10273-26C3-40C0-9EB7-535027C612B6}" dt="2025-11-17T21:47:13.378" v="4121" actId="1038"/>
          <ac:grpSpMkLst>
            <pc:docMk/>
            <pc:sldMk cId="1261585859" sldId="2145705556"/>
            <ac:grpSpMk id="99" creationId="{8E84A0FF-C354-4746-3FEF-3D959AF5FEA2}"/>
          </ac:grpSpMkLst>
        </pc:grpChg>
        <pc:grpChg chg="mod">
          <ac:chgData name="Kubanski, Aleks" userId="51374a5f-5455-4b9a-8dfc-8929db270138" providerId="ADAL" clId="{5AD10273-26C3-40C0-9EB7-535027C612B6}" dt="2025-11-17T21:37:21.084" v="3883" actId="165"/>
          <ac:grpSpMkLst>
            <pc:docMk/>
            <pc:sldMk cId="1261585859" sldId="2145705556"/>
            <ac:grpSpMk id="101" creationId="{9B95FC75-698E-3EB7-FC11-F51FA005FBD0}"/>
          </ac:grpSpMkLst>
        </pc:grpChg>
        <pc:picChg chg="add mod modCrop">
          <ac:chgData name="Kubanski, Aleks" userId="51374a5f-5455-4b9a-8dfc-8929db270138" providerId="ADAL" clId="{5AD10273-26C3-40C0-9EB7-535027C612B6}" dt="2025-11-17T21:39:24.809" v="3954" actId="29295"/>
          <ac:picMkLst>
            <pc:docMk/>
            <pc:sldMk cId="1261585859" sldId="2145705556"/>
            <ac:picMk id="4" creationId="{F6CB2E5B-82BB-9A3D-9692-5DE07DDCDE57}"/>
          </ac:picMkLst>
        </pc:picChg>
        <pc:picChg chg="del">
          <ac:chgData name="Kubanski, Aleks" userId="51374a5f-5455-4b9a-8dfc-8929db270138" providerId="ADAL" clId="{5AD10273-26C3-40C0-9EB7-535027C612B6}" dt="2025-11-17T21:38:53.906" v="3945" actId="478"/>
          <ac:picMkLst>
            <pc:docMk/>
            <pc:sldMk cId="1261585859" sldId="2145705556"/>
            <ac:picMk id="1026" creationId="{28AE2DA9-040D-82DB-F7A2-82003637EC2C}"/>
          </ac:picMkLst>
        </pc:picChg>
      </pc:sldChg>
      <pc:sldChg chg="addSp delSp modSp add mod">
        <pc:chgData name="Kubanski, Aleks" userId="51374a5f-5455-4b9a-8dfc-8929db270138" providerId="ADAL" clId="{5AD10273-26C3-40C0-9EB7-535027C612B6}" dt="2025-11-17T22:22:51.701" v="5135" actId="20577"/>
        <pc:sldMkLst>
          <pc:docMk/>
          <pc:sldMk cId="2022176503" sldId="2145705557"/>
        </pc:sldMkLst>
        <pc:spChg chg="del">
          <ac:chgData name="Kubanski, Aleks" userId="51374a5f-5455-4b9a-8dfc-8929db270138" providerId="ADAL" clId="{5AD10273-26C3-40C0-9EB7-535027C612B6}" dt="2025-11-17T21:45:02.186" v="4051" actId="478"/>
          <ac:spMkLst>
            <pc:docMk/>
            <pc:sldMk cId="2022176503" sldId="2145705557"/>
            <ac:spMk id="2" creationId="{C4F9860B-48A8-0E81-C1B8-3B78DAE239F6}"/>
          </ac:spMkLst>
        </pc:spChg>
        <pc:spChg chg="mod">
          <ac:chgData name="Kubanski, Aleks" userId="51374a5f-5455-4b9a-8dfc-8929db270138" providerId="ADAL" clId="{5AD10273-26C3-40C0-9EB7-535027C612B6}" dt="2025-11-17T22:22:51.701" v="5135" actId="20577"/>
          <ac:spMkLst>
            <pc:docMk/>
            <pc:sldMk cId="2022176503" sldId="2145705557"/>
            <ac:spMk id="18" creationId="{CAA2C2B8-CB03-AD01-DE3C-D51E8C868D24}"/>
          </ac:spMkLst>
        </pc:spChg>
        <pc:spChg chg="add del">
          <ac:chgData name="Kubanski, Aleks" userId="51374a5f-5455-4b9a-8dfc-8929db270138" providerId="ADAL" clId="{5AD10273-26C3-40C0-9EB7-535027C612B6}" dt="2025-11-17T21:45:43.148" v="4063" actId="478"/>
          <ac:spMkLst>
            <pc:docMk/>
            <pc:sldMk cId="2022176503" sldId="2145705557"/>
            <ac:spMk id="32" creationId="{7CB400AB-DE5C-1A6E-D954-98D5D81F8749}"/>
          </ac:spMkLst>
        </pc:spChg>
        <pc:spChg chg="mod">
          <ac:chgData name="Kubanski, Aleks" userId="51374a5f-5455-4b9a-8dfc-8929db270138" providerId="ADAL" clId="{5AD10273-26C3-40C0-9EB7-535027C612B6}" dt="2025-11-17T21:47:38.078" v="4189" actId="164"/>
          <ac:spMkLst>
            <pc:docMk/>
            <pc:sldMk cId="2022176503" sldId="2145705557"/>
            <ac:spMk id="114" creationId="{789A9FCA-1878-5386-C33D-5E00DB077DEE}"/>
          </ac:spMkLst>
        </pc:spChg>
        <pc:spChg chg="mod">
          <ac:chgData name="Kubanski, Aleks" userId="51374a5f-5455-4b9a-8dfc-8929db270138" providerId="ADAL" clId="{5AD10273-26C3-40C0-9EB7-535027C612B6}" dt="2025-11-17T21:43:07.614" v="4034" actId="20577"/>
          <ac:spMkLst>
            <pc:docMk/>
            <pc:sldMk cId="2022176503" sldId="2145705557"/>
            <ac:spMk id="116" creationId="{B9B2C140-F870-DBFF-26A1-10116E03182C}"/>
          </ac:spMkLst>
        </pc:spChg>
        <pc:spChg chg="mod">
          <ac:chgData name="Kubanski, Aleks" userId="51374a5f-5455-4b9a-8dfc-8929db270138" providerId="ADAL" clId="{5AD10273-26C3-40C0-9EB7-535027C612B6}" dt="2025-11-17T21:47:31.196" v="4184" actId="1037"/>
          <ac:spMkLst>
            <pc:docMk/>
            <pc:sldMk cId="2022176503" sldId="2145705557"/>
            <ac:spMk id="119" creationId="{2318D99B-BA26-C65F-D333-70E8AA6151C9}"/>
          </ac:spMkLst>
        </pc:spChg>
        <pc:grpChg chg="mod">
          <ac:chgData name="Kubanski, Aleks" userId="51374a5f-5455-4b9a-8dfc-8929db270138" providerId="ADAL" clId="{5AD10273-26C3-40C0-9EB7-535027C612B6}" dt="2025-11-17T21:47:38.078" v="4189" actId="164"/>
          <ac:grpSpMkLst>
            <pc:docMk/>
            <pc:sldMk cId="2022176503" sldId="2145705557"/>
            <ac:grpSpMk id="99" creationId="{7A442B06-AE92-E195-4CF7-7CA89DD2F206}"/>
          </ac:grpSpMkLst>
        </pc:grpChg>
        <pc:grpChg chg="add mod">
          <ac:chgData name="Kubanski, Aleks" userId="51374a5f-5455-4b9a-8dfc-8929db270138" providerId="ADAL" clId="{5AD10273-26C3-40C0-9EB7-535027C612B6}" dt="2025-11-17T21:47:39.146" v="4203" actId="1037"/>
          <ac:grpSpMkLst>
            <pc:docMk/>
            <pc:sldMk cId="2022176503" sldId="2145705557"/>
            <ac:grpSpMk id="109" creationId="{673BCCD5-4C6D-B980-6F75-5F4CB6796EFC}"/>
          </ac:grpSpMkLst>
        </pc:grpChg>
        <pc:graphicFrameChg chg="add del modGraphic">
          <ac:chgData name="Kubanski, Aleks" userId="51374a5f-5455-4b9a-8dfc-8929db270138" providerId="ADAL" clId="{5AD10273-26C3-40C0-9EB7-535027C612B6}" dt="2025-11-17T21:43:41.898" v="4036" actId="478"/>
          <ac:graphicFrameMkLst>
            <pc:docMk/>
            <pc:sldMk cId="2022176503" sldId="2145705557"/>
            <ac:graphicFrameMk id="20" creationId="{513E67D8-2B14-6A41-559E-FEB81AB8A618}"/>
          </ac:graphicFrameMkLst>
        </pc:graphicFrameChg>
        <pc:picChg chg="del">
          <ac:chgData name="Kubanski, Aleks" userId="51374a5f-5455-4b9a-8dfc-8929db270138" providerId="ADAL" clId="{5AD10273-26C3-40C0-9EB7-535027C612B6}" dt="2025-11-17T21:43:42.925" v="4037" actId="478"/>
          <ac:picMkLst>
            <pc:docMk/>
            <pc:sldMk cId="2022176503" sldId="2145705557"/>
            <ac:picMk id="4" creationId="{18561C6E-3E1A-419E-406E-4DDF8AAB2CDE}"/>
          </ac:picMkLst>
        </pc:picChg>
        <pc:picChg chg="add del mod">
          <ac:chgData name="Kubanski, Aleks" userId="51374a5f-5455-4b9a-8dfc-8929db270138" providerId="ADAL" clId="{5AD10273-26C3-40C0-9EB7-535027C612B6}" dt="2025-11-17T21:45:40.421" v="4060" actId="478"/>
          <ac:picMkLst>
            <pc:docMk/>
            <pc:sldMk cId="2022176503" sldId="2145705557"/>
            <ac:picMk id="26" creationId="{991877E9-D1CD-0EE7-B8DC-2A0F8B53BA6D}"/>
          </ac:picMkLst>
        </pc:picChg>
        <pc:picChg chg="add del mod">
          <ac:chgData name="Kubanski, Aleks" userId="51374a5f-5455-4b9a-8dfc-8929db270138" providerId="ADAL" clId="{5AD10273-26C3-40C0-9EB7-535027C612B6}" dt="2025-11-17T21:45:41.247" v="4061" actId="478"/>
          <ac:picMkLst>
            <pc:docMk/>
            <pc:sldMk cId="2022176503" sldId="2145705557"/>
            <ac:picMk id="30" creationId="{231A6F58-78FB-B57D-DC98-9A7772193EAD}"/>
          </ac:picMkLst>
        </pc:picChg>
        <pc:picChg chg="add mod">
          <ac:chgData name="Kubanski, Aleks" userId="51374a5f-5455-4b9a-8dfc-8929db270138" providerId="ADAL" clId="{5AD10273-26C3-40C0-9EB7-535027C612B6}" dt="2025-11-17T21:46:06.148" v="4068" actId="1440"/>
          <ac:picMkLst>
            <pc:docMk/>
            <pc:sldMk cId="2022176503" sldId="2145705557"/>
            <ac:picMk id="108" creationId="{A5722497-EC0D-301D-4605-A31CA733A34D}"/>
          </ac:picMkLst>
        </pc:picChg>
        <pc:picChg chg="add del mod">
          <ac:chgData name="Kubanski, Aleks" userId="51374a5f-5455-4b9a-8dfc-8929db270138" providerId="ADAL" clId="{5AD10273-26C3-40C0-9EB7-535027C612B6}" dt="2025-11-17T21:44:41.649" v="4043" actId="478"/>
          <ac:picMkLst>
            <pc:docMk/>
            <pc:sldMk cId="2022176503" sldId="2145705557"/>
            <ac:picMk id="2050" creationId="{E5EFB5EE-B8DB-63F7-81C2-3EB1CD98188E}"/>
          </ac:picMkLst>
        </pc:picChg>
      </pc:sldChg>
      <pc:sldChg chg="addSp delSp modSp add mod">
        <pc:chgData name="Kubanski, Aleks" userId="51374a5f-5455-4b9a-8dfc-8929db270138" providerId="ADAL" clId="{5AD10273-26C3-40C0-9EB7-535027C612B6}" dt="2025-11-17T22:23:29.625" v="5145"/>
        <pc:sldMkLst>
          <pc:docMk/>
          <pc:sldMk cId="3096303522" sldId="2145705558"/>
        </pc:sldMkLst>
        <pc:spChg chg="add del mod">
          <ac:chgData name="Kubanski, Aleks" userId="51374a5f-5455-4b9a-8dfc-8929db270138" providerId="ADAL" clId="{5AD10273-26C3-40C0-9EB7-535027C612B6}" dt="2025-11-17T22:23:29.625" v="5145"/>
          <ac:spMkLst>
            <pc:docMk/>
            <pc:sldMk cId="3096303522" sldId="2145705558"/>
            <ac:spMk id="4" creationId="{DF9F5286-9548-B85E-05D0-12C163E19317}"/>
          </ac:spMkLst>
        </pc:spChg>
        <pc:spChg chg="mod">
          <ac:chgData name="Kubanski, Aleks" userId="51374a5f-5455-4b9a-8dfc-8929db270138" providerId="ADAL" clId="{5AD10273-26C3-40C0-9EB7-535027C612B6}" dt="2025-11-17T22:23:21.555" v="5143" actId="20577"/>
          <ac:spMkLst>
            <pc:docMk/>
            <pc:sldMk cId="3096303522" sldId="2145705558"/>
            <ac:spMk id="18" creationId="{B883451F-F186-C9F0-7875-D3E22A2B9866}"/>
          </ac:spMkLst>
        </pc:spChg>
        <pc:spChg chg="mod">
          <ac:chgData name="Kubanski, Aleks" userId="51374a5f-5455-4b9a-8dfc-8929db270138" providerId="ADAL" clId="{5AD10273-26C3-40C0-9EB7-535027C612B6}" dt="2025-11-17T21:48:34.596" v="4294" actId="20577"/>
          <ac:spMkLst>
            <pc:docMk/>
            <pc:sldMk cId="3096303522" sldId="2145705558"/>
            <ac:spMk id="114" creationId="{E88AF58C-85A8-C043-3734-6ADD9A9B1C0A}"/>
          </ac:spMkLst>
        </pc:spChg>
        <pc:spChg chg="mod">
          <ac:chgData name="Kubanski, Aleks" userId="51374a5f-5455-4b9a-8dfc-8929db270138" providerId="ADAL" clId="{5AD10273-26C3-40C0-9EB7-535027C612B6}" dt="2025-11-17T21:48:48.681" v="4315" actId="20577"/>
          <ac:spMkLst>
            <pc:docMk/>
            <pc:sldMk cId="3096303522" sldId="2145705558"/>
            <ac:spMk id="116" creationId="{BE9649BD-8157-C595-911E-E196FEF67456}"/>
          </ac:spMkLst>
        </pc:spChg>
        <pc:spChg chg="mod">
          <ac:chgData name="Kubanski, Aleks" userId="51374a5f-5455-4b9a-8dfc-8929db270138" providerId="ADAL" clId="{5AD10273-26C3-40C0-9EB7-535027C612B6}" dt="2025-11-17T21:48:38.783" v="4295" actId="1076"/>
          <ac:spMkLst>
            <pc:docMk/>
            <pc:sldMk cId="3096303522" sldId="2145705558"/>
            <ac:spMk id="119" creationId="{6E4E7566-C1A8-8595-643E-55BA2B5D3595}"/>
          </ac:spMkLst>
        </pc:spChg>
        <pc:grpChg chg="mod">
          <ac:chgData name="Kubanski, Aleks" userId="51374a5f-5455-4b9a-8dfc-8929db270138" providerId="ADAL" clId="{5AD10273-26C3-40C0-9EB7-535027C612B6}" dt="2025-11-17T21:52:18.113" v="4336" actId="1038"/>
          <ac:grpSpMkLst>
            <pc:docMk/>
            <pc:sldMk cId="3096303522" sldId="2145705558"/>
            <ac:grpSpMk id="109" creationId="{F4BD3AC7-D8FD-3D14-DEA2-3CBFEAC0A2ED}"/>
          </ac:grpSpMkLst>
        </pc:grpChg>
        <pc:picChg chg="add mod">
          <ac:chgData name="Kubanski, Aleks" userId="51374a5f-5455-4b9a-8dfc-8929db270138" providerId="ADAL" clId="{5AD10273-26C3-40C0-9EB7-535027C612B6}" dt="2025-11-17T21:51:39.232" v="4324" actId="29295"/>
          <ac:picMkLst>
            <pc:docMk/>
            <pc:sldMk cId="3096303522" sldId="2145705558"/>
            <ac:picMk id="3" creationId="{18282D75-D121-B706-2292-BD055E6A0CF4}"/>
          </ac:picMkLst>
        </pc:picChg>
        <pc:picChg chg="del">
          <ac:chgData name="Kubanski, Aleks" userId="51374a5f-5455-4b9a-8dfc-8929db270138" providerId="ADAL" clId="{5AD10273-26C3-40C0-9EB7-535027C612B6}" dt="2025-11-17T21:51:21.812" v="4316" actId="478"/>
          <ac:picMkLst>
            <pc:docMk/>
            <pc:sldMk cId="3096303522" sldId="2145705558"/>
            <ac:picMk id="108" creationId="{6AFCB9E7-F4E6-F6AF-D258-B1D9CFD15810}"/>
          </ac:picMkLst>
        </pc:picChg>
      </pc:sldChg>
      <pc:sldChg chg="addSp delSp modSp add mod">
        <pc:chgData name="Kubanski, Aleks" userId="51374a5f-5455-4b9a-8dfc-8929db270138" providerId="ADAL" clId="{5AD10273-26C3-40C0-9EB7-535027C612B6}" dt="2025-11-17T22:26:49.974" v="5182" actId="20577"/>
        <pc:sldMkLst>
          <pc:docMk/>
          <pc:sldMk cId="1952557974" sldId="2145705559"/>
        </pc:sldMkLst>
        <pc:spChg chg="add del">
          <ac:chgData name="Kubanski, Aleks" userId="51374a5f-5455-4b9a-8dfc-8929db270138" providerId="ADAL" clId="{5AD10273-26C3-40C0-9EB7-535027C612B6}" dt="2025-11-17T21:56:06.644" v="4502" actId="478"/>
          <ac:spMkLst>
            <pc:docMk/>
            <pc:sldMk cId="1952557974" sldId="2145705559"/>
            <ac:spMk id="2" creationId="{4D5F357A-3677-AF33-59D8-939344852289}"/>
          </ac:spMkLst>
        </pc:spChg>
        <pc:spChg chg="add del">
          <ac:chgData name="Kubanski, Aleks" userId="51374a5f-5455-4b9a-8dfc-8929db270138" providerId="ADAL" clId="{5AD10273-26C3-40C0-9EB7-535027C612B6}" dt="2025-11-17T21:56:12.514" v="4504" actId="478"/>
          <ac:spMkLst>
            <pc:docMk/>
            <pc:sldMk cId="1952557974" sldId="2145705559"/>
            <ac:spMk id="4" creationId="{9863AFA7-5230-4B22-DEF7-A1DDD3DDEE92}"/>
          </ac:spMkLst>
        </pc:spChg>
        <pc:spChg chg="mod">
          <ac:chgData name="Kubanski, Aleks" userId="51374a5f-5455-4b9a-8dfc-8929db270138" providerId="ADAL" clId="{5AD10273-26C3-40C0-9EB7-535027C612B6}" dt="2025-11-17T22:26:49.974" v="5182" actId="20577"/>
          <ac:spMkLst>
            <pc:docMk/>
            <pc:sldMk cId="1952557974" sldId="2145705559"/>
            <ac:spMk id="18" creationId="{40D7BF22-ABAA-1BF2-2FD6-7A2B99B37E88}"/>
          </ac:spMkLst>
        </pc:spChg>
        <pc:spChg chg="add mod">
          <ac:chgData name="Kubanski, Aleks" userId="51374a5f-5455-4b9a-8dfc-8929db270138" providerId="ADAL" clId="{5AD10273-26C3-40C0-9EB7-535027C612B6}" dt="2025-11-17T22:26:34.603" v="5172" actId="21"/>
          <ac:spMkLst>
            <pc:docMk/>
            <pc:sldMk cId="1952557974" sldId="2145705559"/>
            <ac:spMk id="30" creationId="{1E9C5E0B-4729-5EA3-2865-59DA5CBC76B7}"/>
          </ac:spMkLst>
        </pc:spChg>
        <pc:spChg chg="mod">
          <ac:chgData name="Kubanski, Aleks" userId="51374a5f-5455-4b9a-8dfc-8929db270138" providerId="ADAL" clId="{5AD10273-26C3-40C0-9EB7-535027C612B6}" dt="2025-11-17T21:52:48.974" v="4372" actId="1038"/>
          <ac:spMkLst>
            <pc:docMk/>
            <pc:sldMk cId="1952557974" sldId="2145705559"/>
            <ac:spMk id="31" creationId="{253FA435-CCD8-4AC3-B835-F4A00415C8EE}"/>
          </ac:spMkLst>
        </pc:spChg>
        <pc:spChg chg="mod">
          <ac:chgData name="Kubanski, Aleks" userId="51374a5f-5455-4b9a-8dfc-8929db270138" providerId="ADAL" clId="{5AD10273-26C3-40C0-9EB7-535027C612B6}" dt="2025-11-17T21:53:06.343" v="4460" actId="20577"/>
          <ac:spMkLst>
            <pc:docMk/>
            <pc:sldMk cId="1952557974" sldId="2145705559"/>
            <ac:spMk id="114" creationId="{5E3D6AFD-91E1-CC75-1971-6FD0FCA1EC8E}"/>
          </ac:spMkLst>
        </pc:spChg>
        <pc:spChg chg="mod">
          <ac:chgData name="Kubanski, Aleks" userId="51374a5f-5455-4b9a-8dfc-8929db270138" providerId="ADAL" clId="{5AD10273-26C3-40C0-9EB7-535027C612B6}" dt="2025-11-17T21:53:37.398" v="4499" actId="20577"/>
          <ac:spMkLst>
            <pc:docMk/>
            <pc:sldMk cId="1952557974" sldId="2145705559"/>
            <ac:spMk id="116" creationId="{C9A57049-E96C-A84C-7ADA-06E16DF66F28}"/>
          </ac:spMkLst>
        </pc:spChg>
        <pc:spChg chg="mod">
          <ac:chgData name="Kubanski, Aleks" userId="51374a5f-5455-4b9a-8dfc-8929db270138" providerId="ADAL" clId="{5AD10273-26C3-40C0-9EB7-535027C612B6}" dt="2025-11-17T21:53:01.823" v="4444" actId="1038"/>
          <ac:spMkLst>
            <pc:docMk/>
            <pc:sldMk cId="1952557974" sldId="2145705559"/>
            <ac:spMk id="119" creationId="{71956CFB-2BA1-7656-6C59-CF50CA3DB77C}"/>
          </ac:spMkLst>
        </pc:spChg>
        <pc:grpChg chg="mod">
          <ac:chgData name="Kubanski, Aleks" userId="51374a5f-5455-4b9a-8dfc-8929db270138" providerId="ADAL" clId="{5AD10273-26C3-40C0-9EB7-535027C612B6}" dt="2025-11-17T21:53:03.639" v="4456" actId="1038"/>
          <ac:grpSpMkLst>
            <pc:docMk/>
            <pc:sldMk cId="1952557974" sldId="2145705559"/>
            <ac:grpSpMk id="109" creationId="{AE0010B2-0D94-9548-1D4C-5E4B26837626}"/>
          </ac:grpSpMkLst>
        </pc:grpChg>
        <pc:picChg chg="del">
          <ac:chgData name="Kubanski, Aleks" userId="51374a5f-5455-4b9a-8dfc-8929db270138" providerId="ADAL" clId="{5AD10273-26C3-40C0-9EB7-535027C612B6}" dt="2025-11-17T21:56:04.263" v="4500" actId="478"/>
          <ac:picMkLst>
            <pc:docMk/>
            <pc:sldMk cId="1952557974" sldId="2145705559"/>
            <ac:picMk id="3" creationId="{D1BB4251-CB19-8C19-395D-AA098881FEC6}"/>
          </ac:picMkLst>
        </pc:picChg>
        <pc:picChg chg="add del mod">
          <ac:chgData name="Kubanski, Aleks" userId="51374a5f-5455-4b9a-8dfc-8929db270138" providerId="ADAL" clId="{5AD10273-26C3-40C0-9EB7-535027C612B6}" dt="2025-11-17T22:00:45.589" v="4518" actId="478"/>
          <ac:picMkLst>
            <pc:docMk/>
            <pc:sldMk cId="1952557974" sldId="2145705559"/>
            <ac:picMk id="22" creationId="{F95F7CC5-EF61-50E0-5226-076F0C7278DD}"/>
          </ac:picMkLst>
        </pc:picChg>
        <pc:picChg chg="add mod">
          <ac:chgData name="Kubanski, Aleks" userId="51374a5f-5455-4b9a-8dfc-8929db270138" providerId="ADAL" clId="{5AD10273-26C3-40C0-9EB7-535027C612B6}" dt="2025-11-17T22:01:00.944" v="4526" actId="1076"/>
          <ac:picMkLst>
            <pc:docMk/>
            <pc:sldMk cId="1952557974" sldId="2145705559"/>
            <ac:picMk id="28" creationId="{E74E41BF-9B07-F944-BFB9-C306A4F3EBB5}"/>
          </ac:picMkLst>
        </pc:picChg>
      </pc:sldChg>
      <pc:sldChg chg="add del">
        <pc:chgData name="Kubanski, Aleks" userId="51374a5f-5455-4b9a-8dfc-8929db270138" providerId="ADAL" clId="{5AD10273-26C3-40C0-9EB7-535027C612B6}" dt="2025-11-17T22:27:08.691" v="5183" actId="47"/>
        <pc:sldMkLst>
          <pc:docMk/>
          <pc:sldMk cId="349408846" sldId="2145705560"/>
        </pc:sldMkLst>
      </pc:sldChg>
      <pc:sldChg chg="addSp delSp modSp add mod">
        <pc:chgData name="Kubanski, Aleks" userId="51374a5f-5455-4b9a-8dfc-8929db270138" providerId="ADAL" clId="{5AD10273-26C3-40C0-9EB7-535027C612B6}" dt="2025-11-17T22:05:59.876" v="4803" actId="20577"/>
        <pc:sldMkLst>
          <pc:docMk/>
          <pc:sldMk cId="2894625467" sldId="2145705561"/>
        </pc:sldMkLst>
        <pc:spChg chg="mod">
          <ac:chgData name="Kubanski, Aleks" userId="51374a5f-5455-4b9a-8dfc-8929db270138" providerId="ADAL" clId="{5AD10273-26C3-40C0-9EB7-535027C612B6}" dt="2025-11-17T22:05:43.516" v="4736" actId="20577"/>
          <ac:spMkLst>
            <pc:docMk/>
            <pc:sldMk cId="2894625467" sldId="2145705561"/>
            <ac:spMk id="18" creationId="{A12C2953-0455-4731-C3ED-A90874CA624E}"/>
          </ac:spMkLst>
        </pc:spChg>
        <pc:spChg chg="mod">
          <ac:chgData name="Kubanski, Aleks" userId="51374a5f-5455-4b9a-8dfc-8929db270138" providerId="ADAL" clId="{5AD10273-26C3-40C0-9EB7-535027C612B6}" dt="2025-11-17T22:05:08.308" v="4730" actId="20577"/>
          <ac:spMkLst>
            <pc:docMk/>
            <pc:sldMk cId="2894625467" sldId="2145705561"/>
            <ac:spMk id="114" creationId="{BEFAB747-A706-E9B2-48A1-BE4FE0BDAB61}"/>
          </ac:spMkLst>
        </pc:spChg>
        <pc:spChg chg="mod">
          <ac:chgData name="Kubanski, Aleks" userId="51374a5f-5455-4b9a-8dfc-8929db270138" providerId="ADAL" clId="{5AD10273-26C3-40C0-9EB7-535027C612B6}" dt="2025-11-17T22:05:59.876" v="4803" actId="20577"/>
          <ac:spMkLst>
            <pc:docMk/>
            <pc:sldMk cId="2894625467" sldId="2145705561"/>
            <ac:spMk id="116" creationId="{7ABAA4DC-3523-2389-79D6-459D56ECEF74}"/>
          </ac:spMkLst>
        </pc:spChg>
        <pc:spChg chg="mod">
          <ac:chgData name="Kubanski, Aleks" userId="51374a5f-5455-4b9a-8dfc-8929db270138" providerId="ADAL" clId="{5AD10273-26C3-40C0-9EB7-535027C612B6}" dt="2025-11-17T22:05:02.904" v="4707" actId="1037"/>
          <ac:spMkLst>
            <pc:docMk/>
            <pc:sldMk cId="2894625467" sldId="2145705561"/>
            <ac:spMk id="119" creationId="{F5E01412-F027-7BE5-D6B1-47233B29F753}"/>
          </ac:spMkLst>
        </pc:spChg>
        <pc:grpChg chg="mod">
          <ac:chgData name="Kubanski, Aleks" userId="51374a5f-5455-4b9a-8dfc-8929db270138" providerId="ADAL" clId="{5AD10273-26C3-40C0-9EB7-535027C612B6}" dt="2025-11-17T22:05:06.481" v="4726" actId="1038"/>
          <ac:grpSpMkLst>
            <pc:docMk/>
            <pc:sldMk cId="2894625467" sldId="2145705561"/>
            <ac:grpSpMk id="109" creationId="{566DE64A-7A62-64D8-C2BF-DAA513BCD2EF}"/>
          </ac:grpSpMkLst>
        </pc:grpChg>
        <pc:picChg chg="add mod">
          <ac:chgData name="Kubanski, Aleks" userId="51374a5f-5455-4b9a-8dfc-8929db270138" providerId="ADAL" clId="{5AD10273-26C3-40C0-9EB7-535027C612B6}" dt="2025-11-17T22:04:40.225" v="4587" actId="29295"/>
          <ac:picMkLst>
            <pc:docMk/>
            <pc:sldMk cId="2894625467" sldId="2145705561"/>
            <ac:picMk id="3" creationId="{A720EEE0-BBD5-72BB-6A35-2554536769CA}"/>
          </ac:picMkLst>
        </pc:picChg>
        <pc:picChg chg="del">
          <ac:chgData name="Kubanski, Aleks" userId="51374a5f-5455-4b9a-8dfc-8929db270138" providerId="ADAL" clId="{5AD10273-26C3-40C0-9EB7-535027C612B6}" dt="2025-11-17T22:04:29.265" v="4582" actId="478"/>
          <ac:picMkLst>
            <pc:docMk/>
            <pc:sldMk cId="2894625467" sldId="2145705561"/>
            <ac:picMk id="28" creationId="{02B0ADBB-1E4A-325D-85E9-BDCD14663F51}"/>
          </ac:picMkLst>
        </pc:picChg>
      </pc:sldChg>
      <pc:sldMasterChg chg="add del addSldLayout delSldLayout">
        <pc:chgData name="Kubanski, Aleks" userId="51374a5f-5455-4b9a-8dfc-8929db270138" providerId="ADAL" clId="{5AD10273-26C3-40C0-9EB7-535027C612B6}" dt="2025-11-15T14:40:31.632" v="611" actId="47"/>
        <pc:sldMasterMkLst>
          <pc:docMk/>
          <pc:sldMasterMk cId="368523343" sldId="2147483660"/>
        </pc:sldMasterMkLst>
        <pc:sldLayoutChg chg="add del">
          <pc:chgData name="Kubanski, Aleks" userId="51374a5f-5455-4b9a-8dfc-8929db270138" providerId="ADAL" clId="{5AD10273-26C3-40C0-9EB7-535027C612B6}" dt="2025-11-15T14:40:31.632" v="611" actId="47"/>
          <pc:sldLayoutMkLst>
            <pc:docMk/>
            <pc:sldMasterMk cId="368523343" sldId="2147483660"/>
            <pc:sldLayoutMk cId="1270861727" sldId="2147483661"/>
          </pc:sldLayoutMkLst>
        </pc:sldLayoutChg>
        <pc:sldLayoutChg chg="add del">
          <pc:chgData name="Kubanski, Aleks" userId="51374a5f-5455-4b9a-8dfc-8929db270138" providerId="ADAL" clId="{5AD10273-26C3-40C0-9EB7-535027C612B6}" dt="2025-11-15T14:40:31.632" v="611" actId="47"/>
          <pc:sldLayoutMkLst>
            <pc:docMk/>
            <pc:sldMasterMk cId="368523343" sldId="2147483660"/>
            <pc:sldLayoutMk cId="154822896" sldId="2147483662"/>
          </pc:sldLayoutMkLst>
        </pc:sldLayoutChg>
        <pc:sldLayoutChg chg="add del">
          <pc:chgData name="Kubanski, Aleks" userId="51374a5f-5455-4b9a-8dfc-8929db270138" providerId="ADAL" clId="{5AD10273-26C3-40C0-9EB7-535027C612B6}" dt="2025-11-15T14:40:31.632" v="611" actId="47"/>
          <pc:sldLayoutMkLst>
            <pc:docMk/>
            <pc:sldMasterMk cId="368523343" sldId="2147483660"/>
            <pc:sldLayoutMk cId="1226598274" sldId="2147483663"/>
          </pc:sldLayoutMkLst>
        </pc:sldLayoutChg>
        <pc:sldLayoutChg chg="add del">
          <pc:chgData name="Kubanski, Aleks" userId="51374a5f-5455-4b9a-8dfc-8929db270138" providerId="ADAL" clId="{5AD10273-26C3-40C0-9EB7-535027C612B6}" dt="2025-11-15T14:40:31.632" v="611" actId="47"/>
          <pc:sldLayoutMkLst>
            <pc:docMk/>
            <pc:sldMasterMk cId="368523343" sldId="2147483660"/>
            <pc:sldLayoutMk cId="4006650980" sldId="2147483664"/>
          </pc:sldLayoutMkLst>
        </pc:sldLayoutChg>
        <pc:sldLayoutChg chg="add del">
          <pc:chgData name="Kubanski, Aleks" userId="51374a5f-5455-4b9a-8dfc-8929db270138" providerId="ADAL" clId="{5AD10273-26C3-40C0-9EB7-535027C612B6}" dt="2025-11-15T14:40:31.632" v="611" actId="47"/>
          <pc:sldLayoutMkLst>
            <pc:docMk/>
            <pc:sldMasterMk cId="368523343" sldId="2147483660"/>
            <pc:sldLayoutMk cId="3088518064" sldId="2147483665"/>
          </pc:sldLayoutMkLst>
        </pc:sldLayoutChg>
        <pc:sldLayoutChg chg="add del">
          <pc:chgData name="Kubanski, Aleks" userId="51374a5f-5455-4b9a-8dfc-8929db270138" providerId="ADAL" clId="{5AD10273-26C3-40C0-9EB7-535027C612B6}" dt="2025-11-15T14:40:31.632" v="611" actId="47"/>
          <pc:sldLayoutMkLst>
            <pc:docMk/>
            <pc:sldMasterMk cId="368523343" sldId="2147483660"/>
            <pc:sldLayoutMk cId="450556766" sldId="2147483666"/>
          </pc:sldLayoutMkLst>
        </pc:sldLayoutChg>
        <pc:sldLayoutChg chg="add del">
          <pc:chgData name="Kubanski, Aleks" userId="51374a5f-5455-4b9a-8dfc-8929db270138" providerId="ADAL" clId="{5AD10273-26C3-40C0-9EB7-535027C612B6}" dt="2025-11-15T14:40:31.632" v="611" actId="47"/>
          <pc:sldLayoutMkLst>
            <pc:docMk/>
            <pc:sldMasterMk cId="368523343" sldId="2147483660"/>
            <pc:sldLayoutMk cId="2745291235" sldId="2147483667"/>
          </pc:sldLayoutMkLst>
        </pc:sldLayoutChg>
        <pc:sldLayoutChg chg="add del">
          <pc:chgData name="Kubanski, Aleks" userId="51374a5f-5455-4b9a-8dfc-8929db270138" providerId="ADAL" clId="{5AD10273-26C3-40C0-9EB7-535027C612B6}" dt="2025-11-15T14:40:31.632" v="611" actId="47"/>
          <pc:sldLayoutMkLst>
            <pc:docMk/>
            <pc:sldMasterMk cId="368523343" sldId="2147483660"/>
            <pc:sldLayoutMk cId="1215291312" sldId="2147483668"/>
          </pc:sldLayoutMkLst>
        </pc:sldLayoutChg>
        <pc:sldLayoutChg chg="add del">
          <pc:chgData name="Kubanski, Aleks" userId="51374a5f-5455-4b9a-8dfc-8929db270138" providerId="ADAL" clId="{5AD10273-26C3-40C0-9EB7-535027C612B6}" dt="2025-11-15T14:40:31.632" v="611" actId="47"/>
          <pc:sldLayoutMkLst>
            <pc:docMk/>
            <pc:sldMasterMk cId="368523343" sldId="2147483660"/>
            <pc:sldLayoutMk cId="3221613628" sldId="2147483669"/>
          </pc:sldLayoutMkLst>
        </pc:sldLayoutChg>
        <pc:sldLayoutChg chg="add del">
          <pc:chgData name="Kubanski, Aleks" userId="51374a5f-5455-4b9a-8dfc-8929db270138" providerId="ADAL" clId="{5AD10273-26C3-40C0-9EB7-535027C612B6}" dt="2025-11-15T14:40:31.632" v="611" actId="47"/>
          <pc:sldLayoutMkLst>
            <pc:docMk/>
            <pc:sldMasterMk cId="368523343" sldId="2147483660"/>
            <pc:sldLayoutMk cId="415830261" sldId="2147483670"/>
          </pc:sldLayoutMkLst>
        </pc:sldLayoutChg>
        <pc:sldLayoutChg chg="add del">
          <pc:chgData name="Kubanski, Aleks" userId="51374a5f-5455-4b9a-8dfc-8929db270138" providerId="ADAL" clId="{5AD10273-26C3-40C0-9EB7-535027C612B6}" dt="2025-11-15T14:40:31.632" v="611" actId="47"/>
          <pc:sldLayoutMkLst>
            <pc:docMk/>
            <pc:sldMasterMk cId="368523343" sldId="2147483660"/>
            <pc:sldLayoutMk cId="539569026" sldId="2147483671"/>
          </pc:sldLayoutMkLst>
        </pc:sldLayoutChg>
        <pc:sldLayoutChg chg="add del">
          <pc:chgData name="Kubanski, Aleks" userId="51374a5f-5455-4b9a-8dfc-8929db270138" providerId="ADAL" clId="{5AD10273-26C3-40C0-9EB7-535027C612B6}" dt="2025-11-15T14:40:31.632" v="611" actId="47"/>
          <pc:sldLayoutMkLst>
            <pc:docMk/>
            <pc:sldMasterMk cId="368523343" sldId="2147483660"/>
            <pc:sldLayoutMk cId="3988850571" sldId="214748367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16A90C-66C7-408B-9767-73396507AB53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8685AD-0E28-4A36-A7AA-600A614CAC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784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8685AD-0E28-4A36-A7AA-600A614CAC7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834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13.png"/></Relationships>
</file>

<file path=ppt/slideLayouts/_rels/slideLayout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Relationship Id="rId5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slideLayouts/_rels/slideLayout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3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A32A1-FA55-840A-D081-6450D788CC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88F6E3-B556-75F5-A316-59759AF18F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0889EB-2273-9C66-F587-A2ABEACA6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2FE75-83E4-44EC-AFCC-2B35ED71C3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993073-089C-1434-742A-82F8ABE0F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1E50DE-38B4-D825-86BB-C03AC344D3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12E3-BBFF-4E65-A965-93AD74375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718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D329B-3401-72CA-F2AC-55F7F7A7D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16CB2-F030-9BC0-5ACA-14E2CE96F7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74305-78E4-C84E-5E6E-071A153364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2FE75-83E4-44EC-AFCC-2B35ED71C3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C7A8A5-A371-C6D3-99AF-3209F4AFC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F4EA9-4F9A-82D8-FA9B-C16ECB4AB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12E3-BBFF-4E65-A965-93AD74375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966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44178-B751-5039-7B43-FA04E2E7E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C01570-6608-FE2B-01C9-EF6DE19554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7F276-133B-C9AE-FBFF-4EBCB3649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2FE75-83E4-44EC-AFCC-2B35ED71C3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2561BD-E587-18D2-0321-28890A4A7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D49228-BE82-3969-5D13-4637C8256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12E3-BBFF-4E65-A965-93AD74375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755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CEBAB-BECA-22E6-25BD-933815D01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4FE8A-E9E0-E93E-3FB1-961488C6CA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3058A5-626A-A739-40E9-114C5187AA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6F3D5F-766D-EC57-FC47-9227F2B3B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2FE75-83E4-44EC-AFCC-2B35ED71C3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D535E6-C163-BDF0-7127-F842E025A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F4A47E-1190-04D4-5D1A-E99CEC6A2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12E3-BBFF-4E65-A965-93AD74375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49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172E6-8FB2-23CB-660A-7FAEB3F51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3513CC-232E-7859-9797-A1721585DD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D074EA-CC0E-A9B0-4E92-8DB458045D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2992F1-BD7E-D73A-3A93-D7FEF55F2F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19C76A-8066-BF62-56A5-FCE67E927C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16CD54-E58B-5973-1D56-9B98A3084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2FE75-83E4-44EC-AFCC-2B35ED71C3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F773C9-77E1-685E-475D-FAD89A6C8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E344748-43CF-FEF1-0784-02FBC3616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12E3-BBFF-4E65-A965-93AD74375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114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45BD9-219D-458D-8521-D5F8C8AB5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41179E-E74C-80F8-6195-A221619CE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2FE75-83E4-44EC-AFCC-2B35ED71C3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9CF56C-6DD2-F449-F79B-FC0FAA5498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A174F6-71C2-A11D-A647-92F5BB97E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12E3-BBFF-4E65-A965-93AD74375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197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FB0886-69EF-CBC9-06B4-ED08402563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2FE75-83E4-44EC-AFCC-2B35ED71C3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832E45-CC94-043D-0BA6-36EB9529A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ADB93F-150D-882B-AFA6-611793168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12E3-BBFF-4E65-A965-93AD74375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326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E6D6B-59F6-39F2-F13E-E6F4A16DE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B62DB-6E8F-83B8-CF00-17C12E2E6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D5D357-CD39-2AC3-C4C2-A4196251C4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ED4E57-C64C-0572-852A-F69736790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2FE75-83E4-44EC-AFCC-2B35ED71C3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BD8931-34FF-9C30-52E8-A164405B8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CE566D-6C7E-B116-D58C-E3F92D697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12E3-BBFF-4E65-A965-93AD74375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779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F521D-E7C9-3983-D2E1-5A0ED75AC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02955F-5A9C-0B5D-8C07-692EC6C723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FA5843-5F5A-9E43-A53D-B7410F3BF6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3816E6-9B83-5254-7255-B4A90A09C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2FE75-83E4-44EC-AFCC-2B35ED71C3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A07A5D-42E4-B57D-4A51-422638315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141FC-56E5-1348-F5CE-1B5D949BD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12E3-BBFF-4E65-A965-93AD74375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696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CAF2C-B0D6-1EF3-01EC-0035DE68B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7A49F1-7A42-825B-9C32-9B7924BB1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DFFF6-3093-5EF9-EAD7-E1E709153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2FE75-83E4-44EC-AFCC-2B35ED71C3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48487-53D7-29E8-14BE-2D7583DD27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DE5302-6DF4-0CA7-C76C-9647FD57C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12E3-BBFF-4E65-A965-93AD74375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508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E94DC2-C0EC-92BC-686D-B23E817248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FFC54E-E8A1-9E52-D0E2-21832CFE40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D5C9-1497-3532-F979-124A65068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F2FE75-83E4-44EC-AFCC-2B35ED71C3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DA78D0-1EA0-C197-825F-BB5F1EDA3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82C95-15B1-D51D-DC0F-750650D3C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B412E3-BBFF-4E65-A965-93AD74375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724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649066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573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2565498" y="3255866"/>
            <a:ext cx="2367449" cy="1484576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4430393" y="2095095"/>
            <a:ext cx="3350028" cy="188735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5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7616770" y="3645834"/>
            <a:ext cx="865493" cy="114273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6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8353926" y="4012788"/>
            <a:ext cx="461882" cy="83192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5265526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5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3117274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3117274" y="464072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3869048" y="1033957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506813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1"/>
          <p:cNvSpPr>
            <a:spLocks noGrp="1"/>
          </p:cNvSpPr>
          <p:nvPr>
            <p:ph type="pic" sz="quarter" idx="12" hasCustomPrompt="1"/>
          </p:nvPr>
        </p:nvSpPr>
        <p:spPr>
          <a:xfrm>
            <a:off x="4123308" y="1349450"/>
            <a:ext cx="4339048" cy="4339048"/>
          </a:xfrm>
          <a:custGeom>
            <a:avLst/>
            <a:gdLst>
              <a:gd name="connsiteX0" fmla="*/ 897241 w 4999205"/>
              <a:gd name="connsiteY0" fmla="*/ 349012 h 2498048"/>
              <a:gd name="connsiteX1" fmla="*/ 1794482 w 4999205"/>
              <a:gd name="connsiteY1" fmla="*/ 1246253 h 2498048"/>
              <a:gd name="connsiteX2" fmla="*/ 897241 w 4999205"/>
              <a:gd name="connsiteY2" fmla="*/ 2143494 h 2498048"/>
              <a:gd name="connsiteX3" fmla="*/ 0 w 4999205"/>
              <a:gd name="connsiteY3" fmla="*/ 1246253 h 2498048"/>
              <a:gd name="connsiteX4" fmla="*/ 897241 w 4999205"/>
              <a:gd name="connsiteY4" fmla="*/ 349012 h 2498048"/>
              <a:gd name="connsiteX5" fmla="*/ 3750181 w 4999205"/>
              <a:gd name="connsiteY5" fmla="*/ 0 h 2498048"/>
              <a:gd name="connsiteX6" fmla="*/ 4277993 w 4999205"/>
              <a:gd name="connsiteY6" fmla="*/ 218627 h 2498048"/>
              <a:gd name="connsiteX7" fmla="*/ 4780578 w 4999205"/>
              <a:gd name="connsiteY7" fmla="*/ 721212 h 2498048"/>
              <a:gd name="connsiteX8" fmla="*/ 4780578 w 4999205"/>
              <a:gd name="connsiteY8" fmla="*/ 1776836 h 2498048"/>
              <a:gd name="connsiteX9" fmla="*/ 4277993 w 4999205"/>
              <a:gd name="connsiteY9" fmla="*/ 2279421 h 2498048"/>
              <a:gd name="connsiteX10" fmla="*/ 3222369 w 4999205"/>
              <a:gd name="connsiteY10" fmla="*/ 2279421 h 2498048"/>
              <a:gd name="connsiteX11" fmla="*/ 2719785 w 4999205"/>
              <a:gd name="connsiteY11" fmla="*/ 1776836 h 2498048"/>
              <a:gd name="connsiteX12" fmla="*/ 2719785 w 4999205"/>
              <a:gd name="connsiteY12" fmla="*/ 721212 h 2498048"/>
              <a:gd name="connsiteX13" fmla="*/ 3222369 w 4999205"/>
              <a:gd name="connsiteY13" fmla="*/ 218627 h 2498048"/>
              <a:gd name="connsiteX14" fmla="*/ 3750181 w 4999205"/>
              <a:gd name="connsiteY14" fmla="*/ 0 h 2498048"/>
              <a:gd name="connsiteX0" fmla="*/ 24941 w 5024146"/>
              <a:gd name="connsiteY0" fmla="*/ 1246253 h 2498048"/>
              <a:gd name="connsiteX1" fmla="*/ 1819423 w 5024146"/>
              <a:gd name="connsiteY1" fmla="*/ 1246253 h 2498048"/>
              <a:gd name="connsiteX2" fmla="*/ 922182 w 5024146"/>
              <a:gd name="connsiteY2" fmla="*/ 2143494 h 2498048"/>
              <a:gd name="connsiteX3" fmla="*/ 24941 w 5024146"/>
              <a:gd name="connsiteY3" fmla="*/ 1246253 h 2498048"/>
              <a:gd name="connsiteX4" fmla="*/ 3775122 w 5024146"/>
              <a:gd name="connsiteY4" fmla="*/ 0 h 2498048"/>
              <a:gd name="connsiteX5" fmla="*/ 4302934 w 5024146"/>
              <a:gd name="connsiteY5" fmla="*/ 218627 h 2498048"/>
              <a:gd name="connsiteX6" fmla="*/ 4805519 w 5024146"/>
              <a:gd name="connsiteY6" fmla="*/ 721212 h 2498048"/>
              <a:gd name="connsiteX7" fmla="*/ 4805519 w 5024146"/>
              <a:gd name="connsiteY7" fmla="*/ 1776836 h 2498048"/>
              <a:gd name="connsiteX8" fmla="*/ 4302934 w 5024146"/>
              <a:gd name="connsiteY8" fmla="*/ 2279421 h 2498048"/>
              <a:gd name="connsiteX9" fmla="*/ 3247310 w 5024146"/>
              <a:gd name="connsiteY9" fmla="*/ 2279421 h 2498048"/>
              <a:gd name="connsiteX10" fmla="*/ 2744726 w 5024146"/>
              <a:gd name="connsiteY10" fmla="*/ 1776836 h 2498048"/>
              <a:gd name="connsiteX11" fmla="*/ 2744726 w 5024146"/>
              <a:gd name="connsiteY11" fmla="*/ 721212 h 2498048"/>
              <a:gd name="connsiteX12" fmla="*/ 3247310 w 5024146"/>
              <a:gd name="connsiteY12" fmla="*/ 218627 h 2498048"/>
              <a:gd name="connsiteX13" fmla="*/ 3775122 w 5024146"/>
              <a:gd name="connsiteY13" fmla="*/ 0 h 2498048"/>
              <a:gd name="connsiteX0" fmla="*/ 24941 w 5024146"/>
              <a:gd name="connsiteY0" fmla="*/ 1246253 h 2498048"/>
              <a:gd name="connsiteX1" fmla="*/ 922182 w 5024146"/>
              <a:gd name="connsiteY1" fmla="*/ 2143494 h 2498048"/>
              <a:gd name="connsiteX2" fmla="*/ 24941 w 5024146"/>
              <a:gd name="connsiteY2" fmla="*/ 1246253 h 2498048"/>
              <a:gd name="connsiteX3" fmla="*/ 3775122 w 5024146"/>
              <a:gd name="connsiteY3" fmla="*/ 0 h 2498048"/>
              <a:gd name="connsiteX4" fmla="*/ 4302934 w 5024146"/>
              <a:gd name="connsiteY4" fmla="*/ 218627 h 2498048"/>
              <a:gd name="connsiteX5" fmla="*/ 4805519 w 5024146"/>
              <a:gd name="connsiteY5" fmla="*/ 721212 h 2498048"/>
              <a:gd name="connsiteX6" fmla="*/ 4805519 w 5024146"/>
              <a:gd name="connsiteY6" fmla="*/ 1776836 h 2498048"/>
              <a:gd name="connsiteX7" fmla="*/ 4302934 w 5024146"/>
              <a:gd name="connsiteY7" fmla="*/ 2279421 h 2498048"/>
              <a:gd name="connsiteX8" fmla="*/ 3247310 w 5024146"/>
              <a:gd name="connsiteY8" fmla="*/ 2279421 h 2498048"/>
              <a:gd name="connsiteX9" fmla="*/ 2744726 w 5024146"/>
              <a:gd name="connsiteY9" fmla="*/ 1776836 h 2498048"/>
              <a:gd name="connsiteX10" fmla="*/ 2744726 w 5024146"/>
              <a:gd name="connsiteY10" fmla="*/ 721212 h 2498048"/>
              <a:gd name="connsiteX11" fmla="*/ 3247310 w 5024146"/>
              <a:gd name="connsiteY11" fmla="*/ 218627 h 2498048"/>
              <a:gd name="connsiteX12" fmla="*/ 3775122 w 5024146"/>
              <a:gd name="connsiteY12" fmla="*/ 0 h 2498048"/>
              <a:gd name="connsiteX0" fmla="*/ 1249024 w 2498048"/>
              <a:gd name="connsiteY0" fmla="*/ 0 h 2498048"/>
              <a:gd name="connsiteX1" fmla="*/ 1776836 w 2498048"/>
              <a:gd name="connsiteY1" fmla="*/ 218627 h 2498048"/>
              <a:gd name="connsiteX2" fmla="*/ 2279421 w 2498048"/>
              <a:gd name="connsiteY2" fmla="*/ 721212 h 2498048"/>
              <a:gd name="connsiteX3" fmla="*/ 2279421 w 2498048"/>
              <a:gd name="connsiteY3" fmla="*/ 1776836 h 2498048"/>
              <a:gd name="connsiteX4" fmla="*/ 1776836 w 2498048"/>
              <a:gd name="connsiteY4" fmla="*/ 2279421 h 2498048"/>
              <a:gd name="connsiteX5" fmla="*/ 721212 w 2498048"/>
              <a:gd name="connsiteY5" fmla="*/ 2279421 h 2498048"/>
              <a:gd name="connsiteX6" fmla="*/ 218628 w 2498048"/>
              <a:gd name="connsiteY6" fmla="*/ 1776836 h 2498048"/>
              <a:gd name="connsiteX7" fmla="*/ 218628 w 2498048"/>
              <a:gd name="connsiteY7" fmla="*/ 721212 h 2498048"/>
              <a:gd name="connsiteX8" fmla="*/ 721212 w 2498048"/>
              <a:gd name="connsiteY8" fmla="*/ 218627 h 2498048"/>
              <a:gd name="connsiteX9" fmla="*/ 1249024 w 2498048"/>
              <a:gd name="connsiteY9" fmla="*/ 0 h 2498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98048" h="2498048">
                <a:moveTo>
                  <a:pt x="1249024" y="0"/>
                </a:moveTo>
                <a:cubicBezTo>
                  <a:pt x="1440055" y="0"/>
                  <a:pt x="1631085" y="72876"/>
                  <a:pt x="1776836" y="218627"/>
                </a:cubicBezTo>
                <a:lnTo>
                  <a:pt x="2279421" y="721212"/>
                </a:lnTo>
                <a:cubicBezTo>
                  <a:pt x="2570924" y="1012715"/>
                  <a:pt x="2570924" y="1485334"/>
                  <a:pt x="2279421" y="1776836"/>
                </a:cubicBezTo>
                <a:lnTo>
                  <a:pt x="1776836" y="2279421"/>
                </a:lnTo>
                <a:cubicBezTo>
                  <a:pt x="1485334" y="2570924"/>
                  <a:pt x="1012715" y="2570924"/>
                  <a:pt x="721212" y="2279421"/>
                </a:cubicBezTo>
                <a:lnTo>
                  <a:pt x="218628" y="1776836"/>
                </a:lnTo>
                <a:cubicBezTo>
                  <a:pt x="-72875" y="1485334"/>
                  <a:pt x="-72875" y="1012715"/>
                  <a:pt x="218628" y="721212"/>
                </a:cubicBezTo>
                <a:lnTo>
                  <a:pt x="721212" y="218627"/>
                </a:lnTo>
                <a:cubicBezTo>
                  <a:pt x="866963" y="72876"/>
                  <a:pt x="1057994" y="0"/>
                  <a:pt x="1249024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4556680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3235196" y="371364"/>
            <a:ext cx="6115272" cy="6115272"/>
          </a:xfrm>
          <a:custGeom>
            <a:avLst/>
            <a:gdLst>
              <a:gd name="connsiteX0" fmla="*/ 1277912 w 2555824"/>
              <a:gd name="connsiteY0" fmla="*/ 201629 h 2555824"/>
              <a:gd name="connsiteX1" fmla="*/ 201629 w 2555824"/>
              <a:gd name="connsiteY1" fmla="*/ 1277912 h 2555824"/>
              <a:gd name="connsiteX2" fmla="*/ 1277912 w 2555824"/>
              <a:gd name="connsiteY2" fmla="*/ 2354195 h 2555824"/>
              <a:gd name="connsiteX3" fmla="*/ 2354195 w 2555824"/>
              <a:gd name="connsiteY3" fmla="*/ 1277912 h 2555824"/>
              <a:gd name="connsiteX4" fmla="*/ 1277912 w 2555824"/>
              <a:gd name="connsiteY4" fmla="*/ 201629 h 2555824"/>
              <a:gd name="connsiteX5" fmla="*/ 1277912 w 2555824"/>
              <a:gd name="connsiteY5" fmla="*/ 0 h 2555824"/>
              <a:gd name="connsiteX6" fmla="*/ 2555824 w 2555824"/>
              <a:gd name="connsiteY6" fmla="*/ 1277912 h 2555824"/>
              <a:gd name="connsiteX7" fmla="*/ 1277912 w 2555824"/>
              <a:gd name="connsiteY7" fmla="*/ 2555824 h 2555824"/>
              <a:gd name="connsiteX8" fmla="*/ 0 w 2555824"/>
              <a:gd name="connsiteY8" fmla="*/ 1277912 h 2555824"/>
              <a:gd name="connsiteX9" fmla="*/ 1277912 w 2555824"/>
              <a:gd name="connsiteY9" fmla="*/ 0 h 2555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555824" h="2555824">
                <a:moveTo>
                  <a:pt x="1277912" y="201629"/>
                </a:moveTo>
                <a:cubicBezTo>
                  <a:pt x="683497" y="201629"/>
                  <a:pt x="201629" y="683497"/>
                  <a:pt x="201629" y="1277912"/>
                </a:cubicBezTo>
                <a:cubicBezTo>
                  <a:pt x="201629" y="1872327"/>
                  <a:pt x="683497" y="2354195"/>
                  <a:pt x="1277912" y="2354195"/>
                </a:cubicBezTo>
                <a:cubicBezTo>
                  <a:pt x="1872327" y="2354195"/>
                  <a:pt x="2354195" y="1872327"/>
                  <a:pt x="2354195" y="1277912"/>
                </a:cubicBezTo>
                <a:cubicBezTo>
                  <a:pt x="2354195" y="683497"/>
                  <a:pt x="1872327" y="201629"/>
                  <a:pt x="1277912" y="201629"/>
                </a:cubicBezTo>
                <a:close/>
                <a:moveTo>
                  <a:pt x="1277912" y="0"/>
                </a:moveTo>
                <a:cubicBezTo>
                  <a:pt x="1983683" y="0"/>
                  <a:pt x="2555824" y="572141"/>
                  <a:pt x="2555824" y="1277912"/>
                </a:cubicBezTo>
                <a:cubicBezTo>
                  <a:pt x="2555824" y="1983683"/>
                  <a:pt x="1983683" y="2555824"/>
                  <a:pt x="1277912" y="2555824"/>
                </a:cubicBezTo>
                <a:cubicBezTo>
                  <a:pt x="572141" y="2555824"/>
                  <a:pt x="0" y="1983683"/>
                  <a:pt x="0" y="1277912"/>
                </a:cubicBezTo>
                <a:cubicBezTo>
                  <a:pt x="0" y="572141"/>
                  <a:pt x="572141" y="0"/>
                  <a:pt x="1277912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381000" dist="254000" dir="5400000" algn="t" rotWithShape="0">
              <a:prstClr val="black">
                <a:alpha val="10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94645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 hasCustomPrompt="1"/>
          </p:nvPr>
        </p:nvSpPr>
        <p:spPr>
          <a:xfrm>
            <a:off x="4846976" y="2180244"/>
            <a:ext cx="2498048" cy="2498048"/>
          </a:xfrm>
          <a:custGeom>
            <a:avLst/>
            <a:gdLst>
              <a:gd name="connsiteX0" fmla="*/ 897241 w 4999205"/>
              <a:gd name="connsiteY0" fmla="*/ 349012 h 2498048"/>
              <a:gd name="connsiteX1" fmla="*/ 1794482 w 4999205"/>
              <a:gd name="connsiteY1" fmla="*/ 1246253 h 2498048"/>
              <a:gd name="connsiteX2" fmla="*/ 897241 w 4999205"/>
              <a:gd name="connsiteY2" fmla="*/ 2143494 h 2498048"/>
              <a:gd name="connsiteX3" fmla="*/ 0 w 4999205"/>
              <a:gd name="connsiteY3" fmla="*/ 1246253 h 2498048"/>
              <a:gd name="connsiteX4" fmla="*/ 897241 w 4999205"/>
              <a:gd name="connsiteY4" fmla="*/ 349012 h 2498048"/>
              <a:gd name="connsiteX5" fmla="*/ 3750181 w 4999205"/>
              <a:gd name="connsiteY5" fmla="*/ 0 h 2498048"/>
              <a:gd name="connsiteX6" fmla="*/ 4277993 w 4999205"/>
              <a:gd name="connsiteY6" fmla="*/ 218627 h 2498048"/>
              <a:gd name="connsiteX7" fmla="*/ 4780578 w 4999205"/>
              <a:gd name="connsiteY7" fmla="*/ 721212 h 2498048"/>
              <a:gd name="connsiteX8" fmla="*/ 4780578 w 4999205"/>
              <a:gd name="connsiteY8" fmla="*/ 1776836 h 2498048"/>
              <a:gd name="connsiteX9" fmla="*/ 4277993 w 4999205"/>
              <a:gd name="connsiteY9" fmla="*/ 2279421 h 2498048"/>
              <a:gd name="connsiteX10" fmla="*/ 3222369 w 4999205"/>
              <a:gd name="connsiteY10" fmla="*/ 2279421 h 2498048"/>
              <a:gd name="connsiteX11" fmla="*/ 2719785 w 4999205"/>
              <a:gd name="connsiteY11" fmla="*/ 1776836 h 2498048"/>
              <a:gd name="connsiteX12" fmla="*/ 2719785 w 4999205"/>
              <a:gd name="connsiteY12" fmla="*/ 721212 h 2498048"/>
              <a:gd name="connsiteX13" fmla="*/ 3222369 w 4999205"/>
              <a:gd name="connsiteY13" fmla="*/ 218627 h 2498048"/>
              <a:gd name="connsiteX14" fmla="*/ 3750181 w 4999205"/>
              <a:gd name="connsiteY14" fmla="*/ 0 h 2498048"/>
              <a:gd name="connsiteX0" fmla="*/ 24941 w 5024146"/>
              <a:gd name="connsiteY0" fmla="*/ 1246253 h 2498048"/>
              <a:gd name="connsiteX1" fmla="*/ 1819423 w 5024146"/>
              <a:gd name="connsiteY1" fmla="*/ 1246253 h 2498048"/>
              <a:gd name="connsiteX2" fmla="*/ 922182 w 5024146"/>
              <a:gd name="connsiteY2" fmla="*/ 2143494 h 2498048"/>
              <a:gd name="connsiteX3" fmla="*/ 24941 w 5024146"/>
              <a:gd name="connsiteY3" fmla="*/ 1246253 h 2498048"/>
              <a:gd name="connsiteX4" fmla="*/ 3775122 w 5024146"/>
              <a:gd name="connsiteY4" fmla="*/ 0 h 2498048"/>
              <a:gd name="connsiteX5" fmla="*/ 4302934 w 5024146"/>
              <a:gd name="connsiteY5" fmla="*/ 218627 h 2498048"/>
              <a:gd name="connsiteX6" fmla="*/ 4805519 w 5024146"/>
              <a:gd name="connsiteY6" fmla="*/ 721212 h 2498048"/>
              <a:gd name="connsiteX7" fmla="*/ 4805519 w 5024146"/>
              <a:gd name="connsiteY7" fmla="*/ 1776836 h 2498048"/>
              <a:gd name="connsiteX8" fmla="*/ 4302934 w 5024146"/>
              <a:gd name="connsiteY8" fmla="*/ 2279421 h 2498048"/>
              <a:gd name="connsiteX9" fmla="*/ 3247310 w 5024146"/>
              <a:gd name="connsiteY9" fmla="*/ 2279421 h 2498048"/>
              <a:gd name="connsiteX10" fmla="*/ 2744726 w 5024146"/>
              <a:gd name="connsiteY10" fmla="*/ 1776836 h 2498048"/>
              <a:gd name="connsiteX11" fmla="*/ 2744726 w 5024146"/>
              <a:gd name="connsiteY11" fmla="*/ 721212 h 2498048"/>
              <a:gd name="connsiteX12" fmla="*/ 3247310 w 5024146"/>
              <a:gd name="connsiteY12" fmla="*/ 218627 h 2498048"/>
              <a:gd name="connsiteX13" fmla="*/ 3775122 w 5024146"/>
              <a:gd name="connsiteY13" fmla="*/ 0 h 2498048"/>
              <a:gd name="connsiteX0" fmla="*/ 24941 w 5024146"/>
              <a:gd name="connsiteY0" fmla="*/ 1246253 h 2498048"/>
              <a:gd name="connsiteX1" fmla="*/ 922182 w 5024146"/>
              <a:gd name="connsiteY1" fmla="*/ 2143494 h 2498048"/>
              <a:gd name="connsiteX2" fmla="*/ 24941 w 5024146"/>
              <a:gd name="connsiteY2" fmla="*/ 1246253 h 2498048"/>
              <a:gd name="connsiteX3" fmla="*/ 3775122 w 5024146"/>
              <a:gd name="connsiteY3" fmla="*/ 0 h 2498048"/>
              <a:gd name="connsiteX4" fmla="*/ 4302934 w 5024146"/>
              <a:gd name="connsiteY4" fmla="*/ 218627 h 2498048"/>
              <a:gd name="connsiteX5" fmla="*/ 4805519 w 5024146"/>
              <a:gd name="connsiteY5" fmla="*/ 721212 h 2498048"/>
              <a:gd name="connsiteX6" fmla="*/ 4805519 w 5024146"/>
              <a:gd name="connsiteY6" fmla="*/ 1776836 h 2498048"/>
              <a:gd name="connsiteX7" fmla="*/ 4302934 w 5024146"/>
              <a:gd name="connsiteY7" fmla="*/ 2279421 h 2498048"/>
              <a:gd name="connsiteX8" fmla="*/ 3247310 w 5024146"/>
              <a:gd name="connsiteY8" fmla="*/ 2279421 h 2498048"/>
              <a:gd name="connsiteX9" fmla="*/ 2744726 w 5024146"/>
              <a:gd name="connsiteY9" fmla="*/ 1776836 h 2498048"/>
              <a:gd name="connsiteX10" fmla="*/ 2744726 w 5024146"/>
              <a:gd name="connsiteY10" fmla="*/ 721212 h 2498048"/>
              <a:gd name="connsiteX11" fmla="*/ 3247310 w 5024146"/>
              <a:gd name="connsiteY11" fmla="*/ 218627 h 2498048"/>
              <a:gd name="connsiteX12" fmla="*/ 3775122 w 5024146"/>
              <a:gd name="connsiteY12" fmla="*/ 0 h 2498048"/>
              <a:gd name="connsiteX0" fmla="*/ 1249024 w 2498048"/>
              <a:gd name="connsiteY0" fmla="*/ 0 h 2498048"/>
              <a:gd name="connsiteX1" fmla="*/ 1776836 w 2498048"/>
              <a:gd name="connsiteY1" fmla="*/ 218627 h 2498048"/>
              <a:gd name="connsiteX2" fmla="*/ 2279421 w 2498048"/>
              <a:gd name="connsiteY2" fmla="*/ 721212 h 2498048"/>
              <a:gd name="connsiteX3" fmla="*/ 2279421 w 2498048"/>
              <a:gd name="connsiteY3" fmla="*/ 1776836 h 2498048"/>
              <a:gd name="connsiteX4" fmla="*/ 1776836 w 2498048"/>
              <a:gd name="connsiteY4" fmla="*/ 2279421 h 2498048"/>
              <a:gd name="connsiteX5" fmla="*/ 721212 w 2498048"/>
              <a:gd name="connsiteY5" fmla="*/ 2279421 h 2498048"/>
              <a:gd name="connsiteX6" fmla="*/ 218628 w 2498048"/>
              <a:gd name="connsiteY6" fmla="*/ 1776836 h 2498048"/>
              <a:gd name="connsiteX7" fmla="*/ 218628 w 2498048"/>
              <a:gd name="connsiteY7" fmla="*/ 721212 h 2498048"/>
              <a:gd name="connsiteX8" fmla="*/ 721212 w 2498048"/>
              <a:gd name="connsiteY8" fmla="*/ 218627 h 2498048"/>
              <a:gd name="connsiteX9" fmla="*/ 1249024 w 2498048"/>
              <a:gd name="connsiteY9" fmla="*/ 0 h 2498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98048" h="2498048">
                <a:moveTo>
                  <a:pt x="1249024" y="0"/>
                </a:moveTo>
                <a:cubicBezTo>
                  <a:pt x="1440055" y="0"/>
                  <a:pt x="1631085" y="72876"/>
                  <a:pt x="1776836" y="218627"/>
                </a:cubicBezTo>
                <a:lnTo>
                  <a:pt x="2279421" y="721212"/>
                </a:lnTo>
                <a:cubicBezTo>
                  <a:pt x="2570924" y="1012715"/>
                  <a:pt x="2570924" y="1485334"/>
                  <a:pt x="2279421" y="1776836"/>
                </a:cubicBezTo>
                <a:lnTo>
                  <a:pt x="1776836" y="2279421"/>
                </a:lnTo>
                <a:cubicBezTo>
                  <a:pt x="1485334" y="2570924"/>
                  <a:pt x="1012715" y="2570924"/>
                  <a:pt x="721212" y="2279421"/>
                </a:cubicBezTo>
                <a:lnTo>
                  <a:pt x="218628" y="1776836"/>
                </a:lnTo>
                <a:cubicBezTo>
                  <a:pt x="-72875" y="1485334"/>
                  <a:pt x="-72875" y="1012715"/>
                  <a:pt x="218628" y="721212"/>
                </a:cubicBezTo>
                <a:lnTo>
                  <a:pt x="721212" y="218627"/>
                </a:lnTo>
                <a:cubicBezTo>
                  <a:pt x="866963" y="72876"/>
                  <a:pt x="1057994" y="0"/>
                  <a:pt x="1249024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5154578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2345818" y="2274849"/>
            <a:ext cx="1794482" cy="1794482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5173733" y="2274849"/>
            <a:ext cx="1794482" cy="1794482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8001646" y="2274849"/>
            <a:ext cx="1794482" cy="1794482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710512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25413" y="1079579"/>
            <a:ext cx="8240252" cy="4838189"/>
          </a:xfrm>
          <a:prstGeom prst="rect">
            <a:avLst/>
          </a:prstGeom>
          <a:effectLst>
            <a:outerShdw blurRad="5207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6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5239991" y="1416205"/>
            <a:ext cx="6209059" cy="388144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8" name="Rectangle 7"/>
          <p:cNvSpPr/>
          <p:nvPr userDrawn="1"/>
        </p:nvSpPr>
        <p:spPr>
          <a:xfrm>
            <a:off x="8014320" y="5488070"/>
            <a:ext cx="660400" cy="133927"/>
          </a:xfrm>
          <a:prstGeom prst="rect">
            <a:avLst/>
          </a:prstGeom>
          <a:solidFill>
            <a:srgbClr val="1F1C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</p:spTree>
    <p:extLst>
      <p:ext uri="{BB962C8B-B14F-4D97-AF65-F5344CB8AC3E}">
        <p14:creationId xmlns:p14="http://schemas.microsoft.com/office/powerpoint/2010/main" val="24081557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83165" y="678906"/>
            <a:ext cx="2879570" cy="5625342"/>
          </a:xfrm>
          <a:prstGeom prst="rect">
            <a:avLst/>
          </a:prstGeom>
          <a:effectLst>
            <a:outerShdw blurRad="635000" dist="279400" dir="5400000" sx="103000" sy="103000" algn="t" rotWithShape="0">
              <a:prstClr val="black">
                <a:alpha val="30000"/>
              </a:prstClr>
            </a:outerShdw>
          </a:effectLst>
        </p:spPr>
      </p:pic>
      <p:sp>
        <p:nvSpPr>
          <p:cNvPr id="6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4728646" y="1545087"/>
            <a:ext cx="2181112" cy="389386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3876850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85837" y="842122"/>
            <a:ext cx="2546502" cy="5191623"/>
          </a:xfrm>
          <a:prstGeom prst="rect">
            <a:avLst/>
          </a:prstGeom>
          <a:effectLst>
            <a:outerShdw blurRad="482600" dist="152400" dir="5400000" sx="102000" sy="102000" algn="t" rotWithShape="0">
              <a:prstClr val="black">
                <a:alpha val="20000"/>
              </a:prstClr>
            </a:outerShdw>
          </a:effectLst>
        </p:spPr>
      </p:pic>
      <p:sp>
        <p:nvSpPr>
          <p:cNvPr id="10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5063003" y="1503023"/>
            <a:ext cx="2194147" cy="389508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68433691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42390" y="842122"/>
            <a:ext cx="2546502" cy="5191623"/>
          </a:xfrm>
          <a:prstGeom prst="rect">
            <a:avLst/>
          </a:prstGeom>
          <a:effectLst>
            <a:outerShdw blurRad="482600" dist="152400" dir="5400000" sx="102000" sy="102000" algn="t" rotWithShape="0">
              <a:prstClr val="black">
                <a:alpha val="20000"/>
              </a:prstClr>
            </a:outerShdw>
          </a:effectLst>
        </p:spPr>
      </p:pic>
      <p:sp>
        <p:nvSpPr>
          <p:cNvPr id="10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2419557" y="1503023"/>
            <a:ext cx="2194147" cy="389508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6281102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5285" y="-1706863"/>
            <a:ext cx="6461254" cy="11044878"/>
          </a:xfrm>
          <a:prstGeom prst="rect">
            <a:avLst/>
          </a:prstGeom>
          <a:effectLst>
            <a:outerShdw blurRad="1092200" dist="342900" dir="5400000" algn="t" rotWithShape="0">
              <a:prstClr val="black">
                <a:alpha val="28000"/>
              </a:prstClr>
            </a:outerShdw>
          </a:effectLst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76927" y="1018478"/>
            <a:ext cx="2350604" cy="4792240"/>
          </a:xfrm>
          <a:prstGeom prst="rect">
            <a:avLst/>
          </a:prstGeom>
          <a:effectLst>
            <a:outerShdw blurRad="482600" dist="152400" dir="5400000" sx="102000" sy="102000" algn="t" rotWithShape="0">
              <a:prstClr val="black">
                <a:alpha val="20000"/>
              </a:prstClr>
            </a:outerShdw>
          </a:effectLst>
        </p:spPr>
      </p:pic>
      <p:sp>
        <p:nvSpPr>
          <p:cNvPr id="10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2746660" y="1635512"/>
            <a:ext cx="2018629" cy="358417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4824767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1244" y="275528"/>
            <a:ext cx="2350604" cy="4792240"/>
          </a:xfrm>
          <a:prstGeom prst="rect">
            <a:avLst/>
          </a:prstGeom>
          <a:effectLst>
            <a:outerShdw blurRad="482600" dist="152400" dir="5400000" sx="102000" sy="102000" algn="t" rotWithShape="0">
              <a:prstClr val="black">
                <a:alpha val="20000"/>
              </a:prstClr>
            </a:outerShdw>
          </a:effectLst>
        </p:spPr>
      </p:pic>
      <p:sp>
        <p:nvSpPr>
          <p:cNvPr id="10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920977" y="892562"/>
            <a:ext cx="2018629" cy="358417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36278" y="1855683"/>
            <a:ext cx="2730100" cy="5362697"/>
          </a:xfrm>
          <a:prstGeom prst="rect">
            <a:avLst/>
          </a:prstGeom>
          <a:effectLst>
            <a:outerShdw blurRad="254000" dist="88900" dir="5400000" algn="t" rotWithShape="0">
              <a:prstClr val="black">
                <a:alpha val="20000"/>
              </a:prstClr>
            </a:outerShdw>
          </a:effectLst>
        </p:spPr>
      </p:pic>
      <p:sp>
        <p:nvSpPr>
          <p:cNvPr id="9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3422273" y="2455303"/>
            <a:ext cx="2362737" cy="416114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6725731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4655498" y="1517904"/>
            <a:ext cx="3822192" cy="3822192"/>
          </a:xfrm>
          <a:prstGeom prst="donu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813196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0" hasCustomPrompt="1"/>
          </p:nvPr>
        </p:nvSpPr>
        <p:spPr>
          <a:xfrm>
            <a:off x="979427" y="0"/>
            <a:ext cx="6694415" cy="6858000"/>
          </a:xfrm>
          <a:custGeom>
            <a:avLst/>
            <a:gdLst>
              <a:gd name="connsiteX0" fmla="*/ 4503486 w 6694415"/>
              <a:gd name="connsiteY0" fmla="*/ 2951742 h 6858000"/>
              <a:gd name="connsiteX1" fmla="*/ 5459785 w 6694415"/>
              <a:gd name="connsiteY1" fmla="*/ 3347853 h 6858000"/>
              <a:gd name="connsiteX2" fmla="*/ 5459785 w 6694415"/>
              <a:gd name="connsiteY2" fmla="*/ 5260450 h 6858000"/>
              <a:gd name="connsiteX3" fmla="*/ 3862235 w 6694415"/>
              <a:gd name="connsiteY3" fmla="*/ 6858000 h 6858000"/>
              <a:gd name="connsiteX4" fmla="*/ 37042 w 6694415"/>
              <a:gd name="connsiteY4" fmla="*/ 6858000 h 6858000"/>
              <a:gd name="connsiteX5" fmla="*/ 3547188 w 6694415"/>
              <a:gd name="connsiteY5" fmla="*/ 3347853 h 6858000"/>
              <a:gd name="connsiteX6" fmla="*/ 4503486 w 6694415"/>
              <a:gd name="connsiteY6" fmla="*/ 2951742 h 6858000"/>
              <a:gd name="connsiteX7" fmla="*/ 2871192 w 6694415"/>
              <a:gd name="connsiteY7" fmla="*/ 0 h 6858000"/>
              <a:gd name="connsiteX8" fmla="*/ 6694415 w 6694415"/>
              <a:gd name="connsiteY8" fmla="*/ 0 h 6858000"/>
              <a:gd name="connsiteX9" fmla="*/ 6675887 w 6694415"/>
              <a:gd name="connsiteY9" fmla="*/ 20498 h 6858000"/>
              <a:gd name="connsiteX10" fmla="*/ 2308708 w 6694415"/>
              <a:gd name="connsiteY10" fmla="*/ 4387676 h 6858000"/>
              <a:gd name="connsiteX11" fmla="*/ 396110 w 6694415"/>
              <a:gd name="connsiteY11" fmla="*/ 4387676 h 6858000"/>
              <a:gd name="connsiteX12" fmla="*/ 396112 w 6694415"/>
              <a:gd name="connsiteY12" fmla="*/ 4387677 h 6858000"/>
              <a:gd name="connsiteX13" fmla="*/ 396112 w 6694415"/>
              <a:gd name="connsiteY13" fmla="*/ 247508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694415" h="6858000">
                <a:moveTo>
                  <a:pt x="4503486" y="2951742"/>
                </a:moveTo>
                <a:cubicBezTo>
                  <a:pt x="4849599" y="2951742"/>
                  <a:pt x="5195711" y="3083779"/>
                  <a:pt x="5459785" y="3347853"/>
                </a:cubicBezTo>
                <a:cubicBezTo>
                  <a:pt x="5987933" y="3876002"/>
                  <a:pt x="5987933" y="4732301"/>
                  <a:pt x="5459785" y="5260450"/>
                </a:cubicBezTo>
                <a:lnTo>
                  <a:pt x="3862235" y="6858000"/>
                </a:lnTo>
                <a:lnTo>
                  <a:pt x="37042" y="6858000"/>
                </a:lnTo>
                <a:lnTo>
                  <a:pt x="3547188" y="3347853"/>
                </a:lnTo>
                <a:cubicBezTo>
                  <a:pt x="3811262" y="3083779"/>
                  <a:pt x="4157375" y="2951742"/>
                  <a:pt x="4503486" y="2951742"/>
                </a:cubicBezTo>
                <a:close/>
                <a:moveTo>
                  <a:pt x="2871192" y="0"/>
                </a:moveTo>
                <a:lnTo>
                  <a:pt x="6694415" y="0"/>
                </a:lnTo>
                <a:lnTo>
                  <a:pt x="6675887" y="20498"/>
                </a:lnTo>
                <a:lnTo>
                  <a:pt x="2308708" y="4387676"/>
                </a:lnTo>
                <a:cubicBezTo>
                  <a:pt x="1780559" y="4915824"/>
                  <a:pt x="924258" y="4915825"/>
                  <a:pt x="396110" y="4387676"/>
                </a:cubicBezTo>
                <a:cubicBezTo>
                  <a:pt x="396111" y="4387676"/>
                  <a:pt x="396111" y="4387677"/>
                  <a:pt x="396112" y="4387677"/>
                </a:cubicBezTo>
                <a:cubicBezTo>
                  <a:pt x="-132037" y="3859529"/>
                  <a:pt x="-132037" y="3003229"/>
                  <a:pt x="396112" y="247508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419100" dist="342900" dir="5400000" sx="89000" sy="89000" algn="t" rotWithShape="0">
              <a:prstClr val="black">
                <a:alpha val="16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1483732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2" hasCustomPrompt="1"/>
          </p:nvPr>
        </p:nvSpPr>
        <p:spPr>
          <a:xfrm>
            <a:off x="5951913" y="1034033"/>
            <a:ext cx="4344379" cy="4786905"/>
          </a:xfrm>
          <a:custGeom>
            <a:avLst/>
            <a:gdLst>
              <a:gd name="connsiteX0" fmla="*/ 36326 w 7804115"/>
              <a:gd name="connsiteY0" fmla="*/ 864574 h 4786905"/>
              <a:gd name="connsiteX1" fmla="*/ 2552826 w 7804115"/>
              <a:gd name="connsiteY1" fmla="*/ 864574 h 4786905"/>
              <a:gd name="connsiteX2" fmla="*/ 2589152 w 7804115"/>
              <a:gd name="connsiteY2" fmla="*/ 900900 h 4786905"/>
              <a:gd name="connsiteX3" fmla="*/ 2589152 w 7804115"/>
              <a:gd name="connsiteY3" fmla="*/ 3922330 h 4786905"/>
              <a:gd name="connsiteX4" fmla="*/ 0 w 7804115"/>
              <a:gd name="connsiteY4" fmla="*/ 3922330 h 4786905"/>
              <a:gd name="connsiteX5" fmla="*/ 0 w 7804115"/>
              <a:gd name="connsiteY5" fmla="*/ 900900 h 4786905"/>
              <a:gd name="connsiteX6" fmla="*/ 36326 w 7804115"/>
              <a:gd name="connsiteY6" fmla="*/ 864574 h 4786905"/>
              <a:gd name="connsiteX7" fmla="*/ 3459736 w 7804115"/>
              <a:gd name="connsiteY7" fmla="*/ 0 h 4786905"/>
              <a:gd name="connsiteX8" fmla="*/ 7786607 w 7804115"/>
              <a:gd name="connsiteY8" fmla="*/ 0 h 4786905"/>
              <a:gd name="connsiteX9" fmla="*/ 7804115 w 7804115"/>
              <a:gd name="connsiteY9" fmla="*/ 17508 h 4786905"/>
              <a:gd name="connsiteX10" fmla="*/ 7804115 w 7804115"/>
              <a:gd name="connsiteY10" fmla="*/ 4769397 h 4786905"/>
              <a:gd name="connsiteX11" fmla="*/ 7786607 w 7804115"/>
              <a:gd name="connsiteY11" fmla="*/ 4786905 h 4786905"/>
              <a:gd name="connsiteX12" fmla="*/ 3459736 w 7804115"/>
              <a:gd name="connsiteY12" fmla="*/ 4786905 h 4786905"/>
              <a:gd name="connsiteX0" fmla="*/ 36326 w 7804115"/>
              <a:gd name="connsiteY0" fmla="*/ 864574 h 4786905"/>
              <a:gd name="connsiteX1" fmla="*/ 2552826 w 7804115"/>
              <a:gd name="connsiteY1" fmla="*/ 864574 h 4786905"/>
              <a:gd name="connsiteX2" fmla="*/ 2589152 w 7804115"/>
              <a:gd name="connsiteY2" fmla="*/ 3922330 h 4786905"/>
              <a:gd name="connsiteX3" fmla="*/ 0 w 7804115"/>
              <a:gd name="connsiteY3" fmla="*/ 3922330 h 4786905"/>
              <a:gd name="connsiteX4" fmla="*/ 0 w 7804115"/>
              <a:gd name="connsiteY4" fmla="*/ 900900 h 4786905"/>
              <a:gd name="connsiteX5" fmla="*/ 36326 w 7804115"/>
              <a:gd name="connsiteY5" fmla="*/ 864574 h 4786905"/>
              <a:gd name="connsiteX6" fmla="*/ 3459736 w 7804115"/>
              <a:gd name="connsiteY6" fmla="*/ 0 h 4786905"/>
              <a:gd name="connsiteX7" fmla="*/ 7786607 w 7804115"/>
              <a:gd name="connsiteY7" fmla="*/ 0 h 4786905"/>
              <a:gd name="connsiteX8" fmla="*/ 7804115 w 7804115"/>
              <a:gd name="connsiteY8" fmla="*/ 17508 h 4786905"/>
              <a:gd name="connsiteX9" fmla="*/ 7804115 w 7804115"/>
              <a:gd name="connsiteY9" fmla="*/ 4769397 h 4786905"/>
              <a:gd name="connsiteX10" fmla="*/ 7786607 w 7804115"/>
              <a:gd name="connsiteY10" fmla="*/ 4786905 h 4786905"/>
              <a:gd name="connsiteX11" fmla="*/ 3459736 w 7804115"/>
              <a:gd name="connsiteY11" fmla="*/ 4786905 h 4786905"/>
              <a:gd name="connsiteX12" fmla="*/ 3459736 w 7804115"/>
              <a:gd name="connsiteY12" fmla="*/ 0 h 4786905"/>
              <a:gd name="connsiteX0" fmla="*/ 36326 w 7804115"/>
              <a:gd name="connsiteY0" fmla="*/ 864574 h 4786905"/>
              <a:gd name="connsiteX1" fmla="*/ 2589152 w 7804115"/>
              <a:gd name="connsiteY1" fmla="*/ 3922330 h 4786905"/>
              <a:gd name="connsiteX2" fmla="*/ 0 w 7804115"/>
              <a:gd name="connsiteY2" fmla="*/ 3922330 h 4786905"/>
              <a:gd name="connsiteX3" fmla="*/ 0 w 7804115"/>
              <a:gd name="connsiteY3" fmla="*/ 900900 h 4786905"/>
              <a:gd name="connsiteX4" fmla="*/ 36326 w 7804115"/>
              <a:gd name="connsiteY4" fmla="*/ 864574 h 4786905"/>
              <a:gd name="connsiteX5" fmla="*/ 3459736 w 7804115"/>
              <a:gd name="connsiteY5" fmla="*/ 0 h 4786905"/>
              <a:gd name="connsiteX6" fmla="*/ 7786607 w 7804115"/>
              <a:gd name="connsiteY6" fmla="*/ 0 h 4786905"/>
              <a:gd name="connsiteX7" fmla="*/ 7804115 w 7804115"/>
              <a:gd name="connsiteY7" fmla="*/ 17508 h 4786905"/>
              <a:gd name="connsiteX8" fmla="*/ 7804115 w 7804115"/>
              <a:gd name="connsiteY8" fmla="*/ 4769397 h 4786905"/>
              <a:gd name="connsiteX9" fmla="*/ 7786607 w 7804115"/>
              <a:gd name="connsiteY9" fmla="*/ 4786905 h 4786905"/>
              <a:gd name="connsiteX10" fmla="*/ 3459736 w 7804115"/>
              <a:gd name="connsiteY10" fmla="*/ 4786905 h 4786905"/>
              <a:gd name="connsiteX11" fmla="*/ 3459736 w 7804115"/>
              <a:gd name="connsiteY11" fmla="*/ 0 h 4786905"/>
              <a:gd name="connsiteX0" fmla="*/ 36326 w 7804115"/>
              <a:gd name="connsiteY0" fmla="*/ 864574 h 4786905"/>
              <a:gd name="connsiteX1" fmla="*/ 0 w 7804115"/>
              <a:gd name="connsiteY1" fmla="*/ 3922330 h 4786905"/>
              <a:gd name="connsiteX2" fmla="*/ 0 w 7804115"/>
              <a:gd name="connsiteY2" fmla="*/ 900900 h 4786905"/>
              <a:gd name="connsiteX3" fmla="*/ 36326 w 7804115"/>
              <a:gd name="connsiteY3" fmla="*/ 864574 h 4786905"/>
              <a:gd name="connsiteX4" fmla="*/ 3459736 w 7804115"/>
              <a:gd name="connsiteY4" fmla="*/ 0 h 4786905"/>
              <a:gd name="connsiteX5" fmla="*/ 7786607 w 7804115"/>
              <a:gd name="connsiteY5" fmla="*/ 0 h 4786905"/>
              <a:gd name="connsiteX6" fmla="*/ 7804115 w 7804115"/>
              <a:gd name="connsiteY6" fmla="*/ 17508 h 4786905"/>
              <a:gd name="connsiteX7" fmla="*/ 7804115 w 7804115"/>
              <a:gd name="connsiteY7" fmla="*/ 4769397 h 4786905"/>
              <a:gd name="connsiteX8" fmla="*/ 7786607 w 7804115"/>
              <a:gd name="connsiteY8" fmla="*/ 4786905 h 4786905"/>
              <a:gd name="connsiteX9" fmla="*/ 3459736 w 7804115"/>
              <a:gd name="connsiteY9" fmla="*/ 4786905 h 4786905"/>
              <a:gd name="connsiteX10" fmla="*/ 3459736 w 7804115"/>
              <a:gd name="connsiteY10" fmla="*/ 0 h 4786905"/>
              <a:gd name="connsiteX0" fmla="*/ 36326 w 7804115"/>
              <a:gd name="connsiteY0" fmla="*/ 864574 h 4786905"/>
              <a:gd name="connsiteX1" fmla="*/ 0 w 7804115"/>
              <a:gd name="connsiteY1" fmla="*/ 900900 h 4786905"/>
              <a:gd name="connsiteX2" fmla="*/ 36326 w 7804115"/>
              <a:gd name="connsiteY2" fmla="*/ 864574 h 4786905"/>
              <a:gd name="connsiteX3" fmla="*/ 3459736 w 7804115"/>
              <a:gd name="connsiteY3" fmla="*/ 0 h 4786905"/>
              <a:gd name="connsiteX4" fmla="*/ 7786607 w 7804115"/>
              <a:gd name="connsiteY4" fmla="*/ 0 h 4786905"/>
              <a:gd name="connsiteX5" fmla="*/ 7804115 w 7804115"/>
              <a:gd name="connsiteY5" fmla="*/ 17508 h 4786905"/>
              <a:gd name="connsiteX6" fmla="*/ 7804115 w 7804115"/>
              <a:gd name="connsiteY6" fmla="*/ 4769397 h 4786905"/>
              <a:gd name="connsiteX7" fmla="*/ 7786607 w 7804115"/>
              <a:gd name="connsiteY7" fmla="*/ 4786905 h 4786905"/>
              <a:gd name="connsiteX8" fmla="*/ 3459736 w 7804115"/>
              <a:gd name="connsiteY8" fmla="*/ 4786905 h 4786905"/>
              <a:gd name="connsiteX9" fmla="*/ 3459736 w 7804115"/>
              <a:gd name="connsiteY9" fmla="*/ 0 h 4786905"/>
              <a:gd name="connsiteX0" fmla="*/ 0 w 4344379"/>
              <a:gd name="connsiteY0" fmla="*/ 0 h 4786905"/>
              <a:gd name="connsiteX1" fmla="*/ 4326871 w 4344379"/>
              <a:gd name="connsiteY1" fmla="*/ 0 h 4786905"/>
              <a:gd name="connsiteX2" fmla="*/ 4344379 w 4344379"/>
              <a:gd name="connsiteY2" fmla="*/ 17508 h 4786905"/>
              <a:gd name="connsiteX3" fmla="*/ 4344379 w 4344379"/>
              <a:gd name="connsiteY3" fmla="*/ 4769397 h 4786905"/>
              <a:gd name="connsiteX4" fmla="*/ 4326871 w 4344379"/>
              <a:gd name="connsiteY4" fmla="*/ 4786905 h 4786905"/>
              <a:gd name="connsiteX5" fmla="*/ 0 w 4344379"/>
              <a:gd name="connsiteY5" fmla="*/ 4786905 h 4786905"/>
              <a:gd name="connsiteX6" fmla="*/ 0 w 4344379"/>
              <a:gd name="connsiteY6" fmla="*/ 0 h 4786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4379" h="4786905">
                <a:moveTo>
                  <a:pt x="0" y="0"/>
                </a:moveTo>
                <a:lnTo>
                  <a:pt x="4326871" y="0"/>
                </a:lnTo>
                <a:cubicBezTo>
                  <a:pt x="4336540" y="0"/>
                  <a:pt x="4344379" y="7839"/>
                  <a:pt x="4344379" y="17508"/>
                </a:cubicBezTo>
                <a:lnTo>
                  <a:pt x="4344379" y="4769397"/>
                </a:lnTo>
                <a:cubicBezTo>
                  <a:pt x="4344379" y="4779066"/>
                  <a:pt x="4336540" y="4786905"/>
                  <a:pt x="4326871" y="4786905"/>
                </a:cubicBezTo>
                <a:lnTo>
                  <a:pt x="0" y="4786905"/>
                </a:lnTo>
                <a:lnTo>
                  <a:pt x="0" y="0"/>
                </a:ln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0647371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 hasCustomPrompt="1"/>
          </p:nvPr>
        </p:nvSpPr>
        <p:spPr>
          <a:xfrm>
            <a:off x="6151950" y="3418813"/>
            <a:ext cx="5036440" cy="2573111"/>
          </a:xfrm>
          <a:custGeom>
            <a:avLst/>
            <a:gdLst>
              <a:gd name="connsiteX0" fmla="*/ 0 w 5036440"/>
              <a:gd name="connsiteY0" fmla="*/ 0 h 2573111"/>
              <a:gd name="connsiteX1" fmla="*/ 5036440 w 5036440"/>
              <a:gd name="connsiteY1" fmla="*/ 0 h 2573111"/>
              <a:gd name="connsiteX2" fmla="*/ 5036440 w 5036440"/>
              <a:gd name="connsiteY2" fmla="*/ 2539969 h 2573111"/>
              <a:gd name="connsiteX3" fmla="*/ 5003298 w 5036440"/>
              <a:gd name="connsiteY3" fmla="*/ 2573111 h 2573111"/>
              <a:gd name="connsiteX4" fmla="*/ 0 w 5036440"/>
              <a:gd name="connsiteY4" fmla="*/ 2573111 h 2573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36440" h="2573111">
                <a:moveTo>
                  <a:pt x="0" y="0"/>
                </a:moveTo>
                <a:lnTo>
                  <a:pt x="5036440" y="0"/>
                </a:lnTo>
                <a:lnTo>
                  <a:pt x="5036440" y="2539969"/>
                </a:lnTo>
                <a:cubicBezTo>
                  <a:pt x="5036440" y="2558273"/>
                  <a:pt x="5021602" y="2573111"/>
                  <a:pt x="5003298" y="2573111"/>
                </a:cubicBezTo>
                <a:lnTo>
                  <a:pt x="0" y="2573111"/>
                </a:ln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2" hasCustomPrompt="1"/>
          </p:nvPr>
        </p:nvSpPr>
        <p:spPr>
          <a:xfrm>
            <a:off x="1115509" y="819656"/>
            <a:ext cx="5036440" cy="2599152"/>
          </a:xfrm>
          <a:custGeom>
            <a:avLst/>
            <a:gdLst>
              <a:gd name="connsiteX0" fmla="*/ 33477 w 5036440"/>
              <a:gd name="connsiteY0" fmla="*/ 0 h 2599152"/>
              <a:gd name="connsiteX1" fmla="*/ 5036440 w 5036440"/>
              <a:gd name="connsiteY1" fmla="*/ 0 h 2599152"/>
              <a:gd name="connsiteX2" fmla="*/ 5036440 w 5036440"/>
              <a:gd name="connsiteY2" fmla="*/ 2599152 h 2599152"/>
              <a:gd name="connsiteX3" fmla="*/ 0 w 5036440"/>
              <a:gd name="connsiteY3" fmla="*/ 2599152 h 2599152"/>
              <a:gd name="connsiteX4" fmla="*/ 0 w 5036440"/>
              <a:gd name="connsiteY4" fmla="*/ 33477 h 2599152"/>
              <a:gd name="connsiteX5" fmla="*/ 33477 w 5036440"/>
              <a:gd name="connsiteY5" fmla="*/ 0 h 25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36440" h="2599152">
                <a:moveTo>
                  <a:pt x="33477" y="0"/>
                </a:moveTo>
                <a:lnTo>
                  <a:pt x="5036440" y="0"/>
                </a:lnTo>
                <a:lnTo>
                  <a:pt x="5036440" y="2599152"/>
                </a:lnTo>
                <a:lnTo>
                  <a:pt x="0" y="2599152"/>
                </a:lnTo>
                <a:lnTo>
                  <a:pt x="0" y="33477"/>
                </a:lnTo>
                <a:cubicBezTo>
                  <a:pt x="0" y="14988"/>
                  <a:pt x="14988" y="0"/>
                  <a:pt x="33477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7357444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</p:spTree>
    <p:extLst>
      <p:ext uri="{BB962C8B-B14F-4D97-AF65-F5344CB8AC3E}">
        <p14:creationId xmlns:p14="http://schemas.microsoft.com/office/powerpoint/2010/main" val="225165717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4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4184904" y="1517904"/>
            <a:ext cx="3822192" cy="3822192"/>
          </a:xfrm>
          <a:prstGeom prst="donu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42500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669885" y="581722"/>
            <a:ext cx="1828800" cy="1828800"/>
          </a:xfrm>
          <a:prstGeom prst="roundRect">
            <a:avLst>
              <a:gd name="adj" fmla="val 2576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1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2583211" y="581722"/>
            <a:ext cx="1828800" cy="1828800"/>
          </a:xfrm>
          <a:prstGeom prst="roundRect">
            <a:avLst>
              <a:gd name="adj" fmla="val 2576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6" name="Picture Placeholder 15"/>
          <p:cNvSpPr>
            <a:spLocks noGrp="1"/>
          </p:cNvSpPr>
          <p:nvPr>
            <p:ph type="pic" sz="quarter" idx="13" hasCustomPrompt="1"/>
          </p:nvPr>
        </p:nvSpPr>
        <p:spPr>
          <a:xfrm>
            <a:off x="669886" y="2506574"/>
            <a:ext cx="5655451" cy="3753651"/>
          </a:xfrm>
          <a:custGeom>
            <a:avLst/>
            <a:gdLst>
              <a:gd name="connsiteX0" fmla="*/ 3873761 w 5655451"/>
              <a:gd name="connsiteY0" fmla="*/ 0 h 3753651"/>
              <a:gd name="connsiteX1" fmla="*/ 5608341 w 5655451"/>
              <a:gd name="connsiteY1" fmla="*/ 0 h 3753651"/>
              <a:gd name="connsiteX2" fmla="*/ 5655451 w 5655451"/>
              <a:gd name="connsiteY2" fmla="*/ 47110 h 3753651"/>
              <a:gd name="connsiteX3" fmla="*/ 5655451 w 5655451"/>
              <a:gd name="connsiteY3" fmla="*/ 3706541 h 3753651"/>
              <a:gd name="connsiteX4" fmla="*/ 5608341 w 5655451"/>
              <a:gd name="connsiteY4" fmla="*/ 3753651 h 3753651"/>
              <a:gd name="connsiteX5" fmla="*/ 3873761 w 5655451"/>
              <a:gd name="connsiteY5" fmla="*/ 3753651 h 3753651"/>
              <a:gd name="connsiteX6" fmla="*/ 3826651 w 5655451"/>
              <a:gd name="connsiteY6" fmla="*/ 3706541 h 3753651"/>
              <a:gd name="connsiteX7" fmla="*/ 3826651 w 5655451"/>
              <a:gd name="connsiteY7" fmla="*/ 47110 h 3753651"/>
              <a:gd name="connsiteX8" fmla="*/ 3873761 w 5655451"/>
              <a:gd name="connsiteY8" fmla="*/ 0 h 3753651"/>
              <a:gd name="connsiteX9" fmla="*/ 47110 w 5655451"/>
              <a:gd name="connsiteY9" fmla="*/ 0 h 3753651"/>
              <a:gd name="connsiteX10" fmla="*/ 3695016 w 5655451"/>
              <a:gd name="connsiteY10" fmla="*/ 0 h 3753651"/>
              <a:gd name="connsiteX11" fmla="*/ 3742126 w 5655451"/>
              <a:gd name="connsiteY11" fmla="*/ 47110 h 3753651"/>
              <a:gd name="connsiteX12" fmla="*/ 3742126 w 5655451"/>
              <a:gd name="connsiteY12" fmla="*/ 1781690 h 3753651"/>
              <a:gd name="connsiteX13" fmla="*/ 3695016 w 5655451"/>
              <a:gd name="connsiteY13" fmla="*/ 1828800 h 3753651"/>
              <a:gd name="connsiteX14" fmla="*/ 47110 w 5655451"/>
              <a:gd name="connsiteY14" fmla="*/ 1828800 h 3753651"/>
              <a:gd name="connsiteX15" fmla="*/ 0 w 5655451"/>
              <a:gd name="connsiteY15" fmla="*/ 1781690 h 3753651"/>
              <a:gd name="connsiteX16" fmla="*/ 0 w 5655451"/>
              <a:gd name="connsiteY16" fmla="*/ 47110 h 3753651"/>
              <a:gd name="connsiteX17" fmla="*/ 47110 w 5655451"/>
              <a:gd name="connsiteY17" fmla="*/ 0 h 3753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655451" h="3753651">
                <a:moveTo>
                  <a:pt x="3873761" y="0"/>
                </a:moveTo>
                <a:lnTo>
                  <a:pt x="5608341" y="0"/>
                </a:lnTo>
                <a:cubicBezTo>
                  <a:pt x="5634359" y="0"/>
                  <a:pt x="5655451" y="21092"/>
                  <a:pt x="5655451" y="47110"/>
                </a:cubicBezTo>
                <a:lnTo>
                  <a:pt x="5655451" y="3706541"/>
                </a:lnTo>
                <a:cubicBezTo>
                  <a:pt x="5655451" y="3732559"/>
                  <a:pt x="5634359" y="3753651"/>
                  <a:pt x="5608341" y="3753651"/>
                </a:cubicBezTo>
                <a:lnTo>
                  <a:pt x="3873761" y="3753651"/>
                </a:lnTo>
                <a:cubicBezTo>
                  <a:pt x="3847743" y="3753651"/>
                  <a:pt x="3826651" y="3732559"/>
                  <a:pt x="3826651" y="3706541"/>
                </a:cubicBezTo>
                <a:lnTo>
                  <a:pt x="3826651" y="47110"/>
                </a:lnTo>
                <a:cubicBezTo>
                  <a:pt x="3826651" y="21092"/>
                  <a:pt x="3847743" y="0"/>
                  <a:pt x="3873761" y="0"/>
                </a:cubicBezTo>
                <a:close/>
                <a:moveTo>
                  <a:pt x="47110" y="0"/>
                </a:moveTo>
                <a:lnTo>
                  <a:pt x="3695016" y="0"/>
                </a:lnTo>
                <a:cubicBezTo>
                  <a:pt x="3721034" y="0"/>
                  <a:pt x="3742126" y="21092"/>
                  <a:pt x="3742126" y="47110"/>
                </a:cubicBezTo>
                <a:lnTo>
                  <a:pt x="3742126" y="1781690"/>
                </a:lnTo>
                <a:cubicBezTo>
                  <a:pt x="3742126" y="1807708"/>
                  <a:pt x="3721034" y="1828800"/>
                  <a:pt x="3695016" y="1828800"/>
                </a:cubicBezTo>
                <a:lnTo>
                  <a:pt x="47110" y="1828800"/>
                </a:lnTo>
                <a:cubicBezTo>
                  <a:pt x="21092" y="1828800"/>
                  <a:pt x="0" y="1807708"/>
                  <a:pt x="0" y="1781690"/>
                </a:cubicBezTo>
                <a:lnTo>
                  <a:pt x="0" y="47110"/>
                </a:lnTo>
                <a:cubicBezTo>
                  <a:pt x="0" y="21092"/>
                  <a:pt x="21092" y="0"/>
                  <a:pt x="47110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669885" y="4431423"/>
            <a:ext cx="1828800" cy="1828800"/>
          </a:xfrm>
          <a:prstGeom prst="roundRect">
            <a:avLst>
              <a:gd name="adj" fmla="val 2576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5" hasCustomPrompt="1"/>
          </p:nvPr>
        </p:nvSpPr>
        <p:spPr>
          <a:xfrm>
            <a:off x="2583211" y="4431423"/>
            <a:ext cx="1828800" cy="1828800"/>
          </a:xfrm>
          <a:prstGeom prst="roundRect">
            <a:avLst>
              <a:gd name="adj" fmla="val 2576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308978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  <p:bldP spid="14" grpId="0" animBg="1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93492" y="487051"/>
            <a:ext cx="4082143" cy="5667768"/>
          </a:xfrm>
          <a:prstGeom prst="rect">
            <a:avLst/>
          </a:prstGeom>
          <a:effectLst>
            <a:outerShdw blurRad="127000" dist="38100" dir="5400000" algn="t" rotWithShape="0">
              <a:prstClr val="black">
                <a:alpha val="9000"/>
              </a:prstClr>
            </a:outerShdw>
          </a:effectLst>
        </p:spPr>
      </p:pic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36339" y="2103121"/>
            <a:ext cx="2019986" cy="4118200"/>
          </a:xfrm>
          <a:prstGeom prst="rect">
            <a:avLst/>
          </a:prstGeom>
          <a:effectLst>
            <a:outerShdw blurRad="482600" dist="152400" dir="5400000" sx="102000" sy="102000" algn="t" rotWithShape="0">
              <a:prstClr val="black">
                <a:alpha val="20000"/>
              </a:prstClr>
            </a:outerShdw>
          </a:effectLst>
        </p:spPr>
      </p:pic>
      <p:sp>
        <p:nvSpPr>
          <p:cNvPr id="5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5880255" y="2628953"/>
            <a:ext cx="1740484" cy="3090203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6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7814516" y="1165913"/>
            <a:ext cx="3233046" cy="4308987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18989637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1249491" y="726698"/>
            <a:ext cx="4271367" cy="5566172"/>
          </a:xfrm>
          <a:custGeom>
            <a:avLst/>
            <a:gdLst/>
            <a:ahLst/>
            <a:cxnLst/>
            <a:rect l="l" t="t" r="r" b="b"/>
            <a:pathLst>
              <a:path w="4271367" h="5566172">
                <a:moveTo>
                  <a:pt x="2247305" y="0"/>
                </a:moveTo>
                <a:cubicBezTo>
                  <a:pt x="2542480" y="0"/>
                  <a:pt x="2814092" y="39688"/>
                  <a:pt x="3062139" y="119063"/>
                </a:cubicBezTo>
                <a:cubicBezTo>
                  <a:pt x="3310186" y="198438"/>
                  <a:pt x="3523506" y="311299"/>
                  <a:pt x="3702100" y="457647"/>
                </a:cubicBezTo>
                <a:cubicBezTo>
                  <a:pt x="3880694" y="603995"/>
                  <a:pt x="4020220" y="780728"/>
                  <a:pt x="4120679" y="987847"/>
                </a:cubicBezTo>
                <a:cubicBezTo>
                  <a:pt x="4221138" y="1194966"/>
                  <a:pt x="4271367" y="1426270"/>
                  <a:pt x="4271367" y="1681758"/>
                </a:cubicBezTo>
                <a:lnTo>
                  <a:pt x="2969121" y="1681758"/>
                </a:lnTo>
                <a:cubicBezTo>
                  <a:pt x="2969121" y="1580059"/>
                  <a:pt x="2953618" y="1486421"/>
                  <a:pt x="2922612" y="1400845"/>
                </a:cubicBezTo>
                <a:cubicBezTo>
                  <a:pt x="2891607" y="1315269"/>
                  <a:pt x="2844478" y="1242095"/>
                  <a:pt x="2781226" y="1181323"/>
                </a:cubicBezTo>
                <a:cubicBezTo>
                  <a:pt x="2717974" y="1120552"/>
                  <a:pt x="2639839" y="1072803"/>
                  <a:pt x="2546821" y="1038076"/>
                </a:cubicBezTo>
                <a:cubicBezTo>
                  <a:pt x="2453804" y="1003350"/>
                  <a:pt x="2344043" y="985987"/>
                  <a:pt x="2217539" y="985987"/>
                </a:cubicBezTo>
                <a:cubicBezTo>
                  <a:pt x="2093516" y="985987"/>
                  <a:pt x="1984375" y="1000249"/>
                  <a:pt x="1890118" y="1028775"/>
                </a:cubicBezTo>
                <a:cubicBezTo>
                  <a:pt x="1795860" y="1057300"/>
                  <a:pt x="1717105" y="1096988"/>
                  <a:pt x="1653853" y="1147837"/>
                </a:cubicBezTo>
                <a:cubicBezTo>
                  <a:pt x="1590601" y="1198687"/>
                  <a:pt x="1542852" y="1256978"/>
                  <a:pt x="1510606" y="1322710"/>
                </a:cubicBezTo>
                <a:cubicBezTo>
                  <a:pt x="1478360" y="1388442"/>
                  <a:pt x="1462237" y="1458516"/>
                  <a:pt x="1462237" y="1532930"/>
                </a:cubicBezTo>
                <a:cubicBezTo>
                  <a:pt x="1462237" y="1614785"/>
                  <a:pt x="1485181" y="1688579"/>
                  <a:pt x="1531070" y="1754312"/>
                </a:cubicBezTo>
                <a:cubicBezTo>
                  <a:pt x="1576958" y="1820044"/>
                  <a:pt x="1642691" y="1882056"/>
                  <a:pt x="1728267" y="1940347"/>
                </a:cubicBezTo>
                <a:cubicBezTo>
                  <a:pt x="1813843" y="1998638"/>
                  <a:pt x="1918023" y="2053208"/>
                  <a:pt x="2040806" y="2104058"/>
                </a:cubicBezTo>
                <a:cubicBezTo>
                  <a:pt x="2163589" y="2154908"/>
                  <a:pt x="2301875" y="2205137"/>
                  <a:pt x="2455664" y="2254746"/>
                </a:cubicBezTo>
                <a:cubicBezTo>
                  <a:pt x="2743398" y="2346524"/>
                  <a:pt x="3000127" y="2448223"/>
                  <a:pt x="3225850" y="2559844"/>
                </a:cubicBezTo>
                <a:cubicBezTo>
                  <a:pt x="3451573" y="2671465"/>
                  <a:pt x="3641948" y="2799209"/>
                  <a:pt x="3796978" y="2943076"/>
                </a:cubicBezTo>
                <a:cubicBezTo>
                  <a:pt x="3952007" y="3086944"/>
                  <a:pt x="4069830" y="3249414"/>
                  <a:pt x="4150445" y="3430489"/>
                </a:cubicBezTo>
                <a:cubicBezTo>
                  <a:pt x="4231060" y="3611563"/>
                  <a:pt x="4271367" y="3816202"/>
                  <a:pt x="4271367" y="4044405"/>
                </a:cubicBezTo>
                <a:cubicBezTo>
                  <a:pt x="4271367" y="4287491"/>
                  <a:pt x="4223618" y="4503911"/>
                  <a:pt x="4128120" y="4693667"/>
                </a:cubicBezTo>
                <a:cubicBezTo>
                  <a:pt x="4032622" y="4883423"/>
                  <a:pt x="3897437" y="5042794"/>
                  <a:pt x="3722564" y="5171778"/>
                </a:cubicBezTo>
                <a:cubicBezTo>
                  <a:pt x="3547691" y="5300762"/>
                  <a:pt x="3336851" y="5398741"/>
                  <a:pt x="3090044" y="5465713"/>
                </a:cubicBezTo>
                <a:cubicBezTo>
                  <a:pt x="2843238" y="5532686"/>
                  <a:pt x="2568525" y="5566172"/>
                  <a:pt x="2265908" y="5566172"/>
                </a:cubicBezTo>
                <a:cubicBezTo>
                  <a:pt x="2079873" y="5566172"/>
                  <a:pt x="1895078" y="5550669"/>
                  <a:pt x="1711524" y="5519663"/>
                </a:cubicBezTo>
                <a:cubicBezTo>
                  <a:pt x="1527969" y="5488658"/>
                  <a:pt x="1352476" y="5440909"/>
                  <a:pt x="1185044" y="5376416"/>
                </a:cubicBezTo>
                <a:cubicBezTo>
                  <a:pt x="1017613" y="5311924"/>
                  <a:pt x="861343" y="5230689"/>
                  <a:pt x="716235" y="5132710"/>
                </a:cubicBezTo>
                <a:cubicBezTo>
                  <a:pt x="571128" y="5034732"/>
                  <a:pt x="445864" y="4917530"/>
                  <a:pt x="340444" y="4781104"/>
                </a:cubicBezTo>
                <a:cubicBezTo>
                  <a:pt x="235025" y="4644678"/>
                  <a:pt x="151929" y="4489649"/>
                  <a:pt x="91157" y="4316016"/>
                </a:cubicBezTo>
                <a:cubicBezTo>
                  <a:pt x="30386" y="4142384"/>
                  <a:pt x="0" y="3948907"/>
                  <a:pt x="0" y="3735586"/>
                </a:cubicBezTo>
                <a:lnTo>
                  <a:pt x="1309688" y="3735586"/>
                </a:lnTo>
                <a:cubicBezTo>
                  <a:pt x="1309688" y="3894336"/>
                  <a:pt x="1330772" y="4027661"/>
                  <a:pt x="1372940" y="4135562"/>
                </a:cubicBezTo>
                <a:cubicBezTo>
                  <a:pt x="1415108" y="4243462"/>
                  <a:pt x="1477120" y="4330899"/>
                  <a:pt x="1558975" y="4397871"/>
                </a:cubicBezTo>
                <a:cubicBezTo>
                  <a:pt x="1640830" y="4464844"/>
                  <a:pt x="1740669" y="4512593"/>
                  <a:pt x="1858491" y="4541118"/>
                </a:cubicBezTo>
                <a:cubicBezTo>
                  <a:pt x="1976314" y="4569644"/>
                  <a:pt x="2112120" y="4583907"/>
                  <a:pt x="2265908" y="4583907"/>
                </a:cubicBezTo>
                <a:cubicBezTo>
                  <a:pt x="2389932" y="4583907"/>
                  <a:pt x="2495972" y="4569644"/>
                  <a:pt x="2584029" y="4541118"/>
                </a:cubicBezTo>
                <a:cubicBezTo>
                  <a:pt x="2672085" y="4512593"/>
                  <a:pt x="2744639" y="4474146"/>
                  <a:pt x="2801690" y="4425777"/>
                </a:cubicBezTo>
                <a:cubicBezTo>
                  <a:pt x="2858740" y="4377408"/>
                  <a:pt x="2900288" y="4320977"/>
                  <a:pt x="2926333" y="4256485"/>
                </a:cubicBezTo>
                <a:cubicBezTo>
                  <a:pt x="2952378" y="4191993"/>
                  <a:pt x="2965401" y="4123780"/>
                  <a:pt x="2965401" y="4051846"/>
                </a:cubicBezTo>
                <a:cubicBezTo>
                  <a:pt x="2965401" y="3967510"/>
                  <a:pt x="2953618" y="3891236"/>
                  <a:pt x="2930054" y="3823023"/>
                </a:cubicBezTo>
                <a:cubicBezTo>
                  <a:pt x="2906490" y="3754810"/>
                  <a:pt x="2859981" y="3690318"/>
                  <a:pt x="2790528" y="3629546"/>
                </a:cubicBezTo>
                <a:cubicBezTo>
                  <a:pt x="2721074" y="3568775"/>
                  <a:pt x="2623716" y="3508623"/>
                  <a:pt x="2498452" y="3449092"/>
                </a:cubicBezTo>
                <a:cubicBezTo>
                  <a:pt x="2373188" y="3389561"/>
                  <a:pt x="2208858" y="3326309"/>
                  <a:pt x="2005459" y="3259336"/>
                </a:cubicBezTo>
                <a:cubicBezTo>
                  <a:pt x="1767334" y="3179961"/>
                  <a:pt x="1537891" y="3090665"/>
                  <a:pt x="1317129" y="2991446"/>
                </a:cubicBezTo>
                <a:cubicBezTo>
                  <a:pt x="1096367" y="2892227"/>
                  <a:pt x="900410" y="2774405"/>
                  <a:pt x="729258" y="2637979"/>
                </a:cubicBezTo>
                <a:cubicBezTo>
                  <a:pt x="558106" y="2501553"/>
                  <a:pt x="421060" y="2342183"/>
                  <a:pt x="318120" y="2159868"/>
                </a:cubicBezTo>
                <a:cubicBezTo>
                  <a:pt x="215181" y="1977554"/>
                  <a:pt x="163711" y="1764854"/>
                  <a:pt x="163711" y="1521768"/>
                </a:cubicBezTo>
                <a:cubicBezTo>
                  <a:pt x="163711" y="1288604"/>
                  <a:pt x="215801" y="1078384"/>
                  <a:pt x="319981" y="891109"/>
                </a:cubicBezTo>
                <a:cubicBezTo>
                  <a:pt x="424160" y="703833"/>
                  <a:pt x="569268" y="544464"/>
                  <a:pt x="755303" y="412998"/>
                </a:cubicBezTo>
                <a:cubicBezTo>
                  <a:pt x="941338" y="281533"/>
                  <a:pt x="1161480" y="179835"/>
                  <a:pt x="1415728" y="107901"/>
                </a:cubicBezTo>
                <a:cubicBezTo>
                  <a:pt x="1669976" y="35967"/>
                  <a:pt x="1947168" y="0"/>
                  <a:pt x="2247305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 dirty="0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25922011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1" hasCustomPrompt="1"/>
          </p:nvPr>
        </p:nvSpPr>
        <p:spPr>
          <a:xfrm>
            <a:off x="384204" y="801112"/>
            <a:ext cx="6444258" cy="5417344"/>
          </a:xfrm>
          <a:custGeom>
            <a:avLst/>
            <a:gdLst/>
            <a:ahLst/>
            <a:cxnLst/>
            <a:rect l="l" t="t" r="r" b="b"/>
            <a:pathLst>
              <a:path w="6444258" h="5417344">
                <a:moveTo>
                  <a:pt x="0" y="0"/>
                </a:moveTo>
                <a:lnTo>
                  <a:pt x="1298526" y="0"/>
                </a:lnTo>
                <a:lnTo>
                  <a:pt x="1919883" y="3397002"/>
                </a:lnTo>
                <a:lnTo>
                  <a:pt x="2664024" y="0"/>
                </a:lnTo>
                <a:lnTo>
                  <a:pt x="3772793" y="0"/>
                </a:lnTo>
                <a:lnTo>
                  <a:pt x="4528096" y="3397002"/>
                </a:lnTo>
                <a:lnTo>
                  <a:pt x="5149453" y="0"/>
                </a:lnTo>
                <a:lnTo>
                  <a:pt x="6444258" y="0"/>
                </a:lnTo>
                <a:lnTo>
                  <a:pt x="5294560" y="5417344"/>
                </a:lnTo>
                <a:lnTo>
                  <a:pt x="3940225" y="5417344"/>
                </a:lnTo>
                <a:lnTo>
                  <a:pt x="3214688" y="2329161"/>
                </a:lnTo>
                <a:lnTo>
                  <a:pt x="2504033" y="5417344"/>
                </a:lnTo>
                <a:lnTo>
                  <a:pt x="1153418" y="5417344"/>
                </a:ln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04902818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1268095" y="726698"/>
            <a:ext cx="4740175" cy="5566172"/>
          </a:xfrm>
          <a:custGeom>
            <a:avLst/>
            <a:gdLst/>
            <a:ahLst/>
            <a:cxnLst/>
            <a:rect l="l" t="t" r="r" b="b"/>
            <a:pathLst>
              <a:path w="4740175" h="5566172">
                <a:moveTo>
                  <a:pt x="2370088" y="1023194"/>
                </a:moveTo>
                <a:cubicBezTo>
                  <a:pt x="2020341" y="1023194"/>
                  <a:pt x="1759272" y="1162720"/>
                  <a:pt x="1586880" y="1441773"/>
                </a:cubicBezTo>
                <a:cubicBezTo>
                  <a:pt x="1414487" y="1720825"/>
                  <a:pt x="1328291" y="2129482"/>
                  <a:pt x="1328291" y="2667744"/>
                </a:cubicBezTo>
                <a:lnTo>
                  <a:pt x="1328291" y="2894707"/>
                </a:lnTo>
                <a:cubicBezTo>
                  <a:pt x="1328291" y="3425528"/>
                  <a:pt x="1416347" y="3833565"/>
                  <a:pt x="1592461" y="4118819"/>
                </a:cubicBezTo>
                <a:cubicBezTo>
                  <a:pt x="1768574" y="4404073"/>
                  <a:pt x="2030263" y="4546700"/>
                  <a:pt x="2377529" y="4546700"/>
                </a:cubicBezTo>
                <a:cubicBezTo>
                  <a:pt x="2709912" y="4546700"/>
                  <a:pt x="2965400" y="4404693"/>
                  <a:pt x="3143994" y="4120679"/>
                </a:cubicBezTo>
                <a:cubicBezTo>
                  <a:pt x="3322588" y="3836666"/>
                  <a:pt x="3411884" y="3428008"/>
                  <a:pt x="3411884" y="2894707"/>
                </a:cubicBezTo>
                <a:lnTo>
                  <a:pt x="3411884" y="2667744"/>
                </a:lnTo>
                <a:cubicBezTo>
                  <a:pt x="3411884" y="2129482"/>
                  <a:pt x="3321967" y="1720825"/>
                  <a:pt x="3142133" y="1441773"/>
                </a:cubicBezTo>
                <a:cubicBezTo>
                  <a:pt x="2962300" y="1162720"/>
                  <a:pt x="2704951" y="1023194"/>
                  <a:pt x="2370088" y="1023194"/>
                </a:cubicBezTo>
                <a:close/>
                <a:moveTo>
                  <a:pt x="2370088" y="0"/>
                </a:moveTo>
                <a:cubicBezTo>
                  <a:pt x="2714873" y="0"/>
                  <a:pt x="3032373" y="62012"/>
                  <a:pt x="3322588" y="186035"/>
                </a:cubicBezTo>
                <a:cubicBezTo>
                  <a:pt x="3612802" y="310059"/>
                  <a:pt x="3862710" y="487412"/>
                  <a:pt x="4072309" y="718096"/>
                </a:cubicBezTo>
                <a:cubicBezTo>
                  <a:pt x="4281909" y="948779"/>
                  <a:pt x="4445620" y="1229073"/>
                  <a:pt x="4563442" y="1558975"/>
                </a:cubicBezTo>
                <a:cubicBezTo>
                  <a:pt x="4681264" y="1888877"/>
                  <a:pt x="4740175" y="2260948"/>
                  <a:pt x="4740175" y="2675186"/>
                </a:cubicBezTo>
                <a:lnTo>
                  <a:pt x="4740175" y="2894707"/>
                </a:lnTo>
                <a:cubicBezTo>
                  <a:pt x="4740175" y="3308945"/>
                  <a:pt x="4681885" y="3681016"/>
                  <a:pt x="4565302" y="4010918"/>
                </a:cubicBezTo>
                <a:cubicBezTo>
                  <a:pt x="4448720" y="4340821"/>
                  <a:pt x="4285630" y="4621114"/>
                  <a:pt x="4076030" y="4851797"/>
                </a:cubicBezTo>
                <a:cubicBezTo>
                  <a:pt x="3866430" y="5082481"/>
                  <a:pt x="3617143" y="5259214"/>
                  <a:pt x="3328169" y="5381997"/>
                </a:cubicBezTo>
                <a:cubicBezTo>
                  <a:pt x="3039194" y="5504781"/>
                  <a:pt x="2722314" y="5566172"/>
                  <a:pt x="2377529" y="5566172"/>
                </a:cubicBezTo>
                <a:cubicBezTo>
                  <a:pt x="2027783" y="5566172"/>
                  <a:pt x="1707182" y="5504781"/>
                  <a:pt x="1415727" y="5381997"/>
                </a:cubicBezTo>
                <a:cubicBezTo>
                  <a:pt x="1124272" y="5259214"/>
                  <a:pt x="873745" y="5082481"/>
                  <a:pt x="664145" y="4851797"/>
                </a:cubicBezTo>
                <a:cubicBezTo>
                  <a:pt x="454546" y="4621114"/>
                  <a:pt x="291455" y="4340821"/>
                  <a:pt x="174873" y="4010918"/>
                </a:cubicBezTo>
                <a:cubicBezTo>
                  <a:pt x="58291" y="3681016"/>
                  <a:pt x="0" y="3308945"/>
                  <a:pt x="0" y="2894707"/>
                </a:cubicBezTo>
                <a:lnTo>
                  <a:pt x="0" y="2675186"/>
                </a:lnTo>
                <a:cubicBezTo>
                  <a:pt x="0" y="2260948"/>
                  <a:pt x="57671" y="1888877"/>
                  <a:pt x="173012" y="1558975"/>
                </a:cubicBezTo>
                <a:cubicBezTo>
                  <a:pt x="288354" y="1229073"/>
                  <a:pt x="450825" y="948779"/>
                  <a:pt x="660425" y="718096"/>
                </a:cubicBezTo>
                <a:cubicBezTo>
                  <a:pt x="870024" y="487412"/>
                  <a:pt x="1119931" y="310059"/>
                  <a:pt x="1410146" y="186035"/>
                </a:cubicBezTo>
                <a:cubicBezTo>
                  <a:pt x="1700361" y="62012"/>
                  <a:pt x="2020341" y="0"/>
                  <a:pt x="2370088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 dirty="0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913698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1145312" y="801112"/>
            <a:ext cx="4528095" cy="5417344"/>
          </a:xfrm>
          <a:custGeom>
            <a:avLst/>
            <a:gdLst/>
            <a:ahLst/>
            <a:cxnLst/>
            <a:rect l="l" t="t" r="r" b="b"/>
            <a:pathLst>
              <a:path w="4528095" h="5417344">
                <a:moveTo>
                  <a:pt x="0" y="0"/>
                </a:moveTo>
                <a:lnTo>
                  <a:pt x="4528095" y="0"/>
                </a:lnTo>
                <a:lnTo>
                  <a:pt x="4528095" y="1008311"/>
                </a:lnTo>
                <a:lnTo>
                  <a:pt x="2902148" y="1008311"/>
                </a:lnTo>
                <a:lnTo>
                  <a:pt x="2902148" y="5417344"/>
                </a:lnTo>
                <a:lnTo>
                  <a:pt x="1596181" y="5417344"/>
                </a:lnTo>
                <a:lnTo>
                  <a:pt x="1596181" y="1008311"/>
                </a:lnTo>
                <a:lnTo>
                  <a:pt x="0" y="1008311"/>
                </a:ln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52465683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1" hasCustomPrompt="1"/>
          </p:nvPr>
        </p:nvSpPr>
        <p:spPr>
          <a:xfrm>
            <a:off x="5577843" y="243841"/>
            <a:ext cx="6614159" cy="6614160"/>
          </a:xfrm>
          <a:custGeom>
            <a:avLst/>
            <a:gdLst>
              <a:gd name="connsiteX0" fmla="*/ 6614159 w 6614159"/>
              <a:gd name="connsiteY0" fmla="*/ 0 h 6614160"/>
              <a:gd name="connsiteX1" fmla="*/ 6614159 w 6614159"/>
              <a:gd name="connsiteY1" fmla="*/ 3418065 h 6614160"/>
              <a:gd name="connsiteX2" fmla="*/ 3418064 w 6614159"/>
              <a:gd name="connsiteY2" fmla="*/ 6614160 h 6614160"/>
              <a:gd name="connsiteX3" fmla="*/ 0 w 6614159"/>
              <a:gd name="connsiteY3" fmla="*/ 6614160 h 6614160"/>
              <a:gd name="connsiteX4" fmla="*/ 6614159 w 6614159"/>
              <a:gd name="connsiteY4" fmla="*/ 0 h 6614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14159" h="6614160">
                <a:moveTo>
                  <a:pt x="6614159" y="0"/>
                </a:moveTo>
                <a:lnTo>
                  <a:pt x="6614159" y="3418065"/>
                </a:lnTo>
                <a:cubicBezTo>
                  <a:pt x="4849004" y="3418065"/>
                  <a:pt x="3418064" y="4849006"/>
                  <a:pt x="3418064" y="6614160"/>
                </a:cubicBezTo>
                <a:lnTo>
                  <a:pt x="0" y="6614160"/>
                </a:lnTo>
                <a:cubicBezTo>
                  <a:pt x="0" y="2961260"/>
                  <a:pt x="2961259" y="0"/>
                  <a:pt x="6614159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3218204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243841"/>
            <a:ext cx="6614160" cy="6614160"/>
          </a:xfrm>
          <a:custGeom>
            <a:avLst/>
            <a:gdLst>
              <a:gd name="connsiteX0" fmla="*/ 0 w 6614160"/>
              <a:gd name="connsiteY0" fmla="*/ 0 h 6614160"/>
              <a:gd name="connsiteX1" fmla="*/ 6614160 w 6614160"/>
              <a:gd name="connsiteY1" fmla="*/ 6614160 h 6614160"/>
              <a:gd name="connsiteX2" fmla="*/ 3196095 w 6614160"/>
              <a:gd name="connsiteY2" fmla="*/ 6614160 h 6614160"/>
              <a:gd name="connsiteX3" fmla="*/ 0 w 6614160"/>
              <a:gd name="connsiteY3" fmla="*/ 3418065 h 6614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14160" h="6614160">
                <a:moveTo>
                  <a:pt x="0" y="0"/>
                </a:moveTo>
                <a:cubicBezTo>
                  <a:pt x="3652900" y="0"/>
                  <a:pt x="6614160" y="2961260"/>
                  <a:pt x="6614160" y="6614160"/>
                </a:cubicBezTo>
                <a:lnTo>
                  <a:pt x="3196095" y="6614160"/>
                </a:lnTo>
                <a:cubicBezTo>
                  <a:pt x="3196095" y="4849006"/>
                  <a:pt x="1765155" y="3418065"/>
                  <a:pt x="0" y="3418065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1623031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3"/>
            <a:ext cx="6614160" cy="6614159"/>
          </a:xfrm>
          <a:custGeom>
            <a:avLst/>
            <a:gdLst>
              <a:gd name="connsiteX0" fmla="*/ 3196095 w 6614160"/>
              <a:gd name="connsiteY0" fmla="*/ 0 h 6614159"/>
              <a:gd name="connsiteX1" fmla="*/ 6614160 w 6614160"/>
              <a:gd name="connsiteY1" fmla="*/ 0 h 6614159"/>
              <a:gd name="connsiteX2" fmla="*/ 0 w 6614160"/>
              <a:gd name="connsiteY2" fmla="*/ 6614159 h 6614159"/>
              <a:gd name="connsiteX3" fmla="*/ 0 w 6614160"/>
              <a:gd name="connsiteY3" fmla="*/ 3196094 h 6614159"/>
              <a:gd name="connsiteX4" fmla="*/ 3196095 w 6614160"/>
              <a:gd name="connsiteY4" fmla="*/ 0 h 6614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14160" h="6614159">
                <a:moveTo>
                  <a:pt x="3196095" y="0"/>
                </a:moveTo>
                <a:lnTo>
                  <a:pt x="6614160" y="0"/>
                </a:lnTo>
                <a:cubicBezTo>
                  <a:pt x="6614160" y="3652899"/>
                  <a:pt x="3652900" y="6614159"/>
                  <a:pt x="0" y="6614159"/>
                </a:cubicBezTo>
                <a:lnTo>
                  <a:pt x="0" y="3196094"/>
                </a:lnTo>
                <a:cubicBezTo>
                  <a:pt x="1765155" y="3196094"/>
                  <a:pt x="3196095" y="1765154"/>
                  <a:pt x="3196095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22183783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1" hasCustomPrompt="1"/>
          </p:nvPr>
        </p:nvSpPr>
        <p:spPr>
          <a:xfrm>
            <a:off x="5577843" y="3"/>
            <a:ext cx="6614159" cy="6614159"/>
          </a:xfrm>
          <a:custGeom>
            <a:avLst/>
            <a:gdLst>
              <a:gd name="connsiteX0" fmla="*/ 0 w 6614159"/>
              <a:gd name="connsiteY0" fmla="*/ 0 h 6614159"/>
              <a:gd name="connsiteX1" fmla="*/ 3418064 w 6614159"/>
              <a:gd name="connsiteY1" fmla="*/ 0 h 6614159"/>
              <a:gd name="connsiteX2" fmla="*/ 6614159 w 6614159"/>
              <a:gd name="connsiteY2" fmla="*/ 3196094 h 6614159"/>
              <a:gd name="connsiteX3" fmla="*/ 6614159 w 6614159"/>
              <a:gd name="connsiteY3" fmla="*/ 6614159 h 6614159"/>
              <a:gd name="connsiteX4" fmla="*/ 0 w 6614159"/>
              <a:gd name="connsiteY4" fmla="*/ 0 h 6614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14159" h="6614159">
                <a:moveTo>
                  <a:pt x="0" y="0"/>
                </a:moveTo>
                <a:lnTo>
                  <a:pt x="3418064" y="0"/>
                </a:lnTo>
                <a:cubicBezTo>
                  <a:pt x="3418064" y="1765154"/>
                  <a:pt x="4849004" y="3196094"/>
                  <a:pt x="6614159" y="3196094"/>
                </a:cubicBezTo>
                <a:lnTo>
                  <a:pt x="6614159" y="6614159"/>
                </a:lnTo>
                <a:cubicBezTo>
                  <a:pt x="2961259" y="6614159"/>
                  <a:pt x="0" y="3652899"/>
                  <a:pt x="0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39952604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8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328394" y="1104590"/>
            <a:ext cx="2589152" cy="3057756"/>
          </a:xfrm>
          <a:prstGeom prst="round2SameRect">
            <a:avLst>
              <a:gd name="adj1" fmla="val 1403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9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4787842" y="1104590"/>
            <a:ext cx="2589152" cy="3057756"/>
          </a:xfrm>
          <a:prstGeom prst="round2SameRect">
            <a:avLst>
              <a:gd name="adj1" fmla="val 1403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8247289" y="1104590"/>
            <a:ext cx="2589152" cy="3057756"/>
          </a:xfrm>
          <a:prstGeom prst="round2SameRect">
            <a:avLst>
              <a:gd name="adj1" fmla="val 1403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79486133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7" name="Picture Placeholder 16"/>
          <p:cNvSpPr>
            <a:spLocks noGrp="1"/>
          </p:cNvSpPr>
          <p:nvPr>
            <p:ph type="pic" sz="quarter" idx="11" hasCustomPrompt="1"/>
          </p:nvPr>
        </p:nvSpPr>
        <p:spPr>
          <a:xfrm>
            <a:off x="4579777" y="0"/>
            <a:ext cx="7013473" cy="6858000"/>
          </a:xfrm>
          <a:custGeom>
            <a:avLst/>
            <a:gdLst>
              <a:gd name="connsiteX0" fmla="*/ 6604205 w 7013473"/>
              <a:gd name="connsiteY0" fmla="*/ 3576483 h 6858000"/>
              <a:gd name="connsiteX1" fmla="*/ 7013473 w 7013473"/>
              <a:gd name="connsiteY1" fmla="*/ 3985751 h 6858000"/>
              <a:gd name="connsiteX2" fmla="*/ 7013472 w 7013473"/>
              <a:gd name="connsiteY2" fmla="*/ 4988642 h 6858000"/>
              <a:gd name="connsiteX3" fmla="*/ 6604204 w 7013473"/>
              <a:gd name="connsiteY3" fmla="*/ 5397910 h 6858000"/>
              <a:gd name="connsiteX4" fmla="*/ 6604205 w 7013473"/>
              <a:gd name="connsiteY4" fmla="*/ 5397909 h 6858000"/>
              <a:gd name="connsiteX5" fmla="*/ 6194937 w 7013473"/>
              <a:gd name="connsiteY5" fmla="*/ 4988641 h 6858000"/>
              <a:gd name="connsiteX6" fmla="*/ 6194937 w 7013473"/>
              <a:gd name="connsiteY6" fmla="*/ 3985751 h 6858000"/>
              <a:gd name="connsiteX7" fmla="*/ 6604205 w 7013473"/>
              <a:gd name="connsiteY7" fmla="*/ 3576483 h 6858000"/>
              <a:gd name="connsiteX8" fmla="*/ 409268 w 7013473"/>
              <a:gd name="connsiteY8" fmla="*/ 3060290 h 6858000"/>
              <a:gd name="connsiteX9" fmla="*/ 818536 w 7013473"/>
              <a:gd name="connsiteY9" fmla="*/ 3469558 h 6858000"/>
              <a:gd name="connsiteX10" fmla="*/ 818535 w 7013473"/>
              <a:gd name="connsiteY10" fmla="*/ 5504836 h 6858000"/>
              <a:gd name="connsiteX11" fmla="*/ 409267 w 7013473"/>
              <a:gd name="connsiteY11" fmla="*/ 5914104 h 6858000"/>
              <a:gd name="connsiteX12" fmla="*/ 409268 w 7013473"/>
              <a:gd name="connsiteY12" fmla="*/ 5914103 h 6858000"/>
              <a:gd name="connsiteX13" fmla="*/ 0 w 7013473"/>
              <a:gd name="connsiteY13" fmla="*/ 5504835 h 6858000"/>
              <a:gd name="connsiteX14" fmla="*/ 0 w 7013473"/>
              <a:gd name="connsiteY14" fmla="*/ 3469558 h 6858000"/>
              <a:gd name="connsiteX15" fmla="*/ 409268 w 7013473"/>
              <a:gd name="connsiteY15" fmla="*/ 3060290 h 6858000"/>
              <a:gd name="connsiteX16" fmla="*/ 1441757 w 7013473"/>
              <a:gd name="connsiteY16" fmla="*/ 2566219 h 6858000"/>
              <a:gd name="connsiteX17" fmla="*/ 1851025 w 7013473"/>
              <a:gd name="connsiteY17" fmla="*/ 2975487 h 6858000"/>
              <a:gd name="connsiteX18" fmla="*/ 1851024 w 7013473"/>
              <a:gd name="connsiteY18" fmla="*/ 6858000 h 6858000"/>
              <a:gd name="connsiteX19" fmla="*/ 1032489 w 7013473"/>
              <a:gd name="connsiteY19" fmla="*/ 6858000 h 6858000"/>
              <a:gd name="connsiteX20" fmla="*/ 1032489 w 7013473"/>
              <a:gd name="connsiteY20" fmla="*/ 2975487 h 6858000"/>
              <a:gd name="connsiteX21" fmla="*/ 1441757 w 7013473"/>
              <a:gd name="connsiteY21" fmla="*/ 2566219 h 6858000"/>
              <a:gd name="connsiteX22" fmla="*/ 5571713 w 7013473"/>
              <a:gd name="connsiteY22" fmla="*/ 1836175 h 6858000"/>
              <a:gd name="connsiteX23" fmla="*/ 5980981 w 7013473"/>
              <a:gd name="connsiteY23" fmla="*/ 2245443 h 6858000"/>
              <a:gd name="connsiteX24" fmla="*/ 5980980 w 7013473"/>
              <a:gd name="connsiteY24" fmla="*/ 4214354 h 6858000"/>
              <a:gd name="connsiteX25" fmla="*/ 5571712 w 7013473"/>
              <a:gd name="connsiteY25" fmla="*/ 4623622 h 6858000"/>
              <a:gd name="connsiteX26" fmla="*/ 5571713 w 7013473"/>
              <a:gd name="connsiteY26" fmla="*/ 4623621 h 6858000"/>
              <a:gd name="connsiteX27" fmla="*/ 5162445 w 7013473"/>
              <a:gd name="connsiteY27" fmla="*/ 4214353 h 6858000"/>
              <a:gd name="connsiteX28" fmla="*/ 5162445 w 7013473"/>
              <a:gd name="connsiteY28" fmla="*/ 2245443 h 6858000"/>
              <a:gd name="connsiteX29" fmla="*/ 5571713 w 7013473"/>
              <a:gd name="connsiteY29" fmla="*/ 1836175 h 6858000"/>
              <a:gd name="connsiteX30" fmla="*/ 4539224 w 7013473"/>
              <a:gd name="connsiteY30" fmla="*/ 1091380 h 6858000"/>
              <a:gd name="connsiteX31" fmla="*/ 4948492 w 7013473"/>
              <a:gd name="connsiteY31" fmla="*/ 1500648 h 6858000"/>
              <a:gd name="connsiteX32" fmla="*/ 4948491 w 7013473"/>
              <a:gd name="connsiteY32" fmla="*/ 5110384 h 6858000"/>
              <a:gd name="connsiteX33" fmla="*/ 4539223 w 7013473"/>
              <a:gd name="connsiteY33" fmla="*/ 5519652 h 6858000"/>
              <a:gd name="connsiteX34" fmla="*/ 4539224 w 7013473"/>
              <a:gd name="connsiteY34" fmla="*/ 5519651 h 6858000"/>
              <a:gd name="connsiteX35" fmla="*/ 4129956 w 7013473"/>
              <a:gd name="connsiteY35" fmla="*/ 5110383 h 6858000"/>
              <a:gd name="connsiteX36" fmla="*/ 4129956 w 7013473"/>
              <a:gd name="connsiteY36" fmla="*/ 1500648 h 6858000"/>
              <a:gd name="connsiteX37" fmla="*/ 4539224 w 7013473"/>
              <a:gd name="connsiteY37" fmla="*/ 1091380 h 6858000"/>
              <a:gd name="connsiteX38" fmla="*/ 2474246 w 7013473"/>
              <a:gd name="connsiteY38" fmla="*/ 774290 h 6858000"/>
              <a:gd name="connsiteX39" fmla="*/ 2883514 w 7013473"/>
              <a:gd name="connsiteY39" fmla="*/ 1183558 h 6858000"/>
              <a:gd name="connsiteX40" fmla="*/ 2883513 w 7013473"/>
              <a:gd name="connsiteY40" fmla="*/ 5334828 h 6858000"/>
              <a:gd name="connsiteX41" fmla="*/ 2474245 w 7013473"/>
              <a:gd name="connsiteY41" fmla="*/ 5744096 h 6858000"/>
              <a:gd name="connsiteX42" fmla="*/ 2474246 w 7013473"/>
              <a:gd name="connsiteY42" fmla="*/ 5744095 h 6858000"/>
              <a:gd name="connsiteX43" fmla="*/ 2064978 w 7013473"/>
              <a:gd name="connsiteY43" fmla="*/ 5334827 h 6858000"/>
              <a:gd name="connsiteX44" fmla="*/ 2064978 w 7013473"/>
              <a:gd name="connsiteY44" fmla="*/ 1183558 h 6858000"/>
              <a:gd name="connsiteX45" fmla="*/ 2474246 w 7013473"/>
              <a:gd name="connsiteY45" fmla="*/ 774290 h 6858000"/>
              <a:gd name="connsiteX46" fmla="*/ 3097467 w 7013473"/>
              <a:gd name="connsiteY46" fmla="*/ 0 h 6858000"/>
              <a:gd name="connsiteX47" fmla="*/ 3916003 w 7013473"/>
              <a:gd name="connsiteY47" fmla="*/ 0 h 6858000"/>
              <a:gd name="connsiteX48" fmla="*/ 3916002 w 7013473"/>
              <a:gd name="connsiteY48" fmla="*/ 5711314 h 6858000"/>
              <a:gd name="connsiteX49" fmla="*/ 3506734 w 7013473"/>
              <a:gd name="connsiteY49" fmla="*/ 6120582 h 6858000"/>
              <a:gd name="connsiteX50" fmla="*/ 3506735 w 7013473"/>
              <a:gd name="connsiteY50" fmla="*/ 6120581 h 6858000"/>
              <a:gd name="connsiteX51" fmla="*/ 3097467 w 7013473"/>
              <a:gd name="connsiteY51" fmla="*/ 571131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013473" h="6858000">
                <a:moveTo>
                  <a:pt x="6604205" y="3576483"/>
                </a:moveTo>
                <a:cubicBezTo>
                  <a:pt x="6830237" y="3576483"/>
                  <a:pt x="7013473" y="3759719"/>
                  <a:pt x="7013473" y="3985751"/>
                </a:cubicBezTo>
                <a:cubicBezTo>
                  <a:pt x="7013473" y="4320048"/>
                  <a:pt x="7013472" y="4654345"/>
                  <a:pt x="7013472" y="4988642"/>
                </a:cubicBezTo>
                <a:cubicBezTo>
                  <a:pt x="7013472" y="5214674"/>
                  <a:pt x="6830236" y="5397910"/>
                  <a:pt x="6604204" y="5397910"/>
                </a:cubicBezTo>
                <a:lnTo>
                  <a:pt x="6604205" y="5397909"/>
                </a:lnTo>
                <a:cubicBezTo>
                  <a:pt x="6378173" y="5397909"/>
                  <a:pt x="6194937" y="5214673"/>
                  <a:pt x="6194937" y="4988641"/>
                </a:cubicBezTo>
                <a:lnTo>
                  <a:pt x="6194937" y="3985751"/>
                </a:lnTo>
                <a:cubicBezTo>
                  <a:pt x="6194937" y="3759719"/>
                  <a:pt x="6378173" y="3576483"/>
                  <a:pt x="6604205" y="3576483"/>
                </a:cubicBezTo>
                <a:close/>
                <a:moveTo>
                  <a:pt x="409268" y="3060290"/>
                </a:moveTo>
                <a:cubicBezTo>
                  <a:pt x="635300" y="3060290"/>
                  <a:pt x="818536" y="3243526"/>
                  <a:pt x="818536" y="3469558"/>
                </a:cubicBezTo>
                <a:cubicBezTo>
                  <a:pt x="818536" y="4147984"/>
                  <a:pt x="818535" y="4826410"/>
                  <a:pt x="818535" y="5504836"/>
                </a:cubicBezTo>
                <a:cubicBezTo>
                  <a:pt x="818535" y="5730868"/>
                  <a:pt x="635299" y="5914104"/>
                  <a:pt x="409267" y="5914104"/>
                </a:cubicBezTo>
                <a:lnTo>
                  <a:pt x="409268" y="5914103"/>
                </a:lnTo>
                <a:cubicBezTo>
                  <a:pt x="183236" y="5914103"/>
                  <a:pt x="0" y="5730867"/>
                  <a:pt x="0" y="5504835"/>
                </a:cubicBezTo>
                <a:lnTo>
                  <a:pt x="0" y="3469558"/>
                </a:lnTo>
                <a:cubicBezTo>
                  <a:pt x="0" y="3243526"/>
                  <a:pt x="183236" y="3060290"/>
                  <a:pt x="409268" y="3060290"/>
                </a:cubicBezTo>
                <a:close/>
                <a:moveTo>
                  <a:pt x="1441757" y="2566219"/>
                </a:moveTo>
                <a:cubicBezTo>
                  <a:pt x="1667789" y="2566219"/>
                  <a:pt x="1851025" y="2749455"/>
                  <a:pt x="1851025" y="2975487"/>
                </a:cubicBezTo>
                <a:lnTo>
                  <a:pt x="1851024" y="6858000"/>
                </a:lnTo>
                <a:lnTo>
                  <a:pt x="1032489" y="6858000"/>
                </a:lnTo>
                <a:lnTo>
                  <a:pt x="1032489" y="2975487"/>
                </a:lnTo>
                <a:cubicBezTo>
                  <a:pt x="1032489" y="2749455"/>
                  <a:pt x="1215725" y="2566219"/>
                  <a:pt x="1441757" y="2566219"/>
                </a:cubicBezTo>
                <a:close/>
                <a:moveTo>
                  <a:pt x="5571713" y="1836175"/>
                </a:moveTo>
                <a:cubicBezTo>
                  <a:pt x="5797745" y="1836175"/>
                  <a:pt x="5980981" y="2019412"/>
                  <a:pt x="5980981" y="2245443"/>
                </a:cubicBezTo>
                <a:cubicBezTo>
                  <a:pt x="5980981" y="2901747"/>
                  <a:pt x="5980980" y="3558050"/>
                  <a:pt x="5980980" y="4214354"/>
                </a:cubicBezTo>
                <a:cubicBezTo>
                  <a:pt x="5980980" y="4440386"/>
                  <a:pt x="5797744" y="4623622"/>
                  <a:pt x="5571712" y="4623622"/>
                </a:cubicBezTo>
                <a:lnTo>
                  <a:pt x="5571713" y="4623621"/>
                </a:lnTo>
                <a:cubicBezTo>
                  <a:pt x="5345681" y="4623621"/>
                  <a:pt x="5162445" y="4440385"/>
                  <a:pt x="5162445" y="4214353"/>
                </a:cubicBezTo>
                <a:lnTo>
                  <a:pt x="5162445" y="2245443"/>
                </a:lnTo>
                <a:cubicBezTo>
                  <a:pt x="5162445" y="2019412"/>
                  <a:pt x="5345681" y="1836175"/>
                  <a:pt x="5571713" y="1836175"/>
                </a:cubicBezTo>
                <a:close/>
                <a:moveTo>
                  <a:pt x="4539224" y="1091380"/>
                </a:moveTo>
                <a:cubicBezTo>
                  <a:pt x="4765256" y="1091380"/>
                  <a:pt x="4948492" y="1274616"/>
                  <a:pt x="4948492" y="1500648"/>
                </a:cubicBezTo>
                <a:cubicBezTo>
                  <a:pt x="4948492" y="2703893"/>
                  <a:pt x="4948491" y="3907139"/>
                  <a:pt x="4948491" y="5110384"/>
                </a:cubicBezTo>
                <a:cubicBezTo>
                  <a:pt x="4948491" y="5336416"/>
                  <a:pt x="4765255" y="5519652"/>
                  <a:pt x="4539223" y="5519652"/>
                </a:cubicBezTo>
                <a:lnTo>
                  <a:pt x="4539224" y="5519651"/>
                </a:lnTo>
                <a:cubicBezTo>
                  <a:pt x="4313192" y="5519651"/>
                  <a:pt x="4129956" y="5336415"/>
                  <a:pt x="4129956" y="5110383"/>
                </a:cubicBezTo>
                <a:lnTo>
                  <a:pt x="4129956" y="1500648"/>
                </a:lnTo>
                <a:cubicBezTo>
                  <a:pt x="4129956" y="1274616"/>
                  <a:pt x="4313192" y="1091380"/>
                  <a:pt x="4539224" y="1091380"/>
                </a:cubicBezTo>
                <a:close/>
                <a:moveTo>
                  <a:pt x="2474246" y="774290"/>
                </a:moveTo>
                <a:cubicBezTo>
                  <a:pt x="2700278" y="774290"/>
                  <a:pt x="2883514" y="957526"/>
                  <a:pt x="2883514" y="1183558"/>
                </a:cubicBezTo>
                <a:cubicBezTo>
                  <a:pt x="2883514" y="2567315"/>
                  <a:pt x="2883513" y="3951071"/>
                  <a:pt x="2883513" y="5334828"/>
                </a:cubicBezTo>
                <a:cubicBezTo>
                  <a:pt x="2883513" y="5560860"/>
                  <a:pt x="2700277" y="5744096"/>
                  <a:pt x="2474245" y="5744096"/>
                </a:cubicBezTo>
                <a:lnTo>
                  <a:pt x="2474246" y="5744095"/>
                </a:lnTo>
                <a:cubicBezTo>
                  <a:pt x="2248214" y="5744095"/>
                  <a:pt x="2064978" y="5560859"/>
                  <a:pt x="2064978" y="5334827"/>
                </a:cubicBezTo>
                <a:lnTo>
                  <a:pt x="2064978" y="1183558"/>
                </a:lnTo>
                <a:cubicBezTo>
                  <a:pt x="2064978" y="957526"/>
                  <a:pt x="2248214" y="774290"/>
                  <a:pt x="2474246" y="774290"/>
                </a:cubicBezTo>
                <a:close/>
                <a:moveTo>
                  <a:pt x="3097467" y="0"/>
                </a:moveTo>
                <a:lnTo>
                  <a:pt x="3916003" y="0"/>
                </a:lnTo>
                <a:lnTo>
                  <a:pt x="3916002" y="5711314"/>
                </a:lnTo>
                <a:cubicBezTo>
                  <a:pt x="3916002" y="5937346"/>
                  <a:pt x="3732766" y="6120582"/>
                  <a:pt x="3506734" y="6120582"/>
                </a:cubicBezTo>
                <a:lnTo>
                  <a:pt x="3506735" y="6120581"/>
                </a:lnTo>
                <a:cubicBezTo>
                  <a:pt x="3280703" y="6120581"/>
                  <a:pt x="3097467" y="5937345"/>
                  <a:pt x="3097467" y="5711313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41300" dist="38100" dir="5400000" algn="t" rotWithShape="0">
              <a:prstClr val="black">
                <a:alpha val="17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7412619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222222">
                  <a:alpha val="0"/>
                </a:srgbClr>
              </a:gs>
              <a:gs pos="100000">
                <a:srgbClr val="222222">
                  <a:alpha val="4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</p:spTree>
    <p:extLst>
      <p:ext uri="{BB962C8B-B14F-4D97-AF65-F5344CB8AC3E}">
        <p14:creationId xmlns:p14="http://schemas.microsoft.com/office/powerpoint/2010/main" val="233439378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4466573" y="0"/>
            <a:ext cx="3473680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85910550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5387688" y="1366413"/>
            <a:ext cx="2589152" cy="3628211"/>
          </a:xfrm>
          <a:prstGeom prst="round2SameRect">
            <a:avLst>
              <a:gd name="adj1" fmla="val 1403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8369093" y="1366413"/>
            <a:ext cx="2589152" cy="3628211"/>
          </a:xfrm>
          <a:prstGeom prst="round2SameRect">
            <a:avLst>
              <a:gd name="adj1" fmla="val 1403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52682677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6260690" y="1936789"/>
            <a:ext cx="641555" cy="641555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9184659" y="1936789"/>
            <a:ext cx="641555" cy="641555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97564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4671754" y="0"/>
            <a:ext cx="7520246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84998765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680202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1250087"/>
            <a:ext cx="3409806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5998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4671754" y="0"/>
            <a:ext cx="7520246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23247220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5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6896100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solidFill>
                  <a:srgbClr val="FFFFFF"/>
                </a:solidFill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9987925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5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6151418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solidFill>
                  <a:srgbClr val="FFFFFF"/>
                </a:solidFill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0508742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5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-1" y="1"/>
            <a:ext cx="12191999" cy="372410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9077658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5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4549699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solidFill>
                  <a:srgbClr val="FFFFFF"/>
                </a:solidFill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0222710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-32212" y="-24938"/>
            <a:ext cx="12281793" cy="6924092"/>
          </a:xfrm>
          <a:custGeom>
            <a:avLst/>
            <a:gdLst>
              <a:gd name="connsiteX0" fmla="*/ 0 w 2589153"/>
              <a:gd name="connsiteY0" fmla="*/ 0 h 2348970"/>
              <a:gd name="connsiteX1" fmla="*/ 2589153 w 2589153"/>
              <a:gd name="connsiteY1" fmla="*/ 0 h 2348970"/>
              <a:gd name="connsiteX2" fmla="*/ 2589153 w 2589153"/>
              <a:gd name="connsiteY2" fmla="*/ 2348970 h 2348970"/>
              <a:gd name="connsiteX3" fmla="*/ 0 w 2589153"/>
              <a:gd name="connsiteY3" fmla="*/ 2348970 h 2348970"/>
              <a:gd name="connsiteX4" fmla="*/ 0 w 2589153"/>
              <a:gd name="connsiteY4" fmla="*/ 0 h 2348970"/>
              <a:gd name="connsiteX0" fmla="*/ 0 w 8009051"/>
              <a:gd name="connsiteY0" fmla="*/ 0 h 3296621"/>
              <a:gd name="connsiteX1" fmla="*/ 8009051 w 8009051"/>
              <a:gd name="connsiteY1" fmla="*/ 947651 h 3296621"/>
              <a:gd name="connsiteX2" fmla="*/ 8009051 w 8009051"/>
              <a:gd name="connsiteY2" fmla="*/ 3296621 h 3296621"/>
              <a:gd name="connsiteX3" fmla="*/ 5419898 w 8009051"/>
              <a:gd name="connsiteY3" fmla="*/ 3296621 h 3296621"/>
              <a:gd name="connsiteX4" fmla="*/ 0 w 8009051"/>
              <a:gd name="connsiteY4" fmla="*/ 0 h 3296621"/>
              <a:gd name="connsiteX0" fmla="*/ 0 w 10773295"/>
              <a:gd name="connsiteY0" fmla="*/ 0 h 6480395"/>
              <a:gd name="connsiteX1" fmla="*/ 8009051 w 10773295"/>
              <a:gd name="connsiteY1" fmla="*/ 947651 h 6480395"/>
              <a:gd name="connsiteX2" fmla="*/ 8009051 w 10773295"/>
              <a:gd name="connsiteY2" fmla="*/ 3296621 h 6480395"/>
              <a:gd name="connsiteX3" fmla="*/ 10773295 w 10773295"/>
              <a:gd name="connsiteY3" fmla="*/ 6480395 h 6480395"/>
              <a:gd name="connsiteX4" fmla="*/ 0 w 10773295"/>
              <a:gd name="connsiteY4" fmla="*/ 0 h 6480395"/>
              <a:gd name="connsiteX0" fmla="*/ 0 w 12281793"/>
              <a:gd name="connsiteY0" fmla="*/ 0 h 6480395"/>
              <a:gd name="connsiteX1" fmla="*/ 8009051 w 12281793"/>
              <a:gd name="connsiteY1" fmla="*/ 947651 h 6480395"/>
              <a:gd name="connsiteX2" fmla="*/ 12281793 w 12281793"/>
              <a:gd name="connsiteY2" fmla="*/ 5366490 h 6480395"/>
              <a:gd name="connsiteX3" fmla="*/ 10773295 w 12281793"/>
              <a:gd name="connsiteY3" fmla="*/ 6480395 h 6480395"/>
              <a:gd name="connsiteX4" fmla="*/ 0 w 12281793"/>
              <a:gd name="connsiteY4" fmla="*/ 0 h 6480395"/>
              <a:gd name="connsiteX0" fmla="*/ 0 w 12281793"/>
              <a:gd name="connsiteY0" fmla="*/ 432262 h 6912657"/>
              <a:gd name="connsiteX1" fmla="*/ 8624193 w 12281793"/>
              <a:gd name="connsiteY1" fmla="*/ 0 h 6912657"/>
              <a:gd name="connsiteX2" fmla="*/ 12281793 w 12281793"/>
              <a:gd name="connsiteY2" fmla="*/ 5798752 h 6912657"/>
              <a:gd name="connsiteX3" fmla="*/ 10773295 w 12281793"/>
              <a:gd name="connsiteY3" fmla="*/ 6912657 h 6912657"/>
              <a:gd name="connsiteX4" fmla="*/ 0 w 12281793"/>
              <a:gd name="connsiteY4" fmla="*/ 432262 h 6912657"/>
              <a:gd name="connsiteX0" fmla="*/ 0 w 12281793"/>
              <a:gd name="connsiteY0" fmla="*/ 432262 h 6912657"/>
              <a:gd name="connsiteX1" fmla="*/ 381348 w 12281793"/>
              <a:gd name="connsiteY1" fmla="*/ 412514 h 6912657"/>
              <a:gd name="connsiteX2" fmla="*/ 8624193 w 12281793"/>
              <a:gd name="connsiteY2" fmla="*/ 0 h 6912657"/>
              <a:gd name="connsiteX3" fmla="*/ 12281793 w 12281793"/>
              <a:gd name="connsiteY3" fmla="*/ 5798752 h 6912657"/>
              <a:gd name="connsiteX4" fmla="*/ 10773295 w 12281793"/>
              <a:gd name="connsiteY4" fmla="*/ 6912657 h 6912657"/>
              <a:gd name="connsiteX5" fmla="*/ 0 w 12281793"/>
              <a:gd name="connsiteY5" fmla="*/ 432262 h 6912657"/>
              <a:gd name="connsiteX0" fmla="*/ 0 w 12281793"/>
              <a:gd name="connsiteY0" fmla="*/ 443697 h 6924092"/>
              <a:gd name="connsiteX1" fmla="*/ 32214 w 12281793"/>
              <a:gd name="connsiteY1" fmla="*/ 0 h 6924092"/>
              <a:gd name="connsiteX2" fmla="*/ 8624193 w 12281793"/>
              <a:gd name="connsiteY2" fmla="*/ 11435 h 6924092"/>
              <a:gd name="connsiteX3" fmla="*/ 12281793 w 12281793"/>
              <a:gd name="connsiteY3" fmla="*/ 5810187 h 6924092"/>
              <a:gd name="connsiteX4" fmla="*/ 10773295 w 12281793"/>
              <a:gd name="connsiteY4" fmla="*/ 6924092 h 6924092"/>
              <a:gd name="connsiteX5" fmla="*/ 0 w 12281793"/>
              <a:gd name="connsiteY5" fmla="*/ 443697 h 6924092"/>
              <a:gd name="connsiteX0" fmla="*/ 0 w 12281793"/>
              <a:gd name="connsiteY0" fmla="*/ 443697 h 6924092"/>
              <a:gd name="connsiteX1" fmla="*/ 32214 w 12281793"/>
              <a:gd name="connsiteY1" fmla="*/ 0 h 6924092"/>
              <a:gd name="connsiteX2" fmla="*/ 8624193 w 12281793"/>
              <a:gd name="connsiteY2" fmla="*/ 11435 h 6924092"/>
              <a:gd name="connsiteX3" fmla="*/ 12281793 w 12281793"/>
              <a:gd name="connsiteY3" fmla="*/ 5810187 h 6924092"/>
              <a:gd name="connsiteX4" fmla="*/ 11478838 w 12281793"/>
              <a:gd name="connsiteY4" fmla="*/ 6392487 h 6924092"/>
              <a:gd name="connsiteX5" fmla="*/ 10773295 w 12281793"/>
              <a:gd name="connsiteY5" fmla="*/ 6924092 h 6924092"/>
              <a:gd name="connsiteX6" fmla="*/ 0 w 12281793"/>
              <a:gd name="connsiteY6" fmla="*/ 443697 h 6924092"/>
              <a:gd name="connsiteX0" fmla="*/ 0 w 12281793"/>
              <a:gd name="connsiteY0" fmla="*/ 443697 h 6924092"/>
              <a:gd name="connsiteX1" fmla="*/ 32214 w 12281793"/>
              <a:gd name="connsiteY1" fmla="*/ 0 h 6924092"/>
              <a:gd name="connsiteX2" fmla="*/ 8624193 w 12281793"/>
              <a:gd name="connsiteY2" fmla="*/ 11435 h 6924092"/>
              <a:gd name="connsiteX3" fmla="*/ 12281793 w 12281793"/>
              <a:gd name="connsiteY3" fmla="*/ 5810187 h 6924092"/>
              <a:gd name="connsiteX4" fmla="*/ 12243609 w 12281793"/>
              <a:gd name="connsiteY4" fmla="*/ 6907876 h 6924092"/>
              <a:gd name="connsiteX5" fmla="*/ 10773295 w 12281793"/>
              <a:gd name="connsiteY5" fmla="*/ 6924092 h 6924092"/>
              <a:gd name="connsiteX6" fmla="*/ 0 w 12281793"/>
              <a:gd name="connsiteY6" fmla="*/ 443697 h 6924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281793" h="6924092">
                <a:moveTo>
                  <a:pt x="0" y="443697"/>
                </a:moveTo>
                <a:lnTo>
                  <a:pt x="32214" y="0"/>
                </a:lnTo>
                <a:lnTo>
                  <a:pt x="8624193" y="11435"/>
                </a:lnTo>
                <a:lnTo>
                  <a:pt x="12281793" y="5810187"/>
                </a:lnTo>
                <a:lnTo>
                  <a:pt x="12243609" y="6907876"/>
                </a:lnTo>
                <a:lnTo>
                  <a:pt x="10773295" y="6924092"/>
                </a:lnTo>
                <a:lnTo>
                  <a:pt x="0" y="443697"/>
                </a:ln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22121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4014440" y="581722"/>
            <a:ext cx="1828800" cy="1828800"/>
          </a:xfrm>
          <a:prstGeom prst="round2SameRect">
            <a:avLst>
              <a:gd name="adj1" fmla="val 1475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8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5902713" y="581722"/>
            <a:ext cx="1828800" cy="1828800"/>
          </a:xfrm>
          <a:prstGeom prst="round2SameRect">
            <a:avLst>
              <a:gd name="adj1" fmla="val 1475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9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7790986" y="581722"/>
            <a:ext cx="1828800" cy="1828800"/>
          </a:xfrm>
          <a:prstGeom prst="round2SameRect">
            <a:avLst>
              <a:gd name="adj1" fmla="val 1475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0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9679259" y="581722"/>
            <a:ext cx="1828800" cy="1828800"/>
          </a:xfrm>
          <a:prstGeom prst="round2SameRect">
            <a:avLst>
              <a:gd name="adj1" fmla="val 1475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1" name="Picture Placeholder 2"/>
          <p:cNvSpPr>
            <a:spLocks noGrp="1"/>
          </p:cNvSpPr>
          <p:nvPr>
            <p:ph type="pic" sz="quarter" idx="15" hasCustomPrompt="1"/>
          </p:nvPr>
        </p:nvSpPr>
        <p:spPr>
          <a:xfrm>
            <a:off x="5902713" y="2469994"/>
            <a:ext cx="1828800" cy="1828800"/>
          </a:xfrm>
          <a:prstGeom prst="round2SameRect">
            <a:avLst>
              <a:gd name="adj1" fmla="val 1475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3" name="Picture Placeholder 2"/>
          <p:cNvSpPr>
            <a:spLocks noGrp="1"/>
          </p:cNvSpPr>
          <p:nvPr>
            <p:ph type="pic" sz="quarter" idx="17" hasCustomPrompt="1"/>
          </p:nvPr>
        </p:nvSpPr>
        <p:spPr>
          <a:xfrm>
            <a:off x="9679259" y="2469994"/>
            <a:ext cx="1828800" cy="1828800"/>
          </a:xfrm>
          <a:prstGeom prst="round2SameRect">
            <a:avLst>
              <a:gd name="adj1" fmla="val 1475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4" name="Picture Placeholder 2"/>
          <p:cNvSpPr>
            <a:spLocks noGrp="1"/>
          </p:cNvSpPr>
          <p:nvPr>
            <p:ph type="pic" sz="quarter" idx="18" hasCustomPrompt="1"/>
          </p:nvPr>
        </p:nvSpPr>
        <p:spPr>
          <a:xfrm>
            <a:off x="7790986" y="4358266"/>
            <a:ext cx="1828800" cy="1828800"/>
          </a:xfrm>
          <a:prstGeom prst="round2SameRect">
            <a:avLst>
              <a:gd name="adj1" fmla="val 1475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5" name="Picture Placeholder 2"/>
          <p:cNvSpPr>
            <a:spLocks noGrp="1"/>
          </p:cNvSpPr>
          <p:nvPr>
            <p:ph type="pic" sz="quarter" idx="19" hasCustomPrompt="1"/>
          </p:nvPr>
        </p:nvSpPr>
        <p:spPr>
          <a:xfrm>
            <a:off x="9679259" y="4358266"/>
            <a:ext cx="1828800" cy="1828800"/>
          </a:xfrm>
          <a:prstGeom prst="round2SameRect">
            <a:avLst>
              <a:gd name="adj1" fmla="val 1475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2" name="Picture Placeholder 2"/>
          <p:cNvSpPr>
            <a:spLocks noGrp="1"/>
          </p:cNvSpPr>
          <p:nvPr>
            <p:ph type="pic" sz="quarter" idx="16" hasCustomPrompt="1"/>
          </p:nvPr>
        </p:nvSpPr>
        <p:spPr>
          <a:xfrm>
            <a:off x="7642304" y="2321312"/>
            <a:ext cx="2126164" cy="2126164"/>
          </a:xfrm>
          <a:prstGeom prst="round2SameRect">
            <a:avLst>
              <a:gd name="adj1" fmla="val 1475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317500" dist="25400" dir="5400000" sx="105000" sy="105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617168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2" grpId="0" animBg="1"/>
    </p:bld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5387686" y="1366411"/>
            <a:ext cx="2589153" cy="2348970"/>
          </a:xfrm>
          <a:prstGeom prst="round2SameRect">
            <a:avLst>
              <a:gd name="adj1" fmla="val 1159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8331609" y="1366411"/>
            <a:ext cx="2589153" cy="2348970"/>
          </a:xfrm>
          <a:prstGeom prst="round2SameRect">
            <a:avLst>
              <a:gd name="adj1" fmla="val 1159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401305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367884" y="611459"/>
            <a:ext cx="5664820" cy="1828800"/>
          </a:xfrm>
          <a:custGeom>
            <a:avLst/>
            <a:gdLst>
              <a:gd name="connsiteX0" fmla="*/ 0 w 3526221"/>
              <a:gd name="connsiteY0" fmla="*/ 47392 h 4946526"/>
              <a:gd name="connsiteX1" fmla="*/ 47392 w 3526221"/>
              <a:gd name="connsiteY1" fmla="*/ 0 h 4946526"/>
              <a:gd name="connsiteX2" fmla="*/ 3478829 w 3526221"/>
              <a:gd name="connsiteY2" fmla="*/ 0 h 4946526"/>
              <a:gd name="connsiteX3" fmla="*/ 3526221 w 3526221"/>
              <a:gd name="connsiteY3" fmla="*/ 47392 h 4946526"/>
              <a:gd name="connsiteX4" fmla="*/ 3526221 w 3526221"/>
              <a:gd name="connsiteY4" fmla="*/ 4899134 h 4946526"/>
              <a:gd name="connsiteX5" fmla="*/ 3478829 w 3526221"/>
              <a:gd name="connsiteY5" fmla="*/ 4946526 h 4946526"/>
              <a:gd name="connsiteX6" fmla="*/ 47392 w 3526221"/>
              <a:gd name="connsiteY6" fmla="*/ 4946526 h 4946526"/>
              <a:gd name="connsiteX7" fmla="*/ 0 w 3526221"/>
              <a:gd name="connsiteY7" fmla="*/ 4899134 h 4946526"/>
              <a:gd name="connsiteX8" fmla="*/ 0 w 3526221"/>
              <a:gd name="connsiteY8" fmla="*/ 47392 h 4946526"/>
              <a:gd name="connsiteX0" fmla="*/ 0 w 3749408"/>
              <a:gd name="connsiteY0" fmla="*/ 47392 h 4946526"/>
              <a:gd name="connsiteX1" fmla="*/ 47392 w 3749408"/>
              <a:gd name="connsiteY1" fmla="*/ 0 h 4946526"/>
              <a:gd name="connsiteX2" fmla="*/ 3478829 w 3749408"/>
              <a:gd name="connsiteY2" fmla="*/ 0 h 4946526"/>
              <a:gd name="connsiteX3" fmla="*/ 3526221 w 3749408"/>
              <a:gd name="connsiteY3" fmla="*/ 4899134 h 4946526"/>
              <a:gd name="connsiteX4" fmla="*/ 3478829 w 3749408"/>
              <a:gd name="connsiteY4" fmla="*/ 4946526 h 4946526"/>
              <a:gd name="connsiteX5" fmla="*/ 47392 w 3749408"/>
              <a:gd name="connsiteY5" fmla="*/ 4946526 h 4946526"/>
              <a:gd name="connsiteX6" fmla="*/ 0 w 3749408"/>
              <a:gd name="connsiteY6" fmla="*/ 4899134 h 4946526"/>
              <a:gd name="connsiteX7" fmla="*/ 0 w 3749408"/>
              <a:gd name="connsiteY7" fmla="*/ 47392 h 4946526"/>
              <a:gd name="connsiteX0" fmla="*/ 0 w 3907758"/>
              <a:gd name="connsiteY0" fmla="*/ 47392 h 4946526"/>
              <a:gd name="connsiteX1" fmla="*/ 47392 w 3907758"/>
              <a:gd name="connsiteY1" fmla="*/ 0 h 4946526"/>
              <a:gd name="connsiteX2" fmla="*/ 3478829 w 3907758"/>
              <a:gd name="connsiteY2" fmla="*/ 0 h 4946526"/>
              <a:gd name="connsiteX3" fmla="*/ 3478829 w 3907758"/>
              <a:gd name="connsiteY3" fmla="*/ 4946526 h 4946526"/>
              <a:gd name="connsiteX4" fmla="*/ 47392 w 3907758"/>
              <a:gd name="connsiteY4" fmla="*/ 4946526 h 4946526"/>
              <a:gd name="connsiteX5" fmla="*/ 0 w 3907758"/>
              <a:gd name="connsiteY5" fmla="*/ 4899134 h 4946526"/>
              <a:gd name="connsiteX6" fmla="*/ 0 w 3907758"/>
              <a:gd name="connsiteY6" fmla="*/ 47392 h 4946526"/>
              <a:gd name="connsiteX0" fmla="*/ 0 w 3478829"/>
              <a:gd name="connsiteY0" fmla="*/ 47392 h 4946526"/>
              <a:gd name="connsiteX1" fmla="*/ 47392 w 3478829"/>
              <a:gd name="connsiteY1" fmla="*/ 0 h 4946526"/>
              <a:gd name="connsiteX2" fmla="*/ 3478829 w 3478829"/>
              <a:gd name="connsiteY2" fmla="*/ 0 h 4946526"/>
              <a:gd name="connsiteX3" fmla="*/ 3478829 w 3478829"/>
              <a:gd name="connsiteY3" fmla="*/ 4946526 h 4946526"/>
              <a:gd name="connsiteX4" fmla="*/ 47392 w 3478829"/>
              <a:gd name="connsiteY4" fmla="*/ 4946526 h 4946526"/>
              <a:gd name="connsiteX5" fmla="*/ 0 w 3478829"/>
              <a:gd name="connsiteY5" fmla="*/ 4899134 h 4946526"/>
              <a:gd name="connsiteX6" fmla="*/ 0 w 3478829"/>
              <a:gd name="connsiteY6" fmla="*/ 47392 h 4946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78829" h="4946526">
                <a:moveTo>
                  <a:pt x="0" y="47392"/>
                </a:moveTo>
                <a:cubicBezTo>
                  <a:pt x="0" y="21218"/>
                  <a:pt x="21218" y="0"/>
                  <a:pt x="47392" y="0"/>
                </a:cubicBezTo>
                <a:lnTo>
                  <a:pt x="3478829" y="0"/>
                </a:lnTo>
                <a:lnTo>
                  <a:pt x="3478829" y="4946526"/>
                </a:lnTo>
                <a:lnTo>
                  <a:pt x="47392" y="4946526"/>
                </a:lnTo>
                <a:cubicBezTo>
                  <a:pt x="21218" y="4946526"/>
                  <a:pt x="0" y="4925308"/>
                  <a:pt x="0" y="4899134"/>
                </a:cubicBezTo>
                <a:lnTo>
                  <a:pt x="0" y="47392"/>
                </a:ln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4549700" y="2529468"/>
            <a:ext cx="5664820" cy="1828800"/>
          </a:xfrm>
          <a:custGeom>
            <a:avLst/>
            <a:gdLst>
              <a:gd name="connsiteX0" fmla="*/ 0 w 3526221"/>
              <a:gd name="connsiteY0" fmla="*/ 47392 h 4946526"/>
              <a:gd name="connsiteX1" fmla="*/ 47392 w 3526221"/>
              <a:gd name="connsiteY1" fmla="*/ 0 h 4946526"/>
              <a:gd name="connsiteX2" fmla="*/ 3478829 w 3526221"/>
              <a:gd name="connsiteY2" fmla="*/ 0 h 4946526"/>
              <a:gd name="connsiteX3" fmla="*/ 3526221 w 3526221"/>
              <a:gd name="connsiteY3" fmla="*/ 47392 h 4946526"/>
              <a:gd name="connsiteX4" fmla="*/ 3526221 w 3526221"/>
              <a:gd name="connsiteY4" fmla="*/ 4899134 h 4946526"/>
              <a:gd name="connsiteX5" fmla="*/ 3478829 w 3526221"/>
              <a:gd name="connsiteY5" fmla="*/ 4946526 h 4946526"/>
              <a:gd name="connsiteX6" fmla="*/ 47392 w 3526221"/>
              <a:gd name="connsiteY6" fmla="*/ 4946526 h 4946526"/>
              <a:gd name="connsiteX7" fmla="*/ 0 w 3526221"/>
              <a:gd name="connsiteY7" fmla="*/ 4899134 h 4946526"/>
              <a:gd name="connsiteX8" fmla="*/ 0 w 3526221"/>
              <a:gd name="connsiteY8" fmla="*/ 47392 h 4946526"/>
              <a:gd name="connsiteX0" fmla="*/ 0 w 3749408"/>
              <a:gd name="connsiteY0" fmla="*/ 47392 h 4946526"/>
              <a:gd name="connsiteX1" fmla="*/ 47392 w 3749408"/>
              <a:gd name="connsiteY1" fmla="*/ 0 h 4946526"/>
              <a:gd name="connsiteX2" fmla="*/ 3478829 w 3749408"/>
              <a:gd name="connsiteY2" fmla="*/ 0 h 4946526"/>
              <a:gd name="connsiteX3" fmla="*/ 3526221 w 3749408"/>
              <a:gd name="connsiteY3" fmla="*/ 4899134 h 4946526"/>
              <a:gd name="connsiteX4" fmla="*/ 3478829 w 3749408"/>
              <a:gd name="connsiteY4" fmla="*/ 4946526 h 4946526"/>
              <a:gd name="connsiteX5" fmla="*/ 47392 w 3749408"/>
              <a:gd name="connsiteY5" fmla="*/ 4946526 h 4946526"/>
              <a:gd name="connsiteX6" fmla="*/ 0 w 3749408"/>
              <a:gd name="connsiteY6" fmla="*/ 4899134 h 4946526"/>
              <a:gd name="connsiteX7" fmla="*/ 0 w 3749408"/>
              <a:gd name="connsiteY7" fmla="*/ 47392 h 4946526"/>
              <a:gd name="connsiteX0" fmla="*/ 0 w 3907758"/>
              <a:gd name="connsiteY0" fmla="*/ 47392 h 4946526"/>
              <a:gd name="connsiteX1" fmla="*/ 47392 w 3907758"/>
              <a:gd name="connsiteY1" fmla="*/ 0 h 4946526"/>
              <a:gd name="connsiteX2" fmla="*/ 3478829 w 3907758"/>
              <a:gd name="connsiteY2" fmla="*/ 0 h 4946526"/>
              <a:gd name="connsiteX3" fmla="*/ 3478829 w 3907758"/>
              <a:gd name="connsiteY3" fmla="*/ 4946526 h 4946526"/>
              <a:gd name="connsiteX4" fmla="*/ 47392 w 3907758"/>
              <a:gd name="connsiteY4" fmla="*/ 4946526 h 4946526"/>
              <a:gd name="connsiteX5" fmla="*/ 0 w 3907758"/>
              <a:gd name="connsiteY5" fmla="*/ 4899134 h 4946526"/>
              <a:gd name="connsiteX6" fmla="*/ 0 w 3907758"/>
              <a:gd name="connsiteY6" fmla="*/ 47392 h 4946526"/>
              <a:gd name="connsiteX0" fmla="*/ 0 w 3478829"/>
              <a:gd name="connsiteY0" fmla="*/ 47392 h 4946526"/>
              <a:gd name="connsiteX1" fmla="*/ 47392 w 3478829"/>
              <a:gd name="connsiteY1" fmla="*/ 0 h 4946526"/>
              <a:gd name="connsiteX2" fmla="*/ 3478829 w 3478829"/>
              <a:gd name="connsiteY2" fmla="*/ 0 h 4946526"/>
              <a:gd name="connsiteX3" fmla="*/ 3478829 w 3478829"/>
              <a:gd name="connsiteY3" fmla="*/ 4946526 h 4946526"/>
              <a:gd name="connsiteX4" fmla="*/ 47392 w 3478829"/>
              <a:gd name="connsiteY4" fmla="*/ 4946526 h 4946526"/>
              <a:gd name="connsiteX5" fmla="*/ 0 w 3478829"/>
              <a:gd name="connsiteY5" fmla="*/ 4899134 h 4946526"/>
              <a:gd name="connsiteX6" fmla="*/ 0 w 3478829"/>
              <a:gd name="connsiteY6" fmla="*/ 47392 h 4946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78829" h="4946526">
                <a:moveTo>
                  <a:pt x="0" y="47392"/>
                </a:moveTo>
                <a:cubicBezTo>
                  <a:pt x="0" y="21218"/>
                  <a:pt x="21218" y="0"/>
                  <a:pt x="47392" y="0"/>
                </a:cubicBezTo>
                <a:lnTo>
                  <a:pt x="3478829" y="0"/>
                </a:lnTo>
                <a:lnTo>
                  <a:pt x="3478829" y="4946526"/>
                </a:lnTo>
                <a:lnTo>
                  <a:pt x="47392" y="4946526"/>
                </a:lnTo>
                <a:cubicBezTo>
                  <a:pt x="21218" y="4946526"/>
                  <a:pt x="0" y="4925308"/>
                  <a:pt x="0" y="4899134"/>
                </a:cubicBezTo>
                <a:lnTo>
                  <a:pt x="0" y="47392"/>
                </a:ln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6014225" y="4447477"/>
            <a:ext cx="5664820" cy="1828800"/>
          </a:xfrm>
          <a:custGeom>
            <a:avLst/>
            <a:gdLst>
              <a:gd name="connsiteX0" fmla="*/ 0 w 3526221"/>
              <a:gd name="connsiteY0" fmla="*/ 47392 h 4946526"/>
              <a:gd name="connsiteX1" fmla="*/ 47392 w 3526221"/>
              <a:gd name="connsiteY1" fmla="*/ 0 h 4946526"/>
              <a:gd name="connsiteX2" fmla="*/ 3478829 w 3526221"/>
              <a:gd name="connsiteY2" fmla="*/ 0 h 4946526"/>
              <a:gd name="connsiteX3" fmla="*/ 3526221 w 3526221"/>
              <a:gd name="connsiteY3" fmla="*/ 47392 h 4946526"/>
              <a:gd name="connsiteX4" fmla="*/ 3526221 w 3526221"/>
              <a:gd name="connsiteY4" fmla="*/ 4899134 h 4946526"/>
              <a:gd name="connsiteX5" fmla="*/ 3478829 w 3526221"/>
              <a:gd name="connsiteY5" fmla="*/ 4946526 h 4946526"/>
              <a:gd name="connsiteX6" fmla="*/ 47392 w 3526221"/>
              <a:gd name="connsiteY6" fmla="*/ 4946526 h 4946526"/>
              <a:gd name="connsiteX7" fmla="*/ 0 w 3526221"/>
              <a:gd name="connsiteY7" fmla="*/ 4899134 h 4946526"/>
              <a:gd name="connsiteX8" fmla="*/ 0 w 3526221"/>
              <a:gd name="connsiteY8" fmla="*/ 47392 h 4946526"/>
              <a:gd name="connsiteX0" fmla="*/ 0 w 3749408"/>
              <a:gd name="connsiteY0" fmla="*/ 47392 h 4946526"/>
              <a:gd name="connsiteX1" fmla="*/ 47392 w 3749408"/>
              <a:gd name="connsiteY1" fmla="*/ 0 h 4946526"/>
              <a:gd name="connsiteX2" fmla="*/ 3478829 w 3749408"/>
              <a:gd name="connsiteY2" fmla="*/ 0 h 4946526"/>
              <a:gd name="connsiteX3" fmla="*/ 3526221 w 3749408"/>
              <a:gd name="connsiteY3" fmla="*/ 4899134 h 4946526"/>
              <a:gd name="connsiteX4" fmla="*/ 3478829 w 3749408"/>
              <a:gd name="connsiteY4" fmla="*/ 4946526 h 4946526"/>
              <a:gd name="connsiteX5" fmla="*/ 47392 w 3749408"/>
              <a:gd name="connsiteY5" fmla="*/ 4946526 h 4946526"/>
              <a:gd name="connsiteX6" fmla="*/ 0 w 3749408"/>
              <a:gd name="connsiteY6" fmla="*/ 4899134 h 4946526"/>
              <a:gd name="connsiteX7" fmla="*/ 0 w 3749408"/>
              <a:gd name="connsiteY7" fmla="*/ 47392 h 4946526"/>
              <a:gd name="connsiteX0" fmla="*/ 0 w 3907758"/>
              <a:gd name="connsiteY0" fmla="*/ 47392 h 4946526"/>
              <a:gd name="connsiteX1" fmla="*/ 47392 w 3907758"/>
              <a:gd name="connsiteY1" fmla="*/ 0 h 4946526"/>
              <a:gd name="connsiteX2" fmla="*/ 3478829 w 3907758"/>
              <a:gd name="connsiteY2" fmla="*/ 0 h 4946526"/>
              <a:gd name="connsiteX3" fmla="*/ 3478829 w 3907758"/>
              <a:gd name="connsiteY3" fmla="*/ 4946526 h 4946526"/>
              <a:gd name="connsiteX4" fmla="*/ 47392 w 3907758"/>
              <a:gd name="connsiteY4" fmla="*/ 4946526 h 4946526"/>
              <a:gd name="connsiteX5" fmla="*/ 0 w 3907758"/>
              <a:gd name="connsiteY5" fmla="*/ 4899134 h 4946526"/>
              <a:gd name="connsiteX6" fmla="*/ 0 w 3907758"/>
              <a:gd name="connsiteY6" fmla="*/ 47392 h 4946526"/>
              <a:gd name="connsiteX0" fmla="*/ 0 w 3478829"/>
              <a:gd name="connsiteY0" fmla="*/ 47392 h 4946526"/>
              <a:gd name="connsiteX1" fmla="*/ 47392 w 3478829"/>
              <a:gd name="connsiteY1" fmla="*/ 0 h 4946526"/>
              <a:gd name="connsiteX2" fmla="*/ 3478829 w 3478829"/>
              <a:gd name="connsiteY2" fmla="*/ 0 h 4946526"/>
              <a:gd name="connsiteX3" fmla="*/ 3478829 w 3478829"/>
              <a:gd name="connsiteY3" fmla="*/ 4946526 h 4946526"/>
              <a:gd name="connsiteX4" fmla="*/ 47392 w 3478829"/>
              <a:gd name="connsiteY4" fmla="*/ 4946526 h 4946526"/>
              <a:gd name="connsiteX5" fmla="*/ 0 w 3478829"/>
              <a:gd name="connsiteY5" fmla="*/ 4899134 h 4946526"/>
              <a:gd name="connsiteX6" fmla="*/ 0 w 3478829"/>
              <a:gd name="connsiteY6" fmla="*/ 47392 h 4946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78829" h="4946526">
                <a:moveTo>
                  <a:pt x="0" y="47392"/>
                </a:moveTo>
                <a:cubicBezTo>
                  <a:pt x="0" y="21218"/>
                  <a:pt x="21218" y="0"/>
                  <a:pt x="47392" y="0"/>
                </a:cubicBezTo>
                <a:lnTo>
                  <a:pt x="3478829" y="0"/>
                </a:lnTo>
                <a:lnTo>
                  <a:pt x="3478829" y="4946526"/>
                </a:lnTo>
                <a:lnTo>
                  <a:pt x="47392" y="4946526"/>
                </a:lnTo>
                <a:cubicBezTo>
                  <a:pt x="21218" y="4946526"/>
                  <a:pt x="0" y="4925308"/>
                  <a:pt x="0" y="4899134"/>
                </a:cubicBezTo>
                <a:lnTo>
                  <a:pt x="0" y="47392"/>
                </a:ln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04249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</p:bld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7835593" y="581722"/>
            <a:ext cx="3739375" cy="1828800"/>
          </a:xfrm>
          <a:custGeom>
            <a:avLst/>
            <a:gdLst>
              <a:gd name="connsiteX0" fmla="*/ 0 w 3526221"/>
              <a:gd name="connsiteY0" fmla="*/ 47392 h 4946526"/>
              <a:gd name="connsiteX1" fmla="*/ 47392 w 3526221"/>
              <a:gd name="connsiteY1" fmla="*/ 0 h 4946526"/>
              <a:gd name="connsiteX2" fmla="*/ 3478829 w 3526221"/>
              <a:gd name="connsiteY2" fmla="*/ 0 h 4946526"/>
              <a:gd name="connsiteX3" fmla="*/ 3526221 w 3526221"/>
              <a:gd name="connsiteY3" fmla="*/ 47392 h 4946526"/>
              <a:gd name="connsiteX4" fmla="*/ 3526221 w 3526221"/>
              <a:gd name="connsiteY4" fmla="*/ 4899134 h 4946526"/>
              <a:gd name="connsiteX5" fmla="*/ 3478829 w 3526221"/>
              <a:gd name="connsiteY5" fmla="*/ 4946526 h 4946526"/>
              <a:gd name="connsiteX6" fmla="*/ 47392 w 3526221"/>
              <a:gd name="connsiteY6" fmla="*/ 4946526 h 4946526"/>
              <a:gd name="connsiteX7" fmla="*/ 0 w 3526221"/>
              <a:gd name="connsiteY7" fmla="*/ 4899134 h 4946526"/>
              <a:gd name="connsiteX8" fmla="*/ 0 w 3526221"/>
              <a:gd name="connsiteY8" fmla="*/ 47392 h 4946526"/>
              <a:gd name="connsiteX0" fmla="*/ 0 w 3749408"/>
              <a:gd name="connsiteY0" fmla="*/ 47392 h 4946526"/>
              <a:gd name="connsiteX1" fmla="*/ 47392 w 3749408"/>
              <a:gd name="connsiteY1" fmla="*/ 0 h 4946526"/>
              <a:gd name="connsiteX2" fmla="*/ 3478829 w 3749408"/>
              <a:gd name="connsiteY2" fmla="*/ 0 h 4946526"/>
              <a:gd name="connsiteX3" fmla="*/ 3526221 w 3749408"/>
              <a:gd name="connsiteY3" fmla="*/ 4899134 h 4946526"/>
              <a:gd name="connsiteX4" fmla="*/ 3478829 w 3749408"/>
              <a:gd name="connsiteY4" fmla="*/ 4946526 h 4946526"/>
              <a:gd name="connsiteX5" fmla="*/ 47392 w 3749408"/>
              <a:gd name="connsiteY5" fmla="*/ 4946526 h 4946526"/>
              <a:gd name="connsiteX6" fmla="*/ 0 w 3749408"/>
              <a:gd name="connsiteY6" fmla="*/ 4899134 h 4946526"/>
              <a:gd name="connsiteX7" fmla="*/ 0 w 3749408"/>
              <a:gd name="connsiteY7" fmla="*/ 47392 h 4946526"/>
              <a:gd name="connsiteX0" fmla="*/ 0 w 3907758"/>
              <a:gd name="connsiteY0" fmla="*/ 47392 h 4946526"/>
              <a:gd name="connsiteX1" fmla="*/ 47392 w 3907758"/>
              <a:gd name="connsiteY1" fmla="*/ 0 h 4946526"/>
              <a:gd name="connsiteX2" fmla="*/ 3478829 w 3907758"/>
              <a:gd name="connsiteY2" fmla="*/ 0 h 4946526"/>
              <a:gd name="connsiteX3" fmla="*/ 3478829 w 3907758"/>
              <a:gd name="connsiteY3" fmla="*/ 4946526 h 4946526"/>
              <a:gd name="connsiteX4" fmla="*/ 47392 w 3907758"/>
              <a:gd name="connsiteY4" fmla="*/ 4946526 h 4946526"/>
              <a:gd name="connsiteX5" fmla="*/ 0 w 3907758"/>
              <a:gd name="connsiteY5" fmla="*/ 4899134 h 4946526"/>
              <a:gd name="connsiteX6" fmla="*/ 0 w 3907758"/>
              <a:gd name="connsiteY6" fmla="*/ 47392 h 4946526"/>
              <a:gd name="connsiteX0" fmla="*/ 0 w 3478829"/>
              <a:gd name="connsiteY0" fmla="*/ 47392 h 4946526"/>
              <a:gd name="connsiteX1" fmla="*/ 47392 w 3478829"/>
              <a:gd name="connsiteY1" fmla="*/ 0 h 4946526"/>
              <a:gd name="connsiteX2" fmla="*/ 3478829 w 3478829"/>
              <a:gd name="connsiteY2" fmla="*/ 0 h 4946526"/>
              <a:gd name="connsiteX3" fmla="*/ 3478829 w 3478829"/>
              <a:gd name="connsiteY3" fmla="*/ 4946526 h 4946526"/>
              <a:gd name="connsiteX4" fmla="*/ 47392 w 3478829"/>
              <a:gd name="connsiteY4" fmla="*/ 4946526 h 4946526"/>
              <a:gd name="connsiteX5" fmla="*/ 0 w 3478829"/>
              <a:gd name="connsiteY5" fmla="*/ 4899134 h 4946526"/>
              <a:gd name="connsiteX6" fmla="*/ 0 w 3478829"/>
              <a:gd name="connsiteY6" fmla="*/ 47392 h 4946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78829" h="4946526">
                <a:moveTo>
                  <a:pt x="0" y="47392"/>
                </a:moveTo>
                <a:cubicBezTo>
                  <a:pt x="0" y="21218"/>
                  <a:pt x="21218" y="0"/>
                  <a:pt x="47392" y="0"/>
                </a:cubicBezTo>
                <a:lnTo>
                  <a:pt x="3478829" y="0"/>
                </a:lnTo>
                <a:lnTo>
                  <a:pt x="3478829" y="4946526"/>
                </a:lnTo>
                <a:lnTo>
                  <a:pt x="47392" y="4946526"/>
                </a:lnTo>
                <a:cubicBezTo>
                  <a:pt x="21218" y="4946526"/>
                  <a:pt x="0" y="4925308"/>
                  <a:pt x="0" y="4899134"/>
                </a:cubicBezTo>
                <a:lnTo>
                  <a:pt x="0" y="47392"/>
                </a:ln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3954967" y="2514600"/>
            <a:ext cx="5687123" cy="1828800"/>
          </a:xfrm>
          <a:custGeom>
            <a:avLst/>
            <a:gdLst>
              <a:gd name="connsiteX0" fmla="*/ 0 w 3526221"/>
              <a:gd name="connsiteY0" fmla="*/ 47392 h 4946526"/>
              <a:gd name="connsiteX1" fmla="*/ 47392 w 3526221"/>
              <a:gd name="connsiteY1" fmla="*/ 0 h 4946526"/>
              <a:gd name="connsiteX2" fmla="*/ 3478829 w 3526221"/>
              <a:gd name="connsiteY2" fmla="*/ 0 h 4946526"/>
              <a:gd name="connsiteX3" fmla="*/ 3526221 w 3526221"/>
              <a:gd name="connsiteY3" fmla="*/ 47392 h 4946526"/>
              <a:gd name="connsiteX4" fmla="*/ 3526221 w 3526221"/>
              <a:gd name="connsiteY4" fmla="*/ 4899134 h 4946526"/>
              <a:gd name="connsiteX5" fmla="*/ 3478829 w 3526221"/>
              <a:gd name="connsiteY5" fmla="*/ 4946526 h 4946526"/>
              <a:gd name="connsiteX6" fmla="*/ 47392 w 3526221"/>
              <a:gd name="connsiteY6" fmla="*/ 4946526 h 4946526"/>
              <a:gd name="connsiteX7" fmla="*/ 0 w 3526221"/>
              <a:gd name="connsiteY7" fmla="*/ 4899134 h 4946526"/>
              <a:gd name="connsiteX8" fmla="*/ 0 w 3526221"/>
              <a:gd name="connsiteY8" fmla="*/ 47392 h 4946526"/>
              <a:gd name="connsiteX0" fmla="*/ 0 w 3749408"/>
              <a:gd name="connsiteY0" fmla="*/ 47392 h 4946526"/>
              <a:gd name="connsiteX1" fmla="*/ 47392 w 3749408"/>
              <a:gd name="connsiteY1" fmla="*/ 0 h 4946526"/>
              <a:gd name="connsiteX2" fmla="*/ 3478829 w 3749408"/>
              <a:gd name="connsiteY2" fmla="*/ 0 h 4946526"/>
              <a:gd name="connsiteX3" fmla="*/ 3526221 w 3749408"/>
              <a:gd name="connsiteY3" fmla="*/ 4899134 h 4946526"/>
              <a:gd name="connsiteX4" fmla="*/ 3478829 w 3749408"/>
              <a:gd name="connsiteY4" fmla="*/ 4946526 h 4946526"/>
              <a:gd name="connsiteX5" fmla="*/ 47392 w 3749408"/>
              <a:gd name="connsiteY5" fmla="*/ 4946526 h 4946526"/>
              <a:gd name="connsiteX6" fmla="*/ 0 w 3749408"/>
              <a:gd name="connsiteY6" fmla="*/ 4899134 h 4946526"/>
              <a:gd name="connsiteX7" fmla="*/ 0 w 3749408"/>
              <a:gd name="connsiteY7" fmla="*/ 47392 h 4946526"/>
              <a:gd name="connsiteX0" fmla="*/ 0 w 3907758"/>
              <a:gd name="connsiteY0" fmla="*/ 47392 h 4946526"/>
              <a:gd name="connsiteX1" fmla="*/ 47392 w 3907758"/>
              <a:gd name="connsiteY1" fmla="*/ 0 h 4946526"/>
              <a:gd name="connsiteX2" fmla="*/ 3478829 w 3907758"/>
              <a:gd name="connsiteY2" fmla="*/ 0 h 4946526"/>
              <a:gd name="connsiteX3" fmla="*/ 3478829 w 3907758"/>
              <a:gd name="connsiteY3" fmla="*/ 4946526 h 4946526"/>
              <a:gd name="connsiteX4" fmla="*/ 47392 w 3907758"/>
              <a:gd name="connsiteY4" fmla="*/ 4946526 h 4946526"/>
              <a:gd name="connsiteX5" fmla="*/ 0 w 3907758"/>
              <a:gd name="connsiteY5" fmla="*/ 4899134 h 4946526"/>
              <a:gd name="connsiteX6" fmla="*/ 0 w 3907758"/>
              <a:gd name="connsiteY6" fmla="*/ 47392 h 4946526"/>
              <a:gd name="connsiteX0" fmla="*/ 0 w 3478829"/>
              <a:gd name="connsiteY0" fmla="*/ 47392 h 4946526"/>
              <a:gd name="connsiteX1" fmla="*/ 47392 w 3478829"/>
              <a:gd name="connsiteY1" fmla="*/ 0 h 4946526"/>
              <a:gd name="connsiteX2" fmla="*/ 3478829 w 3478829"/>
              <a:gd name="connsiteY2" fmla="*/ 0 h 4946526"/>
              <a:gd name="connsiteX3" fmla="*/ 3478829 w 3478829"/>
              <a:gd name="connsiteY3" fmla="*/ 4946526 h 4946526"/>
              <a:gd name="connsiteX4" fmla="*/ 47392 w 3478829"/>
              <a:gd name="connsiteY4" fmla="*/ 4946526 h 4946526"/>
              <a:gd name="connsiteX5" fmla="*/ 0 w 3478829"/>
              <a:gd name="connsiteY5" fmla="*/ 4899134 h 4946526"/>
              <a:gd name="connsiteX6" fmla="*/ 0 w 3478829"/>
              <a:gd name="connsiteY6" fmla="*/ 47392 h 4946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78829" h="4946526">
                <a:moveTo>
                  <a:pt x="0" y="47392"/>
                </a:moveTo>
                <a:cubicBezTo>
                  <a:pt x="0" y="21218"/>
                  <a:pt x="21218" y="0"/>
                  <a:pt x="47392" y="0"/>
                </a:cubicBezTo>
                <a:lnTo>
                  <a:pt x="3478829" y="0"/>
                </a:lnTo>
                <a:lnTo>
                  <a:pt x="3478829" y="4946526"/>
                </a:lnTo>
                <a:lnTo>
                  <a:pt x="47392" y="4946526"/>
                </a:lnTo>
                <a:cubicBezTo>
                  <a:pt x="21218" y="4946526"/>
                  <a:pt x="0" y="4925308"/>
                  <a:pt x="0" y="4899134"/>
                </a:cubicBezTo>
                <a:lnTo>
                  <a:pt x="0" y="47392"/>
                </a:ln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655547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tx1">
                    <a:alpha val="10000"/>
                  </a:schemeClr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tx1">
                  <a:alpha val="10000"/>
                </a:schemeClr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4217992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2428478" y="1394220"/>
            <a:ext cx="1191756" cy="1191756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822531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4549699" y="955737"/>
            <a:ext cx="3478829" cy="4946526"/>
          </a:xfrm>
          <a:custGeom>
            <a:avLst/>
            <a:gdLst>
              <a:gd name="connsiteX0" fmla="*/ 0 w 3526221"/>
              <a:gd name="connsiteY0" fmla="*/ 47392 h 4946526"/>
              <a:gd name="connsiteX1" fmla="*/ 47392 w 3526221"/>
              <a:gd name="connsiteY1" fmla="*/ 0 h 4946526"/>
              <a:gd name="connsiteX2" fmla="*/ 3478829 w 3526221"/>
              <a:gd name="connsiteY2" fmla="*/ 0 h 4946526"/>
              <a:gd name="connsiteX3" fmla="*/ 3526221 w 3526221"/>
              <a:gd name="connsiteY3" fmla="*/ 47392 h 4946526"/>
              <a:gd name="connsiteX4" fmla="*/ 3526221 w 3526221"/>
              <a:gd name="connsiteY4" fmla="*/ 4899134 h 4946526"/>
              <a:gd name="connsiteX5" fmla="*/ 3478829 w 3526221"/>
              <a:gd name="connsiteY5" fmla="*/ 4946526 h 4946526"/>
              <a:gd name="connsiteX6" fmla="*/ 47392 w 3526221"/>
              <a:gd name="connsiteY6" fmla="*/ 4946526 h 4946526"/>
              <a:gd name="connsiteX7" fmla="*/ 0 w 3526221"/>
              <a:gd name="connsiteY7" fmla="*/ 4899134 h 4946526"/>
              <a:gd name="connsiteX8" fmla="*/ 0 w 3526221"/>
              <a:gd name="connsiteY8" fmla="*/ 47392 h 4946526"/>
              <a:gd name="connsiteX0" fmla="*/ 0 w 3749408"/>
              <a:gd name="connsiteY0" fmla="*/ 47392 h 4946526"/>
              <a:gd name="connsiteX1" fmla="*/ 47392 w 3749408"/>
              <a:gd name="connsiteY1" fmla="*/ 0 h 4946526"/>
              <a:gd name="connsiteX2" fmla="*/ 3478829 w 3749408"/>
              <a:gd name="connsiteY2" fmla="*/ 0 h 4946526"/>
              <a:gd name="connsiteX3" fmla="*/ 3526221 w 3749408"/>
              <a:gd name="connsiteY3" fmla="*/ 4899134 h 4946526"/>
              <a:gd name="connsiteX4" fmla="*/ 3478829 w 3749408"/>
              <a:gd name="connsiteY4" fmla="*/ 4946526 h 4946526"/>
              <a:gd name="connsiteX5" fmla="*/ 47392 w 3749408"/>
              <a:gd name="connsiteY5" fmla="*/ 4946526 h 4946526"/>
              <a:gd name="connsiteX6" fmla="*/ 0 w 3749408"/>
              <a:gd name="connsiteY6" fmla="*/ 4899134 h 4946526"/>
              <a:gd name="connsiteX7" fmla="*/ 0 w 3749408"/>
              <a:gd name="connsiteY7" fmla="*/ 47392 h 4946526"/>
              <a:gd name="connsiteX0" fmla="*/ 0 w 3907758"/>
              <a:gd name="connsiteY0" fmla="*/ 47392 h 4946526"/>
              <a:gd name="connsiteX1" fmla="*/ 47392 w 3907758"/>
              <a:gd name="connsiteY1" fmla="*/ 0 h 4946526"/>
              <a:gd name="connsiteX2" fmla="*/ 3478829 w 3907758"/>
              <a:gd name="connsiteY2" fmla="*/ 0 h 4946526"/>
              <a:gd name="connsiteX3" fmla="*/ 3478829 w 3907758"/>
              <a:gd name="connsiteY3" fmla="*/ 4946526 h 4946526"/>
              <a:gd name="connsiteX4" fmla="*/ 47392 w 3907758"/>
              <a:gd name="connsiteY4" fmla="*/ 4946526 h 4946526"/>
              <a:gd name="connsiteX5" fmla="*/ 0 w 3907758"/>
              <a:gd name="connsiteY5" fmla="*/ 4899134 h 4946526"/>
              <a:gd name="connsiteX6" fmla="*/ 0 w 3907758"/>
              <a:gd name="connsiteY6" fmla="*/ 47392 h 4946526"/>
              <a:gd name="connsiteX0" fmla="*/ 0 w 3478829"/>
              <a:gd name="connsiteY0" fmla="*/ 47392 h 4946526"/>
              <a:gd name="connsiteX1" fmla="*/ 47392 w 3478829"/>
              <a:gd name="connsiteY1" fmla="*/ 0 h 4946526"/>
              <a:gd name="connsiteX2" fmla="*/ 3478829 w 3478829"/>
              <a:gd name="connsiteY2" fmla="*/ 0 h 4946526"/>
              <a:gd name="connsiteX3" fmla="*/ 3478829 w 3478829"/>
              <a:gd name="connsiteY3" fmla="*/ 4946526 h 4946526"/>
              <a:gd name="connsiteX4" fmla="*/ 47392 w 3478829"/>
              <a:gd name="connsiteY4" fmla="*/ 4946526 h 4946526"/>
              <a:gd name="connsiteX5" fmla="*/ 0 w 3478829"/>
              <a:gd name="connsiteY5" fmla="*/ 4899134 h 4946526"/>
              <a:gd name="connsiteX6" fmla="*/ 0 w 3478829"/>
              <a:gd name="connsiteY6" fmla="*/ 47392 h 49465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78829" h="4946526">
                <a:moveTo>
                  <a:pt x="0" y="47392"/>
                </a:moveTo>
                <a:cubicBezTo>
                  <a:pt x="0" y="21218"/>
                  <a:pt x="21218" y="0"/>
                  <a:pt x="47392" y="0"/>
                </a:cubicBezTo>
                <a:lnTo>
                  <a:pt x="3478829" y="0"/>
                </a:lnTo>
                <a:lnTo>
                  <a:pt x="3478829" y="4946526"/>
                </a:lnTo>
                <a:lnTo>
                  <a:pt x="47392" y="4946526"/>
                </a:lnTo>
                <a:cubicBezTo>
                  <a:pt x="21218" y="4946526"/>
                  <a:pt x="0" y="4925308"/>
                  <a:pt x="0" y="4899134"/>
                </a:cubicBezTo>
                <a:lnTo>
                  <a:pt x="0" y="47392"/>
                </a:ln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276261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7068457" y="1210255"/>
            <a:ext cx="1274220" cy="1670833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0268857" y="1210255"/>
            <a:ext cx="1274220" cy="1670833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924587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15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343658" y="2248789"/>
            <a:ext cx="434721" cy="434721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1651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6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4569788" y="2157847"/>
            <a:ext cx="434721" cy="434721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1651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7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8156760" y="2248789"/>
            <a:ext cx="434721" cy="434721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1651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8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1343658" y="4258035"/>
            <a:ext cx="434721" cy="434721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1651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9" name="Picture Placeholder 2"/>
          <p:cNvSpPr>
            <a:spLocks noGrp="1"/>
          </p:cNvSpPr>
          <p:nvPr>
            <p:ph type="pic" sz="quarter" idx="15" hasCustomPrompt="1"/>
          </p:nvPr>
        </p:nvSpPr>
        <p:spPr>
          <a:xfrm>
            <a:off x="8156760" y="4258035"/>
            <a:ext cx="434721" cy="434721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1651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0" name="Picture Placeholder 2"/>
          <p:cNvSpPr>
            <a:spLocks noGrp="1"/>
          </p:cNvSpPr>
          <p:nvPr>
            <p:ph type="pic" sz="quarter" idx="16" hasCustomPrompt="1"/>
          </p:nvPr>
        </p:nvSpPr>
        <p:spPr>
          <a:xfrm>
            <a:off x="4727418" y="4258035"/>
            <a:ext cx="434721" cy="434721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1651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408407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898782" y="1974154"/>
            <a:ext cx="2476399" cy="2349437"/>
          </a:xfrm>
          <a:prstGeom prst="round2SameRect">
            <a:avLst>
              <a:gd name="adj1" fmla="val 1266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4862962" y="1974154"/>
            <a:ext cx="2476399" cy="2349437"/>
          </a:xfrm>
          <a:prstGeom prst="round2SameRect">
            <a:avLst>
              <a:gd name="adj1" fmla="val 1266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7827142" y="1974154"/>
            <a:ext cx="2476399" cy="2349437"/>
          </a:xfrm>
          <a:prstGeom prst="round2SameRect">
            <a:avLst>
              <a:gd name="adj1" fmla="val 1266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3937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246049" y="1964515"/>
            <a:ext cx="9699901" cy="2840242"/>
          </a:xfrm>
          <a:prstGeom prst="roundRect">
            <a:avLst>
              <a:gd name="adj" fmla="val 979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75739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6800" y="3416531"/>
            <a:ext cx="10058400" cy="6030254"/>
          </a:xfrm>
          <a:prstGeom prst="rect">
            <a:avLst/>
          </a:prstGeom>
          <a:effectLst>
            <a:outerShdw blurRad="635000" dist="38100" dir="5400000" sx="102000" sy="102000" algn="t" rotWithShape="0">
              <a:prstClr val="black">
                <a:alpha val="35000"/>
              </a:prstClr>
            </a:outerShdw>
          </a:effectLst>
        </p:spPr>
      </p:pic>
      <p:sp>
        <p:nvSpPr>
          <p:cNvPr id="8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2257474" y="3891934"/>
            <a:ext cx="7676236" cy="479457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0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68854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2863" y="1977051"/>
            <a:ext cx="7067859" cy="4237352"/>
          </a:xfrm>
          <a:prstGeom prst="rect">
            <a:avLst/>
          </a:prstGeom>
          <a:effectLst>
            <a:outerShdw blurRad="635000" dist="38100" dir="5400000" sx="102000" sy="102000" algn="t" rotWithShape="0">
              <a:prstClr val="black">
                <a:alpha val="35000"/>
              </a:prstClr>
            </a:outerShdw>
          </a:effectLst>
        </p:spPr>
      </p:pic>
      <p:sp>
        <p:nvSpPr>
          <p:cNvPr id="8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1301463" y="2305453"/>
            <a:ext cx="5393806" cy="3380453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0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03645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3745452" y="2152031"/>
            <a:ext cx="4691967" cy="4883187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63500" dist="38100" dir="5400000" algn="t" rotWithShape="0">
              <a:prstClr val="black">
                <a:alpha val="2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65960881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8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3745452" y="2"/>
            <a:ext cx="4691967" cy="4883187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63500" dist="38100" dir="5400000" algn="t" rotWithShape="0">
              <a:prstClr val="black">
                <a:alpha val="20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9165853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1_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800000">
            <a:off x="-1992260" y="-3008671"/>
            <a:ext cx="4939393" cy="6858000"/>
          </a:xfrm>
          <a:prstGeom prst="rect">
            <a:avLst/>
          </a:prstGeom>
          <a:effectLst>
            <a:outerShdw blurRad="558800" dist="266700" dir="5400000" algn="t" rotWithShape="0">
              <a:prstClr val="black">
                <a:alpha val="13000"/>
              </a:prstClr>
            </a:outerShdw>
          </a:effectLst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800000">
            <a:off x="9791348" y="1666570"/>
            <a:ext cx="4939393" cy="6858000"/>
          </a:xfrm>
          <a:prstGeom prst="rect">
            <a:avLst/>
          </a:prstGeom>
          <a:effectLst>
            <a:outerShdw blurRad="558800" dist="266700" dir="5400000" algn="t" rotWithShape="0">
              <a:prstClr val="black">
                <a:alpha val="13000"/>
              </a:prstClr>
            </a:outerShdw>
          </a:effectLst>
        </p:spPr>
      </p:pic>
      <p:sp>
        <p:nvSpPr>
          <p:cNvPr id="12" name="Picture Placeholder 2"/>
          <p:cNvSpPr>
            <a:spLocks noGrp="1"/>
          </p:cNvSpPr>
          <p:nvPr>
            <p:ph type="pic" sz="quarter" idx="12" hasCustomPrompt="1"/>
          </p:nvPr>
        </p:nvSpPr>
        <p:spPr>
          <a:xfrm rot="19800000">
            <a:off x="-1487011" y="-2193956"/>
            <a:ext cx="3932123" cy="523430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3" hasCustomPrompt="1"/>
          </p:nvPr>
        </p:nvSpPr>
        <p:spPr>
          <a:xfrm rot="19800000">
            <a:off x="10294982" y="2478418"/>
            <a:ext cx="3932123" cy="523430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3600000">
            <a:off x="-180909" y="3519489"/>
            <a:ext cx="1998958" cy="4075330"/>
          </a:xfrm>
          <a:prstGeom prst="rect">
            <a:avLst/>
          </a:prstGeom>
          <a:effectLst>
            <a:outerShdw blurRad="469900" dist="215900" dir="5400000" algn="t" rotWithShape="0">
              <a:prstClr val="black">
                <a:alpha val="17000"/>
              </a:prstClr>
            </a:outerShdw>
          </a:effectLst>
        </p:spPr>
      </p:pic>
      <p:sp>
        <p:nvSpPr>
          <p:cNvPr id="15" name="Picture Placeholder 2"/>
          <p:cNvSpPr>
            <a:spLocks noGrp="1"/>
          </p:cNvSpPr>
          <p:nvPr>
            <p:ph type="pic" sz="quarter" idx="14" hasCustomPrompt="1"/>
          </p:nvPr>
        </p:nvSpPr>
        <p:spPr>
          <a:xfrm rot="3600000">
            <a:off x="-51730" y="4041082"/>
            <a:ext cx="1725570" cy="3056761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3600000">
            <a:off x="9672655" y="-1738399"/>
            <a:ext cx="1998958" cy="4075330"/>
          </a:xfrm>
          <a:prstGeom prst="rect">
            <a:avLst/>
          </a:prstGeom>
          <a:effectLst>
            <a:outerShdw blurRad="469900" dist="215900" dir="5400000" algn="t" rotWithShape="0">
              <a:prstClr val="black">
                <a:alpha val="17000"/>
              </a:prstClr>
            </a:outerShdw>
          </a:effectLst>
        </p:spPr>
      </p:pic>
      <p:sp>
        <p:nvSpPr>
          <p:cNvPr id="17" name="Picture Placeholder 2"/>
          <p:cNvSpPr>
            <a:spLocks noGrp="1"/>
          </p:cNvSpPr>
          <p:nvPr>
            <p:ph type="pic" sz="quarter" idx="15" hasCustomPrompt="1"/>
          </p:nvPr>
        </p:nvSpPr>
        <p:spPr>
          <a:xfrm rot="3600000">
            <a:off x="9810147" y="-1216807"/>
            <a:ext cx="1725570" cy="3056761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pic>
        <p:nvPicPr>
          <p:cNvPr id="18" name="Picture 17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9800000">
            <a:off x="8628401" y="5250263"/>
            <a:ext cx="1243445" cy="2404317"/>
          </a:xfrm>
          <a:prstGeom prst="rect">
            <a:avLst/>
          </a:prstGeom>
          <a:effectLst>
            <a:outerShdw blurRad="469900" dist="215900" dir="5400000" algn="t" rotWithShape="0">
              <a:prstClr val="black">
                <a:alpha val="17000"/>
              </a:prstClr>
            </a:outerShdw>
          </a:effectLst>
        </p:spPr>
      </p:pic>
      <p:sp>
        <p:nvSpPr>
          <p:cNvPr id="19" name="Picture Placeholder 2"/>
          <p:cNvSpPr>
            <a:spLocks noGrp="1"/>
          </p:cNvSpPr>
          <p:nvPr>
            <p:ph type="pic" sz="quarter" idx="16" hasCustomPrompt="1"/>
          </p:nvPr>
        </p:nvSpPr>
        <p:spPr>
          <a:xfrm rot="19800000">
            <a:off x="8862614" y="5972940"/>
            <a:ext cx="774384" cy="96329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41362941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08470" y="1916475"/>
            <a:ext cx="1942648" cy="3960529"/>
          </a:xfrm>
          <a:prstGeom prst="rect">
            <a:avLst/>
          </a:prstGeom>
          <a:effectLst>
            <a:outerShdw blurRad="482600" dist="152400" dir="5400000" sx="102000" sy="102000" algn="t" rotWithShape="0">
              <a:prstClr val="black">
                <a:alpha val="20000"/>
              </a:prstClr>
            </a:outerShdw>
          </a:effectLst>
        </p:spPr>
      </p:pic>
      <p:pic>
        <p:nvPicPr>
          <p:cNvPr id="2" name="Picture 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25426" y="-336977"/>
            <a:ext cx="5339879" cy="9127998"/>
          </a:xfrm>
          <a:prstGeom prst="rect">
            <a:avLst/>
          </a:prstGeom>
          <a:effectLst>
            <a:outerShdw blurRad="495300" dist="304800" dir="5400000" algn="t" rotWithShape="0">
              <a:prstClr val="black">
                <a:alpha val="12000"/>
              </a:prstClr>
            </a:outerShdw>
          </a:effectLst>
        </p:spPr>
      </p:pic>
      <p:sp>
        <p:nvSpPr>
          <p:cNvPr id="10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5241742" y="2420582"/>
            <a:ext cx="1675186" cy="297641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89549914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9069617" y="628716"/>
            <a:ext cx="4939393" cy="6858000"/>
          </a:xfrm>
          <a:prstGeom prst="rect">
            <a:avLst/>
          </a:prstGeom>
          <a:effectLst>
            <a:outerShdw blurRad="469900" dist="215900" dir="5400000" algn="t" rotWithShape="0">
              <a:prstClr val="black">
                <a:alpha val="17000"/>
              </a:prstClr>
            </a:outerShdw>
          </a:effectLst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65088" y="2191658"/>
            <a:ext cx="1998958" cy="4075330"/>
          </a:xfrm>
          <a:prstGeom prst="rect">
            <a:avLst/>
          </a:prstGeom>
          <a:effectLst>
            <a:outerShdw blurRad="469900" dist="215900" dir="5400000" algn="t" rotWithShape="0">
              <a:prstClr val="black">
                <a:alpha val="17000"/>
              </a:prstClr>
            </a:outerShdw>
          </a:effectLst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77620" y="1941733"/>
            <a:ext cx="2175811" cy="4325257"/>
          </a:xfrm>
          <a:prstGeom prst="rect">
            <a:avLst/>
          </a:prstGeom>
          <a:effectLst>
            <a:outerShdw blurRad="469900" dist="215900" dir="5400000" algn="t" rotWithShape="0">
              <a:prstClr val="black">
                <a:alpha val="17000"/>
              </a:prstClr>
            </a:outerShdw>
          </a:effectLst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87909" y="4040027"/>
            <a:ext cx="1243445" cy="2404317"/>
          </a:xfrm>
          <a:prstGeom prst="rect">
            <a:avLst/>
          </a:prstGeom>
          <a:effectLst>
            <a:outerShdw blurRad="469900" dist="215900" dir="5400000" algn="t" rotWithShape="0">
              <a:prstClr val="black">
                <a:alpha val="17000"/>
              </a:prstClr>
            </a:outerShdw>
          </a:effectLst>
        </p:spPr>
      </p:pic>
      <p:sp>
        <p:nvSpPr>
          <p:cNvPr id="13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5902580" y="2713252"/>
            <a:ext cx="1725570" cy="3056761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3265039" y="2344106"/>
            <a:ext cx="2001318" cy="3553041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5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1822122" y="4762704"/>
            <a:ext cx="774384" cy="96329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6" name="Picture Placeholder 2"/>
          <p:cNvSpPr>
            <a:spLocks noGrp="1"/>
          </p:cNvSpPr>
          <p:nvPr>
            <p:ph type="pic" sz="quarter" idx="15" hasCustomPrompt="1"/>
          </p:nvPr>
        </p:nvSpPr>
        <p:spPr>
          <a:xfrm>
            <a:off x="8929390" y="2102019"/>
            <a:ext cx="5221112" cy="3914733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" name="Rectangle 1"/>
          <p:cNvSpPr/>
          <p:nvPr userDrawn="1"/>
        </p:nvSpPr>
        <p:spPr>
          <a:xfrm>
            <a:off x="3934691" y="2156693"/>
            <a:ext cx="660400" cy="133927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</p:spTree>
    <p:extLst>
      <p:ext uri="{BB962C8B-B14F-4D97-AF65-F5344CB8AC3E}">
        <p14:creationId xmlns:p14="http://schemas.microsoft.com/office/powerpoint/2010/main" val="161347809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78709" y="2191658"/>
            <a:ext cx="1998958" cy="4075330"/>
          </a:xfrm>
          <a:prstGeom prst="rect">
            <a:avLst/>
          </a:prstGeom>
          <a:effectLst>
            <a:outerShdw blurRad="469900" dist="215900" dir="5400000" algn="t" rotWithShape="0">
              <a:prstClr val="black">
                <a:alpha val="17000"/>
              </a:prstClr>
            </a:outerShdw>
          </a:effectLst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7813" y="1941733"/>
            <a:ext cx="2175811" cy="4325257"/>
          </a:xfrm>
          <a:prstGeom prst="rect">
            <a:avLst/>
          </a:prstGeom>
          <a:effectLst>
            <a:outerShdw blurRad="469900" dist="215900" dir="5400000" algn="t" rotWithShape="0">
              <a:prstClr val="black">
                <a:alpha val="17000"/>
              </a:prstClr>
            </a:outerShdw>
          </a:effectLst>
        </p:spPr>
      </p:pic>
      <p:sp>
        <p:nvSpPr>
          <p:cNvPr id="13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6816201" y="2713252"/>
            <a:ext cx="1725570" cy="3056761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3475232" y="2344106"/>
            <a:ext cx="2001318" cy="3553041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" name="Rectangle 1"/>
          <p:cNvSpPr/>
          <p:nvPr userDrawn="1"/>
        </p:nvSpPr>
        <p:spPr>
          <a:xfrm>
            <a:off x="4145517" y="2156693"/>
            <a:ext cx="660400" cy="133927"/>
          </a:xfrm>
          <a:prstGeom prst="rect">
            <a:avLst/>
          </a:prstGeom>
          <a:solidFill>
            <a:srgbClr val="F4F4F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</p:spTree>
    <p:extLst>
      <p:ext uri="{BB962C8B-B14F-4D97-AF65-F5344CB8AC3E}">
        <p14:creationId xmlns:p14="http://schemas.microsoft.com/office/powerpoint/2010/main" val="148049438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6" name="Picture Placeholder 2"/>
          <p:cNvSpPr>
            <a:spLocks noGrp="1"/>
          </p:cNvSpPr>
          <p:nvPr>
            <p:ph type="pic" sz="quarter" idx="17" hasCustomPrompt="1"/>
          </p:nvPr>
        </p:nvSpPr>
        <p:spPr>
          <a:xfrm>
            <a:off x="7318853" y="2473174"/>
            <a:ext cx="1861466" cy="3304508"/>
          </a:xfrm>
          <a:prstGeom prst="roundRect">
            <a:avLst>
              <a:gd name="adj" fmla="val 1837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3005745" y="2473174"/>
            <a:ext cx="1861466" cy="3304508"/>
          </a:xfrm>
          <a:prstGeom prst="roundRect">
            <a:avLst>
              <a:gd name="adj" fmla="val 1837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993235" y="2473174"/>
            <a:ext cx="1861466" cy="3304508"/>
          </a:xfrm>
          <a:prstGeom prst="roundRect">
            <a:avLst>
              <a:gd name="adj" fmla="val 1837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-1019277" y="2473174"/>
            <a:ext cx="1861466" cy="3304508"/>
          </a:xfrm>
          <a:prstGeom prst="roundRect">
            <a:avLst>
              <a:gd name="adj" fmla="val 1837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5" hasCustomPrompt="1"/>
          </p:nvPr>
        </p:nvSpPr>
        <p:spPr>
          <a:xfrm>
            <a:off x="11343873" y="2473174"/>
            <a:ext cx="1861466" cy="3304508"/>
          </a:xfrm>
          <a:prstGeom prst="roundRect">
            <a:avLst>
              <a:gd name="adj" fmla="val 1837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5" name="Picture Placeholder 2"/>
          <p:cNvSpPr>
            <a:spLocks noGrp="1"/>
          </p:cNvSpPr>
          <p:nvPr>
            <p:ph type="pic" sz="quarter" idx="16" hasCustomPrompt="1"/>
          </p:nvPr>
        </p:nvSpPr>
        <p:spPr>
          <a:xfrm>
            <a:off x="9331364" y="2473174"/>
            <a:ext cx="1861466" cy="3304508"/>
          </a:xfrm>
          <a:prstGeom prst="roundRect">
            <a:avLst>
              <a:gd name="adj" fmla="val 1837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15802" y="1909104"/>
            <a:ext cx="2160396" cy="4404458"/>
          </a:xfrm>
          <a:prstGeom prst="rect">
            <a:avLst/>
          </a:prstGeom>
          <a:effectLst>
            <a:outerShdw blurRad="482600" dist="152400" dir="5400000" sx="102000" sy="102000" algn="t" rotWithShape="0">
              <a:prstClr val="black">
                <a:alpha val="20000"/>
              </a:prstClr>
            </a:outerShdw>
          </a:effectLst>
        </p:spPr>
      </p:pic>
      <p:sp>
        <p:nvSpPr>
          <p:cNvPr id="10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5166140" y="2473174"/>
            <a:ext cx="1861466" cy="330450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99277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8" grpId="0" animBg="1"/>
      <p:bldP spid="12" grpId="0" animBg="1"/>
      <p:bldP spid="13" grpId="0" animBg="1"/>
      <p:bldP spid="14" grpId="0" animBg="1"/>
      <p:bldP spid="15" grpId="0" animBg="1"/>
    </p:bld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048189" y="2210374"/>
            <a:ext cx="3920051" cy="3580827"/>
          </a:xfrm>
          <a:prstGeom prst="round2SameRect">
            <a:avLst>
              <a:gd name="adj1" fmla="val 1243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9075420" y="2210374"/>
            <a:ext cx="1943100" cy="3580827"/>
          </a:xfrm>
          <a:prstGeom prst="round2SameRect">
            <a:avLst>
              <a:gd name="adj1" fmla="val 1243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6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5056311" y="2210373"/>
            <a:ext cx="1931230" cy="1744408"/>
          </a:xfrm>
          <a:prstGeom prst="round2SameRect">
            <a:avLst>
              <a:gd name="adj1" fmla="val 1243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7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5056311" y="4046793"/>
            <a:ext cx="1931230" cy="1744408"/>
          </a:xfrm>
          <a:prstGeom prst="round2SameRect">
            <a:avLst>
              <a:gd name="adj1" fmla="val 1243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8" name="Picture Placeholder 2"/>
          <p:cNvSpPr>
            <a:spLocks noGrp="1"/>
          </p:cNvSpPr>
          <p:nvPr>
            <p:ph type="pic" sz="quarter" idx="15" hasCustomPrompt="1"/>
          </p:nvPr>
        </p:nvSpPr>
        <p:spPr>
          <a:xfrm>
            <a:off x="7065865" y="4046793"/>
            <a:ext cx="1931230" cy="1744408"/>
          </a:xfrm>
          <a:prstGeom prst="round2SameRect">
            <a:avLst>
              <a:gd name="adj1" fmla="val 1243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50800" dist="25400" dir="5400000" algn="t" rotWithShape="0">
              <a:prstClr val="black">
                <a:alpha val="15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115455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6" grpId="0" animBg="1"/>
      <p:bldP spid="17" grpId="0" animBg="1"/>
      <p:bldP spid="18" grpId="0" animBg="1"/>
    </p:bld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225430" y="1925662"/>
            <a:ext cx="3118133" cy="1407742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6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4533896" y="1925662"/>
            <a:ext cx="3118133" cy="1407742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7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7842362" y="1925662"/>
            <a:ext cx="3118133" cy="1407742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8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1225430" y="4211662"/>
            <a:ext cx="3118133" cy="1407742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9" name="Picture Placeholder 2"/>
          <p:cNvSpPr>
            <a:spLocks noGrp="1"/>
          </p:cNvSpPr>
          <p:nvPr>
            <p:ph type="pic" sz="quarter" idx="15" hasCustomPrompt="1"/>
          </p:nvPr>
        </p:nvSpPr>
        <p:spPr>
          <a:xfrm>
            <a:off x="4533896" y="4211662"/>
            <a:ext cx="3118133" cy="1407742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0" name="Picture Placeholder 2"/>
          <p:cNvSpPr>
            <a:spLocks noGrp="1"/>
          </p:cNvSpPr>
          <p:nvPr>
            <p:ph type="pic" sz="quarter" idx="16" hasCustomPrompt="1"/>
          </p:nvPr>
        </p:nvSpPr>
        <p:spPr>
          <a:xfrm>
            <a:off x="7842362" y="4211662"/>
            <a:ext cx="3118133" cy="1407742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71473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959423" y="2159872"/>
            <a:ext cx="3118133" cy="3068835"/>
          </a:xfrm>
          <a:prstGeom prst="round2SameRect">
            <a:avLst>
              <a:gd name="adj1" fmla="val 1738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/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4558834" y="2159872"/>
            <a:ext cx="3118133" cy="3068835"/>
          </a:xfrm>
          <a:prstGeom prst="round2SameRect">
            <a:avLst>
              <a:gd name="adj1" fmla="val 1738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/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5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8158245" y="2159872"/>
            <a:ext cx="3118133" cy="3068835"/>
          </a:xfrm>
          <a:prstGeom prst="round2SameRect">
            <a:avLst>
              <a:gd name="adj1" fmla="val 1738"/>
              <a:gd name="adj2" fmla="val 0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/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005287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4" grpId="0" animBg="1"/>
      <p:bldP spid="15" grpId="0" animBg="1"/>
    </p:bld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433247" y="2159870"/>
            <a:ext cx="4385662" cy="3359781"/>
          </a:xfrm>
          <a:prstGeom prst="roundRect">
            <a:avLst>
              <a:gd name="adj" fmla="val 1185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6303817" y="2159870"/>
            <a:ext cx="4385662" cy="3359781"/>
          </a:xfrm>
          <a:prstGeom prst="roundRect">
            <a:avLst>
              <a:gd name="adj" fmla="val 1185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447221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</p:bldLst>
  </p:timing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8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3899462" y="1238864"/>
            <a:ext cx="1218170" cy="1218170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9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5339657" y="1238864"/>
            <a:ext cx="1218170" cy="1218170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0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6779856" y="1238864"/>
            <a:ext cx="1218170" cy="1218170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1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8220053" y="1238864"/>
            <a:ext cx="1218170" cy="1218170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2" name="Picture Placeholder 2"/>
          <p:cNvSpPr>
            <a:spLocks noGrp="1"/>
          </p:cNvSpPr>
          <p:nvPr>
            <p:ph type="pic" sz="quarter" idx="15" hasCustomPrompt="1"/>
          </p:nvPr>
        </p:nvSpPr>
        <p:spPr>
          <a:xfrm>
            <a:off x="9660250" y="1238864"/>
            <a:ext cx="1218170" cy="1218170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3" name="Picture Placeholder 2"/>
          <p:cNvSpPr>
            <a:spLocks noGrp="1"/>
          </p:cNvSpPr>
          <p:nvPr>
            <p:ph type="pic" sz="quarter" idx="16" hasCustomPrompt="1"/>
          </p:nvPr>
        </p:nvSpPr>
        <p:spPr>
          <a:xfrm>
            <a:off x="3899462" y="3930445"/>
            <a:ext cx="1218170" cy="1218170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4" name="Picture Placeholder 2"/>
          <p:cNvSpPr>
            <a:spLocks noGrp="1"/>
          </p:cNvSpPr>
          <p:nvPr>
            <p:ph type="pic" sz="quarter" idx="17" hasCustomPrompt="1"/>
          </p:nvPr>
        </p:nvSpPr>
        <p:spPr>
          <a:xfrm>
            <a:off x="5339657" y="3930445"/>
            <a:ext cx="1218170" cy="1218170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5" name="Picture Placeholder 2"/>
          <p:cNvSpPr>
            <a:spLocks noGrp="1"/>
          </p:cNvSpPr>
          <p:nvPr>
            <p:ph type="pic" sz="quarter" idx="18" hasCustomPrompt="1"/>
          </p:nvPr>
        </p:nvSpPr>
        <p:spPr>
          <a:xfrm>
            <a:off x="6779856" y="3930445"/>
            <a:ext cx="1218170" cy="1218170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6" name="Picture Placeholder 2"/>
          <p:cNvSpPr>
            <a:spLocks noGrp="1"/>
          </p:cNvSpPr>
          <p:nvPr>
            <p:ph type="pic" sz="quarter" idx="19" hasCustomPrompt="1"/>
          </p:nvPr>
        </p:nvSpPr>
        <p:spPr>
          <a:xfrm>
            <a:off x="8220053" y="3930445"/>
            <a:ext cx="1218170" cy="1218170"/>
          </a:xfrm>
          <a:prstGeom prst="roundRect">
            <a:avLst>
              <a:gd name="adj" fmla="val 4384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75847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654640" y="2518486"/>
            <a:ext cx="813733" cy="813733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4318671" y="2518486"/>
            <a:ext cx="813733" cy="813733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5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7054744" y="2518486"/>
            <a:ext cx="813733" cy="813733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6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9668649" y="2518486"/>
            <a:ext cx="813733" cy="813733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464393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22" name="Picture Placeholder 21"/>
          <p:cNvSpPr>
            <a:spLocks noGrp="1"/>
          </p:cNvSpPr>
          <p:nvPr>
            <p:ph type="pic" sz="quarter" idx="12" hasCustomPrompt="1"/>
          </p:nvPr>
        </p:nvSpPr>
        <p:spPr>
          <a:xfrm>
            <a:off x="964370" y="2050350"/>
            <a:ext cx="1109761" cy="1109160"/>
          </a:xfrm>
          <a:custGeom>
            <a:avLst/>
            <a:gdLst>
              <a:gd name="connsiteX0" fmla="*/ 688166 w 2253938"/>
              <a:gd name="connsiteY0" fmla="*/ 1667854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3720987 h 3720987"/>
              <a:gd name="connsiteX2" fmla="*/ 688166 w 2253938"/>
              <a:gd name="connsiteY2" fmla="*/ 3720987 h 3720987"/>
              <a:gd name="connsiteX3" fmla="*/ 46127 w 2253938"/>
              <a:gd name="connsiteY3" fmla="*/ 0 h 3720987"/>
              <a:gd name="connsiteX4" fmla="*/ 1670834 w 2253938"/>
              <a:gd name="connsiteY4" fmla="*/ 0 h 3720987"/>
              <a:gd name="connsiteX5" fmla="*/ 1670834 w 2253938"/>
              <a:gd name="connsiteY5" fmla="*/ 1274220 h 3720987"/>
              <a:gd name="connsiteX6" fmla="*/ 46127 w 2253938"/>
              <a:gd name="connsiteY6" fmla="*/ 1274220 h 3720987"/>
              <a:gd name="connsiteX7" fmla="*/ 0 w 2253938"/>
              <a:gd name="connsiteY7" fmla="*/ 1228093 h 3720987"/>
              <a:gd name="connsiteX8" fmla="*/ 0 w 2253938"/>
              <a:gd name="connsiteY8" fmla="*/ 46127 h 3720987"/>
              <a:gd name="connsiteX9" fmla="*/ 46127 w 2253938"/>
              <a:gd name="connsiteY9" fmla="*/ 0 h 3720987"/>
              <a:gd name="connsiteX0" fmla="*/ 46127 w 1670834"/>
              <a:gd name="connsiteY0" fmla="*/ 0 h 1274220"/>
              <a:gd name="connsiteX1" fmla="*/ 1670834 w 1670834"/>
              <a:gd name="connsiteY1" fmla="*/ 0 h 1274220"/>
              <a:gd name="connsiteX2" fmla="*/ 1670834 w 1670834"/>
              <a:gd name="connsiteY2" fmla="*/ 1274220 h 1274220"/>
              <a:gd name="connsiteX3" fmla="*/ 46127 w 1670834"/>
              <a:gd name="connsiteY3" fmla="*/ 1274220 h 1274220"/>
              <a:gd name="connsiteX4" fmla="*/ 0 w 1670834"/>
              <a:gd name="connsiteY4" fmla="*/ 1228093 h 1274220"/>
              <a:gd name="connsiteX5" fmla="*/ 0 w 1670834"/>
              <a:gd name="connsiteY5" fmla="*/ 46127 h 1274220"/>
              <a:gd name="connsiteX6" fmla="*/ 46127 w 1670834"/>
              <a:gd name="connsiteY6" fmla="*/ 0 h 1274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0834" h="1274220">
                <a:moveTo>
                  <a:pt x="46127" y="0"/>
                </a:moveTo>
                <a:lnTo>
                  <a:pt x="1670834" y="0"/>
                </a:lnTo>
                <a:lnTo>
                  <a:pt x="1670834" y="1274220"/>
                </a:lnTo>
                <a:lnTo>
                  <a:pt x="46127" y="1274220"/>
                </a:lnTo>
                <a:cubicBezTo>
                  <a:pt x="20652" y="1274220"/>
                  <a:pt x="0" y="1253568"/>
                  <a:pt x="0" y="1228093"/>
                </a:cubicBezTo>
                <a:lnTo>
                  <a:pt x="0" y="46127"/>
                </a:lnTo>
                <a:cubicBezTo>
                  <a:pt x="0" y="20652"/>
                  <a:pt x="20652" y="0"/>
                  <a:pt x="46127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3" name="Picture Placeholder 22"/>
          <p:cNvSpPr>
            <a:spLocks noGrp="1"/>
          </p:cNvSpPr>
          <p:nvPr>
            <p:ph type="pic" sz="quarter" idx="13" hasCustomPrompt="1"/>
          </p:nvPr>
        </p:nvSpPr>
        <p:spPr>
          <a:xfrm>
            <a:off x="964370" y="3415102"/>
            <a:ext cx="1109761" cy="1109160"/>
          </a:xfrm>
          <a:custGeom>
            <a:avLst/>
            <a:gdLst>
              <a:gd name="connsiteX0" fmla="*/ 688166 w 2253938"/>
              <a:gd name="connsiteY0" fmla="*/ 1667854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3720987 h 3720987"/>
              <a:gd name="connsiteX2" fmla="*/ 688166 w 2253938"/>
              <a:gd name="connsiteY2" fmla="*/ 3720987 h 3720987"/>
              <a:gd name="connsiteX3" fmla="*/ 46127 w 2253938"/>
              <a:gd name="connsiteY3" fmla="*/ 0 h 3720987"/>
              <a:gd name="connsiteX4" fmla="*/ 1670834 w 2253938"/>
              <a:gd name="connsiteY4" fmla="*/ 0 h 3720987"/>
              <a:gd name="connsiteX5" fmla="*/ 1670834 w 2253938"/>
              <a:gd name="connsiteY5" fmla="*/ 1274220 h 3720987"/>
              <a:gd name="connsiteX6" fmla="*/ 46127 w 2253938"/>
              <a:gd name="connsiteY6" fmla="*/ 1274220 h 3720987"/>
              <a:gd name="connsiteX7" fmla="*/ 0 w 2253938"/>
              <a:gd name="connsiteY7" fmla="*/ 1228093 h 3720987"/>
              <a:gd name="connsiteX8" fmla="*/ 0 w 2253938"/>
              <a:gd name="connsiteY8" fmla="*/ 46127 h 3720987"/>
              <a:gd name="connsiteX9" fmla="*/ 46127 w 2253938"/>
              <a:gd name="connsiteY9" fmla="*/ 0 h 3720987"/>
              <a:gd name="connsiteX0" fmla="*/ 46127 w 1670834"/>
              <a:gd name="connsiteY0" fmla="*/ 0 h 1274220"/>
              <a:gd name="connsiteX1" fmla="*/ 1670834 w 1670834"/>
              <a:gd name="connsiteY1" fmla="*/ 0 h 1274220"/>
              <a:gd name="connsiteX2" fmla="*/ 1670834 w 1670834"/>
              <a:gd name="connsiteY2" fmla="*/ 1274220 h 1274220"/>
              <a:gd name="connsiteX3" fmla="*/ 46127 w 1670834"/>
              <a:gd name="connsiteY3" fmla="*/ 1274220 h 1274220"/>
              <a:gd name="connsiteX4" fmla="*/ 0 w 1670834"/>
              <a:gd name="connsiteY4" fmla="*/ 1228093 h 1274220"/>
              <a:gd name="connsiteX5" fmla="*/ 0 w 1670834"/>
              <a:gd name="connsiteY5" fmla="*/ 46127 h 1274220"/>
              <a:gd name="connsiteX6" fmla="*/ 46127 w 1670834"/>
              <a:gd name="connsiteY6" fmla="*/ 0 h 1274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0834" h="1274220">
                <a:moveTo>
                  <a:pt x="46127" y="0"/>
                </a:moveTo>
                <a:lnTo>
                  <a:pt x="1670834" y="0"/>
                </a:lnTo>
                <a:lnTo>
                  <a:pt x="1670834" y="1274220"/>
                </a:lnTo>
                <a:lnTo>
                  <a:pt x="46127" y="1274220"/>
                </a:lnTo>
                <a:cubicBezTo>
                  <a:pt x="20652" y="1274220"/>
                  <a:pt x="0" y="1253568"/>
                  <a:pt x="0" y="1228093"/>
                </a:cubicBezTo>
                <a:lnTo>
                  <a:pt x="0" y="46127"/>
                </a:lnTo>
                <a:cubicBezTo>
                  <a:pt x="0" y="20652"/>
                  <a:pt x="20652" y="0"/>
                  <a:pt x="46127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4" name="Picture Placeholder 23"/>
          <p:cNvSpPr>
            <a:spLocks noGrp="1"/>
          </p:cNvSpPr>
          <p:nvPr>
            <p:ph type="pic" sz="quarter" idx="14" hasCustomPrompt="1"/>
          </p:nvPr>
        </p:nvSpPr>
        <p:spPr>
          <a:xfrm>
            <a:off x="964370" y="4770663"/>
            <a:ext cx="1109761" cy="1109160"/>
          </a:xfrm>
          <a:custGeom>
            <a:avLst/>
            <a:gdLst>
              <a:gd name="connsiteX0" fmla="*/ 688166 w 2253938"/>
              <a:gd name="connsiteY0" fmla="*/ 1667854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3720987 h 3720987"/>
              <a:gd name="connsiteX2" fmla="*/ 688166 w 2253938"/>
              <a:gd name="connsiteY2" fmla="*/ 3720987 h 3720987"/>
              <a:gd name="connsiteX3" fmla="*/ 46127 w 2253938"/>
              <a:gd name="connsiteY3" fmla="*/ 0 h 3720987"/>
              <a:gd name="connsiteX4" fmla="*/ 1670834 w 2253938"/>
              <a:gd name="connsiteY4" fmla="*/ 0 h 3720987"/>
              <a:gd name="connsiteX5" fmla="*/ 1670834 w 2253938"/>
              <a:gd name="connsiteY5" fmla="*/ 1274220 h 3720987"/>
              <a:gd name="connsiteX6" fmla="*/ 46127 w 2253938"/>
              <a:gd name="connsiteY6" fmla="*/ 1274220 h 3720987"/>
              <a:gd name="connsiteX7" fmla="*/ 0 w 2253938"/>
              <a:gd name="connsiteY7" fmla="*/ 1228093 h 3720987"/>
              <a:gd name="connsiteX8" fmla="*/ 0 w 2253938"/>
              <a:gd name="connsiteY8" fmla="*/ 46127 h 3720987"/>
              <a:gd name="connsiteX9" fmla="*/ 46127 w 2253938"/>
              <a:gd name="connsiteY9" fmla="*/ 0 h 3720987"/>
              <a:gd name="connsiteX0" fmla="*/ 46127 w 1670834"/>
              <a:gd name="connsiteY0" fmla="*/ 0 h 1274220"/>
              <a:gd name="connsiteX1" fmla="*/ 1670834 w 1670834"/>
              <a:gd name="connsiteY1" fmla="*/ 0 h 1274220"/>
              <a:gd name="connsiteX2" fmla="*/ 1670834 w 1670834"/>
              <a:gd name="connsiteY2" fmla="*/ 1274220 h 1274220"/>
              <a:gd name="connsiteX3" fmla="*/ 46127 w 1670834"/>
              <a:gd name="connsiteY3" fmla="*/ 1274220 h 1274220"/>
              <a:gd name="connsiteX4" fmla="*/ 0 w 1670834"/>
              <a:gd name="connsiteY4" fmla="*/ 1228093 h 1274220"/>
              <a:gd name="connsiteX5" fmla="*/ 0 w 1670834"/>
              <a:gd name="connsiteY5" fmla="*/ 46127 h 1274220"/>
              <a:gd name="connsiteX6" fmla="*/ 46127 w 1670834"/>
              <a:gd name="connsiteY6" fmla="*/ 0 h 1274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0834" h="1274220">
                <a:moveTo>
                  <a:pt x="46127" y="0"/>
                </a:moveTo>
                <a:lnTo>
                  <a:pt x="1670834" y="0"/>
                </a:lnTo>
                <a:lnTo>
                  <a:pt x="1670834" y="1274220"/>
                </a:lnTo>
                <a:lnTo>
                  <a:pt x="46127" y="1274220"/>
                </a:lnTo>
                <a:cubicBezTo>
                  <a:pt x="20652" y="1274220"/>
                  <a:pt x="0" y="1253568"/>
                  <a:pt x="0" y="1228093"/>
                </a:cubicBezTo>
                <a:lnTo>
                  <a:pt x="0" y="46127"/>
                </a:lnTo>
                <a:cubicBezTo>
                  <a:pt x="0" y="20652"/>
                  <a:pt x="20652" y="0"/>
                  <a:pt x="46127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5" name="Picture Placeholder 24"/>
          <p:cNvSpPr>
            <a:spLocks noGrp="1"/>
          </p:cNvSpPr>
          <p:nvPr>
            <p:ph type="pic" sz="quarter" idx="15" hasCustomPrompt="1"/>
          </p:nvPr>
        </p:nvSpPr>
        <p:spPr>
          <a:xfrm>
            <a:off x="4369208" y="2050350"/>
            <a:ext cx="1109761" cy="1109160"/>
          </a:xfrm>
          <a:custGeom>
            <a:avLst/>
            <a:gdLst>
              <a:gd name="connsiteX0" fmla="*/ 688166 w 2253938"/>
              <a:gd name="connsiteY0" fmla="*/ 1667854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3720987 h 3720987"/>
              <a:gd name="connsiteX2" fmla="*/ 688166 w 2253938"/>
              <a:gd name="connsiteY2" fmla="*/ 3720987 h 3720987"/>
              <a:gd name="connsiteX3" fmla="*/ 46127 w 2253938"/>
              <a:gd name="connsiteY3" fmla="*/ 0 h 3720987"/>
              <a:gd name="connsiteX4" fmla="*/ 1670834 w 2253938"/>
              <a:gd name="connsiteY4" fmla="*/ 0 h 3720987"/>
              <a:gd name="connsiteX5" fmla="*/ 1670834 w 2253938"/>
              <a:gd name="connsiteY5" fmla="*/ 1274220 h 3720987"/>
              <a:gd name="connsiteX6" fmla="*/ 46127 w 2253938"/>
              <a:gd name="connsiteY6" fmla="*/ 1274220 h 3720987"/>
              <a:gd name="connsiteX7" fmla="*/ 0 w 2253938"/>
              <a:gd name="connsiteY7" fmla="*/ 1228093 h 3720987"/>
              <a:gd name="connsiteX8" fmla="*/ 0 w 2253938"/>
              <a:gd name="connsiteY8" fmla="*/ 46127 h 3720987"/>
              <a:gd name="connsiteX9" fmla="*/ 46127 w 2253938"/>
              <a:gd name="connsiteY9" fmla="*/ 0 h 3720987"/>
              <a:gd name="connsiteX0" fmla="*/ 46127 w 1670834"/>
              <a:gd name="connsiteY0" fmla="*/ 0 h 1274220"/>
              <a:gd name="connsiteX1" fmla="*/ 1670834 w 1670834"/>
              <a:gd name="connsiteY1" fmla="*/ 0 h 1274220"/>
              <a:gd name="connsiteX2" fmla="*/ 1670834 w 1670834"/>
              <a:gd name="connsiteY2" fmla="*/ 1274220 h 1274220"/>
              <a:gd name="connsiteX3" fmla="*/ 46127 w 1670834"/>
              <a:gd name="connsiteY3" fmla="*/ 1274220 h 1274220"/>
              <a:gd name="connsiteX4" fmla="*/ 0 w 1670834"/>
              <a:gd name="connsiteY4" fmla="*/ 1228093 h 1274220"/>
              <a:gd name="connsiteX5" fmla="*/ 0 w 1670834"/>
              <a:gd name="connsiteY5" fmla="*/ 46127 h 1274220"/>
              <a:gd name="connsiteX6" fmla="*/ 46127 w 1670834"/>
              <a:gd name="connsiteY6" fmla="*/ 0 h 1274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0834" h="1274220">
                <a:moveTo>
                  <a:pt x="46127" y="0"/>
                </a:moveTo>
                <a:lnTo>
                  <a:pt x="1670834" y="0"/>
                </a:lnTo>
                <a:lnTo>
                  <a:pt x="1670834" y="1274220"/>
                </a:lnTo>
                <a:lnTo>
                  <a:pt x="46127" y="1274220"/>
                </a:lnTo>
                <a:cubicBezTo>
                  <a:pt x="20652" y="1274220"/>
                  <a:pt x="0" y="1253568"/>
                  <a:pt x="0" y="1228093"/>
                </a:cubicBezTo>
                <a:lnTo>
                  <a:pt x="0" y="46127"/>
                </a:lnTo>
                <a:cubicBezTo>
                  <a:pt x="0" y="20652"/>
                  <a:pt x="20652" y="0"/>
                  <a:pt x="46127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6" hasCustomPrompt="1"/>
          </p:nvPr>
        </p:nvSpPr>
        <p:spPr>
          <a:xfrm>
            <a:off x="4369208" y="3415102"/>
            <a:ext cx="1109761" cy="1109160"/>
          </a:xfrm>
          <a:custGeom>
            <a:avLst/>
            <a:gdLst>
              <a:gd name="connsiteX0" fmla="*/ 688166 w 2253938"/>
              <a:gd name="connsiteY0" fmla="*/ 1667854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3720987 h 3720987"/>
              <a:gd name="connsiteX2" fmla="*/ 688166 w 2253938"/>
              <a:gd name="connsiteY2" fmla="*/ 3720987 h 3720987"/>
              <a:gd name="connsiteX3" fmla="*/ 46127 w 2253938"/>
              <a:gd name="connsiteY3" fmla="*/ 0 h 3720987"/>
              <a:gd name="connsiteX4" fmla="*/ 1670834 w 2253938"/>
              <a:gd name="connsiteY4" fmla="*/ 0 h 3720987"/>
              <a:gd name="connsiteX5" fmla="*/ 1670834 w 2253938"/>
              <a:gd name="connsiteY5" fmla="*/ 1274220 h 3720987"/>
              <a:gd name="connsiteX6" fmla="*/ 46127 w 2253938"/>
              <a:gd name="connsiteY6" fmla="*/ 1274220 h 3720987"/>
              <a:gd name="connsiteX7" fmla="*/ 0 w 2253938"/>
              <a:gd name="connsiteY7" fmla="*/ 1228093 h 3720987"/>
              <a:gd name="connsiteX8" fmla="*/ 0 w 2253938"/>
              <a:gd name="connsiteY8" fmla="*/ 46127 h 3720987"/>
              <a:gd name="connsiteX9" fmla="*/ 46127 w 2253938"/>
              <a:gd name="connsiteY9" fmla="*/ 0 h 3720987"/>
              <a:gd name="connsiteX0" fmla="*/ 46127 w 1670834"/>
              <a:gd name="connsiteY0" fmla="*/ 0 h 1274220"/>
              <a:gd name="connsiteX1" fmla="*/ 1670834 w 1670834"/>
              <a:gd name="connsiteY1" fmla="*/ 0 h 1274220"/>
              <a:gd name="connsiteX2" fmla="*/ 1670834 w 1670834"/>
              <a:gd name="connsiteY2" fmla="*/ 1274220 h 1274220"/>
              <a:gd name="connsiteX3" fmla="*/ 46127 w 1670834"/>
              <a:gd name="connsiteY3" fmla="*/ 1274220 h 1274220"/>
              <a:gd name="connsiteX4" fmla="*/ 0 w 1670834"/>
              <a:gd name="connsiteY4" fmla="*/ 1228093 h 1274220"/>
              <a:gd name="connsiteX5" fmla="*/ 0 w 1670834"/>
              <a:gd name="connsiteY5" fmla="*/ 46127 h 1274220"/>
              <a:gd name="connsiteX6" fmla="*/ 46127 w 1670834"/>
              <a:gd name="connsiteY6" fmla="*/ 0 h 1274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0834" h="1274220">
                <a:moveTo>
                  <a:pt x="46127" y="0"/>
                </a:moveTo>
                <a:lnTo>
                  <a:pt x="1670834" y="0"/>
                </a:lnTo>
                <a:lnTo>
                  <a:pt x="1670834" y="1274220"/>
                </a:lnTo>
                <a:lnTo>
                  <a:pt x="46127" y="1274220"/>
                </a:lnTo>
                <a:cubicBezTo>
                  <a:pt x="20652" y="1274220"/>
                  <a:pt x="0" y="1253568"/>
                  <a:pt x="0" y="1228093"/>
                </a:cubicBezTo>
                <a:lnTo>
                  <a:pt x="0" y="46127"/>
                </a:lnTo>
                <a:cubicBezTo>
                  <a:pt x="0" y="20652"/>
                  <a:pt x="20652" y="0"/>
                  <a:pt x="46127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7" name="Picture Placeholder 26"/>
          <p:cNvSpPr>
            <a:spLocks noGrp="1"/>
          </p:cNvSpPr>
          <p:nvPr>
            <p:ph type="pic" sz="quarter" idx="17" hasCustomPrompt="1"/>
          </p:nvPr>
        </p:nvSpPr>
        <p:spPr>
          <a:xfrm>
            <a:off x="4369208" y="4770663"/>
            <a:ext cx="1109761" cy="1109160"/>
          </a:xfrm>
          <a:custGeom>
            <a:avLst/>
            <a:gdLst>
              <a:gd name="connsiteX0" fmla="*/ 688166 w 2253938"/>
              <a:gd name="connsiteY0" fmla="*/ 1667854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3720987 h 3720987"/>
              <a:gd name="connsiteX2" fmla="*/ 688166 w 2253938"/>
              <a:gd name="connsiteY2" fmla="*/ 3720987 h 3720987"/>
              <a:gd name="connsiteX3" fmla="*/ 46127 w 2253938"/>
              <a:gd name="connsiteY3" fmla="*/ 0 h 3720987"/>
              <a:gd name="connsiteX4" fmla="*/ 1670834 w 2253938"/>
              <a:gd name="connsiteY4" fmla="*/ 0 h 3720987"/>
              <a:gd name="connsiteX5" fmla="*/ 1670834 w 2253938"/>
              <a:gd name="connsiteY5" fmla="*/ 1274220 h 3720987"/>
              <a:gd name="connsiteX6" fmla="*/ 46127 w 2253938"/>
              <a:gd name="connsiteY6" fmla="*/ 1274220 h 3720987"/>
              <a:gd name="connsiteX7" fmla="*/ 0 w 2253938"/>
              <a:gd name="connsiteY7" fmla="*/ 1228093 h 3720987"/>
              <a:gd name="connsiteX8" fmla="*/ 0 w 2253938"/>
              <a:gd name="connsiteY8" fmla="*/ 46127 h 3720987"/>
              <a:gd name="connsiteX9" fmla="*/ 46127 w 2253938"/>
              <a:gd name="connsiteY9" fmla="*/ 0 h 3720987"/>
              <a:gd name="connsiteX0" fmla="*/ 46127 w 1670834"/>
              <a:gd name="connsiteY0" fmla="*/ 0 h 1274220"/>
              <a:gd name="connsiteX1" fmla="*/ 1670834 w 1670834"/>
              <a:gd name="connsiteY1" fmla="*/ 0 h 1274220"/>
              <a:gd name="connsiteX2" fmla="*/ 1670834 w 1670834"/>
              <a:gd name="connsiteY2" fmla="*/ 1274220 h 1274220"/>
              <a:gd name="connsiteX3" fmla="*/ 46127 w 1670834"/>
              <a:gd name="connsiteY3" fmla="*/ 1274220 h 1274220"/>
              <a:gd name="connsiteX4" fmla="*/ 0 w 1670834"/>
              <a:gd name="connsiteY4" fmla="*/ 1228093 h 1274220"/>
              <a:gd name="connsiteX5" fmla="*/ 0 w 1670834"/>
              <a:gd name="connsiteY5" fmla="*/ 46127 h 1274220"/>
              <a:gd name="connsiteX6" fmla="*/ 46127 w 1670834"/>
              <a:gd name="connsiteY6" fmla="*/ 0 h 1274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0834" h="1274220">
                <a:moveTo>
                  <a:pt x="46127" y="0"/>
                </a:moveTo>
                <a:lnTo>
                  <a:pt x="1670834" y="0"/>
                </a:lnTo>
                <a:lnTo>
                  <a:pt x="1670834" y="1274220"/>
                </a:lnTo>
                <a:lnTo>
                  <a:pt x="46127" y="1274220"/>
                </a:lnTo>
                <a:cubicBezTo>
                  <a:pt x="20652" y="1274220"/>
                  <a:pt x="0" y="1253568"/>
                  <a:pt x="0" y="1228093"/>
                </a:cubicBezTo>
                <a:lnTo>
                  <a:pt x="0" y="46127"/>
                </a:lnTo>
                <a:cubicBezTo>
                  <a:pt x="0" y="20652"/>
                  <a:pt x="20652" y="0"/>
                  <a:pt x="46127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8" name="Picture Placeholder 27"/>
          <p:cNvSpPr>
            <a:spLocks noGrp="1"/>
          </p:cNvSpPr>
          <p:nvPr>
            <p:ph type="pic" sz="quarter" idx="18" hasCustomPrompt="1"/>
          </p:nvPr>
        </p:nvSpPr>
        <p:spPr>
          <a:xfrm>
            <a:off x="7774047" y="2050350"/>
            <a:ext cx="1109761" cy="1109160"/>
          </a:xfrm>
          <a:custGeom>
            <a:avLst/>
            <a:gdLst>
              <a:gd name="connsiteX0" fmla="*/ 688166 w 2253938"/>
              <a:gd name="connsiteY0" fmla="*/ 1667854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3720987 h 3720987"/>
              <a:gd name="connsiteX2" fmla="*/ 688166 w 2253938"/>
              <a:gd name="connsiteY2" fmla="*/ 3720987 h 3720987"/>
              <a:gd name="connsiteX3" fmla="*/ 46127 w 2253938"/>
              <a:gd name="connsiteY3" fmla="*/ 0 h 3720987"/>
              <a:gd name="connsiteX4" fmla="*/ 1670834 w 2253938"/>
              <a:gd name="connsiteY4" fmla="*/ 0 h 3720987"/>
              <a:gd name="connsiteX5" fmla="*/ 1670834 w 2253938"/>
              <a:gd name="connsiteY5" fmla="*/ 1274220 h 3720987"/>
              <a:gd name="connsiteX6" fmla="*/ 46127 w 2253938"/>
              <a:gd name="connsiteY6" fmla="*/ 1274220 h 3720987"/>
              <a:gd name="connsiteX7" fmla="*/ 0 w 2253938"/>
              <a:gd name="connsiteY7" fmla="*/ 1228093 h 3720987"/>
              <a:gd name="connsiteX8" fmla="*/ 0 w 2253938"/>
              <a:gd name="connsiteY8" fmla="*/ 46127 h 3720987"/>
              <a:gd name="connsiteX9" fmla="*/ 46127 w 2253938"/>
              <a:gd name="connsiteY9" fmla="*/ 0 h 3720987"/>
              <a:gd name="connsiteX0" fmla="*/ 46127 w 1670834"/>
              <a:gd name="connsiteY0" fmla="*/ 0 h 1274220"/>
              <a:gd name="connsiteX1" fmla="*/ 1670834 w 1670834"/>
              <a:gd name="connsiteY1" fmla="*/ 0 h 1274220"/>
              <a:gd name="connsiteX2" fmla="*/ 1670834 w 1670834"/>
              <a:gd name="connsiteY2" fmla="*/ 1274220 h 1274220"/>
              <a:gd name="connsiteX3" fmla="*/ 46127 w 1670834"/>
              <a:gd name="connsiteY3" fmla="*/ 1274220 h 1274220"/>
              <a:gd name="connsiteX4" fmla="*/ 0 w 1670834"/>
              <a:gd name="connsiteY4" fmla="*/ 1228093 h 1274220"/>
              <a:gd name="connsiteX5" fmla="*/ 0 w 1670834"/>
              <a:gd name="connsiteY5" fmla="*/ 46127 h 1274220"/>
              <a:gd name="connsiteX6" fmla="*/ 46127 w 1670834"/>
              <a:gd name="connsiteY6" fmla="*/ 0 h 1274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0834" h="1274220">
                <a:moveTo>
                  <a:pt x="46127" y="0"/>
                </a:moveTo>
                <a:lnTo>
                  <a:pt x="1670834" y="0"/>
                </a:lnTo>
                <a:lnTo>
                  <a:pt x="1670834" y="1274220"/>
                </a:lnTo>
                <a:lnTo>
                  <a:pt x="46127" y="1274220"/>
                </a:lnTo>
                <a:cubicBezTo>
                  <a:pt x="20652" y="1274220"/>
                  <a:pt x="0" y="1253568"/>
                  <a:pt x="0" y="1228093"/>
                </a:cubicBezTo>
                <a:lnTo>
                  <a:pt x="0" y="46127"/>
                </a:lnTo>
                <a:cubicBezTo>
                  <a:pt x="0" y="20652"/>
                  <a:pt x="20652" y="0"/>
                  <a:pt x="46127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29" name="Picture Placeholder 28"/>
          <p:cNvSpPr>
            <a:spLocks noGrp="1"/>
          </p:cNvSpPr>
          <p:nvPr>
            <p:ph type="pic" sz="quarter" idx="19" hasCustomPrompt="1"/>
          </p:nvPr>
        </p:nvSpPr>
        <p:spPr>
          <a:xfrm>
            <a:off x="7774047" y="3415102"/>
            <a:ext cx="1109761" cy="1109160"/>
          </a:xfrm>
          <a:custGeom>
            <a:avLst/>
            <a:gdLst>
              <a:gd name="connsiteX0" fmla="*/ 688166 w 2253938"/>
              <a:gd name="connsiteY0" fmla="*/ 1667854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3720987 h 3720987"/>
              <a:gd name="connsiteX2" fmla="*/ 688166 w 2253938"/>
              <a:gd name="connsiteY2" fmla="*/ 3720987 h 3720987"/>
              <a:gd name="connsiteX3" fmla="*/ 46127 w 2253938"/>
              <a:gd name="connsiteY3" fmla="*/ 0 h 3720987"/>
              <a:gd name="connsiteX4" fmla="*/ 1670834 w 2253938"/>
              <a:gd name="connsiteY4" fmla="*/ 0 h 3720987"/>
              <a:gd name="connsiteX5" fmla="*/ 1670834 w 2253938"/>
              <a:gd name="connsiteY5" fmla="*/ 1274220 h 3720987"/>
              <a:gd name="connsiteX6" fmla="*/ 46127 w 2253938"/>
              <a:gd name="connsiteY6" fmla="*/ 1274220 h 3720987"/>
              <a:gd name="connsiteX7" fmla="*/ 0 w 2253938"/>
              <a:gd name="connsiteY7" fmla="*/ 1228093 h 3720987"/>
              <a:gd name="connsiteX8" fmla="*/ 0 w 2253938"/>
              <a:gd name="connsiteY8" fmla="*/ 46127 h 3720987"/>
              <a:gd name="connsiteX9" fmla="*/ 46127 w 2253938"/>
              <a:gd name="connsiteY9" fmla="*/ 0 h 3720987"/>
              <a:gd name="connsiteX0" fmla="*/ 46127 w 1670834"/>
              <a:gd name="connsiteY0" fmla="*/ 0 h 1274220"/>
              <a:gd name="connsiteX1" fmla="*/ 1670834 w 1670834"/>
              <a:gd name="connsiteY1" fmla="*/ 0 h 1274220"/>
              <a:gd name="connsiteX2" fmla="*/ 1670834 w 1670834"/>
              <a:gd name="connsiteY2" fmla="*/ 1274220 h 1274220"/>
              <a:gd name="connsiteX3" fmla="*/ 46127 w 1670834"/>
              <a:gd name="connsiteY3" fmla="*/ 1274220 h 1274220"/>
              <a:gd name="connsiteX4" fmla="*/ 0 w 1670834"/>
              <a:gd name="connsiteY4" fmla="*/ 1228093 h 1274220"/>
              <a:gd name="connsiteX5" fmla="*/ 0 w 1670834"/>
              <a:gd name="connsiteY5" fmla="*/ 46127 h 1274220"/>
              <a:gd name="connsiteX6" fmla="*/ 46127 w 1670834"/>
              <a:gd name="connsiteY6" fmla="*/ 0 h 1274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0834" h="1274220">
                <a:moveTo>
                  <a:pt x="46127" y="0"/>
                </a:moveTo>
                <a:lnTo>
                  <a:pt x="1670834" y="0"/>
                </a:lnTo>
                <a:lnTo>
                  <a:pt x="1670834" y="1274220"/>
                </a:lnTo>
                <a:lnTo>
                  <a:pt x="46127" y="1274220"/>
                </a:lnTo>
                <a:cubicBezTo>
                  <a:pt x="20652" y="1274220"/>
                  <a:pt x="0" y="1253568"/>
                  <a:pt x="0" y="1228093"/>
                </a:cubicBezTo>
                <a:lnTo>
                  <a:pt x="0" y="46127"/>
                </a:lnTo>
                <a:cubicBezTo>
                  <a:pt x="0" y="20652"/>
                  <a:pt x="20652" y="0"/>
                  <a:pt x="46127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30" name="Picture Placeholder 29"/>
          <p:cNvSpPr>
            <a:spLocks noGrp="1"/>
          </p:cNvSpPr>
          <p:nvPr>
            <p:ph type="pic" sz="quarter" idx="20" hasCustomPrompt="1"/>
          </p:nvPr>
        </p:nvSpPr>
        <p:spPr>
          <a:xfrm>
            <a:off x="7774047" y="4770663"/>
            <a:ext cx="1109761" cy="1109160"/>
          </a:xfrm>
          <a:custGeom>
            <a:avLst/>
            <a:gdLst>
              <a:gd name="connsiteX0" fmla="*/ 688166 w 2253938"/>
              <a:gd name="connsiteY0" fmla="*/ 1667854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1667854 h 3720987"/>
              <a:gd name="connsiteX2" fmla="*/ 2253938 w 2253938"/>
              <a:gd name="connsiteY2" fmla="*/ 3720987 h 3720987"/>
              <a:gd name="connsiteX3" fmla="*/ 688166 w 2253938"/>
              <a:gd name="connsiteY3" fmla="*/ 3720987 h 3720987"/>
              <a:gd name="connsiteX4" fmla="*/ 46127 w 2253938"/>
              <a:gd name="connsiteY4" fmla="*/ 0 h 3720987"/>
              <a:gd name="connsiteX5" fmla="*/ 1670834 w 2253938"/>
              <a:gd name="connsiteY5" fmla="*/ 0 h 3720987"/>
              <a:gd name="connsiteX6" fmla="*/ 1670834 w 2253938"/>
              <a:gd name="connsiteY6" fmla="*/ 1274220 h 3720987"/>
              <a:gd name="connsiteX7" fmla="*/ 46127 w 2253938"/>
              <a:gd name="connsiteY7" fmla="*/ 1274220 h 3720987"/>
              <a:gd name="connsiteX8" fmla="*/ 0 w 2253938"/>
              <a:gd name="connsiteY8" fmla="*/ 1228093 h 3720987"/>
              <a:gd name="connsiteX9" fmla="*/ 0 w 2253938"/>
              <a:gd name="connsiteY9" fmla="*/ 46127 h 3720987"/>
              <a:gd name="connsiteX10" fmla="*/ 46127 w 2253938"/>
              <a:gd name="connsiteY10" fmla="*/ 0 h 3720987"/>
              <a:gd name="connsiteX0" fmla="*/ 688166 w 2253938"/>
              <a:gd name="connsiteY0" fmla="*/ 3720987 h 3720987"/>
              <a:gd name="connsiteX1" fmla="*/ 2253938 w 2253938"/>
              <a:gd name="connsiteY1" fmla="*/ 3720987 h 3720987"/>
              <a:gd name="connsiteX2" fmla="*/ 688166 w 2253938"/>
              <a:gd name="connsiteY2" fmla="*/ 3720987 h 3720987"/>
              <a:gd name="connsiteX3" fmla="*/ 46127 w 2253938"/>
              <a:gd name="connsiteY3" fmla="*/ 0 h 3720987"/>
              <a:gd name="connsiteX4" fmla="*/ 1670834 w 2253938"/>
              <a:gd name="connsiteY4" fmla="*/ 0 h 3720987"/>
              <a:gd name="connsiteX5" fmla="*/ 1670834 w 2253938"/>
              <a:gd name="connsiteY5" fmla="*/ 1274220 h 3720987"/>
              <a:gd name="connsiteX6" fmla="*/ 46127 w 2253938"/>
              <a:gd name="connsiteY6" fmla="*/ 1274220 h 3720987"/>
              <a:gd name="connsiteX7" fmla="*/ 0 w 2253938"/>
              <a:gd name="connsiteY7" fmla="*/ 1228093 h 3720987"/>
              <a:gd name="connsiteX8" fmla="*/ 0 w 2253938"/>
              <a:gd name="connsiteY8" fmla="*/ 46127 h 3720987"/>
              <a:gd name="connsiteX9" fmla="*/ 46127 w 2253938"/>
              <a:gd name="connsiteY9" fmla="*/ 0 h 3720987"/>
              <a:gd name="connsiteX0" fmla="*/ 46127 w 1670834"/>
              <a:gd name="connsiteY0" fmla="*/ 0 h 1274220"/>
              <a:gd name="connsiteX1" fmla="*/ 1670834 w 1670834"/>
              <a:gd name="connsiteY1" fmla="*/ 0 h 1274220"/>
              <a:gd name="connsiteX2" fmla="*/ 1670834 w 1670834"/>
              <a:gd name="connsiteY2" fmla="*/ 1274220 h 1274220"/>
              <a:gd name="connsiteX3" fmla="*/ 46127 w 1670834"/>
              <a:gd name="connsiteY3" fmla="*/ 1274220 h 1274220"/>
              <a:gd name="connsiteX4" fmla="*/ 0 w 1670834"/>
              <a:gd name="connsiteY4" fmla="*/ 1228093 h 1274220"/>
              <a:gd name="connsiteX5" fmla="*/ 0 w 1670834"/>
              <a:gd name="connsiteY5" fmla="*/ 46127 h 1274220"/>
              <a:gd name="connsiteX6" fmla="*/ 46127 w 1670834"/>
              <a:gd name="connsiteY6" fmla="*/ 0 h 1274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70834" h="1274220">
                <a:moveTo>
                  <a:pt x="46127" y="0"/>
                </a:moveTo>
                <a:lnTo>
                  <a:pt x="1670834" y="0"/>
                </a:lnTo>
                <a:lnTo>
                  <a:pt x="1670834" y="1274220"/>
                </a:lnTo>
                <a:lnTo>
                  <a:pt x="46127" y="1274220"/>
                </a:lnTo>
                <a:cubicBezTo>
                  <a:pt x="20652" y="1274220"/>
                  <a:pt x="0" y="1253568"/>
                  <a:pt x="0" y="1228093"/>
                </a:cubicBezTo>
                <a:lnTo>
                  <a:pt x="0" y="46127"/>
                </a:lnTo>
                <a:cubicBezTo>
                  <a:pt x="0" y="20652"/>
                  <a:pt x="20652" y="0"/>
                  <a:pt x="46127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688824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39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474944" y="2405188"/>
            <a:ext cx="1367284" cy="1367284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5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4091764" y="2405188"/>
            <a:ext cx="1367284" cy="1367284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6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6708584" y="2405188"/>
            <a:ext cx="1367284" cy="1367284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7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9325403" y="2405188"/>
            <a:ext cx="1367284" cy="1367284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228600" dist="342900" dir="5400000" sx="89000" sy="89000" algn="t" rotWithShape="0">
              <a:prstClr val="black">
                <a:alpha val="14000"/>
              </a:prstClr>
            </a:outerShdw>
          </a:effectLst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03998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" y="0"/>
            <a:ext cx="12191999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>
                    <a:alpha val="20000"/>
                  </a:schemeClr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>
                  <a:alpha val="20000"/>
                </a:schemeClr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solidFill>
                  <a:srgbClr val="FFFFFF"/>
                </a:solidFill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bg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199918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" y="0"/>
            <a:ext cx="12191999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956469793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1" y="0"/>
            <a:ext cx="12191999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>
                    <a:alpha val="20000"/>
                  </a:schemeClr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>
                  <a:alpha val="20000"/>
                </a:schemeClr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solidFill>
                  <a:srgbClr val="FFFFFF"/>
                </a:solidFill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bg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2895104" y="2342768"/>
            <a:ext cx="1250425" cy="1670832"/>
          </a:xfrm>
          <a:prstGeom prst="round1Rect">
            <a:avLst>
              <a:gd name="adj" fmla="val 4036"/>
            </a:avLst>
          </a:prstGeom>
          <a:pattFill prst="pct5">
            <a:fgClr>
              <a:schemeClr val="tx1"/>
            </a:fgClr>
            <a:bgClr>
              <a:schemeClr val="bg1">
                <a:lumMod val="7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6436504" y="2342768"/>
            <a:ext cx="1250425" cy="1670832"/>
          </a:xfrm>
          <a:prstGeom prst="round1Rect">
            <a:avLst>
              <a:gd name="adj" fmla="val 4036"/>
            </a:avLst>
          </a:prstGeom>
          <a:pattFill prst="pct5">
            <a:fgClr>
              <a:schemeClr val="tx1"/>
            </a:fgClr>
            <a:bgClr>
              <a:schemeClr val="bg1">
                <a:lumMod val="7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5" name="Picture Placeholder 2"/>
          <p:cNvSpPr>
            <a:spLocks noGrp="1"/>
          </p:cNvSpPr>
          <p:nvPr>
            <p:ph type="pic" sz="quarter" idx="14" hasCustomPrompt="1"/>
          </p:nvPr>
        </p:nvSpPr>
        <p:spPr>
          <a:xfrm>
            <a:off x="9991583" y="2342768"/>
            <a:ext cx="1250425" cy="1670832"/>
          </a:xfrm>
          <a:prstGeom prst="round1Rect">
            <a:avLst>
              <a:gd name="adj" fmla="val 4036"/>
            </a:avLst>
          </a:prstGeom>
          <a:pattFill prst="pct5">
            <a:fgClr>
              <a:schemeClr val="tx1"/>
            </a:fgClr>
            <a:bgClr>
              <a:schemeClr val="bg1">
                <a:lumMod val="7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1786360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4343563" y="356006"/>
            <a:ext cx="3504874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ctr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46049" y="815516"/>
            <a:ext cx="9699902" cy="528838"/>
          </a:xfrm>
          <a:prstGeom prst="rect">
            <a:avLst/>
          </a:prstGeom>
        </p:spPr>
        <p:txBody>
          <a:bodyPr/>
          <a:lstStyle>
            <a:lvl1pPr algn="ctr"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0"/>
          </p:nvPr>
        </p:nvSpPr>
        <p:spPr>
          <a:xfrm>
            <a:off x="1246050" y="1277852"/>
            <a:ext cx="9699901" cy="3101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100" b="0" i="0" spc="300">
                <a:solidFill>
                  <a:schemeClr val="tx1">
                    <a:alpha val="50000"/>
                  </a:schemeClr>
                </a:solidFill>
                <a:latin typeface="Roboto Medium" charset="0"/>
                <a:ea typeface="Roboto Medium" charset="0"/>
                <a:cs typeface="Roboto Medium" charset="0"/>
              </a:defRPr>
            </a:lvl1pPr>
          </a:lstStyle>
          <a:p>
            <a:pPr lvl="0"/>
            <a:r>
              <a:rPr lang="en-US" dirty="0"/>
              <a:t>Click to edit Master </a:t>
            </a:r>
            <a:r>
              <a:rPr lang="en-US"/>
              <a:t>text styles</a:t>
            </a:r>
            <a:endParaRPr lang="en-US" dirty="0"/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11" hasCustomPrompt="1"/>
          </p:nvPr>
        </p:nvSpPr>
        <p:spPr>
          <a:xfrm>
            <a:off x="2893736" y="2342768"/>
            <a:ext cx="1250425" cy="1670832"/>
          </a:xfrm>
          <a:prstGeom prst="round1Rect">
            <a:avLst>
              <a:gd name="adj" fmla="val 4036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2" hasCustomPrompt="1"/>
          </p:nvPr>
        </p:nvSpPr>
        <p:spPr>
          <a:xfrm>
            <a:off x="6433890" y="2342768"/>
            <a:ext cx="1250425" cy="1670832"/>
          </a:xfrm>
          <a:prstGeom prst="round1Rect">
            <a:avLst>
              <a:gd name="adj" fmla="val 4036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3" hasCustomPrompt="1"/>
          </p:nvPr>
        </p:nvSpPr>
        <p:spPr>
          <a:xfrm>
            <a:off x="9999211" y="2342768"/>
            <a:ext cx="1250425" cy="1670832"/>
          </a:xfrm>
          <a:prstGeom prst="round1Rect">
            <a:avLst>
              <a:gd name="adj" fmla="val 4036"/>
            </a:avLst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360759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510173" y="4221424"/>
            <a:ext cx="2607101" cy="1364728"/>
          </a:xfrm>
          <a:prstGeom prst="rect">
            <a:avLst/>
          </a:prstGeom>
        </p:spPr>
        <p:txBody>
          <a:bodyPr vert="horz" wrap="none" lIns="121888" tIns="60944" rIns="121888" bIns="60944" rtlCol="0" anchor="ctr">
            <a:noAutofit/>
          </a:bodyPr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fld id="{1A290D8D-6BA0-418D-AFED-C65293F70DA0}" type="slidenum">
              <a:rPr lang="en-US" sz="13796" b="0" i="0" smtClean="0">
                <a:solidFill>
                  <a:schemeClr val="bg1"/>
                </a:solidFill>
                <a:latin typeface="Roboto Medium" charset="0"/>
                <a:ea typeface="Roboto Medium" charset="0"/>
                <a:cs typeface="Roboto Medium" charset="0"/>
              </a:rPr>
              <a:pPr algn="l"/>
              <a:t>‹#›</a:t>
            </a:fld>
            <a:endParaRPr lang="en-US" sz="13796" b="0" i="0" dirty="0">
              <a:solidFill>
                <a:schemeClr val="bg1"/>
              </a:solidFill>
              <a:latin typeface="Roboto Medium" charset="0"/>
              <a:ea typeface="Roboto Medium" charset="0"/>
              <a:cs typeface="Roboto Medium" charset="0"/>
            </a:endParaRPr>
          </a:p>
        </p:txBody>
      </p:sp>
      <p:sp>
        <p:nvSpPr>
          <p:cNvPr id="5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9335193" y="0"/>
            <a:ext cx="2856807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261947" y="4791309"/>
            <a:ext cx="3287752" cy="1325563"/>
          </a:xfrm>
          <a:prstGeom prst="rect">
            <a:avLst/>
          </a:prstGeom>
        </p:spPr>
        <p:txBody>
          <a:bodyPr/>
          <a:lstStyle>
            <a:lvl1pPr>
              <a:lnSpc>
                <a:spcPct val="70000"/>
              </a:lnSpc>
              <a:defRPr sz="3599" b="1" i="0">
                <a:latin typeface="Roboto Thin" charset="0"/>
                <a:ea typeface="Roboto Thin" charset="0"/>
                <a:cs typeface="Roboto Thin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2176490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5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5494714" y="0"/>
            <a:ext cx="6697286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</p:spPr>
        <p:txBody>
          <a:bodyPr anchor="ctr"/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566087817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7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0213416" cy="6858000"/>
          </a:xfrm>
          <a:custGeom>
            <a:avLst/>
            <a:gdLst/>
            <a:ahLst/>
            <a:cxnLst/>
            <a:rect l="l" t="t" r="r" b="b"/>
            <a:pathLst>
              <a:path w="10213416" h="6858000">
                <a:moveTo>
                  <a:pt x="3161802" y="4171890"/>
                </a:moveTo>
                <a:cubicBezTo>
                  <a:pt x="3020099" y="4292600"/>
                  <a:pt x="2867899" y="4465793"/>
                  <a:pt x="2757685" y="4665227"/>
                </a:cubicBezTo>
                <a:cubicBezTo>
                  <a:pt x="2537257" y="5064096"/>
                  <a:pt x="2458533" y="5546938"/>
                  <a:pt x="2594989" y="5662400"/>
                </a:cubicBezTo>
                <a:cubicBezTo>
                  <a:pt x="2741940" y="5783110"/>
                  <a:pt x="3062085" y="5599420"/>
                  <a:pt x="3319251" y="5116579"/>
                </a:cubicBezTo>
                <a:cubicBezTo>
                  <a:pt x="3397975" y="4969627"/>
                  <a:pt x="3460954" y="4822676"/>
                  <a:pt x="3502940" y="4696717"/>
                </a:cubicBezTo>
                <a:cubicBezTo>
                  <a:pt x="3466202" y="4680972"/>
                  <a:pt x="3434713" y="4659979"/>
                  <a:pt x="3403223" y="4633738"/>
                </a:cubicBezTo>
                <a:cubicBezTo>
                  <a:pt x="3293009" y="4549765"/>
                  <a:pt x="3167050" y="4366076"/>
                  <a:pt x="3161802" y="4171890"/>
                </a:cubicBezTo>
                <a:close/>
                <a:moveTo>
                  <a:pt x="3515202" y="4054140"/>
                </a:moveTo>
                <a:cubicBezTo>
                  <a:pt x="3478646" y="4049355"/>
                  <a:pt x="3438977" y="4096774"/>
                  <a:pt x="3424216" y="4182386"/>
                </a:cubicBezTo>
                <a:cubicBezTo>
                  <a:pt x="3397975" y="4324090"/>
                  <a:pt x="3455705" y="4476289"/>
                  <a:pt x="3539678" y="4555014"/>
                </a:cubicBezTo>
                <a:cubicBezTo>
                  <a:pt x="3581664" y="4392317"/>
                  <a:pt x="3597409" y="4261110"/>
                  <a:pt x="3581664" y="4166641"/>
                </a:cubicBezTo>
                <a:cubicBezTo>
                  <a:pt x="3570183" y="4093165"/>
                  <a:pt x="3543634" y="4057863"/>
                  <a:pt x="3515202" y="4054140"/>
                </a:cubicBezTo>
                <a:close/>
                <a:moveTo>
                  <a:pt x="2001027" y="3753453"/>
                </a:moveTo>
                <a:cubicBezTo>
                  <a:pt x="2016895" y="3754160"/>
                  <a:pt x="2033131" y="3762524"/>
                  <a:pt x="2050844" y="3778269"/>
                </a:cubicBezTo>
                <a:cubicBezTo>
                  <a:pt x="2124320" y="3872738"/>
                  <a:pt x="2166306" y="4098414"/>
                  <a:pt x="2029851" y="4366076"/>
                </a:cubicBezTo>
                <a:cubicBezTo>
                  <a:pt x="1872403" y="4670476"/>
                  <a:pt x="1552258" y="5300269"/>
                  <a:pt x="1331831" y="5809351"/>
                </a:cubicBezTo>
                <a:cubicBezTo>
                  <a:pt x="1690025" y="5616477"/>
                  <a:pt x="1971874" y="5363330"/>
                  <a:pt x="2177377" y="5109680"/>
                </a:cubicBezTo>
                <a:lnTo>
                  <a:pt x="2233299" y="5036884"/>
                </a:lnTo>
                <a:lnTo>
                  <a:pt x="2235967" y="5016887"/>
                </a:lnTo>
                <a:cubicBezTo>
                  <a:pt x="2266274" y="4834956"/>
                  <a:pt x="2339463" y="4644234"/>
                  <a:pt x="2442789" y="4460545"/>
                </a:cubicBezTo>
                <a:cubicBezTo>
                  <a:pt x="2642223" y="4103662"/>
                  <a:pt x="2962367" y="3799262"/>
                  <a:pt x="3277264" y="3778269"/>
                </a:cubicBezTo>
                <a:cubicBezTo>
                  <a:pt x="3439961" y="3767773"/>
                  <a:pt x="3529181" y="3815007"/>
                  <a:pt x="3634147" y="3956710"/>
                </a:cubicBezTo>
                <a:cubicBezTo>
                  <a:pt x="3754857" y="4119407"/>
                  <a:pt x="3912305" y="4156145"/>
                  <a:pt x="3880815" y="4534020"/>
                </a:cubicBezTo>
                <a:cubicBezTo>
                  <a:pt x="3875568" y="4576007"/>
                  <a:pt x="3875568" y="4612745"/>
                  <a:pt x="3870319" y="4654731"/>
                </a:cubicBezTo>
                <a:cubicBezTo>
                  <a:pt x="3901809" y="4654731"/>
                  <a:pt x="3933299" y="4644234"/>
                  <a:pt x="3975285" y="4644234"/>
                </a:cubicBezTo>
                <a:cubicBezTo>
                  <a:pt x="4012023" y="4644234"/>
                  <a:pt x="4012023" y="4670476"/>
                  <a:pt x="3991030" y="4696717"/>
                </a:cubicBezTo>
                <a:cubicBezTo>
                  <a:pt x="3954292" y="4738703"/>
                  <a:pt x="3901809" y="4759697"/>
                  <a:pt x="3849326" y="4764945"/>
                </a:cubicBezTo>
                <a:cubicBezTo>
                  <a:pt x="3739113" y="5211048"/>
                  <a:pt x="3408471" y="5741124"/>
                  <a:pt x="3020099" y="5872331"/>
                </a:cubicBezTo>
                <a:cubicBezTo>
                  <a:pt x="2831161" y="5935310"/>
                  <a:pt x="2568747" y="5914317"/>
                  <a:pt x="2358816" y="5641407"/>
                </a:cubicBezTo>
                <a:cubicBezTo>
                  <a:pt x="2301085" y="5565307"/>
                  <a:pt x="2262707" y="5479694"/>
                  <a:pt x="2241304" y="5387521"/>
                </a:cubicBezTo>
                <a:lnTo>
                  <a:pt x="2232898" y="5341726"/>
                </a:lnTo>
                <a:lnTo>
                  <a:pt x="2210017" y="5375574"/>
                </a:lnTo>
                <a:cubicBezTo>
                  <a:pt x="1999407" y="5666254"/>
                  <a:pt x="1650991" y="5851994"/>
                  <a:pt x="1242610" y="6019283"/>
                </a:cubicBezTo>
                <a:cubicBezTo>
                  <a:pt x="1132396" y="6283008"/>
                  <a:pt x="1011112" y="6566661"/>
                  <a:pt x="879587" y="6827066"/>
                </a:cubicBezTo>
                <a:lnTo>
                  <a:pt x="862964" y="6858000"/>
                </a:lnTo>
                <a:lnTo>
                  <a:pt x="445995" y="6858000"/>
                </a:lnTo>
                <a:lnTo>
                  <a:pt x="448712" y="6853407"/>
                </a:lnTo>
                <a:cubicBezTo>
                  <a:pt x="556644" y="6665681"/>
                  <a:pt x="668580" y="6444065"/>
                  <a:pt x="770265" y="6202972"/>
                </a:cubicBezTo>
                <a:cubicBezTo>
                  <a:pt x="514412" y="6350580"/>
                  <a:pt x="321292" y="6543946"/>
                  <a:pt x="184816" y="6734913"/>
                </a:cubicBezTo>
                <a:lnTo>
                  <a:pt x="107835" y="6858000"/>
                </a:lnTo>
                <a:lnTo>
                  <a:pt x="0" y="6858000"/>
                </a:lnTo>
                <a:lnTo>
                  <a:pt x="0" y="6535613"/>
                </a:lnTo>
                <a:lnTo>
                  <a:pt x="23913" y="6507013"/>
                </a:lnTo>
                <a:cubicBezTo>
                  <a:pt x="238713" y="6281450"/>
                  <a:pt x="534749" y="6110471"/>
                  <a:pt x="859486" y="5982545"/>
                </a:cubicBezTo>
                <a:cubicBezTo>
                  <a:pt x="911968" y="5861834"/>
                  <a:pt x="964451" y="5730627"/>
                  <a:pt x="1022182" y="5604669"/>
                </a:cubicBezTo>
                <a:cubicBezTo>
                  <a:pt x="859486" y="5772614"/>
                  <a:pt x="660051" y="5909069"/>
                  <a:pt x="450120" y="5893324"/>
                </a:cubicBezTo>
                <a:cubicBezTo>
                  <a:pt x="72245" y="5861834"/>
                  <a:pt x="61748" y="5478710"/>
                  <a:pt x="182458" y="5132324"/>
                </a:cubicBezTo>
                <a:cubicBezTo>
                  <a:pt x="297920" y="4796434"/>
                  <a:pt x="555086" y="4276855"/>
                  <a:pt x="896224" y="3804510"/>
                </a:cubicBezTo>
                <a:cubicBezTo>
                  <a:pt x="938210" y="3746780"/>
                  <a:pt x="990693" y="3752028"/>
                  <a:pt x="1027430" y="3804510"/>
                </a:cubicBezTo>
                <a:cubicBezTo>
                  <a:pt x="1153389" y="3972455"/>
                  <a:pt x="1121899" y="4192883"/>
                  <a:pt x="927713" y="4502531"/>
                </a:cubicBezTo>
                <a:cubicBezTo>
                  <a:pt x="738775" y="4806931"/>
                  <a:pt x="623313" y="5022110"/>
                  <a:pt x="523596" y="5268779"/>
                </a:cubicBezTo>
                <a:cubicBezTo>
                  <a:pt x="418631" y="5525945"/>
                  <a:pt x="429127" y="5709634"/>
                  <a:pt x="549837" y="5720131"/>
                </a:cubicBezTo>
                <a:cubicBezTo>
                  <a:pt x="754520" y="5735876"/>
                  <a:pt x="1016934" y="5399986"/>
                  <a:pt x="1284596" y="4943386"/>
                </a:cubicBezTo>
                <a:cubicBezTo>
                  <a:pt x="1510272" y="4555014"/>
                  <a:pt x="1735948" y="4082669"/>
                  <a:pt x="1919638" y="3815007"/>
                </a:cubicBezTo>
                <a:cubicBezTo>
                  <a:pt x="1949159" y="3772365"/>
                  <a:pt x="1974580" y="3752274"/>
                  <a:pt x="2001027" y="3753453"/>
                </a:cubicBezTo>
                <a:close/>
                <a:moveTo>
                  <a:pt x="5834928" y="3730051"/>
                </a:moveTo>
                <a:cubicBezTo>
                  <a:pt x="5850304" y="3732019"/>
                  <a:pt x="5865311" y="3742843"/>
                  <a:pt x="5881056" y="3762524"/>
                </a:cubicBezTo>
                <a:cubicBezTo>
                  <a:pt x="5959780" y="3856993"/>
                  <a:pt x="6001766" y="4087917"/>
                  <a:pt x="5875807" y="4350331"/>
                </a:cubicBezTo>
                <a:cubicBezTo>
                  <a:pt x="5760346" y="4586503"/>
                  <a:pt x="5497931" y="4980124"/>
                  <a:pt x="5377221" y="5247786"/>
                </a:cubicBezTo>
                <a:cubicBezTo>
                  <a:pt x="5240766" y="5546938"/>
                  <a:pt x="5261760" y="5767365"/>
                  <a:pt x="5450697" y="5756869"/>
                </a:cubicBezTo>
                <a:cubicBezTo>
                  <a:pt x="5671125" y="5746372"/>
                  <a:pt x="5938787" y="5399986"/>
                  <a:pt x="6143469" y="5032607"/>
                </a:cubicBezTo>
                <a:cubicBezTo>
                  <a:pt x="6169711" y="4985372"/>
                  <a:pt x="6216946" y="4980124"/>
                  <a:pt x="6237939" y="5027358"/>
                </a:cubicBezTo>
                <a:cubicBezTo>
                  <a:pt x="6258931" y="5069344"/>
                  <a:pt x="6264180" y="5211048"/>
                  <a:pt x="6190704" y="5358000"/>
                </a:cubicBezTo>
                <a:cubicBezTo>
                  <a:pt x="6038504" y="5651903"/>
                  <a:pt x="5713111" y="5919565"/>
                  <a:pt x="5403463" y="5919565"/>
                </a:cubicBezTo>
                <a:cubicBezTo>
                  <a:pt x="5062325" y="5919565"/>
                  <a:pt x="4925870" y="5704386"/>
                  <a:pt x="4967856" y="5399986"/>
                </a:cubicBezTo>
                <a:cubicBezTo>
                  <a:pt x="4784167" y="5646655"/>
                  <a:pt x="4506008" y="5914317"/>
                  <a:pt x="4212105" y="5893324"/>
                </a:cubicBezTo>
                <a:cubicBezTo>
                  <a:pt x="3839478" y="5867083"/>
                  <a:pt x="3828981" y="5478710"/>
                  <a:pt x="3944443" y="5132324"/>
                </a:cubicBezTo>
                <a:cubicBezTo>
                  <a:pt x="4059905" y="4785938"/>
                  <a:pt x="4327567" y="4271607"/>
                  <a:pt x="4668705" y="3794014"/>
                </a:cubicBezTo>
                <a:cubicBezTo>
                  <a:pt x="4710691" y="3736283"/>
                  <a:pt x="4763174" y="3741531"/>
                  <a:pt x="4805160" y="3788766"/>
                </a:cubicBezTo>
                <a:cubicBezTo>
                  <a:pt x="4920622" y="3961959"/>
                  <a:pt x="4894380" y="4198131"/>
                  <a:pt x="4705442" y="4497283"/>
                </a:cubicBezTo>
                <a:cubicBezTo>
                  <a:pt x="4511256" y="4806931"/>
                  <a:pt x="4406291" y="5016862"/>
                  <a:pt x="4296077" y="5268779"/>
                </a:cubicBezTo>
                <a:cubicBezTo>
                  <a:pt x="4185864" y="5525945"/>
                  <a:pt x="4201608" y="5714883"/>
                  <a:pt x="4322318" y="5725379"/>
                </a:cubicBezTo>
                <a:cubicBezTo>
                  <a:pt x="4527001" y="5741124"/>
                  <a:pt x="4815656" y="5373744"/>
                  <a:pt x="5099063" y="4917145"/>
                </a:cubicBezTo>
                <a:cubicBezTo>
                  <a:pt x="5429704" y="4381820"/>
                  <a:pt x="5581905" y="4019689"/>
                  <a:pt x="5749849" y="3794014"/>
                </a:cubicBezTo>
                <a:cubicBezTo>
                  <a:pt x="5782651" y="3748092"/>
                  <a:pt x="5809302" y="3726770"/>
                  <a:pt x="5834928" y="3730051"/>
                </a:cubicBezTo>
                <a:close/>
                <a:moveTo>
                  <a:pt x="5354245" y="1489879"/>
                </a:moveTo>
                <a:cubicBezTo>
                  <a:pt x="5178814" y="1496016"/>
                  <a:pt x="4810522" y="1830306"/>
                  <a:pt x="4530888" y="2282806"/>
                </a:cubicBezTo>
                <a:cubicBezTo>
                  <a:pt x="4252729" y="2734158"/>
                  <a:pt x="4184502" y="3196006"/>
                  <a:pt x="4389184" y="3201254"/>
                </a:cubicBezTo>
                <a:cubicBezTo>
                  <a:pt x="4604363" y="3206502"/>
                  <a:pt x="4877273" y="2870613"/>
                  <a:pt x="5144936" y="2408765"/>
                </a:cubicBezTo>
                <a:cubicBezTo>
                  <a:pt x="5475576" y="1831454"/>
                  <a:pt x="5522811" y="1506061"/>
                  <a:pt x="5370611" y="1490316"/>
                </a:cubicBezTo>
                <a:cubicBezTo>
                  <a:pt x="5365363" y="1489824"/>
                  <a:pt x="5359905" y="1489681"/>
                  <a:pt x="5354245" y="1489879"/>
                </a:cubicBezTo>
                <a:close/>
                <a:moveTo>
                  <a:pt x="2449713" y="68034"/>
                </a:moveTo>
                <a:cubicBezTo>
                  <a:pt x="2670141" y="73282"/>
                  <a:pt x="2869575" y="131013"/>
                  <a:pt x="2948299" y="335696"/>
                </a:cubicBezTo>
                <a:cubicBezTo>
                  <a:pt x="2964044" y="377682"/>
                  <a:pt x="2953547" y="419668"/>
                  <a:pt x="2885320" y="414420"/>
                </a:cubicBezTo>
                <a:cubicBezTo>
                  <a:pt x="2628155" y="388179"/>
                  <a:pt x="2297513" y="440661"/>
                  <a:pt x="1993113" y="493144"/>
                </a:cubicBezTo>
                <a:cubicBezTo>
                  <a:pt x="1998362" y="619103"/>
                  <a:pt x="1961624" y="792296"/>
                  <a:pt x="1819920" y="1049461"/>
                </a:cubicBezTo>
                <a:cubicBezTo>
                  <a:pt x="1505024" y="1621523"/>
                  <a:pt x="1058920" y="2356282"/>
                  <a:pt x="649555" y="3316716"/>
                </a:cubicBezTo>
                <a:cubicBezTo>
                  <a:pt x="628562" y="3369199"/>
                  <a:pt x="602320" y="3369199"/>
                  <a:pt x="565583" y="3332461"/>
                </a:cubicBezTo>
                <a:cubicBezTo>
                  <a:pt x="492106" y="3264233"/>
                  <a:pt x="429127" y="3106785"/>
                  <a:pt x="497355" y="2854868"/>
                </a:cubicBezTo>
                <a:cubicBezTo>
                  <a:pt x="618065" y="2424509"/>
                  <a:pt x="1184879" y="1285634"/>
                  <a:pt x="1672969" y="545627"/>
                </a:cubicBezTo>
                <a:cubicBezTo>
                  <a:pt x="1552258" y="566620"/>
                  <a:pt x="1447293" y="577117"/>
                  <a:pt x="1352824" y="582365"/>
                </a:cubicBezTo>
                <a:cubicBezTo>
                  <a:pt x="1037927" y="592861"/>
                  <a:pt x="812251" y="477399"/>
                  <a:pt x="754520" y="283213"/>
                </a:cubicBezTo>
                <a:cubicBezTo>
                  <a:pt x="738776" y="235979"/>
                  <a:pt x="759769" y="209737"/>
                  <a:pt x="812251" y="214985"/>
                </a:cubicBezTo>
                <a:cubicBezTo>
                  <a:pt x="1279348" y="251723"/>
                  <a:pt x="2150561" y="57537"/>
                  <a:pt x="2449713" y="68034"/>
                </a:cubicBezTo>
                <a:close/>
                <a:moveTo>
                  <a:pt x="3428701" y="0"/>
                </a:moveTo>
                <a:lnTo>
                  <a:pt x="3677255" y="0"/>
                </a:lnTo>
                <a:lnTo>
                  <a:pt x="3680445" y="18503"/>
                </a:lnTo>
                <a:cubicBezTo>
                  <a:pt x="3695452" y="172015"/>
                  <a:pt x="3649201" y="381618"/>
                  <a:pt x="3499626" y="629599"/>
                </a:cubicBezTo>
                <a:cubicBezTo>
                  <a:pt x="3373667" y="839530"/>
                  <a:pt x="3095508" y="1264641"/>
                  <a:pt x="2869833" y="1616275"/>
                </a:cubicBezTo>
                <a:cubicBezTo>
                  <a:pt x="3085012" y="1406344"/>
                  <a:pt x="3357922" y="1233151"/>
                  <a:pt x="3499626" y="1248896"/>
                </a:cubicBezTo>
                <a:cubicBezTo>
                  <a:pt x="3678067" y="1269889"/>
                  <a:pt x="3840763" y="1532303"/>
                  <a:pt x="3704308" y="1799965"/>
                </a:cubicBezTo>
                <a:cubicBezTo>
                  <a:pt x="3588846" y="2030889"/>
                  <a:pt x="3336929" y="2414013"/>
                  <a:pt x="3216218" y="2686923"/>
                </a:cubicBezTo>
                <a:cubicBezTo>
                  <a:pt x="3085012" y="2991323"/>
                  <a:pt x="3111253" y="3237992"/>
                  <a:pt x="3305439" y="3227495"/>
                </a:cubicBezTo>
                <a:cubicBezTo>
                  <a:pt x="3493721" y="3218311"/>
                  <a:pt x="3738258" y="2927852"/>
                  <a:pt x="3905444" y="2630361"/>
                </a:cubicBezTo>
                <a:lnTo>
                  <a:pt x="3950752" y="2543780"/>
                </a:lnTo>
                <a:lnTo>
                  <a:pt x="3989716" y="2428806"/>
                </a:lnTo>
                <a:cubicBezTo>
                  <a:pt x="4034721" y="2312123"/>
                  <a:pt x="4097577" y="2191945"/>
                  <a:pt x="4179254" y="2072875"/>
                </a:cubicBezTo>
                <a:cubicBezTo>
                  <a:pt x="4604363" y="1453578"/>
                  <a:pt x="5018977" y="1217406"/>
                  <a:pt x="5281390" y="1217406"/>
                </a:cubicBezTo>
                <a:cubicBezTo>
                  <a:pt x="5507066" y="1217406"/>
                  <a:pt x="5612031" y="1390599"/>
                  <a:pt x="5601535" y="1595282"/>
                </a:cubicBezTo>
                <a:cubicBezTo>
                  <a:pt x="5669763" y="1469324"/>
                  <a:pt x="5732743" y="1359110"/>
                  <a:pt x="5790473" y="1275137"/>
                </a:cubicBezTo>
                <a:cubicBezTo>
                  <a:pt x="5837707" y="1206910"/>
                  <a:pt x="5879694" y="1196413"/>
                  <a:pt x="5916432" y="1243647"/>
                </a:cubicBezTo>
                <a:cubicBezTo>
                  <a:pt x="5995156" y="1338116"/>
                  <a:pt x="6037142" y="1563792"/>
                  <a:pt x="5911184" y="1826206"/>
                </a:cubicBezTo>
                <a:cubicBezTo>
                  <a:pt x="5795721" y="2062379"/>
                  <a:pt x="5533307" y="2455999"/>
                  <a:pt x="5407349" y="2734158"/>
                </a:cubicBezTo>
                <a:cubicBezTo>
                  <a:pt x="5276142" y="3028061"/>
                  <a:pt x="5270894" y="3253737"/>
                  <a:pt x="5449335" y="3243240"/>
                </a:cubicBezTo>
                <a:cubicBezTo>
                  <a:pt x="5570374" y="3237336"/>
                  <a:pt x="5714660" y="3121833"/>
                  <a:pt x="5850436" y="2957446"/>
                </a:cubicBezTo>
                <a:lnTo>
                  <a:pt x="5878320" y="2922345"/>
                </a:lnTo>
                <a:lnTo>
                  <a:pt x="5882576" y="2901897"/>
                </a:lnTo>
                <a:cubicBezTo>
                  <a:pt x="5889546" y="2871843"/>
                  <a:pt x="5898239" y="2840435"/>
                  <a:pt x="5908735" y="2807633"/>
                </a:cubicBezTo>
                <a:cubicBezTo>
                  <a:pt x="6013701" y="2476992"/>
                  <a:pt x="6417818" y="1747482"/>
                  <a:pt x="6748459" y="1259392"/>
                </a:cubicBezTo>
                <a:cubicBezTo>
                  <a:pt x="6785197" y="1201661"/>
                  <a:pt x="6827183" y="1206910"/>
                  <a:pt x="6858673" y="1259392"/>
                </a:cubicBezTo>
                <a:cubicBezTo>
                  <a:pt x="6937397" y="1390599"/>
                  <a:pt x="6932149" y="1569041"/>
                  <a:pt x="6874418" y="1757978"/>
                </a:cubicBezTo>
                <a:cubicBezTo>
                  <a:pt x="7110591" y="1506061"/>
                  <a:pt x="7467473" y="1217406"/>
                  <a:pt x="7640666" y="1243647"/>
                </a:cubicBezTo>
                <a:cubicBezTo>
                  <a:pt x="7813859" y="1269889"/>
                  <a:pt x="7976556" y="1527054"/>
                  <a:pt x="7845349" y="1799965"/>
                </a:cubicBezTo>
                <a:cubicBezTo>
                  <a:pt x="7735135" y="2030889"/>
                  <a:pt x="7477970" y="2419261"/>
                  <a:pt x="7357259" y="2692171"/>
                </a:cubicBezTo>
                <a:cubicBezTo>
                  <a:pt x="7220804" y="2996571"/>
                  <a:pt x="7252294" y="3243240"/>
                  <a:pt x="7441231" y="3232744"/>
                </a:cubicBezTo>
                <a:cubicBezTo>
                  <a:pt x="7629514" y="3223559"/>
                  <a:pt x="7849941" y="2957209"/>
                  <a:pt x="8035711" y="2644650"/>
                </a:cubicBezTo>
                <a:lnTo>
                  <a:pt x="8072553" y="2579751"/>
                </a:lnTo>
                <a:lnTo>
                  <a:pt x="8076753" y="2568828"/>
                </a:lnTo>
                <a:cubicBezTo>
                  <a:pt x="8308555" y="1981557"/>
                  <a:pt x="8986795" y="651051"/>
                  <a:pt x="9419464" y="12829"/>
                </a:cubicBezTo>
                <a:lnTo>
                  <a:pt x="9428494" y="0"/>
                </a:lnTo>
                <a:lnTo>
                  <a:pt x="9669784" y="0"/>
                </a:lnTo>
                <a:lnTo>
                  <a:pt x="9674152" y="19405"/>
                </a:lnTo>
                <a:cubicBezTo>
                  <a:pt x="9694079" y="162831"/>
                  <a:pt x="9646845" y="352753"/>
                  <a:pt x="9481525" y="640096"/>
                </a:cubicBezTo>
                <a:cubicBezTo>
                  <a:pt x="9355566" y="855275"/>
                  <a:pt x="9150883" y="1222654"/>
                  <a:pt x="9009180" y="1479820"/>
                </a:cubicBezTo>
                <a:cubicBezTo>
                  <a:pt x="9177125" y="1317123"/>
                  <a:pt x="9339821" y="1227903"/>
                  <a:pt x="9476276" y="1180668"/>
                </a:cubicBezTo>
                <a:cubicBezTo>
                  <a:pt x="9675711" y="1112441"/>
                  <a:pt x="9801670" y="1191165"/>
                  <a:pt x="9906635" y="1411592"/>
                </a:cubicBezTo>
                <a:cubicBezTo>
                  <a:pt x="10006353" y="1616275"/>
                  <a:pt x="9990607" y="1836703"/>
                  <a:pt x="9796421" y="2025640"/>
                </a:cubicBezTo>
                <a:cubicBezTo>
                  <a:pt x="9617980" y="2198833"/>
                  <a:pt x="9397552" y="2351034"/>
                  <a:pt x="9066911" y="2450751"/>
                </a:cubicBezTo>
                <a:cubicBezTo>
                  <a:pt x="9087904" y="2881109"/>
                  <a:pt x="9234855" y="3180261"/>
                  <a:pt x="9434290" y="3201254"/>
                </a:cubicBezTo>
                <a:cubicBezTo>
                  <a:pt x="9649470" y="3222247"/>
                  <a:pt x="9938125" y="2818130"/>
                  <a:pt x="10095573" y="2492737"/>
                </a:cubicBezTo>
                <a:cubicBezTo>
                  <a:pt x="10127063" y="2429758"/>
                  <a:pt x="10174297" y="2424509"/>
                  <a:pt x="10200538" y="2487489"/>
                </a:cubicBezTo>
                <a:cubicBezTo>
                  <a:pt x="10226780" y="2550468"/>
                  <a:pt x="10216283" y="2676427"/>
                  <a:pt x="10137558" y="2807633"/>
                </a:cubicBezTo>
                <a:cubicBezTo>
                  <a:pt x="10011600" y="3028061"/>
                  <a:pt x="9770180" y="3363951"/>
                  <a:pt x="9355566" y="3358702"/>
                </a:cubicBezTo>
                <a:cubicBezTo>
                  <a:pt x="8988187" y="3353454"/>
                  <a:pt x="8678538" y="3054302"/>
                  <a:pt x="8689035" y="2345786"/>
                </a:cubicBezTo>
                <a:cubicBezTo>
                  <a:pt x="8689035" y="2251316"/>
                  <a:pt x="8699532" y="2235572"/>
                  <a:pt x="8799249" y="2204082"/>
                </a:cubicBezTo>
                <a:cubicBezTo>
                  <a:pt x="9450035" y="1988903"/>
                  <a:pt x="9796421" y="1532303"/>
                  <a:pt x="9717697" y="1395848"/>
                </a:cubicBezTo>
                <a:cubicBezTo>
                  <a:pt x="9659966" y="1301379"/>
                  <a:pt x="9429042" y="1359110"/>
                  <a:pt x="9150883" y="1574289"/>
                </a:cubicBezTo>
                <a:cubicBezTo>
                  <a:pt x="8757262" y="1873441"/>
                  <a:pt x="8521090" y="2335289"/>
                  <a:pt x="8116973" y="3300971"/>
                </a:cubicBezTo>
                <a:cubicBezTo>
                  <a:pt x="8101228" y="3342957"/>
                  <a:pt x="8059243" y="3353454"/>
                  <a:pt x="8022504" y="3311468"/>
                </a:cubicBezTo>
                <a:cubicBezTo>
                  <a:pt x="7988063" y="3272434"/>
                  <a:pt x="7963666" y="3218331"/>
                  <a:pt x="7955469" y="3143008"/>
                </a:cubicBezTo>
                <a:lnTo>
                  <a:pt x="7953342" y="3114470"/>
                </a:lnTo>
                <a:lnTo>
                  <a:pt x="7927220" y="3140714"/>
                </a:lnTo>
                <a:cubicBezTo>
                  <a:pt x="7769003" y="3290885"/>
                  <a:pt x="7568503" y="3395440"/>
                  <a:pt x="7378253" y="3395440"/>
                </a:cubicBezTo>
                <a:cubicBezTo>
                  <a:pt x="6932149" y="3395440"/>
                  <a:pt x="6827183" y="3070048"/>
                  <a:pt x="6979383" y="2613447"/>
                </a:cubicBezTo>
                <a:cubicBezTo>
                  <a:pt x="7152576" y="2099116"/>
                  <a:pt x="7614425" y="1542799"/>
                  <a:pt x="7519956" y="1500813"/>
                </a:cubicBezTo>
                <a:cubicBezTo>
                  <a:pt x="7467473" y="1479820"/>
                  <a:pt x="7163073" y="1626772"/>
                  <a:pt x="6827183" y="1994151"/>
                </a:cubicBezTo>
                <a:cubicBezTo>
                  <a:pt x="6517535" y="2330041"/>
                  <a:pt x="6286611" y="2833875"/>
                  <a:pt x="6060935" y="3327213"/>
                </a:cubicBezTo>
                <a:cubicBezTo>
                  <a:pt x="6039943" y="3374447"/>
                  <a:pt x="6008453" y="3395440"/>
                  <a:pt x="5961218" y="3348206"/>
                </a:cubicBezTo>
                <a:cubicBezTo>
                  <a:pt x="5934977" y="3321964"/>
                  <a:pt x="5913328" y="3291459"/>
                  <a:pt x="5896927" y="3256361"/>
                </a:cubicBezTo>
                <a:lnTo>
                  <a:pt x="5878871" y="3207122"/>
                </a:lnTo>
                <a:lnTo>
                  <a:pt x="5852796" y="3228808"/>
                </a:lnTo>
                <a:cubicBezTo>
                  <a:pt x="5716997" y="3335085"/>
                  <a:pt x="5562173" y="3403312"/>
                  <a:pt x="5417846" y="3395440"/>
                </a:cubicBezTo>
                <a:cubicBezTo>
                  <a:pt x="5134439" y="3379695"/>
                  <a:pt x="4987487" y="3211750"/>
                  <a:pt x="4987487" y="2965082"/>
                </a:cubicBezTo>
                <a:cubicBezTo>
                  <a:pt x="4819542" y="3180261"/>
                  <a:pt x="4583370" y="3374447"/>
                  <a:pt x="4331453" y="3374447"/>
                </a:cubicBezTo>
                <a:cubicBezTo>
                  <a:pt x="4102661" y="3374447"/>
                  <a:pt x="3959205" y="3227993"/>
                  <a:pt x="3916220" y="3006977"/>
                </a:cubicBezTo>
                <a:lnTo>
                  <a:pt x="3913126" y="2987707"/>
                </a:lnTo>
                <a:lnTo>
                  <a:pt x="3874139" y="3037328"/>
                </a:lnTo>
                <a:cubicBezTo>
                  <a:pt x="3707588" y="3237336"/>
                  <a:pt x="3469448" y="3384944"/>
                  <a:pt x="3237211" y="3384944"/>
                </a:cubicBezTo>
                <a:cubicBezTo>
                  <a:pt x="2796357" y="3384944"/>
                  <a:pt x="2686143" y="3064799"/>
                  <a:pt x="2843591" y="2608199"/>
                </a:cubicBezTo>
                <a:cubicBezTo>
                  <a:pt x="3016784" y="2099116"/>
                  <a:pt x="3473384" y="1553296"/>
                  <a:pt x="3389412" y="1506061"/>
                </a:cubicBezTo>
                <a:cubicBezTo>
                  <a:pt x="3315935" y="1464075"/>
                  <a:pt x="2743874" y="1820958"/>
                  <a:pt x="2439474" y="2319544"/>
                </a:cubicBezTo>
                <a:cubicBezTo>
                  <a:pt x="2250536" y="2629192"/>
                  <a:pt x="2056350" y="2996571"/>
                  <a:pt x="1930391" y="3316716"/>
                </a:cubicBezTo>
                <a:cubicBezTo>
                  <a:pt x="1909398" y="3363951"/>
                  <a:pt x="1872660" y="3374447"/>
                  <a:pt x="1841171" y="3337709"/>
                </a:cubicBezTo>
                <a:cubicBezTo>
                  <a:pt x="1757198" y="3243240"/>
                  <a:pt x="1709963" y="3096289"/>
                  <a:pt x="1820177" y="2781392"/>
                </a:cubicBezTo>
                <a:cubicBezTo>
                  <a:pt x="1980906" y="2322168"/>
                  <a:pt x="2836785" y="850355"/>
                  <a:pt x="3333034" y="134468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381000" dist="254000" dir="5400000" algn="t" rotWithShape="0">
              <a:prstClr val="black">
                <a:alpha val="12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4268849008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0" hasCustomPrompt="1"/>
          </p:nvPr>
        </p:nvSpPr>
        <p:spPr>
          <a:xfrm>
            <a:off x="2863908" y="2144684"/>
            <a:ext cx="6301882" cy="1379260"/>
          </a:xfrm>
          <a:custGeom>
            <a:avLst/>
            <a:gdLst/>
            <a:ahLst/>
            <a:cxnLst/>
            <a:rect l="l" t="t" r="r" b="b"/>
            <a:pathLst>
              <a:path w="5434278" h="1189372">
                <a:moveTo>
                  <a:pt x="4403533" y="605551"/>
                </a:moveTo>
                <a:cubicBezTo>
                  <a:pt x="4356213" y="645861"/>
                  <a:pt x="4305388" y="703697"/>
                  <a:pt x="4268583" y="770296"/>
                </a:cubicBezTo>
                <a:cubicBezTo>
                  <a:pt x="4194973" y="903493"/>
                  <a:pt x="4168685" y="1064732"/>
                  <a:pt x="4214252" y="1103290"/>
                </a:cubicBezTo>
                <a:cubicBezTo>
                  <a:pt x="4263325" y="1143599"/>
                  <a:pt x="4370234" y="1082258"/>
                  <a:pt x="4456111" y="921019"/>
                </a:cubicBezTo>
                <a:cubicBezTo>
                  <a:pt x="4482400" y="871946"/>
                  <a:pt x="4503431" y="822874"/>
                  <a:pt x="4517452" y="780811"/>
                </a:cubicBezTo>
                <a:cubicBezTo>
                  <a:pt x="4505184" y="775553"/>
                  <a:pt x="4494669" y="768543"/>
                  <a:pt x="4484153" y="759780"/>
                </a:cubicBezTo>
                <a:cubicBezTo>
                  <a:pt x="4447348" y="731738"/>
                  <a:pt x="4405286" y="670397"/>
                  <a:pt x="4403533" y="605551"/>
                </a:cubicBezTo>
                <a:close/>
                <a:moveTo>
                  <a:pt x="4517452" y="566337"/>
                </a:moveTo>
                <a:cubicBezTo>
                  <a:pt x="4506499" y="568308"/>
                  <a:pt x="4495545" y="583644"/>
                  <a:pt x="4491163" y="609056"/>
                </a:cubicBezTo>
                <a:cubicBezTo>
                  <a:pt x="4482400" y="656377"/>
                  <a:pt x="4501679" y="707202"/>
                  <a:pt x="4529720" y="733491"/>
                </a:cubicBezTo>
                <a:cubicBezTo>
                  <a:pt x="4543741" y="679160"/>
                  <a:pt x="4548999" y="635345"/>
                  <a:pt x="4543741" y="603799"/>
                </a:cubicBezTo>
                <a:cubicBezTo>
                  <a:pt x="4539359" y="575757"/>
                  <a:pt x="4528406" y="564365"/>
                  <a:pt x="4517452" y="566337"/>
                </a:cubicBezTo>
                <a:close/>
                <a:moveTo>
                  <a:pt x="1628558" y="552973"/>
                </a:moveTo>
                <a:cubicBezTo>
                  <a:pt x="1572475" y="547715"/>
                  <a:pt x="1444535" y="661634"/>
                  <a:pt x="1348142" y="817616"/>
                </a:cubicBezTo>
                <a:cubicBezTo>
                  <a:pt x="1255254" y="968340"/>
                  <a:pt x="1232470" y="1122568"/>
                  <a:pt x="1300822" y="1124321"/>
                </a:cubicBezTo>
                <a:cubicBezTo>
                  <a:pt x="1372678" y="1126073"/>
                  <a:pt x="1463813" y="1013907"/>
                  <a:pt x="1553196" y="859678"/>
                </a:cubicBezTo>
                <a:cubicBezTo>
                  <a:pt x="1663610" y="666892"/>
                  <a:pt x="1679383" y="558231"/>
                  <a:pt x="1628558" y="552973"/>
                </a:cubicBezTo>
                <a:close/>
                <a:moveTo>
                  <a:pt x="4461372" y="473719"/>
                </a:moveTo>
                <a:cubicBezTo>
                  <a:pt x="4503952" y="475037"/>
                  <a:pt x="4530597" y="492289"/>
                  <a:pt x="4561267" y="533695"/>
                </a:cubicBezTo>
                <a:cubicBezTo>
                  <a:pt x="4601577" y="588025"/>
                  <a:pt x="4654155" y="600293"/>
                  <a:pt x="4643639" y="726481"/>
                </a:cubicBezTo>
                <a:cubicBezTo>
                  <a:pt x="4641887" y="740501"/>
                  <a:pt x="4641887" y="752770"/>
                  <a:pt x="4640134" y="766790"/>
                </a:cubicBezTo>
                <a:cubicBezTo>
                  <a:pt x="4650650" y="766790"/>
                  <a:pt x="4661165" y="763285"/>
                  <a:pt x="4675186" y="763285"/>
                </a:cubicBezTo>
                <a:cubicBezTo>
                  <a:pt x="4687454" y="763285"/>
                  <a:pt x="4687454" y="772048"/>
                  <a:pt x="4680444" y="780811"/>
                </a:cubicBezTo>
                <a:cubicBezTo>
                  <a:pt x="4668176" y="794832"/>
                  <a:pt x="4650650" y="801842"/>
                  <a:pt x="4633123" y="803595"/>
                </a:cubicBezTo>
                <a:cubicBezTo>
                  <a:pt x="4596319" y="952566"/>
                  <a:pt x="4485905" y="1129579"/>
                  <a:pt x="4356213" y="1173394"/>
                </a:cubicBezTo>
                <a:cubicBezTo>
                  <a:pt x="4293119" y="1194425"/>
                  <a:pt x="4205489" y="1187414"/>
                  <a:pt x="4135385" y="1096279"/>
                </a:cubicBezTo>
                <a:cubicBezTo>
                  <a:pt x="4058271" y="994628"/>
                  <a:pt x="4084560" y="842152"/>
                  <a:pt x="4163427" y="701944"/>
                </a:cubicBezTo>
                <a:cubicBezTo>
                  <a:pt x="4230026" y="582767"/>
                  <a:pt x="4336935" y="481117"/>
                  <a:pt x="4442090" y="474106"/>
                </a:cubicBezTo>
                <a:cubicBezTo>
                  <a:pt x="4448882" y="473668"/>
                  <a:pt x="4455290" y="473531"/>
                  <a:pt x="4461372" y="473719"/>
                </a:cubicBezTo>
                <a:close/>
                <a:moveTo>
                  <a:pt x="5295138" y="458004"/>
                </a:moveTo>
                <a:cubicBezTo>
                  <a:pt x="5300273" y="458661"/>
                  <a:pt x="5305284" y="462276"/>
                  <a:pt x="5310542" y="468848"/>
                </a:cubicBezTo>
                <a:cubicBezTo>
                  <a:pt x="5336830" y="500395"/>
                  <a:pt x="5350851" y="577510"/>
                  <a:pt x="5308789" y="665140"/>
                </a:cubicBezTo>
                <a:cubicBezTo>
                  <a:pt x="5270232" y="744007"/>
                  <a:pt x="5182602" y="875452"/>
                  <a:pt x="5142292" y="964834"/>
                </a:cubicBezTo>
                <a:cubicBezTo>
                  <a:pt x="5096725" y="1064732"/>
                  <a:pt x="5103735" y="1138342"/>
                  <a:pt x="5166828" y="1134837"/>
                </a:cubicBezTo>
                <a:cubicBezTo>
                  <a:pt x="5240437" y="1131331"/>
                  <a:pt x="5329820" y="1015660"/>
                  <a:pt x="5398172" y="892978"/>
                </a:cubicBezTo>
                <a:cubicBezTo>
                  <a:pt x="5406935" y="877204"/>
                  <a:pt x="5422708" y="875452"/>
                  <a:pt x="5429718" y="891225"/>
                </a:cubicBezTo>
                <a:cubicBezTo>
                  <a:pt x="5436729" y="905246"/>
                  <a:pt x="5438482" y="952566"/>
                  <a:pt x="5413945" y="1001639"/>
                </a:cubicBezTo>
                <a:cubicBezTo>
                  <a:pt x="5363119" y="1099784"/>
                  <a:pt x="5254459" y="1189167"/>
                  <a:pt x="5151055" y="1189167"/>
                </a:cubicBezTo>
                <a:cubicBezTo>
                  <a:pt x="5037136" y="1189167"/>
                  <a:pt x="4991568" y="1117310"/>
                  <a:pt x="5005590" y="1015660"/>
                </a:cubicBezTo>
                <a:cubicBezTo>
                  <a:pt x="4944249" y="1098032"/>
                  <a:pt x="4851361" y="1187414"/>
                  <a:pt x="4753215" y="1180404"/>
                </a:cubicBezTo>
                <a:cubicBezTo>
                  <a:pt x="4628780" y="1171641"/>
                  <a:pt x="4625275" y="1041949"/>
                  <a:pt x="4663832" y="926277"/>
                </a:cubicBezTo>
                <a:cubicBezTo>
                  <a:pt x="4702390" y="810605"/>
                  <a:pt x="4791772" y="638851"/>
                  <a:pt x="4905691" y="479364"/>
                </a:cubicBezTo>
                <a:cubicBezTo>
                  <a:pt x="4919712" y="460085"/>
                  <a:pt x="4937238" y="461838"/>
                  <a:pt x="4951259" y="477611"/>
                </a:cubicBezTo>
                <a:cubicBezTo>
                  <a:pt x="4989816" y="535447"/>
                  <a:pt x="4981053" y="614314"/>
                  <a:pt x="4917960" y="714212"/>
                </a:cubicBezTo>
                <a:cubicBezTo>
                  <a:pt x="4853114" y="817616"/>
                  <a:pt x="4818061" y="887720"/>
                  <a:pt x="4781256" y="971845"/>
                </a:cubicBezTo>
                <a:cubicBezTo>
                  <a:pt x="4744452" y="1057722"/>
                  <a:pt x="4749710" y="1120816"/>
                  <a:pt x="4790020" y="1124321"/>
                </a:cubicBezTo>
                <a:cubicBezTo>
                  <a:pt x="4858371" y="1129579"/>
                  <a:pt x="4954764" y="1006897"/>
                  <a:pt x="5049404" y="854421"/>
                </a:cubicBezTo>
                <a:cubicBezTo>
                  <a:pt x="5159818" y="675655"/>
                  <a:pt x="5210643" y="554726"/>
                  <a:pt x="5266726" y="479364"/>
                </a:cubicBezTo>
                <a:cubicBezTo>
                  <a:pt x="5277680" y="464029"/>
                  <a:pt x="5286580" y="456909"/>
                  <a:pt x="5295138" y="458004"/>
                </a:cubicBezTo>
                <a:close/>
                <a:moveTo>
                  <a:pt x="661733" y="78019"/>
                </a:moveTo>
                <a:cubicBezTo>
                  <a:pt x="735342" y="79771"/>
                  <a:pt x="801940" y="99050"/>
                  <a:pt x="828229" y="167401"/>
                </a:cubicBezTo>
                <a:cubicBezTo>
                  <a:pt x="833487" y="181422"/>
                  <a:pt x="829982" y="195443"/>
                  <a:pt x="807198" y="193690"/>
                </a:cubicBezTo>
                <a:cubicBezTo>
                  <a:pt x="721321" y="184927"/>
                  <a:pt x="610907" y="202453"/>
                  <a:pt x="509256" y="219979"/>
                </a:cubicBezTo>
                <a:cubicBezTo>
                  <a:pt x="511009" y="262041"/>
                  <a:pt x="498740" y="319877"/>
                  <a:pt x="451420" y="405755"/>
                </a:cubicBezTo>
                <a:cubicBezTo>
                  <a:pt x="346264" y="596788"/>
                  <a:pt x="197293" y="842152"/>
                  <a:pt x="60590" y="1162878"/>
                </a:cubicBezTo>
                <a:cubicBezTo>
                  <a:pt x="53580" y="1180404"/>
                  <a:pt x="44817" y="1180404"/>
                  <a:pt x="32549" y="1168136"/>
                </a:cubicBezTo>
                <a:cubicBezTo>
                  <a:pt x="8012" y="1145352"/>
                  <a:pt x="-13019" y="1092774"/>
                  <a:pt x="9765" y="1008649"/>
                </a:cubicBezTo>
                <a:cubicBezTo>
                  <a:pt x="50075" y="864936"/>
                  <a:pt x="239356" y="484622"/>
                  <a:pt x="402348" y="237505"/>
                </a:cubicBezTo>
                <a:cubicBezTo>
                  <a:pt x="362038" y="244516"/>
                  <a:pt x="326986" y="248021"/>
                  <a:pt x="295439" y="249773"/>
                </a:cubicBezTo>
                <a:cubicBezTo>
                  <a:pt x="190283" y="253279"/>
                  <a:pt x="114921" y="214721"/>
                  <a:pt x="95643" y="149875"/>
                </a:cubicBezTo>
                <a:cubicBezTo>
                  <a:pt x="90385" y="134102"/>
                  <a:pt x="97395" y="125339"/>
                  <a:pt x="114921" y="127091"/>
                </a:cubicBezTo>
                <a:cubicBezTo>
                  <a:pt x="270903" y="139359"/>
                  <a:pt x="561834" y="74513"/>
                  <a:pt x="661733" y="78019"/>
                </a:cubicBezTo>
                <a:close/>
                <a:moveTo>
                  <a:pt x="4443448" y="75787"/>
                </a:moveTo>
                <a:cubicBezTo>
                  <a:pt x="4452211" y="75171"/>
                  <a:pt x="4458235" y="81743"/>
                  <a:pt x="4461521" y="93792"/>
                </a:cubicBezTo>
                <a:cubicBezTo>
                  <a:pt x="4475542" y="144617"/>
                  <a:pt x="4458016" y="221732"/>
                  <a:pt x="4354613" y="323383"/>
                </a:cubicBezTo>
                <a:cubicBezTo>
                  <a:pt x="4228425" y="446065"/>
                  <a:pt x="4077702" y="579262"/>
                  <a:pt x="3862132" y="812358"/>
                </a:cubicBezTo>
                <a:cubicBezTo>
                  <a:pt x="3788523" y="943803"/>
                  <a:pt x="3732439" y="1069990"/>
                  <a:pt x="3695635" y="1175146"/>
                </a:cubicBezTo>
                <a:cubicBezTo>
                  <a:pt x="3688625" y="1192672"/>
                  <a:pt x="3676356" y="1192672"/>
                  <a:pt x="3662336" y="1180404"/>
                </a:cubicBezTo>
                <a:cubicBezTo>
                  <a:pt x="3636047" y="1157620"/>
                  <a:pt x="3618521" y="1096279"/>
                  <a:pt x="3644810" y="1005144"/>
                </a:cubicBezTo>
                <a:cubicBezTo>
                  <a:pt x="3664088" y="942050"/>
                  <a:pt x="3704398" y="849163"/>
                  <a:pt x="3753471" y="751017"/>
                </a:cubicBezTo>
                <a:cubicBezTo>
                  <a:pt x="3756976" y="537200"/>
                  <a:pt x="3770997" y="269052"/>
                  <a:pt x="3804296" y="102555"/>
                </a:cubicBezTo>
                <a:cubicBezTo>
                  <a:pt x="3809554" y="74513"/>
                  <a:pt x="3825327" y="72761"/>
                  <a:pt x="3841101" y="83276"/>
                </a:cubicBezTo>
                <a:cubicBezTo>
                  <a:pt x="3883163" y="109565"/>
                  <a:pt x="3909452" y="160391"/>
                  <a:pt x="3902442" y="286578"/>
                </a:cubicBezTo>
                <a:cubicBezTo>
                  <a:pt x="3897184" y="384724"/>
                  <a:pt x="3883163" y="498643"/>
                  <a:pt x="3876153" y="630087"/>
                </a:cubicBezTo>
                <a:cubicBezTo>
                  <a:pt x="4039145" y="449570"/>
                  <a:pt x="4286261" y="207711"/>
                  <a:pt x="4424717" y="85029"/>
                </a:cubicBezTo>
                <a:cubicBezTo>
                  <a:pt x="4431946" y="79114"/>
                  <a:pt x="4438190" y="76156"/>
                  <a:pt x="4443448" y="75787"/>
                </a:cubicBezTo>
                <a:close/>
                <a:moveTo>
                  <a:pt x="1038808" y="28"/>
                </a:moveTo>
                <a:cubicBezTo>
                  <a:pt x="1046257" y="466"/>
                  <a:pt x="1052829" y="6162"/>
                  <a:pt x="1057210" y="16677"/>
                </a:cubicBezTo>
                <a:cubicBezTo>
                  <a:pt x="1079994" y="67503"/>
                  <a:pt x="1074736" y="155133"/>
                  <a:pt x="1008137" y="265547"/>
                </a:cubicBezTo>
                <a:cubicBezTo>
                  <a:pt x="966076" y="335651"/>
                  <a:pt x="873187" y="477611"/>
                  <a:pt x="797825" y="595036"/>
                </a:cubicBezTo>
                <a:cubicBezTo>
                  <a:pt x="869682" y="524932"/>
                  <a:pt x="960817" y="467096"/>
                  <a:pt x="1008137" y="472354"/>
                </a:cubicBezTo>
                <a:cubicBezTo>
                  <a:pt x="1067726" y="479364"/>
                  <a:pt x="1122056" y="566994"/>
                  <a:pt x="1076489" y="656377"/>
                </a:cubicBezTo>
                <a:cubicBezTo>
                  <a:pt x="1037932" y="733491"/>
                  <a:pt x="953807" y="861431"/>
                  <a:pt x="913497" y="952566"/>
                </a:cubicBezTo>
                <a:cubicBezTo>
                  <a:pt x="869682" y="1054217"/>
                  <a:pt x="878445" y="1136589"/>
                  <a:pt x="943291" y="1133084"/>
                </a:cubicBezTo>
                <a:cubicBezTo>
                  <a:pt x="1006166" y="1130017"/>
                  <a:pt x="1087826" y="1033021"/>
                  <a:pt x="1143656" y="933678"/>
                </a:cubicBezTo>
                <a:lnTo>
                  <a:pt x="1150549" y="920505"/>
                </a:lnTo>
                <a:lnTo>
                  <a:pt x="1154371" y="904890"/>
                </a:lnTo>
                <a:cubicBezTo>
                  <a:pt x="1169158" y="854201"/>
                  <a:pt x="1194351" y="800528"/>
                  <a:pt x="1230717" y="747512"/>
                </a:cubicBezTo>
                <a:cubicBezTo>
                  <a:pt x="1372678" y="540705"/>
                  <a:pt x="1511134" y="461838"/>
                  <a:pt x="1598764" y="461838"/>
                </a:cubicBezTo>
                <a:cubicBezTo>
                  <a:pt x="1674126" y="461838"/>
                  <a:pt x="1709177" y="519674"/>
                  <a:pt x="1705672" y="588025"/>
                </a:cubicBezTo>
                <a:cubicBezTo>
                  <a:pt x="1728456" y="545963"/>
                  <a:pt x="1749487" y="509158"/>
                  <a:pt x="1768766" y="481117"/>
                </a:cubicBezTo>
                <a:cubicBezTo>
                  <a:pt x="1784539" y="458333"/>
                  <a:pt x="1798560" y="454828"/>
                  <a:pt x="1810828" y="470601"/>
                </a:cubicBezTo>
                <a:cubicBezTo>
                  <a:pt x="1837117" y="502148"/>
                  <a:pt x="1851138" y="577510"/>
                  <a:pt x="1809075" y="665140"/>
                </a:cubicBezTo>
                <a:cubicBezTo>
                  <a:pt x="1770519" y="744007"/>
                  <a:pt x="1682888" y="875452"/>
                  <a:pt x="1640826" y="968340"/>
                </a:cubicBezTo>
                <a:cubicBezTo>
                  <a:pt x="1597011" y="1066485"/>
                  <a:pt x="1595258" y="1141847"/>
                  <a:pt x="1654847" y="1138342"/>
                </a:cubicBezTo>
                <a:cubicBezTo>
                  <a:pt x="1690775" y="1136589"/>
                  <a:pt x="1732838" y="1105918"/>
                  <a:pt x="1773586" y="1060570"/>
                </a:cubicBezTo>
                <a:lnTo>
                  <a:pt x="1800804" y="1027634"/>
                </a:lnTo>
                <a:lnTo>
                  <a:pt x="1801407" y="1024354"/>
                </a:lnTo>
                <a:cubicBezTo>
                  <a:pt x="1803735" y="1014318"/>
                  <a:pt x="1806637" y="1003830"/>
                  <a:pt x="1810142" y="992876"/>
                </a:cubicBezTo>
                <a:cubicBezTo>
                  <a:pt x="1845195" y="882462"/>
                  <a:pt x="1980145" y="638851"/>
                  <a:pt x="2090558" y="475859"/>
                </a:cubicBezTo>
                <a:cubicBezTo>
                  <a:pt x="2102827" y="456580"/>
                  <a:pt x="2116847" y="458333"/>
                  <a:pt x="2127363" y="475859"/>
                </a:cubicBezTo>
                <a:cubicBezTo>
                  <a:pt x="2153652" y="519674"/>
                  <a:pt x="2151899" y="579262"/>
                  <a:pt x="2132621" y="642356"/>
                </a:cubicBezTo>
                <a:cubicBezTo>
                  <a:pt x="2211488" y="558231"/>
                  <a:pt x="2330665" y="461838"/>
                  <a:pt x="2388501" y="470601"/>
                </a:cubicBezTo>
                <a:cubicBezTo>
                  <a:pt x="2446336" y="479364"/>
                  <a:pt x="2500667" y="565241"/>
                  <a:pt x="2456852" y="656377"/>
                </a:cubicBezTo>
                <a:cubicBezTo>
                  <a:pt x="2420047" y="733491"/>
                  <a:pt x="2334170" y="863183"/>
                  <a:pt x="2293860" y="954319"/>
                </a:cubicBezTo>
                <a:cubicBezTo>
                  <a:pt x="2248292" y="1055969"/>
                  <a:pt x="2258808" y="1138342"/>
                  <a:pt x="2321902" y="1134837"/>
                </a:cubicBezTo>
                <a:cubicBezTo>
                  <a:pt x="2384776" y="1131769"/>
                  <a:pt x="2458385" y="1042825"/>
                  <a:pt x="2520421" y="938449"/>
                </a:cubicBezTo>
                <a:lnTo>
                  <a:pt x="2539247" y="905287"/>
                </a:lnTo>
                <a:lnTo>
                  <a:pt x="2545215" y="890506"/>
                </a:lnTo>
                <a:cubicBezTo>
                  <a:pt x="2635909" y="670397"/>
                  <a:pt x="2875713" y="205739"/>
                  <a:pt x="3012197" y="20183"/>
                </a:cubicBezTo>
                <a:cubicBezTo>
                  <a:pt x="3027971" y="-848"/>
                  <a:pt x="3045497" y="-2601"/>
                  <a:pt x="3056012" y="18430"/>
                </a:cubicBezTo>
                <a:cubicBezTo>
                  <a:pt x="3082301" y="71008"/>
                  <a:pt x="3078796" y="141112"/>
                  <a:pt x="3005187" y="269052"/>
                </a:cubicBezTo>
                <a:cubicBezTo>
                  <a:pt x="2963124" y="340908"/>
                  <a:pt x="2894773" y="463591"/>
                  <a:pt x="2847453" y="549468"/>
                </a:cubicBezTo>
                <a:cubicBezTo>
                  <a:pt x="2903536" y="495137"/>
                  <a:pt x="2957867" y="465343"/>
                  <a:pt x="3003435" y="449570"/>
                </a:cubicBezTo>
                <a:cubicBezTo>
                  <a:pt x="3070033" y="426786"/>
                  <a:pt x="3112095" y="453075"/>
                  <a:pt x="3147147" y="526684"/>
                </a:cubicBezTo>
                <a:cubicBezTo>
                  <a:pt x="3180447" y="595036"/>
                  <a:pt x="3175189" y="668645"/>
                  <a:pt x="3110343" y="731738"/>
                </a:cubicBezTo>
                <a:cubicBezTo>
                  <a:pt x="3050754" y="789574"/>
                  <a:pt x="2977145" y="840400"/>
                  <a:pt x="2866731" y="873699"/>
                </a:cubicBezTo>
                <a:cubicBezTo>
                  <a:pt x="2873742" y="1017412"/>
                  <a:pt x="2922814" y="1117310"/>
                  <a:pt x="2989413" y="1124321"/>
                </a:cubicBezTo>
                <a:cubicBezTo>
                  <a:pt x="3061270" y="1131331"/>
                  <a:pt x="3157663" y="996381"/>
                  <a:pt x="3210241" y="887720"/>
                </a:cubicBezTo>
                <a:cubicBezTo>
                  <a:pt x="3220757" y="866689"/>
                  <a:pt x="3236530" y="864936"/>
                  <a:pt x="3245293" y="885967"/>
                </a:cubicBezTo>
                <a:cubicBezTo>
                  <a:pt x="3254056" y="906998"/>
                  <a:pt x="3250551" y="949061"/>
                  <a:pt x="3224262" y="992876"/>
                </a:cubicBezTo>
                <a:cubicBezTo>
                  <a:pt x="3182200" y="1066485"/>
                  <a:pt x="3101580" y="1178651"/>
                  <a:pt x="2963124" y="1176899"/>
                </a:cubicBezTo>
                <a:cubicBezTo>
                  <a:pt x="2840443" y="1175146"/>
                  <a:pt x="2737039" y="1075248"/>
                  <a:pt x="2740544" y="838647"/>
                </a:cubicBezTo>
                <a:cubicBezTo>
                  <a:pt x="2740544" y="807100"/>
                  <a:pt x="2744049" y="801842"/>
                  <a:pt x="2777349" y="791327"/>
                </a:cubicBezTo>
                <a:cubicBezTo>
                  <a:pt x="2994671" y="719470"/>
                  <a:pt x="3110343" y="566994"/>
                  <a:pt x="3084054" y="521426"/>
                </a:cubicBezTo>
                <a:cubicBezTo>
                  <a:pt x="3064776" y="489880"/>
                  <a:pt x="2987661" y="509158"/>
                  <a:pt x="2894773" y="581015"/>
                </a:cubicBezTo>
                <a:cubicBezTo>
                  <a:pt x="2763328" y="680913"/>
                  <a:pt x="2684461" y="835142"/>
                  <a:pt x="2549511" y="1157620"/>
                </a:cubicBezTo>
                <a:cubicBezTo>
                  <a:pt x="2544254" y="1171641"/>
                  <a:pt x="2530232" y="1175146"/>
                  <a:pt x="2517964" y="1161125"/>
                </a:cubicBezTo>
                <a:cubicBezTo>
                  <a:pt x="2504820" y="1146228"/>
                  <a:pt x="2496057" y="1124759"/>
                  <a:pt x="2494742" y="1093650"/>
                </a:cubicBezTo>
                <a:lnTo>
                  <a:pt x="2494756" y="1092870"/>
                </a:lnTo>
                <a:lnTo>
                  <a:pt x="2484192" y="1104104"/>
                </a:lnTo>
                <a:cubicBezTo>
                  <a:pt x="2431357" y="1154252"/>
                  <a:pt x="2364402" y="1189167"/>
                  <a:pt x="2300870" y="1189167"/>
                </a:cubicBezTo>
                <a:cubicBezTo>
                  <a:pt x="2151899" y="1189167"/>
                  <a:pt x="2116847" y="1080506"/>
                  <a:pt x="2167673" y="928030"/>
                </a:cubicBezTo>
                <a:cubicBezTo>
                  <a:pt x="2225509" y="756275"/>
                  <a:pt x="2379737" y="570499"/>
                  <a:pt x="2348190" y="556478"/>
                </a:cubicBezTo>
                <a:cubicBezTo>
                  <a:pt x="2330665" y="549468"/>
                  <a:pt x="2229014" y="598541"/>
                  <a:pt x="2116847" y="721223"/>
                </a:cubicBezTo>
                <a:cubicBezTo>
                  <a:pt x="2013444" y="833389"/>
                  <a:pt x="1936330" y="1001639"/>
                  <a:pt x="1860968" y="1166383"/>
                </a:cubicBezTo>
                <a:cubicBezTo>
                  <a:pt x="1853958" y="1182157"/>
                  <a:pt x="1843442" y="1189167"/>
                  <a:pt x="1827669" y="1173394"/>
                </a:cubicBezTo>
                <a:cubicBezTo>
                  <a:pt x="1818906" y="1164631"/>
                  <a:pt x="1811676" y="1154444"/>
                  <a:pt x="1806199" y="1142723"/>
                </a:cubicBezTo>
                <a:lnTo>
                  <a:pt x="1799589" y="1124696"/>
                </a:lnTo>
                <a:lnTo>
                  <a:pt x="1789578" y="1133522"/>
                </a:lnTo>
                <a:cubicBezTo>
                  <a:pt x="1744229" y="1169012"/>
                  <a:pt x="1692528" y="1191796"/>
                  <a:pt x="1644331" y="1189167"/>
                </a:cubicBezTo>
                <a:cubicBezTo>
                  <a:pt x="1549691" y="1183909"/>
                  <a:pt x="1500618" y="1127826"/>
                  <a:pt x="1500618" y="1045454"/>
                </a:cubicBezTo>
                <a:cubicBezTo>
                  <a:pt x="1444535" y="1117310"/>
                  <a:pt x="1365668" y="1182157"/>
                  <a:pt x="1281543" y="1182157"/>
                </a:cubicBezTo>
                <a:cubicBezTo>
                  <a:pt x="1210234" y="1182157"/>
                  <a:pt x="1163749" y="1139553"/>
                  <a:pt x="1146198" y="1073866"/>
                </a:cubicBezTo>
                <a:lnTo>
                  <a:pt x="1142834" y="1056571"/>
                </a:lnTo>
                <a:lnTo>
                  <a:pt x="1133202" y="1069579"/>
                </a:lnTo>
                <a:cubicBezTo>
                  <a:pt x="1077585" y="1136370"/>
                  <a:pt x="998060" y="1185662"/>
                  <a:pt x="920507" y="1185662"/>
                </a:cubicBezTo>
                <a:cubicBezTo>
                  <a:pt x="773289" y="1185662"/>
                  <a:pt x="736485" y="1078753"/>
                  <a:pt x="789063" y="926277"/>
                </a:cubicBezTo>
                <a:cubicBezTo>
                  <a:pt x="846898" y="756275"/>
                  <a:pt x="999375" y="574004"/>
                  <a:pt x="971333" y="558231"/>
                </a:cubicBezTo>
                <a:cubicBezTo>
                  <a:pt x="946796" y="544210"/>
                  <a:pt x="755763" y="663387"/>
                  <a:pt x="654112" y="829884"/>
                </a:cubicBezTo>
                <a:cubicBezTo>
                  <a:pt x="591019" y="933288"/>
                  <a:pt x="526173" y="1055969"/>
                  <a:pt x="484110" y="1162878"/>
                </a:cubicBezTo>
                <a:cubicBezTo>
                  <a:pt x="477100" y="1178651"/>
                  <a:pt x="464831" y="1182157"/>
                  <a:pt x="454316" y="1169888"/>
                </a:cubicBezTo>
                <a:cubicBezTo>
                  <a:pt x="426274" y="1138342"/>
                  <a:pt x="410501" y="1089269"/>
                  <a:pt x="447306" y="984113"/>
                </a:cubicBezTo>
                <a:cubicBezTo>
                  <a:pt x="508647" y="808853"/>
                  <a:pt x="873187" y="191938"/>
                  <a:pt x="1015148" y="14925"/>
                </a:cubicBezTo>
                <a:cubicBezTo>
                  <a:pt x="1023034" y="4409"/>
                  <a:pt x="1031359" y="-410"/>
                  <a:pt x="1038808" y="28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>
                <a:lumMod val="85000"/>
              </a:schemeClr>
            </a:bgClr>
          </a:pattFill>
          <a:effectLst>
            <a:outerShdw blurRad="381000" dist="254000" dir="5400000" algn="t" rotWithShape="0">
              <a:prstClr val="black">
                <a:alpha val="12000"/>
              </a:prstClr>
            </a:out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 sz="1600" b="0" i="0">
                <a:latin typeface="Source Sans Pro" charset="0"/>
                <a:ea typeface="Source Sans Pro" charset="0"/>
                <a:cs typeface="Source Sans Pro" charset="0"/>
              </a:defRPr>
            </a:lvl1pPr>
          </a:lstStyle>
          <a:p>
            <a:r>
              <a:rPr lang="en-US"/>
              <a:t>Drag &amp; Drop Image</a:t>
            </a:r>
          </a:p>
        </p:txBody>
      </p:sp>
    </p:spTree>
    <p:extLst>
      <p:ext uri="{BB962C8B-B14F-4D97-AF65-F5344CB8AC3E}">
        <p14:creationId xmlns:p14="http://schemas.microsoft.com/office/powerpoint/2010/main" val="2235029153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3" name="Picture Placeholder 31"/>
          <p:cNvSpPr>
            <a:spLocks noGrp="1"/>
          </p:cNvSpPr>
          <p:nvPr>
            <p:ph type="pic" sz="quarter" idx="10"/>
          </p:nvPr>
        </p:nvSpPr>
        <p:spPr>
          <a:xfrm>
            <a:off x="986" y="1"/>
            <a:ext cx="12191014" cy="6141996"/>
          </a:xfrm>
          <a:custGeom>
            <a:avLst/>
            <a:gdLst>
              <a:gd name="connsiteX0" fmla="*/ 11796699 w 12191014"/>
              <a:gd name="connsiteY0" fmla="*/ 0 h 6141996"/>
              <a:gd name="connsiteX1" fmla="*/ 12191014 w 12191014"/>
              <a:gd name="connsiteY1" fmla="*/ 0 h 6141996"/>
              <a:gd name="connsiteX2" fmla="*/ 12191014 w 12191014"/>
              <a:gd name="connsiteY2" fmla="*/ 5344271 h 6141996"/>
              <a:gd name="connsiteX3" fmla="*/ 11971039 w 12191014"/>
              <a:gd name="connsiteY3" fmla="*/ 5507966 h 6141996"/>
              <a:gd name="connsiteX4" fmla="*/ 736973 w 12191014"/>
              <a:gd name="connsiteY4" fmla="*/ 1916171 h 6141996"/>
              <a:gd name="connsiteX5" fmla="*/ 361509 w 12191014"/>
              <a:gd name="connsiteY5" fmla="*/ 1555837 h 6141996"/>
              <a:gd name="connsiteX6" fmla="*/ 0 w 12191014"/>
              <a:gd name="connsiteY6" fmla="*/ 1193031 h 6141996"/>
              <a:gd name="connsiteX7" fmla="*/ 0 w 12191014"/>
              <a:gd name="connsiteY7" fmla="*/ 695081 h 6141996"/>
              <a:gd name="connsiteX8" fmla="*/ 246203 w 12191014"/>
              <a:gd name="connsiteY8" fmla="*/ 986220 h 6141996"/>
              <a:gd name="connsiteX9" fmla="*/ 506361 w 12191014"/>
              <a:gd name="connsiteY9" fmla="*/ 1275064 h 6141996"/>
              <a:gd name="connsiteX10" fmla="*/ 10981885 w 12191014"/>
              <a:gd name="connsiteY10" fmla="*/ 5107868 h 6141996"/>
              <a:gd name="connsiteX11" fmla="*/ 11825311 w 12191014"/>
              <a:gd name="connsiteY11" fmla="*/ 85056 h 6141996"/>
              <a:gd name="connsiteX12" fmla="*/ 3298548 w 12191014"/>
              <a:gd name="connsiteY12" fmla="*/ 0 h 6141996"/>
              <a:gd name="connsiteX13" fmla="*/ 4593008 w 12191014"/>
              <a:gd name="connsiteY13" fmla="*/ 0 h 6141996"/>
              <a:gd name="connsiteX14" fmla="*/ 4454707 w 12191014"/>
              <a:gd name="connsiteY14" fmla="*/ 82787 h 6141996"/>
              <a:gd name="connsiteX15" fmla="*/ 3551276 w 12191014"/>
              <a:gd name="connsiteY15" fmla="*/ 186172 h 6141996"/>
              <a:gd name="connsiteX16" fmla="*/ 3338352 w 12191014"/>
              <a:gd name="connsiteY16" fmla="*/ 43342 h 6141996"/>
              <a:gd name="connsiteX17" fmla="*/ 3129751 w 12191014"/>
              <a:gd name="connsiteY17" fmla="*/ 0 h 6141996"/>
              <a:gd name="connsiteX18" fmla="*/ 3265106 w 12191014"/>
              <a:gd name="connsiteY18" fmla="*/ 0 h 6141996"/>
              <a:gd name="connsiteX19" fmla="*/ 3319233 w 12191014"/>
              <a:gd name="connsiteY19" fmla="*/ 56713 h 6141996"/>
              <a:gd name="connsiteX20" fmla="*/ 3545151 w 12191014"/>
              <a:gd name="connsiteY20" fmla="*/ 205104 h 6141996"/>
              <a:gd name="connsiteX21" fmla="*/ 4600358 w 12191014"/>
              <a:gd name="connsiteY21" fmla="*/ 44921 h 6141996"/>
              <a:gd name="connsiteX22" fmla="*/ 4671552 w 12191014"/>
              <a:gd name="connsiteY22" fmla="*/ 0 h 6141996"/>
              <a:gd name="connsiteX23" fmla="*/ 5033236 w 12191014"/>
              <a:gd name="connsiteY23" fmla="*/ 0 h 6141996"/>
              <a:gd name="connsiteX24" fmla="*/ 4934296 w 12191014"/>
              <a:gd name="connsiteY24" fmla="*/ 91725 h 6141996"/>
              <a:gd name="connsiteX25" fmla="*/ 3660471 w 12191014"/>
              <a:gd name="connsiteY25" fmla="*/ 504949 h 6141996"/>
              <a:gd name="connsiteX26" fmla="*/ 3169970 w 12191014"/>
              <a:gd name="connsiteY26" fmla="*/ 80904 h 6141996"/>
              <a:gd name="connsiteX27" fmla="*/ 3016983 w 12191014"/>
              <a:gd name="connsiteY27" fmla="*/ 0 h 6141996"/>
              <a:gd name="connsiteX28" fmla="*/ 3089299 w 12191014"/>
              <a:gd name="connsiteY28" fmla="*/ 0 h 6141996"/>
              <a:gd name="connsiteX29" fmla="*/ 3135995 w 12191014"/>
              <a:gd name="connsiteY29" fmla="*/ 89838 h 6141996"/>
              <a:gd name="connsiteX30" fmla="*/ 3648123 w 12191014"/>
              <a:gd name="connsiteY30" fmla="*/ 523913 h 6141996"/>
              <a:gd name="connsiteX31" fmla="*/ 5100601 w 12191014"/>
              <a:gd name="connsiteY31" fmla="*/ 4970 h 6141996"/>
              <a:gd name="connsiteX32" fmla="*/ 5105521 w 12191014"/>
              <a:gd name="connsiteY32" fmla="*/ 0 h 6141996"/>
              <a:gd name="connsiteX33" fmla="*/ 5411446 w 12191014"/>
              <a:gd name="connsiteY33" fmla="*/ 0 h 6141996"/>
              <a:gd name="connsiteX34" fmla="*/ 5341491 w 12191014"/>
              <a:gd name="connsiteY34" fmla="*/ 90294 h 6141996"/>
              <a:gd name="connsiteX35" fmla="*/ 3809572 w 12191014"/>
              <a:gd name="connsiteY35" fmla="*/ 847012 h 6141996"/>
              <a:gd name="connsiteX36" fmla="*/ 3046566 w 12191014"/>
              <a:gd name="connsiteY36" fmla="*/ 86935 h 6141996"/>
              <a:gd name="connsiteX37" fmla="*/ 2913419 w 12191014"/>
              <a:gd name="connsiteY37" fmla="*/ 0 h 6141996"/>
              <a:gd name="connsiteX38" fmla="*/ 2965917 w 12191014"/>
              <a:gd name="connsiteY38" fmla="*/ 0 h 6141996"/>
              <a:gd name="connsiteX39" fmla="*/ 3000552 w 12191014"/>
              <a:gd name="connsiteY39" fmla="*/ 96238 h 6141996"/>
              <a:gd name="connsiteX40" fmla="*/ 3804551 w 12191014"/>
              <a:gd name="connsiteY40" fmla="*/ 869696 h 6141996"/>
              <a:gd name="connsiteX41" fmla="*/ 5408172 w 12191014"/>
              <a:gd name="connsiteY41" fmla="*/ 101639 h 6141996"/>
              <a:gd name="connsiteX42" fmla="*/ 5488504 w 12191014"/>
              <a:gd name="connsiteY42" fmla="*/ 0 h 6141996"/>
              <a:gd name="connsiteX43" fmla="*/ 5778788 w 12191014"/>
              <a:gd name="connsiteY43" fmla="*/ 0 h 6141996"/>
              <a:gd name="connsiteX44" fmla="*/ 5768343 w 12191014"/>
              <a:gd name="connsiteY44" fmla="*/ 18905 h 6141996"/>
              <a:gd name="connsiteX45" fmla="*/ 4012036 w 12191014"/>
              <a:gd name="connsiteY45" fmla="*/ 1211148 h 6141996"/>
              <a:gd name="connsiteX46" fmla="*/ 2997310 w 12191014"/>
              <a:gd name="connsiteY46" fmla="*/ 241730 h 6141996"/>
              <a:gd name="connsiteX47" fmla="*/ 2808394 w 12191014"/>
              <a:gd name="connsiteY47" fmla="*/ 0 h 6141996"/>
              <a:gd name="connsiteX48" fmla="*/ 2846925 w 12191014"/>
              <a:gd name="connsiteY48" fmla="*/ 0 h 6141996"/>
              <a:gd name="connsiteX49" fmla="*/ 2937865 w 12191014"/>
              <a:gd name="connsiteY49" fmla="*/ 251117 h 6141996"/>
              <a:gd name="connsiteX50" fmla="*/ 4005435 w 12191014"/>
              <a:gd name="connsiteY50" fmla="*/ 1238490 h 6141996"/>
              <a:gd name="connsiteX51" fmla="*/ 5841212 w 12191014"/>
              <a:gd name="connsiteY51" fmla="*/ 26827 h 6141996"/>
              <a:gd name="connsiteX52" fmla="*/ 5856289 w 12191014"/>
              <a:gd name="connsiteY52" fmla="*/ 0 h 6141996"/>
              <a:gd name="connsiteX53" fmla="*/ 6146432 w 12191014"/>
              <a:gd name="connsiteY53" fmla="*/ 0 h 6141996"/>
              <a:gd name="connsiteX54" fmla="*/ 6110323 w 12191014"/>
              <a:gd name="connsiteY54" fmla="*/ 84861 h 6141996"/>
              <a:gd name="connsiteX55" fmla="*/ 4276357 w 12191014"/>
              <a:gd name="connsiteY55" fmla="*/ 1598320 h 6141996"/>
              <a:gd name="connsiteX56" fmla="*/ 2822331 w 12191014"/>
              <a:gd name="connsiteY56" fmla="*/ 49289 h 6141996"/>
              <a:gd name="connsiteX57" fmla="*/ 2685982 w 12191014"/>
              <a:gd name="connsiteY57" fmla="*/ 0 h 6141996"/>
              <a:gd name="connsiteX58" fmla="*/ 2727319 w 12191014"/>
              <a:gd name="connsiteY58" fmla="*/ 0 h 6141996"/>
              <a:gd name="connsiteX59" fmla="*/ 2743912 w 12191014"/>
              <a:gd name="connsiteY59" fmla="*/ 55774 h 6141996"/>
              <a:gd name="connsiteX60" fmla="*/ 4271160 w 12191014"/>
              <a:gd name="connsiteY60" fmla="*/ 1630557 h 6141996"/>
              <a:gd name="connsiteX61" fmla="*/ 6193657 w 12191014"/>
              <a:gd name="connsiteY61" fmla="*/ 91724 h 6141996"/>
              <a:gd name="connsiteX62" fmla="*/ 6234074 w 12191014"/>
              <a:gd name="connsiteY62" fmla="*/ 0 h 6141996"/>
              <a:gd name="connsiteX63" fmla="*/ 6530669 w 12191014"/>
              <a:gd name="connsiteY63" fmla="*/ 0 h 6141996"/>
              <a:gd name="connsiteX64" fmla="*/ 6482877 w 12191014"/>
              <a:gd name="connsiteY64" fmla="*/ 149973 h 6141996"/>
              <a:gd name="connsiteX65" fmla="*/ 4611205 w 12191014"/>
              <a:gd name="connsiteY65" fmla="*/ 2004218 h 6141996"/>
              <a:gd name="connsiteX66" fmla="*/ 2733780 w 12191014"/>
              <a:gd name="connsiteY66" fmla="*/ 149973 h 6141996"/>
              <a:gd name="connsiteX67" fmla="*/ 2536273 w 12191014"/>
              <a:gd name="connsiteY67" fmla="*/ 0 h 6141996"/>
              <a:gd name="connsiteX68" fmla="*/ 2590966 w 12191014"/>
              <a:gd name="connsiteY68" fmla="*/ 0 h 6141996"/>
              <a:gd name="connsiteX69" fmla="*/ 2642798 w 12191014"/>
              <a:gd name="connsiteY69" fmla="*/ 156730 h 6141996"/>
              <a:gd name="connsiteX70" fmla="*/ 4610929 w 12191014"/>
              <a:gd name="connsiteY70" fmla="*/ 2036852 h 6141996"/>
              <a:gd name="connsiteX71" fmla="*/ 6573308 w 12191014"/>
              <a:gd name="connsiteY71" fmla="*/ 156730 h 6141996"/>
              <a:gd name="connsiteX72" fmla="*/ 6625133 w 12191014"/>
              <a:gd name="connsiteY72" fmla="*/ 0 h 6141996"/>
              <a:gd name="connsiteX73" fmla="*/ 6941206 w 12191014"/>
              <a:gd name="connsiteY73" fmla="*/ 0 h 6141996"/>
              <a:gd name="connsiteX74" fmla="*/ 6894459 w 12191014"/>
              <a:gd name="connsiteY74" fmla="*/ 213681 h 6141996"/>
              <a:gd name="connsiteX75" fmla="*/ 5020187 w 12191014"/>
              <a:gd name="connsiteY75" fmla="*/ 2419794 h 6141996"/>
              <a:gd name="connsiteX76" fmla="*/ 2630673 w 12191014"/>
              <a:gd name="connsiteY76" fmla="*/ 258909 h 6141996"/>
              <a:gd name="connsiteX77" fmla="*/ 2354690 w 12191014"/>
              <a:gd name="connsiteY77" fmla="*/ 0 h 6141996"/>
              <a:gd name="connsiteX78" fmla="*/ 2424862 w 12191014"/>
              <a:gd name="connsiteY78" fmla="*/ 0 h 6141996"/>
              <a:gd name="connsiteX79" fmla="*/ 2525745 w 12191014"/>
              <a:gd name="connsiteY79" fmla="*/ 268360 h 6141996"/>
              <a:gd name="connsiteX80" fmla="*/ 5020467 w 12191014"/>
              <a:gd name="connsiteY80" fmla="*/ 2455468 h 6141996"/>
              <a:gd name="connsiteX81" fmla="*/ 6994513 w 12191014"/>
              <a:gd name="connsiteY81" fmla="*/ 220126 h 6141996"/>
              <a:gd name="connsiteX82" fmla="*/ 7045992 w 12191014"/>
              <a:gd name="connsiteY82" fmla="*/ 0 h 6141996"/>
              <a:gd name="connsiteX83" fmla="*/ 7394007 w 12191014"/>
              <a:gd name="connsiteY83" fmla="*/ 0 h 6141996"/>
              <a:gd name="connsiteX84" fmla="*/ 7358331 w 12191014"/>
              <a:gd name="connsiteY84" fmla="*/ 274043 h 6141996"/>
              <a:gd name="connsiteX85" fmla="*/ 5516108 w 12191014"/>
              <a:gd name="connsiteY85" fmla="*/ 2847464 h 6141996"/>
              <a:gd name="connsiteX86" fmla="*/ 2363227 w 12191014"/>
              <a:gd name="connsiteY86" fmla="*/ 24058 h 6141996"/>
              <a:gd name="connsiteX87" fmla="*/ 2126791 w 12191014"/>
              <a:gd name="connsiteY87" fmla="*/ 0 h 6141996"/>
              <a:gd name="connsiteX88" fmla="*/ 2220831 w 12191014"/>
              <a:gd name="connsiteY88" fmla="*/ 0 h 6141996"/>
              <a:gd name="connsiteX89" fmla="*/ 2231878 w 12191014"/>
              <a:gd name="connsiteY89" fmla="*/ 30091 h 6141996"/>
              <a:gd name="connsiteX90" fmla="*/ 5522785 w 12191014"/>
              <a:gd name="connsiteY90" fmla="*/ 2890219 h 6141996"/>
              <a:gd name="connsiteX91" fmla="*/ 7465484 w 12191014"/>
              <a:gd name="connsiteY91" fmla="*/ 280988 h 6141996"/>
              <a:gd name="connsiteX92" fmla="*/ 7506130 w 12191014"/>
              <a:gd name="connsiteY92" fmla="*/ 0 h 6141996"/>
              <a:gd name="connsiteX93" fmla="*/ 7892295 w 12191014"/>
              <a:gd name="connsiteY93" fmla="*/ 0 h 6141996"/>
              <a:gd name="connsiteX94" fmla="*/ 7876687 w 12191014"/>
              <a:gd name="connsiteY94" fmla="*/ 331691 h 6141996"/>
              <a:gd name="connsiteX95" fmla="*/ 6110761 w 12191014"/>
              <a:gd name="connsiteY95" fmla="*/ 3273139 h 6141996"/>
              <a:gd name="connsiteX96" fmla="*/ 2164764 w 12191014"/>
              <a:gd name="connsiteY96" fmla="*/ 92274 h 6141996"/>
              <a:gd name="connsiteX97" fmla="*/ 1842093 w 12191014"/>
              <a:gd name="connsiteY97" fmla="*/ 0 h 6141996"/>
              <a:gd name="connsiteX98" fmla="*/ 1973217 w 12191014"/>
              <a:gd name="connsiteY98" fmla="*/ 0 h 6141996"/>
              <a:gd name="connsiteX99" fmla="*/ 2015118 w 12191014"/>
              <a:gd name="connsiteY99" fmla="*/ 99772 h 6141996"/>
              <a:gd name="connsiteX100" fmla="*/ 6121225 w 12191014"/>
              <a:gd name="connsiteY100" fmla="*/ 3318739 h 6141996"/>
              <a:gd name="connsiteX101" fmla="*/ 8013586 w 12191014"/>
              <a:gd name="connsiteY101" fmla="*/ 291 h 6141996"/>
              <a:gd name="connsiteX102" fmla="*/ 8013589 w 12191014"/>
              <a:gd name="connsiteY102" fmla="*/ 0 h 6141996"/>
              <a:gd name="connsiteX103" fmla="*/ 8444307 w 12191014"/>
              <a:gd name="connsiteY103" fmla="*/ 0 h 6141996"/>
              <a:gd name="connsiteX104" fmla="*/ 8446155 w 12191014"/>
              <a:gd name="connsiteY104" fmla="*/ 22276 h 6141996"/>
              <a:gd name="connsiteX105" fmla="*/ 6812933 w 12191014"/>
              <a:gd name="connsiteY105" fmla="*/ 3692378 h 6141996"/>
              <a:gd name="connsiteX106" fmla="*/ 1920739 w 12191014"/>
              <a:gd name="connsiteY106" fmla="*/ 165998 h 6141996"/>
              <a:gd name="connsiteX107" fmla="*/ 1479939 w 12191014"/>
              <a:gd name="connsiteY107" fmla="*/ 0 h 6141996"/>
              <a:gd name="connsiteX108" fmla="*/ 1659361 w 12191014"/>
              <a:gd name="connsiteY108" fmla="*/ 0 h 6141996"/>
              <a:gd name="connsiteX109" fmla="*/ 1743855 w 12191014"/>
              <a:gd name="connsiteY109" fmla="*/ 175959 h 6141996"/>
              <a:gd name="connsiteX110" fmla="*/ 6830929 w 12191014"/>
              <a:gd name="connsiteY110" fmla="*/ 3738637 h 6141996"/>
              <a:gd name="connsiteX111" fmla="*/ 8584811 w 12191014"/>
              <a:gd name="connsiteY111" fmla="*/ 25695 h 6141996"/>
              <a:gd name="connsiteX112" fmla="*/ 8583148 w 12191014"/>
              <a:gd name="connsiteY112" fmla="*/ 0 h 6141996"/>
              <a:gd name="connsiteX113" fmla="*/ 9077020 w 12191014"/>
              <a:gd name="connsiteY113" fmla="*/ 0 h 6141996"/>
              <a:gd name="connsiteX114" fmla="*/ 9084145 w 12191014"/>
              <a:gd name="connsiteY114" fmla="*/ 44989 h 6141996"/>
              <a:gd name="connsiteX115" fmla="*/ 7638106 w 12191014"/>
              <a:gd name="connsiteY115" fmla="*/ 4093836 h 6141996"/>
              <a:gd name="connsiteX116" fmla="*/ 1617557 w 12191014"/>
              <a:gd name="connsiteY116" fmla="*/ 246136 h 6141996"/>
              <a:gd name="connsiteX117" fmla="*/ 1040449 w 12191014"/>
              <a:gd name="connsiteY117" fmla="*/ 0 h 6141996"/>
              <a:gd name="connsiteX118" fmla="*/ 1273773 w 12191014"/>
              <a:gd name="connsiteY118" fmla="*/ 0 h 6141996"/>
              <a:gd name="connsiteX119" fmla="*/ 1419501 w 12191014"/>
              <a:gd name="connsiteY119" fmla="*/ 258519 h 6141996"/>
              <a:gd name="connsiteX120" fmla="*/ 7661201 w 12191014"/>
              <a:gd name="connsiteY120" fmla="*/ 4144233 h 6141996"/>
              <a:gd name="connsiteX121" fmla="*/ 9233171 w 12191014"/>
              <a:gd name="connsiteY121" fmla="*/ 48367 h 6141996"/>
              <a:gd name="connsiteX122" fmla="*/ 9226383 w 12191014"/>
              <a:gd name="connsiteY122" fmla="*/ 0 h 6141996"/>
              <a:gd name="connsiteX123" fmla="*/ 9799931 w 12191014"/>
              <a:gd name="connsiteY123" fmla="*/ 0 h 6141996"/>
              <a:gd name="connsiteX124" fmla="*/ 9814413 w 12191014"/>
              <a:gd name="connsiteY124" fmla="*/ 62684 h 6141996"/>
              <a:gd name="connsiteX125" fmla="*/ 8589420 w 12191014"/>
              <a:gd name="connsiteY125" fmla="*/ 4462503 h 6141996"/>
              <a:gd name="connsiteX126" fmla="*/ 1106015 w 12191014"/>
              <a:gd name="connsiteY126" fmla="*/ 108192 h 6141996"/>
              <a:gd name="connsiteX127" fmla="*/ 486763 w 12191014"/>
              <a:gd name="connsiteY127" fmla="*/ 0 h 6141996"/>
              <a:gd name="connsiteX128" fmla="*/ 792653 w 12191014"/>
              <a:gd name="connsiteY128" fmla="*/ 0 h 6141996"/>
              <a:gd name="connsiteX129" fmla="*/ 852561 w 12191014"/>
              <a:gd name="connsiteY129" fmla="*/ 98918 h 6141996"/>
              <a:gd name="connsiteX130" fmla="*/ 8623606 w 12191014"/>
              <a:gd name="connsiteY130" fmla="*/ 4517326 h 6141996"/>
              <a:gd name="connsiteX131" fmla="*/ 9978209 w 12191014"/>
              <a:gd name="connsiteY131" fmla="*/ 65996 h 6141996"/>
              <a:gd name="connsiteX132" fmla="*/ 9964462 w 12191014"/>
              <a:gd name="connsiteY132" fmla="*/ 0 h 6141996"/>
              <a:gd name="connsiteX133" fmla="*/ 10630345 w 12191014"/>
              <a:gd name="connsiteY133" fmla="*/ 0 h 6141996"/>
              <a:gd name="connsiteX134" fmla="*/ 10652856 w 12191014"/>
              <a:gd name="connsiteY134" fmla="*/ 75182 h 6141996"/>
              <a:gd name="connsiteX135" fmla="*/ 9678577 w 12191014"/>
              <a:gd name="connsiteY135" fmla="*/ 4784829 h 6141996"/>
              <a:gd name="connsiteX136" fmla="*/ 939034 w 12191014"/>
              <a:gd name="connsiteY136" fmla="*/ 638535 h 6141996"/>
              <a:gd name="connsiteX137" fmla="*/ 585216 w 12191014"/>
              <a:gd name="connsiteY137" fmla="*/ 146768 h 6141996"/>
              <a:gd name="connsiteX138" fmla="*/ 0 w 12191014"/>
              <a:gd name="connsiteY138" fmla="*/ 0 h 6141996"/>
              <a:gd name="connsiteX139" fmla="*/ 193993 w 12191014"/>
              <a:gd name="connsiteY139" fmla="*/ 0 h 6141996"/>
              <a:gd name="connsiteX140" fmla="*/ 314643 w 12191014"/>
              <a:gd name="connsiteY140" fmla="*/ 181375 h 6141996"/>
              <a:gd name="connsiteX141" fmla="*/ 656211 w 12191014"/>
              <a:gd name="connsiteY141" fmla="*/ 652401 h 6141996"/>
              <a:gd name="connsiteX142" fmla="*/ 9724333 w 12191014"/>
              <a:gd name="connsiteY142" fmla="*/ 4844933 h 6141996"/>
              <a:gd name="connsiteX143" fmla="*/ 10833005 w 12191014"/>
              <a:gd name="connsiteY143" fmla="*/ 78554 h 6141996"/>
              <a:gd name="connsiteX144" fmla="*/ 10811460 w 12191014"/>
              <a:gd name="connsiteY144" fmla="*/ 0 h 6141996"/>
              <a:gd name="connsiteX145" fmla="*/ 11597959 w 12191014"/>
              <a:gd name="connsiteY145" fmla="*/ 0 h 6141996"/>
              <a:gd name="connsiteX146" fmla="*/ 11627705 w 12191014"/>
              <a:gd name="connsiteY146" fmla="*/ 81695 h 6141996"/>
              <a:gd name="connsiteX147" fmla="*/ 10923423 w 12191014"/>
              <a:gd name="connsiteY147" fmla="*/ 5047872 h 6141996"/>
              <a:gd name="connsiteX148" fmla="*/ 817627 w 12191014"/>
              <a:gd name="connsiteY148" fmla="*/ 1238156 h 6141996"/>
              <a:gd name="connsiteX149" fmla="*/ 393189 w 12191014"/>
              <a:gd name="connsiteY149" fmla="*/ 757330 h 6141996"/>
              <a:gd name="connsiteX150" fmla="*/ 0 w 12191014"/>
              <a:gd name="connsiteY150" fmla="*/ 270800 h 6141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191014" h="6141996">
                <a:moveTo>
                  <a:pt x="11796699" y="0"/>
                </a:moveTo>
                <a:lnTo>
                  <a:pt x="12191014" y="0"/>
                </a:lnTo>
                <a:lnTo>
                  <a:pt x="12191014" y="5344271"/>
                </a:lnTo>
                <a:lnTo>
                  <a:pt x="11971039" y="5507966"/>
                </a:lnTo>
                <a:cubicBezTo>
                  <a:pt x="9599511" y="7110530"/>
                  <a:pt x="4719164" y="5588987"/>
                  <a:pt x="736973" y="1916171"/>
                </a:cubicBezTo>
                <a:cubicBezTo>
                  <a:pt x="610137" y="1796252"/>
                  <a:pt x="484742" y="1676333"/>
                  <a:pt x="361509" y="1555837"/>
                </a:cubicBezTo>
                <a:lnTo>
                  <a:pt x="0" y="1193031"/>
                </a:lnTo>
                <a:lnTo>
                  <a:pt x="0" y="695081"/>
                </a:lnTo>
                <a:lnTo>
                  <a:pt x="246203" y="986220"/>
                </a:lnTo>
                <a:cubicBezTo>
                  <a:pt x="330520" y="1083655"/>
                  <a:pt x="416999" y="1180513"/>
                  <a:pt x="506361" y="1275064"/>
                </a:cubicBezTo>
                <a:cubicBezTo>
                  <a:pt x="4023186" y="5149379"/>
                  <a:pt x="8716127" y="6865147"/>
                  <a:pt x="10981885" y="5107868"/>
                </a:cubicBezTo>
                <a:cubicBezTo>
                  <a:pt x="12257454" y="4117669"/>
                  <a:pt x="12494259" y="2235645"/>
                  <a:pt x="11825311" y="85056"/>
                </a:cubicBezTo>
                <a:close/>
                <a:moveTo>
                  <a:pt x="3298548" y="0"/>
                </a:moveTo>
                <a:lnTo>
                  <a:pt x="4593008" y="0"/>
                </a:lnTo>
                <a:lnTo>
                  <a:pt x="4454707" y="82787"/>
                </a:lnTo>
                <a:cubicBezTo>
                  <a:pt x="4131418" y="252425"/>
                  <a:pt x="3814322" y="298513"/>
                  <a:pt x="3551276" y="186172"/>
                </a:cubicBezTo>
                <a:cubicBezTo>
                  <a:pt x="3471282" y="151606"/>
                  <a:pt x="3400205" y="103429"/>
                  <a:pt x="3338352" y="43342"/>
                </a:cubicBezTo>
                <a:close/>
                <a:moveTo>
                  <a:pt x="3129751" y="0"/>
                </a:moveTo>
                <a:lnTo>
                  <a:pt x="3265106" y="0"/>
                </a:lnTo>
                <a:lnTo>
                  <a:pt x="3319233" y="56713"/>
                </a:lnTo>
                <a:cubicBezTo>
                  <a:pt x="3385417" y="118826"/>
                  <a:pt x="3460825" y="168777"/>
                  <a:pt x="3545151" y="205104"/>
                </a:cubicBezTo>
                <a:cubicBezTo>
                  <a:pt x="3850387" y="335133"/>
                  <a:pt x="4226479" y="266749"/>
                  <a:pt x="4600358" y="44921"/>
                </a:cubicBezTo>
                <a:lnTo>
                  <a:pt x="4671552" y="0"/>
                </a:lnTo>
                <a:lnTo>
                  <a:pt x="5033236" y="0"/>
                </a:lnTo>
                <a:lnTo>
                  <a:pt x="4934296" y="91725"/>
                </a:lnTo>
                <a:cubicBezTo>
                  <a:pt x="4508066" y="466892"/>
                  <a:pt x="4045348" y="636420"/>
                  <a:pt x="3660471" y="504949"/>
                </a:cubicBezTo>
                <a:cubicBezTo>
                  <a:pt x="3451455" y="435754"/>
                  <a:pt x="3287485" y="287273"/>
                  <a:pt x="3169970" y="80904"/>
                </a:cubicBezTo>
                <a:close/>
                <a:moveTo>
                  <a:pt x="3016983" y="0"/>
                </a:moveTo>
                <a:lnTo>
                  <a:pt x="3089299" y="0"/>
                </a:lnTo>
                <a:lnTo>
                  <a:pt x="3135995" y="89838"/>
                </a:lnTo>
                <a:cubicBezTo>
                  <a:pt x="3260719" y="300339"/>
                  <a:pt x="3431898" y="451792"/>
                  <a:pt x="3648123" y="523913"/>
                </a:cubicBezTo>
                <a:cubicBezTo>
                  <a:pt x="4093186" y="673923"/>
                  <a:pt x="4625799" y="461330"/>
                  <a:pt x="5100601" y="4970"/>
                </a:cubicBezTo>
                <a:lnTo>
                  <a:pt x="5105521" y="0"/>
                </a:lnTo>
                <a:lnTo>
                  <a:pt x="5411446" y="0"/>
                </a:lnTo>
                <a:lnTo>
                  <a:pt x="5341491" y="90294"/>
                </a:lnTo>
                <a:cubicBezTo>
                  <a:pt x="4873040" y="664890"/>
                  <a:pt x="4310854" y="970771"/>
                  <a:pt x="3809572" y="847012"/>
                </a:cubicBezTo>
                <a:cubicBezTo>
                  <a:pt x="3463611" y="760468"/>
                  <a:pt x="3205222" y="484391"/>
                  <a:pt x="3046566" y="86935"/>
                </a:cubicBezTo>
                <a:close/>
                <a:moveTo>
                  <a:pt x="2913419" y="0"/>
                </a:moveTo>
                <a:lnTo>
                  <a:pt x="2965917" y="0"/>
                </a:lnTo>
                <a:lnTo>
                  <a:pt x="3000552" y="96238"/>
                </a:lnTo>
                <a:cubicBezTo>
                  <a:pt x="3171294" y="502001"/>
                  <a:pt x="3445778" y="783180"/>
                  <a:pt x="3804551" y="869696"/>
                </a:cubicBezTo>
                <a:cubicBezTo>
                  <a:pt x="4329025" y="1000913"/>
                  <a:pt x="4918179" y="690445"/>
                  <a:pt x="5408172" y="101639"/>
                </a:cubicBezTo>
                <a:lnTo>
                  <a:pt x="5488504" y="0"/>
                </a:lnTo>
                <a:lnTo>
                  <a:pt x="5778788" y="0"/>
                </a:lnTo>
                <a:lnTo>
                  <a:pt x="5768343" y="18905"/>
                </a:lnTo>
                <a:cubicBezTo>
                  <a:pt x="5293591" y="831124"/>
                  <a:pt x="4637370" y="1316121"/>
                  <a:pt x="4012036" y="1211148"/>
                </a:cubicBezTo>
                <a:cubicBezTo>
                  <a:pt x="3566811" y="1138474"/>
                  <a:pt x="3215601" y="777700"/>
                  <a:pt x="2997310" y="241730"/>
                </a:cubicBezTo>
                <a:close/>
                <a:moveTo>
                  <a:pt x="2808394" y="0"/>
                </a:moveTo>
                <a:lnTo>
                  <a:pt x="2846925" y="0"/>
                </a:lnTo>
                <a:lnTo>
                  <a:pt x="2937865" y="251117"/>
                </a:lnTo>
                <a:cubicBezTo>
                  <a:pt x="3168888" y="795621"/>
                  <a:pt x="3538525" y="1162372"/>
                  <a:pt x="4005435" y="1238490"/>
                </a:cubicBezTo>
                <a:cubicBezTo>
                  <a:pt x="4661125" y="1347477"/>
                  <a:pt x="5347711" y="856026"/>
                  <a:pt x="5841212" y="26827"/>
                </a:cubicBezTo>
                <a:lnTo>
                  <a:pt x="5856289" y="0"/>
                </a:lnTo>
                <a:lnTo>
                  <a:pt x="6146432" y="0"/>
                </a:lnTo>
                <a:lnTo>
                  <a:pt x="6110323" y="84861"/>
                </a:lnTo>
                <a:cubicBezTo>
                  <a:pt x="5672223" y="1047330"/>
                  <a:pt x="4987531" y="1654832"/>
                  <a:pt x="4276357" y="1598320"/>
                </a:cubicBezTo>
                <a:cubicBezTo>
                  <a:pt x="3620667" y="1545845"/>
                  <a:pt x="3097374" y="938847"/>
                  <a:pt x="2822331" y="49289"/>
                </a:cubicBezTo>
                <a:close/>
                <a:moveTo>
                  <a:pt x="2685982" y="0"/>
                </a:moveTo>
                <a:lnTo>
                  <a:pt x="2727319" y="0"/>
                </a:lnTo>
                <a:lnTo>
                  <a:pt x="2743912" y="55774"/>
                </a:lnTo>
                <a:cubicBezTo>
                  <a:pt x="3037510" y="959498"/>
                  <a:pt x="3590352" y="1574047"/>
                  <a:pt x="4271160" y="1630557"/>
                </a:cubicBezTo>
                <a:cubicBezTo>
                  <a:pt x="5017528" y="1691105"/>
                  <a:pt x="5733008" y="1069996"/>
                  <a:pt x="6193657" y="91724"/>
                </a:cubicBezTo>
                <a:lnTo>
                  <a:pt x="6234074" y="0"/>
                </a:lnTo>
                <a:lnTo>
                  <a:pt x="6530669" y="0"/>
                </a:lnTo>
                <a:lnTo>
                  <a:pt x="6482877" y="149973"/>
                </a:lnTo>
                <a:cubicBezTo>
                  <a:pt x="6097637" y="1262521"/>
                  <a:pt x="5402961" y="2004218"/>
                  <a:pt x="4611205" y="2004218"/>
                </a:cubicBezTo>
                <a:cubicBezTo>
                  <a:pt x="3814407" y="2004218"/>
                  <a:pt x="3119099" y="1262521"/>
                  <a:pt x="2733780" y="149973"/>
                </a:cubicBezTo>
                <a:close/>
                <a:moveTo>
                  <a:pt x="2536273" y="0"/>
                </a:moveTo>
                <a:lnTo>
                  <a:pt x="2590966" y="0"/>
                </a:lnTo>
                <a:lnTo>
                  <a:pt x="2642798" y="156730"/>
                </a:lnTo>
                <a:cubicBezTo>
                  <a:pt x="3048025" y="1284450"/>
                  <a:pt x="3778725" y="2036852"/>
                  <a:pt x="4610929" y="2036852"/>
                </a:cubicBezTo>
                <a:cubicBezTo>
                  <a:pt x="5438090" y="2036852"/>
                  <a:pt x="6168160" y="1284450"/>
                  <a:pt x="6573308" y="156730"/>
                </a:cubicBezTo>
                <a:lnTo>
                  <a:pt x="6625133" y="0"/>
                </a:lnTo>
                <a:lnTo>
                  <a:pt x="6941206" y="0"/>
                </a:lnTo>
                <a:lnTo>
                  <a:pt x="6894459" y="213681"/>
                </a:lnTo>
                <a:cubicBezTo>
                  <a:pt x="6585613" y="1473614"/>
                  <a:pt x="5897784" y="2351165"/>
                  <a:pt x="5020187" y="2419794"/>
                </a:cubicBezTo>
                <a:cubicBezTo>
                  <a:pt x="4071979" y="2496498"/>
                  <a:pt x="3163488" y="1612388"/>
                  <a:pt x="2630673" y="258909"/>
                </a:cubicBezTo>
                <a:close/>
                <a:moveTo>
                  <a:pt x="2354690" y="0"/>
                </a:moveTo>
                <a:lnTo>
                  <a:pt x="2424862" y="0"/>
                </a:lnTo>
                <a:lnTo>
                  <a:pt x="2525745" y="268360"/>
                </a:lnTo>
                <a:cubicBezTo>
                  <a:pt x="3083376" y="1642364"/>
                  <a:pt x="4032065" y="2536174"/>
                  <a:pt x="5020467" y="2455468"/>
                </a:cubicBezTo>
                <a:cubicBezTo>
                  <a:pt x="5938269" y="2382834"/>
                  <a:pt x="6661920" y="1494573"/>
                  <a:pt x="6994513" y="220126"/>
                </a:cubicBezTo>
                <a:lnTo>
                  <a:pt x="7045992" y="0"/>
                </a:lnTo>
                <a:lnTo>
                  <a:pt x="7394007" y="0"/>
                </a:lnTo>
                <a:lnTo>
                  <a:pt x="7358331" y="274043"/>
                </a:lnTo>
                <a:cubicBezTo>
                  <a:pt x="7139912" y="1674718"/>
                  <a:pt x="6469210" y="2690089"/>
                  <a:pt x="5516108" y="2847464"/>
                </a:cubicBezTo>
                <a:cubicBezTo>
                  <a:pt x="4327432" y="3037698"/>
                  <a:pt x="3062777" y="1845766"/>
                  <a:pt x="2363227" y="24058"/>
                </a:cubicBezTo>
                <a:close/>
                <a:moveTo>
                  <a:pt x="2126791" y="0"/>
                </a:moveTo>
                <a:lnTo>
                  <a:pt x="2220831" y="0"/>
                </a:lnTo>
                <a:lnTo>
                  <a:pt x="2231878" y="30091"/>
                </a:lnTo>
                <a:cubicBezTo>
                  <a:pt x="2966596" y="1881106"/>
                  <a:pt x="4285222" y="3089176"/>
                  <a:pt x="5522785" y="2890219"/>
                </a:cubicBezTo>
                <a:cubicBezTo>
                  <a:pt x="6516438" y="2724709"/>
                  <a:pt x="7223218" y="1697341"/>
                  <a:pt x="7465484" y="280988"/>
                </a:cubicBezTo>
                <a:lnTo>
                  <a:pt x="7506130" y="0"/>
                </a:lnTo>
                <a:lnTo>
                  <a:pt x="7892295" y="0"/>
                </a:lnTo>
                <a:lnTo>
                  <a:pt x="7876687" y="331691"/>
                </a:lnTo>
                <a:cubicBezTo>
                  <a:pt x="7765799" y="1867319"/>
                  <a:pt x="7134678" y="3018820"/>
                  <a:pt x="6110761" y="3273139"/>
                </a:cubicBezTo>
                <a:cubicBezTo>
                  <a:pt x="4743498" y="3610501"/>
                  <a:pt x="3117846" y="2244834"/>
                  <a:pt x="2164764" y="92274"/>
                </a:cubicBezTo>
                <a:close/>
                <a:moveTo>
                  <a:pt x="1842093" y="0"/>
                </a:moveTo>
                <a:lnTo>
                  <a:pt x="1973217" y="0"/>
                </a:lnTo>
                <a:lnTo>
                  <a:pt x="2015118" y="99772"/>
                </a:lnTo>
                <a:cubicBezTo>
                  <a:pt x="3004488" y="2288691"/>
                  <a:pt x="4694578" y="3673350"/>
                  <a:pt x="6121225" y="3318739"/>
                </a:cubicBezTo>
                <a:cubicBezTo>
                  <a:pt x="7266867" y="3033321"/>
                  <a:pt x="7951482" y="1718125"/>
                  <a:pt x="8013586" y="291"/>
                </a:cubicBezTo>
                <a:lnTo>
                  <a:pt x="8013589" y="0"/>
                </a:lnTo>
                <a:lnTo>
                  <a:pt x="8444307" y="0"/>
                </a:lnTo>
                <a:lnTo>
                  <a:pt x="8446155" y="22276"/>
                </a:lnTo>
                <a:cubicBezTo>
                  <a:pt x="8554024" y="1851753"/>
                  <a:pt x="7974786" y="3303171"/>
                  <a:pt x="6812933" y="3692378"/>
                </a:cubicBezTo>
                <a:cubicBezTo>
                  <a:pt x="5261995" y="4215646"/>
                  <a:pt x="3194302" y="2675305"/>
                  <a:pt x="1920739" y="165998"/>
                </a:cubicBezTo>
                <a:close/>
                <a:moveTo>
                  <a:pt x="1479939" y="0"/>
                </a:moveTo>
                <a:lnTo>
                  <a:pt x="1659361" y="0"/>
                </a:lnTo>
                <a:lnTo>
                  <a:pt x="1743855" y="175959"/>
                </a:lnTo>
                <a:cubicBezTo>
                  <a:pt x="3060127" y="2732883"/>
                  <a:pt x="5203965" y="4287870"/>
                  <a:pt x="6830929" y="3738637"/>
                </a:cubicBezTo>
                <a:cubicBezTo>
                  <a:pt x="8041695" y="3336443"/>
                  <a:pt x="8659576" y="1872005"/>
                  <a:pt x="8584811" y="25695"/>
                </a:cubicBezTo>
                <a:lnTo>
                  <a:pt x="8583148" y="0"/>
                </a:lnTo>
                <a:lnTo>
                  <a:pt x="9077020" y="0"/>
                </a:lnTo>
                <a:lnTo>
                  <a:pt x="9084145" y="44989"/>
                </a:lnTo>
                <a:cubicBezTo>
                  <a:pt x="9345136" y="1989077"/>
                  <a:pt x="8848871" y="3570552"/>
                  <a:pt x="7638106" y="4093836"/>
                </a:cubicBezTo>
                <a:cubicBezTo>
                  <a:pt x="5892226" y="4842003"/>
                  <a:pt x="3289960" y="3141329"/>
                  <a:pt x="1617557" y="246136"/>
                </a:cubicBezTo>
                <a:close/>
                <a:moveTo>
                  <a:pt x="1040449" y="0"/>
                </a:moveTo>
                <a:lnTo>
                  <a:pt x="1273773" y="0"/>
                </a:lnTo>
                <a:lnTo>
                  <a:pt x="1419501" y="258519"/>
                </a:lnTo>
                <a:cubicBezTo>
                  <a:pt x="3140932" y="3212880"/>
                  <a:pt x="5834311" y="4931261"/>
                  <a:pt x="7661201" y="4144233"/>
                </a:cubicBezTo>
                <a:cubicBezTo>
                  <a:pt x="8920566" y="3603691"/>
                  <a:pt x="9460391" y="2009095"/>
                  <a:pt x="9233171" y="48367"/>
                </a:cubicBezTo>
                <a:lnTo>
                  <a:pt x="9226383" y="0"/>
                </a:lnTo>
                <a:lnTo>
                  <a:pt x="9799931" y="0"/>
                </a:lnTo>
                <a:lnTo>
                  <a:pt x="9814413" y="62684"/>
                </a:lnTo>
                <a:cubicBezTo>
                  <a:pt x="10234568" y="2097365"/>
                  <a:pt x="9832570" y="3800881"/>
                  <a:pt x="8589420" y="4462503"/>
                </a:cubicBezTo>
                <a:cubicBezTo>
                  <a:pt x="6617675" y="5514180"/>
                  <a:pt x="3262251" y="3567655"/>
                  <a:pt x="1106015" y="108192"/>
                </a:cubicBezTo>
                <a:close/>
                <a:moveTo>
                  <a:pt x="486763" y="0"/>
                </a:moveTo>
                <a:lnTo>
                  <a:pt x="792653" y="0"/>
                </a:lnTo>
                <a:lnTo>
                  <a:pt x="852561" y="98918"/>
                </a:lnTo>
                <a:cubicBezTo>
                  <a:pt x="3066272" y="3645636"/>
                  <a:pt x="6548252" y="5624234"/>
                  <a:pt x="8623606" y="4517326"/>
                </a:cubicBezTo>
                <a:cubicBezTo>
                  <a:pt x="9909893" y="3829832"/>
                  <a:pt x="10355093" y="2116773"/>
                  <a:pt x="9978209" y="65996"/>
                </a:cubicBezTo>
                <a:lnTo>
                  <a:pt x="9964462" y="0"/>
                </a:lnTo>
                <a:lnTo>
                  <a:pt x="10630345" y="0"/>
                </a:lnTo>
                <a:lnTo>
                  <a:pt x="10652856" y="75182"/>
                </a:lnTo>
                <a:cubicBezTo>
                  <a:pt x="11229349" y="2174569"/>
                  <a:pt x="10937840" y="3976267"/>
                  <a:pt x="9678577" y="4784829"/>
                </a:cubicBezTo>
                <a:cubicBezTo>
                  <a:pt x="7608989" y="6126955"/>
                  <a:pt x="3694642" y="4272884"/>
                  <a:pt x="939034" y="638535"/>
                </a:cubicBezTo>
                <a:cubicBezTo>
                  <a:pt x="817972" y="474805"/>
                  <a:pt x="699793" y="311075"/>
                  <a:pt x="585216" y="146768"/>
                </a:cubicBezTo>
                <a:close/>
                <a:moveTo>
                  <a:pt x="0" y="0"/>
                </a:moveTo>
                <a:lnTo>
                  <a:pt x="193993" y="0"/>
                </a:lnTo>
                <a:lnTo>
                  <a:pt x="314643" y="181375"/>
                </a:lnTo>
                <a:cubicBezTo>
                  <a:pt x="424176" y="338768"/>
                  <a:pt x="538032" y="495585"/>
                  <a:pt x="656211" y="652401"/>
                </a:cubicBezTo>
                <a:cubicBezTo>
                  <a:pt x="3486757" y="4379096"/>
                  <a:pt x="7545216" y="6256280"/>
                  <a:pt x="9724333" y="4844933"/>
                </a:cubicBezTo>
                <a:cubicBezTo>
                  <a:pt x="11021426" y="4006081"/>
                  <a:pt x="11360900" y="2194332"/>
                  <a:pt x="10833005" y="78554"/>
                </a:cubicBezTo>
                <a:lnTo>
                  <a:pt x="10811460" y="0"/>
                </a:lnTo>
                <a:lnTo>
                  <a:pt x="11597959" y="0"/>
                </a:lnTo>
                <a:lnTo>
                  <a:pt x="11627705" y="81695"/>
                </a:lnTo>
                <a:cubicBezTo>
                  <a:pt x="12350564" y="2215934"/>
                  <a:pt x="12166471" y="4087948"/>
                  <a:pt x="10923423" y="5047872"/>
                </a:cubicBezTo>
                <a:cubicBezTo>
                  <a:pt x="8767366" y="6717505"/>
                  <a:pt x="4241952" y="5010974"/>
                  <a:pt x="817627" y="1238156"/>
                </a:cubicBezTo>
                <a:cubicBezTo>
                  <a:pt x="670623" y="1079034"/>
                  <a:pt x="529384" y="918758"/>
                  <a:pt x="393189" y="757330"/>
                </a:cubicBezTo>
                <a:lnTo>
                  <a:pt x="0" y="270800"/>
                </a:lnTo>
                <a:close/>
              </a:path>
            </a:pathLst>
          </a:cu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79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4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6511992" y="2"/>
            <a:ext cx="3155099" cy="6858001"/>
          </a:xfrm>
          <a:custGeom>
            <a:avLst/>
            <a:gdLst>
              <a:gd name="connsiteX0" fmla="*/ 1303560 w 3155099"/>
              <a:gd name="connsiteY0" fmla="*/ 0 h 6858001"/>
              <a:gd name="connsiteX1" fmla="*/ 1493252 w 3155099"/>
              <a:gd name="connsiteY1" fmla="*/ 0 h 6858001"/>
              <a:gd name="connsiteX2" fmla="*/ 1476757 w 3155099"/>
              <a:gd name="connsiteY2" fmla="*/ 382853 h 6858001"/>
              <a:gd name="connsiteX3" fmla="*/ 1379259 w 3155099"/>
              <a:gd name="connsiteY3" fmla="*/ 1530635 h 6858001"/>
              <a:gd name="connsiteX4" fmla="*/ 1945972 w 3155099"/>
              <a:gd name="connsiteY4" fmla="*/ 4383434 h 6858001"/>
              <a:gd name="connsiteX5" fmla="*/ 2904560 w 3155099"/>
              <a:gd name="connsiteY5" fmla="*/ 6155173 h 6858001"/>
              <a:gd name="connsiteX6" fmla="*/ 3053021 w 3155099"/>
              <a:gd name="connsiteY6" fmla="*/ 6526037 h 6858001"/>
              <a:gd name="connsiteX7" fmla="*/ 3155099 w 3155099"/>
              <a:gd name="connsiteY7" fmla="*/ 6858001 h 6858001"/>
              <a:gd name="connsiteX8" fmla="*/ 2888995 w 3155099"/>
              <a:gd name="connsiteY8" fmla="*/ 6858001 h 6858001"/>
              <a:gd name="connsiteX9" fmla="*/ 2793121 w 3155099"/>
              <a:gd name="connsiteY9" fmla="*/ 6742249 h 6858001"/>
              <a:gd name="connsiteX10" fmla="*/ 2283588 w 3155099"/>
              <a:gd name="connsiteY10" fmla="*/ 6269285 h 6858001"/>
              <a:gd name="connsiteX11" fmla="*/ 643738 w 3155099"/>
              <a:gd name="connsiteY11" fmla="*/ 4984024 h 6858001"/>
              <a:gd name="connsiteX12" fmla="*/ 52910 w 3155099"/>
              <a:gd name="connsiteY12" fmla="*/ 4065122 h 6858001"/>
              <a:gd name="connsiteX13" fmla="*/ 155400 w 3155099"/>
              <a:gd name="connsiteY13" fmla="*/ 2791873 h 6858001"/>
              <a:gd name="connsiteX14" fmla="*/ 1192364 w 3155099"/>
              <a:gd name="connsiteY14" fmla="*/ 383510 h 6858001"/>
              <a:gd name="connsiteX15" fmla="*/ 1254160 w 3155099"/>
              <a:gd name="connsiteY15" fmla="*/ 18982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155099" h="6858001">
                <a:moveTo>
                  <a:pt x="1303560" y="0"/>
                </a:moveTo>
                <a:lnTo>
                  <a:pt x="1493252" y="0"/>
                </a:lnTo>
                <a:lnTo>
                  <a:pt x="1476757" y="382853"/>
                </a:lnTo>
                <a:cubicBezTo>
                  <a:pt x="1452735" y="777271"/>
                  <a:pt x="1410910" y="1165778"/>
                  <a:pt x="1379259" y="1530635"/>
                </a:cubicBezTo>
                <a:cubicBezTo>
                  <a:pt x="1276768" y="2635720"/>
                  <a:pt x="1542038" y="3614680"/>
                  <a:pt x="1945972" y="4383434"/>
                </a:cubicBezTo>
                <a:cubicBezTo>
                  <a:pt x="2259472" y="4972012"/>
                  <a:pt x="2627233" y="5542572"/>
                  <a:pt x="2904560" y="6155173"/>
                </a:cubicBezTo>
                <a:cubicBezTo>
                  <a:pt x="2958820" y="6275291"/>
                  <a:pt x="3008558" y="6399913"/>
                  <a:pt x="3053021" y="6526037"/>
                </a:cubicBezTo>
                <a:lnTo>
                  <a:pt x="3155099" y="6858001"/>
                </a:lnTo>
                <a:lnTo>
                  <a:pt x="2888995" y="6858001"/>
                </a:lnTo>
                <a:lnTo>
                  <a:pt x="2793121" y="6742249"/>
                </a:lnTo>
                <a:cubicBezTo>
                  <a:pt x="2648711" y="6581216"/>
                  <a:pt x="2478019" y="6426939"/>
                  <a:pt x="2283588" y="6269285"/>
                </a:cubicBezTo>
                <a:cubicBezTo>
                  <a:pt x="1819366" y="5902925"/>
                  <a:pt x="1204422" y="5536566"/>
                  <a:pt x="643738" y="4984024"/>
                </a:cubicBezTo>
                <a:cubicBezTo>
                  <a:pt x="384497" y="4725770"/>
                  <a:pt x="155400" y="4431482"/>
                  <a:pt x="52910" y="4065122"/>
                </a:cubicBezTo>
                <a:cubicBezTo>
                  <a:pt x="-43552" y="3716780"/>
                  <a:pt x="-7379" y="3278350"/>
                  <a:pt x="155400" y="2791873"/>
                </a:cubicBezTo>
                <a:cubicBezTo>
                  <a:pt x="432728" y="1981077"/>
                  <a:pt x="896950" y="1242353"/>
                  <a:pt x="1192364" y="383510"/>
                </a:cubicBezTo>
                <a:cubicBezTo>
                  <a:pt x="1213465" y="320448"/>
                  <a:pt x="1234566" y="255885"/>
                  <a:pt x="1254160" y="189820"/>
                </a:cubicBezTo>
                <a:close/>
              </a:path>
            </a:pathLst>
          </a:cu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999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4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148282" y="135926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148282" y="2372498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7" name="Picture Placeholder 2"/>
          <p:cNvSpPr>
            <a:spLocks noGrp="1"/>
          </p:cNvSpPr>
          <p:nvPr>
            <p:ph type="pic" sz="quarter" idx="12"/>
          </p:nvPr>
        </p:nvSpPr>
        <p:spPr>
          <a:xfrm>
            <a:off x="148282" y="4609071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sz="quarter" idx="13"/>
          </p:nvPr>
        </p:nvSpPr>
        <p:spPr>
          <a:xfrm>
            <a:off x="4158049" y="135926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5"/>
          </p:nvPr>
        </p:nvSpPr>
        <p:spPr>
          <a:xfrm>
            <a:off x="4158049" y="4609071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1" name="Picture Placeholder 2"/>
          <p:cNvSpPr>
            <a:spLocks noGrp="1"/>
          </p:cNvSpPr>
          <p:nvPr>
            <p:ph type="pic" sz="quarter" idx="16"/>
          </p:nvPr>
        </p:nvSpPr>
        <p:spPr>
          <a:xfrm>
            <a:off x="8167817" y="135926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17"/>
          </p:nvPr>
        </p:nvSpPr>
        <p:spPr>
          <a:xfrm>
            <a:off x="8167817" y="2372498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8"/>
          </p:nvPr>
        </p:nvSpPr>
        <p:spPr>
          <a:xfrm>
            <a:off x="8167817" y="4609071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sz="quarter" idx="14"/>
          </p:nvPr>
        </p:nvSpPr>
        <p:spPr>
          <a:xfrm>
            <a:off x="3930781" y="2248930"/>
            <a:ext cx="4340782" cy="2360140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0" dist="1270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187421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8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148282" y="135927"/>
            <a:ext cx="7908324" cy="6586149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9" name="Picture Placeholder 2"/>
          <p:cNvSpPr>
            <a:spLocks noGrp="1"/>
          </p:cNvSpPr>
          <p:nvPr>
            <p:ph type="pic" sz="quarter" idx="16"/>
          </p:nvPr>
        </p:nvSpPr>
        <p:spPr>
          <a:xfrm>
            <a:off x="8167817" y="135926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20" name="Picture Placeholder 2"/>
          <p:cNvSpPr>
            <a:spLocks noGrp="1"/>
          </p:cNvSpPr>
          <p:nvPr>
            <p:ph type="pic" sz="quarter" idx="17"/>
          </p:nvPr>
        </p:nvSpPr>
        <p:spPr>
          <a:xfrm>
            <a:off x="8167817" y="2372498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21" name="Picture Placeholder 2"/>
          <p:cNvSpPr>
            <a:spLocks noGrp="1"/>
          </p:cNvSpPr>
          <p:nvPr>
            <p:ph type="pic" sz="quarter" idx="18"/>
          </p:nvPr>
        </p:nvSpPr>
        <p:spPr>
          <a:xfrm>
            <a:off x="8167817" y="4609071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87391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7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148281" y="135926"/>
            <a:ext cx="7896014" cy="4349576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sz="quarter" idx="12"/>
          </p:nvPr>
        </p:nvSpPr>
        <p:spPr>
          <a:xfrm>
            <a:off x="148282" y="4609071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sz="quarter" idx="15"/>
          </p:nvPr>
        </p:nvSpPr>
        <p:spPr>
          <a:xfrm>
            <a:off x="4158049" y="4609071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0" name="Picture Placeholder 2"/>
          <p:cNvSpPr>
            <a:spLocks noGrp="1"/>
          </p:cNvSpPr>
          <p:nvPr>
            <p:ph type="pic" sz="quarter" idx="16"/>
          </p:nvPr>
        </p:nvSpPr>
        <p:spPr>
          <a:xfrm>
            <a:off x="8167817" y="135926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1" name="Picture Placeholder 2"/>
          <p:cNvSpPr>
            <a:spLocks noGrp="1"/>
          </p:cNvSpPr>
          <p:nvPr>
            <p:ph type="pic" sz="quarter" idx="17"/>
          </p:nvPr>
        </p:nvSpPr>
        <p:spPr>
          <a:xfrm>
            <a:off x="8167817" y="2372498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2" name="Picture Placeholder 2"/>
          <p:cNvSpPr>
            <a:spLocks noGrp="1"/>
          </p:cNvSpPr>
          <p:nvPr>
            <p:ph type="pic" sz="quarter" idx="18"/>
          </p:nvPr>
        </p:nvSpPr>
        <p:spPr>
          <a:xfrm>
            <a:off x="8167817" y="4609071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864628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alpha val="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99"/>
          </a:p>
        </p:txBody>
      </p:sp>
      <p:sp>
        <p:nvSpPr>
          <p:cNvPr id="1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148282" y="135926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5" name="Picture Placeholder 2"/>
          <p:cNvSpPr>
            <a:spLocks noGrp="1"/>
          </p:cNvSpPr>
          <p:nvPr>
            <p:ph type="pic" sz="quarter" idx="13"/>
          </p:nvPr>
        </p:nvSpPr>
        <p:spPr>
          <a:xfrm>
            <a:off x="4158049" y="135926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6" name="Picture Placeholder 2"/>
          <p:cNvSpPr>
            <a:spLocks noGrp="1"/>
          </p:cNvSpPr>
          <p:nvPr>
            <p:ph type="pic" sz="quarter" idx="14"/>
          </p:nvPr>
        </p:nvSpPr>
        <p:spPr>
          <a:xfrm>
            <a:off x="4158049" y="2372498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7" name="Picture Placeholder 2"/>
          <p:cNvSpPr>
            <a:spLocks noGrp="1"/>
          </p:cNvSpPr>
          <p:nvPr>
            <p:ph type="pic" sz="quarter" idx="15"/>
          </p:nvPr>
        </p:nvSpPr>
        <p:spPr>
          <a:xfrm>
            <a:off x="4158049" y="4609071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8" name="Picture Placeholder 2"/>
          <p:cNvSpPr>
            <a:spLocks noGrp="1"/>
          </p:cNvSpPr>
          <p:nvPr>
            <p:ph type="pic" sz="quarter" idx="16"/>
          </p:nvPr>
        </p:nvSpPr>
        <p:spPr>
          <a:xfrm>
            <a:off x="8167817" y="135926"/>
            <a:ext cx="3886247" cy="4349576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9" name="Picture Placeholder 2"/>
          <p:cNvSpPr>
            <a:spLocks noGrp="1"/>
          </p:cNvSpPr>
          <p:nvPr>
            <p:ph type="pic" sz="quarter" idx="18"/>
          </p:nvPr>
        </p:nvSpPr>
        <p:spPr>
          <a:xfrm>
            <a:off x="8167817" y="4609071"/>
            <a:ext cx="3886247" cy="2113004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" dist="25400" dir="5400000" algn="t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14" name="Picture Placeholder 2"/>
          <p:cNvSpPr>
            <a:spLocks noGrp="1"/>
          </p:cNvSpPr>
          <p:nvPr>
            <p:ph type="pic" sz="quarter" idx="12"/>
          </p:nvPr>
        </p:nvSpPr>
        <p:spPr>
          <a:xfrm>
            <a:off x="108525" y="2283951"/>
            <a:ext cx="4009767" cy="4487821"/>
          </a:xfrm>
          <a:prstGeom prst="rect">
            <a:avLst/>
          </a:prstGeom>
          <a:pattFill prst="lgCheck">
            <a:fgClr>
              <a:schemeClr val="bg1">
                <a:lumMod val="90000"/>
                <a:lumOff val="10000"/>
              </a:schemeClr>
            </a:fgClr>
            <a:bgClr>
              <a:schemeClr val="bg1">
                <a:lumMod val="75000"/>
              </a:schemeClr>
            </a:bgClr>
          </a:pattFill>
          <a:effectLst>
            <a:outerShdw blurRad="381000" dist="127000" dir="18900000" algn="bl" rotWithShape="0">
              <a:prstClr val="black">
                <a:alpha val="12000"/>
              </a:prstClr>
            </a:outerShdw>
          </a:effectLst>
        </p:spPr>
        <p:txBody>
          <a:bodyPr anchor="ctr"/>
          <a:lstStyle>
            <a:lvl1pPr algn="ctr">
              <a:defRPr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97755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8673680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BB6C66E4-192D-FE40-A0B1-57F944F7F6DF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1600200"/>
            <a:ext cx="12192000" cy="4343400"/>
          </a:xfrm>
          <a:prstGeom prst="rect">
            <a:avLst/>
          </a:prstGeom>
          <a:solidFill>
            <a:schemeClr val="folHlink">
              <a:alpha val="50195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lvl1pPr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 sz="1969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F847DBEE-BC4A-9344-96A3-5F40C0577643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55" y="1054100"/>
            <a:ext cx="12193955" cy="214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D096D67-8E9C-144B-A4BF-38E39301C619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6477000"/>
            <a:ext cx="12192000" cy="381000"/>
          </a:xfrm>
          <a:prstGeom prst="rect">
            <a:avLst/>
          </a:prstGeom>
          <a:solidFill>
            <a:srgbClr val="11336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lvl1pPr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 sz="1969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D25389B-7500-DC40-9B10-43529302B7D1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6"/>
            <a:ext cx="12192000" cy="174625"/>
          </a:xfrm>
          <a:prstGeom prst="rect">
            <a:avLst/>
          </a:prstGeom>
          <a:solidFill>
            <a:srgbClr val="113365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lvl1pPr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 sz="1969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E13A4E1-7A89-6B43-AE54-476C7407F176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6019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lvl1pPr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 sz="1969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246316-21CA-6241-A079-6CA44F961AF9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0" y="228600"/>
            <a:ext cx="12192000" cy="1143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 anchor="ctr"/>
          <a:lstStyle>
            <a:lvl1pPr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1600" b="1">
                <a:solidFill>
                  <a:srgbClr val="00279F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 sz="1969"/>
          </a:p>
        </p:txBody>
      </p:sp>
      <p:sp>
        <p:nvSpPr>
          <p:cNvPr id="16486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304802" y="2139950"/>
            <a:ext cx="8006863" cy="831850"/>
          </a:xfrm>
        </p:spPr>
        <p:txBody>
          <a:bodyPr/>
          <a:lstStyle>
            <a:lvl1pPr marL="0" indent="0" fontAlgn="t">
              <a:spcAft>
                <a:spcPct val="0"/>
              </a:spcAft>
              <a:buClrTx/>
              <a:buFontTx/>
              <a:buNone/>
              <a:defRPr sz="2462" b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164873" name="Rectangle 9"/>
          <p:cNvSpPr>
            <a:spLocks noGrp="1" noChangeArrowheads="1"/>
          </p:cNvSpPr>
          <p:nvPr>
            <p:ph type="ctrTitle"/>
          </p:nvPr>
        </p:nvSpPr>
        <p:spPr>
          <a:xfrm>
            <a:off x="304800" y="838206"/>
            <a:ext cx="8737600" cy="1196975"/>
          </a:xfrm>
        </p:spPr>
        <p:txBody>
          <a:bodyPr/>
          <a:lstStyle>
            <a:lvl1pPr fontAlgn="t">
              <a:spcAft>
                <a:spcPct val="25000"/>
              </a:spcAft>
              <a:defRPr sz="4184">
                <a:latin typeface="Trebuchet MS" panose="020B0703020202090204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09976180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2853951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339" y="1709744"/>
            <a:ext cx="10515600" cy="2852737"/>
          </a:xfrm>
        </p:spPr>
        <p:txBody>
          <a:bodyPr/>
          <a:lstStyle>
            <a:lvl1pPr>
              <a:defRPr sz="7384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2339" y="4589469"/>
            <a:ext cx="10515600" cy="1500187"/>
          </a:xfrm>
        </p:spPr>
        <p:txBody>
          <a:bodyPr/>
          <a:lstStyle>
            <a:lvl1pPr marL="0" indent="0">
              <a:buNone/>
              <a:defRPr sz="2953"/>
            </a:lvl1pPr>
            <a:lvl2pPr marL="562624" indent="0">
              <a:buNone/>
              <a:defRPr sz="2462"/>
            </a:lvl2pPr>
            <a:lvl3pPr marL="1125247" indent="0">
              <a:buNone/>
              <a:defRPr sz="2215"/>
            </a:lvl3pPr>
            <a:lvl4pPr marL="1687869" indent="0">
              <a:buNone/>
              <a:defRPr sz="1969"/>
            </a:lvl4pPr>
            <a:lvl5pPr marL="2250494" indent="0">
              <a:buNone/>
              <a:defRPr sz="1969"/>
            </a:lvl5pPr>
            <a:lvl6pPr marL="2813116" indent="0">
              <a:buNone/>
              <a:defRPr sz="1969"/>
            </a:lvl6pPr>
            <a:lvl7pPr marL="3375740" indent="0">
              <a:buNone/>
              <a:defRPr sz="1969"/>
            </a:lvl7pPr>
            <a:lvl8pPr marL="3938363" indent="0">
              <a:buNone/>
              <a:defRPr sz="1969"/>
            </a:lvl8pPr>
            <a:lvl9pPr marL="4500986" indent="0">
              <a:buNone/>
              <a:defRPr sz="196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27569148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1603" y="1038231"/>
            <a:ext cx="3890108" cy="3206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9281" y="1038231"/>
            <a:ext cx="3890107" cy="3206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90222171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155" y="365129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154" y="1681163"/>
            <a:ext cx="5158155" cy="823912"/>
          </a:xfrm>
        </p:spPr>
        <p:txBody>
          <a:bodyPr anchor="b"/>
          <a:lstStyle>
            <a:lvl1pPr marL="0" indent="0">
              <a:buNone/>
              <a:defRPr sz="2953" b="1"/>
            </a:lvl1pPr>
            <a:lvl2pPr marL="562624" indent="0">
              <a:buNone/>
              <a:defRPr sz="2462" b="1"/>
            </a:lvl2pPr>
            <a:lvl3pPr marL="1125247" indent="0">
              <a:buNone/>
              <a:defRPr sz="2215" b="1"/>
            </a:lvl3pPr>
            <a:lvl4pPr marL="1687869" indent="0">
              <a:buNone/>
              <a:defRPr sz="1969" b="1"/>
            </a:lvl4pPr>
            <a:lvl5pPr marL="2250494" indent="0">
              <a:buNone/>
              <a:defRPr sz="1969" b="1"/>
            </a:lvl5pPr>
            <a:lvl6pPr marL="2813116" indent="0">
              <a:buNone/>
              <a:defRPr sz="1969" b="1"/>
            </a:lvl6pPr>
            <a:lvl7pPr marL="3375740" indent="0">
              <a:buNone/>
              <a:defRPr sz="1969" b="1"/>
            </a:lvl7pPr>
            <a:lvl8pPr marL="3938363" indent="0">
              <a:buNone/>
              <a:defRPr sz="1969" b="1"/>
            </a:lvl8pPr>
            <a:lvl9pPr marL="4500986" indent="0">
              <a:buNone/>
              <a:defRPr sz="196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154" y="2505075"/>
            <a:ext cx="515815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5" y="1681163"/>
            <a:ext cx="5183553" cy="823912"/>
          </a:xfrm>
        </p:spPr>
        <p:txBody>
          <a:bodyPr anchor="b"/>
          <a:lstStyle>
            <a:lvl1pPr marL="0" indent="0">
              <a:buNone/>
              <a:defRPr sz="2953" b="1"/>
            </a:lvl1pPr>
            <a:lvl2pPr marL="562624" indent="0">
              <a:buNone/>
              <a:defRPr sz="2462" b="1"/>
            </a:lvl2pPr>
            <a:lvl3pPr marL="1125247" indent="0">
              <a:buNone/>
              <a:defRPr sz="2215" b="1"/>
            </a:lvl3pPr>
            <a:lvl4pPr marL="1687869" indent="0">
              <a:buNone/>
              <a:defRPr sz="1969" b="1"/>
            </a:lvl4pPr>
            <a:lvl5pPr marL="2250494" indent="0">
              <a:buNone/>
              <a:defRPr sz="1969" b="1"/>
            </a:lvl5pPr>
            <a:lvl6pPr marL="2813116" indent="0">
              <a:buNone/>
              <a:defRPr sz="1969" b="1"/>
            </a:lvl6pPr>
            <a:lvl7pPr marL="3375740" indent="0">
              <a:buNone/>
              <a:defRPr sz="1969" b="1"/>
            </a:lvl7pPr>
            <a:lvl8pPr marL="3938363" indent="0">
              <a:buNone/>
              <a:defRPr sz="1969" b="1"/>
            </a:lvl8pPr>
            <a:lvl9pPr marL="4500986" indent="0">
              <a:buNone/>
              <a:defRPr sz="196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5" y="2505075"/>
            <a:ext cx="518355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776987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94302630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5688520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154" y="457200"/>
            <a:ext cx="3931139" cy="1600200"/>
          </a:xfrm>
        </p:spPr>
        <p:txBody>
          <a:bodyPr/>
          <a:lstStyle>
            <a:lvl1pPr>
              <a:defRPr sz="3938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559" y="987431"/>
            <a:ext cx="6172199" cy="4873625"/>
          </a:xfrm>
        </p:spPr>
        <p:txBody>
          <a:bodyPr/>
          <a:lstStyle>
            <a:lvl1pPr>
              <a:defRPr sz="3938"/>
            </a:lvl1pPr>
            <a:lvl2pPr>
              <a:defRPr sz="3445"/>
            </a:lvl2pPr>
            <a:lvl3pPr>
              <a:defRPr sz="2953"/>
            </a:lvl3pPr>
            <a:lvl4pPr>
              <a:defRPr sz="2462"/>
            </a:lvl4pPr>
            <a:lvl5pPr>
              <a:defRPr sz="2462"/>
            </a:lvl5pPr>
            <a:lvl6pPr>
              <a:defRPr sz="2462"/>
            </a:lvl6pPr>
            <a:lvl7pPr>
              <a:defRPr sz="2462"/>
            </a:lvl7pPr>
            <a:lvl8pPr>
              <a:defRPr sz="2462"/>
            </a:lvl8pPr>
            <a:lvl9pPr>
              <a:defRPr sz="2462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154" y="2057400"/>
            <a:ext cx="3931139" cy="3811588"/>
          </a:xfrm>
        </p:spPr>
        <p:txBody>
          <a:bodyPr/>
          <a:lstStyle>
            <a:lvl1pPr marL="0" indent="0">
              <a:buNone/>
              <a:defRPr sz="1969"/>
            </a:lvl1pPr>
            <a:lvl2pPr marL="562624" indent="0">
              <a:buNone/>
              <a:defRPr sz="1723"/>
            </a:lvl2pPr>
            <a:lvl3pPr marL="1125247" indent="0">
              <a:buNone/>
              <a:defRPr sz="1477"/>
            </a:lvl3pPr>
            <a:lvl4pPr marL="1687869" indent="0">
              <a:buNone/>
              <a:defRPr sz="1231"/>
            </a:lvl4pPr>
            <a:lvl5pPr marL="2250494" indent="0">
              <a:buNone/>
              <a:defRPr sz="1231"/>
            </a:lvl5pPr>
            <a:lvl6pPr marL="2813116" indent="0">
              <a:buNone/>
              <a:defRPr sz="1231"/>
            </a:lvl6pPr>
            <a:lvl7pPr marL="3375740" indent="0">
              <a:buNone/>
              <a:defRPr sz="1231"/>
            </a:lvl7pPr>
            <a:lvl8pPr marL="3938363" indent="0">
              <a:buNone/>
              <a:defRPr sz="1231"/>
            </a:lvl8pPr>
            <a:lvl9pPr marL="4500986" indent="0">
              <a:buNone/>
              <a:defRPr sz="123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36035108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154" y="457200"/>
            <a:ext cx="3931139" cy="1600200"/>
          </a:xfrm>
        </p:spPr>
        <p:txBody>
          <a:bodyPr/>
          <a:lstStyle>
            <a:lvl1pPr>
              <a:defRPr sz="3938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559" y="987431"/>
            <a:ext cx="6172199" cy="4873625"/>
          </a:xfrm>
        </p:spPr>
        <p:txBody>
          <a:bodyPr/>
          <a:lstStyle>
            <a:lvl1pPr marL="0" indent="0">
              <a:buNone/>
              <a:defRPr sz="3938"/>
            </a:lvl1pPr>
            <a:lvl2pPr marL="562624" indent="0">
              <a:buNone/>
              <a:defRPr sz="3445"/>
            </a:lvl2pPr>
            <a:lvl3pPr marL="1125247" indent="0">
              <a:buNone/>
              <a:defRPr sz="2953"/>
            </a:lvl3pPr>
            <a:lvl4pPr marL="1687869" indent="0">
              <a:buNone/>
              <a:defRPr sz="2462"/>
            </a:lvl4pPr>
            <a:lvl5pPr marL="2250494" indent="0">
              <a:buNone/>
              <a:defRPr sz="2462"/>
            </a:lvl5pPr>
            <a:lvl6pPr marL="2813116" indent="0">
              <a:buNone/>
              <a:defRPr sz="2462"/>
            </a:lvl6pPr>
            <a:lvl7pPr marL="3375740" indent="0">
              <a:buNone/>
              <a:defRPr sz="2462"/>
            </a:lvl7pPr>
            <a:lvl8pPr marL="3938363" indent="0">
              <a:buNone/>
              <a:defRPr sz="2462"/>
            </a:lvl8pPr>
            <a:lvl9pPr marL="4500986" indent="0">
              <a:buNone/>
              <a:defRPr sz="2462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154" y="2057400"/>
            <a:ext cx="3931139" cy="3811588"/>
          </a:xfrm>
        </p:spPr>
        <p:txBody>
          <a:bodyPr/>
          <a:lstStyle>
            <a:lvl1pPr marL="0" indent="0">
              <a:buNone/>
              <a:defRPr sz="1969"/>
            </a:lvl1pPr>
            <a:lvl2pPr marL="562624" indent="0">
              <a:buNone/>
              <a:defRPr sz="1723"/>
            </a:lvl2pPr>
            <a:lvl3pPr marL="1125247" indent="0">
              <a:buNone/>
              <a:defRPr sz="1477"/>
            </a:lvl3pPr>
            <a:lvl4pPr marL="1687869" indent="0">
              <a:buNone/>
              <a:defRPr sz="1231"/>
            </a:lvl4pPr>
            <a:lvl5pPr marL="2250494" indent="0">
              <a:buNone/>
              <a:defRPr sz="1231"/>
            </a:lvl5pPr>
            <a:lvl6pPr marL="2813116" indent="0">
              <a:buNone/>
              <a:defRPr sz="1231"/>
            </a:lvl6pPr>
            <a:lvl7pPr marL="3375740" indent="0">
              <a:buNone/>
              <a:defRPr sz="1231"/>
            </a:lvl7pPr>
            <a:lvl8pPr marL="3938363" indent="0">
              <a:buNone/>
              <a:defRPr sz="1231"/>
            </a:lvl8pPr>
            <a:lvl9pPr marL="4500986" indent="0">
              <a:buNone/>
              <a:defRPr sz="123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55605163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36623915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9404" y="0"/>
            <a:ext cx="3022599" cy="1358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1603" y="0"/>
            <a:ext cx="8880231" cy="1358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60281479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99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09" indent="0" algn="ctr">
              <a:buNone/>
              <a:defRPr sz="2000"/>
            </a:lvl2pPr>
            <a:lvl3pPr marL="914217" indent="0" algn="ctr">
              <a:buNone/>
              <a:defRPr sz="1800"/>
            </a:lvl3pPr>
            <a:lvl4pPr marL="1371326" indent="0" algn="ctr">
              <a:buNone/>
              <a:defRPr sz="1600"/>
            </a:lvl4pPr>
            <a:lvl5pPr marL="1828434" indent="0" algn="ctr">
              <a:buNone/>
              <a:defRPr sz="1600"/>
            </a:lvl5pPr>
            <a:lvl6pPr marL="2285543" indent="0" algn="ctr">
              <a:buNone/>
              <a:defRPr sz="1600"/>
            </a:lvl6pPr>
            <a:lvl7pPr marL="2742651" indent="0" algn="ctr">
              <a:buNone/>
              <a:defRPr sz="1600"/>
            </a:lvl7pPr>
            <a:lvl8pPr marL="3199760" indent="0" algn="ctr">
              <a:buNone/>
              <a:defRPr sz="1600"/>
            </a:lvl8pPr>
            <a:lvl9pPr marL="3656868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438690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886322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2852737"/>
          </a:xfrm>
        </p:spPr>
        <p:txBody>
          <a:bodyPr anchor="b"/>
          <a:lstStyle>
            <a:lvl1pPr>
              <a:defRPr sz="599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0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21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32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43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5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65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19976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686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928779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3915168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09" indent="0">
              <a:buNone/>
              <a:defRPr sz="2000" b="1"/>
            </a:lvl2pPr>
            <a:lvl3pPr marL="914217" indent="0">
              <a:buNone/>
              <a:defRPr sz="1800" b="1"/>
            </a:lvl3pPr>
            <a:lvl4pPr marL="1371326" indent="0">
              <a:buNone/>
              <a:defRPr sz="1600" b="1"/>
            </a:lvl4pPr>
            <a:lvl5pPr marL="1828434" indent="0">
              <a:buNone/>
              <a:defRPr sz="1600" b="1"/>
            </a:lvl5pPr>
            <a:lvl6pPr marL="2285543" indent="0">
              <a:buNone/>
              <a:defRPr sz="1600" b="1"/>
            </a:lvl6pPr>
            <a:lvl7pPr marL="2742651" indent="0">
              <a:buNone/>
              <a:defRPr sz="1600" b="1"/>
            </a:lvl7pPr>
            <a:lvl8pPr marL="3199760" indent="0">
              <a:buNone/>
              <a:defRPr sz="1600" b="1"/>
            </a:lvl8pPr>
            <a:lvl9pPr marL="3656868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09" indent="0">
              <a:buNone/>
              <a:defRPr sz="2000" b="1"/>
            </a:lvl2pPr>
            <a:lvl3pPr marL="914217" indent="0">
              <a:buNone/>
              <a:defRPr sz="1800" b="1"/>
            </a:lvl3pPr>
            <a:lvl4pPr marL="1371326" indent="0">
              <a:buNone/>
              <a:defRPr sz="1600" b="1"/>
            </a:lvl4pPr>
            <a:lvl5pPr marL="1828434" indent="0">
              <a:buNone/>
              <a:defRPr sz="1600" b="1"/>
            </a:lvl5pPr>
            <a:lvl6pPr marL="2285543" indent="0">
              <a:buNone/>
              <a:defRPr sz="1600" b="1"/>
            </a:lvl6pPr>
            <a:lvl7pPr marL="2742651" indent="0">
              <a:buNone/>
              <a:defRPr sz="1600" b="1"/>
            </a:lvl7pPr>
            <a:lvl8pPr marL="3199760" indent="0">
              <a:buNone/>
              <a:defRPr sz="1600" b="1"/>
            </a:lvl8pPr>
            <a:lvl9pPr marL="3656868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508731"/>
      </p:ext>
    </p:extLst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517366"/>
      </p:ext>
    </p:extLst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11/14/2025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0464285"/>
      </p:ext>
    </p:extLst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6"/>
            <a:ext cx="6172200" cy="4873625"/>
          </a:xfrm>
        </p:spPr>
        <p:txBody>
          <a:bodyPr/>
          <a:lstStyle>
            <a:lvl1pPr>
              <a:defRPr sz="3199"/>
            </a:lvl1pPr>
            <a:lvl2pPr>
              <a:defRPr sz="2799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09" indent="0">
              <a:buNone/>
              <a:defRPr sz="1400"/>
            </a:lvl2pPr>
            <a:lvl3pPr marL="914217" indent="0">
              <a:buNone/>
              <a:defRPr sz="1200"/>
            </a:lvl3pPr>
            <a:lvl4pPr marL="1371326" indent="0">
              <a:buNone/>
              <a:defRPr sz="1000"/>
            </a:lvl4pPr>
            <a:lvl5pPr marL="1828434" indent="0">
              <a:buNone/>
              <a:defRPr sz="1000"/>
            </a:lvl5pPr>
            <a:lvl6pPr marL="2285543" indent="0">
              <a:buNone/>
              <a:defRPr sz="1000"/>
            </a:lvl6pPr>
            <a:lvl7pPr marL="2742651" indent="0">
              <a:buNone/>
              <a:defRPr sz="1000"/>
            </a:lvl7pPr>
            <a:lvl8pPr marL="3199760" indent="0">
              <a:buNone/>
              <a:defRPr sz="1000"/>
            </a:lvl8pPr>
            <a:lvl9pPr marL="3656868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9474137"/>
      </p:ext>
    </p:extLst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457200"/>
            <a:ext cx="3932237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6"/>
            <a:ext cx="6172200" cy="4873625"/>
          </a:xfrm>
        </p:spPr>
        <p:txBody>
          <a:bodyPr anchor="t"/>
          <a:lstStyle>
            <a:lvl1pPr marL="0" indent="0">
              <a:buNone/>
              <a:defRPr sz="3199"/>
            </a:lvl1pPr>
            <a:lvl2pPr marL="457109" indent="0">
              <a:buNone/>
              <a:defRPr sz="2799"/>
            </a:lvl2pPr>
            <a:lvl3pPr marL="914217" indent="0">
              <a:buNone/>
              <a:defRPr sz="2400"/>
            </a:lvl3pPr>
            <a:lvl4pPr marL="1371326" indent="0">
              <a:buNone/>
              <a:defRPr sz="2000"/>
            </a:lvl4pPr>
            <a:lvl5pPr marL="1828434" indent="0">
              <a:buNone/>
              <a:defRPr sz="2000"/>
            </a:lvl5pPr>
            <a:lvl6pPr marL="2285543" indent="0">
              <a:buNone/>
              <a:defRPr sz="2000"/>
            </a:lvl6pPr>
            <a:lvl7pPr marL="2742651" indent="0">
              <a:buNone/>
              <a:defRPr sz="2000"/>
            </a:lvl7pPr>
            <a:lvl8pPr marL="3199760" indent="0">
              <a:buNone/>
              <a:defRPr sz="2000"/>
            </a:lvl8pPr>
            <a:lvl9pPr marL="3656868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9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09" indent="0">
              <a:buNone/>
              <a:defRPr sz="1400"/>
            </a:lvl2pPr>
            <a:lvl3pPr marL="914217" indent="0">
              <a:buNone/>
              <a:defRPr sz="1200"/>
            </a:lvl3pPr>
            <a:lvl4pPr marL="1371326" indent="0">
              <a:buNone/>
              <a:defRPr sz="1000"/>
            </a:lvl4pPr>
            <a:lvl5pPr marL="1828434" indent="0">
              <a:buNone/>
              <a:defRPr sz="1000"/>
            </a:lvl5pPr>
            <a:lvl6pPr marL="2285543" indent="0">
              <a:buNone/>
              <a:defRPr sz="1000"/>
            </a:lvl6pPr>
            <a:lvl7pPr marL="2742651" indent="0">
              <a:buNone/>
              <a:defRPr sz="1000"/>
            </a:lvl7pPr>
            <a:lvl8pPr marL="3199760" indent="0">
              <a:buNone/>
              <a:defRPr sz="1000"/>
            </a:lvl8pPr>
            <a:lvl9pPr marL="3656868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871771"/>
      </p:ext>
    </p:extLst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3269742"/>
      </p:ext>
    </p:extLst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9315226"/>
      </p:ext>
    </p:extLst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17888001"/>
      </p:ext>
    </p:extLst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0"/>
          </p:nvPr>
        </p:nvSpPr>
        <p:spPr>
          <a:xfrm>
            <a:off x="-1" y="-1"/>
            <a:ext cx="6499499" cy="6858000"/>
          </a:xfrm>
          <a:custGeom>
            <a:avLst/>
            <a:gdLst>
              <a:gd name="connsiteX0" fmla="*/ 5149493 w 6499498"/>
              <a:gd name="connsiteY0" fmla="*/ 2461359 h 6858000"/>
              <a:gd name="connsiteX1" fmla="*/ 6499498 w 6499498"/>
              <a:gd name="connsiteY1" fmla="*/ 4067521 h 6858000"/>
              <a:gd name="connsiteX2" fmla="*/ 3179539 w 6499498"/>
              <a:gd name="connsiteY2" fmla="*/ 6858000 h 6858000"/>
              <a:gd name="connsiteX3" fmla="*/ 0 w 6499498"/>
              <a:gd name="connsiteY3" fmla="*/ 6858000 h 6858000"/>
              <a:gd name="connsiteX4" fmla="*/ 0 w 6499498"/>
              <a:gd name="connsiteY4" fmla="*/ 6789592 h 6858000"/>
              <a:gd name="connsiteX5" fmla="*/ 2658865 w 6499498"/>
              <a:gd name="connsiteY5" fmla="*/ 0 h 6858000"/>
              <a:gd name="connsiteX6" fmla="*/ 5507794 w 6499498"/>
              <a:gd name="connsiteY6" fmla="*/ 0 h 6858000"/>
              <a:gd name="connsiteX7" fmla="*/ 6435984 w 6499498"/>
              <a:gd name="connsiteY7" fmla="*/ 1104310 h 6858000"/>
              <a:gd name="connsiteX8" fmla="*/ 0 w 6499498"/>
              <a:gd name="connsiteY8" fmla="*/ 6513860 h 6858000"/>
              <a:gd name="connsiteX9" fmla="*/ 0 w 6499498"/>
              <a:gd name="connsiteY9" fmla="*/ 223481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499498" h="6858000">
                <a:moveTo>
                  <a:pt x="5149493" y="2461359"/>
                </a:moveTo>
                <a:lnTo>
                  <a:pt x="6499498" y="4067521"/>
                </a:lnTo>
                <a:lnTo>
                  <a:pt x="3179539" y="6858000"/>
                </a:lnTo>
                <a:lnTo>
                  <a:pt x="0" y="6858000"/>
                </a:lnTo>
                <a:lnTo>
                  <a:pt x="0" y="6789592"/>
                </a:lnTo>
                <a:close/>
                <a:moveTo>
                  <a:pt x="2658865" y="0"/>
                </a:moveTo>
                <a:lnTo>
                  <a:pt x="5507794" y="0"/>
                </a:lnTo>
                <a:lnTo>
                  <a:pt x="6435984" y="1104310"/>
                </a:lnTo>
                <a:lnTo>
                  <a:pt x="0" y="6513860"/>
                </a:lnTo>
                <a:lnTo>
                  <a:pt x="0" y="223481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867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74369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37.xml"/><Relationship Id="rId21" Type="http://schemas.openxmlformats.org/officeDocument/2006/relationships/slideLayout" Target="../slideLayouts/slideLayout32.xml"/><Relationship Id="rId42" Type="http://schemas.openxmlformats.org/officeDocument/2006/relationships/slideLayout" Target="../slideLayouts/slideLayout53.xml"/><Relationship Id="rId47" Type="http://schemas.openxmlformats.org/officeDocument/2006/relationships/slideLayout" Target="../slideLayouts/slideLayout58.xml"/><Relationship Id="rId63" Type="http://schemas.openxmlformats.org/officeDocument/2006/relationships/slideLayout" Target="../slideLayouts/slideLayout74.xml"/><Relationship Id="rId68" Type="http://schemas.openxmlformats.org/officeDocument/2006/relationships/slideLayout" Target="../slideLayouts/slideLayout79.xml"/><Relationship Id="rId84" Type="http://schemas.openxmlformats.org/officeDocument/2006/relationships/slideLayout" Target="../slideLayouts/slideLayout95.xml"/><Relationship Id="rId16" Type="http://schemas.openxmlformats.org/officeDocument/2006/relationships/slideLayout" Target="../slideLayouts/slideLayout27.xml"/><Relationship Id="rId11" Type="http://schemas.openxmlformats.org/officeDocument/2006/relationships/slideLayout" Target="../slideLayouts/slideLayout22.xml"/><Relationship Id="rId32" Type="http://schemas.openxmlformats.org/officeDocument/2006/relationships/slideLayout" Target="../slideLayouts/slideLayout43.xml"/><Relationship Id="rId37" Type="http://schemas.openxmlformats.org/officeDocument/2006/relationships/slideLayout" Target="../slideLayouts/slideLayout48.xml"/><Relationship Id="rId53" Type="http://schemas.openxmlformats.org/officeDocument/2006/relationships/slideLayout" Target="../slideLayouts/slideLayout64.xml"/><Relationship Id="rId58" Type="http://schemas.openxmlformats.org/officeDocument/2006/relationships/slideLayout" Target="../slideLayouts/slideLayout69.xml"/><Relationship Id="rId74" Type="http://schemas.openxmlformats.org/officeDocument/2006/relationships/slideLayout" Target="../slideLayouts/slideLayout85.xml"/><Relationship Id="rId79" Type="http://schemas.openxmlformats.org/officeDocument/2006/relationships/slideLayout" Target="../slideLayouts/slideLayout90.xml"/><Relationship Id="rId5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3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35" Type="http://schemas.openxmlformats.org/officeDocument/2006/relationships/slideLayout" Target="../slideLayouts/slideLayout46.xml"/><Relationship Id="rId43" Type="http://schemas.openxmlformats.org/officeDocument/2006/relationships/slideLayout" Target="../slideLayouts/slideLayout54.xml"/><Relationship Id="rId48" Type="http://schemas.openxmlformats.org/officeDocument/2006/relationships/slideLayout" Target="../slideLayouts/slideLayout59.xml"/><Relationship Id="rId56" Type="http://schemas.openxmlformats.org/officeDocument/2006/relationships/slideLayout" Target="../slideLayouts/slideLayout67.xml"/><Relationship Id="rId64" Type="http://schemas.openxmlformats.org/officeDocument/2006/relationships/slideLayout" Target="../slideLayouts/slideLayout75.xml"/><Relationship Id="rId69" Type="http://schemas.openxmlformats.org/officeDocument/2006/relationships/slideLayout" Target="../slideLayouts/slideLayout80.xml"/><Relationship Id="rId77" Type="http://schemas.openxmlformats.org/officeDocument/2006/relationships/slideLayout" Target="../slideLayouts/slideLayout88.xml"/><Relationship Id="rId8" Type="http://schemas.openxmlformats.org/officeDocument/2006/relationships/slideLayout" Target="../slideLayouts/slideLayout19.xml"/><Relationship Id="rId51" Type="http://schemas.openxmlformats.org/officeDocument/2006/relationships/slideLayout" Target="../slideLayouts/slideLayout62.xml"/><Relationship Id="rId72" Type="http://schemas.openxmlformats.org/officeDocument/2006/relationships/slideLayout" Target="../slideLayouts/slideLayout83.xml"/><Relationship Id="rId80" Type="http://schemas.openxmlformats.org/officeDocument/2006/relationships/slideLayout" Target="../slideLayouts/slideLayout91.xml"/><Relationship Id="rId85" Type="http://schemas.openxmlformats.org/officeDocument/2006/relationships/slideLayout" Target="../slideLayouts/slideLayout96.xml"/><Relationship Id="rId3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slideLayout" Target="../slideLayouts/slideLayout44.xml"/><Relationship Id="rId38" Type="http://schemas.openxmlformats.org/officeDocument/2006/relationships/slideLayout" Target="../slideLayouts/slideLayout49.xml"/><Relationship Id="rId46" Type="http://schemas.openxmlformats.org/officeDocument/2006/relationships/slideLayout" Target="../slideLayouts/slideLayout57.xml"/><Relationship Id="rId59" Type="http://schemas.openxmlformats.org/officeDocument/2006/relationships/slideLayout" Target="../slideLayouts/slideLayout70.xml"/><Relationship Id="rId67" Type="http://schemas.openxmlformats.org/officeDocument/2006/relationships/slideLayout" Target="../slideLayouts/slideLayout78.xml"/><Relationship Id="rId20" Type="http://schemas.openxmlformats.org/officeDocument/2006/relationships/slideLayout" Target="../slideLayouts/slideLayout31.xml"/><Relationship Id="rId41" Type="http://schemas.openxmlformats.org/officeDocument/2006/relationships/slideLayout" Target="../slideLayouts/slideLayout52.xml"/><Relationship Id="rId54" Type="http://schemas.openxmlformats.org/officeDocument/2006/relationships/slideLayout" Target="../slideLayouts/slideLayout65.xml"/><Relationship Id="rId62" Type="http://schemas.openxmlformats.org/officeDocument/2006/relationships/slideLayout" Target="../slideLayouts/slideLayout73.xml"/><Relationship Id="rId70" Type="http://schemas.openxmlformats.org/officeDocument/2006/relationships/slideLayout" Target="../slideLayouts/slideLayout81.xml"/><Relationship Id="rId75" Type="http://schemas.openxmlformats.org/officeDocument/2006/relationships/slideLayout" Target="../slideLayouts/slideLayout86.xml"/><Relationship Id="rId83" Type="http://schemas.openxmlformats.org/officeDocument/2006/relationships/slideLayout" Target="../slideLayouts/slideLayout94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36" Type="http://schemas.openxmlformats.org/officeDocument/2006/relationships/slideLayout" Target="../slideLayouts/slideLayout47.xml"/><Relationship Id="rId49" Type="http://schemas.openxmlformats.org/officeDocument/2006/relationships/slideLayout" Target="../slideLayouts/slideLayout60.xml"/><Relationship Id="rId57" Type="http://schemas.openxmlformats.org/officeDocument/2006/relationships/slideLayout" Target="../slideLayouts/slideLayout68.xml"/><Relationship Id="rId10" Type="http://schemas.openxmlformats.org/officeDocument/2006/relationships/slideLayout" Target="../slideLayouts/slideLayout21.xml"/><Relationship Id="rId31" Type="http://schemas.openxmlformats.org/officeDocument/2006/relationships/slideLayout" Target="../slideLayouts/slideLayout42.xml"/><Relationship Id="rId44" Type="http://schemas.openxmlformats.org/officeDocument/2006/relationships/slideLayout" Target="../slideLayouts/slideLayout55.xml"/><Relationship Id="rId52" Type="http://schemas.openxmlformats.org/officeDocument/2006/relationships/slideLayout" Target="../slideLayouts/slideLayout63.xml"/><Relationship Id="rId60" Type="http://schemas.openxmlformats.org/officeDocument/2006/relationships/slideLayout" Target="../slideLayouts/slideLayout71.xml"/><Relationship Id="rId65" Type="http://schemas.openxmlformats.org/officeDocument/2006/relationships/slideLayout" Target="../slideLayouts/slideLayout76.xml"/><Relationship Id="rId73" Type="http://schemas.openxmlformats.org/officeDocument/2006/relationships/slideLayout" Target="../slideLayouts/slideLayout84.xml"/><Relationship Id="rId78" Type="http://schemas.openxmlformats.org/officeDocument/2006/relationships/slideLayout" Target="../slideLayouts/slideLayout89.xml"/><Relationship Id="rId81" Type="http://schemas.openxmlformats.org/officeDocument/2006/relationships/slideLayout" Target="../slideLayouts/slideLayout92.xml"/><Relationship Id="rId86" Type="http://schemas.openxmlformats.org/officeDocument/2006/relationships/slideLayout" Target="../slideLayouts/slideLayout97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9" Type="http://schemas.openxmlformats.org/officeDocument/2006/relationships/slideLayout" Target="../slideLayouts/slideLayout50.xml"/><Relationship Id="rId34" Type="http://schemas.openxmlformats.org/officeDocument/2006/relationships/slideLayout" Target="../slideLayouts/slideLayout45.xml"/><Relationship Id="rId50" Type="http://schemas.openxmlformats.org/officeDocument/2006/relationships/slideLayout" Target="../slideLayouts/slideLayout61.xml"/><Relationship Id="rId55" Type="http://schemas.openxmlformats.org/officeDocument/2006/relationships/slideLayout" Target="../slideLayouts/slideLayout66.xml"/><Relationship Id="rId76" Type="http://schemas.openxmlformats.org/officeDocument/2006/relationships/slideLayout" Target="../slideLayouts/slideLayout87.xml"/><Relationship Id="rId7" Type="http://schemas.openxmlformats.org/officeDocument/2006/relationships/slideLayout" Target="../slideLayouts/slideLayout18.xml"/><Relationship Id="rId71" Type="http://schemas.openxmlformats.org/officeDocument/2006/relationships/slideLayout" Target="../slideLayouts/slideLayout82.xml"/><Relationship Id="rId2" Type="http://schemas.openxmlformats.org/officeDocument/2006/relationships/slideLayout" Target="../slideLayouts/slideLayout13.xml"/><Relationship Id="rId29" Type="http://schemas.openxmlformats.org/officeDocument/2006/relationships/slideLayout" Target="../slideLayouts/slideLayout40.xml"/><Relationship Id="rId24" Type="http://schemas.openxmlformats.org/officeDocument/2006/relationships/slideLayout" Target="../slideLayouts/slideLayout35.xml"/><Relationship Id="rId40" Type="http://schemas.openxmlformats.org/officeDocument/2006/relationships/slideLayout" Target="../slideLayouts/slideLayout51.xml"/><Relationship Id="rId45" Type="http://schemas.openxmlformats.org/officeDocument/2006/relationships/slideLayout" Target="../slideLayouts/slideLayout56.xml"/><Relationship Id="rId66" Type="http://schemas.openxmlformats.org/officeDocument/2006/relationships/slideLayout" Target="../slideLayouts/slideLayout77.xml"/><Relationship Id="rId87" Type="http://schemas.openxmlformats.org/officeDocument/2006/relationships/theme" Target="../theme/theme2.xml"/><Relationship Id="rId61" Type="http://schemas.openxmlformats.org/officeDocument/2006/relationships/slideLayout" Target="../slideLayouts/slideLayout72.xml"/><Relationship Id="rId82" Type="http://schemas.openxmlformats.org/officeDocument/2006/relationships/slideLayout" Target="../slideLayouts/slideLayout9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5.xml"/><Relationship Id="rId3" Type="http://schemas.openxmlformats.org/officeDocument/2006/relationships/slideLayout" Target="../slideLayouts/slideLayout100.xml"/><Relationship Id="rId7" Type="http://schemas.openxmlformats.org/officeDocument/2006/relationships/slideLayout" Target="../slideLayouts/slideLayout104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99.xml"/><Relationship Id="rId1" Type="http://schemas.openxmlformats.org/officeDocument/2006/relationships/slideLayout" Target="../slideLayouts/slideLayout98.xml"/><Relationship Id="rId6" Type="http://schemas.openxmlformats.org/officeDocument/2006/relationships/slideLayout" Target="../slideLayouts/slideLayout103.xml"/><Relationship Id="rId11" Type="http://schemas.openxmlformats.org/officeDocument/2006/relationships/slideLayout" Target="../slideLayouts/slideLayout108.xml"/><Relationship Id="rId5" Type="http://schemas.openxmlformats.org/officeDocument/2006/relationships/slideLayout" Target="../slideLayouts/slideLayout102.xml"/><Relationship Id="rId10" Type="http://schemas.openxmlformats.org/officeDocument/2006/relationships/slideLayout" Target="../slideLayouts/slideLayout107.xml"/><Relationship Id="rId4" Type="http://schemas.openxmlformats.org/officeDocument/2006/relationships/slideLayout" Target="../slideLayouts/slideLayout101.xml"/><Relationship Id="rId9" Type="http://schemas.openxmlformats.org/officeDocument/2006/relationships/slideLayout" Target="../slideLayouts/slideLayout10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6.xml"/><Relationship Id="rId13" Type="http://schemas.openxmlformats.org/officeDocument/2006/relationships/slideLayout" Target="../slideLayouts/slideLayout121.xml"/><Relationship Id="rId3" Type="http://schemas.openxmlformats.org/officeDocument/2006/relationships/slideLayout" Target="../slideLayouts/slideLayout111.xml"/><Relationship Id="rId7" Type="http://schemas.openxmlformats.org/officeDocument/2006/relationships/slideLayout" Target="../slideLayouts/slideLayout115.xml"/><Relationship Id="rId12" Type="http://schemas.openxmlformats.org/officeDocument/2006/relationships/slideLayout" Target="../slideLayouts/slideLayout120.xml"/><Relationship Id="rId2" Type="http://schemas.openxmlformats.org/officeDocument/2006/relationships/slideLayout" Target="../slideLayouts/slideLayout110.xml"/><Relationship Id="rId1" Type="http://schemas.openxmlformats.org/officeDocument/2006/relationships/slideLayout" Target="../slideLayouts/slideLayout109.xml"/><Relationship Id="rId6" Type="http://schemas.openxmlformats.org/officeDocument/2006/relationships/slideLayout" Target="../slideLayouts/slideLayout114.xml"/><Relationship Id="rId11" Type="http://schemas.openxmlformats.org/officeDocument/2006/relationships/slideLayout" Target="../slideLayouts/slideLayout119.xml"/><Relationship Id="rId5" Type="http://schemas.openxmlformats.org/officeDocument/2006/relationships/slideLayout" Target="../slideLayouts/slideLayout113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118.xml"/><Relationship Id="rId4" Type="http://schemas.openxmlformats.org/officeDocument/2006/relationships/slideLayout" Target="../slideLayouts/slideLayout112.xml"/><Relationship Id="rId9" Type="http://schemas.openxmlformats.org/officeDocument/2006/relationships/slideLayout" Target="../slideLayouts/slideLayout117.xml"/><Relationship Id="rId14" Type="http://schemas.openxmlformats.org/officeDocument/2006/relationships/slideLayout" Target="../slideLayouts/slideLayout1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271B7C-3555-802A-C916-27183106E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6CB6A3-8EF5-D19C-0F54-3E5C26B829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AD9C97-B5B0-2108-9193-973A1C9E70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F2FE75-83E4-44EC-AFCC-2B35ED71C3F4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928AD-7230-C20C-FC82-2EFC2BB8E4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F1E23-BECF-53EB-D840-C5E40DA857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B412E3-BBFF-4E65-A965-93AD743755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519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95457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1" r:id="rId18"/>
    <p:sldLayoutId id="2147483692" r:id="rId19"/>
    <p:sldLayoutId id="2147483693" r:id="rId20"/>
    <p:sldLayoutId id="2147483694" r:id="rId21"/>
    <p:sldLayoutId id="2147483695" r:id="rId22"/>
    <p:sldLayoutId id="2147483696" r:id="rId23"/>
    <p:sldLayoutId id="2147483697" r:id="rId24"/>
    <p:sldLayoutId id="2147483698" r:id="rId25"/>
    <p:sldLayoutId id="2147483699" r:id="rId26"/>
    <p:sldLayoutId id="2147483700" r:id="rId27"/>
    <p:sldLayoutId id="2147483701" r:id="rId28"/>
    <p:sldLayoutId id="2147483702" r:id="rId29"/>
    <p:sldLayoutId id="2147483703" r:id="rId30"/>
    <p:sldLayoutId id="2147483704" r:id="rId31"/>
    <p:sldLayoutId id="2147483705" r:id="rId32"/>
    <p:sldLayoutId id="2147483706" r:id="rId33"/>
    <p:sldLayoutId id="2147483707" r:id="rId34"/>
    <p:sldLayoutId id="2147483708" r:id="rId35"/>
    <p:sldLayoutId id="2147483709" r:id="rId36"/>
    <p:sldLayoutId id="2147483710" r:id="rId37"/>
    <p:sldLayoutId id="2147483711" r:id="rId38"/>
    <p:sldLayoutId id="2147483712" r:id="rId39"/>
    <p:sldLayoutId id="2147483713" r:id="rId40"/>
    <p:sldLayoutId id="2147483714" r:id="rId41"/>
    <p:sldLayoutId id="2147483715" r:id="rId42"/>
    <p:sldLayoutId id="2147483716" r:id="rId43"/>
    <p:sldLayoutId id="2147483717" r:id="rId44"/>
    <p:sldLayoutId id="2147483718" r:id="rId45"/>
    <p:sldLayoutId id="2147483719" r:id="rId46"/>
    <p:sldLayoutId id="2147483720" r:id="rId47"/>
    <p:sldLayoutId id="2147483721" r:id="rId48"/>
    <p:sldLayoutId id="2147483722" r:id="rId49"/>
    <p:sldLayoutId id="2147483723" r:id="rId50"/>
    <p:sldLayoutId id="2147483724" r:id="rId51"/>
    <p:sldLayoutId id="2147483725" r:id="rId52"/>
    <p:sldLayoutId id="2147483726" r:id="rId53"/>
    <p:sldLayoutId id="2147483727" r:id="rId54"/>
    <p:sldLayoutId id="2147483728" r:id="rId55"/>
    <p:sldLayoutId id="2147483729" r:id="rId56"/>
    <p:sldLayoutId id="2147483730" r:id="rId57"/>
    <p:sldLayoutId id="2147483731" r:id="rId58"/>
    <p:sldLayoutId id="2147483732" r:id="rId59"/>
    <p:sldLayoutId id="2147483733" r:id="rId60"/>
    <p:sldLayoutId id="2147483734" r:id="rId61"/>
    <p:sldLayoutId id="2147483735" r:id="rId62"/>
    <p:sldLayoutId id="2147483736" r:id="rId63"/>
    <p:sldLayoutId id="2147483737" r:id="rId64"/>
    <p:sldLayoutId id="2147483738" r:id="rId65"/>
    <p:sldLayoutId id="2147483739" r:id="rId66"/>
    <p:sldLayoutId id="2147483740" r:id="rId67"/>
    <p:sldLayoutId id="2147483741" r:id="rId68"/>
    <p:sldLayoutId id="2147483742" r:id="rId69"/>
    <p:sldLayoutId id="2147483743" r:id="rId70"/>
    <p:sldLayoutId id="2147483744" r:id="rId71"/>
    <p:sldLayoutId id="2147483745" r:id="rId72"/>
    <p:sldLayoutId id="2147483746" r:id="rId73"/>
    <p:sldLayoutId id="2147483747" r:id="rId74"/>
    <p:sldLayoutId id="2147483748" r:id="rId75"/>
    <p:sldLayoutId id="2147483749" r:id="rId76"/>
    <p:sldLayoutId id="2147483750" r:id="rId77"/>
    <p:sldLayoutId id="2147483751" r:id="rId78"/>
    <p:sldLayoutId id="2147483752" r:id="rId79"/>
    <p:sldLayoutId id="2147483753" r:id="rId80"/>
    <p:sldLayoutId id="2147483754" r:id="rId81"/>
    <p:sldLayoutId id="2147483755" r:id="rId82"/>
    <p:sldLayoutId id="2147483756" r:id="rId83"/>
    <p:sldLayoutId id="2147483757" r:id="rId84"/>
    <p:sldLayoutId id="2147483758" r:id="rId85"/>
    <p:sldLayoutId id="2147483759" r:id="rId86"/>
  </p:sldLayoutIdLst>
  <p:txStyles>
    <p:titleStyle>
      <a:lvl1pPr algn="l" defTabSz="914126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31" indent="-228531" algn="l" defTabSz="914126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594" indent="-228531" algn="l" defTabSz="914126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399" kern="1200">
          <a:solidFill>
            <a:schemeClr val="tx1"/>
          </a:solidFill>
          <a:latin typeface="+mn-lt"/>
          <a:ea typeface="+mn-ea"/>
          <a:cs typeface="+mn-cs"/>
        </a:defRPr>
      </a:lvl2pPr>
      <a:lvl3pPr marL="1142657" indent="-228531" algn="l" defTabSz="914126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999" kern="1200">
          <a:solidFill>
            <a:schemeClr val="tx1"/>
          </a:solidFill>
          <a:latin typeface="+mn-lt"/>
          <a:ea typeface="+mn-ea"/>
          <a:cs typeface="+mn-cs"/>
        </a:defRPr>
      </a:lvl3pPr>
      <a:lvl4pPr marL="1599720" indent="-228531" algn="l" defTabSz="914126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2056783" indent="-228531" algn="l" defTabSz="914126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513846" indent="-228531" algn="l" defTabSz="914126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970908" indent="-228531" algn="l" defTabSz="914126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427971" indent="-228531" algn="l" defTabSz="914126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885034" indent="-228531" algn="l" defTabSz="914126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1pPr>
      <a:lvl2pPr marL="45706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2pPr>
      <a:lvl3pPr marL="914126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3pPr>
      <a:lvl4pPr marL="1371189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4pPr>
      <a:lvl5pPr marL="1828251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5pPr>
      <a:lvl6pPr marL="2285314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6pPr>
      <a:lvl7pPr marL="2742377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7pPr>
      <a:lvl8pPr marL="3199440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8pPr>
      <a:lvl9pPr marL="3656503" algn="l" defTabSz="914126" rtl="0" eaLnBrk="1" latinLnBrk="0" hangingPunct="1">
        <a:defRPr sz="179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>
            <a:extLst>
              <a:ext uri="{FF2B5EF4-FFF2-40B4-BE49-F238E27FC236}">
                <a16:creationId xmlns:a16="http://schemas.microsoft.com/office/drawing/2014/main" id="{43BA8F22-7EB4-1644-AA8D-2899E16D4E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gray">
          <a:xfrm>
            <a:off x="203200" y="0"/>
            <a:ext cx="11988800" cy="83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>
            <a:extLst>
              <a:ext uri="{FF2B5EF4-FFF2-40B4-BE49-F238E27FC236}">
                <a16:creationId xmlns:a16="http://schemas.microsoft.com/office/drawing/2014/main" id="{17C77C3F-D34C-5E41-BB32-782688C368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gray">
          <a:xfrm>
            <a:off x="101605" y="1038231"/>
            <a:ext cx="796778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99626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txStyles>
    <p:titleStyle>
      <a:lvl1pPr algn="l" rtl="0" eaLnBrk="0" fontAlgn="base" hangingPunct="0">
        <a:lnSpc>
          <a:spcPts val="3445"/>
        </a:lnSpc>
        <a:spcBef>
          <a:spcPct val="0"/>
        </a:spcBef>
        <a:spcAft>
          <a:spcPct val="0"/>
        </a:spcAft>
        <a:defRPr sz="2953" b="1" kern="1200">
          <a:solidFill>
            <a:srgbClr val="113365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ts val="3445"/>
        </a:lnSpc>
        <a:spcBef>
          <a:spcPct val="0"/>
        </a:spcBef>
        <a:spcAft>
          <a:spcPct val="0"/>
        </a:spcAft>
        <a:defRPr sz="2953" b="1">
          <a:solidFill>
            <a:srgbClr val="113365"/>
          </a:solidFill>
          <a:latin typeface="Arial Narrow" panose="020B0604020202020204" pitchFamily="34" charset="0"/>
          <a:cs typeface="Arial" panose="020B0604020202020204" pitchFamily="34" charset="0"/>
        </a:defRPr>
      </a:lvl2pPr>
      <a:lvl3pPr algn="l" rtl="0" eaLnBrk="0" fontAlgn="base" hangingPunct="0">
        <a:lnSpc>
          <a:spcPts val="3445"/>
        </a:lnSpc>
        <a:spcBef>
          <a:spcPct val="0"/>
        </a:spcBef>
        <a:spcAft>
          <a:spcPct val="0"/>
        </a:spcAft>
        <a:defRPr sz="2953" b="1">
          <a:solidFill>
            <a:srgbClr val="113365"/>
          </a:solidFill>
          <a:latin typeface="Arial Narrow" panose="020B0604020202020204" pitchFamily="34" charset="0"/>
          <a:cs typeface="Arial" panose="020B0604020202020204" pitchFamily="34" charset="0"/>
        </a:defRPr>
      </a:lvl3pPr>
      <a:lvl4pPr algn="l" rtl="0" eaLnBrk="0" fontAlgn="base" hangingPunct="0">
        <a:lnSpc>
          <a:spcPts val="3445"/>
        </a:lnSpc>
        <a:spcBef>
          <a:spcPct val="0"/>
        </a:spcBef>
        <a:spcAft>
          <a:spcPct val="0"/>
        </a:spcAft>
        <a:defRPr sz="2953" b="1">
          <a:solidFill>
            <a:srgbClr val="113365"/>
          </a:solidFill>
          <a:latin typeface="Arial Narrow" panose="020B0604020202020204" pitchFamily="34" charset="0"/>
          <a:cs typeface="Arial" panose="020B0604020202020204" pitchFamily="34" charset="0"/>
        </a:defRPr>
      </a:lvl4pPr>
      <a:lvl5pPr algn="l" rtl="0" eaLnBrk="0" fontAlgn="base" hangingPunct="0">
        <a:lnSpc>
          <a:spcPts val="3445"/>
        </a:lnSpc>
        <a:spcBef>
          <a:spcPct val="0"/>
        </a:spcBef>
        <a:spcAft>
          <a:spcPct val="0"/>
        </a:spcAft>
        <a:defRPr sz="2953" b="1">
          <a:solidFill>
            <a:srgbClr val="113365"/>
          </a:solidFill>
          <a:latin typeface="Arial Narrow" panose="020B0604020202020204" pitchFamily="34" charset="0"/>
          <a:cs typeface="Arial" panose="020B0604020202020204" pitchFamily="34" charset="0"/>
        </a:defRPr>
      </a:lvl5pPr>
      <a:lvl6pPr marL="562624" algn="l" rtl="0" fontAlgn="base">
        <a:lnSpc>
          <a:spcPts val="3445"/>
        </a:lnSpc>
        <a:spcBef>
          <a:spcPct val="0"/>
        </a:spcBef>
        <a:spcAft>
          <a:spcPct val="0"/>
        </a:spcAft>
        <a:defRPr sz="2953" b="1">
          <a:solidFill>
            <a:srgbClr val="113365"/>
          </a:solidFill>
          <a:latin typeface="Arial Narrow" panose="020B0604020202020204" pitchFamily="34" charset="0"/>
          <a:cs typeface="Arial" panose="020B0604020202020204" pitchFamily="34" charset="0"/>
        </a:defRPr>
      </a:lvl6pPr>
      <a:lvl7pPr marL="1125247" algn="l" rtl="0" fontAlgn="base">
        <a:lnSpc>
          <a:spcPts val="3445"/>
        </a:lnSpc>
        <a:spcBef>
          <a:spcPct val="0"/>
        </a:spcBef>
        <a:spcAft>
          <a:spcPct val="0"/>
        </a:spcAft>
        <a:defRPr sz="2953" b="1">
          <a:solidFill>
            <a:srgbClr val="113365"/>
          </a:solidFill>
          <a:latin typeface="Arial Narrow" panose="020B0604020202020204" pitchFamily="34" charset="0"/>
          <a:cs typeface="Arial" panose="020B0604020202020204" pitchFamily="34" charset="0"/>
        </a:defRPr>
      </a:lvl7pPr>
      <a:lvl8pPr marL="1687869" algn="l" rtl="0" fontAlgn="base">
        <a:lnSpc>
          <a:spcPts val="3445"/>
        </a:lnSpc>
        <a:spcBef>
          <a:spcPct val="0"/>
        </a:spcBef>
        <a:spcAft>
          <a:spcPct val="0"/>
        </a:spcAft>
        <a:defRPr sz="2953" b="1">
          <a:solidFill>
            <a:srgbClr val="113365"/>
          </a:solidFill>
          <a:latin typeface="Arial Narrow" panose="020B0604020202020204" pitchFamily="34" charset="0"/>
          <a:cs typeface="Arial" panose="020B0604020202020204" pitchFamily="34" charset="0"/>
        </a:defRPr>
      </a:lvl8pPr>
      <a:lvl9pPr marL="2250494" algn="l" rtl="0" fontAlgn="base">
        <a:lnSpc>
          <a:spcPts val="3445"/>
        </a:lnSpc>
        <a:spcBef>
          <a:spcPct val="0"/>
        </a:spcBef>
        <a:spcAft>
          <a:spcPct val="0"/>
        </a:spcAft>
        <a:defRPr sz="2953" b="1">
          <a:solidFill>
            <a:srgbClr val="113365"/>
          </a:solidFill>
          <a:latin typeface="Arial Narrow" panose="020B0604020202020204" pitchFamily="34" charset="0"/>
          <a:cs typeface="Arial" panose="020B0604020202020204" pitchFamily="34" charset="0"/>
        </a:defRPr>
      </a:lvl9pPr>
    </p:titleStyle>
    <p:bodyStyle>
      <a:lvl1pPr marL="285219" indent="-285219" algn="l" rtl="0" eaLnBrk="0" fontAlgn="base" hangingPunct="0">
        <a:spcBef>
          <a:spcPct val="0"/>
        </a:spcBef>
        <a:spcAft>
          <a:spcPct val="50000"/>
        </a:spcAft>
        <a:buClr>
          <a:schemeClr val="accent2"/>
        </a:buClr>
        <a:buFont typeface="Wingdings" pitchFamily="2" charset="2"/>
        <a:defRPr sz="1969" b="1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574345" indent="-287174" algn="l" rtl="0" eaLnBrk="0" fontAlgn="base" hangingPunct="0">
        <a:spcBef>
          <a:spcPct val="0"/>
        </a:spcBef>
        <a:spcAft>
          <a:spcPct val="50000"/>
        </a:spcAft>
        <a:buClr>
          <a:schemeClr val="accent2"/>
        </a:buClr>
        <a:buFont typeface="Arial" panose="020B0604020202020204" pitchFamily="34" charset="0"/>
        <a:defRPr sz="1723" kern="1200">
          <a:solidFill>
            <a:schemeClr val="tx1"/>
          </a:solidFill>
          <a:latin typeface="+mn-lt"/>
          <a:ea typeface="+mn-ea"/>
          <a:cs typeface="+mn-cs"/>
        </a:defRPr>
      </a:lvl2pPr>
      <a:lvl3pPr marL="847841" indent="-271545" algn="l" rtl="0" eaLnBrk="0" fontAlgn="base" hangingPunct="0">
        <a:spcBef>
          <a:spcPct val="0"/>
        </a:spcBef>
        <a:spcAft>
          <a:spcPct val="50000"/>
        </a:spcAft>
        <a:buClr>
          <a:schemeClr val="accent2"/>
        </a:buClr>
        <a:buChar char="•"/>
        <a:defRPr sz="1477" kern="1200">
          <a:solidFill>
            <a:schemeClr val="tx1"/>
          </a:solidFill>
          <a:latin typeface="+mn-lt"/>
          <a:ea typeface="+mn-ea"/>
          <a:cs typeface="+mn-cs"/>
        </a:defRPr>
      </a:lvl3pPr>
      <a:lvl4pPr marL="1131108" indent="-281312" algn="l" rtl="0" eaLnBrk="0" fontAlgn="base" hangingPunct="0">
        <a:spcBef>
          <a:spcPct val="0"/>
        </a:spcBef>
        <a:spcAft>
          <a:spcPct val="50000"/>
        </a:spcAft>
        <a:buClr>
          <a:schemeClr val="accent2"/>
        </a:buClr>
        <a:buFont typeface="Arial" panose="020B0604020202020204" pitchFamily="34" charset="0"/>
        <a:buChar char="–"/>
        <a:defRPr sz="1477" kern="1200">
          <a:solidFill>
            <a:schemeClr val="tx1"/>
          </a:solidFill>
          <a:latin typeface="+mn-lt"/>
          <a:ea typeface="+mn-ea"/>
          <a:cs typeface="+mn-cs"/>
        </a:defRPr>
      </a:lvl4pPr>
      <a:lvl5pPr marL="1414373" indent="-281312" algn="l" rtl="0" eaLnBrk="0" fontAlgn="base" hangingPunct="0">
        <a:spcBef>
          <a:spcPct val="0"/>
        </a:spcBef>
        <a:spcAft>
          <a:spcPct val="50000"/>
        </a:spcAft>
        <a:buClr>
          <a:schemeClr val="accent2"/>
        </a:buClr>
        <a:buChar char="•"/>
        <a:defRPr sz="1477" kern="1200">
          <a:solidFill>
            <a:schemeClr val="tx1"/>
          </a:solidFill>
          <a:latin typeface="+mn-lt"/>
          <a:ea typeface="+mn-ea"/>
          <a:cs typeface="+mn-cs"/>
        </a:defRPr>
      </a:lvl5pPr>
      <a:lvl6pPr marL="3094428" indent="-281312" algn="l" defTabSz="1125247" rtl="0" eaLnBrk="1" latinLnBrk="0" hangingPunct="1">
        <a:lnSpc>
          <a:spcPct val="90000"/>
        </a:lnSpc>
        <a:spcBef>
          <a:spcPts val="615"/>
        </a:spcBef>
        <a:buFont typeface="Arial" panose="020B0604020202020204" pitchFamily="34" charset="0"/>
        <a:buChar char="•"/>
        <a:defRPr sz="2215" kern="1200">
          <a:solidFill>
            <a:schemeClr val="tx1"/>
          </a:solidFill>
          <a:latin typeface="+mn-lt"/>
          <a:ea typeface="+mn-ea"/>
          <a:cs typeface="+mn-cs"/>
        </a:defRPr>
      </a:lvl6pPr>
      <a:lvl7pPr marL="3657051" indent="-281312" algn="l" defTabSz="1125247" rtl="0" eaLnBrk="1" latinLnBrk="0" hangingPunct="1">
        <a:lnSpc>
          <a:spcPct val="90000"/>
        </a:lnSpc>
        <a:spcBef>
          <a:spcPts val="615"/>
        </a:spcBef>
        <a:buFont typeface="Arial" panose="020B0604020202020204" pitchFamily="34" charset="0"/>
        <a:buChar char="•"/>
        <a:defRPr sz="2215" kern="1200">
          <a:solidFill>
            <a:schemeClr val="tx1"/>
          </a:solidFill>
          <a:latin typeface="+mn-lt"/>
          <a:ea typeface="+mn-ea"/>
          <a:cs typeface="+mn-cs"/>
        </a:defRPr>
      </a:lvl7pPr>
      <a:lvl8pPr marL="4219675" indent="-281312" algn="l" defTabSz="1125247" rtl="0" eaLnBrk="1" latinLnBrk="0" hangingPunct="1">
        <a:lnSpc>
          <a:spcPct val="90000"/>
        </a:lnSpc>
        <a:spcBef>
          <a:spcPts val="615"/>
        </a:spcBef>
        <a:buFont typeface="Arial" panose="020B0604020202020204" pitchFamily="34" charset="0"/>
        <a:buChar char="•"/>
        <a:defRPr sz="2215" kern="1200">
          <a:solidFill>
            <a:schemeClr val="tx1"/>
          </a:solidFill>
          <a:latin typeface="+mn-lt"/>
          <a:ea typeface="+mn-ea"/>
          <a:cs typeface="+mn-cs"/>
        </a:defRPr>
      </a:lvl8pPr>
      <a:lvl9pPr marL="4782297" indent="-281312" algn="l" defTabSz="1125247" rtl="0" eaLnBrk="1" latinLnBrk="0" hangingPunct="1">
        <a:lnSpc>
          <a:spcPct val="90000"/>
        </a:lnSpc>
        <a:spcBef>
          <a:spcPts val="615"/>
        </a:spcBef>
        <a:buFont typeface="Arial" panose="020B0604020202020204" pitchFamily="34" charset="0"/>
        <a:buChar char="•"/>
        <a:defRPr sz="221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125247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1pPr>
      <a:lvl2pPr marL="562624" algn="l" defTabSz="1125247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2pPr>
      <a:lvl3pPr marL="1125247" algn="l" defTabSz="1125247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3pPr>
      <a:lvl4pPr marL="1687869" algn="l" defTabSz="1125247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4pPr>
      <a:lvl5pPr marL="2250494" algn="l" defTabSz="1125247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5pPr>
      <a:lvl6pPr marL="2813116" algn="l" defTabSz="1125247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6pPr>
      <a:lvl7pPr marL="3375740" algn="l" defTabSz="1125247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7pPr>
      <a:lvl8pPr marL="3938363" algn="l" defTabSz="1125247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8pPr>
      <a:lvl9pPr marL="4500986" algn="l" defTabSz="1125247" rtl="0" eaLnBrk="1" latinLnBrk="0" hangingPunct="1">
        <a:defRPr sz="221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9295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  <p:sldLayoutId id="2147483784" r:id="rId12"/>
    <p:sldLayoutId id="2147483785" r:id="rId13"/>
    <p:sldLayoutId id="2147483786" r:id="rId14"/>
  </p:sldLayoutIdLst>
  <p:txStyles>
    <p:titleStyle>
      <a:lvl1pPr algn="l" defTabSz="914217" rtl="0" eaLnBrk="1" latinLnBrk="0" hangingPunct="1">
        <a:lnSpc>
          <a:spcPct val="90000"/>
        </a:lnSpc>
        <a:spcBef>
          <a:spcPct val="0"/>
        </a:spcBef>
        <a:buNone/>
        <a:defRPr sz="439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54" indent="-228554" algn="l" defTabSz="91421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663" indent="-228554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771" indent="-228554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9880" indent="-228554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989" indent="-228554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097" indent="-228554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206" indent="-228554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314" indent="-228554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423" indent="-228554" algn="l" defTabSz="91421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09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17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326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434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543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651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199760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6868" algn="l" defTabSz="91421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9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13" Type="http://schemas.openxmlformats.org/officeDocument/2006/relationships/image" Target="../media/image40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sv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Relationship Id="rId14" Type="http://schemas.openxmlformats.org/officeDocument/2006/relationships/image" Target="../media/image41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4AA088A-C283-4B08-A8AE-BAC67E9B38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23" b="7823"/>
          <a:stretch/>
        </p:blipFill>
        <p:spPr>
          <a:xfrm>
            <a:off x="1" y="893"/>
            <a:ext cx="12192000" cy="6856215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EEF21BFF-7060-4FFE-87D5-8FE8A2123BA1}"/>
              </a:ext>
            </a:extLst>
          </p:cNvPr>
          <p:cNvSpPr/>
          <p:nvPr/>
        </p:nvSpPr>
        <p:spPr bwMode="gray">
          <a:xfrm rot="10800000">
            <a:off x="-960120" y="891"/>
            <a:ext cx="13152120" cy="6856216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32000">
                <a:srgbClr val="FFFFFF">
                  <a:alpha val="76000"/>
                </a:srgbClr>
              </a:gs>
              <a:gs pos="100000">
                <a:schemeClr val="bg1">
                  <a:lumMod val="62000"/>
                  <a:lumOff val="38000"/>
                  <a:alpha val="0"/>
                </a:schemeClr>
              </a:gs>
            </a:gsLst>
            <a:lin ang="0" scaled="1"/>
            <a:tileRect/>
          </a:gradFill>
          <a:ln w="6350" algn="ctr">
            <a:noFill/>
            <a:miter lim="800000"/>
            <a:headEnd/>
            <a:tailEnd/>
          </a:ln>
          <a:effectLst/>
        </p:spPr>
        <p:txBody>
          <a:bodyPr lIns="119933" tIns="95946" rIns="119933" bIns="95946" rtlCol="0" anchor="ctr"/>
          <a:lstStyle/>
          <a:p>
            <a:pPr marL="0" marR="0" lvl="0" indent="0" algn="ctr" defTabSz="1218682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0AB00"/>
              </a:buClr>
              <a:buSzPct val="80000"/>
              <a:buFontTx/>
              <a:buNone/>
              <a:tabLst/>
              <a:defRPr/>
            </a:pPr>
            <a:endParaRPr kumimoji="0" lang="en-US" sz="2399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094733-94C1-44AB-9434-A5F53F963517}"/>
              </a:ext>
            </a:extLst>
          </p:cNvPr>
          <p:cNvSpPr txBox="1"/>
          <p:nvPr/>
        </p:nvSpPr>
        <p:spPr>
          <a:xfrm>
            <a:off x="-2" y="505"/>
            <a:ext cx="6237173" cy="258532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5" lon="0" rev="21599978"/>
              </a:camera>
              <a:lightRig rig="threePt" dir="t"/>
            </a:scene3d>
          </a:bodyPr>
          <a:lstStyle/>
          <a:p>
            <a:pPr marL="0" marR="0" lvl="0" indent="0" algn="l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effectLst>
                  <a:glow>
                    <a:srgbClr val="A2BC27">
                      <a:alpha val="40000"/>
                    </a:srgbClr>
                  </a:glow>
                  <a:reflection stA="45000" endPos="0" dist="50800" dir="5400000" sy="-100000" algn="bl" rotWithShape="0"/>
                </a:effectLs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International Communications in China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208C071-86E5-C8D7-B272-AA651374D116}"/>
              </a:ext>
            </a:extLst>
          </p:cNvPr>
          <p:cNvGrpSpPr/>
          <p:nvPr/>
        </p:nvGrpSpPr>
        <p:grpSpPr>
          <a:xfrm>
            <a:off x="4931410" y="2363289"/>
            <a:ext cx="7393677" cy="992743"/>
            <a:chOff x="4931410" y="2623171"/>
            <a:chExt cx="7393677" cy="992743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38B2BB-6BEF-4D04-AF7F-FB2C3DBD859F}"/>
                </a:ext>
              </a:extLst>
            </p:cNvPr>
            <p:cNvCxnSpPr/>
            <p:nvPr/>
          </p:nvCxnSpPr>
          <p:spPr>
            <a:xfrm>
              <a:off x="4931410" y="3615914"/>
              <a:ext cx="6858000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9DE50A47-2951-4D60-8D2B-5C4274263A32}"/>
                </a:ext>
              </a:extLst>
            </p:cNvPr>
            <p:cNvSpPr txBox="1"/>
            <p:nvPr/>
          </p:nvSpPr>
          <p:spPr>
            <a:xfrm>
              <a:off x="6096000" y="2894649"/>
              <a:ext cx="622908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2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Roboto Light"/>
                </a:rPr>
                <a:t>Introduction &amp; Context</a:t>
              </a:r>
              <a:endParaRPr kumimoji="0" lang="en-I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Roboto Light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D3D3E39F-F2DC-4E98-8E93-6DCCE9D1185B}"/>
                </a:ext>
              </a:extLst>
            </p:cNvPr>
            <p:cNvSpPr txBox="1"/>
            <p:nvPr/>
          </p:nvSpPr>
          <p:spPr>
            <a:xfrm>
              <a:off x="5007612" y="2623171"/>
              <a:ext cx="953859" cy="92309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IN" sz="5398" b="0" i="0" u="none" strike="noStrike" kern="1200" cap="none" spc="0" normalizeH="0" baseline="0" noProof="0" dirty="0">
                  <a:ln>
                    <a:noFill/>
                  </a:ln>
                  <a:solidFill>
                    <a:srgbClr val="595959"/>
                  </a:solidFill>
                  <a:effectLst/>
                  <a:uLnTx/>
                  <a:uFillTx/>
                  <a:latin typeface="Arial"/>
                  <a:ea typeface="+mn-ea"/>
                  <a:cs typeface="Roboto Light"/>
                </a:rPr>
                <a:t>01</a:t>
              </a:r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1F4E58DC-DE3A-4670-8E00-8764C2B78EA6}"/>
              </a:ext>
            </a:extLst>
          </p:cNvPr>
          <p:cNvSpPr/>
          <p:nvPr/>
        </p:nvSpPr>
        <p:spPr>
          <a:xfrm>
            <a:off x="6967098" y="1428216"/>
            <a:ext cx="385719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1088449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Roboto" panose="02000000000000000000" pitchFamily="2" charset="0"/>
                <a:cs typeface="Arial" panose="020B0604020202020204" pitchFamily="34" charset="0"/>
              </a:rPr>
              <a:t>Agenda: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Roboto" panose="02000000000000000000" pitchFamily="2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1FF5D7F-58B0-C0BF-BDFF-39B5D84AFA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64886" y="0"/>
            <a:ext cx="1727113" cy="786384"/>
          </a:xfrm>
          <a:prstGeom prst="rect">
            <a:avLst/>
          </a:prstGeom>
          <a:blipFill dpi="0" rotWithShape="1">
            <a:blip r:embed="rId3"/>
            <a:srcRect/>
            <a:stretch>
              <a:fillRect l="-2424" t="-13982" r="-2628" b="-14800"/>
            </a:stretch>
          </a:blipFill>
          <a:ln w="12700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ctr" anchorCtr="0" upright="1">
            <a:noAutofit/>
          </a:bodyPr>
          <a:lstStyle/>
          <a:p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F527B22-528B-7154-6DC3-889920E0DED2}"/>
              </a:ext>
            </a:extLst>
          </p:cNvPr>
          <p:cNvGrpSpPr/>
          <p:nvPr/>
        </p:nvGrpSpPr>
        <p:grpSpPr>
          <a:xfrm>
            <a:off x="4929805" y="3326733"/>
            <a:ext cx="6858000" cy="1146269"/>
            <a:chOff x="4929805" y="3625116"/>
            <a:chExt cx="6858000" cy="1146269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CCC5331B-4638-448B-9522-ABC659843B7C}"/>
                </a:ext>
              </a:extLst>
            </p:cNvPr>
            <p:cNvSpPr txBox="1"/>
            <p:nvPr/>
          </p:nvSpPr>
          <p:spPr>
            <a:xfrm>
              <a:off x="6096000" y="3776965"/>
              <a:ext cx="4368886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2800" dirty="0">
                  <a:solidFill>
                    <a:srgbClr val="000000"/>
                  </a:solidFill>
                  <a:latin typeface="Arial"/>
                  <a:cs typeface="Roboto Light"/>
                </a:rPr>
                <a:t>Hofstede’s Dimensions applied to China</a:t>
              </a:r>
              <a:endParaRPr kumimoji="0" lang="en-IN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Roboto Light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876534E8-145B-43F9-9318-B8D070020394}"/>
                </a:ext>
              </a:extLst>
            </p:cNvPr>
            <p:cNvSpPr txBox="1"/>
            <p:nvPr/>
          </p:nvSpPr>
          <p:spPr>
            <a:xfrm>
              <a:off x="5007612" y="3625116"/>
              <a:ext cx="953859" cy="92309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algn="l" defTabSz="914126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IN" sz="5398" b="0" i="0" u="none" strike="noStrike" kern="1200" cap="none" spc="0" normalizeH="0" baseline="0" noProof="0" dirty="0">
                  <a:ln>
                    <a:noFill/>
                  </a:ln>
                  <a:solidFill>
                    <a:srgbClr val="595959"/>
                  </a:solidFill>
                  <a:effectLst/>
                  <a:uLnTx/>
                  <a:uFillTx/>
                  <a:latin typeface="Arial"/>
                  <a:ea typeface="+mn-ea"/>
                  <a:cs typeface="Roboto Light"/>
                </a:rPr>
                <a:t>02</a:t>
              </a:r>
            </a:p>
          </p:txBody>
        </p: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DE1CD70-20F1-C163-A41D-36F2E49BE700}"/>
                </a:ext>
              </a:extLst>
            </p:cNvPr>
            <p:cNvCxnSpPr/>
            <p:nvPr/>
          </p:nvCxnSpPr>
          <p:spPr>
            <a:xfrm>
              <a:off x="4929805" y="4771385"/>
              <a:ext cx="6858000" cy="0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3BEBAE13-80C7-D48E-6C14-56DB6CF8BEB8}"/>
              </a:ext>
            </a:extLst>
          </p:cNvPr>
          <p:cNvSpPr txBox="1"/>
          <p:nvPr/>
        </p:nvSpPr>
        <p:spPr>
          <a:xfrm>
            <a:off x="6096000" y="4440381"/>
            <a:ext cx="622908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sz="2800" dirty="0"/>
              <a:t>Samovar &amp; Porter’s Model</a:t>
            </a:r>
          </a:p>
          <a:p>
            <a:r>
              <a:rPr lang="en-US" sz="2800" i="1" dirty="0"/>
              <a:t>Cultural Identity, In-Group vs Out-Group Communication &amp; Guanxi in China</a:t>
            </a:r>
            <a:endParaRPr lang="en-US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B6EAC2-008D-7106-49B9-85396417DC3F}"/>
              </a:ext>
            </a:extLst>
          </p:cNvPr>
          <p:cNvSpPr txBox="1"/>
          <p:nvPr/>
        </p:nvSpPr>
        <p:spPr>
          <a:xfrm>
            <a:off x="5006007" y="4598238"/>
            <a:ext cx="954107" cy="9230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5398" b="0" i="0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Roboto Light"/>
              </a:rPr>
              <a:t>03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F4395DF-24D1-1D47-6030-B70164F952CB}"/>
              </a:ext>
            </a:extLst>
          </p:cNvPr>
          <p:cNvCxnSpPr/>
          <p:nvPr/>
        </p:nvCxnSpPr>
        <p:spPr>
          <a:xfrm>
            <a:off x="4928457" y="5801888"/>
            <a:ext cx="6858000" cy="0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71284701-96FE-F471-F517-AE4093472814}"/>
              </a:ext>
            </a:extLst>
          </p:cNvPr>
          <p:cNvSpPr txBox="1"/>
          <p:nvPr/>
        </p:nvSpPr>
        <p:spPr>
          <a:xfrm>
            <a:off x="6345807" y="5949447"/>
            <a:ext cx="58461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Roboto Light"/>
              </a:rPr>
              <a:t>Conclusions &amp; </a:t>
            </a:r>
            <a:r>
              <a:rPr lang="en-US" sz="2800" dirty="0">
                <a:solidFill>
                  <a:srgbClr val="000000"/>
                </a:solidFill>
                <a:latin typeface="Arial"/>
                <a:cs typeface="Roboto Light"/>
              </a:rPr>
              <a:t>Recommendations</a:t>
            </a:r>
            <a:endParaRPr kumimoji="0" lang="en-IN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Roboto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E823FB-9218-B7D2-1EC6-B4433DAD2253}"/>
              </a:ext>
            </a:extLst>
          </p:cNvPr>
          <p:cNvSpPr txBox="1"/>
          <p:nvPr/>
        </p:nvSpPr>
        <p:spPr>
          <a:xfrm>
            <a:off x="5004659" y="5713506"/>
            <a:ext cx="954107" cy="9230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12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IN" sz="5398" b="0" i="0" u="none" strike="noStrike" kern="120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Arial"/>
                <a:ea typeface="+mn-ea"/>
                <a:cs typeface="Roboto Light"/>
              </a:rPr>
              <a:t>0</a:t>
            </a:r>
            <a:r>
              <a:rPr lang="en-IN" sz="5398" dirty="0">
                <a:solidFill>
                  <a:srgbClr val="595959"/>
                </a:solidFill>
                <a:latin typeface="Arial"/>
                <a:cs typeface="Roboto Light"/>
              </a:rPr>
              <a:t>4</a:t>
            </a:r>
            <a:endParaRPr kumimoji="0" lang="en-IN" sz="5398" b="0" i="0" u="none" strike="noStrike" kern="1200" cap="none" spc="0" normalizeH="0" baseline="0" noProof="0" dirty="0">
              <a:ln>
                <a:noFill/>
              </a:ln>
              <a:solidFill>
                <a:srgbClr val="595959"/>
              </a:solidFill>
              <a:effectLst/>
              <a:uLnTx/>
              <a:uFillTx/>
              <a:latin typeface="Arial"/>
              <a:ea typeface="+mn-ea"/>
              <a:cs typeface="Roboto Ligh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D2370D-06A6-5419-A591-8FB0CA707FEA}"/>
              </a:ext>
            </a:extLst>
          </p:cNvPr>
          <p:cNvSpPr txBox="1"/>
          <p:nvPr/>
        </p:nvSpPr>
        <p:spPr>
          <a:xfrm>
            <a:off x="6345807" y="0"/>
            <a:ext cx="405143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Module: International Business Communications</a:t>
            </a:r>
            <a:br>
              <a:rPr lang="en-GB" sz="1400" b="1" dirty="0"/>
            </a:br>
            <a:r>
              <a:rPr lang="en-GB" sz="1400" b="1" dirty="0"/>
              <a:t>Module Code: LCBB6023</a:t>
            </a:r>
            <a:br>
              <a:rPr lang="en-GB" sz="1400" b="1" dirty="0"/>
            </a:br>
            <a:r>
              <a:rPr lang="en-GB" sz="1400" b="1" dirty="0"/>
              <a:t>Lecturer: Mr. Afzal Munna</a:t>
            </a:r>
          </a:p>
          <a:p>
            <a:r>
              <a:rPr lang="en-GB" sz="1400" b="1" dirty="0"/>
              <a:t>Assignment Title: Individual Presentation</a:t>
            </a:r>
          </a:p>
          <a:p>
            <a:r>
              <a:rPr lang="nl-NL" sz="1400" b="1" dirty="0"/>
              <a:t>Student Name: Tefik Leshkov </a:t>
            </a:r>
            <a:br>
              <a:rPr lang="nl-NL" sz="1400" b="1" dirty="0"/>
            </a:br>
            <a:r>
              <a:rPr lang="nl-NL" sz="1400" b="1" dirty="0"/>
              <a:t>Student ID: 231601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5055079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695790-2C14-9FD0-B563-58EAE3D618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44FF9C-5C65-2C82-487D-57F6B01F0ABB}"/>
              </a:ext>
            </a:extLst>
          </p:cNvPr>
          <p:cNvSpPr txBox="1"/>
          <p:nvPr/>
        </p:nvSpPr>
        <p:spPr>
          <a:xfrm>
            <a:off x="170396" y="126875"/>
            <a:ext cx="6496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Introduction &amp; Context </a:t>
            </a:r>
            <a:endParaRPr lang="en-GB" sz="3200" b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CCFBF3C-177C-21A5-3E7D-5E0EAA6EBE92}"/>
              </a:ext>
            </a:extLst>
          </p:cNvPr>
          <p:cNvSpPr txBox="1"/>
          <p:nvPr/>
        </p:nvSpPr>
        <p:spPr>
          <a:xfrm>
            <a:off x="388106" y="702974"/>
            <a:ext cx="3422743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China’s strong cultural dimensions allow meaningful analysis using Hofstede and Samovar &amp; Porter.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CC669D3-6822-9E2D-4F17-8BA6E21E611C}"/>
              </a:ext>
            </a:extLst>
          </p:cNvPr>
          <p:cNvSpPr/>
          <p:nvPr/>
        </p:nvSpPr>
        <p:spPr bwMode="auto">
          <a:xfrm flipV="1">
            <a:off x="2954988" y="4495777"/>
            <a:ext cx="1564170" cy="1419329"/>
          </a:xfrm>
          <a:custGeom>
            <a:avLst/>
            <a:gdLst>
              <a:gd name="connsiteX0" fmla="*/ 0 w 1595535"/>
              <a:gd name="connsiteY0" fmla="*/ 877077 h 877077"/>
              <a:gd name="connsiteX1" fmla="*/ 1250302 w 1595535"/>
              <a:gd name="connsiteY1" fmla="*/ 0 h 877077"/>
              <a:gd name="connsiteX2" fmla="*/ 1595535 w 1595535"/>
              <a:gd name="connsiteY2" fmla="*/ 0 h 87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95535" h="877077">
                <a:moveTo>
                  <a:pt x="0" y="877077"/>
                </a:moveTo>
                <a:lnTo>
                  <a:pt x="1250302" y="0"/>
                </a:lnTo>
                <a:lnTo>
                  <a:pt x="1595535" y="0"/>
                </a:lnTo>
              </a:path>
            </a:pathLst>
          </a:custGeom>
          <a:noFill/>
          <a:ln w="10000" cap="flat" cmpd="sng" algn="ctr">
            <a:solidFill>
              <a:srgbClr val="999999"/>
            </a:solidFill>
            <a:prstDash val="lgDash"/>
            <a:headEnd type="none" w="med" len="med"/>
            <a:tailEnd type="oval" w="med" len="me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765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EEA9A-27E6-EFF4-5F03-96D63CC63184}"/>
              </a:ext>
            </a:extLst>
          </p:cNvPr>
          <p:cNvSpPr/>
          <p:nvPr/>
        </p:nvSpPr>
        <p:spPr bwMode="auto">
          <a:xfrm>
            <a:off x="2954988" y="1861765"/>
            <a:ext cx="1564170" cy="1152044"/>
          </a:xfrm>
          <a:custGeom>
            <a:avLst/>
            <a:gdLst>
              <a:gd name="connsiteX0" fmla="*/ 0 w 1595535"/>
              <a:gd name="connsiteY0" fmla="*/ 877077 h 877077"/>
              <a:gd name="connsiteX1" fmla="*/ 1250302 w 1595535"/>
              <a:gd name="connsiteY1" fmla="*/ 0 h 877077"/>
              <a:gd name="connsiteX2" fmla="*/ 1595535 w 1595535"/>
              <a:gd name="connsiteY2" fmla="*/ 0 h 87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95535" h="877077">
                <a:moveTo>
                  <a:pt x="0" y="877077"/>
                </a:moveTo>
                <a:lnTo>
                  <a:pt x="1250302" y="0"/>
                </a:lnTo>
                <a:lnTo>
                  <a:pt x="1595535" y="0"/>
                </a:lnTo>
              </a:path>
            </a:pathLst>
          </a:custGeom>
          <a:noFill/>
          <a:ln w="10000" cap="flat" cmpd="sng" algn="ctr">
            <a:solidFill>
              <a:srgbClr val="999999"/>
            </a:solidFill>
            <a:prstDash val="lgDash"/>
            <a:headEnd type="none" w="med" len="med"/>
            <a:tailEnd type="oval" w="med" len="me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IN" sz="1765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egoe UI" panose="020B0502040204020203" pitchFamily="34" charset="0"/>
              <a:ea typeface="+mn-ea"/>
              <a:cs typeface="+mn-cs"/>
            </a:endParaRP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1A9F97C-3783-B2C6-E6C7-2035602D6DA6}"/>
              </a:ext>
            </a:extLst>
          </p:cNvPr>
          <p:cNvCxnSpPr/>
          <p:nvPr/>
        </p:nvCxnSpPr>
        <p:spPr>
          <a:xfrm>
            <a:off x="3284286" y="3976945"/>
            <a:ext cx="1234871" cy="0"/>
          </a:xfrm>
          <a:prstGeom prst="straightConnector1">
            <a:avLst/>
          </a:prstGeom>
          <a:noFill/>
          <a:ln w="10000" cap="flat" cmpd="sng" algn="ctr">
            <a:solidFill>
              <a:srgbClr val="999999"/>
            </a:solidFill>
            <a:prstDash val="lgDash"/>
            <a:headEnd type="none"/>
            <a:tailEnd type="oval"/>
          </a:ln>
          <a:effectLst/>
        </p:spPr>
      </p:cxn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E618E0B-EFDC-F54F-39DA-4D54B2C32C99}"/>
              </a:ext>
            </a:extLst>
          </p:cNvPr>
          <p:cNvGrpSpPr/>
          <p:nvPr/>
        </p:nvGrpSpPr>
        <p:grpSpPr>
          <a:xfrm>
            <a:off x="4899815" y="1141825"/>
            <a:ext cx="7204691" cy="1645687"/>
            <a:chOff x="6115048" y="663721"/>
            <a:chExt cx="7204691" cy="1645687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DA7BECF-DCB6-F665-07E7-587C3D41D4EC}"/>
                </a:ext>
              </a:extLst>
            </p:cNvPr>
            <p:cNvSpPr/>
            <p:nvPr/>
          </p:nvSpPr>
          <p:spPr>
            <a:xfrm>
              <a:off x="6115048" y="663721"/>
              <a:ext cx="7204691" cy="1645687"/>
            </a:xfrm>
            <a:prstGeom prst="rect">
              <a:avLst/>
            </a:prstGeom>
          </p:spPr>
          <p:txBody>
            <a:bodyPr wrap="square" lIns="182802" tIns="146242" rIns="182802" bIns="146242" anchor="ctr" anchorCtr="0">
              <a:noAutofit/>
            </a:bodyPr>
            <a:lstStyle/>
            <a:p>
              <a:pPr defTabSz="685280">
                <a:defRPr/>
              </a:pPr>
              <a:r>
                <a:rPr lang="en-US" sz="3600" b="1" dirty="0">
                  <a:latin typeface="Arial" panose="020B0604020202020204" pitchFamily="34" charset="0"/>
                  <a:cs typeface="Arial" panose="020B0604020202020204" pitchFamily="34" charset="0"/>
                </a:rPr>
                <a:t>Major global economic power</a:t>
              </a:r>
              <a:br>
                <a:rPr kumimoji="0" lang="en-US" sz="3600" b="0" i="0" u="none" strike="noStrike" kern="0" cap="none" spc="0" normalizeH="0" baseline="0" noProof="0" dirty="0">
                  <a:ln>
                    <a:noFill/>
                  </a:ln>
                  <a:solidFill>
                    <a:srgbClr val="FFC000"/>
                  </a:solidFill>
                  <a:effectLst/>
                  <a:uLnTx/>
                  <a:uFillTx/>
                  <a:latin typeface="Arial" panose="020B0604020202020204" pitchFamily="34" charset="0"/>
                  <a:cs typeface="Arial" panose="020B0604020202020204" pitchFamily="34" charset="0"/>
                </a:rPr>
              </a:br>
              <a:endPara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Segoe UI" panose="020B0502040204020203" pitchFamily="34" charset="0"/>
                <a:cs typeface="Segoe UI" panose="020B0502040204020203" pitchFamily="34" charset="0"/>
              </a:endParaRPr>
            </a:p>
          </p:txBody>
        </p: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7035A9C-7EE5-0B1C-FA31-D67D5C5C6428}"/>
                </a:ext>
              </a:extLst>
            </p:cNvPr>
            <p:cNvCxnSpPr>
              <a:cxnSpLocks/>
            </p:cNvCxnSpPr>
            <p:nvPr/>
          </p:nvCxnSpPr>
          <p:spPr>
            <a:xfrm>
              <a:off x="6115049" y="950553"/>
              <a:ext cx="0" cy="1072022"/>
            </a:xfrm>
            <a:prstGeom prst="line">
              <a:avLst/>
            </a:prstGeom>
            <a:noFill/>
            <a:ln w="6350" cap="rnd" cmpd="sng" algn="ctr">
              <a:solidFill>
                <a:srgbClr val="FFFFFF">
                  <a:lumMod val="75000"/>
                </a:srgbClr>
              </a:solidFill>
              <a:prstDash val="solid"/>
              <a:headEnd type="none"/>
              <a:tailEnd type="none"/>
            </a:ln>
            <a:effectLst/>
          </p:spPr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63E4CE8C-5204-B0FE-3FCB-ACC705F9F672}"/>
              </a:ext>
            </a:extLst>
          </p:cNvPr>
          <p:cNvGrpSpPr/>
          <p:nvPr/>
        </p:nvGrpSpPr>
        <p:grpSpPr>
          <a:xfrm>
            <a:off x="4899816" y="3149711"/>
            <a:ext cx="7551054" cy="1645687"/>
            <a:chOff x="6115049" y="2460423"/>
            <a:chExt cx="7551054" cy="1645687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11583A2-2AC0-A134-E3DC-E9CEFC6B2601}"/>
                </a:ext>
              </a:extLst>
            </p:cNvPr>
            <p:cNvSpPr/>
            <p:nvPr/>
          </p:nvSpPr>
          <p:spPr>
            <a:xfrm>
              <a:off x="6115049" y="2460423"/>
              <a:ext cx="7551054" cy="1645687"/>
            </a:xfrm>
            <a:prstGeom prst="rect">
              <a:avLst/>
            </a:prstGeom>
          </p:spPr>
          <p:txBody>
            <a:bodyPr wrap="square" lIns="182802" tIns="146242" rIns="182802" bIns="146242" anchor="ctr" anchorCtr="0">
              <a:noAutofit/>
            </a:bodyPr>
            <a:lstStyle/>
            <a:p>
              <a:pPr>
                <a:buNone/>
              </a:pPr>
              <a:r>
                <a:rPr lang="en-US" sz="3600" b="1" dirty="0">
                  <a:latin typeface="Arial" panose="020B0604020202020204" pitchFamily="34" charset="0"/>
                  <a:cs typeface="Arial" panose="020B0604020202020204" pitchFamily="34" charset="0"/>
                </a:rPr>
                <a:t>Distinct and influential communication culture</a:t>
              </a:r>
            </a:p>
          </p:txBody>
        </p: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AD6BB02-6B64-0814-6795-A46616BFF919}"/>
                </a:ext>
              </a:extLst>
            </p:cNvPr>
            <p:cNvCxnSpPr>
              <a:cxnSpLocks/>
            </p:cNvCxnSpPr>
            <p:nvPr/>
          </p:nvCxnSpPr>
          <p:spPr>
            <a:xfrm>
              <a:off x="6115050" y="2783765"/>
              <a:ext cx="0" cy="1072022"/>
            </a:xfrm>
            <a:prstGeom prst="line">
              <a:avLst/>
            </a:prstGeom>
            <a:noFill/>
            <a:ln w="6350" cap="rnd" cmpd="sng" algn="ctr">
              <a:solidFill>
                <a:srgbClr val="FFFFFF">
                  <a:lumMod val="75000"/>
                </a:srgbClr>
              </a:solidFill>
              <a:prstDash val="solid"/>
              <a:headEnd type="none"/>
              <a:tailEnd type="none"/>
            </a:ln>
            <a:effectLst/>
          </p:spPr>
        </p:cxn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AD9F9BCB-7AA1-4626-A097-28EF5084FB21}"/>
              </a:ext>
            </a:extLst>
          </p:cNvPr>
          <p:cNvGrpSpPr/>
          <p:nvPr/>
        </p:nvGrpSpPr>
        <p:grpSpPr>
          <a:xfrm>
            <a:off x="4899816" y="5079704"/>
            <a:ext cx="7551054" cy="1645687"/>
            <a:chOff x="6115049" y="4455172"/>
            <a:chExt cx="7551054" cy="1645687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FBF0294B-6CBF-6E0F-E8C2-72F62633F870}"/>
                </a:ext>
              </a:extLst>
            </p:cNvPr>
            <p:cNvSpPr/>
            <p:nvPr/>
          </p:nvSpPr>
          <p:spPr>
            <a:xfrm>
              <a:off x="6115049" y="4455172"/>
              <a:ext cx="7551054" cy="1645687"/>
            </a:xfrm>
            <a:prstGeom prst="rect">
              <a:avLst/>
            </a:prstGeom>
          </p:spPr>
          <p:txBody>
            <a:bodyPr wrap="square" lIns="182802" tIns="146242" rIns="182802" bIns="146242" anchor="ctr" anchorCtr="0">
              <a:noAutofit/>
            </a:bodyPr>
            <a:lstStyle/>
            <a:p>
              <a:pPr>
                <a:buNone/>
              </a:pPr>
              <a:r>
                <a:rPr lang="en-US" sz="3600" b="1" dirty="0">
                  <a:latin typeface="Arial" panose="020B0604020202020204" pitchFamily="34" charset="0"/>
                  <a:cs typeface="Arial" panose="020B0604020202020204" pitchFamily="34" charset="0"/>
                </a:rPr>
                <a:t>Frequent misunderstandings with Western partners</a:t>
              </a:r>
            </a:p>
          </p:txBody>
        </p: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0E11CBD-6FCE-2F32-BD1D-5647097F9806}"/>
                </a:ext>
              </a:extLst>
            </p:cNvPr>
            <p:cNvCxnSpPr>
              <a:cxnSpLocks/>
            </p:cNvCxnSpPr>
            <p:nvPr/>
          </p:nvCxnSpPr>
          <p:spPr>
            <a:xfrm>
              <a:off x="6115049" y="4739317"/>
              <a:ext cx="0" cy="1072022"/>
            </a:xfrm>
            <a:prstGeom prst="line">
              <a:avLst/>
            </a:prstGeom>
            <a:noFill/>
            <a:ln w="6350" cap="rnd" cmpd="sng" algn="ctr">
              <a:solidFill>
                <a:srgbClr val="FFFFFF">
                  <a:lumMod val="75000"/>
                </a:srgbClr>
              </a:solidFill>
              <a:prstDash val="solid"/>
              <a:headEnd type="none"/>
              <a:tailEnd type="none"/>
            </a:ln>
            <a:effectLst/>
          </p:spPr>
        </p:cxnSp>
      </p:grpSp>
      <p:sp>
        <p:nvSpPr>
          <p:cNvPr id="60" name="Oval 59">
            <a:extLst>
              <a:ext uri="{FF2B5EF4-FFF2-40B4-BE49-F238E27FC236}">
                <a16:creationId xmlns:a16="http://schemas.microsoft.com/office/drawing/2014/main" id="{A5B060D5-BE50-6C4A-82FA-5E24F2C477BA}"/>
              </a:ext>
            </a:extLst>
          </p:cNvPr>
          <p:cNvSpPr/>
          <p:nvPr/>
        </p:nvSpPr>
        <p:spPr bwMode="gray">
          <a:xfrm>
            <a:off x="279249" y="2437899"/>
            <a:ext cx="3313890" cy="3313890"/>
          </a:xfrm>
          <a:prstGeom prst="ellipse">
            <a:avLst/>
          </a:prstGeom>
          <a:noFill/>
          <a:ln w="25400" algn="ctr">
            <a:noFill/>
            <a:miter lim="800000"/>
            <a:headEnd/>
            <a:tailEnd/>
          </a:ln>
        </p:spPr>
        <p:txBody>
          <a:bodyPr lIns="90000" tIns="72000" rIns="90000" bIns="72000" rtlCol="0" anchor="ctr"/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0AB00"/>
              </a:buClr>
              <a:buSzPct val="80000"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err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Arial Unicode MS" pitchFamily="34" charset="-128"/>
              <a:cs typeface="Arial Unicode MS" pitchFamily="34" charset="-128"/>
            </a:endParaRP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22914321-3BC1-60A9-5B85-35C182DDF5ED}"/>
              </a:ext>
            </a:extLst>
          </p:cNvPr>
          <p:cNvGrpSpPr/>
          <p:nvPr/>
        </p:nvGrpSpPr>
        <p:grpSpPr>
          <a:xfrm>
            <a:off x="388106" y="2546756"/>
            <a:ext cx="3096177" cy="3096177"/>
            <a:chOff x="3274933" y="1961867"/>
            <a:chExt cx="1224488" cy="1224488"/>
          </a:xfrm>
        </p:grpSpPr>
        <p:sp>
          <p:nvSpPr>
            <p:cNvPr id="62" name="Arc 61">
              <a:extLst>
                <a:ext uri="{FF2B5EF4-FFF2-40B4-BE49-F238E27FC236}">
                  <a16:creationId xmlns:a16="http://schemas.microsoft.com/office/drawing/2014/main" id="{F62B3D64-2AA8-19A6-6624-07A13A7910F8}"/>
                </a:ext>
              </a:extLst>
            </p:cNvPr>
            <p:cNvSpPr/>
            <p:nvPr/>
          </p:nvSpPr>
          <p:spPr>
            <a:xfrm>
              <a:off x="3398516" y="2069507"/>
              <a:ext cx="996516" cy="996516"/>
            </a:xfrm>
            <a:prstGeom prst="arc">
              <a:avLst>
                <a:gd name="adj1" fmla="val 2508348"/>
                <a:gd name="adj2" fmla="val 18894755"/>
              </a:avLst>
            </a:prstGeom>
            <a:noFill/>
            <a:ln w="28575" cap="rnd" cmpd="sng" algn="ctr">
              <a:solidFill>
                <a:srgbClr val="1B90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63" name="Arc 62">
              <a:extLst>
                <a:ext uri="{FF2B5EF4-FFF2-40B4-BE49-F238E27FC236}">
                  <a16:creationId xmlns:a16="http://schemas.microsoft.com/office/drawing/2014/main" id="{8CC56E95-D4CD-4C52-7FDB-699A2D45B492}"/>
                </a:ext>
              </a:extLst>
            </p:cNvPr>
            <p:cNvSpPr/>
            <p:nvPr/>
          </p:nvSpPr>
          <p:spPr>
            <a:xfrm>
              <a:off x="3274933" y="1961867"/>
              <a:ext cx="1224488" cy="1224488"/>
            </a:xfrm>
            <a:prstGeom prst="arc">
              <a:avLst>
                <a:gd name="adj1" fmla="val 1061995"/>
                <a:gd name="adj2" fmla="val 10804133"/>
              </a:avLst>
            </a:prstGeom>
            <a:noFill/>
            <a:ln w="57150" cap="rnd" cmpd="sng" algn="ctr">
              <a:solidFill>
                <a:srgbClr val="1B90FF"/>
              </a:solidFill>
              <a:prstDash val="solid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64" name="Arc 63">
              <a:extLst>
                <a:ext uri="{FF2B5EF4-FFF2-40B4-BE49-F238E27FC236}">
                  <a16:creationId xmlns:a16="http://schemas.microsoft.com/office/drawing/2014/main" id="{53B44285-A5E6-BF7A-2696-9388289F8033}"/>
                </a:ext>
              </a:extLst>
            </p:cNvPr>
            <p:cNvSpPr/>
            <p:nvPr/>
          </p:nvSpPr>
          <p:spPr>
            <a:xfrm>
              <a:off x="3274933" y="1961867"/>
              <a:ext cx="1224487" cy="1224488"/>
            </a:xfrm>
            <a:prstGeom prst="arc">
              <a:avLst>
                <a:gd name="adj1" fmla="val 11259283"/>
                <a:gd name="adj2" fmla="val 493631"/>
              </a:avLst>
            </a:prstGeom>
            <a:noFill/>
            <a:ln w="57150" cap="rnd" cmpd="sng" algn="ctr">
              <a:solidFill>
                <a:srgbClr val="1B90FF"/>
              </a:solidFill>
              <a:prstDash val="solid"/>
              <a:headEnd type="none" w="med" len="med"/>
              <a:tailEnd type="none" w="med" len="me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65" name="Arc 64">
              <a:extLst>
                <a:ext uri="{FF2B5EF4-FFF2-40B4-BE49-F238E27FC236}">
                  <a16:creationId xmlns:a16="http://schemas.microsoft.com/office/drawing/2014/main" id="{06F69372-3822-50D4-5F00-E7F97A7BE10B}"/>
                </a:ext>
              </a:extLst>
            </p:cNvPr>
            <p:cNvSpPr/>
            <p:nvPr/>
          </p:nvSpPr>
          <p:spPr>
            <a:xfrm>
              <a:off x="3489613" y="2175462"/>
              <a:ext cx="789867" cy="789867"/>
            </a:xfrm>
            <a:prstGeom prst="arc">
              <a:avLst>
                <a:gd name="adj1" fmla="val 623215"/>
                <a:gd name="adj2" fmla="val 6042211"/>
              </a:avLst>
            </a:prstGeom>
            <a:noFill/>
            <a:ln w="28575" cap="rnd" cmpd="sng" algn="ctr">
              <a:solidFill>
                <a:srgbClr val="1B90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66" name="Arc 65">
              <a:extLst>
                <a:ext uri="{FF2B5EF4-FFF2-40B4-BE49-F238E27FC236}">
                  <a16:creationId xmlns:a16="http://schemas.microsoft.com/office/drawing/2014/main" id="{7CC9DAA3-B970-C968-1F18-A4C58A59DC97}"/>
                </a:ext>
              </a:extLst>
            </p:cNvPr>
            <p:cNvSpPr/>
            <p:nvPr/>
          </p:nvSpPr>
          <p:spPr>
            <a:xfrm>
              <a:off x="3489613" y="2172832"/>
              <a:ext cx="789867" cy="789867"/>
            </a:xfrm>
            <a:prstGeom prst="arc">
              <a:avLst>
                <a:gd name="adj1" fmla="val 11922837"/>
                <a:gd name="adj2" fmla="val 21325235"/>
              </a:avLst>
            </a:prstGeom>
            <a:noFill/>
            <a:ln w="28575" cap="rnd" cmpd="sng" algn="ctr">
              <a:solidFill>
                <a:srgbClr val="1B90FF"/>
              </a:solidFill>
              <a:prstDash val="sysDot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  <p:sp>
          <p:nvSpPr>
            <p:cNvPr id="67" name="Arc 66">
              <a:extLst>
                <a:ext uri="{FF2B5EF4-FFF2-40B4-BE49-F238E27FC236}">
                  <a16:creationId xmlns:a16="http://schemas.microsoft.com/office/drawing/2014/main" id="{4AFB6CAD-0262-7374-A085-1D0C095F7232}"/>
                </a:ext>
              </a:extLst>
            </p:cNvPr>
            <p:cNvSpPr/>
            <p:nvPr/>
          </p:nvSpPr>
          <p:spPr>
            <a:xfrm>
              <a:off x="3492243" y="2172832"/>
              <a:ext cx="789867" cy="789867"/>
            </a:xfrm>
            <a:prstGeom prst="arc">
              <a:avLst>
                <a:gd name="adj1" fmla="val 6849736"/>
                <a:gd name="adj2" fmla="val 10258181"/>
              </a:avLst>
            </a:prstGeom>
            <a:noFill/>
            <a:ln w="28575" cap="rnd" cmpd="sng" algn="ctr">
              <a:solidFill>
                <a:srgbClr val="1B90FF"/>
              </a:solidFill>
              <a:prstDash val="sysDot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endParaRPr>
            </a:p>
          </p:txBody>
        </p:sp>
      </p:grpSp>
      <p:sp>
        <p:nvSpPr>
          <p:cNvPr id="68" name="TextBox 67">
            <a:extLst>
              <a:ext uri="{FF2B5EF4-FFF2-40B4-BE49-F238E27FC236}">
                <a16:creationId xmlns:a16="http://schemas.microsoft.com/office/drawing/2014/main" id="{83EF1AA5-CF0B-4E9E-E8EF-F3ADFC7C368B}"/>
              </a:ext>
            </a:extLst>
          </p:cNvPr>
          <p:cNvSpPr txBox="1"/>
          <p:nvPr/>
        </p:nvSpPr>
        <p:spPr>
          <a:xfrm>
            <a:off x="890348" y="3476343"/>
            <a:ext cx="21402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Why China?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856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Box 30">
            <a:extLst>
              <a:ext uri="{FF2B5EF4-FFF2-40B4-BE49-F238E27FC236}">
                <a16:creationId xmlns:a16="http://schemas.microsoft.com/office/drawing/2014/main" id="{93112924-59BD-1E72-3171-0B0141D6BC19}"/>
              </a:ext>
            </a:extLst>
          </p:cNvPr>
          <p:cNvSpPr txBox="1"/>
          <p:nvPr/>
        </p:nvSpPr>
        <p:spPr>
          <a:xfrm>
            <a:off x="255457" y="242799"/>
            <a:ext cx="721923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Hofstede Dimensions – Essential Points Relevant for China</a:t>
            </a:r>
            <a:endParaRPr lang="en-GB" sz="3200" b="1" dirty="0"/>
          </a:p>
        </p:txBody>
      </p:sp>
      <p:pic>
        <p:nvPicPr>
          <p:cNvPr id="4098" name="Picture 2" descr="Hofstede's Cultural Dimensions Theory &amp; Examples">
            <a:extLst>
              <a:ext uri="{FF2B5EF4-FFF2-40B4-BE49-F238E27FC236}">
                <a16:creationId xmlns:a16="http://schemas.microsoft.com/office/drawing/2014/main" id="{CF2D5D16-9A8D-B0D7-700B-C6A5779903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558854"/>
            <a:ext cx="6096001" cy="291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ED44964-4B57-1B2C-319D-698FD6460112}"/>
              </a:ext>
            </a:extLst>
          </p:cNvPr>
          <p:cNvSpPr txBox="1"/>
          <p:nvPr/>
        </p:nvSpPr>
        <p:spPr>
          <a:xfrm>
            <a:off x="57379" y="1427542"/>
            <a:ext cx="1207724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dirty="0"/>
              <a:t>•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Hofstede’s six dimensions provide a structured way to compare cultural values across countries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(Hofstede, 1991)</a:t>
            </a:r>
            <a:r>
              <a:rPr lang="en-US" dirty="0"/>
              <a:t>.</a:t>
            </a:r>
            <a:br>
              <a:rPr lang="en-US" dirty="0"/>
            </a:br>
            <a:endParaRPr lang="en-US" dirty="0"/>
          </a:p>
          <a:p>
            <a:pPr algn="ctr"/>
            <a:r>
              <a:rPr lang="en-US" dirty="0"/>
              <a:t>•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China’s scores reveal clear tendencies toward hierarchy, collectivism, long-term thinking, and flexible adaptation</a:t>
            </a:r>
            <a:r>
              <a:rPr lang="en-US" dirty="0"/>
              <a:t>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(The Culture Factor Group, 2025)</a:t>
            </a:r>
            <a:r>
              <a:rPr lang="en-US" dirty="0"/>
              <a:t>.</a:t>
            </a:r>
            <a:br>
              <a:rPr lang="en-US" dirty="0"/>
            </a:br>
            <a:endParaRPr lang="en-US" dirty="0"/>
          </a:p>
          <a:p>
            <a:pPr algn="ctr"/>
            <a:r>
              <a:rPr lang="en-US" dirty="0"/>
              <a:t>•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These cultural patterns strongly shape communication styles, decision-making, and expectations in international business.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C7F42B-0FE0-9F43-C7DB-D443BC555F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9" y="3546249"/>
            <a:ext cx="5943516" cy="3068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643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8F886-7C46-CE62-0F64-E6391FE8E5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D192951E-0E89-7240-7112-588AD911619B}"/>
              </a:ext>
            </a:extLst>
          </p:cNvPr>
          <p:cNvSpPr txBox="1"/>
          <p:nvPr/>
        </p:nvSpPr>
        <p:spPr>
          <a:xfrm>
            <a:off x="177236" y="2226120"/>
            <a:ext cx="577762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Power Distance refers to how much a society accepts hierarchical order and unequal power relationships within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daily life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(Gyasi Obeng and Hartford, 2008)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China scores high on Power Distance, meaning hierarchy is expected, authority is respected, and employees usually avoid openly challenging or contradicting their superiors.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Based on Hofstede’s Framework China scores 80 on Power Distance, which is very high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528553E-2FAE-7DE1-FDD5-F83F00D641BE}"/>
              </a:ext>
            </a:extLst>
          </p:cNvPr>
          <p:cNvSpPr txBox="1"/>
          <p:nvPr/>
        </p:nvSpPr>
        <p:spPr>
          <a:xfrm>
            <a:off x="170396" y="126875"/>
            <a:ext cx="73021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Hofstede Dimensions </a:t>
            </a:r>
            <a:br>
              <a:rPr lang="en-US" sz="3200" b="1" dirty="0"/>
            </a:br>
            <a:r>
              <a:rPr lang="en-US" sz="3200" dirty="0"/>
              <a:t>Essential Points Relevant for China</a:t>
            </a:r>
            <a:endParaRPr lang="en-GB" sz="3200" dirty="0"/>
          </a:p>
        </p:txBody>
      </p: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CF5F2B70-CDA3-9530-DFC1-2BB1533D8F24}"/>
              </a:ext>
            </a:extLst>
          </p:cNvPr>
          <p:cNvGrpSpPr/>
          <p:nvPr/>
        </p:nvGrpSpPr>
        <p:grpSpPr>
          <a:xfrm>
            <a:off x="6788962" y="210029"/>
            <a:ext cx="5237486" cy="1303842"/>
            <a:chOff x="216936" y="1876042"/>
            <a:chExt cx="4844242" cy="902311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87FCB6DC-1F6E-3A02-6856-ECCD07FB6A80}"/>
                </a:ext>
              </a:extLst>
            </p:cNvPr>
            <p:cNvSpPr/>
            <p:nvPr/>
          </p:nvSpPr>
          <p:spPr bwMode="gray">
            <a:xfrm>
              <a:off x="303963" y="2234229"/>
              <a:ext cx="4707016" cy="544124"/>
            </a:xfrm>
            <a:prstGeom prst="roundRect">
              <a:avLst/>
            </a:prstGeom>
            <a:noFill/>
            <a:ln w="25400" algn="ctr">
              <a:solidFill>
                <a:srgbClr val="0070C0"/>
              </a:solidFill>
              <a:miter lim="800000"/>
              <a:headEnd/>
              <a:tailEnd/>
            </a:ln>
          </p:spPr>
          <p:txBody>
            <a:bodyPr lIns="89977" tIns="71981" rIns="89977" bIns="71981" rtlCol="0" anchor="ctr"/>
            <a:lstStyle/>
            <a:p>
              <a:pPr marL="0" marR="0" lvl="0" indent="0" algn="ctr" defTabSz="914126" rtl="0" eaLnBrk="1" fontAlgn="base" latinLnBrk="0" hangingPunct="1">
                <a:lnSpc>
                  <a:spcPct val="100000"/>
                </a:lnSpc>
                <a:spcBef>
                  <a:spcPct val="50000"/>
                </a:spcBef>
                <a:spcAft>
                  <a:spcPct val="0"/>
                </a:spcAft>
                <a:buClr>
                  <a:srgbClr val="F0AB00"/>
                </a:buClr>
                <a:buSzPct val="80000"/>
                <a:buFontTx/>
                <a:buNone/>
                <a:tabLst/>
                <a:defRPr/>
              </a:pPr>
              <a:endParaRPr kumimoji="0" lang="en-US" sz="1799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 Unicode MS" pitchFamily="34" charset="-128"/>
                <a:cs typeface="Arial Unicode MS" pitchFamily="34" charset="-128"/>
              </a:endParaRPr>
            </a:p>
          </p:txBody>
        </p:sp>
        <p:grpSp>
          <p:nvGrpSpPr>
            <p:cNvPr id="6" name="Gruppieren 152">
              <a:extLst>
                <a:ext uri="{FF2B5EF4-FFF2-40B4-BE49-F238E27FC236}">
                  <a16:creationId xmlns:a16="http://schemas.microsoft.com/office/drawing/2014/main" id="{FE132837-F144-A510-3BBA-6956DB55BE17}"/>
                </a:ext>
              </a:extLst>
            </p:cNvPr>
            <p:cNvGrpSpPr/>
            <p:nvPr/>
          </p:nvGrpSpPr>
          <p:grpSpPr>
            <a:xfrm flipV="1">
              <a:off x="574476" y="2692367"/>
              <a:ext cx="4140149" cy="72417"/>
              <a:chOff x="5171723" y="5581650"/>
              <a:chExt cx="3912480" cy="180000"/>
            </a:xfrm>
          </p:grpSpPr>
          <p:cxnSp>
            <p:nvCxnSpPr>
              <p:cNvPr id="7" name="Gerade Verbindung 194">
                <a:extLst>
                  <a:ext uri="{FF2B5EF4-FFF2-40B4-BE49-F238E27FC236}">
                    <a16:creationId xmlns:a16="http://schemas.microsoft.com/office/drawing/2014/main" id="{35B5C91B-4DBB-D05B-9F82-A7C74575E647}"/>
                  </a:ext>
                </a:extLst>
              </p:cNvPr>
              <p:cNvCxnSpPr/>
              <p:nvPr/>
            </p:nvCxnSpPr>
            <p:spPr>
              <a:xfrm>
                <a:off x="517172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" name="Gerade Verbindung 195">
                <a:extLst>
                  <a:ext uri="{FF2B5EF4-FFF2-40B4-BE49-F238E27FC236}">
                    <a16:creationId xmlns:a16="http://schemas.microsoft.com/office/drawing/2014/main" id="{62DAE1B7-B500-89A7-0AA5-879D5D0CA385}"/>
                  </a:ext>
                </a:extLst>
              </p:cNvPr>
              <p:cNvCxnSpPr/>
              <p:nvPr/>
            </p:nvCxnSpPr>
            <p:spPr>
              <a:xfrm>
                <a:off x="52720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9" name="Gerade Verbindung 196">
                <a:extLst>
                  <a:ext uri="{FF2B5EF4-FFF2-40B4-BE49-F238E27FC236}">
                    <a16:creationId xmlns:a16="http://schemas.microsoft.com/office/drawing/2014/main" id="{E4BED483-5847-A4DD-6F79-69C9E8A69DB2}"/>
                  </a:ext>
                </a:extLst>
              </p:cNvPr>
              <p:cNvCxnSpPr/>
              <p:nvPr/>
            </p:nvCxnSpPr>
            <p:spPr>
              <a:xfrm>
                <a:off x="53723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0" name="Gerade Verbindung 197">
                <a:extLst>
                  <a:ext uri="{FF2B5EF4-FFF2-40B4-BE49-F238E27FC236}">
                    <a16:creationId xmlns:a16="http://schemas.microsoft.com/office/drawing/2014/main" id="{01758FE8-F610-6885-30D1-A83F709BAF93}"/>
                  </a:ext>
                </a:extLst>
              </p:cNvPr>
              <p:cNvCxnSpPr/>
              <p:nvPr/>
            </p:nvCxnSpPr>
            <p:spPr>
              <a:xfrm>
                <a:off x="54726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1" name="Gerade Verbindung 198">
                <a:extLst>
                  <a:ext uri="{FF2B5EF4-FFF2-40B4-BE49-F238E27FC236}">
                    <a16:creationId xmlns:a16="http://schemas.microsoft.com/office/drawing/2014/main" id="{FFD148B5-EC76-BEF5-F3BA-28EAAFD8542D}"/>
                  </a:ext>
                </a:extLst>
              </p:cNvPr>
              <p:cNvCxnSpPr/>
              <p:nvPr/>
            </p:nvCxnSpPr>
            <p:spPr>
              <a:xfrm>
                <a:off x="55730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2" name="Gerade Verbindung 199">
                <a:extLst>
                  <a:ext uri="{FF2B5EF4-FFF2-40B4-BE49-F238E27FC236}">
                    <a16:creationId xmlns:a16="http://schemas.microsoft.com/office/drawing/2014/main" id="{36C79D56-F7F5-1C7B-8DF6-DCB592F95E4C}"/>
                  </a:ext>
                </a:extLst>
              </p:cNvPr>
              <p:cNvCxnSpPr/>
              <p:nvPr/>
            </p:nvCxnSpPr>
            <p:spPr>
              <a:xfrm>
                <a:off x="56733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3" name="Gerade Verbindung 200">
                <a:extLst>
                  <a:ext uri="{FF2B5EF4-FFF2-40B4-BE49-F238E27FC236}">
                    <a16:creationId xmlns:a16="http://schemas.microsoft.com/office/drawing/2014/main" id="{89073F7E-0C76-D026-82D0-B1466788B878}"/>
                  </a:ext>
                </a:extLst>
              </p:cNvPr>
              <p:cNvCxnSpPr/>
              <p:nvPr/>
            </p:nvCxnSpPr>
            <p:spPr>
              <a:xfrm>
                <a:off x="57736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4" name="Gerade Verbindung 201">
                <a:extLst>
                  <a:ext uri="{FF2B5EF4-FFF2-40B4-BE49-F238E27FC236}">
                    <a16:creationId xmlns:a16="http://schemas.microsoft.com/office/drawing/2014/main" id="{0AD314FA-7E7E-B9EF-C09B-B0C9E14EA797}"/>
                  </a:ext>
                </a:extLst>
              </p:cNvPr>
              <p:cNvCxnSpPr/>
              <p:nvPr/>
            </p:nvCxnSpPr>
            <p:spPr>
              <a:xfrm>
                <a:off x="58739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5" name="Gerade Verbindung 202">
                <a:extLst>
                  <a:ext uri="{FF2B5EF4-FFF2-40B4-BE49-F238E27FC236}">
                    <a16:creationId xmlns:a16="http://schemas.microsoft.com/office/drawing/2014/main" id="{4BA2D473-A534-9C86-7592-3FC0C0B8BDCB}"/>
                  </a:ext>
                </a:extLst>
              </p:cNvPr>
              <p:cNvCxnSpPr/>
              <p:nvPr/>
            </p:nvCxnSpPr>
            <p:spPr>
              <a:xfrm>
                <a:off x="59742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6" name="Gerade Verbindung 203">
                <a:extLst>
                  <a:ext uri="{FF2B5EF4-FFF2-40B4-BE49-F238E27FC236}">
                    <a16:creationId xmlns:a16="http://schemas.microsoft.com/office/drawing/2014/main" id="{E6D7DE47-365F-1611-1885-D2ABA939187A}"/>
                  </a:ext>
                </a:extLst>
              </p:cNvPr>
              <p:cNvCxnSpPr/>
              <p:nvPr/>
            </p:nvCxnSpPr>
            <p:spPr>
              <a:xfrm>
                <a:off x="60746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7" name="Gerade Verbindung 204">
                <a:extLst>
                  <a:ext uri="{FF2B5EF4-FFF2-40B4-BE49-F238E27FC236}">
                    <a16:creationId xmlns:a16="http://schemas.microsoft.com/office/drawing/2014/main" id="{886C6041-972F-49AF-34EF-C23AE81F7E6D}"/>
                  </a:ext>
                </a:extLst>
              </p:cNvPr>
              <p:cNvCxnSpPr/>
              <p:nvPr/>
            </p:nvCxnSpPr>
            <p:spPr>
              <a:xfrm>
                <a:off x="61749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9" name="Gerade Verbindung 205">
                <a:extLst>
                  <a:ext uri="{FF2B5EF4-FFF2-40B4-BE49-F238E27FC236}">
                    <a16:creationId xmlns:a16="http://schemas.microsoft.com/office/drawing/2014/main" id="{314AA64E-2349-0C68-77C4-2CC5125028DE}"/>
                  </a:ext>
                </a:extLst>
              </p:cNvPr>
              <p:cNvCxnSpPr/>
              <p:nvPr/>
            </p:nvCxnSpPr>
            <p:spPr>
              <a:xfrm>
                <a:off x="62752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1" name="Gerade Verbindung 206">
                <a:extLst>
                  <a:ext uri="{FF2B5EF4-FFF2-40B4-BE49-F238E27FC236}">
                    <a16:creationId xmlns:a16="http://schemas.microsoft.com/office/drawing/2014/main" id="{533D21E4-5BE4-7DF3-03A5-7C2FD2379A2B}"/>
                  </a:ext>
                </a:extLst>
              </p:cNvPr>
              <p:cNvCxnSpPr/>
              <p:nvPr/>
            </p:nvCxnSpPr>
            <p:spPr>
              <a:xfrm>
                <a:off x="63755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3" name="Gerade Verbindung 207">
                <a:extLst>
                  <a:ext uri="{FF2B5EF4-FFF2-40B4-BE49-F238E27FC236}">
                    <a16:creationId xmlns:a16="http://schemas.microsoft.com/office/drawing/2014/main" id="{44C75CCB-780D-7D8F-363F-9AED7C31D838}"/>
                  </a:ext>
                </a:extLst>
              </p:cNvPr>
              <p:cNvCxnSpPr/>
              <p:nvPr/>
            </p:nvCxnSpPr>
            <p:spPr>
              <a:xfrm>
                <a:off x="64758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4" name="Gerade Verbindung 208">
                <a:extLst>
                  <a:ext uri="{FF2B5EF4-FFF2-40B4-BE49-F238E27FC236}">
                    <a16:creationId xmlns:a16="http://schemas.microsoft.com/office/drawing/2014/main" id="{1260DF83-D4B8-378C-4335-52302AF9A90E}"/>
                  </a:ext>
                </a:extLst>
              </p:cNvPr>
              <p:cNvCxnSpPr/>
              <p:nvPr/>
            </p:nvCxnSpPr>
            <p:spPr>
              <a:xfrm>
                <a:off x="65762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5" name="Gerade Verbindung 209">
                <a:extLst>
                  <a:ext uri="{FF2B5EF4-FFF2-40B4-BE49-F238E27FC236}">
                    <a16:creationId xmlns:a16="http://schemas.microsoft.com/office/drawing/2014/main" id="{C850DB13-44C1-A84B-ABBB-55934414066F}"/>
                  </a:ext>
                </a:extLst>
              </p:cNvPr>
              <p:cNvCxnSpPr/>
              <p:nvPr/>
            </p:nvCxnSpPr>
            <p:spPr>
              <a:xfrm>
                <a:off x="66765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7" name="Gerade Verbindung 210">
                <a:extLst>
                  <a:ext uri="{FF2B5EF4-FFF2-40B4-BE49-F238E27FC236}">
                    <a16:creationId xmlns:a16="http://schemas.microsoft.com/office/drawing/2014/main" id="{81035CE8-DFA8-924E-0EB2-9456BD901A9A}"/>
                  </a:ext>
                </a:extLst>
              </p:cNvPr>
              <p:cNvCxnSpPr/>
              <p:nvPr/>
            </p:nvCxnSpPr>
            <p:spPr>
              <a:xfrm>
                <a:off x="67768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9" name="Gerade Verbindung 211">
                <a:extLst>
                  <a:ext uri="{FF2B5EF4-FFF2-40B4-BE49-F238E27FC236}">
                    <a16:creationId xmlns:a16="http://schemas.microsoft.com/office/drawing/2014/main" id="{6FA0C56C-3430-3092-F648-F27BC3EC6C82}"/>
                  </a:ext>
                </a:extLst>
              </p:cNvPr>
              <p:cNvCxnSpPr/>
              <p:nvPr/>
            </p:nvCxnSpPr>
            <p:spPr>
              <a:xfrm>
                <a:off x="68771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34" name="Gerade Verbindung 212">
                <a:extLst>
                  <a:ext uri="{FF2B5EF4-FFF2-40B4-BE49-F238E27FC236}">
                    <a16:creationId xmlns:a16="http://schemas.microsoft.com/office/drawing/2014/main" id="{E5EE0CE8-C5A3-5F11-42F0-C6CC33EEF89E}"/>
                  </a:ext>
                </a:extLst>
              </p:cNvPr>
              <p:cNvCxnSpPr/>
              <p:nvPr/>
            </p:nvCxnSpPr>
            <p:spPr>
              <a:xfrm>
                <a:off x="69774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35" name="Gerade Verbindung 213">
                <a:extLst>
                  <a:ext uri="{FF2B5EF4-FFF2-40B4-BE49-F238E27FC236}">
                    <a16:creationId xmlns:a16="http://schemas.microsoft.com/office/drawing/2014/main" id="{5B2C019B-EDD3-5950-AFD4-036905451A74}"/>
                  </a:ext>
                </a:extLst>
              </p:cNvPr>
              <p:cNvCxnSpPr/>
              <p:nvPr/>
            </p:nvCxnSpPr>
            <p:spPr>
              <a:xfrm>
                <a:off x="70778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36" name="Gerade Verbindung 214">
                <a:extLst>
                  <a:ext uri="{FF2B5EF4-FFF2-40B4-BE49-F238E27FC236}">
                    <a16:creationId xmlns:a16="http://schemas.microsoft.com/office/drawing/2014/main" id="{727D93D6-7177-35AD-70AB-E0A202E8C9CF}"/>
                  </a:ext>
                </a:extLst>
              </p:cNvPr>
              <p:cNvCxnSpPr/>
              <p:nvPr/>
            </p:nvCxnSpPr>
            <p:spPr>
              <a:xfrm>
                <a:off x="71781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37" name="Gerade Verbindung 215">
                <a:extLst>
                  <a:ext uri="{FF2B5EF4-FFF2-40B4-BE49-F238E27FC236}">
                    <a16:creationId xmlns:a16="http://schemas.microsoft.com/office/drawing/2014/main" id="{C26442C0-8C8E-76FD-E8D6-7CBA5E2959C8}"/>
                  </a:ext>
                </a:extLst>
              </p:cNvPr>
              <p:cNvCxnSpPr/>
              <p:nvPr/>
            </p:nvCxnSpPr>
            <p:spPr>
              <a:xfrm>
                <a:off x="72784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38" name="Gerade Verbindung 216">
                <a:extLst>
                  <a:ext uri="{FF2B5EF4-FFF2-40B4-BE49-F238E27FC236}">
                    <a16:creationId xmlns:a16="http://schemas.microsoft.com/office/drawing/2014/main" id="{80A61AA8-17A9-0C0C-4451-1C3618B92D35}"/>
                  </a:ext>
                </a:extLst>
              </p:cNvPr>
              <p:cNvCxnSpPr/>
              <p:nvPr/>
            </p:nvCxnSpPr>
            <p:spPr>
              <a:xfrm>
                <a:off x="73787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39" name="Gerade Verbindung 217">
                <a:extLst>
                  <a:ext uri="{FF2B5EF4-FFF2-40B4-BE49-F238E27FC236}">
                    <a16:creationId xmlns:a16="http://schemas.microsoft.com/office/drawing/2014/main" id="{8CE8CE78-6EAA-C87D-79A6-C8C2CFCB6EF0}"/>
                  </a:ext>
                </a:extLst>
              </p:cNvPr>
              <p:cNvCxnSpPr/>
              <p:nvPr/>
            </p:nvCxnSpPr>
            <p:spPr>
              <a:xfrm>
                <a:off x="74790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0" name="Gerade Verbindung 218">
                <a:extLst>
                  <a:ext uri="{FF2B5EF4-FFF2-40B4-BE49-F238E27FC236}">
                    <a16:creationId xmlns:a16="http://schemas.microsoft.com/office/drawing/2014/main" id="{610D8E29-BD55-DD1C-3B55-ADA8FD5903E6}"/>
                  </a:ext>
                </a:extLst>
              </p:cNvPr>
              <p:cNvCxnSpPr/>
              <p:nvPr/>
            </p:nvCxnSpPr>
            <p:spPr>
              <a:xfrm>
                <a:off x="75794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1" name="Gerade Verbindung 219">
                <a:extLst>
                  <a:ext uri="{FF2B5EF4-FFF2-40B4-BE49-F238E27FC236}">
                    <a16:creationId xmlns:a16="http://schemas.microsoft.com/office/drawing/2014/main" id="{90D19410-915B-074F-BA4F-2B4C673C3F90}"/>
                  </a:ext>
                </a:extLst>
              </p:cNvPr>
              <p:cNvCxnSpPr/>
              <p:nvPr/>
            </p:nvCxnSpPr>
            <p:spPr>
              <a:xfrm>
                <a:off x="76797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2" name="Gerade Verbindung 220">
                <a:extLst>
                  <a:ext uri="{FF2B5EF4-FFF2-40B4-BE49-F238E27FC236}">
                    <a16:creationId xmlns:a16="http://schemas.microsoft.com/office/drawing/2014/main" id="{4C60F060-2AF6-B652-E7B4-C29054A6E291}"/>
                  </a:ext>
                </a:extLst>
              </p:cNvPr>
              <p:cNvCxnSpPr/>
              <p:nvPr/>
            </p:nvCxnSpPr>
            <p:spPr>
              <a:xfrm>
                <a:off x="77800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3" name="Gerade Verbindung 221">
                <a:extLst>
                  <a:ext uri="{FF2B5EF4-FFF2-40B4-BE49-F238E27FC236}">
                    <a16:creationId xmlns:a16="http://schemas.microsoft.com/office/drawing/2014/main" id="{39E64C57-14E5-D318-4C67-69631B57A223}"/>
                  </a:ext>
                </a:extLst>
              </p:cNvPr>
              <p:cNvCxnSpPr/>
              <p:nvPr/>
            </p:nvCxnSpPr>
            <p:spPr>
              <a:xfrm>
                <a:off x="78803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4" name="Gerade Verbindung 222">
                <a:extLst>
                  <a:ext uri="{FF2B5EF4-FFF2-40B4-BE49-F238E27FC236}">
                    <a16:creationId xmlns:a16="http://schemas.microsoft.com/office/drawing/2014/main" id="{05F3FF65-18AA-E0E4-53FC-2D06A9F80508}"/>
                  </a:ext>
                </a:extLst>
              </p:cNvPr>
              <p:cNvCxnSpPr/>
              <p:nvPr/>
            </p:nvCxnSpPr>
            <p:spPr>
              <a:xfrm>
                <a:off x="79806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5" name="Gerade Verbindung 223">
                <a:extLst>
                  <a:ext uri="{FF2B5EF4-FFF2-40B4-BE49-F238E27FC236}">
                    <a16:creationId xmlns:a16="http://schemas.microsoft.com/office/drawing/2014/main" id="{E1A87E55-8DEE-22F5-EC57-0EDBEE58BB67}"/>
                  </a:ext>
                </a:extLst>
              </p:cNvPr>
              <p:cNvCxnSpPr/>
              <p:nvPr/>
            </p:nvCxnSpPr>
            <p:spPr>
              <a:xfrm>
                <a:off x="80810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6" name="Gerade Verbindung 224">
                <a:extLst>
                  <a:ext uri="{FF2B5EF4-FFF2-40B4-BE49-F238E27FC236}">
                    <a16:creationId xmlns:a16="http://schemas.microsoft.com/office/drawing/2014/main" id="{227B329B-6F0C-DC9F-67A6-0B0F94DDCE3F}"/>
                  </a:ext>
                </a:extLst>
              </p:cNvPr>
              <p:cNvCxnSpPr/>
              <p:nvPr/>
            </p:nvCxnSpPr>
            <p:spPr>
              <a:xfrm>
                <a:off x="81813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7" name="Gerade Verbindung 225">
                <a:extLst>
                  <a:ext uri="{FF2B5EF4-FFF2-40B4-BE49-F238E27FC236}">
                    <a16:creationId xmlns:a16="http://schemas.microsoft.com/office/drawing/2014/main" id="{86C903E5-7C1F-1760-4FD4-9B0D6C06A046}"/>
                  </a:ext>
                </a:extLst>
              </p:cNvPr>
              <p:cNvCxnSpPr/>
              <p:nvPr/>
            </p:nvCxnSpPr>
            <p:spPr>
              <a:xfrm>
                <a:off x="82816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8" name="Gerade Verbindung 226">
                <a:extLst>
                  <a:ext uri="{FF2B5EF4-FFF2-40B4-BE49-F238E27FC236}">
                    <a16:creationId xmlns:a16="http://schemas.microsoft.com/office/drawing/2014/main" id="{7FCB9824-2DBF-18DA-F96D-215AD387E436}"/>
                  </a:ext>
                </a:extLst>
              </p:cNvPr>
              <p:cNvCxnSpPr/>
              <p:nvPr/>
            </p:nvCxnSpPr>
            <p:spPr>
              <a:xfrm>
                <a:off x="83819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49" name="Gerade Verbindung 227">
                <a:extLst>
                  <a:ext uri="{FF2B5EF4-FFF2-40B4-BE49-F238E27FC236}">
                    <a16:creationId xmlns:a16="http://schemas.microsoft.com/office/drawing/2014/main" id="{940BF47C-BA8A-7B75-A308-5CA7CB18A73B}"/>
                  </a:ext>
                </a:extLst>
              </p:cNvPr>
              <p:cNvCxnSpPr/>
              <p:nvPr/>
            </p:nvCxnSpPr>
            <p:spPr>
              <a:xfrm>
                <a:off x="84822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50" name="Gerade Verbindung 228">
                <a:extLst>
                  <a:ext uri="{FF2B5EF4-FFF2-40B4-BE49-F238E27FC236}">
                    <a16:creationId xmlns:a16="http://schemas.microsoft.com/office/drawing/2014/main" id="{640E3504-466F-0161-3B58-83FE47BF9989}"/>
                  </a:ext>
                </a:extLst>
              </p:cNvPr>
              <p:cNvCxnSpPr/>
              <p:nvPr/>
            </p:nvCxnSpPr>
            <p:spPr>
              <a:xfrm>
                <a:off x="85826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51" name="Gerade Verbindung 229">
                <a:extLst>
                  <a:ext uri="{FF2B5EF4-FFF2-40B4-BE49-F238E27FC236}">
                    <a16:creationId xmlns:a16="http://schemas.microsoft.com/office/drawing/2014/main" id="{EFFD2F4D-A4A9-9B0E-6E97-D0FA7F9DB334}"/>
                  </a:ext>
                </a:extLst>
              </p:cNvPr>
              <p:cNvCxnSpPr/>
              <p:nvPr/>
            </p:nvCxnSpPr>
            <p:spPr>
              <a:xfrm>
                <a:off x="86829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52" name="Gerade Verbindung 230">
                <a:extLst>
                  <a:ext uri="{FF2B5EF4-FFF2-40B4-BE49-F238E27FC236}">
                    <a16:creationId xmlns:a16="http://schemas.microsoft.com/office/drawing/2014/main" id="{ADF3A2BB-2849-FCC4-52DB-1EC973540CD1}"/>
                  </a:ext>
                </a:extLst>
              </p:cNvPr>
              <p:cNvCxnSpPr/>
              <p:nvPr/>
            </p:nvCxnSpPr>
            <p:spPr>
              <a:xfrm>
                <a:off x="87832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53" name="Gerade Verbindung 231">
                <a:extLst>
                  <a:ext uri="{FF2B5EF4-FFF2-40B4-BE49-F238E27FC236}">
                    <a16:creationId xmlns:a16="http://schemas.microsoft.com/office/drawing/2014/main" id="{0D23015B-3FAD-44D4-77F7-7AAA6DB71FE6}"/>
                  </a:ext>
                </a:extLst>
              </p:cNvPr>
              <p:cNvCxnSpPr/>
              <p:nvPr/>
            </p:nvCxnSpPr>
            <p:spPr>
              <a:xfrm>
                <a:off x="88835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54" name="Gerade Verbindung 232">
                <a:extLst>
                  <a:ext uri="{FF2B5EF4-FFF2-40B4-BE49-F238E27FC236}">
                    <a16:creationId xmlns:a16="http://schemas.microsoft.com/office/drawing/2014/main" id="{9E70BFAB-E72B-C166-7F68-F3754F8975A0}"/>
                  </a:ext>
                </a:extLst>
              </p:cNvPr>
              <p:cNvCxnSpPr/>
              <p:nvPr/>
            </p:nvCxnSpPr>
            <p:spPr>
              <a:xfrm>
                <a:off x="89838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55" name="Gerade Verbindung 233">
                <a:extLst>
                  <a:ext uri="{FF2B5EF4-FFF2-40B4-BE49-F238E27FC236}">
                    <a16:creationId xmlns:a16="http://schemas.microsoft.com/office/drawing/2014/main" id="{B2D888F4-8E51-D635-8C05-D65C76A49F65}"/>
                  </a:ext>
                </a:extLst>
              </p:cNvPr>
              <p:cNvCxnSpPr/>
              <p:nvPr/>
            </p:nvCxnSpPr>
            <p:spPr>
              <a:xfrm>
                <a:off x="90842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</p:grpSp>
        <p:grpSp>
          <p:nvGrpSpPr>
            <p:cNvPr id="56" name="Gruppieren 153">
              <a:extLst>
                <a:ext uri="{FF2B5EF4-FFF2-40B4-BE49-F238E27FC236}">
                  <a16:creationId xmlns:a16="http://schemas.microsoft.com/office/drawing/2014/main" id="{73B7CD76-EF42-B6B7-9147-9452EC651576}"/>
                </a:ext>
              </a:extLst>
            </p:cNvPr>
            <p:cNvGrpSpPr/>
            <p:nvPr/>
          </p:nvGrpSpPr>
          <p:grpSpPr>
            <a:xfrm>
              <a:off x="574476" y="2252433"/>
              <a:ext cx="4140149" cy="72417"/>
              <a:chOff x="5171723" y="5581650"/>
              <a:chExt cx="3912480" cy="180000"/>
            </a:xfrm>
          </p:grpSpPr>
          <p:cxnSp>
            <p:nvCxnSpPr>
              <p:cNvPr id="57" name="Gerade Verbindung 154">
                <a:extLst>
                  <a:ext uri="{FF2B5EF4-FFF2-40B4-BE49-F238E27FC236}">
                    <a16:creationId xmlns:a16="http://schemas.microsoft.com/office/drawing/2014/main" id="{3F44582B-34D9-C1B1-258D-54B9FD96D629}"/>
                  </a:ext>
                </a:extLst>
              </p:cNvPr>
              <p:cNvCxnSpPr/>
              <p:nvPr/>
            </p:nvCxnSpPr>
            <p:spPr>
              <a:xfrm>
                <a:off x="517172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58" name="Gerade Verbindung 155">
                <a:extLst>
                  <a:ext uri="{FF2B5EF4-FFF2-40B4-BE49-F238E27FC236}">
                    <a16:creationId xmlns:a16="http://schemas.microsoft.com/office/drawing/2014/main" id="{A3B6E0CC-D032-6EBE-90E0-82B033F6DAB4}"/>
                  </a:ext>
                </a:extLst>
              </p:cNvPr>
              <p:cNvCxnSpPr/>
              <p:nvPr/>
            </p:nvCxnSpPr>
            <p:spPr>
              <a:xfrm>
                <a:off x="52720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59" name="Gerade Verbindung 156">
                <a:extLst>
                  <a:ext uri="{FF2B5EF4-FFF2-40B4-BE49-F238E27FC236}">
                    <a16:creationId xmlns:a16="http://schemas.microsoft.com/office/drawing/2014/main" id="{BD1FA050-4610-CD09-83FC-06E8598F1EE3}"/>
                  </a:ext>
                </a:extLst>
              </p:cNvPr>
              <p:cNvCxnSpPr/>
              <p:nvPr/>
            </p:nvCxnSpPr>
            <p:spPr>
              <a:xfrm>
                <a:off x="53723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60" name="Gerade Verbindung 157">
                <a:extLst>
                  <a:ext uri="{FF2B5EF4-FFF2-40B4-BE49-F238E27FC236}">
                    <a16:creationId xmlns:a16="http://schemas.microsoft.com/office/drawing/2014/main" id="{61A24037-2A1D-3B63-79D8-E736D3C97B07}"/>
                  </a:ext>
                </a:extLst>
              </p:cNvPr>
              <p:cNvCxnSpPr/>
              <p:nvPr/>
            </p:nvCxnSpPr>
            <p:spPr>
              <a:xfrm>
                <a:off x="54726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61" name="Gerade Verbindung 158">
                <a:extLst>
                  <a:ext uri="{FF2B5EF4-FFF2-40B4-BE49-F238E27FC236}">
                    <a16:creationId xmlns:a16="http://schemas.microsoft.com/office/drawing/2014/main" id="{91C6F224-6248-C9C8-0056-E2B7FD126EA6}"/>
                  </a:ext>
                </a:extLst>
              </p:cNvPr>
              <p:cNvCxnSpPr/>
              <p:nvPr/>
            </p:nvCxnSpPr>
            <p:spPr>
              <a:xfrm>
                <a:off x="55730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62" name="Gerade Verbindung 159">
                <a:extLst>
                  <a:ext uri="{FF2B5EF4-FFF2-40B4-BE49-F238E27FC236}">
                    <a16:creationId xmlns:a16="http://schemas.microsoft.com/office/drawing/2014/main" id="{7885FD98-4D18-B284-1026-1FF1616BCE34}"/>
                  </a:ext>
                </a:extLst>
              </p:cNvPr>
              <p:cNvCxnSpPr/>
              <p:nvPr/>
            </p:nvCxnSpPr>
            <p:spPr>
              <a:xfrm>
                <a:off x="56733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63" name="Gerade Verbindung 160">
                <a:extLst>
                  <a:ext uri="{FF2B5EF4-FFF2-40B4-BE49-F238E27FC236}">
                    <a16:creationId xmlns:a16="http://schemas.microsoft.com/office/drawing/2014/main" id="{F6795CBE-B08E-041B-143D-59728F4B8D2D}"/>
                  </a:ext>
                </a:extLst>
              </p:cNvPr>
              <p:cNvCxnSpPr/>
              <p:nvPr/>
            </p:nvCxnSpPr>
            <p:spPr>
              <a:xfrm>
                <a:off x="57736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64" name="Gerade Verbindung 161">
                <a:extLst>
                  <a:ext uri="{FF2B5EF4-FFF2-40B4-BE49-F238E27FC236}">
                    <a16:creationId xmlns:a16="http://schemas.microsoft.com/office/drawing/2014/main" id="{37BA806D-2666-5A80-9315-2F2759E2CFF1}"/>
                  </a:ext>
                </a:extLst>
              </p:cNvPr>
              <p:cNvCxnSpPr/>
              <p:nvPr/>
            </p:nvCxnSpPr>
            <p:spPr>
              <a:xfrm>
                <a:off x="58739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65" name="Gerade Verbindung 162">
                <a:extLst>
                  <a:ext uri="{FF2B5EF4-FFF2-40B4-BE49-F238E27FC236}">
                    <a16:creationId xmlns:a16="http://schemas.microsoft.com/office/drawing/2014/main" id="{9825F379-D5FC-33E7-EE09-09D063B0F33A}"/>
                  </a:ext>
                </a:extLst>
              </p:cNvPr>
              <p:cNvCxnSpPr/>
              <p:nvPr/>
            </p:nvCxnSpPr>
            <p:spPr>
              <a:xfrm>
                <a:off x="59742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66" name="Gerade Verbindung 163">
                <a:extLst>
                  <a:ext uri="{FF2B5EF4-FFF2-40B4-BE49-F238E27FC236}">
                    <a16:creationId xmlns:a16="http://schemas.microsoft.com/office/drawing/2014/main" id="{117F67C4-4875-4028-5FEC-A1F0F747276E}"/>
                  </a:ext>
                </a:extLst>
              </p:cNvPr>
              <p:cNvCxnSpPr/>
              <p:nvPr/>
            </p:nvCxnSpPr>
            <p:spPr>
              <a:xfrm>
                <a:off x="60746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67" name="Gerade Verbindung 164">
                <a:extLst>
                  <a:ext uri="{FF2B5EF4-FFF2-40B4-BE49-F238E27FC236}">
                    <a16:creationId xmlns:a16="http://schemas.microsoft.com/office/drawing/2014/main" id="{B4FDBC7A-E277-69B6-81B8-B948617370D9}"/>
                  </a:ext>
                </a:extLst>
              </p:cNvPr>
              <p:cNvCxnSpPr/>
              <p:nvPr/>
            </p:nvCxnSpPr>
            <p:spPr>
              <a:xfrm>
                <a:off x="61749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68" name="Gerade Verbindung 165">
                <a:extLst>
                  <a:ext uri="{FF2B5EF4-FFF2-40B4-BE49-F238E27FC236}">
                    <a16:creationId xmlns:a16="http://schemas.microsoft.com/office/drawing/2014/main" id="{28AA0A31-E7D3-9B9C-CEF0-907EE6523853}"/>
                  </a:ext>
                </a:extLst>
              </p:cNvPr>
              <p:cNvCxnSpPr/>
              <p:nvPr/>
            </p:nvCxnSpPr>
            <p:spPr>
              <a:xfrm>
                <a:off x="62752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69" name="Gerade Verbindung 166">
                <a:extLst>
                  <a:ext uri="{FF2B5EF4-FFF2-40B4-BE49-F238E27FC236}">
                    <a16:creationId xmlns:a16="http://schemas.microsoft.com/office/drawing/2014/main" id="{A82CF31A-2777-9D9E-890F-2002D4A09217}"/>
                  </a:ext>
                </a:extLst>
              </p:cNvPr>
              <p:cNvCxnSpPr/>
              <p:nvPr/>
            </p:nvCxnSpPr>
            <p:spPr>
              <a:xfrm>
                <a:off x="63755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0" name="Gerade Verbindung 167">
                <a:extLst>
                  <a:ext uri="{FF2B5EF4-FFF2-40B4-BE49-F238E27FC236}">
                    <a16:creationId xmlns:a16="http://schemas.microsoft.com/office/drawing/2014/main" id="{62FE8173-5D31-2E3B-9F6B-70C1CA4A76CE}"/>
                  </a:ext>
                </a:extLst>
              </p:cNvPr>
              <p:cNvCxnSpPr/>
              <p:nvPr/>
            </p:nvCxnSpPr>
            <p:spPr>
              <a:xfrm>
                <a:off x="64758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1" name="Gerade Verbindung 168">
                <a:extLst>
                  <a:ext uri="{FF2B5EF4-FFF2-40B4-BE49-F238E27FC236}">
                    <a16:creationId xmlns:a16="http://schemas.microsoft.com/office/drawing/2014/main" id="{8DEE6D6F-5522-C2B6-1BDA-3AE76E6453A9}"/>
                  </a:ext>
                </a:extLst>
              </p:cNvPr>
              <p:cNvCxnSpPr/>
              <p:nvPr/>
            </p:nvCxnSpPr>
            <p:spPr>
              <a:xfrm>
                <a:off x="65762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2" name="Gerade Verbindung 169">
                <a:extLst>
                  <a:ext uri="{FF2B5EF4-FFF2-40B4-BE49-F238E27FC236}">
                    <a16:creationId xmlns:a16="http://schemas.microsoft.com/office/drawing/2014/main" id="{FF838D1A-F9CF-793C-D505-7979BE3638EB}"/>
                  </a:ext>
                </a:extLst>
              </p:cNvPr>
              <p:cNvCxnSpPr/>
              <p:nvPr/>
            </p:nvCxnSpPr>
            <p:spPr>
              <a:xfrm>
                <a:off x="66765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3" name="Gerade Verbindung 170">
                <a:extLst>
                  <a:ext uri="{FF2B5EF4-FFF2-40B4-BE49-F238E27FC236}">
                    <a16:creationId xmlns:a16="http://schemas.microsoft.com/office/drawing/2014/main" id="{FDEA9BC9-31AA-3188-DD38-83012344AEE9}"/>
                  </a:ext>
                </a:extLst>
              </p:cNvPr>
              <p:cNvCxnSpPr/>
              <p:nvPr/>
            </p:nvCxnSpPr>
            <p:spPr>
              <a:xfrm>
                <a:off x="67768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4" name="Gerade Verbindung 171">
                <a:extLst>
                  <a:ext uri="{FF2B5EF4-FFF2-40B4-BE49-F238E27FC236}">
                    <a16:creationId xmlns:a16="http://schemas.microsoft.com/office/drawing/2014/main" id="{7EA3FA91-AA6E-F947-3025-E468662F08A2}"/>
                  </a:ext>
                </a:extLst>
              </p:cNvPr>
              <p:cNvCxnSpPr/>
              <p:nvPr/>
            </p:nvCxnSpPr>
            <p:spPr>
              <a:xfrm>
                <a:off x="68771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5" name="Gerade Verbindung 172">
                <a:extLst>
                  <a:ext uri="{FF2B5EF4-FFF2-40B4-BE49-F238E27FC236}">
                    <a16:creationId xmlns:a16="http://schemas.microsoft.com/office/drawing/2014/main" id="{822E2D2D-DA16-6F04-822C-5ADB0D6B2CCB}"/>
                  </a:ext>
                </a:extLst>
              </p:cNvPr>
              <p:cNvCxnSpPr/>
              <p:nvPr/>
            </p:nvCxnSpPr>
            <p:spPr>
              <a:xfrm>
                <a:off x="69774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6" name="Gerade Verbindung 173">
                <a:extLst>
                  <a:ext uri="{FF2B5EF4-FFF2-40B4-BE49-F238E27FC236}">
                    <a16:creationId xmlns:a16="http://schemas.microsoft.com/office/drawing/2014/main" id="{4895C374-E085-B7B0-03FB-9DB594C82AE7}"/>
                  </a:ext>
                </a:extLst>
              </p:cNvPr>
              <p:cNvCxnSpPr/>
              <p:nvPr/>
            </p:nvCxnSpPr>
            <p:spPr>
              <a:xfrm>
                <a:off x="70778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7" name="Gerade Verbindung 174">
                <a:extLst>
                  <a:ext uri="{FF2B5EF4-FFF2-40B4-BE49-F238E27FC236}">
                    <a16:creationId xmlns:a16="http://schemas.microsoft.com/office/drawing/2014/main" id="{891DC844-30CB-FE52-2474-40A62541E0B6}"/>
                  </a:ext>
                </a:extLst>
              </p:cNvPr>
              <p:cNvCxnSpPr/>
              <p:nvPr/>
            </p:nvCxnSpPr>
            <p:spPr>
              <a:xfrm>
                <a:off x="71781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8" name="Gerade Verbindung 175">
                <a:extLst>
                  <a:ext uri="{FF2B5EF4-FFF2-40B4-BE49-F238E27FC236}">
                    <a16:creationId xmlns:a16="http://schemas.microsoft.com/office/drawing/2014/main" id="{CF69FE7D-507D-0D94-D206-665B60104F49}"/>
                  </a:ext>
                </a:extLst>
              </p:cNvPr>
              <p:cNvCxnSpPr/>
              <p:nvPr/>
            </p:nvCxnSpPr>
            <p:spPr>
              <a:xfrm>
                <a:off x="72784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79" name="Gerade Verbindung 176">
                <a:extLst>
                  <a:ext uri="{FF2B5EF4-FFF2-40B4-BE49-F238E27FC236}">
                    <a16:creationId xmlns:a16="http://schemas.microsoft.com/office/drawing/2014/main" id="{35E5043C-1C0F-EADE-DAD8-9718DB942762}"/>
                  </a:ext>
                </a:extLst>
              </p:cNvPr>
              <p:cNvCxnSpPr/>
              <p:nvPr/>
            </p:nvCxnSpPr>
            <p:spPr>
              <a:xfrm>
                <a:off x="73787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0" name="Gerade Verbindung 177">
                <a:extLst>
                  <a:ext uri="{FF2B5EF4-FFF2-40B4-BE49-F238E27FC236}">
                    <a16:creationId xmlns:a16="http://schemas.microsoft.com/office/drawing/2014/main" id="{661E7341-F5C4-55B9-FE8C-EECABDA4B69D}"/>
                  </a:ext>
                </a:extLst>
              </p:cNvPr>
              <p:cNvCxnSpPr/>
              <p:nvPr/>
            </p:nvCxnSpPr>
            <p:spPr>
              <a:xfrm>
                <a:off x="74790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1" name="Gerade Verbindung 178">
                <a:extLst>
                  <a:ext uri="{FF2B5EF4-FFF2-40B4-BE49-F238E27FC236}">
                    <a16:creationId xmlns:a16="http://schemas.microsoft.com/office/drawing/2014/main" id="{FDFF0D98-419E-2F39-3CA3-54C74D8FBC11}"/>
                  </a:ext>
                </a:extLst>
              </p:cNvPr>
              <p:cNvCxnSpPr/>
              <p:nvPr/>
            </p:nvCxnSpPr>
            <p:spPr>
              <a:xfrm>
                <a:off x="75794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2" name="Gerade Verbindung 179">
                <a:extLst>
                  <a:ext uri="{FF2B5EF4-FFF2-40B4-BE49-F238E27FC236}">
                    <a16:creationId xmlns:a16="http://schemas.microsoft.com/office/drawing/2014/main" id="{400B93C1-3CC7-F475-9327-21AB94912B7E}"/>
                  </a:ext>
                </a:extLst>
              </p:cNvPr>
              <p:cNvCxnSpPr/>
              <p:nvPr/>
            </p:nvCxnSpPr>
            <p:spPr>
              <a:xfrm>
                <a:off x="76797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3" name="Gerade Verbindung 180">
                <a:extLst>
                  <a:ext uri="{FF2B5EF4-FFF2-40B4-BE49-F238E27FC236}">
                    <a16:creationId xmlns:a16="http://schemas.microsoft.com/office/drawing/2014/main" id="{3ED374C7-E57C-96B4-6360-FA0C0C3C44C3}"/>
                  </a:ext>
                </a:extLst>
              </p:cNvPr>
              <p:cNvCxnSpPr/>
              <p:nvPr/>
            </p:nvCxnSpPr>
            <p:spPr>
              <a:xfrm>
                <a:off x="77800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4" name="Gerade Verbindung 181">
                <a:extLst>
                  <a:ext uri="{FF2B5EF4-FFF2-40B4-BE49-F238E27FC236}">
                    <a16:creationId xmlns:a16="http://schemas.microsoft.com/office/drawing/2014/main" id="{662B0697-50B0-A19D-420E-EBE965FCE8A6}"/>
                  </a:ext>
                </a:extLst>
              </p:cNvPr>
              <p:cNvCxnSpPr/>
              <p:nvPr/>
            </p:nvCxnSpPr>
            <p:spPr>
              <a:xfrm>
                <a:off x="78803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5" name="Gerade Verbindung 182">
                <a:extLst>
                  <a:ext uri="{FF2B5EF4-FFF2-40B4-BE49-F238E27FC236}">
                    <a16:creationId xmlns:a16="http://schemas.microsoft.com/office/drawing/2014/main" id="{D02F2E02-0174-2CD9-9064-8166F4DC3014}"/>
                  </a:ext>
                </a:extLst>
              </p:cNvPr>
              <p:cNvCxnSpPr/>
              <p:nvPr/>
            </p:nvCxnSpPr>
            <p:spPr>
              <a:xfrm>
                <a:off x="79806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6" name="Gerade Verbindung 183">
                <a:extLst>
                  <a:ext uri="{FF2B5EF4-FFF2-40B4-BE49-F238E27FC236}">
                    <a16:creationId xmlns:a16="http://schemas.microsoft.com/office/drawing/2014/main" id="{06A4AE41-1AAB-A082-2A38-1BF616A547BF}"/>
                  </a:ext>
                </a:extLst>
              </p:cNvPr>
              <p:cNvCxnSpPr/>
              <p:nvPr/>
            </p:nvCxnSpPr>
            <p:spPr>
              <a:xfrm>
                <a:off x="80810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7" name="Gerade Verbindung 184">
                <a:extLst>
                  <a:ext uri="{FF2B5EF4-FFF2-40B4-BE49-F238E27FC236}">
                    <a16:creationId xmlns:a16="http://schemas.microsoft.com/office/drawing/2014/main" id="{193F37B9-A0F5-03AD-D754-E2BF5C5B16F8}"/>
                  </a:ext>
                </a:extLst>
              </p:cNvPr>
              <p:cNvCxnSpPr/>
              <p:nvPr/>
            </p:nvCxnSpPr>
            <p:spPr>
              <a:xfrm>
                <a:off x="81813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8" name="Gerade Verbindung 185">
                <a:extLst>
                  <a:ext uri="{FF2B5EF4-FFF2-40B4-BE49-F238E27FC236}">
                    <a16:creationId xmlns:a16="http://schemas.microsoft.com/office/drawing/2014/main" id="{4879A473-32EA-99D5-E02E-73ABC9421274}"/>
                  </a:ext>
                </a:extLst>
              </p:cNvPr>
              <p:cNvCxnSpPr/>
              <p:nvPr/>
            </p:nvCxnSpPr>
            <p:spPr>
              <a:xfrm>
                <a:off x="82816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89" name="Gerade Verbindung 186">
                <a:extLst>
                  <a:ext uri="{FF2B5EF4-FFF2-40B4-BE49-F238E27FC236}">
                    <a16:creationId xmlns:a16="http://schemas.microsoft.com/office/drawing/2014/main" id="{989A0907-8047-CE22-9C3B-BA7CAC3748CD}"/>
                  </a:ext>
                </a:extLst>
              </p:cNvPr>
              <p:cNvCxnSpPr/>
              <p:nvPr/>
            </p:nvCxnSpPr>
            <p:spPr>
              <a:xfrm>
                <a:off x="83819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90" name="Gerade Verbindung 187">
                <a:extLst>
                  <a:ext uri="{FF2B5EF4-FFF2-40B4-BE49-F238E27FC236}">
                    <a16:creationId xmlns:a16="http://schemas.microsoft.com/office/drawing/2014/main" id="{746FBF36-EBEE-BF96-92E5-5F0ADAF381EB}"/>
                  </a:ext>
                </a:extLst>
              </p:cNvPr>
              <p:cNvCxnSpPr/>
              <p:nvPr/>
            </p:nvCxnSpPr>
            <p:spPr>
              <a:xfrm>
                <a:off x="84822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91" name="Gerade Verbindung 188">
                <a:extLst>
                  <a:ext uri="{FF2B5EF4-FFF2-40B4-BE49-F238E27FC236}">
                    <a16:creationId xmlns:a16="http://schemas.microsoft.com/office/drawing/2014/main" id="{24B2D7B4-6D42-B76B-D256-5DCA72631456}"/>
                  </a:ext>
                </a:extLst>
              </p:cNvPr>
              <p:cNvCxnSpPr/>
              <p:nvPr/>
            </p:nvCxnSpPr>
            <p:spPr>
              <a:xfrm>
                <a:off x="85826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92" name="Gerade Verbindung 189">
                <a:extLst>
                  <a:ext uri="{FF2B5EF4-FFF2-40B4-BE49-F238E27FC236}">
                    <a16:creationId xmlns:a16="http://schemas.microsoft.com/office/drawing/2014/main" id="{FB8E5860-1228-5D17-65EA-BF1D785BB2DE}"/>
                  </a:ext>
                </a:extLst>
              </p:cNvPr>
              <p:cNvCxnSpPr/>
              <p:nvPr/>
            </p:nvCxnSpPr>
            <p:spPr>
              <a:xfrm>
                <a:off x="868292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93" name="Gerade Verbindung 190">
                <a:extLst>
                  <a:ext uri="{FF2B5EF4-FFF2-40B4-BE49-F238E27FC236}">
                    <a16:creationId xmlns:a16="http://schemas.microsoft.com/office/drawing/2014/main" id="{B7D69311-20DF-CCD1-4A15-2D27D26F3D46}"/>
                  </a:ext>
                </a:extLst>
              </p:cNvPr>
              <p:cNvCxnSpPr/>
              <p:nvPr/>
            </p:nvCxnSpPr>
            <p:spPr>
              <a:xfrm>
                <a:off x="878324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94" name="Gerade Verbindung 191">
                <a:extLst>
                  <a:ext uri="{FF2B5EF4-FFF2-40B4-BE49-F238E27FC236}">
                    <a16:creationId xmlns:a16="http://schemas.microsoft.com/office/drawing/2014/main" id="{DDC838C7-7759-DA34-9885-6D19F163903E}"/>
                  </a:ext>
                </a:extLst>
              </p:cNvPr>
              <p:cNvCxnSpPr/>
              <p:nvPr/>
            </p:nvCxnSpPr>
            <p:spPr>
              <a:xfrm>
                <a:off x="888356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95" name="Gerade Verbindung 192">
                <a:extLst>
                  <a:ext uri="{FF2B5EF4-FFF2-40B4-BE49-F238E27FC236}">
                    <a16:creationId xmlns:a16="http://schemas.microsoft.com/office/drawing/2014/main" id="{65F1A6D4-71C8-9204-C2A7-DA61E8F2595C}"/>
                  </a:ext>
                </a:extLst>
              </p:cNvPr>
              <p:cNvCxnSpPr/>
              <p:nvPr/>
            </p:nvCxnSpPr>
            <p:spPr>
              <a:xfrm>
                <a:off x="8983883" y="5581650"/>
                <a:ext cx="0" cy="115602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96" name="Gerade Verbindung 193">
                <a:extLst>
                  <a:ext uri="{FF2B5EF4-FFF2-40B4-BE49-F238E27FC236}">
                    <a16:creationId xmlns:a16="http://schemas.microsoft.com/office/drawing/2014/main" id="{F982CF33-B253-F2BC-71B5-C82A614EADED}"/>
                  </a:ext>
                </a:extLst>
              </p:cNvPr>
              <p:cNvCxnSpPr/>
              <p:nvPr/>
            </p:nvCxnSpPr>
            <p:spPr>
              <a:xfrm>
                <a:off x="9084203" y="5581650"/>
                <a:ext cx="0" cy="180000"/>
              </a:xfrm>
              <a:prstGeom prst="line">
                <a:avLst/>
              </a:prstGeom>
              <a:noFill/>
              <a:ln w="9525" cap="flat" cmpd="sng" algn="ctr">
                <a:solidFill>
                  <a:srgbClr val="000000">
                    <a:alpha val="20000"/>
                  </a:srgbClr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97" name="Rectangle: Rounded Corners 31">
              <a:extLst>
                <a:ext uri="{FF2B5EF4-FFF2-40B4-BE49-F238E27FC236}">
                  <a16:creationId xmlns:a16="http://schemas.microsoft.com/office/drawing/2014/main" id="{657026AE-B257-566A-FD61-16F90592A76A}"/>
                </a:ext>
              </a:extLst>
            </p:cNvPr>
            <p:cNvSpPr/>
            <p:nvPr/>
          </p:nvSpPr>
          <p:spPr bwMode="gray">
            <a:xfrm rot="5400000">
              <a:off x="4356171" y="1961452"/>
              <a:ext cx="319801" cy="1090212"/>
            </a:xfrm>
            <a:prstGeom prst="rect">
              <a:avLst/>
            </a:prstGeom>
            <a:noFill/>
            <a:ln w="12700" algn="ctr">
              <a:noFill/>
              <a:miter lim="800000"/>
              <a:headEnd/>
              <a:tailEnd/>
            </a:ln>
          </p:spPr>
          <p:txBody>
            <a:bodyPr vert="vert270" lIns="34004" tIns="68008" rIns="34004" bIns="68008" rtlCol="0" anchor="ctr" anchorCtr="0"/>
            <a:lstStyle/>
            <a:p>
              <a:pPr marL="0" marR="0" lvl="0" indent="0" algn="ctr" defTabSz="863493" rtl="0" eaLnBrk="1" fontAlgn="auto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999999"/>
                </a:buClr>
                <a:buSzPct val="100000"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rPr>
                <a:t>High</a:t>
              </a:r>
            </a:p>
          </p:txBody>
        </p:sp>
        <p:sp>
          <p:nvSpPr>
            <p:cNvPr id="98" name="Rectangle 12">
              <a:extLst>
                <a:ext uri="{FF2B5EF4-FFF2-40B4-BE49-F238E27FC236}">
                  <a16:creationId xmlns:a16="http://schemas.microsoft.com/office/drawing/2014/main" id="{23BEF457-6ADD-0045-9091-81E53408066A}"/>
                </a:ext>
              </a:extLst>
            </p:cNvPr>
            <p:cNvSpPr/>
            <p:nvPr/>
          </p:nvSpPr>
          <p:spPr bwMode="gray">
            <a:xfrm>
              <a:off x="216936" y="2381010"/>
              <a:ext cx="1119774" cy="285449"/>
            </a:xfrm>
            <a:prstGeom prst="rect">
              <a:avLst/>
            </a:prstGeom>
            <a:noFill/>
            <a:ln w="12700" algn="ctr">
              <a:noFill/>
              <a:miter lim="800000"/>
              <a:headEnd/>
              <a:tailEnd/>
            </a:ln>
          </p:spPr>
          <p:txBody>
            <a:bodyPr lIns="89977" tIns="71981" rIns="89977" bIns="71981" rtlCol="0" anchor="ctr"/>
            <a:lstStyle/>
            <a:p>
              <a:pPr marL="0" marR="0" lvl="0" indent="0" algn="ctr" defTabSz="914126" rtl="0" eaLnBrk="1" fontAlgn="base" latinLnBrk="0" hangingPunct="1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F0AB00"/>
                </a:buClr>
                <a:buSzPct val="80000"/>
                <a:buFontTx/>
                <a:buNone/>
                <a:tabLst/>
                <a:defRPr/>
              </a:pPr>
              <a:r>
                <a:rPr kumimoji="0" lang="en-US" sz="1400" b="1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Arial Unicode MS" pitchFamily="34" charset="-128"/>
                  <a:cs typeface="Arial Unicode MS" pitchFamily="34" charset="-128"/>
                </a:rPr>
                <a:t>Low </a:t>
              </a:r>
            </a:p>
          </p:txBody>
        </p:sp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A41247D0-9D63-AD15-149C-92148B677EAD}"/>
                </a:ext>
              </a:extLst>
            </p:cNvPr>
            <p:cNvGrpSpPr/>
            <p:nvPr/>
          </p:nvGrpSpPr>
          <p:grpSpPr>
            <a:xfrm>
              <a:off x="2849886" y="2110043"/>
              <a:ext cx="924457" cy="480619"/>
              <a:chOff x="7361598" y="2818233"/>
              <a:chExt cx="708268" cy="358296"/>
            </a:xfrm>
          </p:grpSpPr>
          <p:grpSp>
            <p:nvGrpSpPr>
              <p:cNvPr id="100" name="Gruppieren 7182">
                <a:extLst>
                  <a:ext uri="{FF2B5EF4-FFF2-40B4-BE49-F238E27FC236}">
                    <a16:creationId xmlns:a16="http://schemas.microsoft.com/office/drawing/2014/main" id="{9587F6A7-2DAE-2078-C1EB-C38766987397}"/>
                  </a:ext>
                </a:extLst>
              </p:cNvPr>
              <p:cNvGrpSpPr/>
              <p:nvPr/>
            </p:nvGrpSpPr>
            <p:grpSpPr>
              <a:xfrm>
                <a:off x="7361598" y="3068034"/>
                <a:ext cx="708268" cy="108495"/>
                <a:chOff x="3757326" y="2247701"/>
                <a:chExt cx="1660265" cy="186893"/>
              </a:xfrm>
            </p:grpSpPr>
            <p:sp>
              <p:nvSpPr>
                <p:cNvPr id="106" name="Richtungspfeil 53">
                  <a:extLst>
                    <a:ext uri="{FF2B5EF4-FFF2-40B4-BE49-F238E27FC236}">
                      <a16:creationId xmlns:a16="http://schemas.microsoft.com/office/drawing/2014/main" id="{8A354E6F-28D5-F489-0EA3-A985EB924522}"/>
                    </a:ext>
                  </a:extLst>
                </p:cNvPr>
                <p:cNvSpPr/>
                <p:nvPr/>
              </p:nvSpPr>
              <p:spPr bwMode="gray">
                <a:xfrm flipH="1">
                  <a:off x="3757326" y="2247701"/>
                  <a:ext cx="830127" cy="186893"/>
                </a:xfrm>
                <a:prstGeom prst="homePlate">
                  <a:avLst>
                    <a:gd name="adj" fmla="val 38366"/>
                  </a:avLst>
                </a:prstGeom>
                <a:gradFill>
                  <a:gsLst>
                    <a:gs pos="0">
                      <a:srgbClr val="008FD3">
                        <a:alpha val="0"/>
                      </a:srgbClr>
                    </a:gs>
                    <a:gs pos="100000">
                      <a:srgbClr val="008FD3">
                        <a:lumMod val="75000"/>
                      </a:srgbClr>
                    </a:gs>
                  </a:gsLst>
                  <a:lin ang="0" scaled="0"/>
                </a:gradFill>
                <a:ln w="12700" algn="ctr">
                  <a:noFill/>
                  <a:miter lim="800000"/>
                  <a:headEnd/>
                  <a:tailEnd/>
                </a:ln>
              </p:spPr>
              <p:txBody>
                <a:bodyPr lIns="89977" tIns="71981" rIns="89977" bIns="71981" rtlCol="0" anchor="ctr"/>
                <a:lstStyle/>
                <a:p>
                  <a:pPr marL="0" marR="0" lvl="0" indent="0" algn="ctr" defTabSz="914126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de-DE" sz="1200" b="0" i="0" u="none" strike="noStrike" kern="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  <p:sp>
              <p:nvSpPr>
                <p:cNvPr id="107" name="Richtungspfeil 54">
                  <a:extLst>
                    <a:ext uri="{FF2B5EF4-FFF2-40B4-BE49-F238E27FC236}">
                      <a16:creationId xmlns:a16="http://schemas.microsoft.com/office/drawing/2014/main" id="{66B1F360-0FB0-0D61-179B-D88EC73C852D}"/>
                    </a:ext>
                  </a:extLst>
                </p:cNvPr>
                <p:cNvSpPr/>
                <p:nvPr/>
              </p:nvSpPr>
              <p:spPr bwMode="gray">
                <a:xfrm>
                  <a:off x="4587462" y="2247701"/>
                  <a:ext cx="830129" cy="186893"/>
                </a:xfrm>
                <a:prstGeom prst="homePlate">
                  <a:avLst>
                    <a:gd name="adj" fmla="val 38366"/>
                  </a:avLst>
                </a:prstGeom>
                <a:gradFill>
                  <a:gsLst>
                    <a:gs pos="0">
                      <a:srgbClr val="F0AB00">
                        <a:lumMod val="20000"/>
                        <a:lumOff val="80000"/>
                      </a:srgbClr>
                    </a:gs>
                    <a:gs pos="100000">
                      <a:srgbClr val="F0AB00"/>
                    </a:gs>
                  </a:gsLst>
                  <a:lin ang="0" scaled="0"/>
                </a:gradFill>
                <a:ln w="12700" algn="ctr">
                  <a:noFill/>
                  <a:miter lim="800000"/>
                  <a:headEnd/>
                  <a:tailEnd/>
                </a:ln>
              </p:spPr>
              <p:txBody>
                <a:bodyPr lIns="89977" tIns="71981" rIns="89977" bIns="71981" rtlCol="0" anchor="ctr"/>
                <a:lstStyle/>
                <a:p>
                  <a:pPr marL="0" marR="0" lvl="0" indent="0" algn="ctr" defTabSz="914126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de-DE" sz="1200" b="0" i="0" u="none" strike="noStrike" kern="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</p:grpSp>
          <p:grpSp>
            <p:nvGrpSpPr>
              <p:cNvPr id="101" name="Group 100">
                <a:extLst>
                  <a:ext uri="{FF2B5EF4-FFF2-40B4-BE49-F238E27FC236}">
                    <a16:creationId xmlns:a16="http://schemas.microsoft.com/office/drawing/2014/main" id="{0D66AD0F-F79A-390E-63A6-3E66D7FB18A9}"/>
                  </a:ext>
                </a:extLst>
              </p:cNvPr>
              <p:cNvGrpSpPr/>
              <p:nvPr/>
            </p:nvGrpSpPr>
            <p:grpSpPr>
              <a:xfrm>
                <a:off x="7617941" y="2818233"/>
                <a:ext cx="198965" cy="298450"/>
                <a:chOff x="7617941" y="2818233"/>
                <a:chExt cx="198965" cy="298450"/>
              </a:xfrm>
            </p:grpSpPr>
            <p:sp>
              <p:nvSpPr>
                <p:cNvPr id="102" name="Freeform 7">
                  <a:extLst>
                    <a:ext uri="{FF2B5EF4-FFF2-40B4-BE49-F238E27FC236}">
                      <a16:creationId xmlns:a16="http://schemas.microsoft.com/office/drawing/2014/main" id="{D308CB46-1E81-26CA-1E80-D0D115E4EB7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7617941" y="2818233"/>
                  <a:ext cx="198965" cy="298450"/>
                </a:xfrm>
                <a:custGeom>
                  <a:avLst/>
                  <a:gdLst>
                    <a:gd name="T0" fmla="*/ 83 w 796"/>
                    <a:gd name="T1" fmla="*/ 0 h 1193"/>
                    <a:gd name="T2" fmla="*/ 713 w 796"/>
                    <a:gd name="T3" fmla="*/ 0 h 1193"/>
                    <a:gd name="T4" fmla="*/ 796 w 796"/>
                    <a:gd name="T5" fmla="*/ 83 h 1193"/>
                    <a:gd name="T6" fmla="*/ 796 w 796"/>
                    <a:gd name="T7" fmla="*/ 876 h 1193"/>
                    <a:gd name="T8" fmla="*/ 398 w 796"/>
                    <a:gd name="T9" fmla="*/ 1193 h 1193"/>
                    <a:gd name="T10" fmla="*/ 0 w 796"/>
                    <a:gd name="T11" fmla="*/ 876 h 1193"/>
                    <a:gd name="T12" fmla="*/ 0 w 796"/>
                    <a:gd name="T13" fmla="*/ 83 h 1193"/>
                    <a:gd name="T14" fmla="*/ 83 w 796"/>
                    <a:gd name="T15" fmla="*/ 0 h 119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796" h="1193">
                      <a:moveTo>
                        <a:pt x="83" y="0"/>
                      </a:moveTo>
                      <a:lnTo>
                        <a:pt x="713" y="0"/>
                      </a:lnTo>
                      <a:cubicBezTo>
                        <a:pt x="758" y="0"/>
                        <a:pt x="796" y="38"/>
                        <a:pt x="796" y="83"/>
                      </a:cubicBezTo>
                      <a:lnTo>
                        <a:pt x="796" y="876"/>
                      </a:lnTo>
                      <a:lnTo>
                        <a:pt x="398" y="1193"/>
                      </a:lnTo>
                      <a:lnTo>
                        <a:pt x="0" y="876"/>
                      </a:lnTo>
                      <a:lnTo>
                        <a:pt x="0" y="83"/>
                      </a:lnTo>
                      <a:cubicBezTo>
                        <a:pt x="0" y="38"/>
                        <a:pt x="38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16" tIns="45708" rIns="91416" bIns="45708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1088449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de-DE" sz="16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cxnSp>
              <p:nvCxnSpPr>
                <p:cNvPr id="103" name="Gerade Verbindung 7181">
                  <a:extLst>
                    <a:ext uri="{FF2B5EF4-FFF2-40B4-BE49-F238E27FC236}">
                      <a16:creationId xmlns:a16="http://schemas.microsoft.com/office/drawing/2014/main" id="{6A446CD3-D96E-8641-EBC9-F7BF13437E8F}"/>
                    </a:ext>
                  </a:extLst>
                </p:cNvPr>
                <p:cNvCxnSpPr/>
                <p:nvPr/>
              </p:nvCxnSpPr>
              <p:spPr>
                <a:xfrm>
                  <a:off x="7717424" y="2818233"/>
                  <a:ext cx="0" cy="12423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104" name="Gerade Verbindung 69">
                  <a:extLst>
                    <a:ext uri="{FF2B5EF4-FFF2-40B4-BE49-F238E27FC236}">
                      <a16:creationId xmlns:a16="http://schemas.microsoft.com/office/drawing/2014/main" id="{C291BB8C-D433-B0B3-5C49-85B5A295C1A1}"/>
                    </a:ext>
                  </a:extLst>
                </p:cNvPr>
                <p:cNvCxnSpPr/>
                <p:nvPr/>
              </p:nvCxnSpPr>
              <p:spPr>
                <a:xfrm>
                  <a:off x="7667747" y="2818233"/>
                  <a:ext cx="0" cy="105636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105" name="Gerade Verbindung 71">
                  <a:extLst>
                    <a:ext uri="{FF2B5EF4-FFF2-40B4-BE49-F238E27FC236}">
                      <a16:creationId xmlns:a16="http://schemas.microsoft.com/office/drawing/2014/main" id="{BDBA1EB4-D4EA-DD7B-3452-C6B6C78416A7}"/>
                    </a:ext>
                  </a:extLst>
                </p:cNvPr>
                <p:cNvCxnSpPr/>
                <p:nvPr/>
              </p:nvCxnSpPr>
              <p:spPr>
                <a:xfrm>
                  <a:off x="7767186" y="2818233"/>
                  <a:ext cx="0" cy="105636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</p:grpSp>
        </p:grpSp>
        <p:sp>
          <p:nvSpPr>
            <p:cNvPr id="114" name="TextBox 113">
              <a:extLst>
                <a:ext uri="{FF2B5EF4-FFF2-40B4-BE49-F238E27FC236}">
                  <a16:creationId xmlns:a16="http://schemas.microsoft.com/office/drawing/2014/main" id="{ED54FD16-787E-F0EC-6B85-EC36C21A7805}"/>
                </a:ext>
              </a:extLst>
            </p:cNvPr>
            <p:cNvSpPr txBox="1"/>
            <p:nvPr/>
          </p:nvSpPr>
          <p:spPr>
            <a:xfrm>
              <a:off x="3142054" y="1876042"/>
              <a:ext cx="550898" cy="27689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80</a:t>
              </a:r>
              <a:endParaRPr lang="en-GB" sz="2000" dirty="0"/>
            </a:p>
          </p:txBody>
        </p:sp>
      </p:grpSp>
      <p:sp>
        <p:nvSpPr>
          <p:cNvPr id="116" name="TextBox 115">
            <a:extLst>
              <a:ext uri="{FF2B5EF4-FFF2-40B4-BE49-F238E27FC236}">
                <a16:creationId xmlns:a16="http://schemas.microsoft.com/office/drawing/2014/main" id="{2C4840A2-4613-28E2-2807-E500CB5DA228}"/>
              </a:ext>
            </a:extLst>
          </p:cNvPr>
          <p:cNvSpPr txBox="1"/>
          <p:nvPr/>
        </p:nvSpPr>
        <p:spPr>
          <a:xfrm>
            <a:off x="177236" y="1116974"/>
            <a:ext cx="91106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Power Distance - 80 (Very High)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CDD3A15B-EC0F-B591-715B-D6BFA2EEC6FB}"/>
              </a:ext>
            </a:extLst>
          </p:cNvPr>
          <p:cNvSpPr txBox="1"/>
          <p:nvPr/>
        </p:nvSpPr>
        <p:spPr>
          <a:xfrm>
            <a:off x="7394299" y="342890"/>
            <a:ext cx="255723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Power Distance </a:t>
            </a:r>
            <a:endParaRPr lang="en-GB" dirty="0"/>
          </a:p>
        </p:txBody>
      </p:sp>
      <p:pic>
        <p:nvPicPr>
          <p:cNvPr id="1026" name="Picture 2" descr="Power distance in virtual teams">
            <a:extLst>
              <a:ext uri="{FF2B5EF4-FFF2-40B4-BE49-F238E27FC236}">
                <a16:creationId xmlns:a16="http://schemas.microsoft.com/office/drawing/2014/main" id="{727391F8-F901-A9C5-CDF0-AA5D53F455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476405"/>
            <a:ext cx="5870738" cy="39042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7650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0DCFE5-B9C0-6633-30EC-142FFC3744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DD6F2FF5-B8D7-C6D9-EC66-121665B2FF24}"/>
              </a:ext>
            </a:extLst>
          </p:cNvPr>
          <p:cNvSpPr txBox="1"/>
          <p:nvPr/>
        </p:nvSpPr>
        <p:spPr>
          <a:xfrm>
            <a:off x="177236" y="2226120"/>
            <a:ext cx="5585611" cy="41242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Individualism refers to how much a society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prioritises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personal goals, independence, and individual identity over group loyalty or collective interests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(Hofstede, 1991)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China scores relatively low on Individualism, meaning it is a collectivist culture where group harmony, loyalty, and relationships are valued more than individual expression.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Based on Hofstede’s framework, China’s score of 43 reflects a strong emphasis on group belonging, shared responsibilities, and maintaining social cohesion.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47B054E-4DC8-C844-6B0B-4AFD1A2EFC31}"/>
              </a:ext>
            </a:extLst>
          </p:cNvPr>
          <p:cNvSpPr txBox="1"/>
          <p:nvPr/>
        </p:nvSpPr>
        <p:spPr>
          <a:xfrm>
            <a:off x="170396" y="126875"/>
            <a:ext cx="73021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Hofstede Dimensions </a:t>
            </a:r>
            <a:br>
              <a:rPr lang="en-US" sz="3200" b="1" dirty="0"/>
            </a:br>
            <a:r>
              <a:rPr lang="en-US" sz="3200" dirty="0"/>
              <a:t>Essential Points Relevant for China</a:t>
            </a:r>
            <a:endParaRPr lang="en-GB" sz="32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2123927-7B7E-B620-76EB-5839CC2E7534}"/>
              </a:ext>
            </a:extLst>
          </p:cNvPr>
          <p:cNvSpPr/>
          <p:nvPr/>
        </p:nvSpPr>
        <p:spPr bwMode="gray">
          <a:xfrm>
            <a:off x="6883054" y="727610"/>
            <a:ext cx="5089120" cy="786261"/>
          </a:xfrm>
          <a:prstGeom prst="roundRect">
            <a:avLst/>
          </a:prstGeom>
          <a:noFill/>
          <a:ln w="25400" algn="ctr">
            <a:solidFill>
              <a:srgbClr val="0070C0"/>
            </a:solidFill>
            <a:miter lim="800000"/>
            <a:headEnd/>
            <a:tailEnd/>
          </a:ln>
        </p:spPr>
        <p:txBody>
          <a:bodyPr lIns="89977" tIns="71981" rIns="89977" bIns="71981" rtlCol="0" anchor="ctr"/>
          <a:lstStyle/>
          <a:p>
            <a:pPr marL="0" marR="0" lvl="0" indent="0" algn="ctr" defTabSz="914126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0AB00"/>
              </a:buClr>
              <a:buSzPct val="80000"/>
              <a:buFontTx/>
              <a:buNone/>
              <a:tabLst/>
              <a:defRPr/>
            </a:pPr>
            <a:endParaRPr kumimoji="0" lang="en-US" sz="1799" b="0" i="0" u="none" strike="noStrike" kern="0" cap="none" spc="0" normalizeH="0" baseline="0" noProof="0" dirty="0" err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Arial Unicode MS" pitchFamily="34" charset="-128"/>
              <a:cs typeface="Arial Unicode MS" pitchFamily="34" charset="-128"/>
            </a:endParaRPr>
          </a:p>
        </p:txBody>
      </p:sp>
      <p:grpSp>
        <p:nvGrpSpPr>
          <p:cNvPr id="6" name="Gruppieren 152">
            <a:extLst>
              <a:ext uri="{FF2B5EF4-FFF2-40B4-BE49-F238E27FC236}">
                <a16:creationId xmlns:a16="http://schemas.microsoft.com/office/drawing/2014/main" id="{C9E096EA-A39A-60BE-8E8E-6A3A8903B387}"/>
              </a:ext>
            </a:extLst>
          </p:cNvPr>
          <p:cNvGrpSpPr/>
          <p:nvPr/>
        </p:nvGrpSpPr>
        <p:grpSpPr>
          <a:xfrm flipV="1">
            <a:off x="7175526" y="1389621"/>
            <a:ext cx="4476236" cy="104643"/>
            <a:chOff x="5171723" y="5581650"/>
            <a:chExt cx="3912480" cy="180000"/>
          </a:xfrm>
        </p:grpSpPr>
        <p:cxnSp>
          <p:nvCxnSpPr>
            <p:cNvPr id="7" name="Gerade Verbindung 194">
              <a:extLst>
                <a:ext uri="{FF2B5EF4-FFF2-40B4-BE49-F238E27FC236}">
                  <a16:creationId xmlns:a16="http://schemas.microsoft.com/office/drawing/2014/main" id="{075625B1-1126-9AA7-DFD2-7404D88FE741}"/>
                </a:ext>
              </a:extLst>
            </p:cNvPr>
            <p:cNvCxnSpPr/>
            <p:nvPr/>
          </p:nvCxnSpPr>
          <p:spPr>
            <a:xfrm>
              <a:off x="517172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" name="Gerade Verbindung 195">
              <a:extLst>
                <a:ext uri="{FF2B5EF4-FFF2-40B4-BE49-F238E27FC236}">
                  <a16:creationId xmlns:a16="http://schemas.microsoft.com/office/drawing/2014/main" id="{02B3390B-5908-7BC4-F704-30A680F627D2}"/>
                </a:ext>
              </a:extLst>
            </p:cNvPr>
            <p:cNvCxnSpPr/>
            <p:nvPr/>
          </p:nvCxnSpPr>
          <p:spPr>
            <a:xfrm>
              <a:off x="5272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" name="Gerade Verbindung 196">
              <a:extLst>
                <a:ext uri="{FF2B5EF4-FFF2-40B4-BE49-F238E27FC236}">
                  <a16:creationId xmlns:a16="http://schemas.microsoft.com/office/drawing/2014/main" id="{4274C904-06BC-6AF0-762E-DE861C427927}"/>
                </a:ext>
              </a:extLst>
            </p:cNvPr>
            <p:cNvCxnSpPr/>
            <p:nvPr/>
          </p:nvCxnSpPr>
          <p:spPr>
            <a:xfrm>
              <a:off x="5372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0" name="Gerade Verbindung 197">
              <a:extLst>
                <a:ext uri="{FF2B5EF4-FFF2-40B4-BE49-F238E27FC236}">
                  <a16:creationId xmlns:a16="http://schemas.microsoft.com/office/drawing/2014/main" id="{4B2B8230-CEEB-4FCA-2E8B-62C8875AB25A}"/>
                </a:ext>
              </a:extLst>
            </p:cNvPr>
            <p:cNvCxnSpPr/>
            <p:nvPr/>
          </p:nvCxnSpPr>
          <p:spPr>
            <a:xfrm>
              <a:off x="5472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1" name="Gerade Verbindung 198">
              <a:extLst>
                <a:ext uri="{FF2B5EF4-FFF2-40B4-BE49-F238E27FC236}">
                  <a16:creationId xmlns:a16="http://schemas.microsoft.com/office/drawing/2014/main" id="{5D652F22-C198-C93A-411D-58965C04137A}"/>
                </a:ext>
              </a:extLst>
            </p:cNvPr>
            <p:cNvCxnSpPr/>
            <p:nvPr/>
          </p:nvCxnSpPr>
          <p:spPr>
            <a:xfrm>
              <a:off x="5573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2" name="Gerade Verbindung 199">
              <a:extLst>
                <a:ext uri="{FF2B5EF4-FFF2-40B4-BE49-F238E27FC236}">
                  <a16:creationId xmlns:a16="http://schemas.microsoft.com/office/drawing/2014/main" id="{0CF8142F-84F1-FDED-4690-99375A51080B}"/>
                </a:ext>
              </a:extLst>
            </p:cNvPr>
            <p:cNvCxnSpPr/>
            <p:nvPr/>
          </p:nvCxnSpPr>
          <p:spPr>
            <a:xfrm>
              <a:off x="5673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Gerade Verbindung 200">
              <a:extLst>
                <a:ext uri="{FF2B5EF4-FFF2-40B4-BE49-F238E27FC236}">
                  <a16:creationId xmlns:a16="http://schemas.microsoft.com/office/drawing/2014/main" id="{9D13BCB2-1BE7-5EA8-7D77-E4D96C1F522E}"/>
                </a:ext>
              </a:extLst>
            </p:cNvPr>
            <p:cNvCxnSpPr/>
            <p:nvPr/>
          </p:nvCxnSpPr>
          <p:spPr>
            <a:xfrm>
              <a:off x="5773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Gerade Verbindung 201">
              <a:extLst>
                <a:ext uri="{FF2B5EF4-FFF2-40B4-BE49-F238E27FC236}">
                  <a16:creationId xmlns:a16="http://schemas.microsoft.com/office/drawing/2014/main" id="{5CBA6C6C-8839-C54B-26BD-3ABADA00860B}"/>
                </a:ext>
              </a:extLst>
            </p:cNvPr>
            <p:cNvCxnSpPr/>
            <p:nvPr/>
          </p:nvCxnSpPr>
          <p:spPr>
            <a:xfrm>
              <a:off x="5873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Gerade Verbindung 202">
              <a:extLst>
                <a:ext uri="{FF2B5EF4-FFF2-40B4-BE49-F238E27FC236}">
                  <a16:creationId xmlns:a16="http://schemas.microsoft.com/office/drawing/2014/main" id="{80B1403A-CE5A-B5E7-D1AB-C6DE836BF234}"/>
                </a:ext>
              </a:extLst>
            </p:cNvPr>
            <p:cNvCxnSpPr/>
            <p:nvPr/>
          </p:nvCxnSpPr>
          <p:spPr>
            <a:xfrm>
              <a:off x="5974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Gerade Verbindung 203">
              <a:extLst>
                <a:ext uri="{FF2B5EF4-FFF2-40B4-BE49-F238E27FC236}">
                  <a16:creationId xmlns:a16="http://schemas.microsoft.com/office/drawing/2014/main" id="{85564B53-DFB5-FAD5-754C-9F275D242424}"/>
                </a:ext>
              </a:extLst>
            </p:cNvPr>
            <p:cNvCxnSpPr/>
            <p:nvPr/>
          </p:nvCxnSpPr>
          <p:spPr>
            <a:xfrm>
              <a:off x="6074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7" name="Gerade Verbindung 204">
              <a:extLst>
                <a:ext uri="{FF2B5EF4-FFF2-40B4-BE49-F238E27FC236}">
                  <a16:creationId xmlns:a16="http://schemas.microsoft.com/office/drawing/2014/main" id="{27E7A7D5-458B-680A-1C15-41A15246A2B8}"/>
                </a:ext>
              </a:extLst>
            </p:cNvPr>
            <p:cNvCxnSpPr/>
            <p:nvPr/>
          </p:nvCxnSpPr>
          <p:spPr>
            <a:xfrm>
              <a:off x="6174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9" name="Gerade Verbindung 205">
              <a:extLst>
                <a:ext uri="{FF2B5EF4-FFF2-40B4-BE49-F238E27FC236}">
                  <a16:creationId xmlns:a16="http://schemas.microsoft.com/office/drawing/2014/main" id="{A0D9F5A7-0B8C-EE17-197A-8A22D9B82C55}"/>
                </a:ext>
              </a:extLst>
            </p:cNvPr>
            <p:cNvCxnSpPr/>
            <p:nvPr/>
          </p:nvCxnSpPr>
          <p:spPr>
            <a:xfrm>
              <a:off x="6275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1" name="Gerade Verbindung 206">
              <a:extLst>
                <a:ext uri="{FF2B5EF4-FFF2-40B4-BE49-F238E27FC236}">
                  <a16:creationId xmlns:a16="http://schemas.microsoft.com/office/drawing/2014/main" id="{C43E77BD-26ED-AE30-4471-32DC7C4BBF68}"/>
                </a:ext>
              </a:extLst>
            </p:cNvPr>
            <p:cNvCxnSpPr/>
            <p:nvPr/>
          </p:nvCxnSpPr>
          <p:spPr>
            <a:xfrm>
              <a:off x="6375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Gerade Verbindung 207">
              <a:extLst>
                <a:ext uri="{FF2B5EF4-FFF2-40B4-BE49-F238E27FC236}">
                  <a16:creationId xmlns:a16="http://schemas.microsoft.com/office/drawing/2014/main" id="{3C97CDD6-1F8A-BDCD-494F-D922DBD17C7D}"/>
                </a:ext>
              </a:extLst>
            </p:cNvPr>
            <p:cNvCxnSpPr/>
            <p:nvPr/>
          </p:nvCxnSpPr>
          <p:spPr>
            <a:xfrm>
              <a:off x="6475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4" name="Gerade Verbindung 208">
              <a:extLst>
                <a:ext uri="{FF2B5EF4-FFF2-40B4-BE49-F238E27FC236}">
                  <a16:creationId xmlns:a16="http://schemas.microsoft.com/office/drawing/2014/main" id="{83845C74-7F70-8208-BEEC-1589DEA72B8F}"/>
                </a:ext>
              </a:extLst>
            </p:cNvPr>
            <p:cNvCxnSpPr/>
            <p:nvPr/>
          </p:nvCxnSpPr>
          <p:spPr>
            <a:xfrm>
              <a:off x="6576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5" name="Gerade Verbindung 209">
              <a:extLst>
                <a:ext uri="{FF2B5EF4-FFF2-40B4-BE49-F238E27FC236}">
                  <a16:creationId xmlns:a16="http://schemas.microsoft.com/office/drawing/2014/main" id="{275DE7EA-0557-539A-9BB4-AE25AFD0A12B}"/>
                </a:ext>
              </a:extLst>
            </p:cNvPr>
            <p:cNvCxnSpPr/>
            <p:nvPr/>
          </p:nvCxnSpPr>
          <p:spPr>
            <a:xfrm>
              <a:off x="66765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Gerade Verbindung 210">
              <a:extLst>
                <a:ext uri="{FF2B5EF4-FFF2-40B4-BE49-F238E27FC236}">
                  <a16:creationId xmlns:a16="http://schemas.microsoft.com/office/drawing/2014/main" id="{DBCEAD6A-C77F-714A-399C-F7D76AB53DF1}"/>
                </a:ext>
              </a:extLst>
            </p:cNvPr>
            <p:cNvCxnSpPr/>
            <p:nvPr/>
          </p:nvCxnSpPr>
          <p:spPr>
            <a:xfrm>
              <a:off x="67768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Gerade Verbindung 211">
              <a:extLst>
                <a:ext uri="{FF2B5EF4-FFF2-40B4-BE49-F238E27FC236}">
                  <a16:creationId xmlns:a16="http://schemas.microsoft.com/office/drawing/2014/main" id="{10CD41A0-AEED-6744-2F1C-0F9990347AA0}"/>
                </a:ext>
              </a:extLst>
            </p:cNvPr>
            <p:cNvCxnSpPr/>
            <p:nvPr/>
          </p:nvCxnSpPr>
          <p:spPr>
            <a:xfrm>
              <a:off x="68771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Gerade Verbindung 212">
              <a:extLst>
                <a:ext uri="{FF2B5EF4-FFF2-40B4-BE49-F238E27FC236}">
                  <a16:creationId xmlns:a16="http://schemas.microsoft.com/office/drawing/2014/main" id="{C0C61439-CA41-31F5-29DB-5EC978791C5F}"/>
                </a:ext>
              </a:extLst>
            </p:cNvPr>
            <p:cNvCxnSpPr/>
            <p:nvPr/>
          </p:nvCxnSpPr>
          <p:spPr>
            <a:xfrm>
              <a:off x="69774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Gerade Verbindung 213">
              <a:extLst>
                <a:ext uri="{FF2B5EF4-FFF2-40B4-BE49-F238E27FC236}">
                  <a16:creationId xmlns:a16="http://schemas.microsoft.com/office/drawing/2014/main" id="{D9B4F4BC-F478-52E4-A9F5-C43DBD5FC410}"/>
                </a:ext>
              </a:extLst>
            </p:cNvPr>
            <p:cNvCxnSpPr/>
            <p:nvPr/>
          </p:nvCxnSpPr>
          <p:spPr>
            <a:xfrm>
              <a:off x="70778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Gerade Verbindung 214">
              <a:extLst>
                <a:ext uri="{FF2B5EF4-FFF2-40B4-BE49-F238E27FC236}">
                  <a16:creationId xmlns:a16="http://schemas.microsoft.com/office/drawing/2014/main" id="{5A5249D9-DAA0-423D-C76E-83F25014135E}"/>
                </a:ext>
              </a:extLst>
            </p:cNvPr>
            <p:cNvCxnSpPr/>
            <p:nvPr/>
          </p:nvCxnSpPr>
          <p:spPr>
            <a:xfrm>
              <a:off x="71781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Gerade Verbindung 215">
              <a:extLst>
                <a:ext uri="{FF2B5EF4-FFF2-40B4-BE49-F238E27FC236}">
                  <a16:creationId xmlns:a16="http://schemas.microsoft.com/office/drawing/2014/main" id="{5E7D38EE-64BE-D152-BC16-4A06C1F6D28A}"/>
                </a:ext>
              </a:extLst>
            </p:cNvPr>
            <p:cNvCxnSpPr/>
            <p:nvPr/>
          </p:nvCxnSpPr>
          <p:spPr>
            <a:xfrm>
              <a:off x="72784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8" name="Gerade Verbindung 216">
              <a:extLst>
                <a:ext uri="{FF2B5EF4-FFF2-40B4-BE49-F238E27FC236}">
                  <a16:creationId xmlns:a16="http://schemas.microsoft.com/office/drawing/2014/main" id="{213D10EA-A557-1F5A-0A83-F1F7D796CF90}"/>
                </a:ext>
              </a:extLst>
            </p:cNvPr>
            <p:cNvCxnSpPr/>
            <p:nvPr/>
          </p:nvCxnSpPr>
          <p:spPr>
            <a:xfrm>
              <a:off x="73787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9" name="Gerade Verbindung 217">
              <a:extLst>
                <a:ext uri="{FF2B5EF4-FFF2-40B4-BE49-F238E27FC236}">
                  <a16:creationId xmlns:a16="http://schemas.microsoft.com/office/drawing/2014/main" id="{CD2CF3F7-1B2B-5D11-ECD0-01C93997C13C}"/>
                </a:ext>
              </a:extLst>
            </p:cNvPr>
            <p:cNvCxnSpPr/>
            <p:nvPr/>
          </p:nvCxnSpPr>
          <p:spPr>
            <a:xfrm>
              <a:off x="74790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0" name="Gerade Verbindung 218">
              <a:extLst>
                <a:ext uri="{FF2B5EF4-FFF2-40B4-BE49-F238E27FC236}">
                  <a16:creationId xmlns:a16="http://schemas.microsoft.com/office/drawing/2014/main" id="{8F892234-88D2-CFF4-CA29-6FA55EE68AA8}"/>
                </a:ext>
              </a:extLst>
            </p:cNvPr>
            <p:cNvCxnSpPr/>
            <p:nvPr/>
          </p:nvCxnSpPr>
          <p:spPr>
            <a:xfrm>
              <a:off x="75794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1" name="Gerade Verbindung 219">
              <a:extLst>
                <a:ext uri="{FF2B5EF4-FFF2-40B4-BE49-F238E27FC236}">
                  <a16:creationId xmlns:a16="http://schemas.microsoft.com/office/drawing/2014/main" id="{DAF6282F-6212-DE15-3BD7-7FD9B999A7FC}"/>
                </a:ext>
              </a:extLst>
            </p:cNvPr>
            <p:cNvCxnSpPr/>
            <p:nvPr/>
          </p:nvCxnSpPr>
          <p:spPr>
            <a:xfrm>
              <a:off x="76797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2" name="Gerade Verbindung 220">
              <a:extLst>
                <a:ext uri="{FF2B5EF4-FFF2-40B4-BE49-F238E27FC236}">
                  <a16:creationId xmlns:a16="http://schemas.microsoft.com/office/drawing/2014/main" id="{B23D3E8B-3799-A5A9-F20B-67D46026F0E1}"/>
                </a:ext>
              </a:extLst>
            </p:cNvPr>
            <p:cNvCxnSpPr/>
            <p:nvPr/>
          </p:nvCxnSpPr>
          <p:spPr>
            <a:xfrm>
              <a:off x="7780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3" name="Gerade Verbindung 221">
              <a:extLst>
                <a:ext uri="{FF2B5EF4-FFF2-40B4-BE49-F238E27FC236}">
                  <a16:creationId xmlns:a16="http://schemas.microsoft.com/office/drawing/2014/main" id="{B55AFBA0-D4C6-BBD5-9088-A3B333A9F373}"/>
                </a:ext>
              </a:extLst>
            </p:cNvPr>
            <p:cNvCxnSpPr/>
            <p:nvPr/>
          </p:nvCxnSpPr>
          <p:spPr>
            <a:xfrm>
              <a:off x="7880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4" name="Gerade Verbindung 222">
              <a:extLst>
                <a:ext uri="{FF2B5EF4-FFF2-40B4-BE49-F238E27FC236}">
                  <a16:creationId xmlns:a16="http://schemas.microsoft.com/office/drawing/2014/main" id="{70B71A9B-FE67-47F7-A371-C7DF394CA61E}"/>
                </a:ext>
              </a:extLst>
            </p:cNvPr>
            <p:cNvCxnSpPr/>
            <p:nvPr/>
          </p:nvCxnSpPr>
          <p:spPr>
            <a:xfrm>
              <a:off x="7980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5" name="Gerade Verbindung 223">
              <a:extLst>
                <a:ext uri="{FF2B5EF4-FFF2-40B4-BE49-F238E27FC236}">
                  <a16:creationId xmlns:a16="http://schemas.microsoft.com/office/drawing/2014/main" id="{44136C3E-B809-296E-B11F-945FD9E75AE8}"/>
                </a:ext>
              </a:extLst>
            </p:cNvPr>
            <p:cNvCxnSpPr/>
            <p:nvPr/>
          </p:nvCxnSpPr>
          <p:spPr>
            <a:xfrm>
              <a:off x="8081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6" name="Gerade Verbindung 224">
              <a:extLst>
                <a:ext uri="{FF2B5EF4-FFF2-40B4-BE49-F238E27FC236}">
                  <a16:creationId xmlns:a16="http://schemas.microsoft.com/office/drawing/2014/main" id="{D9D378D5-10A1-C17B-485E-608C1FE44F99}"/>
                </a:ext>
              </a:extLst>
            </p:cNvPr>
            <p:cNvCxnSpPr/>
            <p:nvPr/>
          </p:nvCxnSpPr>
          <p:spPr>
            <a:xfrm>
              <a:off x="8181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7" name="Gerade Verbindung 225">
              <a:extLst>
                <a:ext uri="{FF2B5EF4-FFF2-40B4-BE49-F238E27FC236}">
                  <a16:creationId xmlns:a16="http://schemas.microsoft.com/office/drawing/2014/main" id="{F45E1CBD-ACB4-8281-88F2-2F58E355A95F}"/>
                </a:ext>
              </a:extLst>
            </p:cNvPr>
            <p:cNvCxnSpPr/>
            <p:nvPr/>
          </p:nvCxnSpPr>
          <p:spPr>
            <a:xfrm>
              <a:off x="8281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8" name="Gerade Verbindung 226">
              <a:extLst>
                <a:ext uri="{FF2B5EF4-FFF2-40B4-BE49-F238E27FC236}">
                  <a16:creationId xmlns:a16="http://schemas.microsoft.com/office/drawing/2014/main" id="{D5C7ADF8-0A75-0092-CFF6-C5B8FB26DA46}"/>
                </a:ext>
              </a:extLst>
            </p:cNvPr>
            <p:cNvCxnSpPr/>
            <p:nvPr/>
          </p:nvCxnSpPr>
          <p:spPr>
            <a:xfrm>
              <a:off x="8381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9" name="Gerade Verbindung 227">
              <a:extLst>
                <a:ext uri="{FF2B5EF4-FFF2-40B4-BE49-F238E27FC236}">
                  <a16:creationId xmlns:a16="http://schemas.microsoft.com/office/drawing/2014/main" id="{F20E9D55-EBF4-3D53-BF90-E7EA28EFFD08}"/>
                </a:ext>
              </a:extLst>
            </p:cNvPr>
            <p:cNvCxnSpPr/>
            <p:nvPr/>
          </p:nvCxnSpPr>
          <p:spPr>
            <a:xfrm>
              <a:off x="8482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0" name="Gerade Verbindung 228">
              <a:extLst>
                <a:ext uri="{FF2B5EF4-FFF2-40B4-BE49-F238E27FC236}">
                  <a16:creationId xmlns:a16="http://schemas.microsoft.com/office/drawing/2014/main" id="{2D4BBC29-502A-F6E4-B254-F44684C55271}"/>
                </a:ext>
              </a:extLst>
            </p:cNvPr>
            <p:cNvCxnSpPr/>
            <p:nvPr/>
          </p:nvCxnSpPr>
          <p:spPr>
            <a:xfrm>
              <a:off x="8582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1" name="Gerade Verbindung 229">
              <a:extLst>
                <a:ext uri="{FF2B5EF4-FFF2-40B4-BE49-F238E27FC236}">
                  <a16:creationId xmlns:a16="http://schemas.microsoft.com/office/drawing/2014/main" id="{1BE5510A-B9A8-ED78-701D-8726940F3496}"/>
                </a:ext>
              </a:extLst>
            </p:cNvPr>
            <p:cNvCxnSpPr/>
            <p:nvPr/>
          </p:nvCxnSpPr>
          <p:spPr>
            <a:xfrm>
              <a:off x="8682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2" name="Gerade Verbindung 230">
              <a:extLst>
                <a:ext uri="{FF2B5EF4-FFF2-40B4-BE49-F238E27FC236}">
                  <a16:creationId xmlns:a16="http://schemas.microsoft.com/office/drawing/2014/main" id="{9C69E43D-A14A-D31B-89F7-59F5CD8A69FF}"/>
                </a:ext>
              </a:extLst>
            </p:cNvPr>
            <p:cNvCxnSpPr/>
            <p:nvPr/>
          </p:nvCxnSpPr>
          <p:spPr>
            <a:xfrm>
              <a:off x="8783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3" name="Gerade Verbindung 231">
              <a:extLst>
                <a:ext uri="{FF2B5EF4-FFF2-40B4-BE49-F238E27FC236}">
                  <a16:creationId xmlns:a16="http://schemas.microsoft.com/office/drawing/2014/main" id="{C5DC7EB2-C148-D50C-1F83-7BF0EB836321}"/>
                </a:ext>
              </a:extLst>
            </p:cNvPr>
            <p:cNvCxnSpPr/>
            <p:nvPr/>
          </p:nvCxnSpPr>
          <p:spPr>
            <a:xfrm>
              <a:off x="8883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4" name="Gerade Verbindung 232">
              <a:extLst>
                <a:ext uri="{FF2B5EF4-FFF2-40B4-BE49-F238E27FC236}">
                  <a16:creationId xmlns:a16="http://schemas.microsoft.com/office/drawing/2014/main" id="{1C13BF3B-AD16-E7B1-C596-7C1D4A648580}"/>
                </a:ext>
              </a:extLst>
            </p:cNvPr>
            <p:cNvCxnSpPr/>
            <p:nvPr/>
          </p:nvCxnSpPr>
          <p:spPr>
            <a:xfrm>
              <a:off x="8983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5" name="Gerade Verbindung 233">
              <a:extLst>
                <a:ext uri="{FF2B5EF4-FFF2-40B4-BE49-F238E27FC236}">
                  <a16:creationId xmlns:a16="http://schemas.microsoft.com/office/drawing/2014/main" id="{B8ABD30C-3E9A-3DEF-EEF0-2F9072BCD647}"/>
                </a:ext>
              </a:extLst>
            </p:cNvPr>
            <p:cNvCxnSpPr/>
            <p:nvPr/>
          </p:nvCxnSpPr>
          <p:spPr>
            <a:xfrm>
              <a:off x="9084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56" name="Gruppieren 153">
            <a:extLst>
              <a:ext uri="{FF2B5EF4-FFF2-40B4-BE49-F238E27FC236}">
                <a16:creationId xmlns:a16="http://schemas.microsoft.com/office/drawing/2014/main" id="{8CE3EF7C-4B27-1B20-6435-1415F1CC894E}"/>
              </a:ext>
            </a:extLst>
          </p:cNvPr>
          <p:cNvGrpSpPr/>
          <p:nvPr/>
        </p:nvGrpSpPr>
        <p:grpSpPr>
          <a:xfrm>
            <a:off x="7175526" y="753915"/>
            <a:ext cx="4476236" cy="104643"/>
            <a:chOff x="5171723" y="5581650"/>
            <a:chExt cx="3912480" cy="180000"/>
          </a:xfrm>
        </p:grpSpPr>
        <p:cxnSp>
          <p:nvCxnSpPr>
            <p:cNvPr id="57" name="Gerade Verbindung 154">
              <a:extLst>
                <a:ext uri="{FF2B5EF4-FFF2-40B4-BE49-F238E27FC236}">
                  <a16:creationId xmlns:a16="http://schemas.microsoft.com/office/drawing/2014/main" id="{F7CD55EA-ABA2-49E7-5EC9-0DBEC6623169}"/>
                </a:ext>
              </a:extLst>
            </p:cNvPr>
            <p:cNvCxnSpPr/>
            <p:nvPr/>
          </p:nvCxnSpPr>
          <p:spPr>
            <a:xfrm>
              <a:off x="517172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8" name="Gerade Verbindung 155">
              <a:extLst>
                <a:ext uri="{FF2B5EF4-FFF2-40B4-BE49-F238E27FC236}">
                  <a16:creationId xmlns:a16="http://schemas.microsoft.com/office/drawing/2014/main" id="{528D8291-59B7-8598-B5D7-88792F7589EE}"/>
                </a:ext>
              </a:extLst>
            </p:cNvPr>
            <p:cNvCxnSpPr/>
            <p:nvPr/>
          </p:nvCxnSpPr>
          <p:spPr>
            <a:xfrm>
              <a:off x="5272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9" name="Gerade Verbindung 156">
              <a:extLst>
                <a:ext uri="{FF2B5EF4-FFF2-40B4-BE49-F238E27FC236}">
                  <a16:creationId xmlns:a16="http://schemas.microsoft.com/office/drawing/2014/main" id="{66C8DFE8-0DE9-AFD1-809F-56CDF03042A4}"/>
                </a:ext>
              </a:extLst>
            </p:cNvPr>
            <p:cNvCxnSpPr/>
            <p:nvPr/>
          </p:nvCxnSpPr>
          <p:spPr>
            <a:xfrm>
              <a:off x="5372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0" name="Gerade Verbindung 157">
              <a:extLst>
                <a:ext uri="{FF2B5EF4-FFF2-40B4-BE49-F238E27FC236}">
                  <a16:creationId xmlns:a16="http://schemas.microsoft.com/office/drawing/2014/main" id="{62785F2A-D3B1-D96A-D088-91661FE576C5}"/>
                </a:ext>
              </a:extLst>
            </p:cNvPr>
            <p:cNvCxnSpPr/>
            <p:nvPr/>
          </p:nvCxnSpPr>
          <p:spPr>
            <a:xfrm>
              <a:off x="5472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1" name="Gerade Verbindung 158">
              <a:extLst>
                <a:ext uri="{FF2B5EF4-FFF2-40B4-BE49-F238E27FC236}">
                  <a16:creationId xmlns:a16="http://schemas.microsoft.com/office/drawing/2014/main" id="{0753D45A-EB84-2527-246C-79C2578894E1}"/>
                </a:ext>
              </a:extLst>
            </p:cNvPr>
            <p:cNvCxnSpPr/>
            <p:nvPr/>
          </p:nvCxnSpPr>
          <p:spPr>
            <a:xfrm>
              <a:off x="5573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2" name="Gerade Verbindung 159">
              <a:extLst>
                <a:ext uri="{FF2B5EF4-FFF2-40B4-BE49-F238E27FC236}">
                  <a16:creationId xmlns:a16="http://schemas.microsoft.com/office/drawing/2014/main" id="{0D7C98FE-E419-3162-AA11-43027BFC2CB9}"/>
                </a:ext>
              </a:extLst>
            </p:cNvPr>
            <p:cNvCxnSpPr/>
            <p:nvPr/>
          </p:nvCxnSpPr>
          <p:spPr>
            <a:xfrm>
              <a:off x="5673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3" name="Gerade Verbindung 160">
              <a:extLst>
                <a:ext uri="{FF2B5EF4-FFF2-40B4-BE49-F238E27FC236}">
                  <a16:creationId xmlns:a16="http://schemas.microsoft.com/office/drawing/2014/main" id="{06FAB385-0396-4FE1-7E76-81A16F96F603}"/>
                </a:ext>
              </a:extLst>
            </p:cNvPr>
            <p:cNvCxnSpPr/>
            <p:nvPr/>
          </p:nvCxnSpPr>
          <p:spPr>
            <a:xfrm>
              <a:off x="5773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4" name="Gerade Verbindung 161">
              <a:extLst>
                <a:ext uri="{FF2B5EF4-FFF2-40B4-BE49-F238E27FC236}">
                  <a16:creationId xmlns:a16="http://schemas.microsoft.com/office/drawing/2014/main" id="{A4CF8F4F-4CD6-0C19-C8A5-A67DA6545448}"/>
                </a:ext>
              </a:extLst>
            </p:cNvPr>
            <p:cNvCxnSpPr/>
            <p:nvPr/>
          </p:nvCxnSpPr>
          <p:spPr>
            <a:xfrm>
              <a:off x="5873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5" name="Gerade Verbindung 162">
              <a:extLst>
                <a:ext uri="{FF2B5EF4-FFF2-40B4-BE49-F238E27FC236}">
                  <a16:creationId xmlns:a16="http://schemas.microsoft.com/office/drawing/2014/main" id="{2A6AB350-963E-2026-5A70-7EBDAEA14A38}"/>
                </a:ext>
              </a:extLst>
            </p:cNvPr>
            <p:cNvCxnSpPr/>
            <p:nvPr/>
          </p:nvCxnSpPr>
          <p:spPr>
            <a:xfrm>
              <a:off x="5974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6" name="Gerade Verbindung 163">
              <a:extLst>
                <a:ext uri="{FF2B5EF4-FFF2-40B4-BE49-F238E27FC236}">
                  <a16:creationId xmlns:a16="http://schemas.microsoft.com/office/drawing/2014/main" id="{AE4E05F7-D32A-1C63-C8F9-7D40981E0864}"/>
                </a:ext>
              </a:extLst>
            </p:cNvPr>
            <p:cNvCxnSpPr/>
            <p:nvPr/>
          </p:nvCxnSpPr>
          <p:spPr>
            <a:xfrm>
              <a:off x="6074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7" name="Gerade Verbindung 164">
              <a:extLst>
                <a:ext uri="{FF2B5EF4-FFF2-40B4-BE49-F238E27FC236}">
                  <a16:creationId xmlns:a16="http://schemas.microsoft.com/office/drawing/2014/main" id="{2CCFA629-799C-4CB9-295C-3E9A2EC33563}"/>
                </a:ext>
              </a:extLst>
            </p:cNvPr>
            <p:cNvCxnSpPr/>
            <p:nvPr/>
          </p:nvCxnSpPr>
          <p:spPr>
            <a:xfrm>
              <a:off x="6174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8" name="Gerade Verbindung 165">
              <a:extLst>
                <a:ext uri="{FF2B5EF4-FFF2-40B4-BE49-F238E27FC236}">
                  <a16:creationId xmlns:a16="http://schemas.microsoft.com/office/drawing/2014/main" id="{EB3DFBFD-A099-2EF1-8BF2-0035EBA56499}"/>
                </a:ext>
              </a:extLst>
            </p:cNvPr>
            <p:cNvCxnSpPr/>
            <p:nvPr/>
          </p:nvCxnSpPr>
          <p:spPr>
            <a:xfrm>
              <a:off x="6275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9" name="Gerade Verbindung 166">
              <a:extLst>
                <a:ext uri="{FF2B5EF4-FFF2-40B4-BE49-F238E27FC236}">
                  <a16:creationId xmlns:a16="http://schemas.microsoft.com/office/drawing/2014/main" id="{6257488A-DAC7-F773-B541-47FAC0252465}"/>
                </a:ext>
              </a:extLst>
            </p:cNvPr>
            <p:cNvCxnSpPr/>
            <p:nvPr/>
          </p:nvCxnSpPr>
          <p:spPr>
            <a:xfrm>
              <a:off x="6375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0" name="Gerade Verbindung 167">
              <a:extLst>
                <a:ext uri="{FF2B5EF4-FFF2-40B4-BE49-F238E27FC236}">
                  <a16:creationId xmlns:a16="http://schemas.microsoft.com/office/drawing/2014/main" id="{E3193378-EBC0-63C8-B0DE-851FCD498019}"/>
                </a:ext>
              </a:extLst>
            </p:cNvPr>
            <p:cNvCxnSpPr/>
            <p:nvPr/>
          </p:nvCxnSpPr>
          <p:spPr>
            <a:xfrm>
              <a:off x="6475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1" name="Gerade Verbindung 168">
              <a:extLst>
                <a:ext uri="{FF2B5EF4-FFF2-40B4-BE49-F238E27FC236}">
                  <a16:creationId xmlns:a16="http://schemas.microsoft.com/office/drawing/2014/main" id="{DE4506C6-8B1E-0646-4EA0-868024F47C67}"/>
                </a:ext>
              </a:extLst>
            </p:cNvPr>
            <p:cNvCxnSpPr/>
            <p:nvPr/>
          </p:nvCxnSpPr>
          <p:spPr>
            <a:xfrm>
              <a:off x="6576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2" name="Gerade Verbindung 169">
              <a:extLst>
                <a:ext uri="{FF2B5EF4-FFF2-40B4-BE49-F238E27FC236}">
                  <a16:creationId xmlns:a16="http://schemas.microsoft.com/office/drawing/2014/main" id="{9BF17889-6F17-4B3A-8687-7A1A44EEC088}"/>
                </a:ext>
              </a:extLst>
            </p:cNvPr>
            <p:cNvCxnSpPr/>
            <p:nvPr/>
          </p:nvCxnSpPr>
          <p:spPr>
            <a:xfrm>
              <a:off x="66765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3" name="Gerade Verbindung 170">
              <a:extLst>
                <a:ext uri="{FF2B5EF4-FFF2-40B4-BE49-F238E27FC236}">
                  <a16:creationId xmlns:a16="http://schemas.microsoft.com/office/drawing/2014/main" id="{7A915E59-6F45-0984-D86F-DC3A3D566161}"/>
                </a:ext>
              </a:extLst>
            </p:cNvPr>
            <p:cNvCxnSpPr/>
            <p:nvPr/>
          </p:nvCxnSpPr>
          <p:spPr>
            <a:xfrm>
              <a:off x="67768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4" name="Gerade Verbindung 171">
              <a:extLst>
                <a:ext uri="{FF2B5EF4-FFF2-40B4-BE49-F238E27FC236}">
                  <a16:creationId xmlns:a16="http://schemas.microsoft.com/office/drawing/2014/main" id="{661CF583-5CEB-04FC-DE1D-5D63B86D0CDE}"/>
                </a:ext>
              </a:extLst>
            </p:cNvPr>
            <p:cNvCxnSpPr/>
            <p:nvPr/>
          </p:nvCxnSpPr>
          <p:spPr>
            <a:xfrm>
              <a:off x="68771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5" name="Gerade Verbindung 172">
              <a:extLst>
                <a:ext uri="{FF2B5EF4-FFF2-40B4-BE49-F238E27FC236}">
                  <a16:creationId xmlns:a16="http://schemas.microsoft.com/office/drawing/2014/main" id="{747FB3C5-8D7E-6542-624E-1DCB676FDDBE}"/>
                </a:ext>
              </a:extLst>
            </p:cNvPr>
            <p:cNvCxnSpPr/>
            <p:nvPr/>
          </p:nvCxnSpPr>
          <p:spPr>
            <a:xfrm>
              <a:off x="69774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6" name="Gerade Verbindung 173">
              <a:extLst>
                <a:ext uri="{FF2B5EF4-FFF2-40B4-BE49-F238E27FC236}">
                  <a16:creationId xmlns:a16="http://schemas.microsoft.com/office/drawing/2014/main" id="{7052BED7-A65A-405F-1E5D-2BDFE5B7A63F}"/>
                </a:ext>
              </a:extLst>
            </p:cNvPr>
            <p:cNvCxnSpPr/>
            <p:nvPr/>
          </p:nvCxnSpPr>
          <p:spPr>
            <a:xfrm>
              <a:off x="70778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7" name="Gerade Verbindung 174">
              <a:extLst>
                <a:ext uri="{FF2B5EF4-FFF2-40B4-BE49-F238E27FC236}">
                  <a16:creationId xmlns:a16="http://schemas.microsoft.com/office/drawing/2014/main" id="{05479362-DFC3-23C6-A89E-E235C172A124}"/>
                </a:ext>
              </a:extLst>
            </p:cNvPr>
            <p:cNvCxnSpPr/>
            <p:nvPr/>
          </p:nvCxnSpPr>
          <p:spPr>
            <a:xfrm>
              <a:off x="71781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8" name="Gerade Verbindung 175">
              <a:extLst>
                <a:ext uri="{FF2B5EF4-FFF2-40B4-BE49-F238E27FC236}">
                  <a16:creationId xmlns:a16="http://schemas.microsoft.com/office/drawing/2014/main" id="{9B7523F5-7D0B-12FF-8D0C-705042313E5D}"/>
                </a:ext>
              </a:extLst>
            </p:cNvPr>
            <p:cNvCxnSpPr/>
            <p:nvPr/>
          </p:nvCxnSpPr>
          <p:spPr>
            <a:xfrm>
              <a:off x="72784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9" name="Gerade Verbindung 176">
              <a:extLst>
                <a:ext uri="{FF2B5EF4-FFF2-40B4-BE49-F238E27FC236}">
                  <a16:creationId xmlns:a16="http://schemas.microsoft.com/office/drawing/2014/main" id="{95A1C508-FC6B-843C-B630-6F5A77BF6903}"/>
                </a:ext>
              </a:extLst>
            </p:cNvPr>
            <p:cNvCxnSpPr/>
            <p:nvPr/>
          </p:nvCxnSpPr>
          <p:spPr>
            <a:xfrm>
              <a:off x="73787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0" name="Gerade Verbindung 177">
              <a:extLst>
                <a:ext uri="{FF2B5EF4-FFF2-40B4-BE49-F238E27FC236}">
                  <a16:creationId xmlns:a16="http://schemas.microsoft.com/office/drawing/2014/main" id="{E7444602-E6C6-5DB0-BE91-F247AEFEB9F4}"/>
                </a:ext>
              </a:extLst>
            </p:cNvPr>
            <p:cNvCxnSpPr/>
            <p:nvPr/>
          </p:nvCxnSpPr>
          <p:spPr>
            <a:xfrm>
              <a:off x="74790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1" name="Gerade Verbindung 178">
              <a:extLst>
                <a:ext uri="{FF2B5EF4-FFF2-40B4-BE49-F238E27FC236}">
                  <a16:creationId xmlns:a16="http://schemas.microsoft.com/office/drawing/2014/main" id="{F92E9098-78AE-DEDB-E64B-385D96912631}"/>
                </a:ext>
              </a:extLst>
            </p:cNvPr>
            <p:cNvCxnSpPr/>
            <p:nvPr/>
          </p:nvCxnSpPr>
          <p:spPr>
            <a:xfrm>
              <a:off x="75794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2" name="Gerade Verbindung 179">
              <a:extLst>
                <a:ext uri="{FF2B5EF4-FFF2-40B4-BE49-F238E27FC236}">
                  <a16:creationId xmlns:a16="http://schemas.microsoft.com/office/drawing/2014/main" id="{AEEF9265-2F64-1D2C-2555-EA11337481A5}"/>
                </a:ext>
              </a:extLst>
            </p:cNvPr>
            <p:cNvCxnSpPr/>
            <p:nvPr/>
          </p:nvCxnSpPr>
          <p:spPr>
            <a:xfrm>
              <a:off x="76797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3" name="Gerade Verbindung 180">
              <a:extLst>
                <a:ext uri="{FF2B5EF4-FFF2-40B4-BE49-F238E27FC236}">
                  <a16:creationId xmlns:a16="http://schemas.microsoft.com/office/drawing/2014/main" id="{6D721DB7-E669-6EE2-C830-00060E338E3C}"/>
                </a:ext>
              </a:extLst>
            </p:cNvPr>
            <p:cNvCxnSpPr/>
            <p:nvPr/>
          </p:nvCxnSpPr>
          <p:spPr>
            <a:xfrm>
              <a:off x="7780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4" name="Gerade Verbindung 181">
              <a:extLst>
                <a:ext uri="{FF2B5EF4-FFF2-40B4-BE49-F238E27FC236}">
                  <a16:creationId xmlns:a16="http://schemas.microsoft.com/office/drawing/2014/main" id="{502B5314-CB56-F88F-F631-81E35EDC6372}"/>
                </a:ext>
              </a:extLst>
            </p:cNvPr>
            <p:cNvCxnSpPr/>
            <p:nvPr/>
          </p:nvCxnSpPr>
          <p:spPr>
            <a:xfrm>
              <a:off x="7880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5" name="Gerade Verbindung 182">
              <a:extLst>
                <a:ext uri="{FF2B5EF4-FFF2-40B4-BE49-F238E27FC236}">
                  <a16:creationId xmlns:a16="http://schemas.microsoft.com/office/drawing/2014/main" id="{8E1B1B70-E129-257F-88F3-C36AEF564B58}"/>
                </a:ext>
              </a:extLst>
            </p:cNvPr>
            <p:cNvCxnSpPr/>
            <p:nvPr/>
          </p:nvCxnSpPr>
          <p:spPr>
            <a:xfrm>
              <a:off x="7980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6" name="Gerade Verbindung 183">
              <a:extLst>
                <a:ext uri="{FF2B5EF4-FFF2-40B4-BE49-F238E27FC236}">
                  <a16:creationId xmlns:a16="http://schemas.microsoft.com/office/drawing/2014/main" id="{E48822A5-52C8-2D66-F920-7C2DD1B888E6}"/>
                </a:ext>
              </a:extLst>
            </p:cNvPr>
            <p:cNvCxnSpPr/>
            <p:nvPr/>
          </p:nvCxnSpPr>
          <p:spPr>
            <a:xfrm>
              <a:off x="8081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7" name="Gerade Verbindung 184">
              <a:extLst>
                <a:ext uri="{FF2B5EF4-FFF2-40B4-BE49-F238E27FC236}">
                  <a16:creationId xmlns:a16="http://schemas.microsoft.com/office/drawing/2014/main" id="{BE09392C-5F9A-11F8-1F7A-1DE5593FF1C7}"/>
                </a:ext>
              </a:extLst>
            </p:cNvPr>
            <p:cNvCxnSpPr/>
            <p:nvPr/>
          </p:nvCxnSpPr>
          <p:spPr>
            <a:xfrm>
              <a:off x="8181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8" name="Gerade Verbindung 185">
              <a:extLst>
                <a:ext uri="{FF2B5EF4-FFF2-40B4-BE49-F238E27FC236}">
                  <a16:creationId xmlns:a16="http://schemas.microsoft.com/office/drawing/2014/main" id="{67668DA6-0350-5C1C-1F50-F7BDAA89F8D3}"/>
                </a:ext>
              </a:extLst>
            </p:cNvPr>
            <p:cNvCxnSpPr/>
            <p:nvPr/>
          </p:nvCxnSpPr>
          <p:spPr>
            <a:xfrm>
              <a:off x="8281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9" name="Gerade Verbindung 186">
              <a:extLst>
                <a:ext uri="{FF2B5EF4-FFF2-40B4-BE49-F238E27FC236}">
                  <a16:creationId xmlns:a16="http://schemas.microsoft.com/office/drawing/2014/main" id="{781B0B76-81C6-4822-30CE-764F39B8C065}"/>
                </a:ext>
              </a:extLst>
            </p:cNvPr>
            <p:cNvCxnSpPr/>
            <p:nvPr/>
          </p:nvCxnSpPr>
          <p:spPr>
            <a:xfrm>
              <a:off x="8381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0" name="Gerade Verbindung 187">
              <a:extLst>
                <a:ext uri="{FF2B5EF4-FFF2-40B4-BE49-F238E27FC236}">
                  <a16:creationId xmlns:a16="http://schemas.microsoft.com/office/drawing/2014/main" id="{355F76C3-3045-CE16-B0D2-D22DF794B01E}"/>
                </a:ext>
              </a:extLst>
            </p:cNvPr>
            <p:cNvCxnSpPr/>
            <p:nvPr/>
          </p:nvCxnSpPr>
          <p:spPr>
            <a:xfrm>
              <a:off x="8482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1" name="Gerade Verbindung 188">
              <a:extLst>
                <a:ext uri="{FF2B5EF4-FFF2-40B4-BE49-F238E27FC236}">
                  <a16:creationId xmlns:a16="http://schemas.microsoft.com/office/drawing/2014/main" id="{A84B278B-7445-0CDE-54BB-548A8187DF72}"/>
                </a:ext>
              </a:extLst>
            </p:cNvPr>
            <p:cNvCxnSpPr/>
            <p:nvPr/>
          </p:nvCxnSpPr>
          <p:spPr>
            <a:xfrm>
              <a:off x="8582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2" name="Gerade Verbindung 189">
              <a:extLst>
                <a:ext uri="{FF2B5EF4-FFF2-40B4-BE49-F238E27FC236}">
                  <a16:creationId xmlns:a16="http://schemas.microsoft.com/office/drawing/2014/main" id="{EEA0CAB8-C6EE-9F5A-2C4C-27BA36C4F7C4}"/>
                </a:ext>
              </a:extLst>
            </p:cNvPr>
            <p:cNvCxnSpPr/>
            <p:nvPr/>
          </p:nvCxnSpPr>
          <p:spPr>
            <a:xfrm>
              <a:off x="8682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3" name="Gerade Verbindung 190">
              <a:extLst>
                <a:ext uri="{FF2B5EF4-FFF2-40B4-BE49-F238E27FC236}">
                  <a16:creationId xmlns:a16="http://schemas.microsoft.com/office/drawing/2014/main" id="{0E9E2CBB-71B4-C50D-AD86-3AFE3E7A544C}"/>
                </a:ext>
              </a:extLst>
            </p:cNvPr>
            <p:cNvCxnSpPr/>
            <p:nvPr/>
          </p:nvCxnSpPr>
          <p:spPr>
            <a:xfrm>
              <a:off x="8783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4" name="Gerade Verbindung 191">
              <a:extLst>
                <a:ext uri="{FF2B5EF4-FFF2-40B4-BE49-F238E27FC236}">
                  <a16:creationId xmlns:a16="http://schemas.microsoft.com/office/drawing/2014/main" id="{AEEDA42F-67B2-8D3B-E4E0-57E460E6A7FD}"/>
                </a:ext>
              </a:extLst>
            </p:cNvPr>
            <p:cNvCxnSpPr/>
            <p:nvPr/>
          </p:nvCxnSpPr>
          <p:spPr>
            <a:xfrm>
              <a:off x="8883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5" name="Gerade Verbindung 192">
              <a:extLst>
                <a:ext uri="{FF2B5EF4-FFF2-40B4-BE49-F238E27FC236}">
                  <a16:creationId xmlns:a16="http://schemas.microsoft.com/office/drawing/2014/main" id="{E4E8C24F-0865-940B-8F46-6E188C56CD53}"/>
                </a:ext>
              </a:extLst>
            </p:cNvPr>
            <p:cNvCxnSpPr/>
            <p:nvPr/>
          </p:nvCxnSpPr>
          <p:spPr>
            <a:xfrm>
              <a:off x="8983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6" name="Gerade Verbindung 193">
              <a:extLst>
                <a:ext uri="{FF2B5EF4-FFF2-40B4-BE49-F238E27FC236}">
                  <a16:creationId xmlns:a16="http://schemas.microsoft.com/office/drawing/2014/main" id="{C46C1A05-C80C-1464-B236-21DE7F8FEBAD}"/>
                </a:ext>
              </a:extLst>
            </p:cNvPr>
            <p:cNvCxnSpPr/>
            <p:nvPr/>
          </p:nvCxnSpPr>
          <p:spPr>
            <a:xfrm>
              <a:off x="9084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</p:grpSp>
      <p:sp>
        <p:nvSpPr>
          <p:cNvPr id="97" name="Rectangle: Rounded Corners 31">
            <a:extLst>
              <a:ext uri="{FF2B5EF4-FFF2-40B4-BE49-F238E27FC236}">
                <a16:creationId xmlns:a16="http://schemas.microsoft.com/office/drawing/2014/main" id="{8C7B489F-6D3E-92B9-C7F7-7A6EDED7D1FC}"/>
              </a:ext>
            </a:extLst>
          </p:cNvPr>
          <p:cNvSpPr/>
          <p:nvPr/>
        </p:nvSpPr>
        <p:spPr bwMode="gray">
          <a:xfrm rot="5400000">
            <a:off x="11206034" y="531770"/>
            <a:ext cx="462113" cy="1178713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vert="vert270" lIns="34004" tIns="68008" rIns="34004" bIns="68008" rtlCol="0" anchor="ctr" anchorCtr="0"/>
          <a:lstStyle/>
          <a:p>
            <a:pPr marL="0" marR="0" lvl="0" indent="0" algn="ctr" defTabSz="863493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ct val="100000"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High</a:t>
            </a:r>
          </a:p>
        </p:txBody>
      </p:sp>
      <p:sp>
        <p:nvSpPr>
          <p:cNvPr id="98" name="Rectangle 12">
            <a:extLst>
              <a:ext uri="{FF2B5EF4-FFF2-40B4-BE49-F238E27FC236}">
                <a16:creationId xmlns:a16="http://schemas.microsoft.com/office/drawing/2014/main" id="{E55B67B1-EFE3-F048-6817-6F0CA7D6A9CB}"/>
              </a:ext>
            </a:extLst>
          </p:cNvPr>
          <p:cNvSpPr/>
          <p:nvPr/>
        </p:nvSpPr>
        <p:spPr bwMode="gray">
          <a:xfrm>
            <a:off x="6788962" y="939709"/>
            <a:ext cx="1210675" cy="412475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lIns="89977" tIns="71981" rIns="89977" bIns="71981" rtlCol="0" anchor="ctr"/>
          <a:lstStyle/>
          <a:p>
            <a:pPr marL="0" marR="0" lvl="0" indent="0" algn="ctr" defTabSz="914126" rtl="0" eaLnBrk="1" fontAlgn="base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0AB00"/>
              </a:buClr>
              <a:buSzPct val="80000"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 Unicode MS" pitchFamily="34" charset="-128"/>
                <a:cs typeface="Arial Unicode MS" pitchFamily="34" charset="-128"/>
              </a:rPr>
              <a:t>Low </a:t>
            </a:r>
          </a:p>
        </p:txBody>
      </p:sp>
      <p:grpSp>
        <p:nvGrpSpPr>
          <p:cNvPr id="99" name="Group 98">
            <a:extLst>
              <a:ext uri="{FF2B5EF4-FFF2-40B4-BE49-F238E27FC236}">
                <a16:creationId xmlns:a16="http://schemas.microsoft.com/office/drawing/2014/main" id="{8E84A0FF-C354-4746-3FEF-3D959AF5FEA2}"/>
              </a:ext>
            </a:extLst>
          </p:cNvPr>
          <p:cNvGrpSpPr/>
          <p:nvPr/>
        </p:nvGrpSpPr>
        <p:grpSpPr>
          <a:xfrm>
            <a:off x="8232149" y="548161"/>
            <a:ext cx="999502" cy="694496"/>
            <a:chOff x="7361598" y="2818233"/>
            <a:chExt cx="708268" cy="358296"/>
          </a:xfrm>
        </p:grpSpPr>
        <p:grpSp>
          <p:nvGrpSpPr>
            <p:cNvPr id="100" name="Gruppieren 7182">
              <a:extLst>
                <a:ext uri="{FF2B5EF4-FFF2-40B4-BE49-F238E27FC236}">
                  <a16:creationId xmlns:a16="http://schemas.microsoft.com/office/drawing/2014/main" id="{847126B2-46CA-2004-F7BA-E0AE6FC90F9C}"/>
                </a:ext>
              </a:extLst>
            </p:cNvPr>
            <p:cNvGrpSpPr/>
            <p:nvPr/>
          </p:nvGrpSpPr>
          <p:grpSpPr>
            <a:xfrm>
              <a:off x="7361598" y="3068034"/>
              <a:ext cx="708268" cy="108495"/>
              <a:chOff x="3757326" y="2247701"/>
              <a:chExt cx="1660265" cy="186893"/>
            </a:xfrm>
          </p:grpSpPr>
          <p:sp>
            <p:nvSpPr>
              <p:cNvPr id="106" name="Richtungspfeil 53">
                <a:extLst>
                  <a:ext uri="{FF2B5EF4-FFF2-40B4-BE49-F238E27FC236}">
                    <a16:creationId xmlns:a16="http://schemas.microsoft.com/office/drawing/2014/main" id="{FE3B33D9-D52B-6A98-593F-97206763A01E}"/>
                  </a:ext>
                </a:extLst>
              </p:cNvPr>
              <p:cNvSpPr/>
              <p:nvPr/>
            </p:nvSpPr>
            <p:spPr bwMode="gray">
              <a:xfrm flipH="1">
                <a:off x="3757326" y="2247701"/>
                <a:ext cx="830127" cy="186893"/>
              </a:xfrm>
              <a:prstGeom prst="homePlate">
                <a:avLst>
                  <a:gd name="adj" fmla="val 38366"/>
                </a:avLst>
              </a:prstGeom>
              <a:gradFill>
                <a:gsLst>
                  <a:gs pos="0">
                    <a:srgbClr val="008FD3">
                      <a:alpha val="0"/>
                    </a:srgbClr>
                  </a:gs>
                  <a:gs pos="100000">
                    <a:srgbClr val="008FD3">
                      <a:lumMod val="75000"/>
                    </a:srgbClr>
                  </a:gs>
                </a:gsLst>
                <a:lin ang="0" scaled="0"/>
              </a:gradFill>
              <a:ln w="12700" algn="ctr">
                <a:noFill/>
                <a:miter lim="800000"/>
                <a:headEnd/>
                <a:tailEnd/>
              </a:ln>
            </p:spPr>
            <p:txBody>
              <a:bodyPr lIns="89977" tIns="71981" rIns="89977" bIns="71981" rtlCol="0" anchor="ctr"/>
              <a:lstStyle/>
              <a:p>
                <a:pPr marL="0" marR="0" lvl="0" indent="0" algn="ctr" defTabSz="914126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>
                    <a:srgbClr val="F0AB00"/>
                  </a:buClr>
                  <a:buSzPct val="80000"/>
                  <a:buFontTx/>
                  <a:buNone/>
                  <a:tabLst/>
                  <a:defRPr/>
                </a:pPr>
                <a:endParaRPr kumimoji="0" lang="de-DE" sz="12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Arial Unicode MS" pitchFamily="34" charset="-128"/>
                  <a:cs typeface="Arial Unicode MS" pitchFamily="34" charset="-128"/>
                </a:endParaRPr>
              </a:p>
            </p:txBody>
          </p:sp>
          <p:sp>
            <p:nvSpPr>
              <p:cNvPr id="107" name="Richtungspfeil 54">
                <a:extLst>
                  <a:ext uri="{FF2B5EF4-FFF2-40B4-BE49-F238E27FC236}">
                    <a16:creationId xmlns:a16="http://schemas.microsoft.com/office/drawing/2014/main" id="{F92B3BF9-60DE-78CE-FB42-A9648AA562EB}"/>
                  </a:ext>
                </a:extLst>
              </p:cNvPr>
              <p:cNvSpPr/>
              <p:nvPr/>
            </p:nvSpPr>
            <p:spPr bwMode="gray">
              <a:xfrm>
                <a:off x="4587462" y="2247701"/>
                <a:ext cx="830129" cy="186893"/>
              </a:xfrm>
              <a:prstGeom prst="homePlate">
                <a:avLst>
                  <a:gd name="adj" fmla="val 38366"/>
                </a:avLst>
              </a:prstGeom>
              <a:gradFill>
                <a:gsLst>
                  <a:gs pos="0">
                    <a:srgbClr val="F0AB00">
                      <a:lumMod val="20000"/>
                      <a:lumOff val="80000"/>
                    </a:srgbClr>
                  </a:gs>
                  <a:gs pos="100000">
                    <a:srgbClr val="F0AB00"/>
                  </a:gs>
                </a:gsLst>
                <a:lin ang="0" scaled="0"/>
              </a:gradFill>
              <a:ln w="12700" algn="ctr">
                <a:noFill/>
                <a:miter lim="800000"/>
                <a:headEnd/>
                <a:tailEnd/>
              </a:ln>
            </p:spPr>
            <p:txBody>
              <a:bodyPr lIns="89977" tIns="71981" rIns="89977" bIns="71981" rtlCol="0" anchor="ctr"/>
              <a:lstStyle/>
              <a:p>
                <a:pPr marL="0" marR="0" lvl="0" indent="0" algn="ctr" defTabSz="914126" rtl="0" eaLnBrk="1" fontAlgn="base" latinLnBrk="0" hangingPunct="1">
                  <a:lnSpc>
                    <a:spcPct val="100000"/>
                  </a:lnSpc>
                  <a:spcBef>
                    <a:spcPct val="50000"/>
                  </a:spcBef>
                  <a:spcAft>
                    <a:spcPct val="0"/>
                  </a:spcAft>
                  <a:buClr>
                    <a:srgbClr val="F0AB00"/>
                  </a:buClr>
                  <a:buSzPct val="80000"/>
                  <a:buFontTx/>
                  <a:buNone/>
                  <a:tabLst/>
                  <a:defRPr/>
                </a:pPr>
                <a:endParaRPr kumimoji="0" lang="de-DE" sz="1200" b="0" i="0" u="none" strike="noStrike" kern="0" cap="none" spc="0" normalizeH="0" baseline="0" noProof="0" dirty="0" err="1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/>
                  <a:ea typeface="Arial Unicode MS" pitchFamily="34" charset="-128"/>
                  <a:cs typeface="Arial Unicode MS" pitchFamily="34" charset="-128"/>
                </a:endParaRPr>
              </a:p>
            </p:txBody>
          </p:sp>
        </p:grpSp>
        <p:grpSp>
          <p:nvGrpSpPr>
            <p:cNvPr id="101" name="Group 100">
              <a:extLst>
                <a:ext uri="{FF2B5EF4-FFF2-40B4-BE49-F238E27FC236}">
                  <a16:creationId xmlns:a16="http://schemas.microsoft.com/office/drawing/2014/main" id="{9B95FC75-698E-3EB7-FC11-F51FA005FBD0}"/>
                </a:ext>
              </a:extLst>
            </p:cNvPr>
            <p:cNvGrpSpPr/>
            <p:nvPr/>
          </p:nvGrpSpPr>
          <p:grpSpPr>
            <a:xfrm>
              <a:off x="7617941" y="2818233"/>
              <a:ext cx="198965" cy="298450"/>
              <a:chOff x="7617941" y="2818233"/>
              <a:chExt cx="198965" cy="298450"/>
            </a:xfrm>
          </p:grpSpPr>
          <p:sp>
            <p:nvSpPr>
              <p:cNvPr id="102" name="Freeform 7">
                <a:extLst>
                  <a:ext uri="{FF2B5EF4-FFF2-40B4-BE49-F238E27FC236}">
                    <a16:creationId xmlns:a16="http://schemas.microsoft.com/office/drawing/2014/main" id="{06F194B1-F6C5-814F-8A8A-7898F22D055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617941" y="2818233"/>
                <a:ext cx="198965" cy="298450"/>
              </a:xfrm>
              <a:custGeom>
                <a:avLst/>
                <a:gdLst>
                  <a:gd name="T0" fmla="*/ 83 w 796"/>
                  <a:gd name="T1" fmla="*/ 0 h 1193"/>
                  <a:gd name="T2" fmla="*/ 713 w 796"/>
                  <a:gd name="T3" fmla="*/ 0 h 1193"/>
                  <a:gd name="T4" fmla="*/ 796 w 796"/>
                  <a:gd name="T5" fmla="*/ 83 h 1193"/>
                  <a:gd name="T6" fmla="*/ 796 w 796"/>
                  <a:gd name="T7" fmla="*/ 876 h 1193"/>
                  <a:gd name="T8" fmla="*/ 398 w 796"/>
                  <a:gd name="T9" fmla="*/ 1193 h 1193"/>
                  <a:gd name="T10" fmla="*/ 0 w 796"/>
                  <a:gd name="T11" fmla="*/ 876 h 1193"/>
                  <a:gd name="T12" fmla="*/ 0 w 796"/>
                  <a:gd name="T13" fmla="*/ 83 h 1193"/>
                  <a:gd name="T14" fmla="*/ 83 w 796"/>
                  <a:gd name="T15" fmla="*/ 0 h 119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796" h="1193">
                    <a:moveTo>
                      <a:pt x="83" y="0"/>
                    </a:moveTo>
                    <a:lnTo>
                      <a:pt x="713" y="0"/>
                    </a:lnTo>
                    <a:cubicBezTo>
                      <a:pt x="758" y="0"/>
                      <a:pt x="796" y="38"/>
                      <a:pt x="796" y="83"/>
                    </a:cubicBezTo>
                    <a:lnTo>
                      <a:pt x="796" y="876"/>
                    </a:lnTo>
                    <a:lnTo>
                      <a:pt x="398" y="1193"/>
                    </a:lnTo>
                    <a:lnTo>
                      <a:pt x="0" y="876"/>
                    </a:lnTo>
                    <a:lnTo>
                      <a:pt x="0" y="83"/>
                    </a:lnTo>
                    <a:cubicBezTo>
                      <a:pt x="0" y="38"/>
                      <a:pt x="38" y="0"/>
                      <a:pt x="8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 vert="horz" wrap="square" lIns="91416" tIns="45708" rIns="91416" bIns="45708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1088449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de-DE" sz="1600" b="0" i="0" u="none" strike="noStrike" kern="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Arial"/>
                  <a:ea typeface="+mn-ea"/>
                  <a:cs typeface="+mn-cs"/>
                </a:endParaRPr>
              </a:p>
            </p:txBody>
          </p:sp>
          <p:cxnSp>
            <p:nvCxnSpPr>
              <p:cNvPr id="103" name="Gerade Verbindung 7181">
                <a:extLst>
                  <a:ext uri="{FF2B5EF4-FFF2-40B4-BE49-F238E27FC236}">
                    <a16:creationId xmlns:a16="http://schemas.microsoft.com/office/drawing/2014/main" id="{066CA293-B4E9-4ADB-BBCB-2867DC55BB1B}"/>
                  </a:ext>
                </a:extLst>
              </p:cNvPr>
              <p:cNvCxnSpPr/>
              <p:nvPr/>
            </p:nvCxnSpPr>
            <p:spPr>
              <a:xfrm>
                <a:off x="7717424" y="2818233"/>
                <a:ext cx="0" cy="124230"/>
              </a:xfrm>
              <a:prstGeom prst="line">
                <a:avLst/>
              </a:prstGeom>
              <a:noFill/>
              <a:ln w="12700" cap="flat" cmpd="sng" algn="ctr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04" name="Gerade Verbindung 69">
                <a:extLst>
                  <a:ext uri="{FF2B5EF4-FFF2-40B4-BE49-F238E27FC236}">
                    <a16:creationId xmlns:a16="http://schemas.microsoft.com/office/drawing/2014/main" id="{36C70C9E-A8FD-E9ED-1B3C-36329CD6A76E}"/>
                  </a:ext>
                </a:extLst>
              </p:cNvPr>
              <p:cNvCxnSpPr/>
              <p:nvPr/>
            </p:nvCxnSpPr>
            <p:spPr>
              <a:xfrm>
                <a:off x="7667747" y="2818233"/>
                <a:ext cx="0" cy="105636"/>
              </a:xfrm>
              <a:prstGeom prst="line">
                <a:avLst/>
              </a:prstGeom>
              <a:noFill/>
              <a:ln w="12700" cap="flat" cmpd="sng" algn="ctr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105" name="Gerade Verbindung 71">
                <a:extLst>
                  <a:ext uri="{FF2B5EF4-FFF2-40B4-BE49-F238E27FC236}">
                    <a16:creationId xmlns:a16="http://schemas.microsoft.com/office/drawing/2014/main" id="{347F0142-61E1-F367-D7DA-E5B0C7ACC871}"/>
                  </a:ext>
                </a:extLst>
              </p:cNvPr>
              <p:cNvCxnSpPr/>
              <p:nvPr/>
            </p:nvCxnSpPr>
            <p:spPr>
              <a:xfrm>
                <a:off x="7767186" y="2818233"/>
                <a:ext cx="0" cy="105636"/>
              </a:xfrm>
              <a:prstGeom prst="line">
                <a:avLst/>
              </a:prstGeom>
              <a:noFill/>
              <a:ln w="12700" cap="flat" cmpd="sng" algn="ctr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</p:grpSp>
      </p:grpSp>
      <p:sp>
        <p:nvSpPr>
          <p:cNvPr id="114" name="TextBox 113">
            <a:extLst>
              <a:ext uri="{FF2B5EF4-FFF2-40B4-BE49-F238E27FC236}">
                <a16:creationId xmlns:a16="http://schemas.microsoft.com/office/drawing/2014/main" id="{905E279D-82D7-4EFD-8AD1-10C438267E66}"/>
              </a:ext>
            </a:extLst>
          </p:cNvPr>
          <p:cNvSpPr txBox="1"/>
          <p:nvPr/>
        </p:nvSpPr>
        <p:spPr>
          <a:xfrm>
            <a:off x="8505507" y="126875"/>
            <a:ext cx="595619" cy="4001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43</a:t>
            </a:r>
            <a:endParaRPr lang="en-GB" sz="2000" dirty="0"/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4CBB7A68-08FB-D87F-381D-B63A1790A0A2}"/>
              </a:ext>
            </a:extLst>
          </p:cNvPr>
          <p:cNvSpPr txBox="1"/>
          <p:nvPr/>
        </p:nvSpPr>
        <p:spPr>
          <a:xfrm>
            <a:off x="177236" y="1116974"/>
            <a:ext cx="91106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Individualism - 43 (Collectivist Tendencies)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06ED4B4C-49C6-B39E-312E-F92FFE8E4DA9}"/>
              </a:ext>
            </a:extLst>
          </p:cNvPr>
          <p:cNvSpPr txBox="1"/>
          <p:nvPr/>
        </p:nvSpPr>
        <p:spPr>
          <a:xfrm>
            <a:off x="9483895" y="299543"/>
            <a:ext cx="18284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Individualism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CB2E5B-82BB-9A3D-9692-5DE07DDCDE5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rcRect l="1921" t="2443" r="4268" b="15405"/>
          <a:stretch/>
        </p:blipFill>
        <p:spPr>
          <a:xfrm>
            <a:off x="5932199" y="2572815"/>
            <a:ext cx="5890887" cy="34236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61585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BE2546-969A-0040-5804-86E2618EF8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CAA2C2B8-CB03-AD01-DE3C-D51E8C868D24}"/>
              </a:ext>
            </a:extLst>
          </p:cNvPr>
          <p:cNvSpPr txBox="1"/>
          <p:nvPr/>
        </p:nvSpPr>
        <p:spPr>
          <a:xfrm>
            <a:off x="177236" y="2226120"/>
            <a:ext cx="5585611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Uncertainty Avoidance describes how comfortable a society is with ambiguity, change, and situations that do not have clear rules or structure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(Hofstede, 1991)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China scores low on Uncertainty Avoidance (30), meaning people are generally flexible, adaptable, and comfortable navigating situations with limited information or evolving plans.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In business, this low score often results in open-ended negotiations, fewer rigid rules, and a willingness to adjust agreements as relationships develop.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CEEA27-BBD2-24D7-5E74-8184EDE78E26}"/>
              </a:ext>
            </a:extLst>
          </p:cNvPr>
          <p:cNvSpPr txBox="1"/>
          <p:nvPr/>
        </p:nvSpPr>
        <p:spPr>
          <a:xfrm>
            <a:off x="170396" y="126875"/>
            <a:ext cx="73021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Hofstede Dimensions </a:t>
            </a:r>
            <a:br>
              <a:rPr lang="en-US" sz="3200" b="1" dirty="0"/>
            </a:br>
            <a:r>
              <a:rPr lang="en-US" sz="3200" dirty="0"/>
              <a:t>Essential Points Relevant for China</a:t>
            </a:r>
            <a:endParaRPr lang="en-GB" sz="32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89D62EF-8370-FD00-28D2-D30F725FA39C}"/>
              </a:ext>
            </a:extLst>
          </p:cNvPr>
          <p:cNvSpPr/>
          <p:nvPr/>
        </p:nvSpPr>
        <p:spPr bwMode="gray">
          <a:xfrm>
            <a:off x="6883054" y="727610"/>
            <a:ext cx="5089120" cy="786261"/>
          </a:xfrm>
          <a:prstGeom prst="roundRect">
            <a:avLst/>
          </a:prstGeom>
          <a:noFill/>
          <a:ln w="25400" algn="ctr">
            <a:solidFill>
              <a:srgbClr val="0070C0"/>
            </a:solidFill>
            <a:miter lim="800000"/>
            <a:headEnd/>
            <a:tailEnd/>
          </a:ln>
        </p:spPr>
        <p:txBody>
          <a:bodyPr lIns="89977" tIns="71981" rIns="89977" bIns="71981" rtlCol="0" anchor="ctr"/>
          <a:lstStyle/>
          <a:p>
            <a:pPr marL="0" marR="0" lvl="0" indent="0" algn="ctr" defTabSz="914126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0AB00"/>
              </a:buClr>
              <a:buSzPct val="80000"/>
              <a:buFontTx/>
              <a:buNone/>
              <a:tabLst/>
              <a:defRPr/>
            </a:pPr>
            <a:endParaRPr kumimoji="0" lang="en-US" sz="1799" b="0" i="0" u="none" strike="noStrike" kern="0" cap="none" spc="0" normalizeH="0" baseline="0" noProof="0" dirty="0" err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Arial Unicode MS" pitchFamily="34" charset="-128"/>
              <a:cs typeface="Arial Unicode MS" pitchFamily="34" charset="-128"/>
            </a:endParaRPr>
          </a:p>
        </p:txBody>
      </p:sp>
      <p:grpSp>
        <p:nvGrpSpPr>
          <p:cNvPr id="6" name="Gruppieren 152">
            <a:extLst>
              <a:ext uri="{FF2B5EF4-FFF2-40B4-BE49-F238E27FC236}">
                <a16:creationId xmlns:a16="http://schemas.microsoft.com/office/drawing/2014/main" id="{D671AD60-95BA-B2E2-6752-A720BF6B4E50}"/>
              </a:ext>
            </a:extLst>
          </p:cNvPr>
          <p:cNvGrpSpPr/>
          <p:nvPr/>
        </p:nvGrpSpPr>
        <p:grpSpPr>
          <a:xfrm flipV="1">
            <a:off x="7175526" y="1389621"/>
            <a:ext cx="4476236" cy="104643"/>
            <a:chOff x="5171723" y="5581650"/>
            <a:chExt cx="3912480" cy="180000"/>
          </a:xfrm>
        </p:grpSpPr>
        <p:cxnSp>
          <p:nvCxnSpPr>
            <p:cNvPr id="7" name="Gerade Verbindung 194">
              <a:extLst>
                <a:ext uri="{FF2B5EF4-FFF2-40B4-BE49-F238E27FC236}">
                  <a16:creationId xmlns:a16="http://schemas.microsoft.com/office/drawing/2014/main" id="{D5835E8D-4A82-B62F-8918-7A1094E5B6C5}"/>
                </a:ext>
              </a:extLst>
            </p:cNvPr>
            <p:cNvCxnSpPr/>
            <p:nvPr/>
          </p:nvCxnSpPr>
          <p:spPr>
            <a:xfrm>
              <a:off x="517172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" name="Gerade Verbindung 195">
              <a:extLst>
                <a:ext uri="{FF2B5EF4-FFF2-40B4-BE49-F238E27FC236}">
                  <a16:creationId xmlns:a16="http://schemas.microsoft.com/office/drawing/2014/main" id="{BEBD1023-A2EB-23E1-2A7E-D8FCDBF97888}"/>
                </a:ext>
              </a:extLst>
            </p:cNvPr>
            <p:cNvCxnSpPr/>
            <p:nvPr/>
          </p:nvCxnSpPr>
          <p:spPr>
            <a:xfrm>
              <a:off x="5272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" name="Gerade Verbindung 196">
              <a:extLst>
                <a:ext uri="{FF2B5EF4-FFF2-40B4-BE49-F238E27FC236}">
                  <a16:creationId xmlns:a16="http://schemas.microsoft.com/office/drawing/2014/main" id="{1EDE83EF-2AF0-764E-E6B9-F6388595C580}"/>
                </a:ext>
              </a:extLst>
            </p:cNvPr>
            <p:cNvCxnSpPr/>
            <p:nvPr/>
          </p:nvCxnSpPr>
          <p:spPr>
            <a:xfrm>
              <a:off x="5372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0" name="Gerade Verbindung 197">
              <a:extLst>
                <a:ext uri="{FF2B5EF4-FFF2-40B4-BE49-F238E27FC236}">
                  <a16:creationId xmlns:a16="http://schemas.microsoft.com/office/drawing/2014/main" id="{26AFE290-097B-D961-E6B4-B08E29021D10}"/>
                </a:ext>
              </a:extLst>
            </p:cNvPr>
            <p:cNvCxnSpPr/>
            <p:nvPr/>
          </p:nvCxnSpPr>
          <p:spPr>
            <a:xfrm>
              <a:off x="5472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1" name="Gerade Verbindung 198">
              <a:extLst>
                <a:ext uri="{FF2B5EF4-FFF2-40B4-BE49-F238E27FC236}">
                  <a16:creationId xmlns:a16="http://schemas.microsoft.com/office/drawing/2014/main" id="{2779F212-EB8E-15DA-FA07-87ADF4E24E15}"/>
                </a:ext>
              </a:extLst>
            </p:cNvPr>
            <p:cNvCxnSpPr/>
            <p:nvPr/>
          </p:nvCxnSpPr>
          <p:spPr>
            <a:xfrm>
              <a:off x="5573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2" name="Gerade Verbindung 199">
              <a:extLst>
                <a:ext uri="{FF2B5EF4-FFF2-40B4-BE49-F238E27FC236}">
                  <a16:creationId xmlns:a16="http://schemas.microsoft.com/office/drawing/2014/main" id="{60B9D1C8-FEF2-CD32-E774-DB2BB9DA81D0}"/>
                </a:ext>
              </a:extLst>
            </p:cNvPr>
            <p:cNvCxnSpPr/>
            <p:nvPr/>
          </p:nvCxnSpPr>
          <p:spPr>
            <a:xfrm>
              <a:off x="5673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Gerade Verbindung 200">
              <a:extLst>
                <a:ext uri="{FF2B5EF4-FFF2-40B4-BE49-F238E27FC236}">
                  <a16:creationId xmlns:a16="http://schemas.microsoft.com/office/drawing/2014/main" id="{5EB63C95-35E2-F2BB-497D-C6B087BECB10}"/>
                </a:ext>
              </a:extLst>
            </p:cNvPr>
            <p:cNvCxnSpPr/>
            <p:nvPr/>
          </p:nvCxnSpPr>
          <p:spPr>
            <a:xfrm>
              <a:off x="5773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Gerade Verbindung 201">
              <a:extLst>
                <a:ext uri="{FF2B5EF4-FFF2-40B4-BE49-F238E27FC236}">
                  <a16:creationId xmlns:a16="http://schemas.microsoft.com/office/drawing/2014/main" id="{CB3FEE97-3C77-12D2-46C3-CA17ED686825}"/>
                </a:ext>
              </a:extLst>
            </p:cNvPr>
            <p:cNvCxnSpPr/>
            <p:nvPr/>
          </p:nvCxnSpPr>
          <p:spPr>
            <a:xfrm>
              <a:off x="5873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Gerade Verbindung 202">
              <a:extLst>
                <a:ext uri="{FF2B5EF4-FFF2-40B4-BE49-F238E27FC236}">
                  <a16:creationId xmlns:a16="http://schemas.microsoft.com/office/drawing/2014/main" id="{A049C1A8-080F-A0CD-38CF-5B9D9BE7EE20}"/>
                </a:ext>
              </a:extLst>
            </p:cNvPr>
            <p:cNvCxnSpPr/>
            <p:nvPr/>
          </p:nvCxnSpPr>
          <p:spPr>
            <a:xfrm>
              <a:off x="5974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Gerade Verbindung 203">
              <a:extLst>
                <a:ext uri="{FF2B5EF4-FFF2-40B4-BE49-F238E27FC236}">
                  <a16:creationId xmlns:a16="http://schemas.microsoft.com/office/drawing/2014/main" id="{51620AA3-3073-1FF4-005E-AB6986323639}"/>
                </a:ext>
              </a:extLst>
            </p:cNvPr>
            <p:cNvCxnSpPr/>
            <p:nvPr/>
          </p:nvCxnSpPr>
          <p:spPr>
            <a:xfrm>
              <a:off x="6074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7" name="Gerade Verbindung 204">
              <a:extLst>
                <a:ext uri="{FF2B5EF4-FFF2-40B4-BE49-F238E27FC236}">
                  <a16:creationId xmlns:a16="http://schemas.microsoft.com/office/drawing/2014/main" id="{F53A1A72-231C-241F-A93D-6119D0D04DE5}"/>
                </a:ext>
              </a:extLst>
            </p:cNvPr>
            <p:cNvCxnSpPr/>
            <p:nvPr/>
          </p:nvCxnSpPr>
          <p:spPr>
            <a:xfrm>
              <a:off x="6174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9" name="Gerade Verbindung 205">
              <a:extLst>
                <a:ext uri="{FF2B5EF4-FFF2-40B4-BE49-F238E27FC236}">
                  <a16:creationId xmlns:a16="http://schemas.microsoft.com/office/drawing/2014/main" id="{831EFD2A-1DE7-BCA1-DE8D-0109981F50D2}"/>
                </a:ext>
              </a:extLst>
            </p:cNvPr>
            <p:cNvCxnSpPr/>
            <p:nvPr/>
          </p:nvCxnSpPr>
          <p:spPr>
            <a:xfrm>
              <a:off x="6275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1" name="Gerade Verbindung 206">
              <a:extLst>
                <a:ext uri="{FF2B5EF4-FFF2-40B4-BE49-F238E27FC236}">
                  <a16:creationId xmlns:a16="http://schemas.microsoft.com/office/drawing/2014/main" id="{A440F1FB-99EA-AA04-12C5-A178E6AD5371}"/>
                </a:ext>
              </a:extLst>
            </p:cNvPr>
            <p:cNvCxnSpPr/>
            <p:nvPr/>
          </p:nvCxnSpPr>
          <p:spPr>
            <a:xfrm>
              <a:off x="6375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Gerade Verbindung 207">
              <a:extLst>
                <a:ext uri="{FF2B5EF4-FFF2-40B4-BE49-F238E27FC236}">
                  <a16:creationId xmlns:a16="http://schemas.microsoft.com/office/drawing/2014/main" id="{14DE9517-F540-C0DF-FA8A-99D5A7349784}"/>
                </a:ext>
              </a:extLst>
            </p:cNvPr>
            <p:cNvCxnSpPr/>
            <p:nvPr/>
          </p:nvCxnSpPr>
          <p:spPr>
            <a:xfrm>
              <a:off x="6475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4" name="Gerade Verbindung 208">
              <a:extLst>
                <a:ext uri="{FF2B5EF4-FFF2-40B4-BE49-F238E27FC236}">
                  <a16:creationId xmlns:a16="http://schemas.microsoft.com/office/drawing/2014/main" id="{B36AC210-9739-BF89-C297-6AD201510AA9}"/>
                </a:ext>
              </a:extLst>
            </p:cNvPr>
            <p:cNvCxnSpPr/>
            <p:nvPr/>
          </p:nvCxnSpPr>
          <p:spPr>
            <a:xfrm>
              <a:off x="6576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5" name="Gerade Verbindung 209">
              <a:extLst>
                <a:ext uri="{FF2B5EF4-FFF2-40B4-BE49-F238E27FC236}">
                  <a16:creationId xmlns:a16="http://schemas.microsoft.com/office/drawing/2014/main" id="{461E542C-CD8F-4579-7A9F-581B7A7BE7AD}"/>
                </a:ext>
              </a:extLst>
            </p:cNvPr>
            <p:cNvCxnSpPr/>
            <p:nvPr/>
          </p:nvCxnSpPr>
          <p:spPr>
            <a:xfrm>
              <a:off x="66765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Gerade Verbindung 210">
              <a:extLst>
                <a:ext uri="{FF2B5EF4-FFF2-40B4-BE49-F238E27FC236}">
                  <a16:creationId xmlns:a16="http://schemas.microsoft.com/office/drawing/2014/main" id="{BD1BAEA9-0167-9D17-186F-944A3746FA22}"/>
                </a:ext>
              </a:extLst>
            </p:cNvPr>
            <p:cNvCxnSpPr/>
            <p:nvPr/>
          </p:nvCxnSpPr>
          <p:spPr>
            <a:xfrm>
              <a:off x="67768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Gerade Verbindung 211">
              <a:extLst>
                <a:ext uri="{FF2B5EF4-FFF2-40B4-BE49-F238E27FC236}">
                  <a16:creationId xmlns:a16="http://schemas.microsoft.com/office/drawing/2014/main" id="{1EA4772A-912E-C59F-5A41-0C19412992C6}"/>
                </a:ext>
              </a:extLst>
            </p:cNvPr>
            <p:cNvCxnSpPr/>
            <p:nvPr/>
          </p:nvCxnSpPr>
          <p:spPr>
            <a:xfrm>
              <a:off x="68771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Gerade Verbindung 212">
              <a:extLst>
                <a:ext uri="{FF2B5EF4-FFF2-40B4-BE49-F238E27FC236}">
                  <a16:creationId xmlns:a16="http://schemas.microsoft.com/office/drawing/2014/main" id="{507B867C-A717-E6EE-E8A7-944EE029487D}"/>
                </a:ext>
              </a:extLst>
            </p:cNvPr>
            <p:cNvCxnSpPr/>
            <p:nvPr/>
          </p:nvCxnSpPr>
          <p:spPr>
            <a:xfrm>
              <a:off x="69774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Gerade Verbindung 213">
              <a:extLst>
                <a:ext uri="{FF2B5EF4-FFF2-40B4-BE49-F238E27FC236}">
                  <a16:creationId xmlns:a16="http://schemas.microsoft.com/office/drawing/2014/main" id="{CF89EDB5-B5CC-361F-936F-E9F43059503E}"/>
                </a:ext>
              </a:extLst>
            </p:cNvPr>
            <p:cNvCxnSpPr/>
            <p:nvPr/>
          </p:nvCxnSpPr>
          <p:spPr>
            <a:xfrm>
              <a:off x="70778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Gerade Verbindung 214">
              <a:extLst>
                <a:ext uri="{FF2B5EF4-FFF2-40B4-BE49-F238E27FC236}">
                  <a16:creationId xmlns:a16="http://schemas.microsoft.com/office/drawing/2014/main" id="{DA6A4BBC-9901-1C45-5881-7269481D8301}"/>
                </a:ext>
              </a:extLst>
            </p:cNvPr>
            <p:cNvCxnSpPr/>
            <p:nvPr/>
          </p:nvCxnSpPr>
          <p:spPr>
            <a:xfrm>
              <a:off x="71781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Gerade Verbindung 215">
              <a:extLst>
                <a:ext uri="{FF2B5EF4-FFF2-40B4-BE49-F238E27FC236}">
                  <a16:creationId xmlns:a16="http://schemas.microsoft.com/office/drawing/2014/main" id="{DC731DDB-E71B-4837-6F3B-005C58947ECE}"/>
                </a:ext>
              </a:extLst>
            </p:cNvPr>
            <p:cNvCxnSpPr/>
            <p:nvPr/>
          </p:nvCxnSpPr>
          <p:spPr>
            <a:xfrm>
              <a:off x="72784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8" name="Gerade Verbindung 216">
              <a:extLst>
                <a:ext uri="{FF2B5EF4-FFF2-40B4-BE49-F238E27FC236}">
                  <a16:creationId xmlns:a16="http://schemas.microsoft.com/office/drawing/2014/main" id="{F5965A2A-2CCE-1467-3B17-23E5A400FAD7}"/>
                </a:ext>
              </a:extLst>
            </p:cNvPr>
            <p:cNvCxnSpPr/>
            <p:nvPr/>
          </p:nvCxnSpPr>
          <p:spPr>
            <a:xfrm>
              <a:off x="73787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9" name="Gerade Verbindung 217">
              <a:extLst>
                <a:ext uri="{FF2B5EF4-FFF2-40B4-BE49-F238E27FC236}">
                  <a16:creationId xmlns:a16="http://schemas.microsoft.com/office/drawing/2014/main" id="{F62711E5-E038-C8E5-7E19-C8728C499CE8}"/>
                </a:ext>
              </a:extLst>
            </p:cNvPr>
            <p:cNvCxnSpPr/>
            <p:nvPr/>
          </p:nvCxnSpPr>
          <p:spPr>
            <a:xfrm>
              <a:off x="74790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0" name="Gerade Verbindung 218">
              <a:extLst>
                <a:ext uri="{FF2B5EF4-FFF2-40B4-BE49-F238E27FC236}">
                  <a16:creationId xmlns:a16="http://schemas.microsoft.com/office/drawing/2014/main" id="{F561F6A2-0E17-7040-69B7-C3F2040C162A}"/>
                </a:ext>
              </a:extLst>
            </p:cNvPr>
            <p:cNvCxnSpPr/>
            <p:nvPr/>
          </p:nvCxnSpPr>
          <p:spPr>
            <a:xfrm>
              <a:off x="75794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1" name="Gerade Verbindung 219">
              <a:extLst>
                <a:ext uri="{FF2B5EF4-FFF2-40B4-BE49-F238E27FC236}">
                  <a16:creationId xmlns:a16="http://schemas.microsoft.com/office/drawing/2014/main" id="{8C6A16A3-4DAA-942E-E2D2-5F756895F70B}"/>
                </a:ext>
              </a:extLst>
            </p:cNvPr>
            <p:cNvCxnSpPr/>
            <p:nvPr/>
          </p:nvCxnSpPr>
          <p:spPr>
            <a:xfrm>
              <a:off x="76797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2" name="Gerade Verbindung 220">
              <a:extLst>
                <a:ext uri="{FF2B5EF4-FFF2-40B4-BE49-F238E27FC236}">
                  <a16:creationId xmlns:a16="http://schemas.microsoft.com/office/drawing/2014/main" id="{5789CF22-D787-6F3B-BA3F-B1AE342D8FA5}"/>
                </a:ext>
              </a:extLst>
            </p:cNvPr>
            <p:cNvCxnSpPr/>
            <p:nvPr/>
          </p:nvCxnSpPr>
          <p:spPr>
            <a:xfrm>
              <a:off x="7780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3" name="Gerade Verbindung 221">
              <a:extLst>
                <a:ext uri="{FF2B5EF4-FFF2-40B4-BE49-F238E27FC236}">
                  <a16:creationId xmlns:a16="http://schemas.microsoft.com/office/drawing/2014/main" id="{1DD3C3CD-FDE4-2090-DEE1-8BDEFF55C4C2}"/>
                </a:ext>
              </a:extLst>
            </p:cNvPr>
            <p:cNvCxnSpPr/>
            <p:nvPr/>
          </p:nvCxnSpPr>
          <p:spPr>
            <a:xfrm>
              <a:off x="7880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4" name="Gerade Verbindung 222">
              <a:extLst>
                <a:ext uri="{FF2B5EF4-FFF2-40B4-BE49-F238E27FC236}">
                  <a16:creationId xmlns:a16="http://schemas.microsoft.com/office/drawing/2014/main" id="{1E2E798A-302A-4B47-E169-2D07BA239FFF}"/>
                </a:ext>
              </a:extLst>
            </p:cNvPr>
            <p:cNvCxnSpPr/>
            <p:nvPr/>
          </p:nvCxnSpPr>
          <p:spPr>
            <a:xfrm>
              <a:off x="7980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5" name="Gerade Verbindung 223">
              <a:extLst>
                <a:ext uri="{FF2B5EF4-FFF2-40B4-BE49-F238E27FC236}">
                  <a16:creationId xmlns:a16="http://schemas.microsoft.com/office/drawing/2014/main" id="{F7B1B211-71EE-B92A-D7A2-4D3DFD9CEB08}"/>
                </a:ext>
              </a:extLst>
            </p:cNvPr>
            <p:cNvCxnSpPr/>
            <p:nvPr/>
          </p:nvCxnSpPr>
          <p:spPr>
            <a:xfrm>
              <a:off x="8081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6" name="Gerade Verbindung 224">
              <a:extLst>
                <a:ext uri="{FF2B5EF4-FFF2-40B4-BE49-F238E27FC236}">
                  <a16:creationId xmlns:a16="http://schemas.microsoft.com/office/drawing/2014/main" id="{83EEBA02-0CE2-2030-CA1B-4AA7A63F2B59}"/>
                </a:ext>
              </a:extLst>
            </p:cNvPr>
            <p:cNvCxnSpPr/>
            <p:nvPr/>
          </p:nvCxnSpPr>
          <p:spPr>
            <a:xfrm>
              <a:off x="8181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7" name="Gerade Verbindung 225">
              <a:extLst>
                <a:ext uri="{FF2B5EF4-FFF2-40B4-BE49-F238E27FC236}">
                  <a16:creationId xmlns:a16="http://schemas.microsoft.com/office/drawing/2014/main" id="{7F785D0D-B9D9-4105-F9CD-9E5E6B8169C4}"/>
                </a:ext>
              </a:extLst>
            </p:cNvPr>
            <p:cNvCxnSpPr/>
            <p:nvPr/>
          </p:nvCxnSpPr>
          <p:spPr>
            <a:xfrm>
              <a:off x="8281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8" name="Gerade Verbindung 226">
              <a:extLst>
                <a:ext uri="{FF2B5EF4-FFF2-40B4-BE49-F238E27FC236}">
                  <a16:creationId xmlns:a16="http://schemas.microsoft.com/office/drawing/2014/main" id="{6ABB23CA-B999-41A6-F400-185727913D91}"/>
                </a:ext>
              </a:extLst>
            </p:cNvPr>
            <p:cNvCxnSpPr/>
            <p:nvPr/>
          </p:nvCxnSpPr>
          <p:spPr>
            <a:xfrm>
              <a:off x="8381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9" name="Gerade Verbindung 227">
              <a:extLst>
                <a:ext uri="{FF2B5EF4-FFF2-40B4-BE49-F238E27FC236}">
                  <a16:creationId xmlns:a16="http://schemas.microsoft.com/office/drawing/2014/main" id="{C1F7840E-4DB7-D5DD-C661-03D5B228F0F9}"/>
                </a:ext>
              </a:extLst>
            </p:cNvPr>
            <p:cNvCxnSpPr/>
            <p:nvPr/>
          </p:nvCxnSpPr>
          <p:spPr>
            <a:xfrm>
              <a:off x="8482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0" name="Gerade Verbindung 228">
              <a:extLst>
                <a:ext uri="{FF2B5EF4-FFF2-40B4-BE49-F238E27FC236}">
                  <a16:creationId xmlns:a16="http://schemas.microsoft.com/office/drawing/2014/main" id="{DEF04CDB-3BF1-ACBB-35F2-0727D881B20E}"/>
                </a:ext>
              </a:extLst>
            </p:cNvPr>
            <p:cNvCxnSpPr/>
            <p:nvPr/>
          </p:nvCxnSpPr>
          <p:spPr>
            <a:xfrm>
              <a:off x="8582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1" name="Gerade Verbindung 229">
              <a:extLst>
                <a:ext uri="{FF2B5EF4-FFF2-40B4-BE49-F238E27FC236}">
                  <a16:creationId xmlns:a16="http://schemas.microsoft.com/office/drawing/2014/main" id="{3079BB1F-AACB-D61B-5D2E-DA0C0088EE39}"/>
                </a:ext>
              </a:extLst>
            </p:cNvPr>
            <p:cNvCxnSpPr/>
            <p:nvPr/>
          </p:nvCxnSpPr>
          <p:spPr>
            <a:xfrm>
              <a:off x="8682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2" name="Gerade Verbindung 230">
              <a:extLst>
                <a:ext uri="{FF2B5EF4-FFF2-40B4-BE49-F238E27FC236}">
                  <a16:creationId xmlns:a16="http://schemas.microsoft.com/office/drawing/2014/main" id="{80EFD024-DE70-1BB7-7D9D-299A34473D4B}"/>
                </a:ext>
              </a:extLst>
            </p:cNvPr>
            <p:cNvCxnSpPr/>
            <p:nvPr/>
          </p:nvCxnSpPr>
          <p:spPr>
            <a:xfrm>
              <a:off x="8783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3" name="Gerade Verbindung 231">
              <a:extLst>
                <a:ext uri="{FF2B5EF4-FFF2-40B4-BE49-F238E27FC236}">
                  <a16:creationId xmlns:a16="http://schemas.microsoft.com/office/drawing/2014/main" id="{4EC802D8-AEEB-F0D7-8243-C547E635EF18}"/>
                </a:ext>
              </a:extLst>
            </p:cNvPr>
            <p:cNvCxnSpPr/>
            <p:nvPr/>
          </p:nvCxnSpPr>
          <p:spPr>
            <a:xfrm>
              <a:off x="8883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4" name="Gerade Verbindung 232">
              <a:extLst>
                <a:ext uri="{FF2B5EF4-FFF2-40B4-BE49-F238E27FC236}">
                  <a16:creationId xmlns:a16="http://schemas.microsoft.com/office/drawing/2014/main" id="{936EF83E-562D-6478-C3EB-5C2477E29446}"/>
                </a:ext>
              </a:extLst>
            </p:cNvPr>
            <p:cNvCxnSpPr/>
            <p:nvPr/>
          </p:nvCxnSpPr>
          <p:spPr>
            <a:xfrm>
              <a:off x="8983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5" name="Gerade Verbindung 233">
              <a:extLst>
                <a:ext uri="{FF2B5EF4-FFF2-40B4-BE49-F238E27FC236}">
                  <a16:creationId xmlns:a16="http://schemas.microsoft.com/office/drawing/2014/main" id="{1B76632F-1D39-59CF-B019-F34199DF0856}"/>
                </a:ext>
              </a:extLst>
            </p:cNvPr>
            <p:cNvCxnSpPr/>
            <p:nvPr/>
          </p:nvCxnSpPr>
          <p:spPr>
            <a:xfrm>
              <a:off x="9084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56" name="Gruppieren 153">
            <a:extLst>
              <a:ext uri="{FF2B5EF4-FFF2-40B4-BE49-F238E27FC236}">
                <a16:creationId xmlns:a16="http://schemas.microsoft.com/office/drawing/2014/main" id="{586CDBEA-6D34-8831-C058-23A72CE52511}"/>
              </a:ext>
            </a:extLst>
          </p:cNvPr>
          <p:cNvGrpSpPr/>
          <p:nvPr/>
        </p:nvGrpSpPr>
        <p:grpSpPr>
          <a:xfrm>
            <a:off x="7175526" y="753915"/>
            <a:ext cx="4476236" cy="104643"/>
            <a:chOff x="5171723" y="5581650"/>
            <a:chExt cx="3912480" cy="180000"/>
          </a:xfrm>
        </p:grpSpPr>
        <p:cxnSp>
          <p:nvCxnSpPr>
            <p:cNvPr id="57" name="Gerade Verbindung 154">
              <a:extLst>
                <a:ext uri="{FF2B5EF4-FFF2-40B4-BE49-F238E27FC236}">
                  <a16:creationId xmlns:a16="http://schemas.microsoft.com/office/drawing/2014/main" id="{F16B5214-62A0-B872-4241-9A2F93B184EF}"/>
                </a:ext>
              </a:extLst>
            </p:cNvPr>
            <p:cNvCxnSpPr/>
            <p:nvPr/>
          </p:nvCxnSpPr>
          <p:spPr>
            <a:xfrm>
              <a:off x="517172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8" name="Gerade Verbindung 155">
              <a:extLst>
                <a:ext uri="{FF2B5EF4-FFF2-40B4-BE49-F238E27FC236}">
                  <a16:creationId xmlns:a16="http://schemas.microsoft.com/office/drawing/2014/main" id="{CA93663C-F63E-D590-EE06-5397A6A3B94E}"/>
                </a:ext>
              </a:extLst>
            </p:cNvPr>
            <p:cNvCxnSpPr/>
            <p:nvPr/>
          </p:nvCxnSpPr>
          <p:spPr>
            <a:xfrm>
              <a:off x="5272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9" name="Gerade Verbindung 156">
              <a:extLst>
                <a:ext uri="{FF2B5EF4-FFF2-40B4-BE49-F238E27FC236}">
                  <a16:creationId xmlns:a16="http://schemas.microsoft.com/office/drawing/2014/main" id="{72482B01-5164-79FC-A6C4-2C8966AE1795}"/>
                </a:ext>
              </a:extLst>
            </p:cNvPr>
            <p:cNvCxnSpPr/>
            <p:nvPr/>
          </p:nvCxnSpPr>
          <p:spPr>
            <a:xfrm>
              <a:off x="5372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0" name="Gerade Verbindung 157">
              <a:extLst>
                <a:ext uri="{FF2B5EF4-FFF2-40B4-BE49-F238E27FC236}">
                  <a16:creationId xmlns:a16="http://schemas.microsoft.com/office/drawing/2014/main" id="{590EC3E2-3565-C774-CD22-76F79CB5332A}"/>
                </a:ext>
              </a:extLst>
            </p:cNvPr>
            <p:cNvCxnSpPr/>
            <p:nvPr/>
          </p:nvCxnSpPr>
          <p:spPr>
            <a:xfrm>
              <a:off x="5472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1" name="Gerade Verbindung 158">
              <a:extLst>
                <a:ext uri="{FF2B5EF4-FFF2-40B4-BE49-F238E27FC236}">
                  <a16:creationId xmlns:a16="http://schemas.microsoft.com/office/drawing/2014/main" id="{50C2CB0C-322A-F157-41DD-4576B8A66786}"/>
                </a:ext>
              </a:extLst>
            </p:cNvPr>
            <p:cNvCxnSpPr/>
            <p:nvPr/>
          </p:nvCxnSpPr>
          <p:spPr>
            <a:xfrm>
              <a:off x="5573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2" name="Gerade Verbindung 159">
              <a:extLst>
                <a:ext uri="{FF2B5EF4-FFF2-40B4-BE49-F238E27FC236}">
                  <a16:creationId xmlns:a16="http://schemas.microsoft.com/office/drawing/2014/main" id="{51A95859-F369-88D3-3691-BFBDD4F52F92}"/>
                </a:ext>
              </a:extLst>
            </p:cNvPr>
            <p:cNvCxnSpPr/>
            <p:nvPr/>
          </p:nvCxnSpPr>
          <p:spPr>
            <a:xfrm>
              <a:off x="5673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3" name="Gerade Verbindung 160">
              <a:extLst>
                <a:ext uri="{FF2B5EF4-FFF2-40B4-BE49-F238E27FC236}">
                  <a16:creationId xmlns:a16="http://schemas.microsoft.com/office/drawing/2014/main" id="{B6378EA1-7465-6C4F-220A-1CFBA3CCBDEE}"/>
                </a:ext>
              </a:extLst>
            </p:cNvPr>
            <p:cNvCxnSpPr/>
            <p:nvPr/>
          </p:nvCxnSpPr>
          <p:spPr>
            <a:xfrm>
              <a:off x="5773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4" name="Gerade Verbindung 161">
              <a:extLst>
                <a:ext uri="{FF2B5EF4-FFF2-40B4-BE49-F238E27FC236}">
                  <a16:creationId xmlns:a16="http://schemas.microsoft.com/office/drawing/2014/main" id="{06FA385C-95AB-F60B-DB44-68C7F5136B7B}"/>
                </a:ext>
              </a:extLst>
            </p:cNvPr>
            <p:cNvCxnSpPr/>
            <p:nvPr/>
          </p:nvCxnSpPr>
          <p:spPr>
            <a:xfrm>
              <a:off x="5873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5" name="Gerade Verbindung 162">
              <a:extLst>
                <a:ext uri="{FF2B5EF4-FFF2-40B4-BE49-F238E27FC236}">
                  <a16:creationId xmlns:a16="http://schemas.microsoft.com/office/drawing/2014/main" id="{CDA865C5-0094-E831-C983-DCCE8582B68D}"/>
                </a:ext>
              </a:extLst>
            </p:cNvPr>
            <p:cNvCxnSpPr/>
            <p:nvPr/>
          </p:nvCxnSpPr>
          <p:spPr>
            <a:xfrm>
              <a:off x="5974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6" name="Gerade Verbindung 163">
              <a:extLst>
                <a:ext uri="{FF2B5EF4-FFF2-40B4-BE49-F238E27FC236}">
                  <a16:creationId xmlns:a16="http://schemas.microsoft.com/office/drawing/2014/main" id="{F47A940E-350B-BD5A-2D86-0D3AB5A164F4}"/>
                </a:ext>
              </a:extLst>
            </p:cNvPr>
            <p:cNvCxnSpPr/>
            <p:nvPr/>
          </p:nvCxnSpPr>
          <p:spPr>
            <a:xfrm>
              <a:off x="6074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7" name="Gerade Verbindung 164">
              <a:extLst>
                <a:ext uri="{FF2B5EF4-FFF2-40B4-BE49-F238E27FC236}">
                  <a16:creationId xmlns:a16="http://schemas.microsoft.com/office/drawing/2014/main" id="{58EB99E0-A184-3F75-87C9-5FCFADE3F24D}"/>
                </a:ext>
              </a:extLst>
            </p:cNvPr>
            <p:cNvCxnSpPr/>
            <p:nvPr/>
          </p:nvCxnSpPr>
          <p:spPr>
            <a:xfrm>
              <a:off x="6174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8" name="Gerade Verbindung 165">
              <a:extLst>
                <a:ext uri="{FF2B5EF4-FFF2-40B4-BE49-F238E27FC236}">
                  <a16:creationId xmlns:a16="http://schemas.microsoft.com/office/drawing/2014/main" id="{C181B064-0001-84ED-8902-007C3B86EB85}"/>
                </a:ext>
              </a:extLst>
            </p:cNvPr>
            <p:cNvCxnSpPr/>
            <p:nvPr/>
          </p:nvCxnSpPr>
          <p:spPr>
            <a:xfrm>
              <a:off x="6275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9" name="Gerade Verbindung 166">
              <a:extLst>
                <a:ext uri="{FF2B5EF4-FFF2-40B4-BE49-F238E27FC236}">
                  <a16:creationId xmlns:a16="http://schemas.microsoft.com/office/drawing/2014/main" id="{367D10EA-FDF0-8274-CECB-753B5EA45D04}"/>
                </a:ext>
              </a:extLst>
            </p:cNvPr>
            <p:cNvCxnSpPr/>
            <p:nvPr/>
          </p:nvCxnSpPr>
          <p:spPr>
            <a:xfrm>
              <a:off x="6375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0" name="Gerade Verbindung 167">
              <a:extLst>
                <a:ext uri="{FF2B5EF4-FFF2-40B4-BE49-F238E27FC236}">
                  <a16:creationId xmlns:a16="http://schemas.microsoft.com/office/drawing/2014/main" id="{9BFF9091-EE17-7BDF-4959-E2AC283C35EF}"/>
                </a:ext>
              </a:extLst>
            </p:cNvPr>
            <p:cNvCxnSpPr/>
            <p:nvPr/>
          </p:nvCxnSpPr>
          <p:spPr>
            <a:xfrm>
              <a:off x="6475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1" name="Gerade Verbindung 168">
              <a:extLst>
                <a:ext uri="{FF2B5EF4-FFF2-40B4-BE49-F238E27FC236}">
                  <a16:creationId xmlns:a16="http://schemas.microsoft.com/office/drawing/2014/main" id="{5D690CF0-8E35-F802-9A4F-5676B382CA0B}"/>
                </a:ext>
              </a:extLst>
            </p:cNvPr>
            <p:cNvCxnSpPr/>
            <p:nvPr/>
          </p:nvCxnSpPr>
          <p:spPr>
            <a:xfrm>
              <a:off x="6576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2" name="Gerade Verbindung 169">
              <a:extLst>
                <a:ext uri="{FF2B5EF4-FFF2-40B4-BE49-F238E27FC236}">
                  <a16:creationId xmlns:a16="http://schemas.microsoft.com/office/drawing/2014/main" id="{8DC813D4-0302-0091-54B7-34E8ECF35DB3}"/>
                </a:ext>
              </a:extLst>
            </p:cNvPr>
            <p:cNvCxnSpPr/>
            <p:nvPr/>
          </p:nvCxnSpPr>
          <p:spPr>
            <a:xfrm>
              <a:off x="66765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3" name="Gerade Verbindung 170">
              <a:extLst>
                <a:ext uri="{FF2B5EF4-FFF2-40B4-BE49-F238E27FC236}">
                  <a16:creationId xmlns:a16="http://schemas.microsoft.com/office/drawing/2014/main" id="{FC9CADED-1AAA-79B5-DAF0-ED4521BDF7FF}"/>
                </a:ext>
              </a:extLst>
            </p:cNvPr>
            <p:cNvCxnSpPr/>
            <p:nvPr/>
          </p:nvCxnSpPr>
          <p:spPr>
            <a:xfrm>
              <a:off x="67768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4" name="Gerade Verbindung 171">
              <a:extLst>
                <a:ext uri="{FF2B5EF4-FFF2-40B4-BE49-F238E27FC236}">
                  <a16:creationId xmlns:a16="http://schemas.microsoft.com/office/drawing/2014/main" id="{777984A3-C5DA-FF7D-70B1-42FB14AC4D0F}"/>
                </a:ext>
              </a:extLst>
            </p:cNvPr>
            <p:cNvCxnSpPr/>
            <p:nvPr/>
          </p:nvCxnSpPr>
          <p:spPr>
            <a:xfrm>
              <a:off x="68771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5" name="Gerade Verbindung 172">
              <a:extLst>
                <a:ext uri="{FF2B5EF4-FFF2-40B4-BE49-F238E27FC236}">
                  <a16:creationId xmlns:a16="http://schemas.microsoft.com/office/drawing/2014/main" id="{64B5095B-7178-7639-C016-927D5EFD4404}"/>
                </a:ext>
              </a:extLst>
            </p:cNvPr>
            <p:cNvCxnSpPr/>
            <p:nvPr/>
          </p:nvCxnSpPr>
          <p:spPr>
            <a:xfrm>
              <a:off x="69774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6" name="Gerade Verbindung 173">
              <a:extLst>
                <a:ext uri="{FF2B5EF4-FFF2-40B4-BE49-F238E27FC236}">
                  <a16:creationId xmlns:a16="http://schemas.microsoft.com/office/drawing/2014/main" id="{F80FBFC9-7781-9796-E223-4D91FB0615F1}"/>
                </a:ext>
              </a:extLst>
            </p:cNvPr>
            <p:cNvCxnSpPr/>
            <p:nvPr/>
          </p:nvCxnSpPr>
          <p:spPr>
            <a:xfrm>
              <a:off x="70778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7" name="Gerade Verbindung 174">
              <a:extLst>
                <a:ext uri="{FF2B5EF4-FFF2-40B4-BE49-F238E27FC236}">
                  <a16:creationId xmlns:a16="http://schemas.microsoft.com/office/drawing/2014/main" id="{6C13805E-28C2-FF48-FC98-6E5864613D9C}"/>
                </a:ext>
              </a:extLst>
            </p:cNvPr>
            <p:cNvCxnSpPr/>
            <p:nvPr/>
          </p:nvCxnSpPr>
          <p:spPr>
            <a:xfrm>
              <a:off x="71781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8" name="Gerade Verbindung 175">
              <a:extLst>
                <a:ext uri="{FF2B5EF4-FFF2-40B4-BE49-F238E27FC236}">
                  <a16:creationId xmlns:a16="http://schemas.microsoft.com/office/drawing/2014/main" id="{9E0BBCF2-0895-D3BB-53DE-C4913A983EE4}"/>
                </a:ext>
              </a:extLst>
            </p:cNvPr>
            <p:cNvCxnSpPr/>
            <p:nvPr/>
          </p:nvCxnSpPr>
          <p:spPr>
            <a:xfrm>
              <a:off x="72784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9" name="Gerade Verbindung 176">
              <a:extLst>
                <a:ext uri="{FF2B5EF4-FFF2-40B4-BE49-F238E27FC236}">
                  <a16:creationId xmlns:a16="http://schemas.microsoft.com/office/drawing/2014/main" id="{241451C9-0D3C-1B56-93EA-250BB2847932}"/>
                </a:ext>
              </a:extLst>
            </p:cNvPr>
            <p:cNvCxnSpPr/>
            <p:nvPr/>
          </p:nvCxnSpPr>
          <p:spPr>
            <a:xfrm>
              <a:off x="73787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0" name="Gerade Verbindung 177">
              <a:extLst>
                <a:ext uri="{FF2B5EF4-FFF2-40B4-BE49-F238E27FC236}">
                  <a16:creationId xmlns:a16="http://schemas.microsoft.com/office/drawing/2014/main" id="{2A310726-8418-6A5E-477F-864A4B6164C5}"/>
                </a:ext>
              </a:extLst>
            </p:cNvPr>
            <p:cNvCxnSpPr/>
            <p:nvPr/>
          </p:nvCxnSpPr>
          <p:spPr>
            <a:xfrm>
              <a:off x="74790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1" name="Gerade Verbindung 178">
              <a:extLst>
                <a:ext uri="{FF2B5EF4-FFF2-40B4-BE49-F238E27FC236}">
                  <a16:creationId xmlns:a16="http://schemas.microsoft.com/office/drawing/2014/main" id="{4B46EED4-42E1-15A5-C86B-02DF86E8EA81}"/>
                </a:ext>
              </a:extLst>
            </p:cNvPr>
            <p:cNvCxnSpPr/>
            <p:nvPr/>
          </p:nvCxnSpPr>
          <p:spPr>
            <a:xfrm>
              <a:off x="75794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2" name="Gerade Verbindung 179">
              <a:extLst>
                <a:ext uri="{FF2B5EF4-FFF2-40B4-BE49-F238E27FC236}">
                  <a16:creationId xmlns:a16="http://schemas.microsoft.com/office/drawing/2014/main" id="{41C2DBC1-F07D-F381-2CBE-4C41D45C303B}"/>
                </a:ext>
              </a:extLst>
            </p:cNvPr>
            <p:cNvCxnSpPr/>
            <p:nvPr/>
          </p:nvCxnSpPr>
          <p:spPr>
            <a:xfrm>
              <a:off x="76797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3" name="Gerade Verbindung 180">
              <a:extLst>
                <a:ext uri="{FF2B5EF4-FFF2-40B4-BE49-F238E27FC236}">
                  <a16:creationId xmlns:a16="http://schemas.microsoft.com/office/drawing/2014/main" id="{0247E747-4FF1-3804-2A56-CFA6C43288FF}"/>
                </a:ext>
              </a:extLst>
            </p:cNvPr>
            <p:cNvCxnSpPr/>
            <p:nvPr/>
          </p:nvCxnSpPr>
          <p:spPr>
            <a:xfrm>
              <a:off x="7780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4" name="Gerade Verbindung 181">
              <a:extLst>
                <a:ext uri="{FF2B5EF4-FFF2-40B4-BE49-F238E27FC236}">
                  <a16:creationId xmlns:a16="http://schemas.microsoft.com/office/drawing/2014/main" id="{497CC410-95F0-6679-C6AB-17E7A7CDD2F4}"/>
                </a:ext>
              </a:extLst>
            </p:cNvPr>
            <p:cNvCxnSpPr/>
            <p:nvPr/>
          </p:nvCxnSpPr>
          <p:spPr>
            <a:xfrm>
              <a:off x="7880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5" name="Gerade Verbindung 182">
              <a:extLst>
                <a:ext uri="{FF2B5EF4-FFF2-40B4-BE49-F238E27FC236}">
                  <a16:creationId xmlns:a16="http://schemas.microsoft.com/office/drawing/2014/main" id="{340BE67D-9A1A-C840-88C2-5EB785AAE7CE}"/>
                </a:ext>
              </a:extLst>
            </p:cNvPr>
            <p:cNvCxnSpPr/>
            <p:nvPr/>
          </p:nvCxnSpPr>
          <p:spPr>
            <a:xfrm>
              <a:off x="7980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6" name="Gerade Verbindung 183">
              <a:extLst>
                <a:ext uri="{FF2B5EF4-FFF2-40B4-BE49-F238E27FC236}">
                  <a16:creationId xmlns:a16="http://schemas.microsoft.com/office/drawing/2014/main" id="{5582BBD7-1C74-AD8E-D475-0FE4E1CE023F}"/>
                </a:ext>
              </a:extLst>
            </p:cNvPr>
            <p:cNvCxnSpPr/>
            <p:nvPr/>
          </p:nvCxnSpPr>
          <p:spPr>
            <a:xfrm>
              <a:off x="8081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7" name="Gerade Verbindung 184">
              <a:extLst>
                <a:ext uri="{FF2B5EF4-FFF2-40B4-BE49-F238E27FC236}">
                  <a16:creationId xmlns:a16="http://schemas.microsoft.com/office/drawing/2014/main" id="{9ABB2DE8-5914-5259-D2D0-D9F29956910D}"/>
                </a:ext>
              </a:extLst>
            </p:cNvPr>
            <p:cNvCxnSpPr/>
            <p:nvPr/>
          </p:nvCxnSpPr>
          <p:spPr>
            <a:xfrm>
              <a:off x="8181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8" name="Gerade Verbindung 185">
              <a:extLst>
                <a:ext uri="{FF2B5EF4-FFF2-40B4-BE49-F238E27FC236}">
                  <a16:creationId xmlns:a16="http://schemas.microsoft.com/office/drawing/2014/main" id="{62894FD7-2D90-7E06-3E32-0F5E9794B0EC}"/>
                </a:ext>
              </a:extLst>
            </p:cNvPr>
            <p:cNvCxnSpPr/>
            <p:nvPr/>
          </p:nvCxnSpPr>
          <p:spPr>
            <a:xfrm>
              <a:off x="8281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9" name="Gerade Verbindung 186">
              <a:extLst>
                <a:ext uri="{FF2B5EF4-FFF2-40B4-BE49-F238E27FC236}">
                  <a16:creationId xmlns:a16="http://schemas.microsoft.com/office/drawing/2014/main" id="{667C08E7-B330-DAAB-0D89-BF7527D04ADF}"/>
                </a:ext>
              </a:extLst>
            </p:cNvPr>
            <p:cNvCxnSpPr/>
            <p:nvPr/>
          </p:nvCxnSpPr>
          <p:spPr>
            <a:xfrm>
              <a:off x="8381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0" name="Gerade Verbindung 187">
              <a:extLst>
                <a:ext uri="{FF2B5EF4-FFF2-40B4-BE49-F238E27FC236}">
                  <a16:creationId xmlns:a16="http://schemas.microsoft.com/office/drawing/2014/main" id="{8C432226-CF62-CCD3-CDF0-D7B263A10B20}"/>
                </a:ext>
              </a:extLst>
            </p:cNvPr>
            <p:cNvCxnSpPr/>
            <p:nvPr/>
          </p:nvCxnSpPr>
          <p:spPr>
            <a:xfrm>
              <a:off x="8482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1" name="Gerade Verbindung 188">
              <a:extLst>
                <a:ext uri="{FF2B5EF4-FFF2-40B4-BE49-F238E27FC236}">
                  <a16:creationId xmlns:a16="http://schemas.microsoft.com/office/drawing/2014/main" id="{FC298BC1-7C8E-2F0C-16F7-7D3E7E0C5D93}"/>
                </a:ext>
              </a:extLst>
            </p:cNvPr>
            <p:cNvCxnSpPr/>
            <p:nvPr/>
          </p:nvCxnSpPr>
          <p:spPr>
            <a:xfrm>
              <a:off x="8582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2" name="Gerade Verbindung 189">
              <a:extLst>
                <a:ext uri="{FF2B5EF4-FFF2-40B4-BE49-F238E27FC236}">
                  <a16:creationId xmlns:a16="http://schemas.microsoft.com/office/drawing/2014/main" id="{325B6D50-26CC-5EC8-2B5C-43C87D014A92}"/>
                </a:ext>
              </a:extLst>
            </p:cNvPr>
            <p:cNvCxnSpPr/>
            <p:nvPr/>
          </p:nvCxnSpPr>
          <p:spPr>
            <a:xfrm>
              <a:off x="8682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3" name="Gerade Verbindung 190">
              <a:extLst>
                <a:ext uri="{FF2B5EF4-FFF2-40B4-BE49-F238E27FC236}">
                  <a16:creationId xmlns:a16="http://schemas.microsoft.com/office/drawing/2014/main" id="{39FBB6AF-83EB-5BDD-0FB5-22C4D43C3E7C}"/>
                </a:ext>
              </a:extLst>
            </p:cNvPr>
            <p:cNvCxnSpPr/>
            <p:nvPr/>
          </p:nvCxnSpPr>
          <p:spPr>
            <a:xfrm>
              <a:off x="8783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4" name="Gerade Verbindung 191">
              <a:extLst>
                <a:ext uri="{FF2B5EF4-FFF2-40B4-BE49-F238E27FC236}">
                  <a16:creationId xmlns:a16="http://schemas.microsoft.com/office/drawing/2014/main" id="{073C6A3B-3389-3C89-6DA0-94BA0D7BABC8}"/>
                </a:ext>
              </a:extLst>
            </p:cNvPr>
            <p:cNvCxnSpPr/>
            <p:nvPr/>
          </p:nvCxnSpPr>
          <p:spPr>
            <a:xfrm>
              <a:off x="8883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5" name="Gerade Verbindung 192">
              <a:extLst>
                <a:ext uri="{FF2B5EF4-FFF2-40B4-BE49-F238E27FC236}">
                  <a16:creationId xmlns:a16="http://schemas.microsoft.com/office/drawing/2014/main" id="{1B8C7C57-8386-C676-45E0-7DB56397D76F}"/>
                </a:ext>
              </a:extLst>
            </p:cNvPr>
            <p:cNvCxnSpPr/>
            <p:nvPr/>
          </p:nvCxnSpPr>
          <p:spPr>
            <a:xfrm>
              <a:off x="8983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6" name="Gerade Verbindung 193">
              <a:extLst>
                <a:ext uri="{FF2B5EF4-FFF2-40B4-BE49-F238E27FC236}">
                  <a16:creationId xmlns:a16="http://schemas.microsoft.com/office/drawing/2014/main" id="{85464887-9C06-49E1-B16D-7FBB0BB0DB2B}"/>
                </a:ext>
              </a:extLst>
            </p:cNvPr>
            <p:cNvCxnSpPr/>
            <p:nvPr/>
          </p:nvCxnSpPr>
          <p:spPr>
            <a:xfrm>
              <a:off x="9084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</p:grpSp>
      <p:sp>
        <p:nvSpPr>
          <p:cNvPr id="97" name="Rectangle: Rounded Corners 31">
            <a:extLst>
              <a:ext uri="{FF2B5EF4-FFF2-40B4-BE49-F238E27FC236}">
                <a16:creationId xmlns:a16="http://schemas.microsoft.com/office/drawing/2014/main" id="{DC0B162C-9F67-34E8-1A34-07E6D715AF13}"/>
              </a:ext>
            </a:extLst>
          </p:cNvPr>
          <p:cNvSpPr/>
          <p:nvPr/>
        </p:nvSpPr>
        <p:spPr bwMode="gray">
          <a:xfrm rot="5400000">
            <a:off x="11206034" y="531770"/>
            <a:ext cx="462113" cy="1178713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vert="vert270" lIns="34004" tIns="68008" rIns="34004" bIns="68008" rtlCol="0" anchor="ctr" anchorCtr="0"/>
          <a:lstStyle/>
          <a:p>
            <a:pPr marL="0" marR="0" lvl="0" indent="0" algn="ctr" defTabSz="863493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ct val="100000"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High</a:t>
            </a:r>
          </a:p>
        </p:txBody>
      </p:sp>
      <p:sp>
        <p:nvSpPr>
          <p:cNvPr id="98" name="Rectangle 12">
            <a:extLst>
              <a:ext uri="{FF2B5EF4-FFF2-40B4-BE49-F238E27FC236}">
                <a16:creationId xmlns:a16="http://schemas.microsoft.com/office/drawing/2014/main" id="{6FBCE4B8-BFFE-7019-E23F-CF763D4C3FE8}"/>
              </a:ext>
            </a:extLst>
          </p:cNvPr>
          <p:cNvSpPr/>
          <p:nvPr/>
        </p:nvSpPr>
        <p:spPr bwMode="gray">
          <a:xfrm>
            <a:off x="6788962" y="939709"/>
            <a:ext cx="1210675" cy="412475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lIns="89977" tIns="71981" rIns="89977" bIns="71981" rtlCol="0" anchor="ctr"/>
          <a:lstStyle/>
          <a:p>
            <a:pPr marL="0" marR="0" lvl="0" indent="0" algn="ctr" defTabSz="914126" rtl="0" eaLnBrk="1" fontAlgn="base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0AB00"/>
              </a:buClr>
              <a:buSzPct val="80000"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 Unicode MS" pitchFamily="34" charset="-128"/>
                <a:cs typeface="Arial Unicode MS" pitchFamily="34" charset="-128"/>
              </a:rPr>
              <a:t>Low </a:t>
            </a:r>
          </a:p>
        </p:txBody>
      </p: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673BCCD5-4C6D-B980-6F75-5F4CB6796EFC}"/>
              </a:ext>
            </a:extLst>
          </p:cNvPr>
          <p:cNvGrpSpPr/>
          <p:nvPr/>
        </p:nvGrpSpPr>
        <p:grpSpPr>
          <a:xfrm>
            <a:off x="7987595" y="199396"/>
            <a:ext cx="999502" cy="1043261"/>
            <a:chOff x="8370369" y="199396"/>
            <a:chExt cx="999502" cy="1043261"/>
          </a:xfrm>
        </p:grpSpPr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7A442B06-AE92-E195-4CF7-7CA89DD2F206}"/>
                </a:ext>
              </a:extLst>
            </p:cNvPr>
            <p:cNvGrpSpPr/>
            <p:nvPr/>
          </p:nvGrpSpPr>
          <p:grpSpPr>
            <a:xfrm>
              <a:off x="8370369" y="548161"/>
              <a:ext cx="999502" cy="694496"/>
              <a:chOff x="7361598" y="2818233"/>
              <a:chExt cx="708268" cy="358296"/>
            </a:xfrm>
          </p:grpSpPr>
          <p:grpSp>
            <p:nvGrpSpPr>
              <p:cNvPr id="100" name="Gruppieren 7182">
                <a:extLst>
                  <a:ext uri="{FF2B5EF4-FFF2-40B4-BE49-F238E27FC236}">
                    <a16:creationId xmlns:a16="http://schemas.microsoft.com/office/drawing/2014/main" id="{68826D44-D6FC-8B89-EADC-D0ED2EA198F8}"/>
                  </a:ext>
                </a:extLst>
              </p:cNvPr>
              <p:cNvGrpSpPr/>
              <p:nvPr/>
            </p:nvGrpSpPr>
            <p:grpSpPr>
              <a:xfrm>
                <a:off x="7361598" y="3068034"/>
                <a:ext cx="708268" cy="108495"/>
                <a:chOff x="3757326" y="2247701"/>
                <a:chExt cx="1660265" cy="186893"/>
              </a:xfrm>
            </p:grpSpPr>
            <p:sp>
              <p:nvSpPr>
                <p:cNvPr id="106" name="Richtungspfeil 53">
                  <a:extLst>
                    <a:ext uri="{FF2B5EF4-FFF2-40B4-BE49-F238E27FC236}">
                      <a16:creationId xmlns:a16="http://schemas.microsoft.com/office/drawing/2014/main" id="{A01F6755-5129-6718-5E9D-9BA5296230C7}"/>
                    </a:ext>
                  </a:extLst>
                </p:cNvPr>
                <p:cNvSpPr/>
                <p:nvPr/>
              </p:nvSpPr>
              <p:spPr bwMode="gray">
                <a:xfrm flipH="1">
                  <a:off x="3757326" y="2247701"/>
                  <a:ext cx="830127" cy="186893"/>
                </a:xfrm>
                <a:prstGeom prst="homePlate">
                  <a:avLst>
                    <a:gd name="adj" fmla="val 38366"/>
                  </a:avLst>
                </a:prstGeom>
                <a:gradFill>
                  <a:gsLst>
                    <a:gs pos="0">
                      <a:srgbClr val="008FD3">
                        <a:alpha val="0"/>
                      </a:srgbClr>
                    </a:gs>
                    <a:gs pos="100000">
                      <a:srgbClr val="008FD3">
                        <a:lumMod val="75000"/>
                      </a:srgbClr>
                    </a:gs>
                  </a:gsLst>
                  <a:lin ang="0" scaled="0"/>
                </a:gradFill>
                <a:ln w="12700" algn="ctr">
                  <a:noFill/>
                  <a:miter lim="800000"/>
                  <a:headEnd/>
                  <a:tailEnd/>
                </a:ln>
              </p:spPr>
              <p:txBody>
                <a:bodyPr lIns="89977" tIns="71981" rIns="89977" bIns="71981" rtlCol="0" anchor="ctr"/>
                <a:lstStyle/>
                <a:p>
                  <a:pPr marL="0" marR="0" lvl="0" indent="0" algn="ctr" defTabSz="914126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de-DE" sz="1200" b="0" i="0" u="none" strike="noStrike" kern="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  <p:sp>
              <p:nvSpPr>
                <p:cNvPr id="107" name="Richtungspfeil 54">
                  <a:extLst>
                    <a:ext uri="{FF2B5EF4-FFF2-40B4-BE49-F238E27FC236}">
                      <a16:creationId xmlns:a16="http://schemas.microsoft.com/office/drawing/2014/main" id="{1F93593A-CE99-8C71-C42E-E7ABFF3FC0BC}"/>
                    </a:ext>
                  </a:extLst>
                </p:cNvPr>
                <p:cNvSpPr/>
                <p:nvPr/>
              </p:nvSpPr>
              <p:spPr bwMode="gray">
                <a:xfrm>
                  <a:off x="4587462" y="2247701"/>
                  <a:ext cx="830129" cy="186893"/>
                </a:xfrm>
                <a:prstGeom prst="homePlate">
                  <a:avLst>
                    <a:gd name="adj" fmla="val 38366"/>
                  </a:avLst>
                </a:prstGeom>
                <a:gradFill>
                  <a:gsLst>
                    <a:gs pos="0">
                      <a:srgbClr val="F0AB00">
                        <a:lumMod val="20000"/>
                        <a:lumOff val="80000"/>
                      </a:srgbClr>
                    </a:gs>
                    <a:gs pos="100000">
                      <a:srgbClr val="F0AB00"/>
                    </a:gs>
                  </a:gsLst>
                  <a:lin ang="0" scaled="0"/>
                </a:gradFill>
                <a:ln w="12700" algn="ctr">
                  <a:noFill/>
                  <a:miter lim="800000"/>
                  <a:headEnd/>
                  <a:tailEnd/>
                </a:ln>
              </p:spPr>
              <p:txBody>
                <a:bodyPr lIns="89977" tIns="71981" rIns="89977" bIns="71981" rtlCol="0" anchor="ctr"/>
                <a:lstStyle/>
                <a:p>
                  <a:pPr marL="0" marR="0" lvl="0" indent="0" algn="ctr" defTabSz="914126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de-DE" sz="1200" b="0" i="0" u="none" strike="noStrike" kern="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</p:grpSp>
          <p:grpSp>
            <p:nvGrpSpPr>
              <p:cNvPr id="101" name="Group 100">
                <a:extLst>
                  <a:ext uri="{FF2B5EF4-FFF2-40B4-BE49-F238E27FC236}">
                    <a16:creationId xmlns:a16="http://schemas.microsoft.com/office/drawing/2014/main" id="{916DAC2C-7045-4041-BB50-732228AD7D2B}"/>
                  </a:ext>
                </a:extLst>
              </p:cNvPr>
              <p:cNvGrpSpPr/>
              <p:nvPr/>
            </p:nvGrpSpPr>
            <p:grpSpPr>
              <a:xfrm>
                <a:off x="7617941" y="2818233"/>
                <a:ext cx="198965" cy="298450"/>
                <a:chOff x="7617941" y="2818233"/>
                <a:chExt cx="198965" cy="298450"/>
              </a:xfrm>
            </p:grpSpPr>
            <p:sp>
              <p:nvSpPr>
                <p:cNvPr id="102" name="Freeform 7">
                  <a:extLst>
                    <a:ext uri="{FF2B5EF4-FFF2-40B4-BE49-F238E27FC236}">
                      <a16:creationId xmlns:a16="http://schemas.microsoft.com/office/drawing/2014/main" id="{0016141C-19B8-EFD6-1487-D790796D389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7617941" y="2818233"/>
                  <a:ext cx="198965" cy="298450"/>
                </a:xfrm>
                <a:custGeom>
                  <a:avLst/>
                  <a:gdLst>
                    <a:gd name="T0" fmla="*/ 83 w 796"/>
                    <a:gd name="T1" fmla="*/ 0 h 1193"/>
                    <a:gd name="T2" fmla="*/ 713 w 796"/>
                    <a:gd name="T3" fmla="*/ 0 h 1193"/>
                    <a:gd name="T4" fmla="*/ 796 w 796"/>
                    <a:gd name="T5" fmla="*/ 83 h 1193"/>
                    <a:gd name="T6" fmla="*/ 796 w 796"/>
                    <a:gd name="T7" fmla="*/ 876 h 1193"/>
                    <a:gd name="T8" fmla="*/ 398 w 796"/>
                    <a:gd name="T9" fmla="*/ 1193 h 1193"/>
                    <a:gd name="T10" fmla="*/ 0 w 796"/>
                    <a:gd name="T11" fmla="*/ 876 h 1193"/>
                    <a:gd name="T12" fmla="*/ 0 w 796"/>
                    <a:gd name="T13" fmla="*/ 83 h 1193"/>
                    <a:gd name="T14" fmla="*/ 83 w 796"/>
                    <a:gd name="T15" fmla="*/ 0 h 119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796" h="1193">
                      <a:moveTo>
                        <a:pt x="83" y="0"/>
                      </a:moveTo>
                      <a:lnTo>
                        <a:pt x="713" y="0"/>
                      </a:lnTo>
                      <a:cubicBezTo>
                        <a:pt x="758" y="0"/>
                        <a:pt x="796" y="38"/>
                        <a:pt x="796" y="83"/>
                      </a:cubicBezTo>
                      <a:lnTo>
                        <a:pt x="796" y="876"/>
                      </a:lnTo>
                      <a:lnTo>
                        <a:pt x="398" y="1193"/>
                      </a:lnTo>
                      <a:lnTo>
                        <a:pt x="0" y="876"/>
                      </a:lnTo>
                      <a:lnTo>
                        <a:pt x="0" y="83"/>
                      </a:lnTo>
                      <a:cubicBezTo>
                        <a:pt x="0" y="38"/>
                        <a:pt x="38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16" tIns="45708" rIns="91416" bIns="45708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1088449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de-DE" sz="16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cxnSp>
              <p:nvCxnSpPr>
                <p:cNvPr id="103" name="Gerade Verbindung 7181">
                  <a:extLst>
                    <a:ext uri="{FF2B5EF4-FFF2-40B4-BE49-F238E27FC236}">
                      <a16:creationId xmlns:a16="http://schemas.microsoft.com/office/drawing/2014/main" id="{C14AC025-91A5-0007-C54B-E1A49B2C6668}"/>
                    </a:ext>
                  </a:extLst>
                </p:cNvPr>
                <p:cNvCxnSpPr/>
                <p:nvPr/>
              </p:nvCxnSpPr>
              <p:spPr>
                <a:xfrm>
                  <a:off x="7717424" y="2818233"/>
                  <a:ext cx="0" cy="12423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104" name="Gerade Verbindung 69">
                  <a:extLst>
                    <a:ext uri="{FF2B5EF4-FFF2-40B4-BE49-F238E27FC236}">
                      <a16:creationId xmlns:a16="http://schemas.microsoft.com/office/drawing/2014/main" id="{2EB060BA-A12B-6AE7-F4D3-4A8B64F15E5C}"/>
                    </a:ext>
                  </a:extLst>
                </p:cNvPr>
                <p:cNvCxnSpPr/>
                <p:nvPr/>
              </p:nvCxnSpPr>
              <p:spPr>
                <a:xfrm>
                  <a:off x="7667747" y="2818233"/>
                  <a:ext cx="0" cy="105636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105" name="Gerade Verbindung 71">
                  <a:extLst>
                    <a:ext uri="{FF2B5EF4-FFF2-40B4-BE49-F238E27FC236}">
                      <a16:creationId xmlns:a16="http://schemas.microsoft.com/office/drawing/2014/main" id="{5DC77984-1F24-13F8-77F3-F67DFF016154}"/>
                    </a:ext>
                  </a:extLst>
                </p:cNvPr>
                <p:cNvCxnSpPr/>
                <p:nvPr/>
              </p:nvCxnSpPr>
              <p:spPr>
                <a:xfrm>
                  <a:off x="7767186" y="2818233"/>
                  <a:ext cx="0" cy="105636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</p:grpSp>
        </p:grpSp>
        <p:sp>
          <p:nvSpPr>
            <p:cNvPr id="114" name="TextBox 113">
              <a:extLst>
                <a:ext uri="{FF2B5EF4-FFF2-40B4-BE49-F238E27FC236}">
                  <a16:creationId xmlns:a16="http://schemas.microsoft.com/office/drawing/2014/main" id="{789A9FCA-1878-5386-C33D-5E00DB077DEE}"/>
                </a:ext>
              </a:extLst>
            </p:cNvPr>
            <p:cNvSpPr txBox="1"/>
            <p:nvPr/>
          </p:nvSpPr>
          <p:spPr>
            <a:xfrm>
              <a:off x="8633092" y="199396"/>
              <a:ext cx="595619" cy="40011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30</a:t>
              </a:r>
              <a:endParaRPr lang="en-GB" sz="2000" dirty="0"/>
            </a:p>
          </p:txBody>
        </p:sp>
      </p:grpSp>
      <p:sp>
        <p:nvSpPr>
          <p:cNvPr id="116" name="TextBox 115">
            <a:extLst>
              <a:ext uri="{FF2B5EF4-FFF2-40B4-BE49-F238E27FC236}">
                <a16:creationId xmlns:a16="http://schemas.microsoft.com/office/drawing/2014/main" id="{B9B2C140-F870-DBFF-26A1-10116E03182C}"/>
              </a:ext>
            </a:extLst>
          </p:cNvPr>
          <p:cNvSpPr txBox="1"/>
          <p:nvPr/>
        </p:nvSpPr>
        <p:spPr>
          <a:xfrm>
            <a:off x="177236" y="1116974"/>
            <a:ext cx="91106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Uncertainty Avoidance - 30 (Low)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2318D99B-BA26-C65F-D333-70E8AA6151C9}"/>
              </a:ext>
            </a:extLst>
          </p:cNvPr>
          <p:cNvSpPr txBox="1"/>
          <p:nvPr/>
        </p:nvSpPr>
        <p:spPr>
          <a:xfrm>
            <a:off x="9463250" y="291860"/>
            <a:ext cx="29024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Uncertainty Avoidance</a:t>
            </a:r>
            <a:endParaRPr lang="en-GB" dirty="0"/>
          </a:p>
        </p:txBody>
      </p:sp>
      <p:pic>
        <p:nvPicPr>
          <p:cNvPr id="108" name="Picture 107">
            <a:extLst>
              <a:ext uri="{FF2B5EF4-FFF2-40B4-BE49-F238E27FC236}">
                <a16:creationId xmlns:a16="http://schemas.microsoft.com/office/drawing/2014/main" id="{A5722497-EC0D-301D-4605-A31CA733A34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6788962" y="1832973"/>
            <a:ext cx="4395674" cy="48149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22176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EAF0C9-DD1B-949A-3613-B39CE63132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B883451F-F186-C9F0-7875-D3E22A2B9866}"/>
              </a:ext>
            </a:extLst>
          </p:cNvPr>
          <p:cNvSpPr txBox="1"/>
          <p:nvPr/>
        </p:nvSpPr>
        <p:spPr>
          <a:xfrm>
            <a:off x="177236" y="2226120"/>
            <a:ext cx="5585611" cy="41242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Long-Term Orientation describes how much a society values future rewards, perseverance, and gradual, sustained progress over quick results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(Taylor, 2013)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China scores very high on Long-Term Orientation (77), meaning there is a strong cultural focus on long-term planning, patience, and building stable, lasting relationships.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In business, this results in strategic thinking, willingness to invest time before expecting returns,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prioritising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enduring commitments over short-term gains.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6AE55436-FA16-86F1-55FF-2CF23E14615A}"/>
              </a:ext>
            </a:extLst>
          </p:cNvPr>
          <p:cNvSpPr txBox="1"/>
          <p:nvPr/>
        </p:nvSpPr>
        <p:spPr>
          <a:xfrm>
            <a:off x="170396" y="126875"/>
            <a:ext cx="73021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Hofstede Dimensions </a:t>
            </a:r>
            <a:br>
              <a:rPr lang="en-US" sz="3200" b="1" dirty="0"/>
            </a:br>
            <a:r>
              <a:rPr lang="en-US" sz="3200" dirty="0"/>
              <a:t>Essential Points Relevant for China</a:t>
            </a:r>
            <a:endParaRPr lang="en-GB" sz="32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26C8CD9-66A4-68C2-36C6-5914F0FBEBE4}"/>
              </a:ext>
            </a:extLst>
          </p:cNvPr>
          <p:cNvSpPr/>
          <p:nvPr/>
        </p:nvSpPr>
        <p:spPr bwMode="gray">
          <a:xfrm>
            <a:off x="6883054" y="727610"/>
            <a:ext cx="5089120" cy="786261"/>
          </a:xfrm>
          <a:prstGeom prst="roundRect">
            <a:avLst/>
          </a:prstGeom>
          <a:noFill/>
          <a:ln w="25400" algn="ctr">
            <a:solidFill>
              <a:srgbClr val="0070C0"/>
            </a:solidFill>
            <a:miter lim="800000"/>
            <a:headEnd/>
            <a:tailEnd/>
          </a:ln>
        </p:spPr>
        <p:txBody>
          <a:bodyPr lIns="89977" tIns="71981" rIns="89977" bIns="71981" rtlCol="0" anchor="ctr"/>
          <a:lstStyle/>
          <a:p>
            <a:pPr marL="0" marR="0" lvl="0" indent="0" algn="ctr" defTabSz="914126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0AB00"/>
              </a:buClr>
              <a:buSzPct val="80000"/>
              <a:buFontTx/>
              <a:buNone/>
              <a:tabLst/>
              <a:defRPr/>
            </a:pPr>
            <a:endParaRPr kumimoji="0" lang="en-US" sz="1799" b="0" i="0" u="none" strike="noStrike" kern="0" cap="none" spc="0" normalizeH="0" baseline="0" noProof="0" dirty="0" err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Arial Unicode MS" pitchFamily="34" charset="-128"/>
              <a:cs typeface="Arial Unicode MS" pitchFamily="34" charset="-128"/>
            </a:endParaRPr>
          </a:p>
        </p:txBody>
      </p:sp>
      <p:grpSp>
        <p:nvGrpSpPr>
          <p:cNvPr id="6" name="Gruppieren 152">
            <a:extLst>
              <a:ext uri="{FF2B5EF4-FFF2-40B4-BE49-F238E27FC236}">
                <a16:creationId xmlns:a16="http://schemas.microsoft.com/office/drawing/2014/main" id="{6430C785-4A15-3CEE-F450-EAF9164CC133}"/>
              </a:ext>
            </a:extLst>
          </p:cNvPr>
          <p:cNvGrpSpPr/>
          <p:nvPr/>
        </p:nvGrpSpPr>
        <p:grpSpPr>
          <a:xfrm flipV="1">
            <a:off x="7175526" y="1389621"/>
            <a:ext cx="4476236" cy="104643"/>
            <a:chOff x="5171723" y="5581650"/>
            <a:chExt cx="3912480" cy="180000"/>
          </a:xfrm>
        </p:grpSpPr>
        <p:cxnSp>
          <p:nvCxnSpPr>
            <p:cNvPr id="7" name="Gerade Verbindung 194">
              <a:extLst>
                <a:ext uri="{FF2B5EF4-FFF2-40B4-BE49-F238E27FC236}">
                  <a16:creationId xmlns:a16="http://schemas.microsoft.com/office/drawing/2014/main" id="{BDF9E404-4B93-D469-D470-4D4CF8D05A9A}"/>
                </a:ext>
              </a:extLst>
            </p:cNvPr>
            <p:cNvCxnSpPr/>
            <p:nvPr/>
          </p:nvCxnSpPr>
          <p:spPr>
            <a:xfrm>
              <a:off x="517172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" name="Gerade Verbindung 195">
              <a:extLst>
                <a:ext uri="{FF2B5EF4-FFF2-40B4-BE49-F238E27FC236}">
                  <a16:creationId xmlns:a16="http://schemas.microsoft.com/office/drawing/2014/main" id="{F532AD9C-A26E-E202-1C5C-EF59B861B908}"/>
                </a:ext>
              </a:extLst>
            </p:cNvPr>
            <p:cNvCxnSpPr/>
            <p:nvPr/>
          </p:nvCxnSpPr>
          <p:spPr>
            <a:xfrm>
              <a:off x="5272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" name="Gerade Verbindung 196">
              <a:extLst>
                <a:ext uri="{FF2B5EF4-FFF2-40B4-BE49-F238E27FC236}">
                  <a16:creationId xmlns:a16="http://schemas.microsoft.com/office/drawing/2014/main" id="{C7340BAE-F297-F85E-46D4-D6A38E506519}"/>
                </a:ext>
              </a:extLst>
            </p:cNvPr>
            <p:cNvCxnSpPr/>
            <p:nvPr/>
          </p:nvCxnSpPr>
          <p:spPr>
            <a:xfrm>
              <a:off x="5372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0" name="Gerade Verbindung 197">
              <a:extLst>
                <a:ext uri="{FF2B5EF4-FFF2-40B4-BE49-F238E27FC236}">
                  <a16:creationId xmlns:a16="http://schemas.microsoft.com/office/drawing/2014/main" id="{8D6ECDA7-1C73-D741-7386-AFB6E47BC8AE}"/>
                </a:ext>
              </a:extLst>
            </p:cNvPr>
            <p:cNvCxnSpPr/>
            <p:nvPr/>
          </p:nvCxnSpPr>
          <p:spPr>
            <a:xfrm>
              <a:off x="5472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1" name="Gerade Verbindung 198">
              <a:extLst>
                <a:ext uri="{FF2B5EF4-FFF2-40B4-BE49-F238E27FC236}">
                  <a16:creationId xmlns:a16="http://schemas.microsoft.com/office/drawing/2014/main" id="{85AEBD78-E27A-198E-62F8-902E7EFC3705}"/>
                </a:ext>
              </a:extLst>
            </p:cNvPr>
            <p:cNvCxnSpPr/>
            <p:nvPr/>
          </p:nvCxnSpPr>
          <p:spPr>
            <a:xfrm>
              <a:off x="5573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2" name="Gerade Verbindung 199">
              <a:extLst>
                <a:ext uri="{FF2B5EF4-FFF2-40B4-BE49-F238E27FC236}">
                  <a16:creationId xmlns:a16="http://schemas.microsoft.com/office/drawing/2014/main" id="{BF2D62A4-943E-ED1A-453F-DCE349D83102}"/>
                </a:ext>
              </a:extLst>
            </p:cNvPr>
            <p:cNvCxnSpPr/>
            <p:nvPr/>
          </p:nvCxnSpPr>
          <p:spPr>
            <a:xfrm>
              <a:off x="5673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Gerade Verbindung 200">
              <a:extLst>
                <a:ext uri="{FF2B5EF4-FFF2-40B4-BE49-F238E27FC236}">
                  <a16:creationId xmlns:a16="http://schemas.microsoft.com/office/drawing/2014/main" id="{69C50EDA-EB1C-D09B-CF8A-FA20DC541D4B}"/>
                </a:ext>
              </a:extLst>
            </p:cNvPr>
            <p:cNvCxnSpPr/>
            <p:nvPr/>
          </p:nvCxnSpPr>
          <p:spPr>
            <a:xfrm>
              <a:off x="5773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Gerade Verbindung 201">
              <a:extLst>
                <a:ext uri="{FF2B5EF4-FFF2-40B4-BE49-F238E27FC236}">
                  <a16:creationId xmlns:a16="http://schemas.microsoft.com/office/drawing/2014/main" id="{C0EE3DA1-B4ED-84AC-8B0E-D8D48777FA99}"/>
                </a:ext>
              </a:extLst>
            </p:cNvPr>
            <p:cNvCxnSpPr/>
            <p:nvPr/>
          </p:nvCxnSpPr>
          <p:spPr>
            <a:xfrm>
              <a:off x="5873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Gerade Verbindung 202">
              <a:extLst>
                <a:ext uri="{FF2B5EF4-FFF2-40B4-BE49-F238E27FC236}">
                  <a16:creationId xmlns:a16="http://schemas.microsoft.com/office/drawing/2014/main" id="{7D4BE356-187B-62A2-53D1-8F33382EA6BA}"/>
                </a:ext>
              </a:extLst>
            </p:cNvPr>
            <p:cNvCxnSpPr/>
            <p:nvPr/>
          </p:nvCxnSpPr>
          <p:spPr>
            <a:xfrm>
              <a:off x="5974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Gerade Verbindung 203">
              <a:extLst>
                <a:ext uri="{FF2B5EF4-FFF2-40B4-BE49-F238E27FC236}">
                  <a16:creationId xmlns:a16="http://schemas.microsoft.com/office/drawing/2014/main" id="{446EFB65-AC2F-1992-3701-A0A7CE669328}"/>
                </a:ext>
              </a:extLst>
            </p:cNvPr>
            <p:cNvCxnSpPr/>
            <p:nvPr/>
          </p:nvCxnSpPr>
          <p:spPr>
            <a:xfrm>
              <a:off x="6074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7" name="Gerade Verbindung 204">
              <a:extLst>
                <a:ext uri="{FF2B5EF4-FFF2-40B4-BE49-F238E27FC236}">
                  <a16:creationId xmlns:a16="http://schemas.microsoft.com/office/drawing/2014/main" id="{F395C3AC-5DA0-0D74-9338-479B97742C79}"/>
                </a:ext>
              </a:extLst>
            </p:cNvPr>
            <p:cNvCxnSpPr/>
            <p:nvPr/>
          </p:nvCxnSpPr>
          <p:spPr>
            <a:xfrm>
              <a:off x="6174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9" name="Gerade Verbindung 205">
              <a:extLst>
                <a:ext uri="{FF2B5EF4-FFF2-40B4-BE49-F238E27FC236}">
                  <a16:creationId xmlns:a16="http://schemas.microsoft.com/office/drawing/2014/main" id="{43CB18BE-81EF-7999-C8B9-29FB9DB779D7}"/>
                </a:ext>
              </a:extLst>
            </p:cNvPr>
            <p:cNvCxnSpPr/>
            <p:nvPr/>
          </p:nvCxnSpPr>
          <p:spPr>
            <a:xfrm>
              <a:off x="6275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1" name="Gerade Verbindung 206">
              <a:extLst>
                <a:ext uri="{FF2B5EF4-FFF2-40B4-BE49-F238E27FC236}">
                  <a16:creationId xmlns:a16="http://schemas.microsoft.com/office/drawing/2014/main" id="{429CB7C7-3AD6-B052-3CF8-A30CBF8870B4}"/>
                </a:ext>
              </a:extLst>
            </p:cNvPr>
            <p:cNvCxnSpPr/>
            <p:nvPr/>
          </p:nvCxnSpPr>
          <p:spPr>
            <a:xfrm>
              <a:off x="6375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Gerade Verbindung 207">
              <a:extLst>
                <a:ext uri="{FF2B5EF4-FFF2-40B4-BE49-F238E27FC236}">
                  <a16:creationId xmlns:a16="http://schemas.microsoft.com/office/drawing/2014/main" id="{80317FB1-BC99-0E80-2388-76B72F7900A7}"/>
                </a:ext>
              </a:extLst>
            </p:cNvPr>
            <p:cNvCxnSpPr/>
            <p:nvPr/>
          </p:nvCxnSpPr>
          <p:spPr>
            <a:xfrm>
              <a:off x="6475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4" name="Gerade Verbindung 208">
              <a:extLst>
                <a:ext uri="{FF2B5EF4-FFF2-40B4-BE49-F238E27FC236}">
                  <a16:creationId xmlns:a16="http://schemas.microsoft.com/office/drawing/2014/main" id="{9ED736AD-D5B8-5257-2598-97C94FD525F1}"/>
                </a:ext>
              </a:extLst>
            </p:cNvPr>
            <p:cNvCxnSpPr/>
            <p:nvPr/>
          </p:nvCxnSpPr>
          <p:spPr>
            <a:xfrm>
              <a:off x="6576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5" name="Gerade Verbindung 209">
              <a:extLst>
                <a:ext uri="{FF2B5EF4-FFF2-40B4-BE49-F238E27FC236}">
                  <a16:creationId xmlns:a16="http://schemas.microsoft.com/office/drawing/2014/main" id="{06218290-7BED-E6A9-D659-4BD5DAF1ACA9}"/>
                </a:ext>
              </a:extLst>
            </p:cNvPr>
            <p:cNvCxnSpPr/>
            <p:nvPr/>
          </p:nvCxnSpPr>
          <p:spPr>
            <a:xfrm>
              <a:off x="66765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Gerade Verbindung 210">
              <a:extLst>
                <a:ext uri="{FF2B5EF4-FFF2-40B4-BE49-F238E27FC236}">
                  <a16:creationId xmlns:a16="http://schemas.microsoft.com/office/drawing/2014/main" id="{BC50159F-FFAC-EB3C-0F5B-FF76D6CC12DE}"/>
                </a:ext>
              </a:extLst>
            </p:cNvPr>
            <p:cNvCxnSpPr/>
            <p:nvPr/>
          </p:nvCxnSpPr>
          <p:spPr>
            <a:xfrm>
              <a:off x="67768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Gerade Verbindung 211">
              <a:extLst>
                <a:ext uri="{FF2B5EF4-FFF2-40B4-BE49-F238E27FC236}">
                  <a16:creationId xmlns:a16="http://schemas.microsoft.com/office/drawing/2014/main" id="{E70862A5-035A-412C-F9E9-2D0A13DB3495}"/>
                </a:ext>
              </a:extLst>
            </p:cNvPr>
            <p:cNvCxnSpPr/>
            <p:nvPr/>
          </p:nvCxnSpPr>
          <p:spPr>
            <a:xfrm>
              <a:off x="68771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Gerade Verbindung 212">
              <a:extLst>
                <a:ext uri="{FF2B5EF4-FFF2-40B4-BE49-F238E27FC236}">
                  <a16:creationId xmlns:a16="http://schemas.microsoft.com/office/drawing/2014/main" id="{C1DBADF7-484B-6742-D043-65DCD255516F}"/>
                </a:ext>
              </a:extLst>
            </p:cNvPr>
            <p:cNvCxnSpPr/>
            <p:nvPr/>
          </p:nvCxnSpPr>
          <p:spPr>
            <a:xfrm>
              <a:off x="69774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Gerade Verbindung 213">
              <a:extLst>
                <a:ext uri="{FF2B5EF4-FFF2-40B4-BE49-F238E27FC236}">
                  <a16:creationId xmlns:a16="http://schemas.microsoft.com/office/drawing/2014/main" id="{82F74D6F-44EA-C850-6989-9B83FB9AD30A}"/>
                </a:ext>
              </a:extLst>
            </p:cNvPr>
            <p:cNvCxnSpPr/>
            <p:nvPr/>
          </p:nvCxnSpPr>
          <p:spPr>
            <a:xfrm>
              <a:off x="70778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Gerade Verbindung 214">
              <a:extLst>
                <a:ext uri="{FF2B5EF4-FFF2-40B4-BE49-F238E27FC236}">
                  <a16:creationId xmlns:a16="http://schemas.microsoft.com/office/drawing/2014/main" id="{91D37961-D3CC-D4D2-A3B5-C1AA3FA19FAC}"/>
                </a:ext>
              </a:extLst>
            </p:cNvPr>
            <p:cNvCxnSpPr/>
            <p:nvPr/>
          </p:nvCxnSpPr>
          <p:spPr>
            <a:xfrm>
              <a:off x="71781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Gerade Verbindung 215">
              <a:extLst>
                <a:ext uri="{FF2B5EF4-FFF2-40B4-BE49-F238E27FC236}">
                  <a16:creationId xmlns:a16="http://schemas.microsoft.com/office/drawing/2014/main" id="{3DA8C0CB-D515-726B-C2F1-5314FD475ED1}"/>
                </a:ext>
              </a:extLst>
            </p:cNvPr>
            <p:cNvCxnSpPr/>
            <p:nvPr/>
          </p:nvCxnSpPr>
          <p:spPr>
            <a:xfrm>
              <a:off x="72784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8" name="Gerade Verbindung 216">
              <a:extLst>
                <a:ext uri="{FF2B5EF4-FFF2-40B4-BE49-F238E27FC236}">
                  <a16:creationId xmlns:a16="http://schemas.microsoft.com/office/drawing/2014/main" id="{E354A77B-B340-F33B-5956-1CD42565CF0F}"/>
                </a:ext>
              </a:extLst>
            </p:cNvPr>
            <p:cNvCxnSpPr/>
            <p:nvPr/>
          </p:nvCxnSpPr>
          <p:spPr>
            <a:xfrm>
              <a:off x="73787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9" name="Gerade Verbindung 217">
              <a:extLst>
                <a:ext uri="{FF2B5EF4-FFF2-40B4-BE49-F238E27FC236}">
                  <a16:creationId xmlns:a16="http://schemas.microsoft.com/office/drawing/2014/main" id="{6F58960E-BA66-EB7D-4E61-727DE988BAF6}"/>
                </a:ext>
              </a:extLst>
            </p:cNvPr>
            <p:cNvCxnSpPr/>
            <p:nvPr/>
          </p:nvCxnSpPr>
          <p:spPr>
            <a:xfrm>
              <a:off x="74790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0" name="Gerade Verbindung 218">
              <a:extLst>
                <a:ext uri="{FF2B5EF4-FFF2-40B4-BE49-F238E27FC236}">
                  <a16:creationId xmlns:a16="http://schemas.microsoft.com/office/drawing/2014/main" id="{D8310340-3FA7-799A-4784-7D4CED9BE780}"/>
                </a:ext>
              </a:extLst>
            </p:cNvPr>
            <p:cNvCxnSpPr/>
            <p:nvPr/>
          </p:nvCxnSpPr>
          <p:spPr>
            <a:xfrm>
              <a:off x="75794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1" name="Gerade Verbindung 219">
              <a:extLst>
                <a:ext uri="{FF2B5EF4-FFF2-40B4-BE49-F238E27FC236}">
                  <a16:creationId xmlns:a16="http://schemas.microsoft.com/office/drawing/2014/main" id="{04B85560-A98B-E3B6-7992-D07047C8DAB9}"/>
                </a:ext>
              </a:extLst>
            </p:cNvPr>
            <p:cNvCxnSpPr/>
            <p:nvPr/>
          </p:nvCxnSpPr>
          <p:spPr>
            <a:xfrm>
              <a:off x="76797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2" name="Gerade Verbindung 220">
              <a:extLst>
                <a:ext uri="{FF2B5EF4-FFF2-40B4-BE49-F238E27FC236}">
                  <a16:creationId xmlns:a16="http://schemas.microsoft.com/office/drawing/2014/main" id="{C0E260A7-0BAF-6D85-3CFB-BFD5C529F51F}"/>
                </a:ext>
              </a:extLst>
            </p:cNvPr>
            <p:cNvCxnSpPr/>
            <p:nvPr/>
          </p:nvCxnSpPr>
          <p:spPr>
            <a:xfrm>
              <a:off x="7780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3" name="Gerade Verbindung 221">
              <a:extLst>
                <a:ext uri="{FF2B5EF4-FFF2-40B4-BE49-F238E27FC236}">
                  <a16:creationId xmlns:a16="http://schemas.microsoft.com/office/drawing/2014/main" id="{8FFD9953-E591-06F6-2F33-219FC14B3E38}"/>
                </a:ext>
              </a:extLst>
            </p:cNvPr>
            <p:cNvCxnSpPr/>
            <p:nvPr/>
          </p:nvCxnSpPr>
          <p:spPr>
            <a:xfrm>
              <a:off x="7880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4" name="Gerade Verbindung 222">
              <a:extLst>
                <a:ext uri="{FF2B5EF4-FFF2-40B4-BE49-F238E27FC236}">
                  <a16:creationId xmlns:a16="http://schemas.microsoft.com/office/drawing/2014/main" id="{CB087C6C-4903-0E7D-77B6-335F5D510877}"/>
                </a:ext>
              </a:extLst>
            </p:cNvPr>
            <p:cNvCxnSpPr/>
            <p:nvPr/>
          </p:nvCxnSpPr>
          <p:spPr>
            <a:xfrm>
              <a:off x="7980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5" name="Gerade Verbindung 223">
              <a:extLst>
                <a:ext uri="{FF2B5EF4-FFF2-40B4-BE49-F238E27FC236}">
                  <a16:creationId xmlns:a16="http://schemas.microsoft.com/office/drawing/2014/main" id="{3C20A6CB-1A9E-6E4C-E147-EC017C8B7542}"/>
                </a:ext>
              </a:extLst>
            </p:cNvPr>
            <p:cNvCxnSpPr/>
            <p:nvPr/>
          </p:nvCxnSpPr>
          <p:spPr>
            <a:xfrm>
              <a:off x="8081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6" name="Gerade Verbindung 224">
              <a:extLst>
                <a:ext uri="{FF2B5EF4-FFF2-40B4-BE49-F238E27FC236}">
                  <a16:creationId xmlns:a16="http://schemas.microsoft.com/office/drawing/2014/main" id="{E7546316-81F0-623A-150A-0E4650CF0576}"/>
                </a:ext>
              </a:extLst>
            </p:cNvPr>
            <p:cNvCxnSpPr/>
            <p:nvPr/>
          </p:nvCxnSpPr>
          <p:spPr>
            <a:xfrm>
              <a:off x="8181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7" name="Gerade Verbindung 225">
              <a:extLst>
                <a:ext uri="{FF2B5EF4-FFF2-40B4-BE49-F238E27FC236}">
                  <a16:creationId xmlns:a16="http://schemas.microsoft.com/office/drawing/2014/main" id="{81190D6E-A5BE-3780-CDA0-EC6F92DDE2FC}"/>
                </a:ext>
              </a:extLst>
            </p:cNvPr>
            <p:cNvCxnSpPr/>
            <p:nvPr/>
          </p:nvCxnSpPr>
          <p:spPr>
            <a:xfrm>
              <a:off x="8281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8" name="Gerade Verbindung 226">
              <a:extLst>
                <a:ext uri="{FF2B5EF4-FFF2-40B4-BE49-F238E27FC236}">
                  <a16:creationId xmlns:a16="http://schemas.microsoft.com/office/drawing/2014/main" id="{BDB54DFD-FEA9-62F6-00AF-6055E25C08AF}"/>
                </a:ext>
              </a:extLst>
            </p:cNvPr>
            <p:cNvCxnSpPr/>
            <p:nvPr/>
          </p:nvCxnSpPr>
          <p:spPr>
            <a:xfrm>
              <a:off x="8381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9" name="Gerade Verbindung 227">
              <a:extLst>
                <a:ext uri="{FF2B5EF4-FFF2-40B4-BE49-F238E27FC236}">
                  <a16:creationId xmlns:a16="http://schemas.microsoft.com/office/drawing/2014/main" id="{7E5D836E-F935-0DB9-68A8-AC883E9DE4D5}"/>
                </a:ext>
              </a:extLst>
            </p:cNvPr>
            <p:cNvCxnSpPr/>
            <p:nvPr/>
          </p:nvCxnSpPr>
          <p:spPr>
            <a:xfrm>
              <a:off x="8482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0" name="Gerade Verbindung 228">
              <a:extLst>
                <a:ext uri="{FF2B5EF4-FFF2-40B4-BE49-F238E27FC236}">
                  <a16:creationId xmlns:a16="http://schemas.microsoft.com/office/drawing/2014/main" id="{D0436D38-8147-0FC6-2B87-D7290DF34DE8}"/>
                </a:ext>
              </a:extLst>
            </p:cNvPr>
            <p:cNvCxnSpPr/>
            <p:nvPr/>
          </p:nvCxnSpPr>
          <p:spPr>
            <a:xfrm>
              <a:off x="8582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1" name="Gerade Verbindung 229">
              <a:extLst>
                <a:ext uri="{FF2B5EF4-FFF2-40B4-BE49-F238E27FC236}">
                  <a16:creationId xmlns:a16="http://schemas.microsoft.com/office/drawing/2014/main" id="{6D589FC2-695D-8FAB-3D7B-C92258CEDF00}"/>
                </a:ext>
              </a:extLst>
            </p:cNvPr>
            <p:cNvCxnSpPr/>
            <p:nvPr/>
          </p:nvCxnSpPr>
          <p:spPr>
            <a:xfrm>
              <a:off x="8682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2" name="Gerade Verbindung 230">
              <a:extLst>
                <a:ext uri="{FF2B5EF4-FFF2-40B4-BE49-F238E27FC236}">
                  <a16:creationId xmlns:a16="http://schemas.microsoft.com/office/drawing/2014/main" id="{59619832-94D7-B59E-CE0A-918614D38B89}"/>
                </a:ext>
              </a:extLst>
            </p:cNvPr>
            <p:cNvCxnSpPr/>
            <p:nvPr/>
          </p:nvCxnSpPr>
          <p:spPr>
            <a:xfrm>
              <a:off x="8783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3" name="Gerade Verbindung 231">
              <a:extLst>
                <a:ext uri="{FF2B5EF4-FFF2-40B4-BE49-F238E27FC236}">
                  <a16:creationId xmlns:a16="http://schemas.microsoft.com/office/drawing/2014/main" id="{2F1FB9B4-C613-5DC2-7B71-02088520183C}"/>
                </a:ext>
              </a:extLst>
            </p:cNvPr>
            <p:cNvCxnSpPr/>
            <p:nvPr/>
          </p:nvCxnSpPr>
          <p:spPr>
            <a:xfrm>
              <a:off x="8883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4" name="Gerade Verbindung 232">
              <a:extLst>
                <a:ext uri="{FF2B5EF4-FFF2-40B4-BE49-F238E27FC236}">
                  <a16:creationId xmlns:a16="http://schemas.microsoft.com/office/drawing/2014/main" id="{E89E8813-B601-FC83-CD0A-8B5E32BCB4E8}"/>
                </a:ext>
              </a:extLst>
            </p:cNvPr>
            <p:cNvCxnSpPr/>
            <p:nvPr/>
          </p:nvCxnSpPr>
          <p:spPr>
            <a:xfrm>
              <a:off x="8983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5" name="Gerade Verbindung 233">
              <a:extLst>
                <a:ext uri="{FF2B5EF4-FFF2-40B4-BE49-F238E27FC236}">
                  <a16:creationId xmlns:a16="http://schemas.microsoft.com/office/drawing/2014/main" id="{00E71B23-6ABB-A2F5-2676-3DFC8F7174A3}"/>
                </a:ext>
              </a:extLst>
            </p:cNvPr>
            <p:cNvCxnSpPr/>
            <p:nvPr/>
          </p:nvCxnSpPr>
          <p:spPr>
            <a:xfrm>
              <a:off x="9084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56" name="Gruppieren 153">
            <a:extLst>
              <a:ext uri="{FF2B5EF4-FFF2-40B4-BE49-F238E27FC236}">
                <a16:creationId xmlns:a16="http://schemas.microsoft.com/office/drawing/2014/main" id="{491932DE-76FF-6B69-DF06-2DC3135AEA25}"/>
              </a:ext>
            </a:extLst>
          </p:cNvPr>
          <p:cNvGrpSpPr/>
          <p:nvPr/>
        </p:nvGrpSpPr>
        <p:grpSpPr>
          <a:xfrm>
            <a:off x="7175526" y="753915"/>
            <a:ext cx="4476236" cy="104643"/>
            <a:chOff x="5171723" y="5581650"/>
            <a:chExt cx="3912480" cy="180000"/>
          </a:xfrm>
        </p:grpSpPr>
        <p:cxnSp>
          <p:nvCxnSpPr>
            <p:cNvPr id="57" name="Gerade Verbindung 154">
              <a:extLst>
                <a:ext uri="{FF2B5EF4-FFF2-40B4-BE49-F238E27FC236}">
                  <a16:creationId xmlns:a16="http://schemas.microsoft.com/office/drawing/2014/main" id="{DBA6246F-1F31-12D3-38AD-7697179C55C0}"/>
                </a:ext>
              </a:extLst>
            </p:cNvPr>
            <p:cNvCxnSpPr/>
            <p:nvPr/>
          </p:nvCxnSpPr>
          <p:spPr>
            <a:xfrm>
              <a:off x="517172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8" name="Gerade Verbindung 155">
              <a:extLst>
                <a:ext uri="{FF2B5EF4-FFF2-40B4-BE49-F238E27FC236}">
                  <a16:creationId xmlns:a16="http://schemas.microsoft.com/office/drawing/2014/main" id="{93166063-2FDF-0CAB-5145-85D9A0CEF308}"/>
                </a:ext>
              </a:extLst>
            </p:cNvPr>
            <p:cNvCxnSpPr/>
            <p:nvPr/>
          </p:nvCxnSpPr>
          <p:spPr>
            <a:xfrm>
              <a:off x="5272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9" name="Gerade Verbindung 156">
              <a:extLst>
                <a:ext uri="{FF2B5EF4-FFF2-40B4-BE49-F238E27FC236}">
                  <a16:creationId xmlns:a16="http://schemas.microsoft.com/office/drawing/2014/main" id="{C93FBEDF-21AA-346D-7FDF-834F77B9A4B6}"/>
                </a:ext>
              </a:extLst>
            </p:cNvPr>
            <p:cNvCxnSpPr/>
            <p:nvPr/>
          </p:nvCxnSpPr>
          <p:spPr>
            <a:xfrm>
              <a:off x="5372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0" name="Gerade Verbindung 157">
              <a:extLst>
                <a:ext uri="{FF2B5EF4-FFF2-40B4-BE49-F238E27FC236}">
                  <a16:creationId xmlns:a16="http://schemas.microsoft.com/office/drawing/2014/main" id="{65ECD14A-E6C3-E563-C160-72A9A07916ED}"/>
                </a:ext>
              </a:extLst>
            </p:cNvPr>
            <p:cNvCxnSpPr/>
            <p:nvPr/>
          </p:nvCxnSpPr>
          <p:spPr>
            <a:xfrm>
              <a:off x="5472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1" name="Gerade Verbindung 158">
              <a:extLst>
                <a:ext uri="{FF2B5EF4-FFF2-40B4-BE49-F238E27FC236}">
                  <a16:creationId xmlns:a16="http://schemas.microsoft.com/office/drawing/2014/main" id="{9E81427C-3D6A-DF13-6DCF-40420147FDC1}"/>
                </a:ext>
              </a:extLst>
            </p:cNvPr>
            <p:cNvCxnSpPr/>
            <p:nvPr/>
          </p:nvCxnSpPr>
          <p:spPr>
            <a:xfrm>
              <a:off x="5573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2" name="Gerade Verbindung 159">
              <a:extLst>
                <a:ext uri="{FF2B5EF4-FFF2-40B4-BE49-F238E27FC236}">
                  <a16:creationId xmlns:a16="http://schemas.microsoft.com/office/drawing/2014/main" id="{B198C075-E385-7C83-13DA-A7E73719C70D}"/>
                </a:ext>
              </a:extLst>
            </p:cNvPr>
            <p:cNvCxnSpPr/>
            <p:nvPr/>
          </p:nvCxnSpPr>
          <p:spPr>
            <a:xfrm>
              <a:off x="5673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3" name="Gerade Verbindung 160">
              <a:extLst>
                <a:ext uri="{FF2B5EF4-FFF2-40B4-BE49-F238E27FC236}">
                  <a16:creationId xmlns:a16="http://schemas.microsoft.com/office/drawing/2014/main" id="{555FDADB-8CA1-4B89-3784-8A7276CECD2E}"/>
                </a:ext>
              </a:extLst>
            </p:cNvPr>
            <p:cNvCxnSpPr/>
            <p:nvPr/>
          </p:nvCxnSpPr>
          <p:spPr>
            <a:xfrm>
              <a:off x="5773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4" name="Gerade Verbindung 161">
              <a:extLst>
                <a:ext uri="{FF2B5EF4-FFF2-40B4-BE49-F238E27FC236}">
                  <a16:creationId xmlns:a16="http://schemas.microsoft.com/office/drawing/2014/main" id="{8EFB27B5-7F87-3165-6D93-784687D1AB95}"/>
                </a:ext>
              </a:extLst>
            </p:cNvPr>
            <p:cNvCxnSpPr/>
            <p:nvPr/>
          </p:nvCxnSpPr>
          <p:spPr>
            <a:xfrm>
              <a:off x="5873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5" name="Gerade Verbindung 162">
              <a:extLst>
                <a:ext uri="{FF2B5EF4-FFF2-40B4-BE49-F238E27FC236}">
                  <a16:creationId xmlns:a16="http://schemas.microsoft.com/office/drawing/2014/main" id="{CCBA81DB-6EEF-4145-F506-603248B54077}"/>
                </a:ext>
              </a:extLst>
            </p:cNvPr>
            <p:cNvCxnSpPr/>
            <p:nvPr/>
          </p:nvCxnSpPr>
          <p:spPr>
            <a:xfrm>
              <a:off x="5974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6" name="Gerade Verbindung 163">
              <a:extLst>
                <a:ext uri="{FF2B5EF4-FFF2-40B4-BE49-F238E27FC236}">
                  <a16:creationId xmlns:a16="http://schemas.microsoft.com/office/drawing/2014/main" id="{0CBE3EF1-3C44-C46A-F62B-CBFBCC971E8A}"/>
                </a:ext>
              </a:extLst>
            </p:cNvPr>
            <p:cNvCxnSpPr/>
            <p:nvPr/>
          </p:nvCxnSpPr>
          <p:spPr>
            <a:xfrm>
              <a:off x="6074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7" name="Gerade Verbindung 164">
              <a:extLst>
                <a:ext uri="{FF2B5EF4-FFF2-40B4-BE49-F238E27FC236}">
                  <a16:creationId xmlns:a16="http://schemas.microsoft.com/office/drawing/2014/main" id="{1B7E44EE-7877-7862-C62C-72246B520036}"/>
                </a:ext>
              </a:extLst>
            </p:cNvPr>
            <p:cNvCxnSpPr/>
            <p:nvPr/>
          </p:nvCxnSpPr>
          <p:spPr>
            <a:xfrm>
              <a:off x="6174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8" name="Gerade Verbindung 165">
              <a:extLst>
                <a:ext uri="{FF2B5EF4-FFF2-40B4-BE49-F238E27FC236}">
                  <a16:creationId xmlns:a16="http://schemas.microsoft.com/office/drawing/2014/main" id="{42A8237B-7509-C17E-30FE-8E04201AFCBD}"/>
                </a:ext>
              </a:extLst>
            </p:cNvPr>
            <p:cNvCxnSpPr/>
            <p:nvPr/>
          </p:nvCxnSpPr>
          <p:spPr>
            <a:xfrm>
              <a:off x="6275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9" name="Gerade Verbindung 166">
              <a:extLst>
                <a:ext uri="{FF2B5EF4-FFF2-40B4-BE49-F238E27FC236}">
                  <a16:creationId xmlns:a16="http://schemas.microsoft.com/office/drawing/2014/main" id="{56EF16DF-3750-CB6F-54E2-031EE9AC10AD}"/>
                </a:ext>
              </a:extLst>
            </p:cNvPr>
            <p:cNvCxnSpPr/>
            <p:nvPr/>
          </p:nvCxnSpPr>
          <p:spPr>
            <a:xfrm>
              <a:off x="6375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0" name="Gerade Verbindung 167">
              <a:extLst>
                <a:ext uri="{FF2B5EF4-FFF2-40B4-BE49-F238E27FC236}">
                  <a16:creationId xmlns:a16="http://schemas.microsoft.com/office/drawing/2014/main" id="{FE44D681-5AC1-5E6E-09D8-ECFE5103635A}"/>
                </a:ext>
              </a:extLst>
            </p:cNvPr>
            <p:cNvCxnSpPr/>
            <p:nvPr/>
          </p:nvCxnSpPr>
          <p:spPr>
            <a:xfrm>
              <a:off x="6475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1" name="Gerade Verbindung 168">
              <a:extLst>
                <a:ext uri="{FF2B5EF4-FFF2-40B4-BE49-F238E27FC236}">
                  <a16:creationId xmlns:a16="http://schemas.microsoft.com/office/drawing/2014/main" id="{8E345E69-754A-4F71-FBD6-E765C28D8BDF}"/>
                </a:ext>
              </a:extLst>
            </p:cNvPr>
            <p:cNvCxnSpPr/>
            <p:nvPr/>
          </p:nvCxnSpPr>
          <p:spPr>
            <a:xfrm>
              <a:off x="6576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2" name="Gerade Verbindung 169">
              <a:extLst>
                <a:ext uri="{FF2B5EF4-FFF2-40B4-BE49-F238E27FC236}">
                  <a16:creationId xmlns:a16="http://schemas.microsoft.com/office/drawing/2014/main" id="{F34AD4AB-98AD-CA86-33FF-473D8827C730}"/>
                </a:ext>
              </a:extLst>
            </p:cNvPr>
            <p:cNvCxnSpPr/>
            <p:nvPr/>
          </p:nvCxnSpPr>
          <p:spPr>
            <a:xfrm>
              <a:off x="66765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3" name="Gerade Verbindung 170">
              <a:extLst>
                <a:ext uri="{FF2B5EF4-FFF2-40B4-BE49-F238E27FC236}">
                  <a16:creationId xmlns:a16="http://schemas.microsoft.com/office/drawing/2014/main" id="{8AD64A86-69A9-A27D-7FD0-A0A28B51D153}"/>
                </a:ext>
              </a:extLst>
            </p:cNvPr>
            <p:cNvCxnSpPr/>
            <p:nvPr/>
          </p:nvCxnSpPr>
          <p:spPr>
            <a:xfrm>
              <a:off x="67768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4" name="Gerade Verbindung 171">
              <a:extLst>
                <a:ext uri="{FF2B5EF4-FFF2-40B4-BE49-F238E27FC236}">
                  <a16:creationId xmlns:a16="http://schemas.microsoft.com/office/drawing/2014/main" id="{F6E68479-EDA1-A9F5-1934-4000650AE4FE}"/>
                </a:ext>
              </a:extLst>
            </p:cNvPr>
            <p:cNvCxnSpPr/>
            <p:nvPr/>
          </p:nvCxnSpPr>
          <p:spPr>
            <a:xfrm>
              <a:off x="68771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5" name="Gerade Verbindung 172">
              <a:extLst>
                <a:ext uri="{FF2B5EF4-FFF2-40B4-BE49-F238E27FC236}">
                  <a16:creationId xmlns:a16="http://schemas.microsoft.com/office/drawing/2014/main" id="{11385241-5120-F229-DCDC-302CF95E5710}"/>
                </a:ext>
              </a:extLst>
            </p:cNvPr>
            <p:cNvCxnSpPr/>
            <p:nvPr/>
          </p:nvCxnSpPr>
          <p:spPr>
            <a:xfrm>
              <a:off x="69774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6" name="Gerade Verbindung 173">
              <a:extLst>
                <a:ext uri="{FF2B5EF4-FFF2-40B4-BE49-F238E27FC236}">
                  <a16:creationId xmlns:a16="http://schemas.microsoft.com/office/drawing/2014/main" id="{B983AC43-BC62-24A1-ABC3-4FBAF7624B0B}"/>
                </a:ext>
              </a:extLst>
            </p:cNvPr>
            <p:cNvCxnSpPr/>
            <p:nvPr/>
          </p:nvCxnSpPr>
          <p:spPr>
            <a:xfrm>
              <a:off x="70778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7" name="Gerade Verbindung 174">
              <a:extLst>
                <a:ext uri="{FF2B5EF4-FFF2-40B4-BE49-F238E27FC236}">
                  <a16:creationId xmlns:a16="http://schemas.microsoft.com/office/drawing/2014/main" id="{52E75721-BDF9-2375-5AB6-360CEAD1354B}"/>
                </a:ext>
              </a:extLst>
            </p:cNvPr>
            <p:cNvCxnSpPr/>
            <p:nvPr/>
          </p:nvCxnSpPr>
          <p:spPr>
            <a:xfrm>
              <a:off x="71781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8" name="Gerade Verbindung 175">
              <a:extLst>
                <a:ext uri="{FF2B5EF4-FFF2-40B4-BE49-F238E27FC236}">
                  <a16:creationId xmlns:a16="http://schemas.microsoft.com/office/drawing/2014/main" id="{529D5F68-3430-B680-5AC8-7A965440CF90}"/>
                </a:ext>
              </a:extLst>
            </p:cNvPr>
            <p:cNvCxnSpPr/>
            <p:nvPr/>
          </p:nvCxnSpPr>
          <p:spPr>
            <a:xfrm>
              <a:off x="72784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9" name="Gerade Verbindung 176">
              <a:extLst>
                <a:ext uri="{FF2B5EF4-FFF2-40B4-BE49-F238E27FC236}">
                  <a16:creationId xmlns:a16="http://schemas.microsoft.com/office/drawing/2014/main" id="{DFEAB6B4-B2C3-EA11-1FEE-12C356EEAD85}"/>
                </a:ext>
              </a:extLst>
            </p:cNvPr>
            <p:cNvCxnSpPr/>
            <p:nvPr/>
          </p:nvCxnSpPr>
          <p:spPr>
            <a:xfrm>
              <a:off x="73787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0" name="Gerade Verbindung 177">
              <a:extLst>
                <a:ext uri="{FF2B5EF4-FFF2-40B4-BE49-F238E27FC236}">
                  <a16:creationId xmlns:a16="http://schemas.microsoft.com/office/drawing/2014/main" id="{01B9EDDF-E4F4-316D-EEFB-857EED1663B1}"/>
                </a:ext>
              </a:extLst>
            </p:cNvPr>
            <p:cNvCxnSpPr/>
            <p:nvPr/>
          </p:nvCxnSpPr>
          <p:spPr>
            <a:xfrm>
              <a:off x="74790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1" name="Gerade Verbindung 178">
              <a:extLst>
                <a:ext uri="{FF2B5EF4-FFF2-40B4-BE49-F238E27FC236}">
                  <a16:creationId xmlns:a16="http://schemas.microsoft.com/office/drawing/2014/main" id="{FB3596B4-E03C-AB3A-C4D0-D9DE924FB32A}"/>
                </a:ext>
              </a:extLst>
            </p:cNvPr>
            <p:cNvCxnSpPr/>
            <p:nvPr/>
          </p:nvCxnSpPr>
          <p:spPr>
            <a:xfrm>
              <a:off x="75794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2" name="Gerade Verbindung 179">
              <a:extLst>
                <a:ext uri="{FF2B5EF4-FFF2-40B4-BE49-F238E27FC236}">
                  <a16:creationId xmlns:a16="http://schemas.microsoft.com/office/drawing/2014/main" id="{072629AC-20FB-9F25-A5D8-618688DDE07C}"/>
                </a:ext>
              </a:extLst>
            </p:cNvPr>
            <p:cNvCxnSpPr/>
            <p:nvPr/>
          </p:nvCxnSpPr>
          <p:spPr>
            <a:xfrm>
              <a:off x="76797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3" name="Gerade Verbindung 180">
              <a:extLst>
                <a:ext uri="{FF2B5EF4-FFF2-40B4-BE49-F238E27FC236}">
                  <a16:creationId xmlns:a16="http://schemas.microsoft.com/office/drawing/2014/main" id="{9C4CC956-A3CA-F475-79E2-00FCA4696E45}"/>
                </a:ext>
              </a:extLst>
            </p:cNvPr>
            <p:cNvCxnSpPr/>
            <p:nvPr/>
          </p:nvCxnSpPr>
          <p:spPr>
            <a:xfrm>
              <a:off x="7780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4" name="Gerade Verbindung 181">
              <a:extLst>
                <a:ext uri="{FF2B5EF4-FFF2-40B4-BE49-F238E27FC236}">
                  <a16:creationId xmlns:a16="http://schemas.microsoft.com/office/drawing/2014/main" id="{7D35B754-ECC5-8666-63E9-9622C85B816B}"/>
                </a:ext>
              </a:extLst>
            </p:cNvPr>
            <p:cNvCxnSpPr/>
            <p:nvPr/>
          </p:nvCxnSpPr>
          <p:spPr>
            <a:xfrm>
              <a:off x="7880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5" name="Gerade Verbindung 182">
              <a:extLst>
                <a:ext uri="{FF2B5EF4-FFF2-40B4-BE49-F238E27FC236}">
                  <a16:creationId xmlns:a16="http://schemas.microsoft.com/office/drawing/2014/main" id="{CACAA7D1-2559-508F-4B2A-82FF686CD4C1}"/>
                </a:ext>
              </a:extLst>
            </p:cNvPr>
            <p:cNvCxnSpPr/>
            <p:nvPr/>
          </p:nvCxnSpPr>
          <p:spPr>
            <a:xfrm>
              <a:off x="7980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6" name="Gerade Verbindung 183">
              <a:extLst>
                <a:ext uri="{FF2B5EF4-FFF2-40B4-BE49-F238E27FC236}">
                  <a16:creationId xmlns:a16="http://schemas.microsoft.com/office/drawing/2014/main" id="{0D351806-FC5F-591B-7841-70D7B6B87481}"/>
                </a:ext>
              </a:extLst>
            </p:cNvPr>
            <p:cNvCxnSpPr/>
            <p:nvPr/>
          </p:nvCxnSpPr>
          <p:spPr>
            <a:xfrm>
              <a:off x="8081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7" name="Gerade Verbindung 184">
              <a:extLst>
                <a:ext uri="{FF2B5EF4-FFF2-40B4-BE49-F238E27FC236}">
                  <a16:creationId xmlns:a16="http://schemas.microsoft.com/office/drawing/2014/main" id="{6A555CB9-89DF-2737-FCE1-3CCA0B775AE3}"/>
                </a:ext>
              </a:extLst>
            </p:cNvPr>
            <p:cNvCxnSpPr/>
            <p:nvPr/>
          </p:nvCxnSpPr>
          <p:spPr>
            <a:xfrm>
              <a:off x="8181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8" name="Gerade Verbindung 185">
              <a:extLst>
                <a:ext uri="{FF2B5EF4-FFF2-40B4-BE49-F238E27FC236}">
                  <a16:creationId xmlns:a16="http://schemas.microsoft.com/office/drawing/2014/main" id="{FACA9B18-196D-16FD-8C5B-AEF3FD4E50B6}"/>
                </a:ext>
              </a:extLst>
            </p:cNvPr>
            <p:cNvCxnSpPr/>
            <p:nvPr/>
          </p:nvCxnSpPr>
          <p:spPr>
            <a:xfrm>
              <a:off x="8281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9" name="Gerade Verbindung 186">
              <a:extLst>
                <a:ext uri="{FF2B5EF4-FFF2-40B4-BE49-F238E27FC236}">
                  <a16:creationId xmlns:a16="http://schemas.microsoft.com/office/drawing/2014/main" id="{9E42BA2E-2420-5A89-CB18-DD8334C74DD4}"/>
                </a:ext>
              </a:extLst>
            </p:cNvPr>
            <p:cNvCxnSpPr/>
            <p:nvPr/>
          </p:nvCxnSpPr>
          <p:spPr>
            <a:xfrm>
              <a:off x="8381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0" name="Gerade Verbindung 187">
              <a:extLst>
                <a:ext uri="{FF2B5EF4-FFF2-40B4-BE49-F238E27FC236}">
                  <a16:creationId xmlns:a16="http://schemas.microsoft.com/office/drawing/2014/main" id="{AE117387-E049-2F70-B253-12DCAFC518B8}"/>
                </a:ext>
              </a:extLst>
            </p:cNvPr>
            <p:cNvCxnSpPr/>
            <p:nvPr/>
          </p:nvCxnSpPr>
          <p:spPr>
            <a:xfrm>
              <a:off x="8482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1" name="Gerade Verbindung 188">
              <a:extLst>
                <a:ext uri="{FF2B5EF4-FFF2-40B4-BE49-F238E27FC236}">
                  <a16:creationId xmlns:a16="http://schemas.microsoft.com/office/drawing/2014/main" id="{B6ECA2E5-40D1-E2F7-274E-FC081DE3E855}"/>
                </a:ext>
              </a:extLst>
            </p:cNvPr>
            <p:cNvCxnSpPr/>
            <p:nvPr/>
          </p:nvCxnSpPr>
          <p:spPr>
            <a:xfrm>
              <a:off x="8582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2" name="Gerade Verbindung 189">
              <a:extLst>
                <a:ext uri="{FF2B5EF4-FFF2-40B4-BE49-F238E27FC236}">
                  <a16:creationId xmlns:a16="http://schemas.microsoft.com/office/drawing/2014/main" id="{356AFA18-60CB-1D05-C901-F332AFA9444A}"/>
                </a:ext>
              </a:extLst>
            </p:cNvPr>
            <p:cNvCxnSpPr/>
            <p:nvPr/>
          </p:nvCxnSpPr>
          <p:spPr>
            <a:xfrm>
              <a:off x="8682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3" name="Gerade Verbindung 190">
              <a:extLst>
                <a:ext uri="{FF2B5EF4-FFF2-40B4-BE49-F238E27FC236}">
                  <a16:creationId xmlns:a16="http://schemas.microsoft.com/office/drawing/2014/main" id="{AD507836-49B7-70E3-1EEA-2EB3081F91B0}"/>
                </a:ext>
              </a:extLst>
            </p:cNvPr>
            <p:cNvCxnSpPr/>
            <p:nvPr/>
          </p:nvCxnSpPr>
          <p:spPr>
            <a:xfrm>
              <a:off x="8783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4" name="Gerade Verbindung 191">
              <a:extLst>
                <a:ext uri="{FF2B5EF4-FFF2-40B4-BE49-F238E27FC236}">
                  <a16:creationId xmlns:a16="http://schemas.microsoft.com/office/drawing/2014/main" id="{DF282511-15A0-B87C-D321-701E2C5CC760}"/>
                </a:ext>
              </a:extLst>
            </p:cNvPr>
            <p:cNvCxnSpPr/>
            <p:nvPr/>
          </p:nvCxnSpPr>
          <p:spPr>
            <a:xfrm>
              <a:off x="8883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5" name="Gerade Verbindung 192">
              <a:extLst>
                <a:ext uri="{FF2B5EF4-FFF2-40B4-BE49-F238E27FC236}">
                  <a16:creationId xmlns:a16="http://schemas.microsoft.com/office/drawing/2014/main" id="{93561120-019D-A7A8-ADD9-871A9AFF0A6C}"/>
                </a:ext>
              </a:extLst>
            </p:cNvPr>
            <p:cNvCxnSpPr/>
            <p:nvPr/>
          </p:nvCxnSpPr>
          <p:spPr>
            <a:xfrm>
              <a:off x="8983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6" name="Gerade Verbindung 193">
              <a:extLst>
                <a:ext uri="{FF2B5EF4-FFF2-40B4-BE49-F238E27FC236}">
                  <a16:creationId xmlns:a16="http://schemas.microsoft.com/office/drawing/2014/main" id="{64203694-37B4-6873-F698-3B84CE98DD72}"/>
                </a:ext>
              </a:extLst>
            </p:cNvPr>
            <p:cNvCxnSpPr/>
            <p:nvPr/>
          </p:nvCxnSpPr>
          <p:spPr>
            <a:xfrm>
              <a:off x="9084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</p:grpSp>
      <p:sp>
        <p:nvSpPr>
          <p:cNvPr id="97" name="Rectangle: Rounded Corners 31">
            <a:extLst>
              <a:ext uri="{FF2B5EF4-FFF2-40B4-BE49-F238E27FC236}">
                <a16:creationId xmlns:a16="http://schemas.microsoft.com/office/drawing/2014/main" id="{E31C1533-C632-755E-DF5D-D9B9A7232E85}"/>
              </a:ext>
            </a:extLst>
          </p:cNvPr>
          <p:cNvSpPr/>
          <p:nvPr/>
        </p:nvSpPr>
        <p:spPr bwMode="gray">
          <a:xfrm rot="5400000">
            <a:off x="11206034" y="531770"/>
            <a:ext cx="462113" cy="1178713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vert="vert270" lIns="34004" tIns="68008" rIns="34004" bIns="68008" rtlCol="0" anchor="ctr" anchorCtr="0"/>
          <a:lstStyle/>
          <a:p>
            <a:pPr marL="0" marR="0" lvl="0" indent="0" algn="ctr" defTabSz="863493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ct val="100000"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High</a:t>
            </a:r>
          </a:p>
        </p:txBody>
      </p:sp>
      <p:sp>
        <p:nvSpPr>
          <p:cNvPr id="98" name="Rectangle 12">
            <a:extLst>
              <a:ext uri="{FF2B5EF4-FFF2-40B4-BE49-F238E27FC236}">
                <a16:creationId xmlns:a16="http://schemas.microsoft.com/office/drawing/2014/main" id="{E16AAC70-A837-729A-C6F0-7D5EDFAF4998}"/>
              </a:ext>
            </a:extLst>
          </p:cNvPr>
          <p:cNvSpPr/>
          <p:nvPr/>
        </p:nvSpPr>
        <p:spPr bwMode="gray">
          <a:xfrm>
            <a:off x="6788962" y="939709"/>
            <a:ext cx="1210675" cy="412475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lIns="89977" tIns="71981" rIns="89977" bIns="71981" rtlCol="0" anchor="ctr"/>
          <a:lstStyle/>
          <a:p>
            <a:pPr marL="0" marR="0" lvl="0" indent="0" algn="ctr" defTabSz="914126" rtl="0" eaLnBrk="1" fontAlgn="base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0AB00"/>
              </a:buClr>
              <a:buSzPct val="80000"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 Unicode MS" pitchFamily="34" charset="-128"/>
                <a:cs typeface="Arial Unicode MS" pitchFamily="34" charset="-128"/>
              </a:rPr>
              <a:t>Low </a:t>
            </a:r>
          </a:p>
        </p:txBody>
      </p: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F4BD3AC7-D8FD-3D14-DEA2-3CBFEAC0A2ED}"/>
              </a:ext>
            </a:extLst>
          </p:cNvPr>
          <p:cNvGrpSpPr/>
          <p:nvPr/>
        </p:nvGrpSpPr>
        <p:grpSpPr>
          <a:xfrm>
            <a:off x="9380466" y="199396"/>
            <a:ext cx="999502" cy="1043261"/>
            <a:chOff x="8370369" y="199396"/>
            <a:chExt cx="999502" cy="1043261"/>
          </a:xfrm>
        </p:grpSpPr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1293BCE1-7872-62C5-7451-030BC6AF2E4E}"/>
                </a:ext>
              </a:extLst>
            </p:cNvPr>
            <p:cNvGrpSpPr/>
            <p:nvPr/>
          </p:nvGrpSpPr>
          <p:grpSpPr>
            <a:xfrm>
              <a:off x="8370369" y="548161"/>
              <a:ext cx="999502" cy="694496"/>
              <a:chOff x="7361598" y="2818233"/>
              <a:chExt cx="708268" cy="358296"/>
            </a:xfrm>
          </p:grpSpPr>
          <p:grpSp>
            <p:nvGrpSpPr>
              <p:cNvPr id="100" name="Gruppieren 7182">
                <a:extLst>
                  <a:ext uri="{FF2B5EF4-FFF2-40B4-BE49-F238E27FC236}">
                    <a16:creationId xmlns:a16="http://schemas.microsoft.com/office/drawing/2014/main" id="{52DC9CE4-00AD-C1B8-D2B1-691AE15636EA}"/>
                  </a:ext>
                </a:extLst>
              </p:cNvPr>
              <p:cNvGrpSpPr/>
              <p:nvPr/>
            </p:nvGrpSpPr>
            <p:grpSpPr>
              <a:xfrm>
                <a:off x="7361598" y="3068034"/>
                <a:ext cx="708268" cy="108495"/>
                <a:chOff x="3757326" y="2247701"/>
                <a:chExt cx="1660265" cy="186893"/>
              </a:xfrm>
            </p:grpSpPr>
            <p:sp>
              <p:nvSpPr>
                <p:cNvPr id="106" name="Richtungspfeil 53">
                  <a:extLst>
                    <a:ext uri="{FF2B5EF4-FFF2-40B4-BE49-F238E27FC236}">
                      <a16:creationId xmlns:a16="http://schemas.microsoft.com/office/drawing/2014/main" id="{9F63A5DA-6BE9-8F09-0A13-D395948F1BD0}"/>
                    </a:ext>
                  </a:extLst>
                </p:cNvPr>
                <p:cNvSpPr/>
                <p:nvPr/>
              </p:nvSpPr>
              <p:spPr bwMode="gray">
                <a:xfrm flipH="1">
                  <a:off x="3757326" y="2247701"/>
                  <a:ext cx="830127" cy="186893"/>
                </a:xfrm>
                <a:prstGeom prst="homePlate">
                  <a:avLst>
                    <a:gd name="adj" fmla="val 38366"/>
                  </a:avLst>
                </a:prstGeom>
                <a:gradFill>
                  <a:gsLst>
                    <a:gs pos="0">
                      <a:srgbClr val="008FD3">
                        <a:alpha val="0"/>
                      </a:srgbClr>
                    </a:gs>
                    <a:gs pos="100000">
                      <a:srgbClr val="008FD3">
                        <a:lumMod val="75000"/>
                      </a:srgbClr>
                    </a:gs>
                  </a:gsLst>
                  <a:lin ang="0" scaled="0"/>
                </a:gradFill>
                <a:ln w="12700" algn="ctr">
                  <a:noFill/>
                  <a:miter lim="800000"/>
                  <a:headEnd/>
                  <a:tailEnd/>
                </a:ln>
              </p:spPr>
              <p:txBody>
                <a:bodyPr lIns="89977" tIns="71981" rIns="89977" bIns="71981" rtlCol="0" anchor="ctr"/>
                <a:lstStyle/>
                <a:p>
                  <a:pPr marL="0" marR="0" lvl="0" indent="0" algn="ctr" defTabSz="914126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de-DE" sz="1200" b="0" i="0" u="none" strike="noStrike" kern="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  <p:sp>
              <p:nvSpPr>
                <p:cNvPr id="107" name="Richtungspfeil 54">
                  <a:extLst>
                    <a:ext uri="{FF2B5EF4-FFF2-40B4-BE49-F238E27FC236}">
                      <a16:creationId xmlns:a16="http://schemas.microsoft.com/office/drawing/2014/main" id="{ED2461BA-7641-F468-1786-6AB18EE5487E}"/>
                    </a:ext>
                  </a:extLst>
                </p:cNvPr>
                <p:cNvSpPr/>
                <p:nvPr/>
              </p:nvSpPr>
              <p:spPr bwMode="gray">
                <a:xfrm>
                  <a:off x="4587462" y="2247701"/>
                  <a:ext cx="830129" cy="186893"/>
                </a:xfrm>
                <a:prstGeom prst="homePlate">
                  <a:avLst>
                    <a:gd name="adj" fmla="val 38366"/>
                  </a:avLst>
                </a:prstGeom>
                <a:gradFill>
                  <a:gsLst>
                    <a:gs pos="0">
                      <a:srgbClr val="F0AB00">
                        <a:lumMod val="20000"/>
                        <a:lumOff val="80000"/>
                      </a:srgbClr>
                    </a:gs>
                    <a:gs pos="100000">
                      <a:srgbClr val="F0AB00"/>
                    </a:gs>
                  </a:gsLst>
                  <a:lin ang="0" scaled="0"/>
                </a:gradFill>
                <a:ln w="12700" algn="ctr">
                  <a:noFill/>
                  <a:miter lim="800000"/>
                  <a:headEnd/>
                  <a:tailEnd/>
                </a:ln>
              </p:spPr>
              <p:txBody>
                <a:bodyPr lIns="89977" tIns="71981" rIns="89977" bIns="71981" rtlCol="0" anchor="ctr"/>
                <a:lstStyle/>
                <a:p>
                  <a:pPr marL="0" marR="0" lvl="0" indent="0" algn="ctr" defTabSz="914126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de-DE" sz="1200" b="0" i="0" u="none" strike="noStrike" kern="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</p:grpSp>
          <p:grpSp>
            <p:nvGrpSpPr>
              <p:cNvPr id="101" name="Group 100">
                <a:extLst>
                  <a:ext uri="{FF2B5EF4-FFF2-40B4-BE49-F238E27FC236}">
                    <a16:creationId xmlns:a16="http://schemas.microsoft.com/office/drawing/2014/main" id="{C94C7926-3C98-A15F-CCEA-2C246A9E5FD3}"/>
                  </a:ext>
                </a:extLst>
              </p:cNvPr>
              <p:cNvGrpSpPr/>
              <p:nvPr/>
            </p:nvGrpSpPr>
            <p:grpSpPr>
              <a:xfrm>
                <a:off x="7617941" y="2818233"/>
                <a:ext cx="198965" cy="298450"/>
                <a:chOff x="7617941" y="2818233"/>
                <a:chExt cx="198965" cy="298450"/>
              </a:xfrm>
            </p:grpSpPr>
            <p:sp>
              <p:nvSpPr>
                <p:cNvPr id="102" name="Freeform 7">
                  <a:extLst>
                    <a:ext uri="{FF2B5EF4-FFF2-40B4-BE49-F238E27FC236}">
                      <a16:creationId xmlns:a16="http://schemas.microsoft.com/office/drawing/2014/main" id="{62698611-16E0-E6F0-37D3-13567FC2E0F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7617941" y="2818233"/>
                  <a:ext cx="198965" cy="298450"/>
                </a:xfrm>
                <a:custGeom>
                  <a:avLst/>
                  <a:gdLst>
                    <a:gd name="T0" fmla="*/ 83 w 796"/>
                    <a:gd name="T1" fmla="*/ 0 h 1193"/>
                    <a:gd name="T2" fmla="*/ 713 w 796"/>
                    <a:gd name="T3" fmla="*/ 0 h 1193"/>
                    <a:gd name="T4" fmla="*/ 796 w 796"/>
                    <a:gd name="T5" fmla="*/ 83 h 1193"/>
                    <a:gd name="T6" fmla="*/ 796 w 796"/>
                    <a:gd name="T7" fmla="*/ 876 h 1193"/>
                    <a:gd name="T8" fmla="*/ 398 w 796"/>
                    <a:gd name="T9" fmla="*/ 1193 h 1193"/>
                    <a:gd name="T10" fmla="*/ 0 w 796"/>
                    <a:gd name="T11" fmla="*/ 876 h 1193"/>
                    <a:gd name="T12" fmla="*/ 0 w 796"/>
                    <a:gd name="T13" fmla="*/ 83 h 1193"/>
                    <a:gd name="T14" fmla="*/ 83 w 796"/>
                    <a:gd name="T15" fmla="*/ 0 h 119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796" h="1193">
                      <a:moveTo>
                        <a:pt x="83" y="0"/>
                      </a:moveTo>
                      <a:lnTo>
                        <a:pt x="713" y="0"/>
                      </a:lnTo>
                      <a:cubicBezTo>
                        <a:pt x="758" y="0"/>
                        <a:pt x="796" y="38"/>
                        <a:pt x="796" y="83"/>
                      </a:cubicBezTo>
                      <a:lnTo>
                        <a:pt x="796" y="876"/>
                      </a:lnTo>
                      <a:lnTo>
                        <a:pt x="398" y="1193"/>
                      </a:lnTo>
                      <a:lnTo>
                        <a:pt x="0" y="876"/>
                      </a:lnTo>
                      <a:lnTo>
                        <a:pt x="0" y="83"/>
                      </a:lnTo>
                      <a:cubicBezTo>
                        <a:pt x="0" y="38"/>
                        <a:pt x="38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16" tIns="45708" rIns="91416" bIns="45708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1088449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de-DE" sz="16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cxnSp>
              <p:nvCxnSpPr>
                <p:cNvPr id="103" name="Gerade Verbindung 7181">
                  <a:extLst>
                    <a:ext uri="{FF2B5EF4-FFF2-40B4-BE49-F238E27FC236}">
                      <a16:creationId xmlns:a16="http://schemas.microsoft.com/office/drawing/2014/main" id="{AC21B171-358D-541D-8193-699304D50D62}"/>
                    </a:ext>
                  </a:extLst>
                </p:cNvPr>
                <p:cNvCxnSpPr/>
                <p:nvPr/>
              </p:nvCxnSpPr>
              <p:spPr>
                <a:xfrm>
                  <a:off x="7717424" y="2818233"/>
                  <a:ext cx="0" cy="12423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104" name="Gerade Verbindung 69">
                  <a:extLst>
                    <a:ext uri="{FF2B5EF4-FFF2-40B4-BE49-F238E27FC236}">
                      <a16:creationId xmlns:a16="http://schemas.microsoft.com/office/drawing/2014/main" id="{5F46D26F-AD0D-13E9-E5A1-4D3A579B5FB2}"/>
                    </a:ext>
                  </a:extLst>
                </p:cNvPr>
                <p:cNvCxnSpPr/>
                <p:nvPr/>
              </p:nvCxnSpPr>
              <p:spPr>
                <a:xfrm>
                  <a:off x="7667747" y="2818233"/>
                  <a:ext cx="0" cy="105636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105" name="Gerade Verbindung 71">
                  <a:extLst>
                    <a:ext uri="{FF2B5EF4-FFF2-40B4-BE49-F238E27FC236}">
                      <a16:creationId xmlns:a16="http://schemas.microsoft.com/office/drawing/2014/main" id="{A7771085-9F94-38DC-D487-B2EE07B27698}"/>
                    </a:ext>
                  </a:extLst>
                </p:cNvPr>
                <p:cNvCxnSpPr/>
                <p:nvPr/>
              </p:nvCxnSpPr>
              <p:spPr>
                <a:xfrm>
                  <a:off x="7767186" y="2818233"/>
                  <a:ext cx="0" cy="105636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</p:grpSp>
        </p:grpSp>
        <p:sp>
          <p:nvSpPr>
            <p:cNvPr id="114" name="TextBox 113">
              <a:extLst>
                <a:ext uri="{FF2B5EF4-FFF2-40B4-BE49-F238E27FC236}">
                  <a16:creationId xmlns:a16="http://schemas.microsoft.com/office/drawing/2014/main" id="{E88AF58C-85A8-C043-3734-6ADD9A9B1C0A}"/>
                </a:ext>
              </a:extLst>
            </p:cNvPr>
            <p:cNvSpPr txBox="1"/>
            <p:nvPr/>
          </p:nvSpPr>
          <p:spPr>
            <a:xfrm>
              <a:off x="8633092" y="199396"/>
              <a:ext cx="595619" cy="40011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77</a:t>
              </a:r>
              <a:endParaRPr lang="en-GB" sz="2000" dirty="0"/>
            </a:p>
          </p:txBody>
        </p:sp>
      </p:grpSp>
      <p:sp>
        <p:nvSpPr>
          <p:cNvPr id="116" name="TextBox 115">
            <a:extLst>
              <a:ext uri="{FF2B5EF4-FFF2-40B4-BE49-F238E27FC236}">
                <a16:creationId xmlns:a16="http://schemas.microsoft.com/office/drawing/2014/main" id="{BE9649BD-8157-C595-911E-E196FEF67456}"/>
              </a:ext>
            </a:extLst>
          </p:cNvPr>
          <p:cNvSpPr txBox="1"/>
          <p:nvPr/>
        </p:nvSpPr>
        <p:spPr>
          <a:xfrm>
            <a:off x="177236" y="1116974"/>
            <a:ext cx="91106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Long-Term Orientation - 77 (Very High)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6E4E7566-C1A8-8595-643E-55BA2B5D3595}"/>
              </a:ext>
            </a:extLst>
          </p:cNvPr>
          <p:cNvSpPr txBox="1"/>
          <p:nvPr/>
        </p:nvSpPr>
        <p:spPr>
          <a:xfrm>
            <a:off x="6788962" y="288164"/>
            <a:ext cx="29024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Long-Term Orientation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282D75-D121-B706-2292-BD055E6A0CF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6788962" y="1811661"/>
            <a:ext cx="4587875" cy="47520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096303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6AFC10-B4B7-1CC8-6938-6D687637ED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40D7BF22-ABAA-1BF2-2FD6-7A2B99B37E88}"/>
              </a:ext>
            </a:extLst>
          </p:cNvPr>
          <p:cNvSpPr txBox="1"/>
          <p:nvPr/>
        </p:nvSpPr>
        <p:spPr>
          <a:xfrm>
            <a:off x="177236" y="2226120"/>
            <a:ext cx="5585611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Indulgence describes the extent to which a society allows free gratification of desires, enjoyment, and leisure, versus emphasizing restraint and self-control 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(Marques, Schmieder-Ramirez and Malakyan, 2023)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China scores very low on Indulgence (24), meaning the culture values moderation, discipline, and controlled emotional expression rather than open displays of enjoyment.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In business settings, this often results in modest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reserved communication styles, and a preference for professionalism over personal expression.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53FA435-CCD8-4AC3-B835-F4A00415C8EE}"/>
              </a:ext>
            </a:extLst>
          </p:cNvPr>
          <p:cNvSpPr txBox="1"/>
          <p:nvPr/>
        </p:nvSpPr>
        <p:spPr>
          <a:xfrm>
            <a:off x="170396" y="126875"/>
            <a:ext cx="73021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Hofstede Dimensions </a:t>
            </a:r>
            <a:br>
              <a:rPr lang="en-US" sz="3200" b="1" dirty="0"/>
            </a:br>
            <a:r>
              <a:rPr lang="en-US" sz="3200" dirty="0"/>
              <a:t>Essential Points Relevant for China</a:t>
            </a:r>
            <a:endParaRPr lang="en-GB" sz="32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90A21E8-5175-ADEB-8379-EA75E29852C5}"/>
              </a:ext>
            </a:extLst>
          </p:cNvPr>
          <p:cNvSpPr/>
          <p:nvPr/>
        </p:nvSpPr>
        <p:spPr bwMode="gray">
          <a:xfrm>
            <a:off x="6883054" y="727610"/>
            <a:ext cx="5089120" cy="786261"/>
          </a:xfrm>
          <a:prstGeom prst="roundRect">
            <a:avLst/>
          </a:prstGeom>
          <a:noFill/>
          <a:ln w="25400" algn="ctr">
            <a:solidFill>
              <a:srgbClr val="0070C0"/>
            </a:solidFill>
            <a:miter lim="800000"/>
            <a:headEnd/>
            <a:tailEnd/>
          </a:ln>
        </p:spPr>
        <p:txBody>
          <a:bodyPr lIns="89977" tIns="71981" rIns="89977" bIns="71981" rtlCol="0" anchor="ctr"/>
          <a:lstStyle/>
          <a:p>
            <a:pPr marL="0" marR="0" lvl="0" indent="0" algn="ctr" defTabSz="914126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0AB00"/>
              </a:buClr>
              <a:buSzPct val="80000"/>
              <a:buFontTx/>
              <a:buNone/>
              <a:tabLst/>
              <a:defRPr/>
            </a:pPr>
            <a:endParaRPr kumimoji="0" lang="en-US" sz="1799" b="0" i="0" u="none" strike="noStrike" kern="0" cap="none" spc="0" normalizeH="0" baseline="0" noProof="0" dirty="0" err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Arial Unicode MS" pitchFamily="34" charset="-128"/>
              <a:cs typeface="Arial Unicode MS" pitchFamily="34" charset="-128"/>
            </a:endParaRPr>
          </a:p>
        </p:txBody>
      </p:sp>
      <p:grpSp>
        <p:nvGrpSpPr>
          <p:cNvPr id="6" name="Gruppieren 152">
            <a:extLst>
              <a:ext uri="{FF2B5EF4-FFF2-40B4-BE49-F238E27FC236}">
                <a16:creationId xmlns:a16="http://schemas.microsoft.com/office/drawing/2014/main" id="{44454908-69C8-543E-4A94-9E8837634CB1}"/>
              </a:ext>
            </a:extLst>
          </p:cNvPr>
          <p:cNvGrpSpPr/>
          <p:nvPr/>
        </p:nvGrpSpPr>
        <p:grpSpPr>
          <a:xfrm flipV="1">
            <a:off x="7175526" y="1389621"/>
            <a:ext cx="4476236" cy="104643"/>
            <a:chOff x="5171723" y="5581650"/>
            <a:chExt cx="3912480" cy="180000"/>
          </a:xfrm>
        </p:grpSpPr>
        <p:cxnSp>
          <p:nvCxnSpPr>
            <p:cNvPr id="7" name="Gerade Verbindung 194">
              <a:extLst>
                <a:ext uri="{FF2B5EF4-FFF2-40B4-BE49-F238E27FC236}">
                  <a16:creationId xmlns:a16="http://schemas.microsoft.com/office/drawing/2014/main" id="{10A5D221-60AC-6F74-1AAA-BC3A24F4188F}"/>
                </a:ext>
              </a:extLst>
            </p:cNvPr>
            <p:cNvCxnSpPr/>
            <p:nvPr/>
          </p:nvCxnSpPr>
          <p:spPr>
            <a:xfrm>
              <a:off x="517172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" name="Gerade Verbindung 195">
              <a:extLst>
                <a:ext uri="{FF2B5EF4-FFF2-40B4-BE49-F238E27FC236}">
                  <a16:creationId xmlns:a16="http://schemas.microsoft.com/office/drawing/2014/main" id="{24BE56D7-03A4-DB38-C3F9-4C31EC7E8FBA}"/>
                </a:ext>
              </a:extLst>
            </p:cNvPr>
            <p:cNvCxnSpPr/>
            <p:nvPr/>
          </p:nvCxnSpPr>
          <p:spPr>
            <a:xfrm>
              <a:off x="5272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" name="Gerade Verbindung 196">
              <a:extLst>
                <a:ext uri="{FF2B5EF4-FFF2-40B4-BE49-F238E27FC236}">
                  <a16:creationId xmlns:a16="http://schemas.microsoft.com/office/drawing/2014/main" id="{0BDD97DF-2E8C-EDC1-702A-80BE26427BA9}"/>
                </a:ext>
              </a:extLst>
            </p:cNvPr>
            <p:cNvCxnSpPr/>
            <p:nvPr/>
          </p:nvCxnSpPr>
          <p:spPr>
            <a:xfrm>
              <a:off x="5372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0" name="Gerade Verbindung 197">
              <a:extLst>
                <a:ext uri="{FF2B5EF4-FFF2-40B4-BE49-F238E27FC236}">
                  <a16:creationId xmlns:a16="http://schemas.microsoft.com/office/drawing/2014/main" id="{71F8D9EF-FFF7-B947-4AAC-28D3B0E9E84F}"/>
                </a:ext>
              </a:extLst>
            </p:cNvPr>
            <p:cNvCxnSpPr/>
            <p:nvPr/>
          </p:nvCxnSpPr>
          <p:spPr>
            <a:xfrm>
              <a:off x="5472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1" name="Gerade Verbindung 198">
              <a:extLst>
                <a:ext uri="{FF2B5EF4-FFF2-40B4-BE49-F238E27FC236}">
                  <a16:creationId xmlns:a16="http://schemas.microsoft.com/office/drawing/2014/main" id="{EE3BAA88-D976-E1FC-881D-8DDCDF1D569B}"/>
                </a:ext>
              </a:extLst>
            </p:cNvPr>
            <p:cNvCxnSpPr/>
            <p:nvPr/>
          </p:nvCxnSpPr>
          <p:spPr>
            <a:xfrm>
              <a:off x="5573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2" name="Gerade Verbindung 199">
              <a:extLst>
                <a:ext uri="{FF2B5EF4-FFF2-40B4-BE49-F238E27FC236}">
                  <a16:creationId xmlns:a16="http://schemas.microsoft.com/office/drawing/2014/main" id="{4EA2B2A4-4F72-9328-A195-AF5C31A0B6BA}"/>
                </a:ext>
              </a:extLst>
            </p:cNvPr>
            <p:cNvCxnSpPr/>
            <p:nvPr/>
          </p:nvCxnSpPr>
          <p:spPr>
            <a:xfrm>
              <a:off x="5673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Gerade Verbindung 200">
              <a:extLst>
                <a:ext uri="{FF2B5EF4-FFF2-40B4-BE49-F238E27FC236}">
                  <a16:creationId xmlns:a16="http://schemas.microsoft.com/office/drawing/2014/main" id="{473981D4-B299-9023-AC87-5AE0FB655C7A}"/>
                </a:ext>
              </a:extLst>
            </p:cNvPr>
            <p:cNvCxnSpPr/>
            <p:nvPr/>
          </p:nvCxnSpPr>
          <p:spPr>
            <a:xfrm>
              <a:off x="5773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Gerade Verbindung 201">
              <a:extLst>
                <a:ext uri="{FF2B5EF4-FFF2-40B4-BE49-F238E27FC236}">
                  <a16:creationId xmlns:a16="http://schemas.microsoft.com/office/drawing/2014/main" id="{897EDCBD-5F2B-04C3-D4D9-9CA79D26B103}"/>
                </a:ext>
              </a:extLst>
            </p:cNvPr>
            <p:cNvCxnSpPr/>
            <p:nvPr/>
          </p:nvCxnSpPr>
          <p:spPr>
            <a:xfrm>
              <a:off x="5873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Gerade Verbindung 202">
              <a:extLst>
                <a:ext uri="{FF2B5EF4-FFF2-40B4-BE49-F238E27FC236}">
                  <a16:creationId xmlns:a16="http://schemas.microsoft.com/office/drawing/2014/main" id="{881FC55F-424D-9DA9-50A1-4CCCAA206407}"/>
                </a:ext>
              </a:extLst>
            </p:cNvPr>
            <p:cNvCxnSpPr/>
            <p:nvPr/>
          </p:nvCxnSpPr>
          <p:spPr>
            <a:xfrm>
              <a:off x="5974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Gerade Verbindung 203">
              <a:extLst>
                <a:ext uri="{FF2B5EF4-FFF2-40B4-BE49-F238E27FC236}">
                  <a16:creationId xmlns:a16="http://schemas.microsoft.com/office/drawing/2014/main" id="{CA6F93FB-A00E-B65D-FAB9-89227D0CA1B4}"/>
                </a:ext>
              </a:extLst>
            </p:cNvPr>
            <p:cNvCxnSpPr/>
            <p:nvPr/>
          </p:nvCxnSpPr>
          <p:spPr>
            <a:xfrm>
              <a:off x="6074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7" name="Gerade Verbindung 204">
              <a:extLst>
                <a:ext uri="{FF2B5EF4-FFF2-40B4-BE49-F238E27FC236}">
                  <a16:creationId xmlns:a16="http://schemas.microsoft.com/office/drawing/2014/main" id="{F77A7136-AF37-AB89-5B8B-C535A826AA45}"/>
                </a:ext>
              </a:extLst>
            </p:cNvPr>
            <p:cNvCxnSpPr/>
            <p:nvPr/>
          </p:nvCxnSpPr>
          <p:spPr>
            <a:xfrm>
              <a:off x="6174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9" name="Gerade Verbindung 205">
              <a:extLst>
                <a:ext uri="{FF2B5EF4-FFF2-40B4-BE49-F238E27FC236}">
                  <a16:creationId xmlns:a16="http://schemas.microsoft.com/office/drawing/2014/main" id="{6C3ACA48-5204-4CD6-6E1B-D5F9D5F9A47D}"/>
                </a:ext>
              </a:extLst>
            </p:cNvPr>
            <p:cNvCxnSpPr/>
            <p:nvPr/>
          </p:nvCxnSpPr>
          <p:spPr>
            <a:xfrm>
              <a:off x="6275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1" name="Gerade Verbindung 206">
              <a:extLst>
                <a:ext uri="{FF2B5EF4-FFF2-40B4-BE49-F238E27FC236}">
                  <a16:creationId xmlns:a16="http://schemas.microsoft.com/office/drawing/2014/main" id="{D0288E3C-BFB4-4692-7427-313046FC77A2}"/>
                </a:ext>
              </a:extLst>
            </p:cNvPr>
            <p:cNvCxnSpPr/>
            <p:nvPr/>
          </p:nvCxnSpPr>
          <p:spPr>
            <a:xfrm>
              <a:off x="6375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Gerade Verbindung 207">
              <a:extLst>
                <a:ext uri="{FF2B5EF4-FFF2-40B4-BE49-F238E27FC236}">
                  <a16:creationId xmlns:a16="http://schemas.microsoft.com/office/drawing/2014/main" id="{7D516956-2945-F2C3-6F0D-1308B75AD121}"/>
                </a:ext>
              </a:extLst>
            </p:cNvPr>
            <p:cNvCxnSpPr/>
            <p:nvPr/>
          </p:nvCxnSpPr>
          <p:spPr>
            <a:xfrm>
              <a:off x="6475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4" name="Gerade Verbindung 208">
              <a:extLst>
                <a:ext uri="{FF2B5EF4-FFF2-40B4-BE49-F238E27FC236}">
                  <a16:creationId xmlns:a16="http://schemas.microsoft.com/office/drawing/2014/main" id="{D010051C-4BDA-0D44-27CD-228F07F5D21C}"/>
                </a:ext>
              </a:extLst>
            </p:cNvPr>
            <p:cNvCxnSpPr/>
            <p:nvPr/>
          </p:nvCxnSpPr>
          <p:spPr>
            <a:xfrm>
              <a:off x="6576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5" name="Gerade Verbindung 209">
              <a:extLst>
                <a:ext uri="{FF2B5EF4-FFF2-40B4-BE49-F238E27FC236}">
                  <a16:creationId xmlns:a16="http://schemas.microsoft.com/office/drawing/2014/main" id="{46055E08-9AF9-27BE-7104-F95F9A3EB578}"/>
                </a:ext>
              </a:extLst>
            </p:cNvPr>
            <p:cNvCxnSpPr/>
            <p:nvPr/>
          </p:nvCxnSpPr>
          <p:spPr>
            <a:xfrm>
              <a:off x="66765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Gerade Verbindung 210">
              <a:extLst>
                <a:ext uri="{FF2B5EF4-FFF2-40B4-BE49-F238E27FC236}">
                  <a16:creationId xmlns:a16="http://schemas.microsoft.com/office/drawing/2014/main" id="{980063A5-9B45-AA0E-AB19-A72D84330D39}"/>
                </a:ext>
              </a:extLst>
            </p:cNvPr>
            <p:cNvCxnSpPr/>
            <p:nvPr/>
          </p:nvCxnSpPr>
          <p:spPr>
            <a:xfrm>
              <a:off x="67768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Gerade Verbindung 211">
              <a:extLst>
                <a:ext uri="{FF2B5EF4-FFF2-40B4-BE49-F238E27FC236}">
                  <a16:creationId xmlns:a16="http://schemas.microsoft.com/office/drawing/2014/main" id="{110D4147-A7C3-16CD-22E5-D6A66B7EB47E}"/>
                </a:ext>
              </a:extLst>
            </p:cNvPr>
            <p:cNvCxnSpPr/>
            <p:nvPr/>
          </p:nvCxnSpPr>
          <p:spPr>
            <a:xfrm>
              <a:off x="68771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Gerade Verbindung 212">
              <a:extLst>
                <a:ext uri="{FF2B5EF4-FFF2-40B4-BE49-F238E27FC236}">
                  <a16:creationId xmlns:a16="http://schemas.microsoft.com/office/drawing/2014/main" id="{A9AE287C-C058-2A1C-C2C5-27C8BE31ECDA}"/>
                </a:ext>
              </a:extLst>
            </p:cNvPr>
            <p:cNvCxnSpPr/>
            <p:nvPr/>
          </p:nvCxnSpPr>
          <p:spPr>
            <a:xfrm>
              <a:off x="69774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Gerade Verbindung 213">
              <a:extLst>
                <a:ext uri="{FF2B5EF4-FFF2-40B4-BE49-F238E27FC236}">
                  <a16:creationId xmlns:a16="http://schemas.microsoft.com/office/drawing/2014/main" id="{5A3DB86B-FDDD-4E25-F051-0E4685278C72}"/>
                </a:ext>
              </a:extLst>
            </p:cNvPr>
            <p:cNvCxnSpPr/>
            <p:nvPr/>
          </p:nvCxnSpPr>
          <p:spPr>
            <a:xfrm>
              <a:off x="70778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Gerade Verbindung 214">
              <a:extLst>
                <a:ext uri="{FF2B5EF4-FFF2-40B4-BE49-F238E27FC236}">
                  <a16:creationId xmlns:a16="http://schemas.microsoft.com/office/drawing/2014/main" id="{4E405871-9D2A-E4DE-80FD-5B82248AE257}"/>
                </a:ext>
              </a:extLst>
            </p:cNvPr>
            <p:cNvCxnSpPr/>
            <p:nvPr/>
          </p:nvCxnSpPr>
          <p:spPr>
            <a:xfrm>
              <a:off x="71781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Gerade Verbindung 215">
              <a:extLst>
                <a:ext uri="{FF2B5EF4-FFF2-40B4-BE49-F238E27FC236}">
                  <a16:creationId xmlns:a16="http://schemas.microsoft.com/office/drawing/2014/main" id="{CDBABDBF-E8DF-3CB6-C1E5-A35F9A2DCB87}"/>
                </a:ext>
              </a:extLst>
            </p:cNvPr>
            <p:cNvCxnSpPr/>
            <p:nvPr/>
          </p:nvCxnSpPr>
          <p:spPr>
            <a:xfrm>
              <a:off x="72784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8" name="Gerade Verbindung 216">
              <a:extLst>
                <a:ext uri="{FF2B5EF4-FFF2-40B4-BE49-F238E27FC236}">
                  <a16:creationId xmlns:a16="http://schemas.microsoft.com/office/drawing/2014/main" id="{0F6C6476-2D8D-D806-727A-1D29C4094098}"/>
                </a:ext>
              </a:extLst>
            </p:cNvPr>
            <p:cNvCxnSpPr/>
            <p:nvPr/>
          </p:nvCxnSpPr>
          <p:spPr>
            <a:xfrm>
              <a:off x="73787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9" name="Gerade Verbindung 217">
              <a:extLst>
                <a:ext uri="{FF2B5EF4-FFF2-40B4-BE49-F238E27FC236}">
                  <a16:creationId xmlns:a16="http://schemas.microsoft.com/office/drawing/2014/main" id="{4C1B0ED2-0664-7EB3-C08A-290E7FD31F23}"/>
                </a:ext>
              </a:extLst>
            </p:cNvPr>
            <p:cNvCxnSpPr/>
            <p:nvPr/>
          </p:nvCxnSpPr>
          <p:spPr>
            <a:xfrm>
              <a:off x="74790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0" name="Gerade Verbindung 218">
              <a:extLst>
                <a:ext uri="{FF2B5EF4-FFF2-40B4-BE49-F238E27FC236}">
                  <a16:creationId xmlns:a16="http://schemas.microsoft.com/office/drawing/2014/main" id="{CD436018-B728-4B79-D8F0-D03036E21288}"/>
                </a:ext>
              </a:extLst>
            </p:cNvPr>
            <p:cNvCxnSpPr/>
            <p:nvPr/>
          </p:nvCxnSpPr>
          <p:spPr>
            <a:xfrm>
              <a:off x="75794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1" name="Gerade Verbindung 219">
              <a:extLst>
                <a:ext uri="{FF2B5EF4-FFF2-40B4-BE49-F238E27FC236}">
                  <a16:creationId xmlns:a16="http://schemas.microsoft.com/office/drawing/2014/main" id="{92CDCEC0-0E98-C9B9-FD9E-25D9551E8E8C}"/>
                </a:ext>
              </a:extLst>
            </p:cNvPr>
            <p:cNvCxnSpPr/>
            <p:nvPr/>
          </p:nvCxnSpPr>
          <p:spPr>
            <a:xfrm>
              <a:off x="76797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2" name="Gerade Verbindung 220">
              <a:extLst>
                <a:ext uri="{FF2B5EF4-FFF2-40B4-BE49-F238E27FC236}">
                  <a16:creationId xmlns:a16="http://schemas.microsoft.com/office/drawing/2014/main" id="{7EC37B9A-920F-7141-C0CA-20D05B20F720}"/>
                </a:ext>
              </a:extLst>
            </p:cNvPr>
            <p:cNvCxnSpPr/>
            <p:nvPr/>
          </p:nvCxnSpPr>
          <p:spPr>
            <a:xfrm>
              <a:off x="7780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3" name="Gerade Verbindung 221">
              <a:extLst>
                <a:ext uri="{FF2B5EF4-FFF2-40B4-BE49-F238E27FC236}">
                  <a16:creationId xmlns:a16="http://schemas.microsoft.com/office/drawing/2014/main" id="{99EFF4ED-4ADB-5601-D319-41B5CA5476FB}"/>
                </a:ext>
              </a:extLst>
            </p:cNvPr>
            <p:cNvCxnSpPr/>
            <p:nvPr/>
          </p:nvCxnSpPr>
          <p:spPr>
            <a:xfrm>
              <a:off x="7880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4" name="Gerade Verbindung 222">
              <a:extLst>
                <a:ext uri="{FF2B5EF4-FFF2-40B4-BE49-F238E27FC236}">
                  <a16:creationId xmlns:a16="http://schemas.microsoft.com/office/drawing/2014/main" id="{2612C900-E7D6-19A5-23AD-3B40C7CC7E4D}"/>
                </a:ext>
              </a:extLst>
            </p:cNvPr>
            <p:cNvCxnSpPr/>
            <p:nvPr/>
          </p:nvCxnSpPr>
          <p:spPr>
            <a:xfrm>
              <a:off x="7980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5" name="Gerade Verbindung 223">
              <a:extLst>
                <a:ext uri="{FF2B5EF4-FFF2-40B4-BE49-F238E27FC236}">
                  <a16:creationId xmlns:a16="http://schemas.microsoft.com/office/drawing/2014/main" id="{2F09A75C-848A-6A6A-7BB5-672D4C34BAE6}"/>
                </a:ext>
              </a:extLst>
            </p:cNvPr>
            <p:cNvCxnSpPr/>
            <p:nvPr/>
          </p:nvCxnSpPr>
          <p:spPr>
            <a:xfrm>
              <a:off x="8081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6" name="Gerade Verbindung 224">
              <a:extLst>
                <a:ext uri="{FF2B5EF4-FFF2-40B4-BE49-F238E27FC236}">
                  <a16:creationId xmlns:a16="http://schemas.microsoft.com/office/drawing/2014/main" id="{13DFE534-251D-2B80-C731-F150514D17C6}"/>
                </a:ext>
              </a:extLst>
            </p:cNvPr>
            <p:cNvCxnSpPr/>
            <p:nvPr/>
          </p:nvCxnSpPr>
          <p:spPr>
            <a:xfrm>
              <a:off x="8181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7" name="Gerade Verbindung 225">
              <a:extLst>
                <a:ext uri="{FF2B5EF4-FFF2-40B4-BE49-F238E27FC236}">
                  <a16:creationId xmlns:a16="http://schemas.microsoft.com/office/drawing/2014/main" id="{1091B5BB-AA94-39EC-27D8-74352BB1C4EA}"/>
                </a:ext>
              </a:extLst>
            </p:cNvPr>
            <p:cNvCxnSpPr/>
            <p:nvPr/>
          </p:nvCxnSpPr>
          <p:spPr>
            <a:xfrm>
              <a:off x="8281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8" name="Gerade Verbindung 226">
              <a:extLst>
                <a:ext uri="{FF2B5EF4-FFF2-40B4-BE49-F238E27FC236}">
                  <a16:creationId xmlns:a16="http://schemas.microsoft.com/office/drawing/2014/main" id="{1669520A-466B-111E-2F2C-84245DF47225}"/>
                </a:ext>
              </a:extLst>
            </p:cNvPr>
            <p:cNvCxnSpPr/>
            <p:nvPr/>
          </p:nvCxnSpPr>
          <p:spPr>
            <a:xfrm>
              <a:off x="8381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9" name="Gerade Verbindung 227">
              <a:extLst>
                <a:ext uri="{FF2B5EF4-FFF2-40B4-BE49-F238E27FC236}">
                  <a16:creationId xmlns:a16="http://schemas.microsoft.com/office/drawing/2014/main" id="{6B23F878-30B0-42AD-17D6-287020CB08FB}"/>
                </a:ext>
              </a:extLst>
            </p:cNvPr>
            <p:cNvCxnSpPr/>
            <p:nvPr/>
          </p:nvCxnSpPr>
          <p:spPr>
            <a:xfrm>
              <a:off x="8482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0" name="Gerade Verbindung 228">
              <a:extLst>
                <a:ext uri="{FF2B5EF4-FFF2-40B4-BE49-F238E27FC236}">
                  <a16:creationId xmlns:a16="http://schemas.microsoft.com/office/drawing/2014/main" id="{088B045A-4D73-95C7-3272-645C40B05771}"/>
                </a:ext>
              </a:extLst>
            </p:cNvPr>
            <p:cNvCxnSpPr/>
            <p:nvPr/>
          </p:nvCxnSpPr>
          <p:spPr>
            <a:xfrm>
              <a:off x="8582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1" name="Gerade Verbindung 229">
              <a:extLst>
                <a:ext uri="{FF2B5EF4-FFF2-40B4-BE49-F238E27FC236}">
                  <a16:creationId xmlns:a16="http://schemas.microsoft.com/office/drawing/2014/main" id="{50A615ED-3BC6-983E-68C0-A4A8D8E1050F}"/>
                </a:ext>
              </a:extLst>
            </p:cNvPr>
            <p:cNvCxnSpPr/>
            <p:nvPr/>
          </p:nvCxnSpPr>
          <p:spPr>
            <a:xfrm>
              <a:off x="8682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2" name="Gerade Verbindung 230">
              <a:extLst>
                <a:ext uri="{FF2B5EF4-FFF2-40B4-BE49-F238E27FC236}">
                  <a16:creationId xmlns:a16="http://schemas.microsoft.com/office/drawing/2014/main" id="{FB49EF74-C1AB-6D81-C693-08949BF06622}"/>
                </a:ext>
              </a:extLst>
            </p:cNvPr>
            <p:cNvCxnSpPr/>
            <p:nvPr/>
          </p:nvCxnSpPr>
          <p:spPr>
            <a:xfrm>
              <a:off x="8783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3" name="Gerade Verbindung 231">
              <a:extLst>
                <a:ext uri="{FF2B5EF4-FFF2-40B4-BE49-F238E27FC236}">
                  <a16:creationId xmlns:a16="http://schemas.microsoft.com/office/drawing/2014/main" id="{65BE4BC3-45F8-5B30-F7C5-663B9B9E5E21}"/>
                </a:ext>
              </a:extLst>
            </p:cNvPr>
            <p:cNvCxnSpPr/>
            <p:nvPr/>
          </p:nvCxnSpPr>
          <p:spPr>
            <a:xfrm>
              <a:off x="8883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4" name="Gerade Verbindung 232">
              <a:extLst>
                <a:ext uri="{FF2B5EF4-FFF2-40B4-BE49-F238E27FC236}">
                  <a16:creationId xmlns:a16="http://schemas.microsoft.com/office/drawing/2014/main" id="{6AFB4278-5EDC-C31E-9A3C-76EAEF610E6B}"/>
                </a:ext>
              </a:extLst>
            </p:cNvPr>
            <p:cNvCxnSpPr/>
            <p:nvPr/>
          </p:nvCxnSpPr>
          <p:spPr>
            <a:xfrm>
              <a:off x="8983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5" name="Gerade Verbindung 233">
              <a:extLst>
                <a:ext uri="{FF2B5EF4-FFF2-40B4-BE49-F238E27FC236}">
                  <a16:creationId xmlns:a16="http://schemas.microsoft.com/office/drawing/2014/main" id="{69105D3A-25F5-D3E5-18C0-7C9C262F24E2}"/>
                </a:ext>
              </a:extLst>
            </p:cNvPr>
            <p:cNvCxnSpPr/>
            <p:nvPr/>
          </p:nvCxnSpPr>
          <p:spPr>
            <a:xfrm>
              <a:off x="9084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56" name="Gruppieren 153">
            <a:extLst>
              <a:ext uri="{FF2B5EF4-FFF2-40B4-BE49-F238E27FC236}">
                <a16:creationId xmlns:a16="http://schemas.microsoft.com/office/drawing/2014/main" id="{FD5FD780-E451-70B8-B8A0-C3B908F8EEEB}"/>
              </a:ext>
            </a:extLst>
          </p:cNvPr>
          <p:cNvGrpSpPr/>
          <p:nvPr/>
        </p:nvGrpSpPr>
        <p:grpSpPr>
          <a:xfrm>
            <a:off x="7175526" y="753915"/>
            <a:ext cx="4476236" cy="104643"/>
            <a:chOff x="5171723" y="5581650"/>
            <a:chExt cx="3912480" cy="180000"/>
          </a:xfrm>
        </p:grpSpPr>
        <p:cxnSp>
          <p:nvCxnSpPr>
            <p:cNvPr id="57" name="Gerade Verbindung 154">
              <a:extLst>
                <a:ext uri="{FF2B5EF4-FFF2-40B4-BE49-F238E27FC236}">
                  <a16:creationId xmlns:a16="http://schemas.microsoft.com/office/drawing/2014/main" id="{EEB4CBCC-2A48-4D9D-7E0D-261BE975AB16}"/>
                </a:ext>
              </a:extLst>
            </p:cNvPr>
            <p:cNvCxnSpPr/>
            <p:nvPr/>
          </p:nvCxnSpPr>
          <p:spPr>
            <a:xfrm>
              <a:off x="517172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8" name="Gerade Verbindung 155">
              <a:extLst>
                <a:ext uri="{FF2B5EF4-FFF2-40B4-BE49-F238E27FC236}">
                  <a16:creationId xmlns:a16="http://schemas.microsoft.com/office/drawing/2014/main" id="{10EBE116-1F77-7A50-9665-0545694AF01C}"/>
                </a:ext>
              </a:extLst>
            </p:cNvPr>
            <p:cNvCxnSpPr/>
            <p:nvPr/>
          </p:nvCxnSpPr>
          <p:spPr>
            <a:xfrm>
              <a:off x="5272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9" name="Gerade Verbindung 156">
              <a:extLst>
                <a:ext uri="{FF2B5EF4-FFF2-40B4-BE49-F238E27FC236}">
                  <a16:creationId xmlns:a16="http://schemas.microsoft.com/office/drawing/2014/main" id="{CD059DF9-7D29-9EFD-1407-91A9C15A4590}"/>
                </a:ext>
              </a:extLst>
            </p:cNvPr>
            <p:cNvCxnSpPr/>
            <p:nvPr/>
          </p:nvCxnSpPr>
          <p:spPr>
            <a:xfrm>
              <a:off x="5372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0" name="Gerade Verbindung 157">
              <a:extLst>
                <a:ext uri="{FF2B5EF4-FFF2-40B4-BE49-F238E27FC236}">
                  <a16:creationId xmlns:a16="http://schemas.microsoft.com/office/drawing/2014/main" id="{023C7E33-7F12-339B-2318-7D294F90531F}"/>
                </a:ext>
              </a:extLst>
            </p:cNvPr>
            <p:cNvCxnSpPr/>
            <p:nvPr/>
          </p:nvCxnSpPr>
          <p:spPr>
            <a:xfrm>
              <a:off x="5472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1" name="Gerade Verbindung 158">
              <a:extLst>
                <a:ext uri="{FF2B5EF4-FFF2-40B4-BE49-F238E27FC236}">
                  <a16:creationId xmlns:a16="http://schemas.microsoft.com/office/drawing/2014/main" id="{D332DA95-2004-2CD8-EB4E-55156F10210E}"/>
                </a:ext>
              </a:extLst>
            </p:cNvPr>
            <p:cNvCxnSpPr/>
            <p:nvPr/>
          </p:nvCxnSpPr>
          <p:spPr>
            <a:xfrm>
              <a:off x="5573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2" name="Gerade Verbindung 159">
              <a:extLst>
                <a:ext uri="{FF2B5EF4-FFF2-40B4-BE49-F238E27FC236}">
                  <a16:creationId xmlns:a16="http://schemas.microsoft.com/office/drawing/2014/main" id="{90B2BEDF-28C0-2E35-8964-864FC4B0B545}"/>
                </a:ext>
              </a:extLst>
            </p:cNvPr>
            <p:cNvCxnSpPr/>
            <p:nvPr/>
          </p:nvCxnSpPr>
          <p:spPr>
            <a:xfrm>
              <a:off x="5673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3" name="Gerade Verbindung 160">
              <a:extLst>
                <a:ext uri="{FF2B5EF4-FFF2-40B4-BE49-F238E27FC236}">
                  <a16:creationId xmlns:a16="http://schemas.microsoft.com/office/drawing/2014/main" id="{4BB668EC-70B5-EF01-7A37-D07DC4FA28C0}"/>
                </a:ext>
              </a:extLst>
            </p:cNvPr>
            <p:cNvCxnSpPr/>
            <p:nvPr/>
          </p:nvCxnSpPr>
          <p:spPr>
            <a:xfrm>
              <a:off x="5773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4" name="Gerade Verbindung 161">
              <a:extLst>
                <a:ext uri="{FF2B5EF4-FFF2-40B4-BE49-F238E27FC236}">
                  <a16:creationId xmlns:a16="http://schemas.microsoft.com/office/drawing/2014/main" id="{4D37BBC9-E6EA-7945-FB7A-AC877B980AD0}"/>
                </a:ext>
              </a:extLst>
            </p:cNvPr>
            <p:cNvCxnSpPr/>
            <p:nvPr/>
          </p:nvCxnSpPr>
          <p:spPr>
            <a:xfrm>
              <a:off x="5873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5" name="Gerade Verbindung 162">
              <a:extLst>
                <a:ext uri="{FF2B5EF4-FFF2-40B4-BE49-F238E27FC236}">
                  <a16:creationId xmlns:a16="http://schemas.microsoft.com/office/drawing/2014/main" id="{EC2FAC83-AB3E-D0A5-15DC-905ADC071D88}"/>
                </a:ext>
              </a:extLst>
            </p:cNvPr>
            <p:cNvCxnSpPr/>
            <p:nvPr/>
          </p:nvCxnSpPr>
          <p:spPr>
            <a:xfrm>
              <a:off x="5974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6" name="Gerade Verbindung 163">
              <a:extLst>
                <a:ext uri="{FF2B5EF4-FFF2-40B4-BE49-F238E27FC236}">
                  <a16:creationId xmlns:a16="http://schemas.microsoft.com/office/drawing/2014/main" id="{95907350-0FAD-3C46-54A3-AA6F01DCAB9A}"/>
                </a:ext>
              </a:extLst>
            </p:cNvPr>
            <p:cNvCxnSpPr/>
            <p:nvPr/>
          </p:nvCxnSpPr>
          <p:spPr>
            <a:xfrm>
              <a:off x="6074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7" name="Gerade Verbindung 164">
              <a:extLst>
                <a:ext uri="{FF2B5EF4-FFF2-40B4-BE49-F238E27FC236}">
                  <a16:creationId xmlns:a16="http://schemas.microsoft.com/office/drawing/2014/main" id="{2BCCCE1B-7C68-6FDE-D22E-6F5A46B8B2C4}"/>
                </a:ext>
              </a:extLst>
            </p:cNvPr>
            <p:cNvCxnSpPr/>
            <p:nvPr/>
          </p:nvCxnSpPr>
          <p:spPr>
            <a:xfrm>
              <a:off x="6174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8" name="Gerade Verbindung 165">
              <a:extLst>
                <a:ext uri="{FF2B5EF4-FFF2-40B4-BE49-F238E27FC236}">
                  <a16:creationId xmlns:a16="http://schemas.microsoft.com/office/drawing/2014/main" id="{9B28AC4D-A643-2927-3EEF-C6273729C2D0}"/>
                </a:ext>
              </a:extLst>
            </p:cNvPr>
            <p:cNvCxnSpPr/>
            <p:nvPr/>
          </p:nvCxnSpPr>
          <p:spPr>
            <a:xfrm>
              <a:off x="6275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9" name="Gerade Verbindung 166">
              <a:extLst>
                <a:ext uri="{FF2B5EF4-FFF2-40B4-BE49-F238E27FC236}">
                  <a16:creationId xmlns:a16="http://schemas.microsoft.com/office/drawing/2014/main" id="{37A5AC05-C590-63ED-0270-EA28E9253FD7}"/>
                </a:ext>
              </a:extLst>
            </p:cNvPr>
            <p:cNvCxnSpPr/>
            <p:nvPr/>
          </p:nvCxnSpPr>
          <p:spPr>
            <a:xfrm>
              <a:off x="6375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0" name="Gerade Verbindung 167">
              <a:extLst>
                <a:ext uri="{FF2B5EF4-FFF2-40B4-BE49-F238E27FC236}">
                  <a16:creationId xmlns:a16="http://schemas.microsoft.com/office/drawing/2014/main" id="{A9BA992F-16DE-A2BD-65D2-CEABC0E49E95}"/>
                </a:ext>
              </a:extLst>
            </p:cNvPr>
            <p:cNvCxnSpPr/>
            <p:nvPr/>
          </p:nvCxnSpPr>
          <p:spPr>
            <a:xfrm>
              <a:off x="6475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1" name="Gerade Verbindung 168">
              <a:extLst>
                <a:ext uri="{FF2B5EF4-FFF2-40B4-BE49-F238E27FC236}">
                  <a16:creationId xmlns:a16="http://schemas.microsoft.com/office/drawing/2014/main" id="{80BDB4C0-3483-3376-5704-5C315C78C479}"/>
                </a:ext>
              </a:extLst>
            </p:cNvPr>
            <p:cNvCxnSpPr/>
            <p:nvPr/>
          </p:nvCxnSpPr>
          <p:spPr>
            <a:xfrm>
              <a:off x="6576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2" name="Gerade Verbindung 169">
              <a:extLst>
                <a:ext uri="{FF2B5EF4-FFF2-40B4-BE49-F238E27FC236}">
                  <a16:creationId xmlns:a16="http://schemas.microsoft.com/office/drawing/2014/main" id="{F8D1A49D-CFD0-E157-C38B-18D690E733CF}"/>
                </a:ext>
              </a:extLst>
            </p:cNvPr>
            <p:cNvCxnSpPr/>
            <p:nvPr/>
          </p:nvCxnSpPr>
          <p:spPr>
            <a:xfrm>
              <a:off x="66765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3" name="Gerade Verbindung 170">
              <a:extLst>
                <a:ext uri="{FF2B5EF4-FFF2-40B4-BE49-F238E27FC236}">
                  <a16:creationId xmlns:a16="http://schemas.microsoft.com/office/drawing/2014/main" id="{A5C82627-CBA8-2899-8BB2-E82E434F9887}"/>
                </a:ext>
              </a:extLst>
            </p:cNvPr>
            <p:cNvCxnSpPr/>
            <p:nvPr/>
          </p:nvCxnSpPr>
          <p:spPr>
            <a:xfrm>
              <a:off x="67768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4" name="Gerade Verbindung 171">
              <a:extLst>
                <a:ext uri="{FF2B5EF4-FFF2-40B4-BE49-F238E27FC236}">
                  <a16:creationId xmlns:a16="http://schemas.microsoft.com/office/drawing/2014/main" id="{6CE3EE56-3FB5-DA3B-23AD-8CCB26321612}"/>
                </a:ext>
              </a:extLst>
            </p:cNvPr>
            <p:cNvCxnSpPr/>
            <p:nvPr/>
          </p:nvCxnSpPr>
          <p:spPr>
            <a:xfrm>
              <a:off x="68771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5" name="Gerade Verbindung 172">
              <a:extLst>
                <a:ext uri="{FF2B5EF4-FFF2-40B4-BE49-F238E27FC236}">
                  <a16:creationId xmlns:a16="http://schemas.microsoft.com/office/drawing/2014/main" id="{7E6A8CA5-3E5A-F83E-3705-0A35739DD9EF}"/>
                </a:ext>
              </a:extLst>
            </p:cNvPr>
            <p:cNvCxnSpPr/>
            <p:nvPr/>
          </p:nvCxnSpPr>
          <p:spPr>
            <a:xfrm>
              <a:off x="69774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6" name="Gerade Verbindung 173">
              <a:extLst>
                <a:ext uri="{FF2B5EF4-FFF2-40B4-BE49-F238E27FC236}">
                  <a16:creationId xmlns:a16="http://schemas.microsoft.com/office/drawing/2014/main" id="{4564B287-378B-DC54-BA98-138E6FDA52C0}"/>
                </a:ext>
              </a:extLst>
            </p:cNvPr>
            <p:cNvCxnSpPr/>
            <p:nvPr/>
          </p:nvCxnSpPr>
          <p:spPr>
            <a:xfrm>
              <a:off x="70778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7" name="Gerade Verbindung 174">
              <a:extLst>
                <a:ext uri="{FF2B5EF4-FFF2-40B4-BE49-F238E27FC236}">
                  <a16:creationId xmlns:a16="http://schemas.microsoft.com/office/drawing/2014/main" id="{1DE3E64D-8306-E8BA-94E2-CAD0E71556E6}"/>
                </a:ext>
              </a:extLst>
            </p:cNvPr>
            <p:cNvCxnSpPr/>
            <p:nvPr/>
          </p:nvCxnSpPr>
          <p:spPr>
            <a:xfrm>
              <a:off x="71781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8" name="Gerade Verbindung 175">
              <a:extLst>
                <a:ext uri="{FF2B5EF4-FFF2-40B4-BE49-F238E27FC236}">
                  <a16:creationId xmlns:a16="http://schemas.microsoft.com/office/drawing/2014/main" id="{20F5A3A7-AFA2-3310-C344-1FC5C41DE490}"/>
                </a:ext>
              </a:extLst>
            </p:cNvPr>
            <p:cNvCxnSpPr/>
            <p:nvPr/>
          </p:nvCxnSpPr>
          <p:spPr>
            <a:xfrm>
              <a:off x="72784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9" name="Gerade Verbindung 176">
              <a:extLst>
                <a:ext uri="{FF2B5EF4-FFF2-40B4-BE49-F238E27FC236}">
                  <a16:creationId xmlns:a16="http://schemas.microsoft.com/office/drawing/2014/main" id="{27CD671A-FD20-B709-AB10-BCBC1D27260C}"/>
                </a:ext>
              </a:extLst>
            </p:cNvPr>
            <p:cNvCxnSpPr/>
            <p:nvPr/>
          </p:nvCxnSpPr>
          <p:spPr>
            <a:xfrm>
              <a:off x="73787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0" name="Gerade Verbindung 177">
              <a:extLst>
                <a:ext uri="{FF2B5EF4-FFF2-40B4-BE49-F238E27FC236}">
                  <a16:creationId xmlns:a16="http://schemas.microsoft.com/office/drawing/2014/main" id="{46C14840-C1FC-CDA4-DF56-1BC965380FD0}"/>
                </a:ext>
              </a:extLst>
            </p:cNvPr>
            <p:cNvCxnSpPr/>
            <p:nvPr/>
          </p:nvCxnSpPr>
          <p:spPr>
            <a:xfrm>
              <a:off x="74790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1" name="Gerade Verbindung 178">
              <a:extLst>
                <a:ext uri="{FF2B5EF4-FFF2-40B4-BE49-F238E27FC236}">
                  <a16:creationId xmlns:a16="http://schemas.microsoft.com/office/drawing/2014/main" id="{F91F0726-9F26-1B21-F5AF-E46F90235714}"/>
                </a:ext>
              </a:extLst>
            </p:cNvPr>
            <p:cNvCxnSpPr/>
            <p:nvPr/>
          </p:nvCxnSpPr>
          <p:spPr>
            <a:xfrm>
              <a:off x="75794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2" name="Gerade Verbindung 179">
              <a:extLst>
                <a:ext uri="{FF2B5EF4-FFF2-40B4-BE49-F238E27FC236}">
                  <a16:creationId xmlns:a16="http://schemas.microsoft.com/office/drawing/2014/main" id="{07BC3CE6-392B-0C52-5398-A0EA36492747}"/>
                </a:ext>
              </a:extLst>
            </p:cNvPr>
            <p:cNvCxnSpPr/>
            <p:nvPr/>
          </p:nvCxnSpPr>
          <p:spPr>
            <a:xfrm>
              <a:off x="76797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3" name="Gerade Verbindung 180">
              <a:extLst>
                <a:ext uri="{FF2B5EF4-FFF2-40B4-BE49-F238E27FC236}">
                  <a16:creationId xmlns:a16="http://schemas.microsoft.com/office/drawing/2014/main" id="{01244BD0-0B5E-B624-95D3-D02731B9E3E0}"/>
                </a:ext>
              </a:extLst>
            </p:cNvPr>
            <p:cNvCxnSpPr/>
            <p:nvPr/>
          </p:nvCxnSpPr>
          <p:spPr>
            <a:xfrm>
              <a:off x="7780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4" name="Gerade Verbindung 181">
              <a:extLst>
                <a:ext uri="{FF2B5EF4-FFF2-40B4-BE49-F238E27FC236}">
                  <a16:creationId xmlns:a16="http://schemas.microsoft.com/office/drawing/2014/main" id="{43683FC8-C408-B8A9-28B5-F41EA82D83BE}"/>
                </a:ext>
              </a:extLst>
            </p:cNvPr>
            <p:cNvCxnSpPr/>
            <p:nvPr/>
          </p:nvCxnSpPr>
          <p:spPr>
            <a:xfrm>
              <a:off x="7880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5" name="Gerade Verbindung 182">
              <a:extLst>
                <a:ext uri="{FF2B5EF4-FFF2-40B4-BE49-F238E27FC236}">
                  <a16:creationId xmlns:a16="http://schemas.microsoft.com/office/drawing/2014/main" id="{E41F2D32-8620-48B1-CCFF-EB6FC6AB90AB}"/>
                </a:ext>
              </a:extLst>
            </p:cNvPr>
            <p:cNvCxnSpPr/>
            <p:nvPr/>
          </p:nvCxnSpPr>
          <p:spPr>
            <a:xfrm>
              <a:off x="7980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6" name="Gerade Verbindung 183">
              <a:extLst>
                <a:ext uri="{FF2B5EF4-FFF2-40B4-BE49-F238E27FC236}">
                  <a16:creationId xmlns:a16="http://schemas.microsoft.com/office/drawing/2014/main" id="{C2ED767D-3062-320A-5358-012FE96B887C}"/>
                </a:ext>
              </a:extLst>
            </p:cNvPr>
            <p:cNvCxnSpPr/>
            <p:nvPr/>
          </p:nvCxnSpPr>
          <p:spPr>
            <a:xfrm>
              <a:off x="8081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7" name="Gerade Verbindung 184">
              <a:extLst>
                <a:ext uri="{FF2B5EF4-FFF2-40B4-BE49-F238E27FC236}">
                  <a16:creationId xmlns:a16="http://schemas.microsoft.com/office/drawing/2014/main" id="{3922999B-8A41-56A6-4C4B-6D403A23A265}"/>
                </a:ext>
              </a:extLst>
            </p:cNvPr>
            <p:cNvCxnSpPr/>
            <p:nvPr/>
          </p:nvCxnSpPr>
          <p:spPr>
            <a:xfrm>
              <a:off x="8181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8" name="Gerade Verbindung 185">
              <a:extLst>
                <a:ext uri="{FF2B5EF4-FFF2-40B4-BE49-F238E27FC236}">
                  <a16:creationId xmlns:a16="http://schemas.microsoft.com/office/drawing/2014/main" id="{199AECFA-2314-3524-FF12-F9C7E8D04E8B}"/>
                </a:ext>
              </a:extLst>
            </p:cNvPr>
            <p:cNvCxnSpPr/>
            <p:nvPr/>
          </p:nvCxnSpPr>
          <p:spPr>
            <a:xfrm>
              <a:off x="8281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9" name="Gerade Verbindung 186">
              <a:extLst>
                <a:ext uri="{FF2B5EF4-FFF2-40B4-BE49-F238E27FC236}">
                  <a16:creationId xmlns:a16="http://schemas.microsoft.com/office/drawing/2014/main" id="{156AB911-6E3F-6E3C-BA92-A2818364B462}"/>
                </a:ext>
              </a:extLst>
            </p:cNvPr>
            <p:cNvCxnSpPr/>
            <p:nvPr/>
          </p:nvCxnSpPr>
          <p:spPr>
            <a:xfrm>
              <a:off x="8381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0" name="Gerade Verbindung 187">
              <a:extLst>
                <a:ext uri="{FF2B5EF4-FFF2-40B4-BE49-F238E27FC236}">
                  <a16:creationId xmlns:a16="http://schemas.microsoft.com/office/drawing/2014/main" id="{98022F78-41C6-79CF-C742-85A850D36452}"/>
                </a:ext>
              </a:extLst>
            </p:cNvPr>
            <p:cNvCxnSpPr/>
            <p:nvPr/>
          </p:nvCxnSpPr>
          <p:spPr>
            <a:xfrm>
              <a:off x="8482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1" name="Gerade Verbindung 188">
              <a:extLst>
                <a:ext uri="{FF2B5EF4-FFF2-40B4-BE49-F238E27FC236}">
                  <a16:creationId xmlns:a16="http://schemas.microsoft.com/office/drawing/2014/main" id="{8D3113D9-185F-F4C8-5B28-177C72CFC5CF}"/>
                </a:ext>
              </a:extLst>
            </p:cNvPr>
            <p:cNvCxnSpPr/>
            <p:nvPr/>
          </p:nvCxnSpPr>
          <p:spPr>
            <a:xfrm>
              <a:off x="8582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2" name="Gerade Verbindung 189">
              <a:extLst>
                <a:ext uri="{FF2B5EF4-FFF2-40B4-BE49-F238E27FC236}">
                  <a16:creationId xmlns:a16="http://schemas.microsoft.com/office/drawing/2014/main" id="{607C41E6-71D1-D295-2379-6FA897BAD240}"/>
                </a:ext>
              </a:extLst>
            </p:cNvPr>
            <p:cNvCxnSpPr/>
            <p:nvPr/>
          </p:nvCxnSpPr>
          <p:spPr>
            <a:xfrm>
              <a:off x="8682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3" name="Gerade Verbindung 190">
              <a:extLst>
                <a:ext uri="{FF2B5EF4-FFF2-40B4-BE49-F238E27FC236}">
                  <a16:creationId xmlns:a16="http://schemas.microsoft.com/office/drawing/2014/main" id="{29DF5CB0-62CA-B989-1BB2-B0D901A8A8B9}"/>
                </a:ext>
              </a:extLst>
            </p:cNvPr>
            <p:cNvCxnSpPr/>
            <p:nvPr/>
          </p:nvCxnSpPr>
          <p:spPr>
            <a:xfrm>
              <a:off x="8783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4" name="Gerade Verbindung 191">
              <a:extLst>
                <a:ext uri="{FF2B5EF4-FFF2-40B4-BE49-F238E27FC236}">
                  <a16:creationId xmlns:a16="http://schemas.microsoft.com/office/drawing/2014/main" id="{CB2986D0-D8CE-8F4D-9E5D-8E2798C4813A}"/>
                </a:ext>
              </a:extLst>
            </p:cNvPr>
            <p:cNvCxnSpPr/>
            <p:nvPr/>
          </p:nvCxnSpPr>
          <p:spPr>
            <a:xfrm>
              <a:off x="8883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5" name="Gerade Verbindung 192">
              <a:extLst>
                <a:ext uri="{FF2B5EF4-FFF2-40B4-BE49-F238E27FC236}">
                  <a16:creationId xmlns:a16="http://schemas.microsoft.com/office/drawing/2014/main" id="{0CFD4000-4A1D-4465-3D8B-523F12AB3B2B}"/>
                </a:ext>
              </a:extLst>
            </p:cNvPr>
            <p:cNvCxnSpPr/>
            <p:nvPr/>
          </p:nvCxnSpPr>
          <p:spPr>
            <a:xfrm>
              <a:off x="8983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6" name="Gerade Verbindung 193">
              <a:extLst>
                <a:ext uri="{FF2B5EF4-FFF2-40B4-BE49-F238E27FC236}">
                  <a16:creationId xmlns:a16="http://schemas.microsoft.com/office/drawing/2014/main" id="{E966D75F-84DE-76D0-EE22-73906CA42947}"/>
                </a:ext>
              </a:extLst>
            </p:cNvPr>
            <p:cNvCxnSpPr/>
            <p:nvPr/>
          </p:nvCxnSpPr>
          <p:spPr>
            <a:xfrm>
              <a:off x="9084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</p:grpSp>
      <p:sp>
        <p:nvSpPr>
          <p:cNvPr id="97" name="Rectangle: Rounded Corners 31">
            <a:extLst>
              <a:ext uri="{FF2B5EF4-FFF2-40B4-BE49-F238E27FC236}">
                <a16:creationId xmlns:a16="http://schemas.microsoft.com/office/drawing/2014/main" id="{1FE8B516-D51F-E249-5F42-B57AB61D2259}"/>
              </a:ext>
            </a:extLst>
          </p:cNvPr>
          <p:cNvSpPr/>
          <p:nvPr/>
        </p:nvSpPr>
        <p:spPr bwMode="gray">
          <a:xfrm rot="5400000">
            <a:off x="11206034" y="531770"/>
            <a:ext cx="462113" cy="1178713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vert="vert270" lIns="34004" tIns="68008" rIns="34004" bIns="68008" rtlCol="0" anchor="ctr" anchorCtr="0"/>
          <a:lstStyle/>
          <a:p>
            <a:pPr marL="0" marR="0" lvl="0" indent="0" algn="ctr" defTabSz="863493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ct val="100000"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High</a:t>
            </a:r>
          </a:p>
        </p:txBody>
      </p:sp>
      <p:sp>
        <p:nvSpPr>
          <p:cNvPr id="98" name="Rectangle 12">
            <a:extLst>
              <a:ext uri="{FF2B5EF4-FFF2-40B4-BE49-F238E27FC236}">
                <a16:creationId xmlns:a16="http://schemas.microsoft.com/office/drawing/2014/main" id="{E93C40D1-AE7D-32B3-D048-BAC25E2A2C1A}"/>
              </a:ext>
            </a:extLst>
          </p:cNvPr>
          <p:cNvSpPr/>
          <p:nvPr/>
        </p:nvSpPr>
        <p:spPr bwMode="gray">
          <a:xfrm>
            <a:off x="6788962" y="939709"/>
            <a:ext cx="1210675" cy="412475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lIns="89977" tIns="71981" rIns="89977" bIns="71981" rtlCol="0" anchor="ctr"/>
          <a:lstStyle/>
          <a:p>
            <a:pPr marL="0" marR="0" lvl="0" indent="0" algn="ctr" defTabSz="914126" rtl="0" eaLnBrk="1" fontAlgn="base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0AB00"/>
              </a:buClr>
              <a:buSzPct val="80000"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 Unicode MS" pitchFamily="34" charset="-128"/>
                <a:cs typeface="Arial Unicode MS" pitchFamily="34" charset="-128"/>
              </a:rPr>
              <a:t>Low </a:t>
            </a:r>
          </a:p>
        </p:txBody>
      </p: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AE0010B2-0D94-9548-1D4C-5E4B26837626}"/>
              </a:ext>
            </a:extLst>
          </p:cNvPr>
          <p:cNvGrpSpPr/>
          <p:nvPr/>
        </p:nvGrpSpPr>
        <p:grpSpPr>
          <a:xfrm>
            <a:off x="7657992" y="199396"/>
            <a:ext cx="999502" cy="1043261"/>
            <a:chOff x="8370369" y="199396"/>
            <a:chExt cx="999502" cy="1043261"/>
          </a:xfrm>
        </p:grpSpPr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72251223-D278-51B5-B5E7-A095662D34DB}"/>
                </a:ext>
              </a:extLst>
            </p:cNvPr>
            <p:cNvGrpSpPr/>
            <p:nvPr/>
          </p:nvGrpSpPr>
          <p:grpSpPr>
            <a:xfrm>
              <a:off x="8370369" y="548161"/>
              <a:ext cx="999502" cy="694496"/>
              <a:chOff x="7361598" y="2818233"/>
              <a:chExt cx="708268" cy="358296"/>
            </a:xfrm>
          </p:grpSpPr>
          <p:grpSp>
            <p:nvGrpSpPr>
              <p:cNvPr id="100" name="Gruppieren 7182">
                <a:extLst>
                  <a:ext uri="{FF2B5EF4-FFF2-40B4-BE49-F238E27FC236}">
                    <a16:creationId xmlns:a16="http://schemas.microsoft.com/office/drawing/2014/main" id="{E0CF7929-731E-D717-0445-4C541DC2D31B}"/>
                  </a:ext>
                </a:extLst>
              </p:cNvPr>
              <p:cNvGrpSpPr/>
              <p:nvPr/>
            </p:nvGrpSpPr>
            <p:grpSpPr>
              <a:xfrm>
                <a:off x="7361598" y="3068034"/>
                <a:ext cx="708268" cy="108495"/>
                <a:chOff x="3757326" y="2247701"/>
                <a:chExt cx="1660265" cy="186893"/>
              </a:xfrm>
            </p:grpSpPr>
            <p:sp>
              <p:nvSpPr>
                <p:cNvPr id="106" name="Richtungspfeil 53">
                  <a:extLst>
                    <a:ext uri="{FF2B5EF4-FFF2-40B4-BE49-F238E27FC236}">
                      <a16:creationId xmlns:a16="http://schemas.microsoft.com/office/drawing/2014/main" id="{D5AE9793-9A95-ABCB-7E7F-64B9ED894BC7}"/>
                    </a:ext>
                  </a:extLst>
                </p:cNvPr>
                <p:cNvSpPr/>
                <p:nvPr/>
              </p:nvSpPr>
              <p:spPr bwMode="gray">
                <a:xfrm flipH="1">
                  <a:off x="3757326" y="2247701"/>
                  <a:ext cx="830127" cy="186893"/>
                </a:xfrm>
                <a:prstGeom prst="homePlate">
                  <a:avLst>
                    <a:gd name="adj" fmla="val 38366"/>
                  </a:avLst>
                </a:prstGeom>
                <a:gradFill>
                  <a:gsLst>
                    <a:gs pos="0">
                      <a:srgbClr val="008FD3">
                        <a:alpha val="0"/>
                      </a:srgbClr>
                    </a:gs>
                    <a:gs pos="100000">
                      <a:srgbClr val="008FD3">
                        <a:lumMod val="75000"/>
                      </a:srgbClr>
                    </a:gs>
                  </a:gsLst>
                  <a:lin ang="0" scaled="0"/>
                </a:gradFill>
                <a:ln w="12700" algn="ctr">
                  <a:noFill/>
                  <a:miter lim="800000"/>
                  <a:headEnd/>
                  <a:tailEnd/>
                </a:ln>
              </p:spPr>
              <p:txBody>
                <a:bodyPr lIns="89977" tIns="71981" rIns="89977" bIns="71981" rtlCol="0" anchor="ctr"/>
                <a:lstStyle/>
                <a:p>
                  <a:pPr marL="0" marR="0" lvl="0" indent="0" algn="ctr" defTabSz="914126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de-DE" sz="1200" b="0" i="0" u="none" strike="noStrike" kern="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  <p:sp>
              <p:nvSpPr>
                <p:cNvPr id="107" name="Richtungspfeil 54">
                  <a:extLst>
                    <a:ext uri="{FF2B5EF4-FFF2-40B4-BE49-F238E27FC236}">
                      <a16:creationId xmlns:a16="http://schemas.microsoft.com/office/drawing/2014/main" id="{625F9CD1-1ED7-916F-5149-4442E087C164}"/>
                    </a:ext>
                  </a:extLst>
                </p:cNvPr>
                <p:cNvSpPr/>
                <p:nvPr/>
              </p:nvSpPr>
              <p:spPr bwMode="gray">
                <a:xfrm>
                  <a:off x="4587462" y="2247701"/>
                  <a:ext cx="830129" cy="186893"/>
                </a:xfrm>
                <a:prstGeom prst="homePlate">
                  <a:avLst>
                    <a:gd name="adj" fmla="val 38366"/>
                  </a:avLst>
                </a:prstGeom>
                <a:gradFill>
                  <a:gsLst>
                    <a:gs pos="0">
                      <a:srgbClr val="F0AB00">
                        <a:lumMod val="20000"/>
                        <a:lumOff val="80000"/>
                      </a:srgbClr>
                    </a:gs>
                    <a:gs pos="100000">
                      <a:srgbClr val="F0AB00"/>
                    </a:gs>
                  </a:gsLst>
                  <a:lin ang="0" scaled="0"/>
                </a:gradFill>
                <a:ln w="12700" algn="ctr">
                  <a:noFill/>
                  <a:miter lim="800000"/>
                  <a:headEnd/>
                  <a:tailEnd/>
                </a:ln>
              </p:spPr>
              <p:txBody>
                <a:bodyPr lIns="89977" tIns="71981" rIns="89977" bIns="71981" rtlCol="0" anchor="ctr"/>
                <a:lstStyle/>
                <a:p>
                  <a:pPr marL="0" marR="0" lvl="0" indent="0" algn="ctr" defTabSz="914126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de-DE" sz="1200" b="0" i="0" u="none" strike="noStrike" kern="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</p:grpSp>
          <p:grpSp>
            <p:nvGrpSpPr>
              <p:cNvPr id="101" name="Group 100">
                <a:extLst>
                  <a:ext uri="{FF2B5EF4-FFF2-40B4-BE49-F238E27FC236}">
                    <a16:creationId xmlns:a16="http://schemas.microsoft.com/office/drawing/2014/main" id="{82E052F9-3955-B325-C2E0-EE70D4AC557A}"/>
                  </a:ext>
                </a:extLst>
              </p:cNvPr>
              <p:cNvGrpSpPr/>
              <p:nvPr/>
            </p:nvGrpSpPr>
            <p:grpSpPr>
              <a:xfrm>
                <a:off x="7617941" y="2818233"/>
                <a:ext cx="198965" cy="298450"/>
                <a:chOff x="7617941" y="2818233"/>
                <a:chExt cx="198965" cy="298450"/>
              </a:xfrm>
            </p:grpSpPr>
            <p:sp>
              <p:nvSpPr>
                <p:cNvPr id="102" name="Freeform 7">
                  <a:extLst>
                    <a:ext uri="{FF2B5EF4-FFF2-40B4-BE49-F238E27FC236}">
                      <a16:creationId xmlns:a16="http://schemas.microsoft.com/office/drawing/2014/main" id="{80E7FD02-5B31-DBAE-3B88-E7CE264E4BCC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7617941" y="2818233"/>
                  <a:ext cx="198965" cy="298450"/>
                </a:xfrm>
                <a:custGeom>
                  <a:avLst/>
                  <a:gdLst>
                    <a:gd name="T0" fmla="*/ 83 w 796"/>
                    <a:gd name="T1" fmla="*/ 0 h 1193"/>
                    <a:gd name="T2" fmla="*/ 713 w 796"/>
                    <a:gd name="T3" fmla="*/ 0 h 1193"/>
                    <a:gd name="T4" fmla="*/ 796 w 796"/>
                    <a:gd name="T5" fmla="*/ 83 h 1193"/>
                    <a:gd name="T6" fmla="*/ 796 w 796"/>
                    <a:gd name="T7" fmla="*/ 876 h 1193"/>
                    <a:gd name="T8" fmla="*/ 398 w 796"/>
                    <a:gd name="T9" fmla="*/ 1193 h 1193"/>
                    <a:gd name="T10" fmla="*/ 0 w 796"/>
                    <a:gd name="T11" fmla="*/ 876 h 1193"/>
                    <a:gd name="T12" fmla="*/ 0 w 796"/>
                    <a:gd name="T13" fmla="*/ 83 h 1193"/>
                    <a:gd name="T14" fmla="*/ 83 w 796"/>
                    <a:gd name="T15" fmla="*/ 0 h 119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796" h="1193">
                      <a:moveTo>
                        <a:pt x="83" y="0"/>
                      </a:moveTo>
                      <a:lnTo>
                        <a:pt x="713" y="0"/>
                      </a:lnTo>
                      <a:cubicBezTo>
                        <a:pt x="758" y="0"/>
                        <a:pt x="796" y="38"/>
                        <a:pt x="796" y="83"/>
                      </a:cubicBezTo>
                      <a:lnTo>
                        <a:pt x="796" y="876"/>
                      </a:lnTo>
                      <a:lnTo>
                        <a:pt x="398" y="1193"/>
                      </a:lnTo>
                      <a:lnTo>
                        <a:pt x="0" y="876"/>
                      </a:lnTo>
                      <a:lnTo>
                        <a:pt x="0" y="83"/>
                      </a:lnTo>
                      <a:cubicBezTo>
                        <a:pt x="0" y="38"/>
                        <a:pt x="38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16" tIns="45708" rIns="91416" bIns="45708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1088449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de-DE" sz="16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cxnSp>
              <p:nvCxnSpPr>
                <p:cNvPr id="103" name="Gerade Verbindung 7181">
                  <a:extLst>
                    <a:ext uri="{FF2B5EF4-FFF2-40B4-BE49-F238E27FC236}">
                      <a16:creationId xmlns:a16="http://schemas.microsoft.com/office/drawing/2014/main" id="{457249EC-6240-0538-8665-3D287B970E47}"/>
                    </a:ext>
                  </a:extLst>
                </p:cNvPr>
                <p:cNvCxnSpPr/>
                <p:nvPr/>
              </p:nvCxnSpPr>
              <p:spPr>
                <a:xfrm>
                  <a:off x="7717424" y="2818233"/>
                  <a:ext cx="0" cy="12423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104" name="Gerade Verbindung 69">
                  <a:extLst>
                    <a:ext uri="{FF2B5EF4-FFF2-40B4-BE49-F238E27FC236}">
                      <a16:creationId xmlns:a16="http://schemas.microsoft.com/office/drawing/2014/main" id="{2A09FA9F-7C2D-0AE2-0B8A-6D6B754BEC6D}"/>
                    </a:ext>
                  </a:extLst>
                </p:cNvPr>
                <p:cNvCxnSpPr/>
                <p:nvPr/>
              </p:nvCxnSpPr>
              <p:spPr>
                <a:xfrm>
                  <a:off x="7667747" y="2818233"/>
                  <a:ext cx="0" cy="105636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105" name="Gerade Verbindung 71">
                  <a:extLst>
                    <a:ext uri="{FF2B5EF4-FFF2-40B4-BE49-F238E27FC236}">
                      <a16:creationId xmlns:a16="http://schemas.microsoft.com/office/drawing/2014/main" id="{C29BCA86-41B4-BBFF-2B17-FA617E75BC05}"/>
                    </a:ext>
                  </a:extLst>
                </p:cNvPr>
                <p:cNvCxnSpPr/>
                <p:nvPr/>
              </p:nvCxnSpPr>
              <p:spPr>
                <a:xfrm>
                  <a:off x="7767186" y="2818233"/>
                  <a:ext cx="0" cy="105636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</p:grpSp>
        </p:grpSp>
        <p:sp>
          <p:nvSpPr>
            <p:cNvPr id="114" name="TextBox 113">
              <a:extLst>
                <a:ext uri="{FF2B5EF4-FFF2-40B4-BE49-F238E27FC236}">
                  <a16:creationId xmlns:a16="http://schemas.microsoft.com/office/drawing/2014/main" id="{5E3D6AFD-91E1-CC75-1971-6FD0FCA1EC8E}"/>
                </a:ext>
              </a:extLst>
            </p:cNvPr>
            <p:cNvSpPr txBox="1"/>
            <p:nvPr/>
          </p:nvSpPr>
          <p:spPr>
            <a:xfrm>
              <a:off x="8633092" y="199396"/>
              <a:ext cx="595619" cy="40011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24</a:t>
              </a:r>
              <a:endParaRPr lang="en-GB" sz="2000" dirty="0"/>
            </a:p>
          </p:txBody>
        </p:sp>
      </p:grpSp>
      <p:sp>
        <p:nvSpPr>
          <p:cNvPr id="116" name="TextBox 115">
            <a:extLst>
              <a:ext uri="{FF2B5EF4-FFF2-40B4-BE49-F238E27FC236}">
                <a16:creationId xmlns:a16="http://schemas.microsoft.com/office/drawing/2014/main" id="{C9A57049-E96C-A84C-7ADA-06E16DF66F28}"/>
              </a:ext>
            </a:extLst>
          </p:cNvPr>
          <p:cNvSpPr txBox="1"/>
          <p:nvPr/>
        </p:nvSpPr>
        <p:spPr>
          <a:xfrm>
            <a:off x="177236" y="1116974"/>
            <a:ext cx="91106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Indulgence – 24 (Very Low)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71956CFB-2BA1-7656-6C59-CF50CA3DB77C}"/>
              </a:ext>
            </a:extLst>
          </p:cNvPr>
          <p:cNvSpPr txBox="1"/>
          <p:nvPr/>
        </p:nvSpPr>
        <p:spPr>
          <a:xfrm>
            <a:off x="9117496" y="288164"/>
            <a:ext cx="29024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Indulgence</a:t>
            </a:r>
            <a:endParaRPr lang="en-GB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E74E41BF-9B07-F944-BFB9-C306A4F3EBB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5931707" y="2503970"/>
            <a:ext cx="6094740" cy="32707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Rectangle 5">
            <a:extLst>
              <a:ext uri="{FF2B5EF4-FFF2-40B4-BE49-F238E27FC236}">
                <a16:creationId xmlns:a16="http://schemas.microsoft.com/office/drawing/2014/main" id="{1E9C5E0B-4729-5EA3-2865-59DA5CBC76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38499"/>
            <a:ext cx="23596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25579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6EB78B-CEC1-44CC-8AEA-E3DC98695F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A12C2953-0455-4731-C3ED-A90874CA624E}"/>
              </a:ext>
            </a:extLst>
          </p:cNvPr>
          <p:cNvSpPr txBox="1"/>
          <p:nvPr/>
        </p:nvSpPr>
        <p:spPr>
          <a:xfrm>
            <a:off x="170396" y="2226120"/>
            <a:ext cx="5585611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Masculinity reflects how much a society values competition, achievement, and material success over cooperation and quality of life.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China scores relatively high on Masculinity (66), indicating a culture that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prioritises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performance, ambition, and visible results—especially in business contexts.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• This often leads to goal-driven communication, strong work ethic expectations, and an emphasis on success and status in professional interactions.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C47945-4BF8-BBCA-A439-A00158508EDD}"/>
              </a:ext>
            </a:extLst>
          </p:cNvPr>
          <p:cNvSpPr txBox="1"/>
          <p:nvPr/>
        </p:nvSpPr>
        <p:spPr>
          <a:xfrm>
            <a:off x="170396" y="126875"/>
            <a:ext cx="73021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Hofstede Dimensions </a:t>
            </a:r>
            <a:br>
              <a:rPr lang="en-US" sz="3200" b="1" dirty="0"/>
            </a:br>
            <a:r>
              <a:rPr lang="en-US" sz="3200" dirty="0"/>
              <a:t>Essential Points Relevant for China</a:t>
            </a:r>
            <a:endParaRPr lang="en-GB" sz="32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6E22FEA-3A55-60B8-EB4A-BFA14A610217}"/>
              </a:ext>
            </a:extLst>
          </p:cNvPr>
          <p:cNvSpPr/>
          <p:nvPr/>
        </p:nvSpPr>
        <p:spPr bwMode="gray">
          <a:xfrm>
            <a:off x="6883054" y="727610"/>
            <a:ext cx="5089120" cy="786261"/>
          </a:xfrm>
          <a:prstGeom prst="roundRect">
            <a:avLst/>
          </a:prstGeom>
          <a:noFill/>
          <a:ln w="25400" algn="ctr">
            <a:solidFill>
              <a:srgbClr val="0070C0"/>
            </a:solidFill>
            <a:miter lim="800000"/>
            <a:headEnd/>
            <a:tailEnd/>
          </a:ln>
        </p:spPr>
        <p:txBody>
          <a:bodyPr lIns="89977" tIns="71981" rIns="89977" bIns="71981" rtlCol="0" anchor="ctr"/>
          <a:lstStyle/>
          <a:p>
            <a:pPr marL="0" marR="0" lvl="0" indent="0" algn="ctr" defTabSz="914126" rtl="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>
                <a:srgbClr val="F0AB00"/>
              </a:buClr>
              <a:buSzPct val="80000"/>
              <a:buFontTx/>
              <a:buNone/>
              <a:tabLst/>
              <a:defRPr/>
            </a:pPr>
            <a:endParaRPr kumimoji="0" lang="en-US" sz="1799" b="0" i="0" u="none" strike="noStrike" kern="0" cap="none" spc="0" normalizeH="0" baseline="0" noProof="0" dirty="0" err="1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Arial Unicode MS" pitchFamily="34" charset="-128"/>
              <a:cs typeface="Arial Unicode MS" pitchFamily="34" charset="-128"/>
            </a:endParaRPr>
          </a:p>
        </p:txBody>
      </p:sp>
      <p:grpSp>
        <p:nvGrpSpPr>
          <p:cNvPr id="6" name="Gruppieren 152">
            <a:extLst>
              <a:ext uri="{FF2B5EF4-FFF2-40B4-BE49-F238E27FC236}">
                <a16:creationId xmlns:a16="http://schemas.microsoft.com/office/drawing/2014/main" id="{11FF4466-37D8-C7D8-5312-A306611AD177}"/>
              </a:ext>
            </a:extLst>
          </p:cNvPr>
          <p:cNvGrpSpPr/>
          <p:nvPr/>
        </p:nvGrpSpPr>
        <p:grpSpPr>
          <a:xfrm flipV="1">
            <a:off x="7175526" y="1389621"/>
            <a:ext cx="4476236" cy="104643"/>
            <a:chOff x="5171723" y="5581650"/>
            <a:chExt cx="3912480" cy="180000"/>
          </a:xfrm>
        </p:grpSpPr>
        <p:cxnSp>
          <p:nvCxnSpPr>
            <p:cNvPr id="7" name="Gerade Verbindung 194">
              <a:extLst>
                <a:ext uri="{FF2B5EF4-FFF2-40B4-BE49-F238E27FC236}">
                  <a16:creationId xmlns:a16="http://schemas.microsoft.com/office/drawing/2014/main" id="{8E5DF122-11C9-A5D0-2160-08B3933B4BB9}"/>
                </a:ext>
              </a:extLst>
            </p:cNvPr>
            <p:cNvCxnSpPr/>
            <p:nvPr/>
          </p:nvCxnSpPr>
          <p:spPr>
            <a:xfrm>
              <a:off x="517172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" name="Gerade Verbindung 195">
              <a:extLst>
                <a:ext uri="{FF2B5EF4-FFF2-40B4-BE49-F238E27FC236}">
                  <a16:creationId xmlns:a16="http://schemas.microsoft.com/office/drawing/2014/main" id="{EB744FD6-B626-0BC8-D146-5AF7716EE960}"/>
                </a:ext>
              </a:extLst>
            </p:cNvPr>
            <p:cNvCxnSpPr/>
            <p:nvPr/>
          </p:nvCxnSpPr>
          <p:spPr>
            <a:xfrm>
              <a:off x="5272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" name="Gerade Verbindung 196">
              <a:extLst>
                <a:ext uri="{FF2B5EF4-FFF2-40B4-BE49-F238E27FC236}">
                  <a16:creationId xmlns:a16="http://schemas.microsoft.com/office/drawing/2014/main" id="{637A2CC2-C762-89DB-075E-28889AB30208}"/>
                </a:ext>
              </a:extLst>
            </p:cNvPr>
            <p:cNvCxnSpPr/>
            <p:nvPr/>
          </p:nvCxnSpPr>
          <p:spPr>
            <a:xfrm>
              <a:off x="5372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0" name="Gerade Verbindung 197">
              <a:extLst>
                <a:ext uri="{FF2B5EF4-FFF2-40B4-BE49-F238E27FC236}">
                  <a16:creationId xmlns:a16="http://schemas.microsoft.com/office/drawing/2014/main" id="{5DC0294D-E19F-5109-F9A2-6C9E188AD975}"/>
                </a:ext>
              </a:extLst>
            </p:cNvPr>
            <p:cNvCxnSpPr/>
            <p:nvPr/>
          </p:nvCxnSpPr>
          <p:spPr>
            <a:xfrm>
              <a:off x="5472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1" name="Gerade Verbindung 198">
              <a:extLst>
                <a:ext uri="{FF2B5EF4-FFF2-40B4-BE49-F238E27FC236}">
                  <a16:creationId xmlns:a16="http://schemas.microsoft.com/office/drawing/2014/main" id="{21ABA21A-B0D7-BAEC-2146-9C82C96279AD}"/>
                </a:ext>
              </a:extLst>
            </p:cNvPr>
            <p:cNvCxnSpPr/>
            <p:nvPr/>
          </p:nvCxnSpPr>
          <p:spPr>
            <a:xfrm>
              <a:off x="5573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2" name="Gerade Verbindung 199">
              <a:extLst>
                <a:ext uri="{FF2B5EF4-FFF2-40B4-BE49-F238E27FC236}">
                  <a16:creationId xmlns:a16="http://schemas.microsoft.com/office/drawing/2014/main" id="{AAF439C5-095F-F75C-4188-BBE98C107FCB}"/>
                </a:ext>
              </a:extLst>
            </p:cNvPr>
            <p:cNvCxnSpPr/>
            <p:nvPr/>
          </p:nvCxnSpPr>
          <p:spPr>
            <a:xfrm>
              <a:off x="5673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Gerade Verbindung 200">
              <a:extLst>
                <a:ext uri="{FF2B5EF4-FFF2-40B4-BE49-F238E27FC236}">
                  <a16:creationId xmlns:a16="http://schemas.microsoft.com/office/drawing/2014/main" id="{053494C9-4A53-6E3A-330F-0A860363CE4D}"/>
                </a:ext>
              </a:extLst>
            </p:cNvPr>
            <p:cNvCxnSpPr/>
            <p:nvPr/>
          </p:nvCxnSpPr>
          <p:spPr>
            <a:xfrm>
              <a:off x="5773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Gerade Verbindung 201">
              <a:extLst>
                <a:ext uri="{FF2B5EF4-FFF2-40B4-BE49-F238E27FC236}">
                  <a16:creationId xmlns:a16="http://schemas.microsoft.com/office/drawing/2014/main" id="{EDA1ACDE-8FEE-202A-54A7-37E3CCC9A96F}"/>
                </a:ext>
              </a:extLst>
            </p:cNvPr>
            <p:cNvCxnSpPr/>
            <p:nvPr/>
          </p:nvCxnSpPr>
          <p:spPr>
            <a:xfrm>
              <a:off x="5873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Gerade Verbindung 202">
              <a:extLst>
                <a:ext uri="{FF2B5EF4-FFF2-40B4-BE49-F238E27FC236}">
                  <a16:creationId xmlns:a16="http://schemas.microsoft.com/office/drawing/2014/main" id="{DC998248-F81A-06B6-F044-FD3EB3A5138B}"/>
                </a:ext>
              </a:extLst>
            </p:cNvPr>
            <p:cNvCxnSpPr/>
            <p:nvPr/>
          </p:nvCxnSpPr>
          <p:spPr>
            <a:xfrm>
              <a:off x="5974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Gerade Verbindung 203">
              <a:extLst>
                <a:ext uri="{FF2B5EF4-FFF2-40B4-BE49-F238E27FC236}">
                  <a16:creationId xmlns:a16="http://schemas.microsoft.com/office/drawing/2014/main" id="{E256860F-2C98-BC88-C27F-BAD1E5D9BD8E}"/>
                </a:ext>
              </a:extLst>
            </p:cNvPr>
            <p:cNvCxnSpPr/>
            <p:nvPr/>
          </p:nvCxnSpPr>
          <p:spPr>
            <a:xfrm>
              <a:off x="6074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7" name="Gerade Verbindung 204">
              <a:extLst>
                <a:ext uri="{FF2B5EF4-FFF2-40B4-BE49-F238E27FC236}">
                  <a16:creationId xmlns:a16="http://schemas.microsoft.com/office/drawing/2014/main" id="{38A7E0EC-B03E-0DB2-18CE-706A6CE17CF4}"/>
                </a:ext>
              </a:extLst>
            </p:cNvPr>
            <p:cNvCxnSpPr/>
            <p:nvPr/>
          </p:nvCxnSpPr>
          <p:spPr>
            <a:xfrm>
              <a:off x="6174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19" name="Gerade Verbindung 205">
              <a:extLst>
                <a:ext uri="{FF2B5EF4-FFF2-40B4-BE49-F238E27FC236}">
                  <a16:creationId xmlns:a16="http://schemas.microsoft.com/office/drawing/2014/main" id="{7C238BDB-A258-E3CD-EBA4-A1EABE3F6F4E}"/>
                </a:ext>
              </a:extLst>
            </p:cNvPr>
            <p:cNvCxnSpPr/>
            <p:nvPr/>
          </p:nvCxnSpPr>
          <p:spPr>
            <a:xfrm>
              <a:off x="6275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1" name="Gerade Verbindung 206">
              <a:extLst>
                <a:ext uri="{FF2B5EF4-FFF2-40B4-BE49-F238E27FC236}">
                  <a16:creationId xmlns:a16="http://schemas.microsoft.com/office/drawing/2014/main" id="{615F00B8-4D59-714A-C0B0-28500217B391}"/>
                </a:ext>
              </a:extLst>
            </p:cNvPr>
            <p:cNvCxnSpPr/>
            <p:nvPr/>
          </p:nvCxnSpPr>
          <p:spPr>
            <a:xfrm>
              <a:off x="6375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3" name="Gerade Verbindung 207">
              <a:extLst>
                <a:ext uri="{FF2B5EF4-FFF2-40B4-BE49-F238E27FC236}">
                  <a16:creationId xmlns:a16="http://schemas.microsoft.com/office/drawing/2014/main" id="{E067A1AE-A633-41F8-C011-406C7F2830CB}"/>
                </a:ext>
              </a:extLst>
            </p:cNvPr>
            <p:cNvCxnSpPr/>
            <p:nvPr/>
          </p:nvCxnSpPr>
          <p:spPr>
            <a:xfrm>
              <a:off x="6475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4" name="Gerade Verbindung 208">
              <a:extLst>
                <a:ext uri="{FF2B5EF4-FFF2-40B4-BE49-F238E27FC236}">
                  <a16:creationId xmlns:a16="http://schemas.microsoft.com/office/drawing/2014/main" id="{01991DC0-6094-5AB8-D60E-CB3FA89F951A}"/>
                </a:ext>
              </a:extLst>
            </p:cNvPr>
            <p:cNvCxnSpPr/>
            <p:nvPr/>
          </p:nvCxnSpPr>
          <p:spPr>
            <a:xfrm>
              <a:off x="6576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5" name="Gerade Verbindung 209">
              <a:extLst>
                <a:ext uri="{FF2B5EF4-FFF2-40B4-BE49-F238E27FC236}">
                  <a16:creationId xmlns:a16="http://schemas.microsoft.com/office/drawing/2014/main" id="{56230BB9-0CDC-23F2-728D-54B172C0DC16}"/>
                </a:ext>
              </a:extLst>
            </p:cNvPr>
            <p:cNvCxnSpPr/>
            <p:nvPr/>
          </p:nvCxnSpPr>
          <p:spPr>
            <a:xfrm>
              <a:off x="66765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7" name="Gerade Verbindung 210">
              <a:extLst>
                <a:ext uri="{FF2B5EF4-FFF2-40B4-BE49-F238E27FC236}">
                  <a16:creationId xmlns:a16="http://schemas.microsoft.com/office/drawing/2014/main" id="{79746B6B-FC80-3D7C-A0EA-A713709630A5}"/>
                </a:ext>
              </a:extLst>
            </p:cNvPr>
            <p:cNvCxnSpPr/>
            <p:nvPr/>
          </p:nvCxnSpPr>
          <p:spPr>
            <a:xfrm>
              <a:off x="67768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29" name="Gerade Verbindung 211">
              <a:extLst>
                <a:ext uri="{FF2B5EF4-FFF2-40B4-BE49-F238E27FC236}">
                  <a16:creationId xmlns:a16="http://schemas.microsoft.com/office/drawing/2014/main" id="{AC08ED70-17DF-B092-6C13-4547C5EA2FC0}"/>
                </a:ext>
              </a:extLst>
            </p:cNvPr>
            <p:cNvCxnSpPr/>
            <p:nvPr/>
          </p:nvCxnSpPr>
          <p:spPr>
            <a:xfrm>
              <a:off x="68771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4" name="Gerade Verbindung 212">
              <a:extLst>
                <a:ext uri="{FF2B5EF4-FFF2-40B4-BE49-F238E27FC236}">
                  <a16:creationId xmlns:a16="http://schemas.microsoft.com/office/drawing/2014/main" id="{BD5E1412-BDA6-40C3-4C70-7CE250A37316}"/>
                </a:ext>
              </a:extLst>
            </p:cNvPr>
            <p:cNvCxnSpPr/>
            <p:nvPr/>
          </p:nvCxnSpPr>
          <p:spPr>
            <a:xfrm>
              <a:off x="69774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5" name="Gerade Verbindung 213">
              <a:extLst>
                <a:ext uri="{FF2B5EF4-FFF2-40B4-BE49-F238E27FC236}">
                  <a16:creationId xmlns:a16="http://schemas.microsoft.com/office/drawing/2014/main" id="{35878AC1-810B-1FDD-31B1-E81B110CE9BB}"/>
                </a:ext>
              </a:extLst>
            </p:cNvPr>
            <p:cNvCxnSpPr/>
            <p:nvPr/>
          </p:nvCxnSpPr>
          <p:spPr>
            <a:xfrm>
              <a:off x="70778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6" name="Gerade Verbindung 214">
              <a:extLst>
                <a:ext uri="{FF2B5EF4-FFF2-40B4-BE49-F238E27FC236}">
                  <a16:creationId xmlns:a16="http://schemas.microsoft.com/office/drawing/2014/main" id="{AFA8D07E-8B6B-E460-4CD6-27FA0BBB76F9}"/>
                </a:ext>
              </a:extLst>
            </p:cNvPr>
            <p:cNvCxnSpPr/>
            <p:nvPr/>
          </p:nvCxnSpPr>
          <p:spPr>
            <a:xfrm>
              <a:off x="71781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7" name="Gerade Verbindung 215">
              <a:extLst>
                <a:ext uri="{FF2B5EF4-FFF2-40B4-BE49-F238E27FC236}">
                  <a16:creationId xmlns:a16="http://schemas.microsoft.com/office/drawing/2014/main" id="{03AC932A-FB5F-4C23-4CAC-76E6DE95A290}"/>
                </a:ext>
              </a:extLst>
            </p:cNvPr>
            <p:cNvCxnSpPr/>
            <p:nvPr/>
          </p:nvCxnSpPr>
          <p:spPr>
            <a:xfrm>
              <a:off x="72784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8" name="Gerade Verbindung 216">
              <a:extLst>
                <a:ext uri="{FF2B5EF4-FFF2-40B4-BE49-F238E27FC236}">
                  <a16:creationId xmlns:a16="http://schemas.microsoft.com/office/drawing/2014/main" id="{B85DD786-4BCD-FCEA-7FE8-BD0D5EA02FF9}"/>
                </a:ext>
              </a:extLst>
            </p:cNvPr>
            <p:cNvCxnSpPr/>
            <p:nvPr/>
          </p:nvCxnSpPr>
          <p:spPr>
            <a:xfrm>
              <a:off x="73787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39" name="Gerade Verbindung 217">
              <a:extLst>
                <a:ext uri="{FF2B5EF4-FFF2-40B4-BE49-F238E27FC236}">
                  <a16:creationId xmlns:a16="http://schemas.microsoft.com/office/drawing/2014/main" id="{1FF63725-787C-CA91-EDB4-4D636FD23F8E}"/>
                </a:ext>
              </a:extLst>
            </p:cNvPr>
            <p:cNvCxnSpPr/>
            <p:nvPr/>
          </p:nvCxnSpPr>
          <p:spPr>
            <a:xfrm>
              <a:off x="74790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0" name="Gerade Verbindung 218">
              <a:extLst>
                <a:ext uri="{FF2B5EF4-FFF2-40B4-BE49-F238E27FC236}">
                  <a16:creationId xmlns:a16="http://schemas.microsoft.com/office/drawing/2014/main" id="{C0E01640-FCCB-6288-0A1B-E19984CFFCE4}"/>
                </a:ext>
              </a:extLst>
            </p:cNvPr>
            <p:cNvCxnSpPr/>
            <p:nvPr/>
          </p:nvCxnSpPr>
          <p:spPr>
            <a:xfrm>
              <a:off x="75794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1" name="Gerade Verbindung 219">
              <a:extLst>
                <a:ext uri="{FF2B5EF4-FFF2-40B4-BE49-F238E27FC236}">
                  <a16:creationId xmlns:a16="http://schemas.microsoft.com/office/drawing/2014/main" id="{0ACE3538-C868-9F98-5462-BA45B54F6D84}"/>
                </a:ext>
              </a:extLst>
            </p:cNvPr>
            <p:cNvCxnSpPr/>
            <p:nvPr/>
          </p:nvCxnSpPr>
          <p:spPr>
            <a:xfrm>
              <a:off x="76797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2" name="Gerade Verbindung 220">
              <a:extLst>
                <a:ext uri="{FF2B5EF4-FFF2-40B4-BE49-F238E27FC236}">
                  <a16:creationId xmlns:a16="http://schemas.microsoft.com/office/drawing/2014/main" id="{EF8DE5B7-7D23-4B8D-11D0-54210444FC05}"/>
                </a:ext>
              </a:extLst>
            </p:cNvPr>
            <p:cNvCxnSpPr/>
            <p:nvPr/>
          </p:nvCxnSpPr>
          <p:spPr>
            <a:xfrm>
              <a:off x="7780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3" name="Gerade Verbindung 221">
              <a:extLst>
                <a:ext uri="{FF2B5EF4-FFF2-40B4-BE49-F238E27FC236}">
                  <a16:creationId xmlns:a16="http://schemas.microsoft.com/office/drawing/2014/main" id="{4E391D15-E249-4CF4-E3C1-8E3DD742D204}"/>
                </a:ext>
              </a:extLst>
            </p:cNvPr>
            <p:cNvCxnSpPr/>
            <p:nvPr/>
          </p:nvCxnSpPr>
          <p:spPr>
            <a:xfrm>
              <a:off x="7880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4" name="Gerade Verbindung 222">
              <a:extLst>
                <a:ext uri="{FF2B5EF4-FFF2-40B4-BE49-F238E27FC236}">
                  <a16:creationId xmlns:a16="http://schemas.microsoft.com/office/drawing/2014/main" id="{7C6FB49E-BA9E-DF49-5075-E97D521B03F0}"/>
                </a:ext>
              </a:extLst>
            </p:cNvPr>
            <p:cNvCxnSpPr/>
            <p:nvPr/>
          </p:nvCxnSpPr>
          <p:spPr>
            <a:xfrm>
              <a:off x="7980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5" name="Gerade Verbindung 223">
              <a:extLst>
                <a:ext uri="{FF2B5EF4-FFF2-40B4-BE49-F238E27FC236}">
                  <a16:creationId xmlns:a16="http://schemas.microsoft.com/office/drawing/2014/main" id="{DB47890E-BB10-3431-DB94-71B60E49AB3A}"/>
                </a:ext>
              </a:extLst>
            </p:cNvPr>
            <p:cNvCxnSpPr/>
            <p:nvPr/>
          </p:nvCxnSpPr>
          <p:spPr>
            <a:xfrm>
              <a:off x="8081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6" name="Gerade Verbindung 224">
              <a:extLst>
                <a:ext uri="{FF2B5EF4-FFF2-40B4-BE49-F238E27FC236}">
                  <a16:creationId xmlns:a16="http://schemas.microsoft.com/office/drawing/2014/main" id="{0EE5CD09-6D10-9BEB-1FCD-2C3614227BC7}"/>
                </a:ext>
              </a:extLst>
            </p:cNvPr>
            <p:cNvCxnSpPr/>
            <p:nvPr/>
          </p:nvCxnSpPr>
          <p:spPr>
            <a:xfrm>
              <a:off x="8181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7" name="Gerade Verbindung 225">
              <a:extLst>
                <a:ext uri="{FF2B5EF4-FFF2-40B4-BE49-F238E27FC236}">
                  <a16:creationId xmlns:a16="http://schemas.microsoft.com/office/drawing/2014/main" id="{24FFC16D-8502-0CC2-B878-6A1FC08DD01C}"/>
                </a:ext>
              </a:extLst>
            </p:cNvPr>
            <p:cNvCxnSpPr/>
            <p:nvPr/>
          </p:nvCxnSpPr>
          <p:spPr>
            <a:xfrm>
              <a:off x="8281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8" name="Gerade Verbindung 226">
              <a:extLst>
                <a:ext uri="{FF2B5EF4-FFF2-40B4-BE49-F238E27FC236}">
                  <a16:creationId xmlns:a16="http://schemas.microsoft.com/office/drawing/2014/main" id="{43B4C4A5-9457-87D1-A781-BAEB53AB6DA1}"/>
                </a:ext>
              </a:extLst>
            </p:cNvPr>
            <p:cNvCxnSpPr/>
            <p:nvPr/>
          </p:nvCxnSpPr>
          <p:spPr>
            <a:xfrm>
              <a:off x="8381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49" name="Gerade Verbindung 227">
              <a:extLst>
                <a:ext uri="{FF2B5EF4-FFF2-40B4-BE49-F238E27FC236}">
                  <a16:creationId xmlns:a16="http://schemas.microsoft.com/office/drawing/2014/main" id="{19B52F33-BF65-ED98-8DBF-1E54551FFC9F}"/>
                </a:ext>
              </a:extLst>
            </p:cNvPr>
            <p:cNvCxnSpPr/>
            <p:nvPr/>
          </p:nvCxnSpPr>
          <p:spPr>
            <a:xfrm>
              <a:off x="8482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0" name="Gerade Verbindung 228">
              <a:extLst>
                <a:ext uri="{FF2B5EF4-FFF2-40B4-BE49-F238E27FC236}">
                  <a16:creationId xmlns:a16="http://schemas.microsoft.com/office/drawing/2014/main" id="{BD4567F5-E623-4846-0BA2-2AE02EAF1C9A}"/>
                </a:ext>
              </a:extLst>
            </p:cNvPr>
            <p:cNvCxnSpPr/>
            <p:nvPr/>
          </p:nvCxnSpPr>
          <p:spPr>
            <a:xfrm>
              <a:off x="8582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1" name="Gerade Verbindung 229">
              <a:extLst>
                <a:ext uri="{FF2B5EF4-FFF2-40B4-BE49-F238E27FC236}">
                  <a16:creationId xmlns:a16="http://schemas.microsoft.com/office/drawing/2014/main" id="{656CF41D-5E43-8E4A-59C6-E3D167C1B352}"/>
                </a:ext>
              </a:extLst>
            </p:cNvPr>
            <p:cNvCxnSpPr/>
            <p:nvPr/>
          </p:nvCxnSpPr>
          <p:spPr>
            <a:xfrm>
              <a:off x="8682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2" name="Gerade Verbindung 230">
              <a:extLst>
                <a:ext uri="{FF2B5EF4-FFF2-40B4-BE49-F238E27FC236}">
                  <a16:creationId xmlns:a16="http://schemas.microsoft.com/office/drawing/2014/main" id="{077CA56F-0B13-3BAC-DA0F-9EB98AB51F31}"/>
                </a:ext>
              </a:extLst>
            </p:cNvPr>
            <p:cNvCxnSpPr/>
            <p:nvPr/>
          </p:nvCxnSpPr>
          <p:spPr>
            <a:xfrm>
              <a:off x="8783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3" name="Gerade Verbindung 231">
              <a:extLst>
                <a:ext uri="{FF2B5EF4-FFF2-40B4-BE49-F238E27FC236}">
                  <a16:creationId xmlns:a16="http://schemas.microsoft.com/office/drawing/2014/main" id="{344A3641-5B40-24EF-FBFA-A06B0EB06042}"/>
                </a:ext>
              </a:extLst>
            </p:cNvPr>
            <p:cNvCxnSpPr/>
            <p:nvPr/>
          </p:nvCxnSpPr>
          <p:spPr>
            <a:xfrm>
              <a:off x="8883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4" name="Gerade Verbindung 232">
              <a:extLst>
                <a:ext uri="{FF2B5EF4-FFF2-40B4-BE49-F238E27FC236}">
                  <a16:creationId xmlns:a16="http://schemas.microsoft.com/office/drawing/2014/main" id="{07A0E633-7BBF-E69F-7266-3ADCBCEC477D}"/>
                </a:ext>
              </a:extLst>
            </p:cNvPr>
            <p:cNvCxnSpPr/>
            <p:nvPr/>
          </p:nvCxnSpPr>
          <p:spPr>
            <a:xfrm>
              <a:off x="8983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5" name="Gerade Verbindung 233">
              <a:extLst>
                <a:ext uri="{FF2B5EF4-FFF2-40B4-BE49-F238E27FC236}">
                  <a16:creationId xmlns:a16="http://schemas.microsoft.com/office/drawing/2014/main" id="{099EC51A-9ADF-8234-87EF-F02655621328}"/>
                </a:ext>
              </a:extLst>
            </p:cNvPr>
            <p:cNvCxnSpPr/>
            <p:nvPr/>
          </p:nvCxnSpPr>
          <p:spPr>
            <a:xfrm>
              <a:off x="9084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</p:grpSp>
      <p:grpSp>
        <p:nvGrpSpPr>
          <p:cNvPr id="56" name="Gruppieren 153">
            <a:extLst>
              <a:ext uri="{FF2B5EF4-FFF2-40B4-BE49-F238E27FC236}">
                <a16:creationId xmlns:a16="http://schemas.microsoft.com/office/drawing/2014/main" id="{CCB71B7C-0A80-8EE2-8AC0-8F8A57A15EC7}"/>
              </a:ext>
            </a:extLst>
          </p:cNvPr>
          <p:cNvGrpSpPr/>
          <p:nvPr/>
        </p:nvGrpSpPr>
        <p:grpSpPr>
          <a:xfrm>
            <a:off x="7175526" y="753915"/>
            <a:ext cx="4476236" cy="104643"/>
            <a:chOff x="5171723" y="5581650"/>
            <a:chExt cx="3912480" cy="180000"/>
          </a:xfrm>
        </p:grpSpPr>
        <p:cxnSp>
          <p:nvCxnSpPr>
            <p:cNvPr id="57" name="Gerade Verbindung 154">
              <a:extLst>
                <a:ext uri="{FF2B5EF4-FFF2-40B4-BE49-F238E27FC236}">
                  <a16:creationId xmlns:a16="http://schemas.microsoft.com/office/drawing/2014/main" id="{F2759A22-7983-ECEB-F0FF-04CD5F8B85BD}"/>
                </a:ext>
              </a:extLst>
            </p:cNvPr>
            <p:cNvCxnSpPr/>
            <p:nvPr/>
          </p:nvCxnSpPr>
          <p:spPr>
            <a:xfrm>
              <a:off x="517172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8" name="Gerade Verbindung 155">
              <a:extLst>
                <a:ext uri="{FF2B5EF4-FFF2-40B4-BE49-F238E27FC236}">
                  <a16:creationId xmlns:a16="http://schemas.microsoft.com/office/drawing/2014/main" id="{EC88A9A8-3CB8-543E-838D-F939534D453E}"/>
                </a:ext>
              </a:extLst>
            </p:cNvPr>
            <p:cNvCxnSpPr/>
            <p:nvPr/>
          </p:nvCxnSpPr>
          <p:spPr>
            <a:xfrm>
              <a:off x="5272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59" name="Gerade Verbindung 156">
              <a:extLst>
                <a:ext uri="{FF2B5EF4-FFF2-40B4-BE49-F238E27FC236}">
                  <a16:creationId xmlns:a16="http://schemas.microsoft.com/office/drawing/2014/main" id="{31DAEAF0-B337-8C83-0702-F623557F7F32}"/>
                </a:ext>
              </a:extLst>
            </p:cNvPr>
            <p:cNvCxnSpPr/>
            <p:nvPr/>
          </p:nvCxnSpPr>
          <p:spPr>
            <a:xfrm>
              <a:off x="5372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0" name="Gerade Verbindung 157">
              <a:extLst>
                <a:ext uri="{FF2B5EF4-FFF2-40B4-BE49-F238E27FC236}">
                  <a16:creationId xmlns:a16="http://schemas.microsoft.com/office/drawing/2014/main" id="{15EFCA4D-E502-B91F-04E4-8D7E8B801E42}"/>
                </a:ext>
              </a:extLst>
            </p:cNvPr>
            <p:cNvCxnSpPr/>
            <p:nvPr/>
          </p:nvCxnSpPr>
          <p:spPr>
            <a:xfrm>
              <a:off x="5472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1" name="Gerade Verbindung 158">
              <a:extLst>
                <a:ext uri="{FF2B5EF4-FFF2-40B4-BE49-F238E27FC236}">
                  <a16:creationId xmlns:a16="http://schemas.microsoft.com/office/drawing/2014/main" id="{4BF40E4D-134F-D297-EB16-9697ABF99761}"/>
                </a:ext>
              </a:extLst>
            </p:cNvPr>
            <p:cNvCxnSpPr/>
            <p:nvPr/>
          </p:nvCxnSpPr>
          <p:spPr>
            <a:xfrm>
              <a:off x="5573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2" name="Gerade Verbindung 159">
              <a:extLst>
                <a:ext uri="{FF2B5EF4-FFF2-40B4-BE49-F238E27FC236}">
                  <a16:creationId xmlns:a16="http://schemas.microsoft.com/office/drawing/2014/main" id="{51FE2346-2917-2FFC-542C-0FA3F47FFD0A}"/>
                </a:ext>
              </a:extLst>
            </p:cNvPr>
            <p:cNvCxnSpPr/>
            <p:nvPr/>
          </p:nvCxnSpPr>
          <p:spPr>
            <a:xfrm>
              <a:off x="5673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3" name="Gerade Verbindung 160">
              <a:extLst>
                <a:ext uri="{FF2B5EF4-FFF2-40B4-BE49-F238E27FC236}">
                  <a16:creationId xmlns:a16="http://schemas.microsoft.com/office/drawing/2014/main" id="{875D34D6-D835-7CC4-F391-A91BCFC8A9E4}"/>
                </a:ext>
              </a:extLst>
            </p:cNvPr>
            <p:cNvCxnSpPr/>
            <p:nvPr/>
          </p:nvCxnSpPr>
          <p:spPr>
            <a:xfrm>
              <a:off x="5773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4" name="Gerade Verbindung 161">
              <a:extLst>
                <a:ext uri="{FF2B5EF4-FFF2-40B4-BE49-F238E27FC236}">
                  <a16:creationId xmlns:a16="http://schemas.microsoft.com/office/drawing/2014/main" id="{C9B0E331-8019-7CDA-EB8F-EE5808A9545A}"/>
                </a:ext>
              </a:extLst>
            </p:cNvPr>
            <p:cNvCxnSpPr/>
            <p:nvPr/>
          </p:nvCxnSpPr>
          <p:spPr>
            <a:xfrm>
              <a:off x="5873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5" name="Gerade Verbindung 162">
              <a:extLst>
                <a:ext uri="{FF2B5EF4-FFF2-40B4-BE49-F238E27FC236}">
                  <a16:creationId xmlns:a16="http://schemas.microsoft.com/office/drawing/2014/main" id="{0A96B7A3-65AA-445D-9E91-8C7B39C6C461}"/>
                </a:ext>
              </a:extLst>
            </p:cNvPr>
            <p:cNvCxnSpPr/>
            <p:nvPr/>
          </p:nvCxnSpPr>
          <p:spPr>
            <a:xfrm>
              <a:off x="5974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6" name="Gerade Verbindung 163">
              <a:extLst>
                <a:ext uri="{FF2B5EF4-FFF2-40B4-BE49-F238E27FC236}">
                  <a16:creationId xmlns:a16="http://schemas.microsoft.com/office/drawing/2014/main" id="{4CE4E8D4-C020-3539-A182-CA4AC31EFED7}"/>
                </a:ext>
              </a:extLst>
            </p:cNvPr>
            <p:cNvCxnSpPr/>
            <p:nvPr/>
          </p:nvCxnSpPr>
          <p:spPr>
            <a:xfrm>
              <a:off x="6074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7" name="Gerade Verbindung 164">
              <a:extLst>
                <a:ext uri="{FF2B5EF4-FFF2-40B4-BE49-F238E27FC236}">
                  <a16:creationId xmlns:a16="http://schemas.microsoft.com/office/drawing/2014/main" id="{12853877-C0D2-1D03-7D22-67260CDA711D}"/>
                </a:ext>
              </a:extLst>
            </p:cNvPr>
            <p:cNvCxnSpPr/>
            <p:nvPr/>
          </p:nvCxnSpPr>
          <p:spPr>
            <a:xfrm>
              <a:off x="6174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8" name="Gerade Verbindung 165">
              <a:extLst>
                <a:ext uri="{FF2B5EF4-FFF2-40B4-BE49-F238E27FC236}">
                  <a16:creationId xmlns:a16="http://schemas.microsoft.com/office/drawing/2014/main" id="{19ECC21D-0C26-41DB-C092-F58FDAF54B46}"/>
                </a:ext>
              </a:extLst>
            </p:cNvPr>
            <p:cNvCxnSpPr/>
            <p:nvPr/>
          </p:nvCxnSpPr>
          <p:spPr>
            <a:xfrm>
              <a:off x="6275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69" name="Gerade Verbindung 166">
              <a:extLst>
                <a:ext uri="{FF2B5EF4-FFF2-40B4-BE49-F238E27FC236}">
                  <a16:creationId xmlns:a16="http://schemas.microsoft.com/office/drawing/2014/main" id="{AB8822EA-B837-209C-1318-1E98CF7074C2}"/>
                </a:ext>
              </a:extLst>
            </p:cNvPr>
            <p:cNvCxnSpPr/>
            <p:nvPr/>
          </p:nvCxnSpPr>
          <p:spPr>
            <a:xfrm>
              <a:off x="6375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0" name="Gerade Verbindung 167">
              <a:extLst>
                <a:ext uri="{FF2B5EF4-FFF2-40B4-BE49-F238E27FC236}">
                  <a16:creationId xmlns:a16="http://schemas.microsoft.com/office/drawing/2014/main" id="{381EA615-6DEC-398B-C180-21F7827D1D8D}"/>
                </a:ext>
              </a:extLst>
            </p:cNvPr>
            <p:cNvCxnSpPr/>
            <p:nvPr/>
          </p:nvCxnSpPr>
          <p:spPr>
            <a:xfrm>
              <a:off x="6475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1" name="Gerade Verbindung 168">
              <a:extLst>
                <a:ext uri="{FF2B5EF4-FFF2-40B4-BE49-F238E27FC236}">
                  <a16:creationId xmlns:a16="http://schemas.microsoft.com/office/drawing/2014/main" id="{0237117B-37C1-0B29-A5B3-5C1D582AD1F9}"/>
                </a:ext>
              </a:extLst>
            </p:cNvPr>
            <p:cNvCxnSpPr/>
            <p:nvPr/>
          </p:nvCxnSpPr>
          <p:spPr>
            <a:xfrm>
              <a:off x="6576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2" name="Gerade Verbindung 169">
              <a:extLst>
                <a:ext uri="{FF2B5EF4-FFF2-40B4-BE49-F238E27FC236}">
                  <a16:creationId xmlns:a16="http://schemas.microsoft.com/office/drawing/2014/main" id="{F0193CAA-8B16-5740-3849-C7D03CD7AB7B}"/>
                </a:ext>
              </a:extLst>
            </p:cNvPr>
            <p:cNvCxnSpPr/>
            <p:nvPr/>
          </p:nvCxnSpPr>
          <p:spPr>
            <a:xfrm>
              <a:off x="66765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3" name="Gerade Verbindung 170">
              <a:extLst>
                <a:ext uri="{FF2B5EF4-FFF2-40B4-BE49-F238E27FC236}">
                  <a16:creationId xmlns:a16="http://schemas.microsoft.com/office/drawing/2014/main" id="{9DD76BB0-C999-4D76-7FEB-39B99908019B}"/>
                </a:ext>
              </a:extLst>
            </p:cNvPr>
            <p:cNvCxnSpPr/>
            <p:nvPr/>
          </p:nvCxnSpPr>
          <p:spPr>
            <a:xfrm>
              <a:off x="67768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4" name="Gerade Verbindung 171">
              <a:extLst>
                <a:ext uri="{FF2B5EF4-FFF2-40B4-BE49-F238E27FC236}">
                  <a16:creationId xmlns:a16="http://schemas.microsoft.com/office/drawing/2014/main" id="{81DD6B80-7846-591D-6B51-0BB19B85A795}"/>
                </a:ext>
              </a:extLst>
            </p:cNvPr>
            <p:cNvCxnSpPr/>
            <p:nvPr/>
          </p:nvCxnSpPr>
          <p:spPr>
            <a:xfrm>
              <a:off x="68771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5" name="Gerade Verbindung 172">
              <a:extLst>
                <a:ext uri="{FF2B5EF4-FFF2-40B4-BE49-F238E27FC236}">
                  <a16:creationId xmlns:a16="http://schemas.microsoft.com/office/drawing/2014/main" id="{A54318D9-C74A-D674-33B9-05F30EE067BA}"/>
                </a:ext>
              </a:extLst>
            </p:cNvPr>
            <p:cNvCxnSpPr/>
            <p:nvPr/>
          </p:nvCxnSpPr>
          <p:spPr>
            <a:xfrm>
              <a:off x="69774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6" name="Gerade Verbindung 173">
              <a:extLst>
                <a:ext uri="{FF2B5EF4-FFF2-40B4-BE49-F238E27FC236}">
                  <a16:creationId xmlns:a16="http://schemas.microsoft.com/office/drawing/2014/main" id="{D5249D63-C996-44E2-6EAA-AA0A2BBDE638}"/>
                </a:ext>
              </a:extLst>
            </p:cNvPr>
            <p:cNvCxnSpPr/>
            <p:nvPr/>
          </p:nvCxnSpPr>
          <p:spPr>
            <a:xfrm>
              <a:off x="70778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7" name="Gerade Verbindung 174">
              <a:extLst>
                <a:ext uri="{FF2B5EF4-FFF2-40B4-BE49-F238E27FC236}">
                  <a16:creationId xmlns:a16="http://schemas.microsoft.com/office/drawing/2014/main" id="{D1FC01A8-897C-B3C4-14D3-011628E55B19}"/>
                </a:ext>
              </a:extLst>
            </p:cNvPr>
            <p:cNvCxnSpPr/>
            <p:nvPr/>
          </p:nvCxnSpPr>
          <p:spPr>
            <a:xfrm>
              <a:off x="71781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8" name="Gerade Verbindung 175">
              <a:extLst>
                <a:ext uri="{FF2B5EF4-FFF2-40B4-BE49-F238E27FC236}">
                  <a16:creationId xmlns:a16="http://schemas.microsoft.com/office/drawing/2014/main" id="{9905072B-0A39-0AA8-B06E-AC71DCD45A55}"/>
                </a:ext>
              </a:extLst>
            </p:cNvPr>
            <p:cNvCxnSpPr/>
            <p:nvPr/>
          </p:nvCxnSpPr>
          <p:spPr>
            <a:xfrm>
              <a:off x="72784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79" name="Gerade Verbindung 176">
              <a:extLst>
                <a:ext uri="{FF2B5EF4-FFF2-40B4-BE49-F238E27FC236}">
                  <a16:creationId xmlns:a16="http://schemas.microsoft.com/office/drawing/2014/main" id="{317A3F98-0D41-AB06-9F2A-D1DF56467A54}"/>
                </a:ext>
              </a:extLst>
            </p:cNvPr>
            <p:cNvCxnSpPr/>
            <p:nvPr/>
          </p:nvCxnSpPr>
          <p:spPr>
            <a:xfrm>
              <a:off x="73787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0" name="Gerade Verbindung 177">
              <a:extLst>
                <a:ext uri="{FF2B5EF4-FFF2-40B4-BE49-F238E27FC236}">
                  <a16:creationId xmlns:a16="http://schemas.microsoft.com/office/drawing/2014/main" id="{FBDB58B4-AB29-1F2C-42D8-6A93D7F2CEFD}"/>
                </a:ext>
              </a:extLst>
            </p:cNvPr>
            <p:cNvCxnSpPr/>
            <p:nvPr/>
          </p:nvCxnSpPr>
          <p:spPr>
            <a:xfrm>
              <a:off x="74790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1" name="Gerade Verbindung 178">
              <a:extLst>
                <a:ext uri="{FF2B5EF4-FFF2-40B4-BE49-F238E27FC236}">
                  <a16:creationId xmlns:a16="http://schemas.microsoft.com/office/drawing/2014/main" id="{26C3AB6F-16D4-4F2C-D7A7-6750F8370712}"/>
                </a:ext>
              </a:extLst>
            </p:cNvPr>
            <p:cNvCxnSpPr/>
            <p:nvPr/>
          </p:nvCxnSpPr>
          <p:spPr>
            <a:xfrm>
              <a:off x="75794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2" name="Gerade Verbindung 179">
              <a:extLst>
                <a:ext uri="{FF2B5EF4-FFF2-40B4-BE49-F238E27FC236}">
                  <a16:creationId xmlns:a16="http://schemas.microsoft.com/office/drawing/2014/main" id="{127C4F64-B027-B8FC-3553-613778666959}"/>
                </a:ext>
              </a:extLst>
            </p:cNvPr>
            <p:cNvCxnSpPr/>
            <p:nvPr/>
          </p:nvCxnSpPr>
          <p:spPr>
            <a:xfrm>
              <a:off x="76797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3" name="Gerade Verbindung 180">
              <a:extLst>
                <a:ext uri="{FF2B5EF4-FFF2-40B4-BE49-F238E27FC236}">
                  <a16:creationId xmlns:a16="http://schemas.microsoft.com/office/drawing/2014/main" id="{52154361-90D3-1D9D-3C0C-A5F7447A306F}"/>
                </a:ext>
              </a:extLst>
            </p:cNvPr>
            <p:cNvCxnSpPr/>
            <p:nvPr/>
          </p:nvCxnSpPr>
          <p:spPr>
            <a:xfrm>
              <a:off x="77800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4" name="Gerade Verbindung 181">
              <a:extLst>
                <a:ext uri="{FF2B5EF4-FFF2-40B4-BE49-F238E27FC236}">
                  <a16:creationId xmlns:a16="http://schemas.microsoft.com/office/drawing/2014/main" id="{E5EF41B8-D5BA-4ED1-17AB-C4E1DF16291F}"/>
                </a:ext>
              </a:extLst>
            </p:cNvPr>
            <p:cNvCxnSpPr/>
            <p:nvPr/>
          </p:nvCxnSpPr>
          <p:spPr>
            <a:xfrm>
              <a:off x="78803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5" name="Gerade Verbindung 182">
              <a:extLst>
                <a:ext uri="{FF2B5EF4-FFF2-40B4-BE49-F238E27FC236}">
                  <a16:creationId xmlns:a16="http://schemas.microsoft.com/office/drawing/2014/main" id="{DBB2CCE0-F498-12C6-2B57-8332D5564968}"/>
                </a:ext>
              </a:extLst>
            </p:cNvPr>
            <p:cNvCxnSpPr/>
            <p:nvPr/>
          </p:nvCxnSpPr>
          <p:spPr>
            <a:xfrm>
              <a:off x="79806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6" name="Gerade Verbindung 183">
              <a:extLst>
                <a:ext uri="{FF2B5EF4-FFF2-40B4-BE49-F238E27FC236}">
                  <a16:creationId xmlns:a16="http://schemas.microsoft.com/office/drawing/2014/main" id="{F69621A9-99EB-FDA5-C2B9-BF32B128CD0F}"/>
                </a:ext>
              </a:extLst>
            </p:cNvPr>
            <p:cNvCxnSpPr/>
            <p:nvPr/>
          </p:nvCxnSpPr>
          <p:spPr>
            <a:xfrm>
              <a:off x="80810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7" name="Gerade Verbindung 184">
              <a:extLst>
                <a:ext uri="{FF2B5EF4-FFF2-40B4-BE49-F238E27FC236}">
                  <a16:creationId xmlns:a16="http://schemas.microsoft.com/office/drawing/2014/main" id="{D2978CDA-1BE9-48D2-57B8-F5D265EBF5EB}"/>
                </a:ext>
              </a:extLst>
            </p:cNvPr>
            <p:cNvCxnSpPr/>
            <p:nvPr/>
          </p:nvCxnSpPr>
          <p:spPr>
            <a:xfrm>
              <a:off x="81813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8" name="Gerade Verbindung 185">
              <a:extLst>
                <a:ext uri="{FF2B5EF4-FFF2-40B4-BE49-F238E27FC236}">
                  <a16:creationId xmlns:a16="http://schemas.microsoft.com/office/drawing/2014/main" id="{86EFA975-5D80-3402-FA83-8764F95F2845}"/>
                </a:ext>
              </a:extLst>
            </p:cNvPr>
            <p:cNvCxnSpPr/>
            <p:nvPr/>
          </p:nvCxnSpPr>
          <p:spPr>
            <a:xfrm>
              <a:off x="82816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89" name="Gerade Verbindung 186">
              <a:extLst>
                <a:ext uri="{FF2B5EF4-FFF2-40B4-BE49-F238E27FC236}">
                  <a16:creationId xmlns:a16="http://schemas.microsoft.com/office/drawing/2014/main" id="{006017FF-9D22-0D80-C286-4E28F683A0D5}"/>
                </a:ext>
              </a:extLst>
            </p:cNvPr>
            <p:cNvCxnSpPr/>
            <p:nvPr/>
          </p:nvCxnSpPr>
          <p:spPr>
            <a:xfrm>
              <a:off x="83819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0" name="Gerade Verbindung 187">
              <a:extLst>
                <a:ext uri="{FF2B5EF4-FFF2-40B4-BE49-F238E27FC236}">
                  <a16:creationId xmlns:a16="http://schemas.microsoft.com/office/drawing/2014/main" id="{4A279963-9FD9-D382-C270-E0D37F1C2BA4}"/>
                </a:ext>
              </a:extLst>
            </p:cNvPr>
            <p:cNvCxnSpPr/>
            <p:nvPr/>
          </p:nvCxnSpPr>
          <p:spPr>
            <a:xfrm>
              <a:off x="84822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1" name="Gerade Verbindung 188">
              <a:extLst>
                <a:ext uri="{FF2B5EF4-FFF2-40B4-BE49-F238E27FC236}">
                  <a16:creationId xmlns:a16="http://schemas.microsoft.com/office/drawing/2014/main" id="{F7AD8E8C-2D4B-EBBE-06A6-2B29A9B84ED9}"/>
                </a:ext>
              </a:extLst>
            </p:cNvPr>
            <p:cNvCxnSpPr/>
            <p:nvPr/>
          </p:nvCxnSpPr>
          <p:spPr>
            <a:xfrm>
              <a:off x="85826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2" name="Gerade Verbindung 189">
              <a:extLst>
                <a:ext uri="{FF2B5EF4-FFF2-40B4-BE49-F238E27FC236}">
                  <a16:creationId xmlns:a16="http://schemas.microsoft.com/office/drawing/2014/main" id="{A47F3309-F09E-2AE8-F955-D3168973F3D1}"/>
                </a:ext>
              </a:extLst>
            </p:cNvPr>
            <p:cNvCxnSpPr/>
            <p:nvPr/>
          </p:nvCxnSpPr>
          <p:spPr>
            <a:xfrm>
              <a:off x="868292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3" name="Gerade Verbindung 190">
              <a:extLst>
                <a:ext uri="{FF2B5EF4-FFF2-40B4-BE49-F238E27FC236}">
                  <a16:creationId xmlns:a16="http://schemas.microsoft.com/office/drawing/2014/main" id="{A869129D-FA7E-3D11-039D-2F32F8388799}"/>
                </a:ext>
              </a:extLst>
            </p:cNvPr>
            <p:cNvCxnSpPr/>
            <p:nvPr/>
          </p:nvCxnSpPr>
          <p:spPr>
            <a:xfrm>
              <a:off x="878324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4" name="Gerade Verbindung 191">
              <a:extLst>
                <a:ext uri="{FF2B5EF4-FFF2-40B4-BE49-F238E27FC236}">
                  <a16:creationId xmlns:a16="http://schemas.microsoft.com/office/drawing/2014/main" id="{B0158045-AE29-27E5-4639-19E06FA1F4FC}"/>
                </a:ext>
              </a:extLst>
            </p:cNvPr>
            <p:cNvCxnSpPr/>
            <p:nvPr/>
          </p:nvCxnSpPr>
          <p:spPr>
            <a:xfrm>
              <a:off x="888356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5" name="Gerade Verbindung 192">
              <a:extLst>
                <a:ext uri="{FF2B5EF4-FFF2-40B4-BE49-F238E27FC236}">
                  <a16:creationId xmlns:a16="http://schemas.microsoft.com/office/drawing/2014/main" id="{C7B56F54-5859-65CF-903B-CC02607A0111}"/>
                </a:ext>
              </a:extLst>
            </p:cNvPr>
            <p:cNvCxnSpPr/>
            <p:nvPr/>
          </p:nvCxnSpPr>
          <p:spPr>
            <a:xfrm>
              <a:off x="8983883" y="5581650"/>
              <a:ext cx="0" cy="115602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  <p:cxnSp>
          <p:nvCxnSpPr>
            <p:cNvPr id="96" name="Gerade Verbindung 193">
              <a:extLst>
                <a:ext uri="{FF2B5EF4-FFF2-40B4-BE49-F238E27FC236}">
                  <a16:creationId xmlns:a16="http://schemas.microsoft.com/office/drawing/2014/main" id="{B6CF8AE9-0F1E-D22E-9312-9C32EA036B01}"/>
                </a:ext>
              </a:extLst>
            </p:cNvPr>
            <p:cNvCxnSpPr/>
            <p:nvPr/>
          </p:nvCxnSpPr>
          <p:spPr>
            <a:xfrm>
              <a:off x="9084203" y="5581650"/>
              <a:ext cx="0" cy="180000"/>
            </a:xfrm>
            <a:prstGeom prst="line">
              <a:avLst/>
            </a:prstGeom>
            <a:noFill/>
            <a:ln w="9525" cap="flat" cmpd="sng" algn="ctr">
              <a:solidFill>
                <a:srgbClr val="000000">
                  <a:alpha val="20000"/>
                </a:srgbClr>
              </a:solidFill>
              <a:prstDash val="solid"/>
              <a:headEnd type="none" w="med" len="med"/>
              <a:tailEnd type="none" w="med" len="med"/>
            </a:ln>
            <a:effectLst/>
          </p:spPr>
        </p:cxnSp>
      </p:grpSp>
      <p:sp>
        <p:nvSpPr>
          <p:cNvPr id="97" name="Rectangle: Rounded Corners 31">
            <a:extLst>
              <a:ext uri="{FF2B5EF4-FFF2-40B4-BE49-F238E27FC236}">
                <a16:creationId xmlns:a16="http://schemas.microsoft.com/office/drawing/2014/main" id="{9A929CE1-346A-7E2E-E56D-5C2945B964B1}"/>
              </a:ext>
            </a:extLst>
          </p:cNvPr>
          <p:cNvSpPr/>
          <p:nvPr/>
        </p:nvSpPr>
        <p:spPr bwMode="gray">
          <a:xfrm rot="5400000">
            <a:off x="11206034" y="531770"/>
            <a:ext cx="462113" cy="1178713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vert="vert270" lIns="34004" tIns="68008" rIns="34004" bIns="68008" rtlCol="0" anchor="ctr" anchorCtr="0"/>
          <a:lstStyle/>
          <a:p>
            <a:pPr marL="0" marR="0" lvl="0" indent="0" algn="ctr" defTabSz="863493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ct val="100000"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High</a:t>
            </a:r>
          </a:p>
        </p:txBody>
      </p:sp>
      <p:sp>
        <p:nvSpPr>
          <p:cNvPr id="98" name="Rectangle 12">
            <a:extLst>
              <a:ext uri="{FF2B5EF4-FFF2-40B4-BE49-F238E27FC236}">
                <a16:creationId xmlns:a16="http://schemas.microsoft.com/office/drawing/2014/main" id="{A7A66019-F1C5-225D-4B76-C38269A590C8}"/>
              </a:ext>
            </a:extLst>
          </p:cNvPr>
          <p:cNvSpPr/>
          <p:nvPr/>
        </p:nvSpPr>
        <p:spPr bwMode="gray">
          <a:xfrm>
            <a:off x="6788962" y="939709"/>
            <a:ext cx="1210675" cy="412475"/>
          </a:xfrm>
          <a:prstGeom prst="rect">
            <a:avLst/>
          </a:prstGeom>
          <a:noFill/>
          <a:ln w="12700" algn="ctr">
            <a:noFill/>
            <a:miter lim="800000"/>
            <a:headEnd/>
            <a:tailEnd/>
          </a:ln>
        </p:spPr>
        <p:txBody>
          <a:bodyPr lIns="89977" tIns="71981" rIns="89977" bIns="71981" rtlCol="0" anchor="ctr"/>
          <a:lstStyle/>
          <a:p>
            <a:pPr marL="0" marR="0" lvl="0" indent="0" algn="ctr" defTabSz="914126" rtl="0" eaLnBrk="1" fontAlgn="base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0AB00"/>
              </a:buClr>
              <a:buSzPct val="80000"/>
              <a:buFontTx/>
              <a:buNone/>
              <a:tabLst/>
              <a:defRPr/>
            </a:pPr>
            <a:r>
              <a:rPr kumimoji="0" lang="en-US" sz="1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Arial Unicode MS" pitchFamily="34" charset="-128"/>
                <a:cs typeface="Arial Unicode MS" pitchFamily="34" charset="-128"/>
              </a:rPr>
              <a:t>Low </a:t>
            </a:r>
          </a:p>
        </p:txBody>
      </p: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566DE64A-7A62-64D8-C2BF-DAA513BCD2EF}"/>
              </a:ext>
            </a:extLst>
          </p:cNvPr>
          <p:cNvGrpSpPr/>
          <p:nvPr/>
        </p:nvGrpSpPr>
        <p:grpSpPr>
          <a:xfrm>
            <a:off x="9178318" y="188379"/>
            <a:ext cx="999502" cy="1043261"/>
            <a:chOff x="8370369" y="199396"/>
            <a:chExt cx="999502" cy="1043261"/>
          </a:xfrm>
        </p:grpSpPr>
        <p:grpSp>
          <p:nvGrpSpPr>
            <p:cNvPr id="99" name="Group 98">
              <a:extLst>
                <a:ext uri="{FF2B5EF4-FFF2-40B4-BE49-F238E27FC236}">
                  <a16:creationId xmlns:a16="http://schemas.microsoft.com/office/drawing/2014/main" id="{EF86074E-4FD8-C50B-EB3D-0312D8627E7E}"/>
                </a:ext>
              </a:extLst>
            </p:cNvPr>
            <p:cNvGrpSpPr/>
            <p:nvPr/>
          </p:nvGrpSpPr>
          <p:grpSpPr>
            <a:xfrm>
              <a:off x="8370369" y="548161"/>
              <a:ext cx="999502" cy="694496"/>
              <a:chOff x="7361598" y="2818233"/>
              <a:chExt cx="708268" cy="358296"/>
            </a:xfrm>
          </p:grpSpPr>
          <p:grpSp>
            <p:nvGrpSpPr>
              <p:cNvPr id="100" name="Gruppieren 7182">
                <a:extLst>
                  <a:ext uri="{FF2B5EF4-FFF2-40B4-BE49-F238E27FC236}">
                    <a16:creationId xmlns:a16="http://schemas.microsoft.com/office/drawing/2014/main" id="{3576A872-FC9D-984F-5CCE-F15C2F4FA5B1}"/>
                  </a:ext>
                </a:extLst>
              </p:cNvPr>
              <p:cNvGrpSpPr/>
              <p:nvPr/>
            </p:nvGrpSpPr>
            <p:grpSpPr>
              <a:xfrm>
                <a:off x="7361598" y="3068034"/>
                <a:ext cx="708268" cy="108495"/>
                <a:chOff x="3757326" y="2247701"/>
                <a:chExt cx="1660265" cy="186893"/>
              </a:xfrm>
            </p:grpSpPr>
            <p:sp>
              <p:nvSpPr>
                <p:cNvPr id="106" name="Richtungspfeil 53">
                  <a:extLst>
                    <a:ext uri="{FF2B5EF4-FFF2-40B4-BE49-F238E27FC236}">
                      <a16:creationId xmlns:a16="http://schemas.microsoft.com/office/drawing/2014/main" id="{97C338AF-B04A-4B7C-629E-A771553B94AD}"/>
                    </a:ext>
                  </a:extLst>
                </p:cNvPr>
                <p:cNvSpPr/>
                <p:nvPr/>
              </p:nvSpPr>
              <p:spPr bwMode="gray">
                <a:xfrm flipH="1">
                  <a:off x="3757326" y="2247701"/>
                  <a:ext cx="830127" cy="186893"/>
                </a:xfrm>
                <a:prstGeom prst="homePlate">
                  <a:avLst>
                    <a:gd name="adj" fmla="val 38366"/>
                  </a:avLst>
                </a:prstGeom>
                <a:gradFill>
                  <a:gsLst>
                    <a:gs pos="0">
                      <a:srgbClr val="008FD3">
                        <a:alpha val="0"/>
                      </a:srgbClr>
                    </a:gs>
                    <a:gs pos="100000">
                      <a:srgbClr val="008FD3">
                        <a:lumMod val="75000"/>
                      </a:srgbClr>
                    </a:gs>
                  </a:gsLst>
                  <a:lin ang="0" scaled="0"/>
                </a:gradFill>
                <a:ln w="12700" algn="ctr">
                  <a:noFill/>
                  <a:miter lim="800000"/>
                  <a:headEnd/>
                  <a:tailEnd/>
                </a:ln>
              </p:spPr>
              <p:txBody>
                <a:bodyPr lIns="89977" tIns="71981" rIns="89977" bIns="71981" rtlCol="0" anchor="ctr"/>
                <a:lstStyle/>
                <a:p>
                  <a:pPr marL="0" marR="0" lvl="0" indent="0" algn="ctr" defTabSz="914126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de-DE" sz="1200" b="0" i="0" u="none" strike="noStrike" kern="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  <p:sp>
              <p:nvSpPr>
                <p:cNvPr id="107" name="Richtungspfeil 54">
                  <a:extLst>
                    <a:ext uri="{FF2B5EF4-FFF2-40B4-BE49-F238E27FC236}">
                      <a16:creationId xmlns:a16="http://schemas.microsoft.com/office/drawing/2014/main" id="{991F1E1F-4590-10C3-D60B-5446F1F92823}"/>
                    </a:ext>
                  </a:extLst>
                </p:cNvPr>
                <p:cNvSpPr/>
                <p:nvPr/>
              </p:nvSpPr>
              <p:spPr bwMode="gray">
                <a:xfrm>
                  <a:off x="4587462" y="2247701"/>
                  <a:ext cx="830129" cy="186893"/>
                </a:xfrm>
                <a:prstGeom prst="homePlate">
                  <a:avLst>
                    <a:gd name="adj" fmla="val 38366"/>
                  </a:avLst>
                </a:prstGeom>
                <a:gradFill>
                  <a:gsLst>
                    <a:gs pos="0">
                      <a:srgbClr val="F0AB00">
                        <a:lumMod val="20000"/>
                        <a:lumOff val="80000"/>
                      </a:srgbClr>
                    </a:gs>
                    <a:gs pos="100000">
                      <a:srgbClr val="F0AB00"/>
                    </a:gs>
                  </a:gsLst>
                  <a:lin ang="0" scaled="0"/>
                </a:gradFill>
                <a:ln w="12700" algn="ctr">
                  <a:noFill/>
                  <a:miter lim="800000"/>
                  <a:headEnd/>
                  <a:tailEnd/>
                </a:ln>
              </p:spPr>
              <p:txBody>
                <a:bodyPr lIns="89977" tIns="71981" rIns="89977" bIns="71981" rtlCol="0" anchor="ctr"/>
                <a:lstStyle/>
                <a:p>
                  <a:pPr marL="0" marR="0" lvl="0" indent="0" algn="ctr" defTabSz="914126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de-DE" sz="1200" b="0" i="0" u="none" strike="noStrike" kern="0" cap="none" spc="0" normalizeH="0" baseline="0" noProof="0" dirty="0" err="1">
                    <a:ln>
                      <a:noFill/>
                    </a:ln>
                    <a:solidFill>
                      <a:srgbClr val="FFFFFF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</p:grpSp>
          <p:grpSp>
            <p:nvGrpSpPr>
              <p:cNvPr id="101" name="Group 100">
                <a:extLst>
                  <a:ext uri="{FF2B5EF4-FFF2-40B4-BE49-F238E27FC236}">
                    <a16:creationId xmlns:a16="http://schemas.microsoft.com/office/drawing/2014/main" id="{A711F804-AAFE-4BE8-837D-222212EFC41F}"/>
                  </a:ext>
                </a:extLst>
              </p:cNvPr>
              <p:cNvGrpSpPr/>
              <p:nvPr/>
            </p:nvGrpSpPr>
            <p:grpSpPr>
              <a:xfrm>
                <a:off x="7617941" y="2818233"/>
                <a:ext cx="198965" cy="298450"/>
                <a:chOff x="7617941" y="2818233"/>
                <a:chExt cx="198965" cy="298450"/>
              </a:xfrm>
            </p:grpSpPr>
            <p:sp>
              <p:nvSpPr>
                <p:cNvPr id="102" name="Freeform 7">
                  <a:extLst>
                    <a:ext uri="{FF2B5EF4-FFF2-40B4-BE49-F238E27FC236}">
                      <a16:creationId xmlns:a16="http://schemas.microsoft.com/office/drawing/2014/main" id="{B666CA76-45B0-8B1A-19ED-B23AAC9A809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7617941" y="2818233"/>
                  <a:ext cx="198965" cy="298450"/>
                </a:xfrm>
                <a:custGeom>
                  <a:avLst/>
                  <a:gdLst>
                    <a:gd name="T0" fmla="*/ 83 w 796"/>
                    <a:gd name="T1" fmla="*/ 0 h 1193"/>
                    <a:gd name="T2" fmla="*/ 713 w 796"/>
                    <a:gd name="T3" fmla="*/ 0 h 1193"/>
                    <a:gd name="T4" fmla="*/ 796 w 796"/>
                    <a:gd name="T5" fmla="*/ 83 h 1193"/>
                    <a:gd name="T6" fmla="*/ 796 w 796"/>
                    <a:gd name="T7" fmla="*/ 876 h 1193"/>
                    <a:gd name="T8" fmla="*/ 398 w 796"/>
                    <a:gd name="T9" fmla="*/ 1193 h 1193"/>
                    <a:gd name="T10" fmla="*/ 0 w 796"/>
                    <a:gd name="T11" fmla="*/ 876 h 1193"/>
                    <a:gd name="T12" fmla="*/ 0 w 796"/>
                    <a:gd name="T13" fmla="*/ 83 h 1193"/>
                    <a:gd name="T14" fmla="*/ 83 w 796"/>
                    <a:gd name="T15" fmla="*/ 0 h 119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796" h="1193">
                      <a:moveTo>
                        <a:pt x="83" y="0"/>
                      </a:moveTo>
                      <a:lnTo>
                        <a:pt x="713" y="0"/>
                      </a:lnTo>
                      <a:cubicBezTo>
                        <a:pt x="758" y="0"/>
                        <a:pt x="796" y="38"/>
                        <a:pt x="796" y="83"/>
                      </a:cubicBezTo>
                      <a:lnTo>
                        <a:pt x="796" y="876"/>
                      </a:lnTo>
                      <a:lnTo>
                        <a:pt x="398" y="1193"/>
                      </a:lnTo>
                      <a:lnTo>
                        <a:pt x="0" y="876"/>
                      </a:lnTo>
                      <a:lnTo>
                        <a:pt x="0" y="83"/>
                      </a:lnTo>
                      <a:cubicBezTo>
                        <a:pt x="0" y="38"/>
                        <a:pt x="38" y="0"/>
                        <a:pt x="83" y="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 vert="horz" wrap="square" lIns="91416" tIns="45708" rIns="91416" bIns="45708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marR="0" lvl="0" indent="0" algn="l" defTabSz="1088449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de-DE" sz="16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/>
                    <a:ea typeface="+mn-ea"/>
                    <a:cs typeface="+mn-cs"/>
                  </a:endParaRPr>
                </a:p>
              </p:txBody>
            </p:sp>
            <p:cxnSp>
              <p:nvCxnSpPr>
                <p:cNvPr id="103" name="Gerade Verbindung 7181">
                  <a:extLst>
                    <a:ext uri="{FF2B5EF4-FFF2-40B4-BE49-F238E27FC236}">
                      <a16:creationId xmlns:a16="http://schemas.microsoft.com/office/drawing/2014/main" id="{8A94675A-9828-1D26-ABBC-B9E9EEEF418A}"/>
                    </a:ext>
                  </a:extLst>
                </p:cNvPr>
                <p:cNvCxnSpPr/>
                <p:nvPr/>
              </p:nvCxnSpPr>
              <p:spPr>
                <a:xfrm>
                  <a:off x="7717424" y="2818233"/>
                  <a:ext cx="0" cy="124230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104" name="Gerade Verbindung 69">
                  <a:extLst>
                    <a:ext uri="{FF2B5EF4-FFF2-40B4-BE49-F238E27FC236}">
                      <a16:creationId xmlns:a16="http://schemas.microsoft.com/office/drawing/2014/main" id="{8B107568-05EB-48D3-5977-FD1F874018DE}"/>
                    </a:ext>
                  </a:extLst>
                </p:cNvPr>
                <p:cNvCxnSpPr/>
                <p:nvPr/>
              </p:nvCxnSpPr>
              <p:spPr>
                <a:xfrm>
                  <a:off x="7667747" y="2818233"/>
                  <a:ext cx="0" cy="105636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  <p:cxnSp>
              <p:nvCxnSpPr>
                <p:cNvPr id="105" name="Gerade Verbindung 71">
                  <a:extLst>
                    <a:ext uri="{FF2B5EF4-FFF2-40B4-BE49-F238E27FC236}">
                      <a16:creationId xmlns:a16="http://schemas.microsoft.com/office/drawing/2014/main" id="{5137778E-495A-B0BE-0E28-A03B28DA7E8F}"/>
                    </a:ext>
                  </a:extLst>
                </p:cNvPr>
                <p:cNvCxnSpPr/>
                <p:nvPr/>
              </p:nvCxnSpPr>
              <p:spPr>
                <a:xfrm>
                  <a:off x="7767186" y="2818233"/>
                  <a:ext cx="0" cy="105636"/>
                </a:xfrm>
                <a:prstGeom prst="line">
                  <a:avLst/>
                </a:prstGeom>
                <a:noFill/>
                <a:ln w="12700" cap="flat" cmpd="sng" algn="ctr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effectLst/>
              </p:spPr>
            </p:cxnSp>
          </p:grpSp>
        </p:grpSp>
        <p:sp>
          <p:nvSpPr>
            <p:cNvPr id="114" name="TextBox 113">
              <a:extLst>
                <a:ext uri="{FF2B5EF4-FFF2-40B4-BE49-F238E27FC236}">
                  <a16:creationId xmlns:a16="http://schemas.microsoft.com/office/drawing/2014/main" id="{BEFAB747-A706-E9B2-48A1-BE4FE0BDAB61}"/>
                </a:ext>
              </a:extLst>
            </p:cNvPr>
            <p:cNvSpPr txBox="1"/>
            <p:nvPr/>
          </p:nvSpPr>
          <p:spPr>
            <a:xfrm>
              <a:off x="8633092" y="199396"/>
              <a:ext cx="595619" cy="40011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66</a:t>
              </a:r>
              <a:endParaRPr lang="en-GB" sz="2000" dirty="0"/>
            </a:p>
          </p:txBody>
        </p:sp>
      </p:grpSp>
      <p:sp>
        <p:nvSpPr>
          <p:cNvPr id="116" name="TextBox 115">
            <a:extLst>
              <a:ext uri="{FF2B5EF4-FFF2-40B4-BE49-F238E27FC236}">
                <a16:creationId xmlns:a16="http://schemas.microsoft.com/office/drawing/2014/main" id="{7ABAA4DC-3523-2389-79D6-459D56ECEF74}"/>
              </a:ext>
            </a:extLst>
          </p:cNvPr>
          <p:cNvSpPr txBox="1"/>
          <p:nvPr/>
        </p:nvSpPr>
        <p:spPr>
          <a:xfrm>
            <a:off x="177236" y="1116974"/>
            <a:ext cx="91106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Masculinity &amp; Femininity – 66 (Moderately High)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F5E01412-F027-7BE5-D6B1-47233B29F753}"/>
              </a:ext>
            </a:extLst>
          </p:cNvPr>
          <p:cNvSpPr txBox="1"/>
          <p:nvPr/>
        </p:nvSpPr>
        <p:spPr>
          <a:xfrm>
            <a:off x="6616662" y="321215"/>
            <a:ext cx="29024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Masculinity &amp; Femininity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20EEE0-BBD5-72BB-6A35-2554536769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5000"/>
          </a:blip>
          <a:stretch>
            <a:fillRect/>
          </a:stretch>
        </p:blipFill>
        <p:spPr>
          <a:xfrm>
            <a:off x="6360982" y="2226120"/>
            <a:ext cx="5513028" cy="38437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946254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239;p28">
            <a:extLst>
              <a:ext uri="{FF2B5EF4-FFF2-40B4-BE49-F238E27FC236}">
                <a16:creationId xmlns:a16="http://schemas.microsoft.com/office/drawing/2014/main" id="{D1ADF57E-A005-864C-B452-B9F1733E149E}"/>
              </a:ext>
            </a:extLst>
          </p:cNvPr>
          <p:cNvSpPr/>
          <p:nvPr/>
        </p:nvSpPr>
        <p:spPr>
          <a:xfrm flipV="1">
            <a:off x="1727099" y="-930937"/>
            <a:ext cx="8737802" cy="8737802"/>
          </a:xfrm>
          <a:prstGeom prst="ellipse">
            <a:avLst/>
          </a:prstGeom>
          <a:solidFill>
            <a:srgbClr val="FFFFFF">
              <a:alpha val="72000"/>
            </a:srgbClr>
          </a:solidFill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algn="ctr" defTabSz="457109">
              <a:buClr>
                <a:srgbClr val="FFFFFF"/>
              </a:buClr>
              <a:buSzPts val="1100"/>
              <a:defRPr/>
            </a:pPr>
            <a:endParaRPr sz="1467" b="1" dirty="0">
              <a:solidFill>
                <a:srgbClr val="000000"/>
              </a:solidFill>
              <a:latin typeface="Century Gothic" panose="020B0502020202020204" pitchFamily="34" charset="0"/>
              <a:ea typeface="Helvetica Neue"/>
              <a:cs typeface="Helvetica Neue"/>
              <a:sym typeface="Helvetica Neue"/>
            </a:endParaRPr>
          </a:p>
        </p:txBody>
      </p:sp>
      <p:sp>
        <p:nvSpPr>
          <p:cNvPr id="64" name="Inhaltsplatzhalter 4">
            <a:extLst>
              <a:ext uri="{FF2B5EF4-FFF2-40B4-BE49-F238E27FC236}">
                <a16:creationId xmlns:a16="http://schemas.microsoft.com/office/drawing/2014/main" id="{A65C535B-B8AD-6349-B32A-98E7CB37FB72}"/>
              </a:ext>
            </a:extLst>
          </p:cNvPr>
          <p:cNvSpPr txBox="1">
            <a:spLocks/>
          </p:cNvSpPr>
          <p:nvPr/>
        </p:nvSpPr>
        <p:spPr>
          <a:xfrm flipH="1">
            <a:off x="1251206" y="1322700"/>
            <a:ext cx="1891423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72967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§"/>
              <a:defRPr sz="23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1pPr>
            <a:lvl2pPr marL="807798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20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2pPr>
            <a:lvl3pPr marL="1080764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9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3pPr>
            <a:lvl4pPr marL="1436256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4pPr>
            <a:lvl5pPr marL="1793335" indent="-179335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5pPr>
            <a:lvl6pPr marL="2513847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0910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7972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034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088449">
              <a:spcBef>
                <a:spcPts val="600"/>
              </a:spcBef>
              <a:buSzPts val="1000"/>
              <a:buNone/>
              <a:tabLst>
                <a:tab pos="457063" algn="l"/>
              </a:tabLst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Guanxi* is central to Chinese business — trust and personal relationships determine access and cooperation.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Inhaltsplatzhalter 4">
            <a:extLst>
              <a:ext uri="{FF2B5EF4-FFF2-40B4-BE49-F238E27FC236}">
                <a16:creationId xmlns:a16="http://schemas.microsoft.com/office/drawing/2014/main" id="{ED205892-B86A-4649-AF08-52D25DB8C2A2}"/>
              </a:ext>
            </a:extLst>
          </p:cNvPr>
          <p:cNvSpPr txBox="1">
            <a:spLocks/>
          </p:cNvSpPr>
          <p:nvPr/>
        </p:nvSpPr>
        <p:spPr>
          <a:xfrm flipH="1">
            <a:off x="890788" y="3132288"/>
            <a:ext cx="1787247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72967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§"/>
              <a:defRPr sz="23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1pPr>
            <a:lvl2pPr marL="807798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20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2pPr>
            <a:lvl3pPr marL="1080764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9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3pPr>
            <a:lvl4pPr marL="1436256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4pPr>
            <a:lvl5pPr marL="1793335" indent="-179335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5pPr>
            <a:lvl6pPr marL="2513847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0910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7972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034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088449">
              <a:spcBef>
                <a:spcPts val="600"/>
              </a:spcBef>
              <a:buSzPts val="1000"/>
              <a:buNone/>
              <a:tabLst>
                <a:tab pos="457063" algn="l"/>
              </a:tabLst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is more open within in-groups; out-groups receive more formal, cautious, and polite communication.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Inhaltsplatzhalter 4">
            <a:extLst>
              <a:ext uri="{FF2B5EF4-FFF2-40B4-BE49-F238E27FC236}">
                <a16:creationId xmlns:a16="http://schemas.microsoft.com/office/drawing/2014/main" id="{671C7CDB-ED6B-C041-8A5A-79AD57A10A33}"/>
              </a:ext>
            </a:extLst>
          </p:cNvPr>
          <p:cNvSpPr txBox="1">
            <a:spLocks/>
          </p:cNvSpPr>
          <p:nvPr/>
        </p:nvSpPr>
        <p:spPr>
          <a:xfrm flipH="1">
            <a:off x="1073140" y="4894021"/>
            <a:ext cx="2332163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72967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§"/>
              <a:defRPr sz="23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1pPr>
            <a:lvl2pPr marL="807798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20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2pPr>
            <a:lvl3pPr marL="1080764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9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3pPr>
            <a:lvl4pPr marL="1436256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4pPr>
            <a:lvl5pPr marL="1793335" indent="-179335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5pPr>
            <a:lvl6pPr marL="2513847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0910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7972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034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088449">
              <a:spcBef>
                <a:spcPts val="600"/>
              </a:spcBef>
              <a:buSzPts val="1000"/>
              <a:buNone/>
              <a:tabLst>
                <a:tab pos="457063" algn="l"/>
              </a:tabLst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Maintaining ‘face’ guides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— people avoid public disagreement and communicate indirectly to protect social harmony.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3864E4A1-0A04-F440-A618-3B3D490A34EF}"/>
              </a:ext>
            </a:extLst>
          </p:cNvPr>
          <p:cNvSpPr/>
          <p:nvPr/>
        </p:nvSpPr>
        <p:spPr>
          <a:xfrm>
            <a:off x="4617264" y="1999915"/>
            <a:ext cx="2851588" cy="2851588"/>
          </a:xfrm>
          <a:prstGeom prst="ellipse">
            <a:avLst/>
          </a:prstGeom>
          <a:solidFill>
            <a:srgbClr val="F4F1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109">
              <a:defRPr/>
            </a:pPr>
            <a:endParaRPr lang="en-US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84" name="Arc 83">
            <a:extLst>
              <a:ext uri="{FF2B5EF4-FFF2-40B4-BE49-F238E27FC236}">
                <a16:creationId xmlns:a16="http://schemas.microsoft.com/office/drawing/2014/main" id="{69D33389-1CD4-9545-A039-F12BF009E43D}"/>
              </a:ext>
            </a:extLst>
          </p:cNvPr>
          <p:cNvSpPr>
            <a:spLocks noChangeAspect="1"/>
          </p:cNvSpPr>
          <p:nvPr/>
        </p:nvSpPr>
        <p:spPr>
          <a:xfrm>
            <a:off x="4192445" y="1284365"/>
            <a:ext cx="715199" cy="715199"/>
          </a:xfrm>
          <a:prstGeom prst="arc">
            <a:avLst>
              <a:gd name="adj1" fmla="val 5345001"/>
              <a:gd name="adj2" fmla="val 0"/>
            </a:avLst>
          </a:prstGeom>
          <a:ln w="25400" cap="rnd">
            <a:gradFill>
              <a:gsLst>
                <a:gs pos="6000">
                  <a:schemeClr val="accent2"/>
                </a:gs>
                <a:gs pos="86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457109"/>
            <a:endParaRPr lang="en-US">
              <a:solidFill>
                <a:srgbClr val="FFFFFF">
                  <a:lumMod val="50000"/>
                </a:srgbClr>
              </a:solidFill>
              <a:latin typeface="Calibri" panose="020F0502020204030204"/>
            </a:endParaRPr>
          </a:p>
        </p:txBody>
      </p:sp>
      <p:sp>
        <p:nvSpPr>
          <p:cNvPr id="85" name="Кружок">
            <a:extLst>
              <a:ext uri="{FF2B5EF4-FFF2-40B4-BE49-F238E27FC236}">
                <a16:creationId xmlns:a16="http://schemas.microsoft.com/office/drawing/2014/main" id="{972EADAE-F254-FE4E-8339-2752C39900AC}"/>
              </a:ext>
            </a:extLst>
          </p:cNvPr>
          <p:cNvSpPr/>
          <p:nvPr/>
        </p:nvSpPr>
        <p:spPr>
          <a:xfrm flipH="1">
            <a:off x="4118287" y="1205541"/>
            <a:ext cx="863516" cy="863515"/>
          </a:xfrm>
          <a:prstGeom prst="ellipse">
            <a:avLst/>
          </a:prstGeom>
          <a:noFill/>
          <a:ln w="31750" cap="flat">
            <a:gradFill>
              <a:gsLst>
                <a:gs pos="6000">
                  <a:schemeClr val="accent2"/>
                </a:gs>
                <a:gs pos="86000">
                  <a:schemeClr val="accent1"/>
                </a:gs>
              </a:gsLst>
              <a:lin ang="5400000" scaled="1"/>
            </a:gradFill>
            <a:miter lim="400000"/>
          </a:ln>
          <a:effectLst/>
        </p:spPr>
        <p:txBody>
          <a:bodyPr wrap="square" lIns="38095" tIns="38095" rIns="38095" bIns="38095" numCol="1" anchor="ctr">
            <a:noAutofit/>
          </a:bodyPr>
          <a:lstStyle/>
          <a:p>
            <a:pPr algn="ctr" defTabSz="457109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3199" dirty="0">
              <a:solidFill>
                <a:srgbClr val="FFFFFF">
                  <a:lumMod val="50000"/>
                </a:srgbClr>
              </a:solidFill>
              <a:latin typeface="Helvetica Light"/>
              <a:sym typeface="Helvetica Light"/>
            </a:endParaRPr>
          </a:p>
        </p:txBody>
      </p:sp>
      <p:sp>
        <p:nvSpPr>
          <p:cNvPr id="86" name="Кружок">
            <a:extLst>
              <a:ext uri="{FF2B5EF4-FFF2-40B4-BE49-F238E27FC236}">
                <a16:creationId xmlns:a16="http://schemas.microsoft.com/office/drawing/2014/main" id="{F3270776-E2F4-064D-9A3C-9F442640D351}"/>
              </a:ext>
            </a:extLst>
          </p:cNvPr>
          <p:cNvSpPr>
            <a:spLocks noChangeAspect="1"/>
          </p:cNvSpPr>
          <p:nvPr/>
        </p:nvSpPr>
        <p:spPr>
          <a:xfrm flipH="1">
            <a:off x="4258208" y="1348804"/>
            <a:ext cx="582756" cy="582755"/>
          </a:xfrm>
          <a:prstGeom prst="ellipse">
            <a:avLst/>
          </a:prstGeom>
          <a:solidFill>
            <a:srgbClr val="F2F4F2"/>
          </a:solidFill>
          <a:ln w="31750" cap="flat">
            <a:noFill/>
            <a:miter lim="400000"/>
          </a:ln>
          <a:effectLst/>
        </p:spPr>
        <p:txBody>
          <a:bodyPr wrap="square" lIns="38095" tIns="38095" rIns="38095" bIns="38095" numCol="1" anchor="ctr">
            <a:noAutofit/>
          </a:bodyPr>
          <a:lstStyle/>
          <a:p>
            <a:pPr algn="ctr" defTabSz="457109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500" b="1" dirty="0">
                <a:solidFill>
                  <a:srgbClr val="FFFFFF">
                    <a:lumMod val="50000"/>
                  </a:srgbClr>
                </a:solidFill>
                <a:latin typeface="Century Gothic" panose="020B0502020202020204" pitchFamily="34" charset="0"/>
                <a:sym typeface="Helvetica Light"/>
              </a:rPr>
              <a:t>1</a:t>
            </a:r>
            <a:endParaRPr sz="1500" b="1" dirty="0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  <a:sym typeface="Helvetica Light"/>
            </a:endParaRPr>
          </a:p>
        </p:txBody>
      </p:sp>
      <p:sp>
        <p:nvSpPr>
          <p:cNvPr id="81" name="Arc 80">
            <a:extLst>
              <a:ext uri="{FF2B5EF4-FFF2-40B4-BE49-F238E27FC236}">
                <a16:creationId xmlns:a16="http://schemas.microsoft.com/office/drawing/2014/main" id="{0B459B8E-454E-4640-A79F-D071A342F399}"/>
              </a:ext>
            </a:extLst>
          </p:cNvPr>
          <p:cNvSpPr>
            <a:spLocks noChangeAspect="1"/>
          </p:cNvSpPr>
          <p:nvPr/>
        </p:nvSpPr>
        <p:spPr>
          <a:xfrm rot="5400000">
            <a:off x="3337299" y="3066524"/>
            <a:ext cx="715199" cy="715199"/>
          </a:xfrm>
          <a:prstGeom prst="arc">
            <a:avLst>
              <a:gd name="adj1" fmla="val 5345001"/>
              <a:gd name="adj2" fmla="val 0"/>
            </a:avLst>
          </a:prstGeom>
          <a:ln w="25400" cap="rnd">
            <a:gradFill>
              <a:gsLst>
                <a:gs pos="6000">
                  <a:schemeClr val="accent2"/>
                </a:gs>
                <a:gs pos="86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457109"/>
            <a:endParaRPr lang="en-US" sz="1500" b="1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</a:endParaRPr>
          </a:p>
        </p:txBody>
      </p:sp>
      <p:sp>
        <p:nvSpPr>
          <p:cNvPr id="82" name="Кружок">
            <a:extLst>
              <a:ext uri="{FF2B5EF4-FFF2-40B4-BE49-F238E27FC236}">
                <a16:creationId xmlns:a16="http://schemas.microsoft.com/office/drawing/2014/main" id="{1C846A7D-58C5-8B4E-9BFF-7BF7B213BE99}"/>
              </a:ext>
            </a:extLst>
          </p:cNvPr>
          <p:cNvSpPr/>
          <p:nvPr/>
        </p:nvSpPr>
        <p:spPr>
          <a:xfrm rot="5400000" flipH="1">
            <a:off x="3267808" y="2992367"/>
            <a:ext cx="863516" cy="863515"/>
          </a:xfrm>
          <a:prstGeom prst="ellipse">
            <a:avLst/>
          </a:prstGeom>
          <a:noFill/>
          <a:ln w="31750" cap="flat">
            <a:gradFill>
              <a:gsLst>
                <a:gs pos="6000">
                  <a:schemeClr val="accent2"/>
                </a:gs>
                <a:gs pos="86000">
                  <a:schemeClr val="accent1"/>
                </a:gs>
              </a:gsLst>
              <a:lin ang="5400000" scaled="1"/>
            </a:gradFill>
            <a:miter lim="400000"/>
          </a:ln>
          <a:effectLst/>
        </p:spPr>
        <p:txBody>
          <a:bodyPr wrap="square" lIns="38095" tIns="38095" rIns="38095" bIns="38095" numCol="1" anchor="ctr">
            <a:noAutofit/>
          </a:bodyPr>
          <a:lstStyle/>
          <a:p>
            <a:pPr algn="ctr" defTabSz="457109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b="1" dirty="0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  <a:sym typeface="Helvetica Light"/>
            </a:endParaRPr>
          </a:p>
        </p:txBody>
      </p:sp>
      <p:sp>
        <p:nvSpPr>
          <p:cNvPr id="83" name="Кружок">
            <a:extLst>
              <a:ext uri="{FF2B5EF4-FFF2-40B4-BE49-F238E27FC236}">
                <a16:creationId xmlns:a16="http://schemas.microsoft.com/office/drawing/2014/main" id="{28AA50AA-E7AF-5B4A-B114-F35D216232AE}"/>
              </a:ext>
            </a:extLst>
          </p:cNvPr>
          <p:cNvSpPr>
            <a:spLocks noChangeAspect="1"/>
          </p:cNvSpPr>
          <p:nvPr/>
        </p:nvSpPr>
        <p:spPr>
          <a:xfrm flipH="1">
            <a:off x="3405304" y="3132288"/>
            <a:ext cx="582756" cy="582755"/>
          </a:xfrm>
          <a:prstGeom prst="ellipse">
            <a:avLst/>
          </a:prstGeom>
          <a:solidFill>
            <a:srgbClr val="F2F4F2"/>
          </a:solidFill>
          <a:ln w="31750" cap="flat">
            <a:noFill/>
            <a:miter lim="400000"/>
          </a:ln>
          <a:effectLst/>
        </p:spPr>
        <p:txBody>
          <a:bodyPr wrap="square" lIns="38095" tIns="38095" rIns="38095" bIns="38095" numCol="1" anchor="ctr">
            <a:noAutofit/>
          </a:bodyPr>
          <a:lstStyle/>
          <a:p>
            <a:pPr algn="ctr" defTabSz="457109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500" b="1" dirty="0">
                <a:solidFill>
                  <a:srgbClr val="FFFFFF">
                    <a:lumMod val="50000"/>
                  </a:srgbClr>
                </a:solidFill>
                <a:latin typeface="Century Gothic" panose="020B0502020202020204" pitchFamily="34" charset="0"/>
                <a:sym typeface="Helvetica Light"/>
              </a:rPr>
              <a:t>3</a:t>
            </a:r>
            <a:endParaRPr sz="1500" b="1" dirty="0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  <a:sym typeface="Helvetica Light"/>
            </a:endParaRPr>
          </a:p>
        </p:txBody>
      </p:sp>
      <p:sp>
        <p:nvSpPr>
          <p:cNvPr id="73" name="Arc 72">
            <a:extLst>
              <a:ext uri="{FF2B5EF4-FFF2-40B4-BE49-F238E27FC236}">
                <a16:creationId xmlns:a16="http://schemas.microsoft.com/office/drawing/2014/main" id="{02002CFF-71D0-8E4C-9D97-39D9E488D4E4}"/>
              </a:ext>
            </a:extLst>
          </p:cNvPr>
          <p:cNvSpPr>
            <a:spLocks noChangeAspect="1"/>
          </p:cNvSpPr>
          <p:nvPr/>
        </p:nvSpPr>
        <p:spPr>
          <a:xfrm rot="10800000">
            <a:off x="4191986" y="4849231"/>
            <a:ext cx="715199" cy="715199"/>
          </a:xfrm>
          <a:prstGeom prst="arc">
            <a:avLst>
              <a:gd name="adj1" fmla="val 5345001"/>
              <a:gd name="adj2" fmla="val 0"/>
            </a:avLst>
          </a:prstGeom>
          <a:ln w="25400" cap="rnd">
            <a:gradFill>
              <a:gsLst>
                <a:gs pos="6000">
                  <a:schemeClr val="accent2"/>
                </a:gs>
                <a:gs pos="86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457109"/>
            <a:endParaRPr lang="en-US" sz="1500" b="1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</a:endParaRPr>
          </a:p>
        </p:txBody>
      </p:sp>
      <p:sp>
        <p:nvSpPr>
          <p:cNvPr id="74" name="Кружок">
            <a:extLst>
              <a:ext uri="{FF2B5EF4-FFF2-40B4-BE49-F238E27FC236}">
                <a16:creationId xmlns:a16="http://schemas.microsoft.com/office/drawing/2014/main" id="{F0F6A2B6-6B83-4143-8680-9030B70FD158}"/>
              </a:ext>
            </a:extLst>
          </p:cNvPr>
          <p:cNvSpPr/>
          <p:nvPr/>
        </p:nvSpPr>
        <p:spPr>
          <a:xfrm rot="10800000" flipH="1">
            <a:off x="4117827" y="4779740"/>
            <a:ext cx="863516" cy="863515"/>
          </a:xfrm>
          <a:prstGeom prst="ellipse">
            <a:avLst/>
          </a:prstGeom>
          <a:noFill/>
          <a:ln w="31750" cap="flat">
            <a:gradFill>
              <a:gsLst>
                <a:gs pos="6000">
                  <a:schemeClr val="accent2"/>
                </a:gs>
                <a:gs pos="86000">
                  <a:schemeClr val="accent1"/>
                </a:gs>
              </a:gsLst>
              <a:lin ang="5400000" scaled="1"/>
            </a:gradFill>
            <a:miter lim="400000"/>
          </a:ln>
          <a:effectLst/>
        </p:spPr>
        <p:txBody>
          <a:bodyPr wrap="square" lIns="38095" tIns="38095" rIns="38095" bIns="38095" numCol="1" anchor="ctr">
            <a:noAutofit/>
          </a:bodyPr>
          <a:lstStyle/>
          <a:p>
            <a:pPr algn="ctr" defTabSz="457109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b="1" dirty="0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  <a:sym typeface="Helvetica Light"/>
            </a:endParaRPr>
          </a:p>
        </p:txBody>
      </p:sp>
      <p:sp>
        <p:nvSpPr>
          <p:cNvPr id="79" name="Кружок">
            <a:extLst>
              <a:ext uri="{FF2B5EF4-FFF2-40B4-BE49-F238E27FC236}">
                <a16:creationId xmlns:a16="http://schemas.microsoft.com/office/drawing/2014/main" id="{C63ABCDF-3E26-1C4C-9669-48AAA96D1B0A}"/>
              </a:ext>
            </a:extLst>
          </p:cNvPr>
          <p:cNvSpPr>
            <a:spLocks noChangeAspect="1"/>
          </p:cNvSpPr>
          <p:nvPr/>
        </p:nvSpPr>
        <p:spPr>
          <a:xfrm flipH="1">
            <a:off x="4258666" y="4917237"/>
            <a:ext cx="582756" cy="582755"/>
          </a:xfrm>
          <a:prstGeom prst="ellipse">
            <a:avLst/>
          </a:prstGeom>
          <a:solidFill>
            <a:srgbClr val="F2F4F2"/>
          </a:solidFill>
          <a:ln w="31750" cap="flat">
            <a:noFill/>
            <a:miter lim="400000"/>
          </a:ln>
          <a:effectLst/>
        </p:spPr>
        <p:txBody>
          <a:bodyPr wrap="square" lIns="38095" tIns="38095" rIns="38095" bIns="38095" numCol="1" anchor="ctr">
            <a:noAutofit/>
          </a:bodyPr>
          <a:lstStyle/>
          <a:p>
            <a:pPr algn="ctr" defTabSz="457109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500" b="1" dirty="0">
                <a:solidFill>
                  <a:srgbClr val="FFFFFF">
                    <a:lumMod val="50000"/>
                  </a:srgbClr>
                </a:solidFill>
                <a:latin typeface="Century Gothic" panose="020B0502020202020204" pitchFamily="34" charset="0"/>
                <a:sym typeface="Helvetica Light"/>
              </a:rPr>
              <a:t>5</a:t>
            </a:r>
            <a:endParaRPr sz="1500" b="1" dirty="0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  <a:sym typeface="Helvetica Light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57FD2-EF18-6544-8730-93F3CE95EE75}"/>
              </a:ext>
            </a:extLst>
          </p:cNvPr>
          <p:cNvGrpSpPr/>
          <p:nvPr/>
        </p:nvGrpSpPr>
        <p:grpSpPr>
          <a:xfrm>
            <a:off x="3444455" y="1365375"/>
            <a:ext cx="1145162" cy="4140543"/>
            <a:chOff x="3444109" y="1365106"/>
            <a:chExt cx="1145311" cy="4141082"/>
          </a:xfrm>
        </p:grpSpPr>
        <p:sp>
          <p:nvSpPr>
            <p:cNvPr id="56" name="Линия">
              <a:extLst>
                <a:ext uri="{FF2B5EF4-FFF2-40B4-BE49-F238E27FC236}">
                  <a16:creationId xmlns:a16="http://schemas.microsoft.com/office/drawing/2014/main" id="{F65FB281-D367-1A48-8908-172D7EA4602B}"/>
                </a:ext>
              </a:extLst>
            </p:cNvPr>
            <p:cNvSpPr/>
            <p:nvPr/>
          </p:nvSpPr>
          <p:spPr>
            <a:xfrm rot="1672650" flipH="1">
              <a:off x="3444109" y="1365106"/>
              <a:ext cx="146515" cy="176695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022" h="21600" extrusionOk="0">
                  <a:moveTo>
                    <a:pt x="0" y="0"/>
                  </a:moveTo>
                  <a:cubicBezTo>
                    <a:pt x="14518" y="3413"/>
                    <a:pt x="21600" y="7800"/>
                    <a:pt x="19726" y="12219"/>
                  </a:cubicBezTo>
                  <a:cubicBezTo>
                    <a:pt x="18264" y="15668"/>
                    <a:pt x="11375" y="18944"/>
                    <a:pt x="0" y="21600"/>
                  </a:cubicBezTo>
                </a:path>
              </a:pathLst>
            </a:custGeom>
            <a:noFill/>
            <a:ln w="38100" cap="rnd">
              <a:gradFill>
                <a:gsLst>
                  <a:gs pos="6000">
                    <a:schemeClr val="accent2"/>
                  </a:gs>
                  <a:gs pos="86000">
                    <a:schemeClr val="accent1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wrap="square" lIns="38095" tIns="38095" rIns="38095" bIns="38095" numCol="1" anchor="ctr">
              <a:noAutofit/>
            </a:bodyPr>
            <a:lstStyle/>
            <a:p>
              <a:pPr defTabSz="457109">
                <a:defRPr>
                  <a:solidFill>
                    <a:srgbClr val="FEFCFF"/>
                  </a:solidFill>
                </a:defRPr>
              </a:pPr>
              <a:endParaRPr>
                <a:solidFill>
                  <a:srgbClr val="FFFFFF">
                    <a:lumMod val="50000"/>
                  </a:srgbClr>
                </a:solidFill>
                <a:latin typeface="Calibri" panose="020F0502020204030204"/>
              </a:endParaRPr>
            </a:p>
          </p:txBody>
        </p:sp>
        <p:sp>
          <p:nvSpPr>
            <p:cNvPr id="57" name="Линия">
              <a:extLst>
                <a:ext uri="{FF2B5EF4-FFF2-40B4-BE49-F238E27FC236}">
                  <a16:creationId xmlns:a16="http://schemas.microsoft.com/office/drawing/2014/main" id="{0F344EEF-C335-2040-B1BE-77E7FA2C51BB}"/>
                </a:ext>
              </a:extLst>
            </p:cNvPr>
            <p:cNvSpPr/>
            <p:nvPr/>
          </p:nvSpPr>
          <p:spPr>
            <a:xfrm rot="19902428" flipH="1">
              <a:off x="3450406" y="3739237"/>
              <a:ext cx="146515" cy="176695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022" h="21600" extrusionOk="0">
                  <a:moveTo>
                    <a:pt x="0" y="0"/>
                  </a:moveTo>
                  <a:cubicBezTo>
                    <a:pt x="14518" y="3413"/>
                    <a:pt x="21600" y="7800"/>
                    <a:pt x="19726" y="12219"/>
                  </a:cubicBezTo>
                  <a:cubicBezTo>
                    <a:pt x="18264" y="15668"/>
                    <a:pt x="11375" y="18944"/>
                    <a:pt x="0" y="21600"/>
                  </a:cubicBezTo>
                </a:path>
              </a:pathLst>
            </a:custGeom>
            <a:noFill/>
            <a:ln w="38100" cap="rnd">
              <a:gradFill>
                <a:gsLst>
                  <a:gs pos="6000">
                    <a:schemeClr val="accent2"/>
                  </a:gs>
                  <a:gs pos="86000">
                    <a:schemeClr val="accent1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wrap="square" lIns="38095" tIns="38095" rIns="38095" bIns="38095" numCol="1" anchor="ctr">
              <a:noAutofit/>
            </a:bodyPr>
            <a:lstStyle/>
            <a:p>
              <a:pPr defTabSz="457109">
                <a:defRPr>
                  <a:solidFill>
                    <a:srgbClr val="FEFCFF"/>
                  </a:solidFill>
                </a:defRPr>
              </a:pPr>
              <a:endParaRPr>
                <a:solidFill>
                  <a:srgbClr val="FFFFFF">
                    <a:lumMod val="50000"/>
                  </a:srgbClr>
                </a:solidFill>
                <a:latin typeface="Calibri" panose="020F0502020204030204"/>
              </a:endParaRPr>
            </a:p>
          </p:txBody>
        </p:sp>
        <p:sp>
          <p:nvSpPr>
            <p:cNvPr id="58" name="Линия">
              <a:extLst>
                <a:ext uri="{FF2B5EF4-FFF2-40B4-BE49-F238E27FC236}">
                  <a16:creationId xmlns:a16="http://schemas.microsoft.com/office/drawing/2014/main" id="{49F96A59-6822-0F40-94D8-48B60DB05728}"/>
                </a:ext>
              </a:extLst>
            </p:cNvPr>
            <p:cNvSpPr/>
            <p:nvPr/>
          </p:nvSpPr>
          <p:spPr>
            <a:xfrm rot="1717534" flipH="1">
              <a:off x="4473252" y="2017451"/>
              <a:ext cx="116168" cy="122096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022" h="21600" extrusionOk="0">
                  <a:moveTo>
                    <a:pt x="0" y="0"/>
                  </a:moveTo>
                  <a:cubicBezTo>
                    <a:pt x="14518" y="3413"/>
                    <a:pt x="21600" y="7800"/>
                    <a:pt x="19726" y="12219"/>
                  </a:cubicBezTo>
                  <a:cubicBezTo>
                    <a:pt x="18264" y="15668"/>
                    <a:pt x="11375" y="18944"/>
                    <a:pt x="0" y="21600"/>
                  </a:cubicBezTo>
                </a:path>
              </a:pathLst>
            </a:custGeom>
            <a:noFill/>
            <a:ln w="38100" cap="rnd">
              <a:gradFill>
                <a:gsLst>
                  <a:gs pos="6000">
                    <a:schemeClr val="accent2"/>
                  </a:gs>
                  <a:gs pos="86000">
                    <a:schemeClr val="accent1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wrap="square" lIns="38095" tIns="38095" rIns="38095" bIns="38095" numCol="1" anchor="ctr">
              <a:noAutofit/>
            </a:bodyPr>
            <a:lstStyle/>
            <a:p>
              <a:pPr defTabSz="457109">
                <a:defRPr>
                  <a:solidFill>
                    <a:srgbClr val="FEFCFF"/>
                  </a:solidFill>
                </a:defRPr>
              </a:pPr>
              <a:endParaRPr>
                <a:solidFill>
                  <a:srgbClr val="FFFFFF">
                    <a:lumMod val="50000"/>
                  </a:srgbClr>
                </a:solidFill>
                <a:latin typeface="Calibri" panose="020F0502020204030204"/>
              </a:endParaRPr>
            </a:p>
          </p:txBody>
        </p:sp>
        <p:sp>
          <p:nvSpPr>
            <p:cNvPr id="72" name="Линия">
              <a:extLst>
                <a:ext uri="{FF2B5EF4-FFF2-40B4-BE49-F238E27FC236}">
                  <a16:creationId xmlns:a16="http://schemas.microsoft.com/office/drawing/2014/main" id="{2B56D39B-56D9-A94F-AEDD-4CA692E01A45}"/>
                </a:ext>
              </a:extLst>
            </p:cNvPr>
            <p:cNvSpPr/>
            <p:nvPr/>
          </p:nvSpPr>
          <p:spPr>
            <a:xfrm rot="19965716" flipH="1">
              <a:off x="4457398" y="3596462"/>
              <a:ext cx="116168" cy="122096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022" h="21600" extrusionOk="0">
                  <a:moveTo>
                    <a:pt x="0" y="0"/>
                  </a:moveTo>
                  <a:cubicBezTo>
                    <a:pt x="14518" y="3413"/>
                    <a:pt x="21600" y="7800"/>
                    <a:pt x="19726" y="12219"/>
                  </a:cubicBezTo>
                  <a:cubicBezTo>
                    <a:pt x="18264" y="15668"/>
                    <a:pt x="11375" y="18944"/>
                    <a:pt x="0" y="21600"/>
                  </a:cubicBezTo>
                </a:path>
              </a:pathLst>
            </a:custGeom>
            <a:noFill/>
            <a:ln w="38100" cap="rnd">
              <a:gradFill>
                <a:gsLst>
                  <a:gs pos="6000">
                    <a:schemeClr val="accent2"/>
                  </a:gs>
                  <a:gs pos="86000">
                    <a:schemeClr val="accent1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wrap="square" lIns="38095" tIns="38095" rIns="38095" bIns="38095" numCol="1" anchor="ctr">
              <a:noAutofit/>
            </a:bodyPr>
            <a:lstStyle/>
            <a:p>
              <a:pPr defTabSz="457109">
                <a:defRPr>
                  <a:solidFill>
                    <a:srgbClr val="FEFCFF"/>
                  </a:solidFill>
                </a:defRPr>
              </a:pPr>
              <a:endParaRPr>
                <a:solidFill>
                  <a:srgbClr val="FFFFFF">
                    <a:lumMod val="50000"/>
                  </a:srgbClr>
                </a:solidFill>
                <a:latin typeface="Calibri" panose="020F0502020204030204"/>
              </a:endParaRPr>
            </a:p>
          </p:txBody>
        </p:sp>
      </p:grpSp>
      <p:sp>
        <p:nvSpPr>
          <p:cNvPr id="118" name="Arc 117">
            <a:extLst>
              <a:ext uri="{FF2B5EF4-FFF2-40B4-BE49-F238E27FC236}">
                <a16:creationId xmlns:a16="http://schemas.microsoft.com/office/drawing/2014/main" id="{1BA9EF99-1FEE-F049-B23C-8D9C76E9B1BF}"/>
              </a:ext>
            </a:extLst>
          </p:cNvPr>
          <p:cNvSpPr>
            <a:spLocks noChangeAspect="1"/>
          </p:cNvSpPr>
          <p:nvPr/>
        </p:nvSpPr>
        <p:spPr>
          <a:xfrm flipH="1">
            <a:off x="7288770" y="1295234"/>
            <a:ext cx="715199" cy="715199"/>
          </a:xfrm>
          <a:prstGeom prst="arc">
            <a:avLst>
              <a:gd name="adj1" fmla="val 5345001"/>
              <a:gd name="adj2" fmla="val 0"/>
            </a:avLst>
          </a:prstGeom>
          <a:ln w="25400" cap="rnd">
            <a:gradFill>
              <a:gsLst>
                <a:gs pos="97000">
                  <a:schemeClr val="accent1"/>
                </a:gs>
                <a:gs pos="0">
                  <a:schemeClr val="accent2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457109"/>
            <a:endParaRPr lang="en-US">
              <a:solidFill>
                <a:srgbClr val="FFFFFF">
                  <a:lumMod val="50000"/>
                </a:srgbClr>
              </a:solidFill>
              <a:latin typeface="Calibri" panose="020F0502020204030204"/>
            </a:endParaRPr>
          </a:p>
        </p:txBody>
      </p:sp>
      <p:sp>
        <p:nvSpPr>
          <p:cNvPr id="119" name="Кружок">
            <a:extLst>
              <a:ext uri="{FF2B5EF4-FFF2-40B4-BE49-F238E27FC236}">
                <a16:creationId xmlns:a16="http://schemas.microsoft.com/office/drawing/2014/main" id="{D8946006-54CD-5D40-8C8A-C2BBBDF8473C}"/>
              </a:ext>
            </a:extLst>
          </p:cNvPr>
          <p:cNvSpPr/>
          <p:nvPr/>
        </p:nvSpPr>
        <p:spPr>
          <a:xfrm>
            <a:off x="7214611" y="1216409"/>
            <a:ext cx="863516" cy="863515"/>
          </a:xfrm>
          <a:prstGeom prst="ellipse">
            <a:avLst/>
          </a:prstGeom>
          <a:noFill/>
          <a:ln w="31750" cap="flat">
            <a:gradFill>
              <a:gsLst>
                <a:gs pos="97000">
                  <a:schemeClr val="accent1"/>
                </a:gs>
                <a:gs pos="0">
                  <a:schemeClr val="accent2"/>
                </a:gs>
              </a:gsLst>
              <a:lin ang="5400000" scaled="1"/>
            </a:gradFill>
            <a:miter lim="400000"/>
          </a:ln>
          <a:effectLst/>
        </p:spPr>
        <p:txBody>
          <a:bodyPr wrap="square" lIns="38095" tIns="38095" rIns="38095" bIns="38095" numCol="1" anchor="ctr">
            <a:noAutofit/>
          </a:bodyPr>
          <a:lstStyle/>
          <a:p>
            <a:pPr algn="ctr" defTabSz="457109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3199" dirty="0">
              <a:solidFill>
                <a:srgbClr val="FFFFFF">
                  <a:lumMod val="50000"/>
                </a:srgbClr>
              </a:solidFill>
              <a:latin typeface="Helvetica Light"/>
              <a:sym typeface="Helvetica Light"/>
            </a:endParaRPr>
          </a:p>
        </p:txBody>
      </p:sp>
      <p:sp>
        <p:nvSpPr>
          <p:cNvPr id="120" name="Кружок">
            <a:extLst>
              <a:ext uri="{FF2B5EF4-FFF2-40B4-BE49-F238E27FC236}">
                <a16:creationId xmlns:a16="http://schemas.microsoft.com/office/drawing/2014/main" id="{B0FB97DC-2BA5-D94F-9ADA-D736B8AD410D}"/>
              </a:ext>
            </a:extLst>
          </p:cNvPr>
          <p:cNvSpPr>
            <a:spLocks noChangeAspect="1"/>
          </p:cNvSpPr>
          <p:nvPr/>
        </p:nvSpPr>
        <p:spPr>
          <a:xfrm>
            <a:off x="7355450" y="1359673"/>
            <a:ext cx="582756" cy="582755"/>
          </a:xfrm>
          <a:prstGeom prst="ellipse">
            <a:avLst/>
          </a:prstGeom>
          <a:solidFill>
            <a:srgbClr val="F2F4F2"/>
          </a:solidFill>
          <a:ln w="31750" cap="flat">
            <a:noFill/>
            <a:miter lim="400000"/>
          </a:ln>
          <a:effectLst/>
        </p:spPr>
        <p:txBody>
          <a:bodyPr wrap="square" lIns="38095" tIns="38095" rIns="38095" bIns="38095" numCol="1" anchor="ctr">
            <a:noAutofit/>
          </a:bodyPr>
          <a:lstStyle/>
          <a:p>
            <a:pPr algn="ctr" defTabSz="457109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500" b="1" dirty="0">
                <a:solidFill>
                  <a:srgbClr val="FFFFFF">
                    <a:lumMod val="50000"/>
                  </a:srgbClr>
                </a:solidFill>
                <a:latin typeface="Century Gothic" panose="020B0502020202020204" pitchFamily="34" charset="0"/>
                <a:sym typeface="Helvetica Light"/>
              </a:rPr>
              <a:t>2</a:t>
            </a:r>
            <a:endParaRPr sz="1500" b="1" dirty="0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  <a:sym typeface="Helvetica Light"/>
            </a:endParaRPr>
          </a:p>
        </p:txBody>
      </p:sp>
      <p:sp>
        <p:nvSpPr>
          <p:cNvPr id="115" name="Arc 114">
            <a:extLst>
              <a:ext uri="{FF2B5EF4-FFF2-40B4-BE49-F238E27FC236}">
                <a16:creationId xmlns:a16="http://schemas.microsoft.com/office/drawing/2014/main" id="{8293FB0B-9763-8E4C-BF2E-138F9671BB02}"/>
              </a:ext>
            </a:extLst>
          </p:cNvPr>
          <p:cNvSpPr>
            <a:spLocks noChangeAspect="1"/>
          </p:cNvSpPr>
          <p:nvPr/>
        </p:nvSpPr>
        <p:spPr>
          <a:xfrm rot="16200000" flipH="1">
            <a:off x="8143915" y="3077393"/>
            <a:ext cx="715199" cy="715199"/>
          </a:xfrm>
          <a:prstGeom prst="arc">
            <a:avLst>
              <a:gd name="adj1" fmla="val 5345001"/>
              <a:gd name="adj2" fmla="val 0"/>
            </a:avLst>
          </a:prstGeom>
          <a:ln w="25400" cap="rnd">
            <a:gradFill>
              <a:gsLst>
                <a:gs pos="97000">
                  <a:schemeClr val="accent1"/>
                </a:gs>
                <a:gs pos="0">
                  <a:schemeClr val="accent2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457109"/>
            <a:endParaRPr lang="en-US" sz="1500" b="1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</a:endParaRPr>
          </a:p>
        </p:txBody>
      </p:sp>
      <p:sp>
        <p:nvSpPr>
          <p:cNvPr id="116" name="Кружок">
            <a:extLst>
              <a:ext uri="{FF2B5EF4-FFF2-40B4-BE49-F238E27FC236}">
                <a16:creationId xmlns:a16="http://schemas.microsoft.com/office/drawing/2014/main" id="{D2B97784-5BC6-3842-9D65-2D5B3FF9FA6A}"/>
              </a:ext>
            </a:extLst>
          </p:cNvPr>
          <p:cNvSpPr/>
          <p:nvPr/>
        </p:nvSpPr>
        <p:spPr>
          <a:xfrm rot="16200000">
            <a:off x="8065090" y="3003236"/>
            <a:ext cx="863516" cy="863515"/>
          </a:xfrm>
          <a:prstGeom prst="ellipse">
            <a:avLst/>
          </a:prstGeom>
          <a:noFill/>
          <a:ln w="31750" cap="flat">
            <a:gradFill>
              <a:gsLst>
                <a:gs pos="97000">
                  <a:schemeClr val="accent1"/>
                </a:gs>
                <a:gs pos="0">
                  <a:schemeClr val="accent2"/>
                </a:gs>
              </a:gsLst>
              <a:lin ang="5400000" scaled="1"/>
            </a:gradFill>
            <a:miter lim="400000"/>
          </a:ln>
          <a:effectLst/>
        </p:spPr>
        <p:txBody>
          <a:bodyPr wrap="square" lIns="38095" tIns="38095" rIns="38095" bIns="38095" numCol="1" anchor="ctr">
            <a:noAutofit/>
          </a:bodyPr>
          <a:lstStyle/>
          <a:p>
            <a:pPr algn="ctr" defTabSz="457109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b="1" dirty="0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  <a:sym typeface="Helvetica Light"/>
            </a:endParaRPr>
          </a:p>
        </p:txBody>
      </p:sp>
      <p:sp>
        <p:nvSpPr>
          <p:cNvPr id="117" name="Кружок">
            <a:extLst>
              <a:ext uri="{FF2B5EF4-FFF2-40B4-BE49-F238E27FC236}">
                <a16:creationId xmlns:a16="http://schemas.microsoft.com/office/drawing/2014/main" id="{F02B3E49-4D9D-C54D-92C0-6FAB826BB0D6}"/>
              </a:ext>
            </a:extLst>
          </p:cNvPr>
          <p:cNvSpPr>
            <a:spLocks noChangeAspect="1"/>
          </p:cNvSpPr>
          <p:nvPr/>
        </p:nvSpPr>
        <p:spPr>
          <a:xfrm>
            <a:off x="8208354" y="3143157"/>
            <a:ext cx="582756" cy="582755"/>
          </a:xfrm>
          <a:prstGeom prst="ellipse">
            <a:avLst/>
          </a:prstGeom>
          <a:solidFill>
            <a:srgbClr val="F2F4F2"/>
          </a:solidFill>
          <a:ln w="31750" cap="flat">
            <a:noFill/>
            <a:miter lim="400000"/>
          </a:ln>
          <a:effectLst/>
        </p:spPr>
        <p:txBody>
          <a:bodyPr wrap="square" lIns="38095" tIns="38095" rIns="38095" bIns="38095" numCol="1" anchor="ctr">
            <a:noAutofit/>
          </a:bodyPr>
          <a:lstStyle/>
          <a:p>
            <a:pPr algn="ctr" defTabSz="457109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500" b="1" dirty="0">
                <a:solidFill>
                  <a:srgbClr val="FFFFFF">
                    <a:lumMod val="50000"/>
                  </a:srgbClr>
                </a:solidFill>
                <a:latin typeface="Century Gothic" panose="020B0502020202020204" pitchFamily="34" charset="0"/>
                <a:sym typeface="Helvetica Light"/>
              </a:rPr>
              <a:t>4</a:t>
            </a:r>
            <a:endParaRPr sz="1500" b="1" dirty="0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  <a:sym typeface="Helvetica Light"/>
            </a:endParaRPr>
          </a:p>
        </p:txBody>
      </p:sp>
      <p:sp>
        <p:nvSpPr>
          <p:cNvPr id="112" name="Arc 111">
            <a:extLst>
              <a:ext uri="{FF2B5EF4-FFF2-40B4-BE49-F238E27FC236}">
                <a16:creationId xmlns:a16="http://schemas.microsoft.com/office/drawing/2014/main" id="{71DEAA41-46BA-B747-B517-C1C7E313DF7F}"/>
              </a:ext>
            </a:extLst>
          </p:cNvPr>
          <p:cNvSpPr>
            <a:spLocks noChangeAspect="1"/>
          </p:cNvSpPr>
          <p:nvPr/>
        </p:nvSpPr>
        <p:spPr>
          <a:xfrm rot="10800000" flipH="1">
            <a:off x="7289229" y="4860100"/>
            <a:ext cx="715199" cy="715199"/>
          </a:xfrm>
          <a:prstGeom prst="arc">
            <a:avLst>
              <a:gd name="adj1" fmla="val 5345001"/>
              <a:gd name="adj2" fmla="val 0"/>
            </a:avLst>
          </a:prstGeom>
          <a:ln w="25400" cap="rnd">
            <a:gradFill>
              <a:gsLst>
                <a:gs pos="97000">
                  <a:schemeClr val="accent1"/>
                </a:gs>
                <a:gs pos="0">
                  <a:schemeClr val="accent2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457109"/>
            <a:endParaRPr lang="en-US" sz="1500" b="1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</a:endParaRPr>
          </a:p>
        </p:txBody>
      </p:sp>
      <p:sp>
        <p:nvSpPr>
          <p:cNvPr id="113" name="Кружок">
            <a:extLst>
              <a:ext uri="{FF2B5EF4-FFF2-40B4-BE49-F238E27FC236}">
                <a16:creationId xmlns:a16="http://schemas.microsoft.com/office/drawing/2014/main" id="{4CCCD7EF-B212-5B4B-9C57-CF89768C2EC8}"/>
              </a:ext>
            </a:extLst>
          </p:cNvPr>
          <p:cNvSpPr/>
          <p:nvPr/>
        </p:nvSpPr>
        <p:spPr>
          <a:xfrm rot="10800000">
            <a:off x="7215071" y="4790609"/>
            <a:ext cx="863516" cy="863515"/>
          </a:xfrm>
          <a:prstGeom prst="ellipse">
            <a:avLst/>
          </a:prstGeom>
          <a:noFill/>
          <a:ln w="31750" cap="flat">
            <a:gradFill>
              <a:gsLst>
                <a:gs pos="97000">
                  <a:schemeClr val="accent1"/>
                </a:gs>
                <a:gs pos="0">
                  <a:schemeClr val="accent2"/>
                </a:gs>
              </a:gsLst>
              <a:lin ang="5400000" scaled="1"/>
            </a:gradFill>
            <a:miter lim="400000"/>
          </a:ln>
          <a:effectLst/>
        </p:spPr>
        <p:txBody>
          <a:bodyPr wrap="square" lIns="38095" tIns="38095" rIns="38095" bIns="38095" numCol="1" anchor="ctr">
            <a:noAutofit/>
          </a:bodyPr>
          <a:lstStyle/>
          <a:p>
            <a:pPr algn="ctr" defTabSz="457109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endParaRPr sz="1500" b="1" dirty="0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  <a:sym typeface="Helvetica Light"/>
            </a:endParaRPr>
          </a:p>
        </p:txBody>
      </p:sp>
      <p:sp>
        <p:nvSpPr>
          <p:cNvPr id="114" name="Кружок">
            <a:extLst>
              <a:ext uri="{FF2B5EF4-FFF2-40B4-BE49-F238E27FC236}">
                <a16:creationId xmlns:a16="http://schemas.microsoft.com/office/drawing/2014/main" id="{7C23E0C8-EEFD-E84A-9DDA-C97867DD2DBB}"/>
              </a:ext>
            </a:extLst>
          </p:cNvPr>
          <p:cNvSpPr>
            <a:spLocks noChangeAspect="1"/>
          </p:cNvSpPr>
          <p:nvPr/>
        </p:nvSpPr>
        <p:spPr>
          <a:xfrm>
            <a:off x="7354992" y="4928105"/>
            <a:ext cx="582756" cy="582755"/>
          </a:xfrm>
          <a:prstGeom prst="ellipse">
            <a:avLst/>
          </a:prstGeom>
          <a:solidFill>
            <a:srgbClr val="F2F4F2"/>
          </a:solidFill>
          <a:ln w="31750" cap="flat">
            <a:noFill/>
            <a:miter lim="400000"/>
          </a:ln>
          <a:effectLst/>
        </p:spPr>
        <p:txBody>
          <a:bodyPr wrap="square" lIns="38095" tIns="38095" rIns="38095" bIns="38095" numCol="1" anchor="ctr">
            <a:noAutofit/>
          </a:bodyPr>
          <a:lstStyle/>
          <a:p>
            <a:pPr algn="ctr" defTabSz="457109">
              <a:defRPr sz="3200">
                <a:solidFill>
                  <a:srgbClr val="FFFFFF"/>
                </a:solidFill>
                <a:latin typeface="Helvetica Light"/>
                <a:ea typeface="Helvetica Light"/>
                <a:cs typeface="Helvetica Light"/>
                <a:sym typeface="Helvetica Light"/>
              </a:defRPr>
            </a:pPr>
            <a:r>
              <a:rPr lang="en-US" sz="1500" b="1" dirty="0">
                <a:solidFill>
                  <a:srgbClr val="FFFFFF">
                    <a:lumMod val="50000"/>
                  </a:srgbClr>
                </a:solidFill>
                <a:latin typeface="Century Gothic" panose="020B0502020202020204" pitchFamily="34" charset="0"/>
                <a:sym typeface="Helvetica Light"/>
              </a:rPr>
              <a:t>6</a:t>
            </a:r>
            <a:endParaRPr sz="1500" b="1" dirty="0">
              <a:solidFill>
                <a:srgbClr val="FFFFFF">
                  <a:lumMod val="50000"/>
                </a:srgbClr>
              </a:solidFill>
              <a:latin typeface="Century Gothic" panose="020B0502020202020204" pitchFamily="34" charset="0"/>
              <a:sym typeface="Helvetica Light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698D83DA-1D4B-044E-A2A5-EBCF86F2082B}"/>
              </a:ext>
            </a:extLst>
          </p:cNvPr>
          <p:cNvGrpSpPr/>
          <p:nvPr/>
        </p:nvGrpSpPr>
        <p:grpSpPr>
          <a:xfrm>
            <a:off x="7606799" y="1376243"/>
            <a:ext cx="1145162" cy="4140543"/>
            <a:chOff x="7606995" y="1375976"/>
            <a:chExt cx="1145311" cy="4141082"/>
          </a:xfrm>
        </p:grpSpPr>
        <p:sp>
          <p:nvSpPr>
            <p:cNvPr id="108" name="Линия">
              <a:extLst>
                <a:ext uri="{FF2B5EF4-FFF2-40B4-BE49-F238E27FC236}">
                  <a16:creationId xmlns:a16="http://schemas.microsoft.com/office/drawing/2014/main" id="{2AAC4E51-D843-FA41-A916-787F33FA0ECE}"/>
                </a:ext>
              </a:extLst>
            </p:cNvPr>
            <p:cNvSpPr/>
            <p:nvPr/>
          </p:nvSpPr>
          <p:spPr>
            <a:xfrm rot="19927350">
              <a:off x="8605791" y="1375976"/>
              <a:ext cx="146515" cy="176695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022" h="21600" extrusionOk="0">
                  <a:moveTo>
                    <a:pt x="0" y="0"/>
                  </a:moveTo>
                  <a:cubicBezTo>
                    <a:pt x="14518" y="3413"/>
                    <a:pt x="21600" y="7800"/>
                    <a:pt x="19726" y="12219"/>
                  </a:cubicBezTo>
                  <a:cubicBezTo>
                    <a:pt x="18264" y="15668"/>
                    <a:pt x="11375" y="18944"/>
                    <a:pt x="0" y="21600"/>
                  </a:cubicBezTo>
                </a:path>
              </a:pathLst>
            </a:custGeom>
            <a:noFill/>
            <a:ln w="38100" cap="rnd">
              <a:gradFill>
                <a:gsLst>
                  <a:gs pos="97000">
                    <a:schemeClr val="accent1"/>
                  </a:gs>
                  <a:gs pos="0">
                    <a:schemeClr val="accent2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wrap="square" lIns="38095" tIns="38095" rIns="38095" bIns="38095" numCol="1" anchor="ctr">
              <a:noAutofit/>
            </a:bodyPr>
            <a:lstStyle/>
            <a:p>
              <a:pPr defTabSz="457109">
                <a:defRPr>
                  <a:solidFill>
                    <a:srgbClr val="FEFCFF"/>
                  </a:solidFill>
                </a:defRPr>
              </a:pPr>
              <a:endParaRPr>
                <a:solidFill>
                  <a:srgbClr val="FFFFFF">
                    <a:lumMod val="50000"/>
                  </a:srgbClr>
                </a:solidFill>
                <a:latin typeface="Calibri" panose="020F0502020204030204"/>
              </a:endParaRPr>
            </a:p>
          </p:txBody>
        </p:sp>
        <p:sp>
          <p:nvSpPr>
            <p:cNvPr id="109" name="Линия">
              <a:extLst>
                <a:ext uri="{FF2B5EF4-FFF2-40B4-BE49-F238E27FC236}">
                  <a16:creationId xmlns:a16="http://schemas.microsoft.com/office/drawing/2014/main" id="{734D0955-D450-C441-941C-19F3CF259617}"/>
                </a:ext>
              </a:extLst>
            </p:cNvPr>
            <p:cNvSpPr/>
            <p:nvPr/>
          </p:nvSpPr>
          <p:spPr>
            <a:xfrm rot="1697572">
              <a:off x="8599494" y="3750107"/>
              <a:ext cx="146515" cy="176695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022" h="21600" extrusionOk="0">
                  <a:moveTo>
                    <a:pt x="0" y="0"/>
                  </a:moveTo>
                  <a:cubicBezTo>
                    <a:pt x="14518" y="3413"/>
                    <a:pt x="21600" y="7800"/>
                    <a:pt x="19726" y="12219"/>
                  </a:cubicBezTo>
                  <a:cubicBezTo>
                    <a:pt x="18264" y="15668"/>
                    <a:pt x="11375" y="18944"/>
                    <a:pt x="0" y="21600"/>
                  </a:cubicBezTo>
                </a:path>
              </a:pathLst>
            </a:custGeom>
            <a:noFill/>
            <a:ln w="38100" cap="rnd">
              <a:gradFill>
                <a:gsLst>
                  <a:gs pos="97000">
                    <a:schemeClr val="accent1"/>
                  </a:gs>
                  <a:gs pos="0">
                    <a:schemeClr val="accent2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wrap="square" lIns="38095" tIns="38095" rIns="38095" bIns="38095" numCol="1" anchor="ctr">
              <a:noAutofit/>
            </a:bodyPr>
            <a:lstStyle/>
            <a:p>
              <a:pPr defTabSz="457109">
                <a:defRPr>
                  <a:solidFill>
                    <a:srgbClr val="FEFCFF"/>
                  </a:solidFill>
                </a:defRPr>
              </a:pPr>
              <a:endParaRPr>
                <a:solidFill>
                  <a:srgbClr val="FFFFFF">
                    <a:lumMod val="50000"/>
                  </a:srgbClr>
                </a:solidFill>
                <a:latin typeface="Calibri" panose="020F0502020204030204"/>
              </a:endParaRPr>
            </a:p>
          </p:txBody>
        </p:sp>
        <p:sp>
          <p:nvSpPr>
            <p:cNvPr id="110" name="Линия">
              <a:extLst>
                <a:ext uri="{FF2B5EF4-FFF2-40B4-BE49-F238E27FC236}">
                  <a16:creationId xmlns:a16="http://schemas.microsoft.com/office/drawing/2014/main" id="{BBF1EBFC-F433-A14B-A50D-1B0C2EA07AB2}"/>
                </a:ext>
              </a:extLst>
            </p:cNvPr>
            <p:cNvSpPr/>
            <p:nvPr/>
          </p:nvSpPr>
          <p:spPr>
            <a:xfrm rot="19882466">
              <a:off x="7606995" y="2028321"/>
              <a:ext cx="116168" cy="122096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022" h="21600" extrusionOk="0">
                  <a:moveTo>
                    <a:pt x="0" y="0"/>
                  </a:moveTo>
                  <a:cubicBezTo>
                    <a:pt x="14518" y="3413"/>
                    <a:pt x="21600" y="7800"/>
                    <a:pt x="19726" y="12219"/>
                  </a:cubicBezTo>
                  <a:cubicBezTo>
                    <a:pt x="18264" y="15668"/>
                    <a:pt x="11375" y="18944"/>
                    <a:pt x="0" y="21600"/>
                  </a:cubicBezTo>
                </a:path>
              </a:pathLst>
            </a:custGeom>
            <a:noFill/>
            <a:ln w="38100" cap="rnd">
              <a:gradFill>
                <a:gsLst>
                  <a:gs pos="97000">
                    <a:schemeClr val="accent1"/>
                  </a:gs>
                  <a:gs pos="0">
                    <a:schemeClr val="accent2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wrap="square" lIns="38095" tIns="38095" rIns="38095" bIns="38095" numCol="1" anchor="ctr">
              <a:noAutofit/>
            </a:bodyPr>
            <a:lstStyle/>
            <a:p>
              <a:pPr defTabSz="457109">
                <a:defRPr>
                  <a:solidFill>
                    <a:srgbClr val="FEFCFF"/>
                  </a:solidFill>
                </a:defRPr>
              </a:pPr>
              <a:endParaRPr>
                <a:solidFill>
                  <a:srgbClr val="FFFFFF">
                    <a:lumMod val="50000"/>
                  </a:srgbClr>
                </a:solidFill>
                <a:latin typeface="Calibri" panose="020F0502020204030204"/>
              </a:endParaRPr>
            </a:p>
          </p:txBody>
        </p:sp>
        <p:sp>
          <p:nvSpPr>
            <p:cNvPr id="111" name="Линия">
              <a:extLst>
                <a:ext uri="{FF2B5EF4-FFF2-40B4-BE49-F238E27FC236}">
                  <a16:creationId xmlns:a16="http://schemas.microsoft.com/office/drawing/2014/main" id="{D4B37C1D-E9CE-E84E-9B0B-12196D564146}"/>
                </a:ext>
              </a:extLst>
            </p:cNvPr>
            <p:cNvSpPr/>
            <p:nvPr/>
          </p:nvSpPr>
          <p:spPr>
            <a:xfrm rot="1634284">
              <a:off x="7622849" y="3607332"/>
              <a:ext cx="116168" cy="122096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022" h="21600" extrusionOk="0">
                  <a:moveTo>
                    <a:pt x="0" y="0"/>
                  </a:moveTo>
                  <a:cubicBezTo>
                    <a:pt x="14518" y="3413"/>
                    <a:pt x="21600" y="7800"/>
                    <a:pt x="19726" y="12219"/>
                  </a:cubicBezTo>
                  <a:cubicBezTo>
                    <a:pt x="18264" y="15668"/>
                    <a:pt x="11375" y="18944"/>
                    <a:pt x="0" y="21600"/>
                  </a:cubicBezTo>
                </a:path>
              </a:pathLst>
            </a:custGeom>
            <a:noFill/>
            <a:ln w="38100" cap="rnd">
              <a:gradFill>
                <a:gsLst>
                  <a:gs pos="97000">
                    <a:schemeClr val="accent1"/>
                  </a:gs>
                  <a:gs pos="0">
                    <a:schemeClr val="accent2"/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txBody>
            <a:bodyPr wrap="square" lIns="38095" tIns="38095" rIns="38095" bIns="38095" numCol="1" anchor="ctr">
              <a:noAutofit/>
            </a:bodyPr>
            <a:lstStyle/>
            <a:p>
              <a:pPr defTabSz="457109">
                <a:defRPr>
                  <a:solidFill>
                    <a:srgbClr val="FEFCFF"/>
                  </a:solidFill>
                </a:defRPr>
              </a:pPr>
              <a:endParaRPr>
                <a:solidFill>
                  <a:srgbClr val="FFFFFF">
                    <a:lumMod val="50000"/>
                  </a:srgbClr>
                </a:solidFill>
                <a:latin typeface="Calibri" panose="020F0502020204030204"/>
              </a:endParaRPr>
            </a:p>
          </p:txBody>
        </p:sp>
      </p:grpSp>
      <p:sp>
        <p:nvSpPr>
          <p:cNvPr id="123" name="Inhaltsplatzhalter 4">
            <a:extLst>
              <a:ext uri="{FF2B5EF4-FFF2-40B4-BE49-F238E27FC236}">
                <a16:creationId xmlns:a16="http://schemas.microsoft.com/office/drawing/2014/main" id="{B184B258-688A-DE43-A0A5-4837BA2A6024}"/>
              </a:ext>
            </a:extLst>
          </p:cNvPr>
          <p:cNvSpPr txBox="1">
            <a:spLocks/>
          </p:cNvSpPr>
          <p:nvPr/>
        </p:nvSpPr>
        <p:spPr>
          <a:xfrm flipH="1">
            <a:off x="9049369" y="1322700"/>
            <a:ext cx="2069490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72967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§"/>
              <a:defRPr sz="23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1pPr>
            <a:lvl2pPr marL="807798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20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2pPr>
            <a:lvl3pPr marL="1080764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9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3pPr>
            <a:lvl4pPr marL="1436256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4pPr>
            <a:lvl5pPr marL="1793335" indent="-179335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5pPr>
            <a:lvl6pPr marL="2513847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0910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7972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034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088449">
              <a:spcBef>
                <a:spcPts val="600"/>
              </a:spcBef>
              <a:buSzPts val="1000"/>
              <a:buNone/>
              <a:tabLst>
                <a:tab pos="457063" algn="l"/>
              </a:tabLst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Building relationships comes before business; informal meals and social interactions lay the foundation for honest communication.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4" name="Inhaltsplatzhalter 4">
            <a:extLst>
              <a:ext uri="{FF2B5EF4-FFF2-40B4-BE49-F238E27FC236}">
                <a16:creationId xmlns:a16="http://schemas.microsoft.com/office/drawing/2014/main" id="{5982BC98-5B47-5B44-8375-0146327965E9}"/>
              </a:ext>
            </a:extLst>
          </p:cNvPr>
          <p:cNvSpPr txBox="1">
            <a:spLocks/>
          </p:cNvSpPr>
          <p:nvPr/>
        </p:nvSpPr>
        <p:spPr>
          <a:xfrm flipH="1">
            <a:off x="9524266" y="3134118"/>
            <a:ext cx="2166990" cy="6647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72967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§"/>
              <a:defRPr sz="23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1pPr>
            <a:lvl2pPr marL="807798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20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2pPr>
            <a:lvl3pPr marL="1080764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9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3pPr>
            <a:lvl4pPr marL="1436256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4pPr>
            <a:lvl5pPr marL="1793335" indent="-179335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5pPr>
            <a:lvl6pPr marL="2513847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0910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7972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034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088449">
              <a:spcBef>
                <a:spcPts val="600"/>
              </a:spcBef>
              <a:buSzPts val="1000"/>
              <a:buNone/>
              <a:tabLst>
                <a:tab pos="457063" algn="l"/>
              </a:tabLst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Values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emphasise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hierarchy, harmony, and respect — shaping tone, </a:t>
            </a:r>
            <a:r>
              <a:rPr lang="en-US" sz="1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expectations in meetings.</a:t>
            </a:r>
            <a:endParaRPr lang="en-US" sz="1200" dirty="0">
              <a:solidFill>
                <a:schemeClr val="tx1"/>
              </a:solid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5" name="Inhaltsplatzhalter 4">
            <a:extLst>
              <a:ext uri="{FF2B5EF4-FFF2-40B4-BE49-F238E27FC236}">
                <a16:creationId xmlns:a16="http://schemas.microsoft.com/office/drawing/2014/main" id="{F4DDE731-15B0-EB49-8C43-DC3778D0E13C}"/>
              </a:ext>
            </a:extLst>
          </p:cNvPr>
          <p:cNvSpPr txBox="1">
            <a:spLocks/>
          </p:cNvSpPr>
          <p:nvPr/>
        </p:nvSpPr>
        <p:spPr>
          <a:xfrm flipH="1">
            <a:off x="9045642" y="4857904"/>
            <a:ext cx="1895151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272967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§"/>
              <a:defRPr sz="23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1pPr>
            <a:lvl2pPr marL="807798" indent="-272967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20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2pPr>
            <a:lvl3pPr marL="1080764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9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3pPr>
            <a:lvl4pPr marL="1436256" indent="-177748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4pPr>
            <a:lvl5pPr marL="1793335" indent="-179335" algn="l" defTabSz="914127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000"/>
              </a:spcAft>
              <a:buFont typeface="Symbol" panose="05050102010706020507" pitchFamily="18" charset="2"/>
              <a:buChar char="-"/>
              <a:defRPr sz="1600" kern="1200">
                <a:solidFill>
                  <a:schemeClr val="bg1"/>
                </a:solidFill>
                <a:latin typeface="Calibri Light" panose="020F0302020204030204" pitchFamily="34" charset="0"/>
                <a:ea typeface="+mn-ea"/>
                <a:cs typeface="+mn-cs"/>
              </a:defRPr>
            </a:lvl5pPr>
            <a:lvl6pPr marL="2513847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0910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7972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5034" indent="-228532" algn="l" defTabSz="914127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088449">
              <a:spcBef>
                <a:spcPts val="600"/>
              </a:spcBef>
              <a:buSzPts val="1000"/>
              <a:buNone/>
              <a:tabLst>
                <a:tab pos="457063" algn="l"/>
              </a:tabLst>
            </a:pPr>
            <a:r>
              <a:rPr lang="en-US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Trust builds gradually over time; once established, relationships become long-term, loyal, and highly reliable.</a:t>
            </a: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A9847CE5-A8F0-9F45-9CA3-7D82070787FD}"/>
              </a:ext>
            </a:extLst>
          </p:cNvPr>
          <p:cNvSpPr txBox="1"/>
          <p:nvPr/>
        </p:nvSpPr>
        <p:spPr>
          <a:xfrm>
            <a:off x="4994858" y="2740219"/>
            <a:ext cx="2072247" cy="144244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pPr algn="ctr" defTabSz="457109">
              <a:lnSpc>
                <a:spcPts val="3879"/>
              </a:lnSpc>
            </a:pPr>
            <a:r>
              <a:rPr lang="en-US" sz="2400" b="1" dirty="0">
                <a:solidFill>
                  <a:srgbClr val="000000"/>
                </a:solidFill>
                <a:latin typeface="Century Gothic" panose="020B0502020202020204" pitchFamily="34" charset="0"/>
              </a:rPr>
              <a:t>Cultural Identity in China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018562-FD82-AC44-409F-6CA0DAF4DAF2}"/>
              </a:ext>
            </a:extLst>
          </p:cNvPr>
          <p:cNvSpPr txBox="1"/>
          <p:nvPr/>
        </p:nvSpPr>
        <p:spPr>
          <a:xfrm>
            <a:off x="94629" y="76801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800" b="1" dirty="0"/>
              <a:t>Samovar &amp; Porter’s Model</a:t>
            </a:r>
          </a:p>
          <a:p>
            <a:r>
              <a:rPr lang="en-US" sz="1800" b="1" i="1" dirty="0"/>
              <a:t>Cultural Identity, In-Group vs Out-Group Communication &amp; Guanxi in China</a:t>
            </a:r>
            <a:endParaRPr lang="en-US" sz="1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573F0C-B0FD-00CF-0B04-AEC8095D7C1E}"/>
              </a:ext>
            </a:extLst>
          </p:cNvPr>
          <p:cNvSpPr txBox="1"/>
          <p:nvPr/>
        </p:nvSpPr>
        <p:spPr>
          <a:xfrm>
            <a:off x="8843202" y="38717"/>
            <a:ext cx="35405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/>
              <a:t>*Guanxi* refers to the network of personal relationships, trust, and mutual obligations that influence how business is conducted in China.</a:t>
            </a:r>
            <a:br>
              <a:rPr lang="en-US" sz="1200" dirty="0"/>
            </a:b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4534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mph" presetSubtype="0" repeatCount="indefinite" autoRev="1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0" dur="3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20000" y="120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3" presetClass="entr" presetSubtype="16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3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2" presetClass="entr" presetSubtype="4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2" presetClass="entr" presetSubtype="4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2" presetClass="entr" presetSubtype="2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2" presetClass="entr" presetSubtype="8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63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67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2" presetClass="entr" presetSubtype="1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71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1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8" presetClass="emph" presetSubtype="0" repeatCount="indefinite" fill="hold" grpId="0" nodeType="withEffect">
                                  <p:stCondLst>
                                    <p:cond delay="2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76" dur="5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1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8" presetClass="emph" presetSubtype="0" repeatCount="indefinite" fill="hold" grpId="0" nodeType="withEffect">
                                  <p:stCondLst>
                                    <p:cond delay="2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-21600000">
                                      <p:cBhvr>
                                        <p:cTn id="81" dur="50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1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8" presetClass="emph" presetSubtype="0" repeatCount="indefinite" fill="hold" grpId="0" nodeType="withEffect">
                                  <p:stCondLst>
                                    <p:cond delay="2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-21600000">
                                      <p:cBhvr>
                                        <p:cTn id="86" dur="5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1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8" presetClass="emph" presetSubtype="0" repeatCount="indefinite" fill="hold" grpId="0" nodeType="withEffect">
                                  <p:stCondLst>
                                    <p:cond delay="2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91" dur="5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1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8" presetClass="emph" presetSubtype="0" repeatCount="indefinite" fill="hold" grpId="0" nodeType="withEffect">
                                  <p:stCondLst>
                                    <p:cond delay="2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96" dur="5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1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8" presetClass="emph" presetSubtype="0" repeatCount="indefinite" fill="hold" grpId="0" nodeType="withEffect">
                                  <p:stCondLst>
                                    <p:cond delay="25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-21600000">
                                      <p:cBhvr>
                                        <p:cTn id="101" dur="5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2" presetID="12" presetClass="entr" presetSubtype="2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05" dur="1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2" presetClass="entr" presetSubtype="2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1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09" dur="1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12" presetClass="entr" presetSubtype="2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1500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13" dur="1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2" presetClass="entr" presetSubtype="8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500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17" dur="1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2" presetClass="entr" presetSubtype="8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1500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1" dur="1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2" presetClass="entr" presetSubtype="8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1500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125" dur="1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9" grpId="1" animBg="1"/>
      <p:bldP spid="64" grpId="0"/>
      <p:bldP spid="62" grpId="0"/>
      <p:bldP spid="60" grpId="0"/>
      <p:bldP spid="2" grpId="0" animBg="1"/>
      <p:bldP spid="84" grpId="0" animBg="1"/>
      <p:bldP spid="84" grpId="1" animBg="1"/>
      <p:bldP spid="85" grpId="0" animBg="1"/>
      <p:bldP spid="86" grpId="0" animBg="1"/>
      <p:bldP spid="81" grpId="0" animBg="1"/>
      <p:bldP spid="81" grpId="1" animBg="1"/>
      <p:bldP spid="82" grpId="0" animBg="1"/>
      <p:bldP spid="83" grpId="0" animBg="1"/>
      <p:bldP spid="73" grpId="0" animBg="1"/>
      <p:bldP spid="73" grpId="1" animBg="1"/>
      <p:bldP spid="74" grpId="0" animBg="1"/>
      <p:bldP spid="79" grpId="0" animBg="1"/>
      <p:bldP spid="118" grpId="0" animBg="1"/>
      <p:bldP spid="118" grpId="1" animBg="1"/>
      <p:bldP spid="119" grpId="0" animBg="1"/>
      <p:bldP spid="120" grpId="0" animBg="1"/>
      <p:bldP spid="115" grpId="0" animBg="1"/>
      <p:bldP spid="115" grpId="1" animBg="1"/>
      <p:bldP spid="116" grpId="0" animBg="1"/>
      <p:bldP spid="117" grpId="0" animBg="1"/>
      <p:bldP spid="112" grpId="0" animBg="1"/>
      <p:bldP spid="112" grpId="1" animBg="1"/>
      <p:bldP spid="113" grpId="0" animBg="1"/>
      <p:bldP spid="114" grpId="0" animBg="1"/>
      <p:bldP spid="123" grpId="0"/>
      <p:bldP spid="124" grpId="0"/>
      <p:bldP spid="125" grpId="0"/>
      <p:bldP spid="12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F990A-85DA-3482-9105-92EA21771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131A9D92-F7D3-7DE7-B847-5B5E1562CD8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7823" b="7823"/>
          <a:stretch/>
        </p:blipFill>
        <p:spPr>
          <a:xfrm>
            <a:off x="1" y="893"/>
            <a:ext cx="12192000" cy="6856215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09D3BA08-5679-8437-5A34-EB1214E20B4C}"/>
              </a:ext>
            </a:extLst>
          </p:cNvPr>
          <p:cNvSpPr txBox="1"/>
          <p:nvPr/>
        </p:nvSpPr>
        <p:spPr>
          <a:xfrm>
            <a:off x="170396" y="126875"/>
            <a:ext cx="878854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Gudelines for Navigating Business International Relationships with China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3231036-BF02-AE24-977E-F98A6CFB59C4}"/>
              </a:ext>
            </a:extLst>
          </p:cNvPr>
          <p:cNvGrpSpPr/>
          <p:nvPr/>
        </p:nvGrpSpPr>
        <p:grpSpPr>
          <a:xfrm>
            <a:off x="150172" y="2101943"/>
            <a:ext cx="6175736" cy="1253667"/>
            <a:chOff x="284644" y="1849949"/>
            <a:chExt cx="6175736" cy="1253667"/>
          </a:xfrm>
        </p:grpSpPr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F7FB05EE-2B63-6AA1-77B2-6E685B92882E}"/>
                </a:ext>
              </a:extLst>
            </p:cNvPr>
            <p:cNvGrpSpPr/>
            <p:nvPr/>
          </p:nvGrpSpPr>
          <p:grpSpPr>
            <a:xfrm>
              <a:off x="284644" y="1849949"/>
              <a:ext cx="1154955" cy="1028993"/>
              <a:chOff x="5302357" y="3407530"/>
              <a:chExt cx="1154955" cy="1028993"/>
            </a:xfrm>
          </p:grpSpPr>
          <p:cxnSp>
            <p:nvCxnSpPr>
              <p:cNvPr id="3" name="Straight Connector 56">
                <a:extLst>
                  <a:ext uri="{FF2B5EF4-FFF2-40B4-BE49-F238E27FC236}">
                    <a16:creationId xmlns:a16="http://schemas.microsoft.com/office/drawing/2014/main" id="{1546C077-8ED7-D05D-95FF-894B8E2B2BAC}"/>
                  </a:ext>
                </a:extLst>
              </p:cNvPr>
              <p:cNvCxnSpPr/>
              <p:nvPr/>
            </p:nvCxnSpPr>
            <p:spPr>
              <a:xfrm>
                <a:off x="6457312" y="3498932"/>
                <a:ext cx="0" cy="937591"/>
              </a:xfrm>
              <a:prstGeom prst="line">
                <a:avLst/>
              </a:prstGeom>
              <a:noFill/>
              <a:ln w="6350" cap="flat" cmpd="sng" algn="ctr">
                <a:solidFill>
                  <a:srgbClr val="CCCCCC"/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grpSp>
            <p:nvGrpSpPr>
              <p:cNvPr id="6" name="Group 5">
                <a:extLst>
                  <a:ext uri="{FF2B5EF4-FFF2-40B4-BE49-F238E27FC236}">
                    <a16:creationId xmlns:a16="http://schemas.microsoft.com/office/drawing/2014/main" id="{E5041DB2-9ED1-D254-B4AD-7226617A8A47}"/>
                  </a:ext>
                </a:extLst>
              </p:cNvPr>
              <p:cNvGrpSpPr/>
              <p:nvPr/>
            </p:nvGrpSpPr>
            <p:grpSpPr>
              <a:xfrm>
                <a:off x="5302357" y="3407530"/>
                <a:ext cx="951345" cy="926501"/>
                <a:chOff x="3231882" y="1918816"/>
                <a:chExt cx="1310590" cy="1310590"/>
              </a:xfrm>
            </p:grpSpPr>
            <p:sp>
              <p:nvSpPr>
                <p:cNvPr id="8" name="Oval 7">
                  <a:extLst>
                    <a:ext uri="{FF2B5EF4-FFF2-40B4-BE49-F238E27FC236}">
                      <a16:creationId xmlns:a16="http://schemas.microsoft.com/office/drawing/2014/main" id="{474AF695-EBDC-C132-82E3-BE5C87E57DB6}"/>
                    </a:ext>
                  </a:extLst>
                </p:cNvPr>
                <p:cNvSpPr/>
                <p:nvPr/>
              </p:nvSpPr>
              <p:spPr bwMode="gray">
                <a:xfrm>
                  <a:off x="3231882" y="1918816"/>
                  <a:ext cx="1310590" cy="1310590"/>
                </a:xfrm>
                <a:prstGeom prst="ellipse">
                  <a:avLst/>
                </a:prstGeom>
                <a:solidFill>
                  <a:srgbClr val="FFFFFF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lIns="89954" tIns="71962" rIns="89954" bIns="71962" rtlCol="0" anchor="ctr"/>
                <a:lstStyle/>
                <a:p>
                  <a:pPr marL="0" marR="0" lvl="0" indent="0" algn="ctr" defTabSz="913852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en-US" sz="16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  <p:grpSp>
              <p:nvGrpSpPr>
                <p:cNvPr id="9" name="Group 8">
                  <a:extLst>
                    <a:ext uri="{FF2B5EF4-FFF2-40B4-BE49-F238E27FC236}">
                      <a16:creationId xmlns:a16="http://schemas.microsoft.com/office/drawing/2014/main" id="{7686819C-2E09-2091-476A-3862FE1D26C3}"/>
                    </a:ext>
                  </a:extLst>
                </p:cNvPr>
                <p:cNvGrpSpPr/>
                <p:nvPr/>
              </p:nvGrpSpPr>
              <p:grpSpPr>
                <a:xfrm>
                  <a:off x="3274933" y="1961867"/>
                  <a:ext cx="1224488" cy="1224488"/>
                  <a:chOff x="3274933" y="1961867"/>
                  <a:chExt cx="1224488" cy="1224488"/>
                </a:xfrm>
              </p:grpSpPr>
              <p:sp>
                <p:nvSpPr>
                  <p:cNvPr id="10" name="Arc 9">
                    <a:extLst>
                      <a:ext uri="{FF2B5EF4-FFF2-40B4-BE49-F238E27FC236}">
                        <a16:creationId xmlns:a16="http://schemas.microsoft.com/office/drawing/2014/main" id="{22738C55-D08D-33D1-E32D-98D60E6F8F14}"/>
                      </a:ext>
                    </a:extLst>
                  </p:cNvPr>
                  <p:cNvSpPr/>
                  <p:nvPr/>
                </p:nvSpPr>
                <p:spPr>
                  <a:xfrm>
                    <a:off x="3398516" y="2069507"/>
                    <a:ext cx="996516" cy="996516"/>
                  </a:xfrm>
                  <a:prstGeom prst="arc">
                    <a:avLst>
                      <a:gd name="adj1" fmla="val 2508348"/>
                      <a:gd name="adj2" fmla="val 18894755"/>
                    </a:avLst>
                  </a:prstGeom>
                  <a:noFill/>
                  <a:ln w="12700" cap="rnd" cmpd="sng" algn="ctr">
                    <a:solidFill>
                      <a:srgbClr val="E0F3FF"/>
                    </a:solidFill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11" name="Arc 10">
                    <a:extLst>
                      <a:ext uri="{FF2B5EF4-FFF2-40B4-BE49-F238E27FC236}">
                        <a16:creationId xmlns:a16="http://schemas.microsoft.com/office/drawing/2014/main" id="{ED3FE38C-6EBB-A82E-8694-7F2C40016077}"/>
                      </a:ext>
                    </a:extLst>
                  </p:cNvPr>
                  <p:cNvSpPr/>
                  <p:nvPr/>
                </p:nvSpPr>
                <p:spPr>
                  <a:xfrm>
                    <a:off x="3274933" y="1961867"/>
                    <a:ext cx="1224488" cy="1224488"/>
                  </a:xfrm>
                  <a:prstGeom prst="arc">
                    <a:avLst>
                      <a:gd name="adj1" fmla="val 1061995"/>
                      <a:gd name="adj2" fmla="val 10804133"/>
                    </a:avLst>
                  </a:prstGeom>
                  <a:noFill/>
                  <a:ln w="15875" cap="rnd" cmpd="sng" algn="ctr">
                    <a:solidFill>
                      <a:srgbClr val="1B90FF"/>
                    </a:solidFill>
                    <a:prstDash val="solid"/>
                    <a:headEnd type="none" w="med" len="med"/>
                    <a:tailEnd type="none" w="med" len="me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12" name="Arc 11">
                    <a:extLst>
                      <a:ext uri="{FF2B5EF4-FFF2-40B4-BE49-F238E27FC236}">
                        <a16:creationId xmlns:a16="http://schemas.microsoft.com/office/drawing/2014/main" id="{E632BD52-B8C1-C263-9878-9706C1252B6F}"/>
                      </a:ext>
                    </a:extLst>
                  </p:cNvPr>
                  <p:cNvSpPr/>
                  <p:nvPr/>
                </p:nvSpPr>
                <p:spPr>
                  <a:xfrm>
                    <a:off x="3274933" y="1961867"/>
                    <a:ext cx="1224487" cy="1224488"/>
                  </a:xfrm>
                  <a:prstGeom prst="arc">
                    <a:avLst>
                      <a:gd name="adj1" fmla="val 11259283"/>
                      <a:gd name="adj2" fmla="val 493631"/>
                    </a:avLst>
                  </a:prstGeom>
                  <a:noFill/>
                  <a:ln w="15875" cap="rnd" cmpd="sng" algn="ctr">
                    <a:solidFill>
                      <a:srgbClr val="1B90FF"/>
                    </a:solidFill>
                    <a:prstDash val="solid"/>
                    <a:headEnd type="none" w="med" len="med"/>
                    <a:tailEnd type="none" w="med" len="me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</p:grpSp>
          </p:grpSp>
        </p:grp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0B5B0DAD-88E1-02D3-586C-8B34A12EE518}"/>
                </a:ext>
              </a:extLst>
            </p:cNvPr>
            <p:cNvSpPr txBox="1"/>
            <p:nvPr/>
          </p:nvSpPr>
          <p:spPr>
            <a:xfrm>
              <a:off x="1520632" y="1903287"/>
              <a:ext cx="493974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latin typeface="Arial" panose="020B0604020202020204" pitchFamily="34" charset="0"/>
                  <a:cs typeface="Arial" panose="020B0604020202020204" pitchFamily="34" charset="0"/>
                </a:rPr>
                <a:t>1. Build Guanxi Before Business</a:t>
              </a:r>
            </a:p>
            <a:p>
              <a:r>
                <a:rPr lang="en-US" dirty="0">
                  <a:latin typeface="Arial" panose="020B0604020202020204" pitchFamily="34" charset="0"/>
                  <a:cs typeface="Arial" panose="020B0604020202020204" pitchFamily="34" charset="0"/>
                </a:rPr>
                <a:t>Invest time in trust, social interactions, and long-term relationships.</a:t>
              </a:r>
            </a:p>
            <a:p>
              <a:endParaRPr lang="en-GB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6B85671-3BE3-D8E4-3626-E250CA169F6B}"/>
              </a:ext>
            </a:extLst>
          </p:cNvPr>
          <p:cNvGrpSpPr/>
          <p:nvPr/>
        </p:nvGrpSpPr>
        <p:grpSpPr>
          <a:xfrm>
            <a:off x="150172" y="3549704"/>
            <a:ext cx="6175736" cy="1253667"/>
            <a:chOff x="284644" y="1849949"/>
            <a:chExt cx="6175736" cy="1253667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2FC368B-192E-DD7E-D3B7-CFD5FF60A726}"/>
                </a:ext>
              </a:extLst>
            </p:cNvPr>
            <p:cNvGrpSpPr/>
            <p:nvPr/>
          </p:nvGrpSpPr>
          <p:grpSpPr>
            <a:xfrm>
              <a:off x="284644" y="1849949"/>
              <a:ext cx="1154955" cy="1028993"/>
              <a:chOff x="5302357" y="3407530"/>
              <a:chExt cx="1154955" cy="1028993"/>
            </a:xfrm>
          </p:grpSpPr>
          <p:cxnSp>
            <p:nvCxnSpPr>
              <p:cNvPr id="19" name="Straight Connector 56">
                <a:extLst>
                  <a:ext uri="{FF2B5EF4-FFF2-40B4-BE49-F238E27FC236}">
                    <a16:creationId xmlns:a16="http://schemas.microsoft.com/office/drawing/2014/main" id="{1FAFDAF7-F2D9-A852-CAE6-22735553D410}"/>
                  </a:ext>
                </a:extLst>
              </p:cNvPr>
              <p:cNvCxnSpPr/>
              <p:nvPr/>
            </p:nvCxnSpPr>
            <p:spPr>
              <a:xfrm>
                <a:off x="6457312" y="3498932"/>
                <a:ext cx="0" cy="937591"/>
              </a:xfrm>
              <a:prstGeom prst="line">
                <a:avLst/>
              </a:prstGeom>
              <a:noFill/>
              <a:ln w="6350" cap="flat" cmpd="sng" algn="ctr">
                <a:solidFill>
                  <a:srgbClr val="CCCCCC"/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grpSp>
            <p:nvGrpSpPr>
              <p:cNvPr id="21" name="Group 20">
                <a:extLst>
                  <a:ext uri="{FF2B5EF4-FFF2-40B4-BE49-F238E27FC236}">
                    <a16:creationId xmlns:a16="http://schemas.microsoft.com/office/drawing/2014/main" id="{75A13620-1099-4FAD-EC7D-C0D1B27E5019}"/>
                  </a:ext>
                </a:extLst>
              </p:cNvPr>
              <p:cNvGrpSpPr/>
              <p:nvPr/>
            </p:nvGrpSpPr>
            <p:grpSpPr>
              <a:xfrm>
                <a:off x="5302357" y="3407530"/>
                <a:ext cx="951345" cy="926501"/>
                <a:chOff x="3231882" y="1918816"/>
                <a:chExt cx="1310590" cy="1310590"/>
              </a:xfrm>
            </p:grpSpPr>
            <p:sp>
              <p:nvSpPr>
                <p:cNvPr id="23" name="Oval 22">
                  <a:extLst>
                    <a:ext uri="{FF2B5EF4-FFF2-40B4-BE49-F238E27FC236}">
                      <a16:creationId xmlns:a16="http://schemas.microsoft.com/office/drawing/2014/main" id="{95BAAE9D-D6E5-D6F1-61D5-70C37D73EB0A}"/>
                    </a:ext>
                  </a:extLst>
                </p:cNvPr>
                <p:cNvSpPr/>
                <p:nvPr/>
              </p:nvSpPr>
              <p:spPr bwMode="gray">
                <a:xfrm>
                  <a:off x="3231882" y="1918816"/>
                  <a:ext cx="1310590" cy="1310590"/>
                </a:xfrm>
                <a:prstGeom prst="ellipse">
                  <a:avLst/>
                </a:prstGeom>
                <a:solidFill>
                  <a:srgbClr val="FFFFFF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lIns="89954" tIns="71962" rIns="89954" bIns="71962" rtlCol="0" anchor="ctr"/>
                <a:lstStyle/>
                <a:p>
                  <a:pPr marL="0" marR="0" lvl="0" indent="0" algn="ctr" defTabSz="913852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en-US" sz="16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  <p:grpSp>
              <p:nvGrpSpPr>
                <p:cNvPr id="24" name="Group 23">
                  <a:extLst>
                    <a:ext uri="{FF2B5EF4-FFF2-40B4-BE49-F238E27FC236}">
                      <a16:creationId xmlns:a16="http://schemas.microsoft.com/office/drawing/2014/main" id="{5B15DF88-A17E-50B2-7369-9BE1B742D3AA}"/>
                    </a:ext>
                  </a:extLst>
                </p:cNvPr>
                <p:cNvGrpSpPr/>
                <p:nvPr/>
              </p:nvGrpSpPr>
              <p:grpSpPr>
                <a:xfrm>
                  <a:off x="3274933" y="1961867"/>
                  <a:ext cx="1224488" cy="1224488"/>
                  <a:chOff x="3274933" y="1961867"/>
                  <a:chExt cx="1224488" cy="1224488"/>
                </a:xfrm>
              </p:grpSpPr>
              <p:sp>
                <p:nvSpPr>
                  <p:cNvPr id="25" name="Arc 24">
                    <a:extLst>
                      <a:ext uri="{FF2B5EF4-FFF2-40B4-BE49-F238E27FC236}">
                        <a16:creationId xmlns:a16="http://schemas.microsoft.com/office/drawing/2014/main" id="{39428750-E0D9-4F3B-A369-BC032FA460EF}"/>
                      </a:ext>
                    </a:extLst>
                  </p:cNvPr>
                  <p:cNvSpPr/>
                  <p:nvPr/>
                </p:nvSpPr>
                <p:spPr>
                  <a:xfrm>
                    <a:off x="3398516" y="2069507"/>
                    <a:ext cx="996516" cy="996516"/>
                  </a:xfrm>
                  <a:prstGeom prst="arc">
                    <a:avLst>
                      <a:gd name="adj1" fmla="val 2508348"/>
                      <a:gd name="adj2" fmla="val 18894755"/>
                    </a:avLst>
                  </a:prstGeom>
                  <a:noFill/>
                  <a:ln w="12700" cap="rnd" cmpd="sng" algn="ctr">
                    <a:solidFill>
                      <a:srgbClr val="E0F3FF"/>
                    </a:solidFill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27" name="Arc 26">
                    <a:extLst>
                      <a:ext uri="{FF2B5EF4-FFF2-40B4-BE49-F238E27FC236}">
                        <a16:creationId xmlns:a16="http://schemas.microsoft.com/office/drawing/2014/main" id="{B4E2B7D9-E252-4386-BC6C-1760806166FD}"/>
                      </a:ext>
                    </a:extLst>
                  </p:cNvPr>
                  <p:cNvSpPr/>
                  <p:nvPr/>
                </p:nvSpPr>
                <p:spPr>
                  <a:xfrm>
                    <a:off x="3274933" y="1961867"/>
                    <a:ext cx="1224488" cy="1224488"/>
                  </a:xfrm>
                  <a:prstGeom prst="arc">
                    <a:avLst>
                      <a:gd name="adj1" fmla="val 1061995"/>
                      <a:gd name="adj2" fmla="val 10804133"/>
                    </a:avLst>
                  </a:prstGeom>
                  <a:noFill/>
                  <a:ln w="15875" cap="rnd" cmpd="sng" algn="ctr">
                    <a:solidFill>
                      <a:srgbClr val="1B90FF"/>
                    </a:solidFill>
                    <a:prstDash val="solid"/>
                    <a:headEnd type="none" w="med" len="med"/>
                    <a:tailEnd type="none" w="med" len="me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29" name="Arc 28">
                    <a:extLst>
                      <a:ext uri="{FF2B5EF4-FFF2-40B4-BE49-F238E27FC236}">
                        <a16:creationId xmlns:a16="http://schemas.microsoft.com/office/drawing/2014/main" id="{6BED29B9-FE19-CDAA-5B71-E407967608DD}"/>
                      </a:ext>
                    </a:extLst>
                  </p:cNvPr>
                  <p:cNvSpPr/>
                  <p:nvPr/>
                </p:nvSpPr>
                <p:spPr>
                  <a:xfrm>
                    <a:off x="3274933" y="1961867"/>
                    <a:ext cx="1224487" cy="1224488"/>
                  </a:xfrm>
                  <a:prstGeom prst="arc">
                    <a:avLst>
                      <a:gd name="adj1" fmla="val 11259283"/>
                      <a:gd name="adj2" fmla="val 493631"/>
                    </a:avLst>
                  </a:prstGeom>
                  <a:noFill/>
                  <a:ln w="15875" cap="rnd" cmpd="sng" algn="ctr">
                    <a:solidFill>
                      <a:srgbClr val="1B90FF"/>
                    </a:solidFill>
                    <a:prstDash val="solid"/>
                    <a:headEnd type="none" w="med" len="med"/>
                    <a:tailEnd type="none" w="med" len="me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</p:grpSp>
          </p:grpSp>
        </p:grp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74276DD9-8446-19CF-3CB4-D9B09B0EC1E6}"/>
                </a:ext>
              </a:extLst>
            </p:cNvPr>
            <p:cNvSpPr txBox="1"/>
            <p:nvPr/>
          </p:nvSpPr>
          <p:spPr>
            <a:xfrm>
              <a:off x="1520632" y="1903287"/>
              <a:ext cx="493974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latin typeface="Arial" panose="020B0604020202020204" pitchFamily="34" charset="0"/>
                  <a:cs typeface="Arial" panose="020B0604020202020204" pitchFamily="34" charset="0"/>
                </a:rPr>
                <a:t>2. Use Indirect, Respectful Communication</a:t>
              </a:r>
            </a:p>
            <a:p>
              <a:r>
                <a:rPr lang="en-US" dirty="0">
                  <a:latin typeface="Arial" panose="020B0604020202020204" pitchFamily="34" charset="0"/>
                  <a:cs typeface="Arial" panose="020B0604020202020204" pitchFamily="34" charset="0"/>
                </a:rPr>
                <a:t>Avoid blunt refusals; soften messages to maintain harmony and face.</a:t>
              </a:r>
            </a:p>
            <a:p>
              <a:endParaRPr lang="en-GB" dirty="0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EB4BFCD6-B243-17AC-59C7-8836F4D385C1}"/>
              </a:ext>
            </a:extLst>
          </p:cNvPr>
          <p:cNvGrpSpPr/>
          <p:nvPr/>
        </p:nvGrpSpPr>
        <p:grpSpPr>
          <a:xfrm>
            <a:off x="150172" y="5011999"/>
            <a:ext cx="6175736" cy="1253667"/>
            <a:chOff x="284644" y="1849949"/>
            <a:chExt cx="6175736" cy="1253667"/>
          </a:xfrm>
        </p:grpSpPr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FDA5016A-9A75-E235-5233-D7B4EC96CD7B}"/>
                </a:ext>
              </a:extLst>
            </p:cNvPr>
            <p:cNvGrpSpPr/>
            <p:nvPr/>
          </p:nvGrpSpPr>
          <p:grpSpPr>
            <a:xfrm>
              <a:off x="284644" y="1849949"/>
              <a:ext cx="1154955" cy="1028993"/>
              <a:chOff x="5302357" y="3407530"/>
              <a:chExt cx="1154955" cy="1028993"/>
            </a:xfrm>
          </p:grpSpPr>
          <p:cxnSp>
            <p:nvCxnSpPr>
              <p:cNvPr id="37" name="Straight Connector 56">
                <a:extLst>
                  <a:ext uri="{FF2B5EF4-FFF2-40B4-BE49-F238E27FC236}">
                    <a16:creationId xmlns:a16="http://schemas.microsoft.com/office/drawing/2014/main" id="{EF8A0D43-45F6-CF66-7268-21309AEB0610}"/>
                  </a:ext>
                </a:extLst>
              </p:cNvPr>
              <p:cNvCxnSpPr/>
              <p:nvPr/>
            </p:nvCxnSpPr>
            <p:spPr>
              <a:xfrm>
                <a:off x="6457312" y="3498932"/>
                <a:ext cx="0" cy="937591"/>
              </a:xfrm>
              <a:prstGeom prst="line">
                <a:avLst/>
              </a:prstGeom>
              <a:noFill/>
              <a:ln w="6350" cap="flat" cmpd="sng" algn="ctr">
                <a:solidFill>
                  <a:srgbClr val="CCCCCC"/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grpSp>
            <p:nvGrpSpPr>
              <p:cNvPr id="38" name="Group 37">
                <a:extLst>
                  <a:ext uri="{FF2B5EF4-FFF2-40B4-BE49-F238E27FC236}">
                    <a16:creationId xmlns:a16="http://schemas.microsoft.com/office/drawing/2014/main" id="{A37D068F-5A3E-BEF4-17D6-ED0C921667F2}"/>
                  </a:ext>
                </a:extLst>
              </p:cNvPr>
              <p:cNvGrpSpPr/>
              <p:nvPr/>
            </p:nvGrpSpPr>
            <p:grpSpPr>
              <a:xfrm>
                <a:off x="5302357" y="3407530"/>
                <a:ext cx="951345" cy="926501"/>
                <a:chOff x="3231882" y="1918816"/>
                <a:chExt cx="1310590" cy="1310590"/>
              </a:xfrm>
            </p:grpSpPr>
            <p:sp>
              <p:nvSpPr>
                <p:cNvPr id="39" name="Oval 38">
                  <a:extLst>
                    <a:ext uri="{FF2B5EF4-FFF2-40B4-BE49-F238E27FC236}">
                      <a16:creationId xmlns:a16="http://schemas.microsoft.com/office/drawing/2014/main" id="{AE55A91B-47A2-5149-CD27-6C8F7A68073F}"/>
                    </a:ext>
                  </a:extLst>
                </p:cNvPr>
                <p:cNvSpPr/>
                <p:nvPr/>
              </p:nvSpPr>
              <p:spPr bwMode="gray">
                <a:xfrm>
                  <a:off x="3231882" y="1918816"/>
                  <a:ext cx="1310590" cy="1310590"/>
                </a:xfrm>
                <a:prstGeom prst="ellipse">
                  <a:avLst/>
                </a:prstGeom>
                <a:solidFill>
                  <a:srgbClr val="FFFFFF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lIns="89954" tIns="71962" rIns="89954" bIns="71962" rtlCol="0" anchor="ctr"/>
                <a:lstStyle/>
                <a:p>
                  <a:pPr marL="0" marR="0" lvl="0" indent="0" algn="ctr" defTabSz="913852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en-US" sz="16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  <p:grpSp>
              <p:nvGrpSpPr>
                <p:cNvPr id="40" name="Group 39">
                  <a:extLst>
                    <a:ext uri="{FF2B5EF4-FFF2-40B4-BE49-F238E27FC236}">
                      <a16:creationId xmlns:a16="http://schemas.microsoft.com/office/drawing/2014/main" id="{2DF73DC2-26F4-0873-1093-2CF0D67E3A51}"/>
                    </a:ext>
                  </a:extLst>
                </p:cNvPr>
                <p:cNvGrpSpPr/>
                <p:nvPr/>
              </p:nvGrpSpPr>
              <p:grpSpPr>
                <a:xfrm>
                  <a:off x="3274933" y="1961867"/>
                  <a:ext cx="1224488" cy="1224488"/>
                  <a:chOff x="3274933" y="1961867"/>
                  <a:chExt cx="1224488" cy="1224488"/>
                </a:xfrm>
              </p:grpSpPr>
              <p:sp>
                <p:nvSpPr>
                  <p:cNvPr id="41" name="Arc 40">
                    <a:extLst>
                      <a:ext uri="{FF2B5EF4-FFF2-40B4-BE49-F238E27FC236}">
                        <a16:creationId xmlns:a16="http://schemas.microsoft.com/office/drawing/2014/main" id="{DF5B50CB-85F0-3E91-26C1-78F8B4AFBFED}"/>
                      </a:ext>
                    </a:extLst>
                  </p:cNvPr>
                  <p:cNvSpPr/>
                  <p:nvPr/>
                </p:nvSpPr>
                <p:spPr>
                  <a:xfrm>
                    <a:off x="3398516" y="2069507"/>
                    <a:ext cx="996516" cy="996516"/>
                  </a:xfrm>
                  <a:prstGeom prst="arc">
                    <a:avLst>
                      <a:gd name="adj1" fmla="val 2508348"/>
                      <a:gd name="adj2" fmla="val 18894755"/>
                    </a:avLst>
                  </a:prstGeom>
                  <a:noFill/>
                  <a:ln w="12700" cap="rnd" cmpd="sng" algn="ctr">
                    <a:solidFill>
                      <a:srgbClr val="E0F3FF"/>
                    </a:solidFill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42" name="Arc 41">
                    <a:extLst>
                      <a:ext uri="{FF2B5EF4-FFF2-40B4-BE49-F238E27FC236}">
                        <a16:creationId xmlns:a16="http://schemas.microsoft.com/office/drawing/2014/main" id="{25CEF6E8-581B-D32A-BCEB-36562D9DDF06}"/>
                      </a:ext>
                    </a:extLst>
                  </p:cNvPr>
                  <p:cNvSpPr/>
                  <p:nvPr/>
                </p:nvSpPr>
                <p:spPr>
                  <a:xfrm>
                    <a:off x="3274933" y="1961867"/>
                    <a:ext cx="1224488" cy="1224488"/>
                  </a:xfrm>
                  <a:prstGeom prst="arc">
                    <a:avLst>
                      <a:gd name="adj1" fmla="val 1061995"/>
                      <a:gd name="adj2" fmla="val 10804133"/>
                    </a:avLst>
                  </a:prstGeom>
                  <a:noFill/>
                  <a:ln w="15875" cap="rnd" cmpd="sng" algn="ctr">
                    <a:solidFill>
                      <a:srgbClr val="1B90FF"/>
                    </a:solidFill>
                    <a:prstDash val="solid"/>
                    <a:headEnd type="none" w="med" len="med"/>
                    <a:tailEnd type="none" w="med" len="me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43" name="Arc 42">
                    <a:extLst>
                      <a:ext uri="{FF2B5EF4-FFF2-40B4-BE49-F238E27FC236}">
                        <a16:creationId xmlns:a16="http://schemas.microsoft.com/office/drawing/2014/main" id="{1A693A76-F212-9034-45FA-87E7375299FF}"/>
                      </a:ext>
                    </a:extLst>
                  </p:cNvPr>
                  <p:cNvSpPr/>
                  <p:nvPr/>
                </p:nvSpPr>
                <p:spPr>
                  <a:xfrm>
                    <a:off x="3274933" y="1961867"/>
                    <a:ext cx="1224487" cy="1224488"/>
                  </a:xfrm>
                  <a:prstGeom prst="arc">
                    <a:avLst>
                      <a:gd name="adj1" fmla="val 11259283"/>
                      <a:gd name="adj2" fmla="val 493631"/>
                    </a:avLst>
                  </a:prstGeom>
                  <a:noFill/>
                  <a:ln w="15875" cap="rnd" cmpd="sng" algn="ctr">
                    <a:solidFill>
                      <a:srgbClr val="1B90FF"/>
                    </a:solidFill>
                    <a:prstDash val="solid"/>
                    <a:headEnd type="none" w="med" len="med"/>
                    <a:tailEnd type="none" w="med" len="me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</p:grpSp>
          </p:grpSp>
        </p:grp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3F20779C-58A7-C67E-0BDE-22DB097CB3CD}"/>
                </a:ext>
              </a:extLst>
            </p:cNvPr>
            <p:cNvSpPr txBox="1"/>
            <p:nvPr/>
          </p:nvSpPr>
          <p:spPr>
            <a:xfrm>
              <a:off x="1520632" y="1903287"/>
              <a:ext cx="493974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latin typeface="Arial" panose="020B0604020202020204" pitchFamily="34" charset="0"/>
                  <a:cs typeface="Arial" panose="020B0604020202020204" pitchFamily="34" charset="0"/>
                </a:rPr>
                <a:t>3. Respect Hierarchy and Social Roles</a:t>
              </a:r>
            </a:p>
            <a:p>
              <a:r>
                <a:rPr lang="en-US" dirty="0">
                  <a:latin typeface="Arial" panose="020B0604020202020204" pitchFamily="34" charset="0"/>
                  <a:cs typeface="Arial" panose="020B0604020202020204" pitchFamily="34" charset="0"/>
                </a:rPr>
                <a:t>Address senior figures first; avoid public disagreement.</a:t>
              </a:r>
            </a:p>
            <a:p>
              <a:endParaRPr lang="en-GB" dirty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82E9AEFF-B942-1486-E320-F53D05C03F80}"/>
              </a:ext>
            </a:extLst>
          </p:cNvPr>
          <p:cNvGrpSpPr/>
          <p:nvPr/>
        </p:nvGrpSpPr>
        <p:grpSpPr>
          <a:xfrm>
            <a:off x="6368092" y="2101943"/>
            <a:ext cx="5673732" cy="1028993"/>
            <a:chOff x="284644" y="1849949"/>
            <a:chExt cx="5673732" cy="1028993"/>
          </a:xfrm>
        </p:grpSpPr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F3F7CA89-7E0A-7703-9819-A511CE23C57D}"/>
                </a:ext>
              </a:extLst>
            </p:cNvPr>
            <p:cNvGrpSpPr/>
            <p:nvPr/>
          </p:nvGrpSpPr>
          <p:grpSpPr>
            <a:xfrm>
              <a:off x="284644" y="1849949"/>
              <a:ext cx="1154955" cy="1028993"/>
              <a:chOff x="5302357" y="3407530"/>
              <a:chExt cx="1154955" cy="1028993"/>
            </a:xfrm>
          </p:grpSpPr>
          <p:cxnSp>
            <p:nvCxnSpPr>
              <p:cNvPr id="57" name="Straight Connector 56">
                <a:extLst>
                  <a:ext uri="{FF2B5EF4-FFF2-40B4-BE49-F238E27FC236}">
                    <a16:creationId xmlns:a16="http://schemas.microsoft.com/office/drawing/2014/main" id="{4E8DE0AD-54DB-7AC5-132A-29060413B4F1}"/>
                  </a:ext>
                </a:extLst>
              </p:cNvPr>
              <p:cNvCxnSpPr/>
              <p:nvPr/>
            </p:nvCxnSpPr>
            <p:spPr>
              <a:xfrm>
                <a:off x="6457312" y="3498932"/>
                <a:ext cx="0" cy="937591"/>
              </a:xfrm>
              <a:prstGeom prst="line">
                <a:avLst/>
              </a:prstGeom>
              <a:noFill/>
              <a:ln w="6350" cap="flat" cmpd="sng" algn="ctr">
                <a:solidFill>
                  <a:srgbClr val="CCCCCC"/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grpSp>
            <p:nvGrpSpPr>
              <p:cNvPr id="58" name="Group 57">
                <a:extLst>
                  <a:ext uri="{FF2B5EF4-FFF2-40B4-BE49-F238E27FC236}">
                    <a16:creationId xmlns:a16="http://schemas.microsoft.com/office/drawing/2014/main" id="{7A82EE95-5B5D-521A-47B4-A1AEC95C9719}"/>
                  </a:ext>
                </a:extLst>
              </p:cNvPr>
              <p:cNvGrpSpPr/>
              <p:nvPr/>
            </p:nvGrpSpPr>
            <p:grpSpPr>
              <a:xfrm>
                <a:off x="5302357" y="3407530"/>
                <a:ext cx="951345" cy="926501"/>
                <a:chOff x="3231882" y="1918816"/>
                <a:chExt cx="1310590" cy="1310590"/>
              </a:xfrm>
            </p:grpSpPr>
            <p:sp>
              <p:nvSpPr>
                <p:cNvPr id="59" name="Oval 58">
                  <a:extLst>
                    <a:ext uri="{FF2B5EF4-FFF2-40B4-BE49-F238E27FC236}">
                      <a16:creationId xmlns:a16="http://schemas.microsoft.com/office/drawing/2014/main" id="{C321C794-775D-7FF7-75B6-8958360CC193}"/>
                    </a:ext>
                  </a:extLst>
                </p:cNvPr>
                <p:cNvSpPr/>
                <p:nvPr/>
              </p:nvSpPr>
              <p:spPr bwMode="gray">
                <a:xfrm>
                  <a:off x="3231882" y="1918816"/>
                  <a:ext cx="1310590" cy="1310590"/>
                </a:xfrm>
                <a:prstGeom prst="ellipse">
                  <a:avLst/>
                </a:prstGeom>
                <a:solidFill>
                  <a:srgbClr val="FFFFFF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lIns="89954" tIns="71962" rIns="89954" bIns="71962" rtlCol="0" anchor="ctr"/>
                <a:lstStyle/>
                <a:p>
                  <a:pPr marL="0" marR="0" lvl="0" indent="0" algn="ctr" defTabSz="913852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en-US" sz="16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  <p:grpSp>
              <p:nvGrpSpPr>
                <p:cNvPr id="60" name="Group 59">
                  <a:extLst>
                    <a:ext uri="{FF2B5EF4-FFF2-40B4-BE49-F238E27FC236}">
                      <a16:creationId xmlns:a16="http://schemas.microsoft.com/office/drawing/2014/main" id="{7F09CE2D-81D9-5068-FB98-07BC15B82160}"/>
                    </a:ext>
                  </a:extLst>
                </p:cNvPr>
                <p:cNvGrpSpPr/>
                <p:nvPr/>
              </p:nvGrpSpPr>
              <p:grpSpPr>
                <a:xfrm>
                  <a:off x="3274933" y="1961867"/>
                  <a:ext cx="1224488" cy="1224488"/>
                  <a:chOff x="3274933" y="1961867"/>
                  <a:chExt cx="1224488" cy="1224488"/>
                </a:xfrm>
              </p:grpSpPr>
              <p:sp>
                <p:nvSpPr>
                  <p:cNvPr id="61" name="Arc 60">
                    <a:extLst>
                      <a:ext uri="{FF2B5EF4-FFF2-40B4-BE49-F238E27FC236}">
                        <a16:creationId xmlns:a16="http://schemas.microsoft.com/office/drawing/2014/main" id="{4C95D1E5-43B5-A657-8B61-F899C82DB63F}"/>
                      </a:ext>
                    </a:extLst>
                  </p:cNvPr>
                  <p:cNvSpPr/>
                  <p:nvPr/>
                </p:nvSpPr>
                <p:spPr>
                  <a:xfrm>
                    <a:off x="3398516" y="2069507"/>
                    <a:ext cx="996516" cy="996516"/>
                  </a:xfrm>
                  <a:prstGeom prst="arc">
                    <a:avLst>
                      <a:gd name="adj1" fmla="val 2508348"/>
                      <a:gd name="adj2" fmla="val 18894755"/>
                    </a:avLst>
                  </a:prstGeom>
                  <a:noFill/>
                  <a:ln w="12700" cap="rnd" cmpd="sng" algn="ctr">
                    <a:solidFill>
                      <a:srgbClr val="E0F3FF"/>
                    </a:solidFill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62" name="Arc 61">
                    <a:extLst>
                      <a:ext uri="{FF2B5EF4-FFF2-40B4-BE49-F238E27FC236}">
                        <a16:creationId xmlns:a16="http://schemas.microsoft.com/office/drawing/2014/main" id="{B5020EF4-739C-401E-D809-DD049E16FAD9}"/>
                      </a:ext>
                    </a:extLst>
                  </p:cNvPr>
                  <p:cNvSpPr/>
                  <p:nvPr/>
                </p:nvSpPr>
                <p:spPr>
                  <a:xfrm>
                    <a:off x="3274933" y="1961867"/>
                    <a:ext cx="1224488" cy="1224488"/>
                  </a:xfrm>
                  <a:prstGeom prst="arc">
                    <a:avLst>
                      <a:gd name="adj1" fmla="val 1061995"/>
                      <a:gd name="adj2" fmla="val 10804133"/>
                    </a:avLst>
                  </a:prstGeom>
                  <a:noFill/>
                  <a:ln w="15875" cap="rnd" cmpd="sng" algn="ctr">
                    <a:solidFill>
                      <a:srgbClr val="1B90FF"/>
                    </a:solidFill>
                    <a:prstDash val="solid"/>
                    <a:headEnd type="none" w="med" len="med"/>
                    <a:tailEnd type="none" w="med" len="me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63" name="Arc 62">
                    <a:extLst>
                      <a:ext uri="{FF2B5EF4-FFF2-40B4-BE49-F238E27FC236}">
                        <a16:creationId xmlns:a16="http://schemas.microsoft.com/office/drawing/2014/main" id="{386875BC-82F6-1D82-1EB1-CC0EF3D1723D}"/>
                      </a:ext>
                    </a:extLst>
                  </p:cNvPr>
                  <p:cNvSpPr/>
                  <p:nvPr/>
                </p:nvSpPr>
                <p:spPr>
                  <a:xfrm>
                    <a:off x="3274933" y="1961867"/>
                    <a:ext cx="1224487" cy="1224488"/>
                  </a:xfrm>
                  <a:prstGeom prst="arc">
                    <a:avLst>
                      <a:gd name="adj1" fmla="val 11259283"/>
                      <a:gd name="adj2" fmla="val 493631"/>
                    </a:avLst>
                  </a:prstGeom>
                  <a:noFill/>
                  <a:ln w="15875" cap="rnd" cmpd="sng" algn="ctr">
                    <a:solidFill>
                      <a:srgbClr val="1B90FF"/>
                    </a:solidFill>
                    <a:prstDash val="solid"/>
                    <a:headEnd type="none" w="med" len="med"/>
                    <a:tailEnd type="none" w="med" len="me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</p:grpSp>
          </p:grpSp>
        </p:grp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2E71DEB7-5926-EDDA-0B56-5FE5BECA09C2}"/>
                </a:ext>
              </a:extLst>
            </p:cNvPr>
            <p:cNvSpPr txBox="1"/>
            <p:nvPr/>
          </p:nvSpPr>
          <p:spPr>
            <a:xfrm>
              <a:off x="1520632" y="1903287"/>
              <a:ext cx="4437744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/>
                <a:t>4. Allow Time for Decisions</a:t>
              </a:r>
            </a:p>
            <a:p>
              <a:r>
                <a:rPr lang="en-US" dirty="0"/>
                <a:t>Consensus-building takes longer in collectivist cultures.</a:t>
              </a:r>
            </a:p>
          </p:txBody>
        </p:sp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6047C7D1-BB83-B295-CD9A-027FC2C6BB55}"/>
              </a:ext>
            </a:extLst>
          </p:cNvPr>
          <p:cNvGrpSpPr/>
          <p:nvPr/>
        </p:nvGrpSpPr>
        <p:grpSpPr>
          <a:xfrm>
            <a:off x="6368092" y="3549704"/>
            <a:ext cx="5673733" cy="1253667"/>
            <a:chOff x="284644" y="1849949"/>
            <a:chExt cx="5673733" cy="1253667"/>
          </a:xfrm>
        </p:grpSpPr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121DFAF6-3D3B-DA50-AAB8-02E6E2EC41F4}"/>
                </a:ext>
              </a:extLst>
            </p:cNvPr>
            <p:cNvGrpSpPr/>
            <p:nvPr/>
          </p:nvGrpSpPr>
          <p:grpSpPr>
            <a:xfrm>
              <a:off x="284644" y="1849949"/>
              <a:ext cx="1154955" cy="1028993"/>
              <a:chOff x="5302357" y="3407530"/>
              <a:chExt cx="1154955" cy="1028993"/>
            </a:xfrm>
          </p:grpSpPr>
          <p:cxnSp>
            <p:nvCxnSpPr>
              <p:cNvPr id="67" name="Straight Connector 56">
                <a:extLst>
                  <a:ext uri="{FF2B5EF4-FFF2-40B4-BE49-F238E27FC236}">
                    <a16:creationId xmlns:a16="http://schemas.microsoft.com/office/drawing/2014/main" id="{1A91260B-DF58-139A-4F22-0EC42B6313C6}"/>
                  </a:ext>
                </a:extLst>
              </p:cNvPr>
              <p:cNvCxnSpPr/>
              <p:nvPr/>
            </p:nvCxnSpPr>
            <p:spPr>
              <a:xfrm>
                <a:off x="6457312" y="3498932"/>
                <a:ext cx="0" cy="937591"/>
              </a:xfrm>
              <a:prstGeom prst="line">
                <a:avLst/>
              </a:prstGeom>
              <a:noFill/>
              <a:ln w="6350" cap="flat" cmpd="sng" algn="ctr">
                <a:solidFill>
                  <a:srgbClr val="CCCCCC"/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0161231E-5185-4DB1-FC44-64B2ADB357EF}"/>
                  </a:ext>
                </a:extLst>
              </p:cNvPr>
              <p:cNvGrpSpPr/>
              <p:nvPr/>
            </p:nvGrpSpPr>
            <p:grpSpPr>
              <a:xfrm>
                <a:off x="5302357" y="3407530"/>
                <a:ext cx="951345" cy="926501"/>
                <a:chOff x="3231882" y="1918816"/>
                <a:chExt cx="1310590" cy="1310590"/>
              </a:xfrm>
            </p:grpSpPr>
            <p:sp>
              <p:nvSpPr>
                <p:cNvPr id="69" name="Oval 68">
                  <a:extLst>
                    <a:ext uri="{FF2B5EF4-FFF2-40B4-BE49-F238E27FC236}">
                      <a16:creationId xmlns:a16="http://schemas.microsoft.com/office/drawing/2014/main" id="{C9511A42-60A7-1404-8379-96D715DD1883}"/>
                    </a:ext>
                  </a:extLst>
                </p:cNvPr>
                <p:cNvSpPr/>
                <p:nvPr/>
              </p:nvSpPr>
              <p:spPr bwMode="gray">
                <a:xfrm>
                  <a:off x="3231882" y="1918816"/>
                  <a:ext cx="1310590" cy="1310590"/>
                </a:xfrm>
                <a:prstGeom prst="ellipse">
                  <a:avLst/>
                </a:prstGeom>
                <a:solidFill>
                  <a:srgbClr val="FFFFFF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lIns="89954" tIns="71962" rIns="89954" bIns="71962" rtlCol="0" anchor="ctr"/>
                <a:lstStyle/>
                <a:p>
                  <a:pPr marL="0" marR="0" lvl="0" indent="0" algn="ctr" defTabSz="913852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en-US" sz="16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  <p:grpSp>
              <p:nvGrpSpPr>
                <p:cNvPr id="70" name="Group 69">
                  <a:extLst>
                    <a:ext uri="{FF2B5EF4-FFF2-40B4-BE49-F238E27FC236}">
                      <a16:creationId xmlns:a16="http://schemas.microsoft.com/office/drawing/2014/main" id="{5966070F-8D10-111F-8C25-858DAAD37A51}"/>
                    </a:ext>
                  </a:extLst>
                </p:cNvPr>
                <p:cNvGrpSpPr/>
                <p:nvPr/>
              </p:nvGrpSpPr>
              <p:grpSpPr>
                <a:xfrm>
                  <a:off x="3274933" y="1961867"/>
                  <a:ext cx="1224488" cy="1224488"/>
                  <a:chOff x="3274933" y="1961867"/>
                  <a:chExt cx="1224488" cy="1224488"/>
                </a:xfrm>
              </p:grpSpPr>
              <p:sp>
                <p:nvSpPr>
                  <p:cNvPr id="71" name="Arc 70">
                    <a:extLst>
                      <a:ext uri="{FF2B5EF4-FFF2-40B4-BE49-F238E27FC236}">
                        <a16:creationId xmlns:a16="http://schemas.microsoft.com/office/drawing/2014/main" id="{C1B63FC1-C4F8-CE07-995C-C4605077F671}"/>
                      </a:ext>
                    </a:extLst>
                  </p:cNvPr>
                  <p:cNvSpPr/>
                  <p:nvPr/>
                </p:nvSpPr>
                <p:spPr>
                  <a:xfrm>
                    <a:off x="3398516" y="2069507"/>
                    <a:ext cx="996516" cy="996516"/>
                  </a:xfrm>
                  <a:prstGeom prst="arc">
                    <a:avLst>
                      <a:gd name="adj1" fmla="val 2508348"/>
                      <a:gd name="adj2" fmla="val 18894755"/>
                    </a:avLst>
                  </a:prstGeom>
                  <a:noFill/>
                  <a:ln w="12700" cap="rnd" cmpd="sng" algn="ctr">
                    <a:solidFill>
                      <a:srgbClr val="E0F3FF"/>
                    </a:solidFill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72" name="Arc 71">
                    <a:extLst>
                      <a:ext uri="{FF2B5EF4-FFF2-40B4-BE49-F238E27FC236}">
                        <a16:creationId xmlns:a16="http://schemas.microsoft.com/office/drawing/2014/main" id="{A1189127-3AAB-AE44-9294-9D74C0FA0F39}"/>
                      </a:ext>
                    </a:extLst>
                  </p:cNvPr>
                  <p:cNvSpPr/>
                  <p:nvPr/>
                </p:nvSpPr>
                <p:spPr>
                  <a:xfrm>
                    <a:off x="3274933" y="1961867"/>
                    <a:ext cx="1224488" cy="1224488"/>
                  </a:xfrm>
                  <a:prstGeom prst="arc">
                    <a:avLst>
                      <a:gd name="adj1" fmla="val 1061995"/>
                      <a:gd name="adj2" fmla="val 10804133"/>
                    </a:avLst>
                  </a:prstGeom>
                  <a:noFill/>
                  <a:ln w="15875" cap="rnd" cmpd="sng" algn="ctr">
                    <a:solidFill>
                      <a:srgbClr val="1B90FF"/>
                    </a:solidFill>
                    <a:prstDash val="solid"/>
                    <a:headEnd type="none" w="med" len="med"/>
                    <a:tailEnd type="none" w="med" len="me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73" name="Arc 72">
                    <a:extLst>
                      <a:ext uri="{FF2B5EF4-FFF2-40B4-BE49-F238E27FC236}">
                        <a16:creationId xmlns:a16="http://schemas.microsoft.com/office/drawing/2014/main" id="{3F85AC3E-5AC4-24AE-4554-82281E01CF29}"/>
                      </a:ext>
                    </a:extLst>
                  </p:cNvPr>
                  <p:cNvSpPr/>
                  <p:nvPr/>
                </p:nvSpPr>
                <p:spPr>
                  <a:xfrm>
                    <a:off x="3274933" y="1961867"/>
                    <a:ext cx="1224487" cy="1224488"/>
                  </a:xfrm>
                  <a:prstGeom prst="arc">
                    <a:avLst>
                      <a:gd name="adj1" fmla="val 11259283"/>
                      <a:gd name="adj2" fmla="val 493631"/>
                    </a:avLst>
                  </a:prstGeom>
                  <a:noFill/>
                  <a:ln w="15875" cap="rnd" cmpd="sng" algn="ctr">
                    <a:solidFill>
                      <a:srgbClr val="1B90FF"/>
                    </a:solidFill>
                    <a:prstDash val="solid"/>
                    <a:headEnd type="none" w="med" len="med"/>
                    <a:tailEnd type="none" w="med" len="me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</p:grpSp>
          </p:grpSp>
        </p:grp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7BFA83BB-B776-D005-8F85-CD2486F8978C}"/>
                </a:ext>
              </a:extLst>
            </p:cNvPr>
            <p:cNvSpPr txBox="1"/>
            <p:nvPr/>
          </p:nvSpPr>
          <p:spPr>
            <a:xfrm>
              <a:off x="1520632" y="1903287"/>
              <a:ext cx="4437745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latin typeface="Arial" panose="020B0604020202020204" pitchFamily="34" charset="0"/>
                  <a:cs typeface="Arial" panose="020B0604020202020204" pitchFamily="34" charset="0"/>
                </a:rPr>
                <a:t>5. Observe Non-Verbal and Contextual Cues</a:t>
              </a:r>
            </a:p>
            <a:p>
              <a:r>
                <a:rPr lang="en-US" dirty="0">
                  <a:latin typeface="Arial" panose="020B0604020202020204" pitchFamily="34" charset="0"/>
                  <a:cs typeface="Arial" panose="020B0604020202020204" pitchFamily="34" charset="0"/>
                </a:rPr>
                <a:t>Silence, pauses, and tone often carry meaning beyond words.</a:t>
              </a:r>
            </a:p>
          </p:txBody>
        </p:sp>
      </p:grpSp>
      <p:grpSp>
        <p:nvGrpSpPr>
          <p:cNvPr id="74" name="Group 73">
            <a:extLst>
              <a:ext uri="{FF2B5EF4-FFF2-40B4-BE49-F238E27FC236}">
                <a16:creationId xmlns:a16="http://schemas.microsoft.com/office/drawing/2014/main" id="{01AF55C7-BA14-746F-3B64-40EC2DC030D6}"/>
              </a:ext>
            </a:extLst>
          </p:cNvPr>
          <p:cNvGrpSpPr/>
          <p:nvPr/>
        </p:nvGrpSpPr>
        <p:grpSpPr>
          <a:xfrm>
            <a:off x="6368092" y="5011999"/>
            <a:ext cx="5673734" cy="1530666"/>
            <a:chOff x="284644" y="1849949"/>
            <a:chExt cx="5673734" cy="1530666"/>
          </a:xfrm>
        </p:grpSpPr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AE82DF32-3B1D-5615-135A-A69E53A7BB68}"/>
                </a:ext>
              </a:extLst>
            </p:cNvPr>
            <p:cNvGrpSpPr/>
            <p:nvPr/>
          </p:nvGrpSpPr>
          <p:grpSpPr>
            <a:xfrm>
              <a:off x="284644" y="1849949"/>
              <a:ext cx="1154955" cy="1028993"/>
              <a:chOff x="5302357" y="3407530"/>
              <a:chExt cx="1154955" cy="1028993"/>
            </a:xfrm>
          </p:grpSpPr>
          <p:cxnSp>
            <p:nvCxnSpPr>
              <p:cNvPr id="77" name="Straight Connector 56">
                <a:extLst>
                  <a:ext uri="{FF2B5EF4-FFF2-40B4-BE49-F238E27FC236}">
                    <a16:creationId xmlns:a16="http://schemas.microsoft.com/office/drawing/2014/main" id="{81206DCB-3A76-93DF-84C1-D59BFEE2F101}"/>
                  </a:ext>
                </a:extLst>
              </p:cNvPr>
              <p:cNvCxnSpPr/>
              <p:nvPr/>
            </p:nvCxnSpPr>
            <p:spPr>
              <a:xfrm>
                <a:off x="6457312" y="3498932"/>
                <a:ext cx="0" cy="937591"/>
              </a:xfrm>
              <a:prstGeom prst="line">
                <a:avLst/>
              </a:prstGeom>
              <a:noFill/>
              <a:ln w="6350" cap="flat" cmpd="sng" algn="ctr">
                <a:solidFill>
                  <a:srgbClr val="CCCCCC"/>
                </a:solidFill>
                <a:prstDash val="solid"/>
                <a:headEnd type="none" w="med" len="med"/>
                <a:tailEnd type="none" w="med" len="med"/>
              </a:ln>
              <a:effectLst/>
            </p:spPr>
          </p:cxnSp>
          <p:grpSp>
            <p:nvGrpSpPr>
              <p:cNvPr id="78" name="Group 77">
                <a:extLst>
                  <a:ext uri="{FF2B5EF4-FFF2-40B4-BE49-F238E27FC236}">
                    <a16:creationId xmlns:a16="http://schemas.microsoft.com/office/drawing/2014/main" id="{F8C711AE-BBD9-BEC7-648A-11E775074DEF}"/>
                  </a:ext>
                </a:extLst>
              </p:cNvPr>
              <p:cNvGrpSpPr/>
              <p:nvPr/>
            </p:nvGrpSpPr>
            <p:grpSpPr>
              <a:xfrm>
                <a:off x="5302357" y="3407530"/>
                <a:ext cx="951345" cy="926501"/>
                <a:chOff x="3231882" y="1918816"/>
                <a:chExt cx="1310590" cy="1310590"/>
              </a:xfrm>
            </p:grpSpPr>
            <p:sp>
              <p:nvSpPr>
                <p:cNvPr id="79" name="Oval 78">
                  <a:extLst>
                    <a:ext uri="{FF2B5EF4-FFF2-40B4-BE49-F238E27FC236}">
                      <a16:creationId xmlns:a16="http://schemas.microsoft.com/office/drawing/2014/main" id="{E12292CB-B80F-172D-B2C9-5A2DDD4333BD}"/>
                    </a:ext>
                  </a:extLst>
                </p:cNvPr>
                <p:cNvSpPr/>
                <p:nvPr/>
              </p:nvSpPr>
              <p:spPr bwMode="gray">
                <a:xfrm>
                  <a:off x="3231882" y="1918816"/>
                  <a:ext cx="1310590" cy="1310590"/>
                </a:xfrm>
                <a:prstGeom prst="ellipse">
                  <a:avLst/>
                </a:prstGeom>
                <a:solidFill>
                  <a:srgbClr val="FFFFFF"/>
                </a:solidFill>
                <a:ln w="25400" algn="ctr">
                  <a:noFill/>
                  <a:miter lim="800000"/>
                  <a:headEnd/>
                  <a:tailEnd/>
                </a:ln>
              </p:spPr>
              <p:txBody>
                <a:bodyPr lIns="89954" tIns="71962" rIns="89954" bIns="71962" rtlCol="0" anchor="ctr"/>
                <a:lstStyle/>
                <a:p>
                  <a:pPr marL="0" marR="0" lvl="0" indent="0" algn="ctr" defTabSz="913852" rtl="0" eaLnBrk="1" fontAlgn="base" latinLnBrk="0" hangingPunct="1">
                    <a:lnSpc>
                      <a:spcPct val="100000"/>
                    </a:lnSpc>
                    <a:spcBef>
                      <a:spcPct val="50000"/>
                    </a:spcBef>
                    <a:spcAft>
                      <a:spcPct val="0"/>
                    </a:spcAft>
                    <a:buClr>
                      <a:srgbClr val="F0AB00"/>
                    </a:buClr>
                    <a:buSzPct val="80000"/>
                    <a:buFontTx/>
                    <a:buNone/>
                    <a:tabLst/>
                    <a:defRPr/>
                  </a:pPr>
                  <a:endParaRPr kumimoji="0" lang="en-US" sz="1600" b="0" i="0" u="none" strike="noStrike" kern="0" cap="none" spc="0" normalizeH="0" baseline="0" noProof="0">
                    <a:ln>
                      <a:noFill/>
                    </a:ln>
                    <a:solidFill>
                      <a:srgbClr val="000000"/>
                    </a:solidFill>
                    <a:effectLst/>
                    <a:uLnTx/>
                    <a:uFillTx/>
                    <a:latin typeface="Arial"/>
                    <a:ea typeface="Arial Unicode MS" pitchFamily="34" charset="-128"/>
                    <a:cs typeface="Arial Unicode MS" pitchFamily="34" charset="-128"/>
                  </a:endParaRPr>
                </a:p>
              </p:txBody>
            </p:sp>
            <p:grpSp>
              <p:nvGrpSpPr>
                <p:cNvPr id="80" name="Group 79">
                  <a:extLst>
                    <a:ext uri="{FF2B5EF4-FFF2-40B4-BE49-F238E27FC236}">
                      <a16:creationId xmlns:a16="http://schemas.microsoft.com/office/drawing/2014/main" id="{79C50557-E5F5-B003-4845-C8CEC2B6D7A8}"/>
                    </a:ext>
                  </a:extLst>
                </p:cNvPr>
                <p:cNvGrpSpPr/>
                <p:nvPr/>
              </p:nvGrpSpPr>
              <p:grpSpPr>
                <a:xfrm>
                  <a:off x="3274933" y="1961867"/>
                  <a:ext cx="1224488" cy="1224488"/>
                  <a:chOff x="3274933" y="1961867"/>
                  <a:chExt cx="1224488" cy="1224488"/>
                </a:xfrm>
              </p:grpSpPr>
              <p:sp>
                <p:nvSpPr>
                  <p:cNvPr id="81" name="Arc 80">
                    <a:extLst>
                      <a:ext uri="{FF2B5EF4-FFF2-40B4-BE49-F238E27FC236}">
                        <a16:creationId xmlns:a16="http://schemas.microsoft.com/office/drawing/2014/main" id="{D3E7ACD5-F3D9-8EB8-C146-31D75FD06945}"/>
                      </a:ext>
                    </a:extLst>
                  </p:cNvPr>
                  <p:cNvSpPr/>
                  <p:nvPr/>
                </p:nvSpPr>
                <p:spPr>
                  <a:xfrm>
                    <a:off x="3398516" y="2069507"/>
                    <a:ext cx="996516" cy="996516"/>
                  </a:xfrm>
                  <a:prstGeom prst="arc">
                    <a:avLst>
                      <a:gd name="adj1" fmla="val 2508348"/>
                      <a:gd name="adj2" fmla="val 18894755"/>
                    </a:avLst>
                  </a:prstGeom>
                  <a:noFill/>
                  <a:ln w="12700" cap="rnd" cmpd="sng" algn="ctr">
                    <a:solidFill>
                      <a:srgbClr val="E0F3FF"/>
                    </a:solidFill>
                    <a:prstDash val="soli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2" name="Arc 81">
                    <a:extLst>
                      <a:ext uri="{FF2B5EF4-FFF2-40B4-BE49-F238E27FC236}">
                        <a16:creationId xmlns:a16="http://schemas.microsoft.com/office/drawing/2014/main" id="{ECE15DEA-9F95-07D0-3786-DC15CC0A9195}"/>
                      </a:ext>
                    </a:extLst>
                  </p:cNvPr>
                  <p:cNvSpPr/>
                  <p:nvPr/>
                </p:nvSpPr>
                <p:spPr>
                  <a:xfrm>
                    <a:off x="3274933" y="1961867"/>
                    <a:ext cx="1224488" cy="1224488"/>
                  </a:xfrm>
                  <a:prstGeom prst="arc">
                    <a:avLst>
                      <a:gd name="adj1" fmla="val 1061995"/>
                      <a:gd name="adj2" fmla="val 10804133"/>
                    </a:avLst>
                  </a:prstGeom>
                  <a:noFill/>
                  <a:ln w="15875" cap="rnd" cmpd="sng" algn="ctr">
                    <a:solidFill>
                      <a:srgbClr val="1B90FF"/>
                    </a:solidFill>
                    <a:prstDash val="solid"/>
                    <a:headEnd type="none" w="med" len="med"/>
                    <a:tailEnd type="none" w="med" len="me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  <p:sp>
                <p:nvSpPr>
                  <p:cNvPr id="83" name="Arc 82">
                    <a:extLst>
                      <a:ext uri="{FF2B5EF4-FFF2-40B4-BE49-F238E27FC236}">
                        <a16:creationId xmlns:a16="http://schemas.microsoft.com/office/drawing/2014/main" id="{40AF65F5-ADCF-301B-5F4F-38B14D294B80}"/>
                      </a:ext>
                    </a:extLst>
                  </p:cNvPr>
                  <p:cNvSpPr/>
                  <p:nvPr/>
                </p:nvSpPr>
                <p:spPr>
                  <a:xfrm>
                    <a:off x="3274933" y="1961867"/>
                    <a:ext cx="1224487" cy="1224488"/>
                  </a:xfrm>
                  <a:prstGeom prst="arc">
                    <a:avLst>
                      <a:gd name="adj1" fmla="val 11259283"/>
                      <a:gd name="adj2" fmla="val 493631"/>
                    </a:avLst>
                  </a:prstGeom>
                  <a:noFill/>
                  <a:ln w="15875" cap="rnd" cmpd="sng" algn="ctr">
                    <a:solidFill>
                      <a:srgbClr val="1B90FF"/>
                    </a:solidFill>
                    <a:prstDash val="solid"/>
                    <a:headEnd type="none" w="med" len="med"/>
                    <a:tailEnd type="none" w="med" len="med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1088122" rtl="0" eaLnBrk="1" fontAlgn="auto" latinLnBrk="0" hangingPunct="1">
                      <a:lnSpc>
                        <a:spcPct val="100000"/>
                      </a:lnSpc>
                      <a:spcBef>
                        <a:spcPts val="0"/>
                      </a:spcBef>
                      <a:spcAft>
                        <a:spcPts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US" sz="16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+mn-cs"/>
                    </a:endParaRPr>
                  </a:p>
                </p:txBody>
              </p:sp>
            </p:grpSp>
          </p:grpSp>
        </p:grp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BB611D82-AF36-4DCB-70A6-9E3035631B97}"/>
                </a:ext>
              </a:extLst>
            </p:cNvPr>
            <p:cNvSpPr txBox="1"/>
            <p:nvPr/>
          </p:nvSpPr>
          <p:spPr>
            <a:xfrm>
              <a:off x="1520632" y="1903287"/>
              <a:ext cx="4437746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latin typeface="Arial" panose="020B0604020202020204" pitchFamily="34" charset="0"/>
                  <a:cs typeface="Arial" panose="020B0604020202020204" pitchFamily="34" charset="0"/>
                </a:rPr>
                <a:t>6. Provide Structured but Flexible Proposals</a:t>
              </a:r>
            </a:p>
            <a:p>
              <a:r>
                <a:rPr lang="en-US" dirty="0">
                  <a:latin typeface="Arial" panose="020B0604020202020204" pitchFamily="34" charset="0"/>
                  <a:cs typeface="Arial" panose="020B0604020202020204" pitchFamily="34" charset="0"/>
                </a:rPr>
                <a:t>Plans may evolve—adaptation is valued more than certainty.</a:t>
              </a:r>
            </a:p>
            <a:p>
              <a:endParaRPr lang="en-GB" dirty="0"/>
            </a:p>
          </p:txBody>
        </p:sp>
      </p:grpSp>
      <p:pic>
        <p:nvPicPr>
          <p:cNvPr id="85" name="Graphic 84" descr="Handshake outline">
            <a:extLst>
              <a:ext uri="{FF2B5EF4-FFF2-40B4-BE49-F238E27FC236}">
                <a16:creationId xmlns:a16="http://schemas.microsoft.com/office/drawing/2014/main" id="{8302F74F-D706-7A8C-F9F7-DDB7BD1D0D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4597" y="2270883"/>
            <a:ext cx="704473" cy="704473"/>
          </a:xfrm>
          <a:prstGeom prst="rect">
            <a:avLst/>
          </a:prstGeom>
        </p:spPr>
      </p:pic>
      <p:pic>
        <p:nvPicPr>
          <p:cNvPr id="89" name="Graphic 88" descr="Fork In Road outline">
            <a:extLst>
              <a:ext uri="{FF2B5EF4-FFF2-40B4-BE49-F238E27FC236}">
                <a16:creationId xmlns:a16="http://schemas.microsoft.com/office/drawing/2014/main" id="{144810BC-E33C-0693-44D8-A060CCE281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89460" y="2227793"/>
            <a:ext cx="723361" cy="723361"/>
          </a:xfrm>
          <a:prstGeom prst="rect">
            <a:avLst/>
          </a:prstGeom>
        </p:spPr>
      </p:pic>
      <p:pic>
        <p:nvPicPr>
          <p:cNvPr id="91" name="Graphic 90" descr="Hierarchy outline">
            <a:extLst>
              <a:ext uri="{FF2B5EF4-FFF2-40B4-BE49-F238E27FC236}">
                <a16:creationId xmlns:a16="http://schemas.microsoft.com/office/drawing/2014/main" id="{55816FE2-62CE-9F8F-AFA9-A6ABBB2F974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27424" y="5126057"/>
            <a:ext cx="640859" cy="640859"/>
          </a:xfrm>
          <a:prstGeom prst="rect">
            <a:avLst/>
          </a:prstGeom>
        </p:spPr>
      </p:pic>
      <p:pic>
        <p:nvPicPr>
          <p:cNvPr id="93" name="Graphic 92" descr="Customer review outline">
            <a:extLst>
              <a:ext uri="{FF2B5EF4-FFF2-40B4-BE49-F238E27FC236}">
                <a16:creationId xmlns:a16="http://schemas.microsoft.com/office/drawing/2014/main" id="{AC072F6D-4E6A-0DA9-A0A2-A983423BD9E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559930" y="3691224"/>
            <a:ext cx="600632" cy="600632"/>
          </a:xfrm>
          <a:prstGeom prst="rect">
            <a:avLst/>
          </a:prstGeom>
        </p:spPr>
      </p:pic>
      <p:pic>
        <p:nvPicPr>
          <p:cNvPr id="95" name="Graphic 94" descr="Clipboard Mixed outline">
            <a:extLst>
              <a:ext uri="{FF2B5EF4-FFF2-40B4-BE49-F238E27FC236}">
                <a16:creationId xmlns:a16="http://schemas.microsoft.com/office/drawing/2014/main" id="{424929F9-824A-5027-C2F3-0EA7014772F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563407" y="5173290"/>
            <a:ext cx="580517" cy="580517"/>
          </a:xfrm>
          <a:prstGeom prst="rect">
            <a:avLst/>
          </a:prstGeom>
        </p:spPr>
      </p:pic>
      <p:pic>
        <p:nvPicPr>
          <p:cNvPr id="99" name="Graphic 98" descr="Person with idea outline">
            <a:extLst>
              <a:ext uri="{FF2B5EF4-FFF2-40B4-BE49-F238E27FC236}">
                <a16:creationId xmlns:a16="http://schemas.microsoft.com/office/drawing/2014/main" id="{61CD158E-F358-01F3-96DE-2BF88DC3D52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406790" y="3711630"/>
            <a:ext cx="581551" cy="581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271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370775-3363-3514-2B0E-C5D78C302F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FB8ABF8F-A1AE-269E-B876-C223E27B33C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rcRect t="7823" b="7823"/>
          <a:stretch/>
        </p:blipFill>
        <p:spPr>
          <a:xfrm>
            <a:off x="1" y="893"/>
            <a:ext cx="12192000" cy="6856215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5BAD07FE-7B77-4EFD-27BB-2076DA9A3593}"/>
              </a:ext>
            </a:extLst>
          </p:cNvPr>
          <p:cNvSpPr txBox="1"/>
          <p:nvPr/>
        </p:nvSpPr>
        <p:spPr>
          <a:xfrm>
            <a:off x="170396" y="126875"/>
            <a:ext cx="61906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References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1FD4871-5FA5-78C5-42DD-CDA89E958E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96" y="1221229"/>
            <a:ext cx="11773954" cy="4721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Gyasi Obeng, S. and Hartford, B. (2008).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Intercultural communications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 York: Nova Science Publishers.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Hofstede, G. (1991).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Cultures and Organizations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Mcphail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T.L. (2010).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Global communication : theories, stakeholders, and trends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Chichester, West Sussex, U.K. ; Malden, Ma: Wiley-Blackwell.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Samovar, L.A. and Porter, R.E. (1995).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between cultures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Belmont Calif ; Bonn: Wadsworth.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Taylor, R. (2013).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Business in China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Culture Factor Group (2025).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Country Comparison Tool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theculturefactor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https://www.theculturefactor.com/country-comparison-tool?countries=china.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Tofanelli, D. (2012).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in Organizations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AuthorHouse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Wall, S., Minocha, S. and Rees, B. (2015).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business.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Boston: Pearson.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47894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2_Office Theme">
  <a:themeElements>
    <a:clrScheme name="Material Color Light">
      <a:dk1>
        <a:srgbClr val="222222"/>
      </a:dk1>
      <a:lt1>
        <a:srgbClr val="FFFFFF"/>
      </a:lt1>
      <a:dk2>
        <a:srgbClr val="222222"/>
      </a:dk2>
      <a:lt2>
        <a:srgbClr val="FFFFFF"/>
      </a:lt2>
      <a:accent1>
        <a:srgbClr val="2196F3"/>
      </a:accent1>
      <a:accent2>
        <a:srgbClr val="3F51B5"/>
      </a:accent2>
      <a:accent3>
        <a:srgbClr val="8BC34A"/>
      </a:accent3>
      <a:accent4>
        <a:srgbClr val="CDDC39"/>
      </a:accent4>
      <a:accent5>
        <a:srgbClr val="009688"/>
      </a:accent5>
      <a:accent6>
        <a:srgbClr val="00BCD4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learnppt.com">
  <a:themeElements>
    <a:clrScheme name="">
      <a:dk1>
        <a:srgbClr val="000000"/>
      </a:dk1>
      <a:lt1>
        <a:srgbClr val="FFFFFF"/>
      </a:lt1>
      <a:dk2>
        <a:srgbClr val="006C8E"/>
      </a:dk2>
      <a:lt2>
        <a:srgbClr val="C8C8C8"/>
      </a:lt2>
      <a:accent1>
        <a:srgbClr val="009BCC"/>
      </a:accent1>
      <a:accent2>
        <a:srgbClr val="787878"/>
      </a:accent2>
      <a:accent3>
        <a:srgbClr val="FFFFFF"/>
      </a:accent3>
      <a:accent4>
        <a:srgbClr val="000000"/>
      </a:accent4>
      <a:accent5>
        <a:srgbClr val="AACBE2"/>
      </a:accent5>
      <a:accent6>
        <a:srgbClr val="6C6C6C"/>
      </a:accent6>
      <a:hlink>
        <a:srgbClr val="3399FF"/>
      </a:hlink>
      <a:folHlink>
        <a:srgbClr val="B4B4B4"/>
      </a:folHlink>
    </a:clrScheme>
    <a:fontScheme name="1_learnppt.com">
      <a:majorFont>
        <a:latin typeface="Arial Narrow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12700" cap="flat" cmpd="sng" algn="ctr">
          <a:solidFill>
            <a:srgbClr val="333333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54000" tIns="54000" rIns="54000" bIns="5400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600" b="1" i="0" u="none" strike="noStrike" cap="none" normalizeH="0" baseline="0" smtClean="0">
            <a:ln>
              <a:noFill/>
            </a:ln>
            <a:solidFill>
              <a:srgbClr val="00279F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 w="12700" cap="flat" cmpd="sng" algn="ctr">
          <a:solidFill>
            <a:srgbClr val="333333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54000" tIns="54000" rIns="54000" bIns="5400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5000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600" b="1" i="0" u="none" strike="noStrike" cap="none" normalizeH="0" baseline="0" smtClean="0">
            <a:ln>
              <a:noFill/>
            </a:ln>
            <a:solidFill>
              <a:srgbClr val="00279F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1_learnppt.com 1">
        <a:dk1>
          <a:srgbClr val="292929"/>
        </a:dk1>
        <a:lt1>
          <a:srgbClr val="FFFFFF"/>
        </a:lt1>
        <a:dk2>
          <a:srgbClr val="009BCC"/>
        </a:dk2>
        <a:lt2>
          <a:srgbClr val="292929"/>
        </a:lt2>
        <a:accent1>
          <a:srgbClr val="96D2BE"/>
        </a:accent1>
        <a:accent2>
          <a:srgbClr val="B4AA82"/>
        </a:accent2>
        <a:accent3>
          <a:srgbClr val="FFFFFF"/>
        </a:accent3>
        <a:accent4>
          <a:srgbClr val="212121"/>
        </a:accent4>
        <a:accent5>
          <a:srgbClr val="C9E5DB"/>
        </a:accent5>
        <a:accent6>
          <a:srgbClr val="A39A75"/>
        </a:accent6>
        <a:hlink>
          <a:srgbClr val="D0D0D0"/>
        </a:hlink>
        <a:folHlink>
          <a:srgbClr val="96D2B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2_Office Theme">
  <a:themeElements>
    <a:clrScheme name="Custom 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9966FF"/>
      </a:accent1>
      <a:accent2>
        <a:srgbClr val="00B0F0"/>
      </a:accent2>
      <a:accent3>
        <a:srgbClr val="9966FF"/>
      </a:accent3>
      <a:accent4>
        <a:srgbClr val="9966FF"/>
      </a:accent4>
      <a:accent5>
        <a:srgbClr val="00B0F0"/>
      </a:accent5>
      <a:accent6>
        <a:srgbClr val="9966FF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0cf7ac0a-4681-4823-ab0b-04ef02c5f873}" enabled="1" method="Standard" siteId="{42f7676c-f455-423c-82f6-dc2d99791af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1371</TotalTime>
  <Words>1245</Words>
  <Application>Microsoft Office PowerPoint</Application>
  <PresentationFormat>Widescreen</PresentationFormat>
  <Paragraphs>120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12</vt:i4>
      </vt:variant>
    </vt:vector>
  </HeadingPairs>
  <TitlesOfParts>
    <vt:vector size="31" baseType="lpstr">
      <vt:lpstr>Aptos</vt:lpstr>
      <vt:lpstr>Aptos Display</vt:lpstr>
      <vt:lpstr>Arial</vt:lpstr>
      <vt:lpstr>Arial Narrow</vt:lpstr>
      <vt:lpstr>Calibri</vt:lpstr>
      <vt:lpstr>Calibri Light</vt:lpstr>
      <vt:lpstr>Century Gothic</vt:lpstr>
      <vt:lpstr>Helvetica Light</vt:lpstr>
      <vt:lpstr>Roboto Medium</vt:lpstr>
      <vt:lpstr>Roboto Thin</vt:lpstr>
      <vt:lpstr>Segoe UI</vt:lpstr>
      <vt:lpstr>Source Sans Pro</vt:lpstr>
      <vt:lpstr>Times New Roman</vt:lpstr>
      <vt:lpstr>Trebuchet MS</vt:lpstr>
      <vt:lpstr>wingdings</vt:lpstr>
      <vt:lpstr>Office Theme</vt:lpstr>
      <vt:lpstr>2_Office Theme</vt:lpstr>
      <vt:lpstr>1_learnppt.com</vt:lpstr>
      <vt:lpstr>12_Office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SAP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Kubanski, Aleks</dc:creator>
  <cp:lastModifiedBy>Kubanski, Aleks</cp:lastModifiedBy>
  <cp:revision>1</cp:revision>
  <dcterms:created xsi:type="dcterms:W3CDTF">2025-11-15T14:00:24Z</dcterms:created>
  <dcterms:modified xsi:type="dcterms:W3CDTF">2025-11-17T22:30:52Z</dcterms:modified>
</cp:coreProperties>
</file>