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4" r:id="rId8"/>
    <p:sldId id="265" r:id="rId9"/>
    <p:sldId id="266" r:id="rId10"/>
    <p:sldId id="267" r:id="rId11"/>
    <p:sldId id="268" r:id="rId12"/>
    <p:sldId id="269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17F471-BD02-41F9-8EB0-58A4AB96054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C05EFA3-A7EF-4F6A-B41C-277E9551F86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3B8CEB-FE86-4E99-BE90-87F8A49452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5FA39C-AA34-4DCB-9D7F-4FA9EA9CE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AC09A4-9B85-4981-A818-94C34D9DD3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05142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04A36-A057-4257-8A17-1B016A9847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244FA6-440E-4FB7-ACD6-3F0FFDA1B2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FD6A6F-ED9F-47BD-9B9B-0D6223E8CF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C21259-A5D4-4B13-BF52-3F4330CB7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7F97C-D8F2-4F9F-A8DD-F5C8158A82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6360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C85496-BB9C-4FE5-B9FD-961BEBF46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A89E173-034A-40BD-AEF1-074AB69F24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E0733F-7EBB-4789-9E1A-67D781319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918921-3A33-4214-B472-9271775239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281853-0C19-4470-AD26-483FE58B5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0091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41F506-CF02-4480-AE22-AA874F088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E03E26-91C1-4215-9894-8C72680342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A02C85B-6330-4740-8AD2-CD5CDF05B5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6E1D503-36E8-4BD4-AF2B-2EF964B50E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BCCD56-5F9F-4DFE-8C8F-9D54A73E4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90D2AB-DB8C-402B-A04E-A776919BF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85683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FE68DB-A184-401C-9644-50E8CE1E8F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416E1A-250A-42DC-9E01-FE2FAB3E2BF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003EEA-E948-4A43-A410-4D74E46E106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A75EF2D-4E0A-4874-BE2E-B9B3CF2FFD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9AF322B-144A-4579-9D08-D680DCB1AC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7E082C9-DF3B-4CF0-B8D6-24C8C8333A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955EDCA-B465-4F6D-B1D4-1809B9F69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C1860CD-3DA1-48B1-AEA9-662A809D84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05030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B114C4-26D1-4527-84D0-99A6746B80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94E5CDC-5B90-40F7-A105-3B9134F7D0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E6C612E-3CD3-4C21-860F-48260DA1A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D40AA1-8D2D-4AF1-A09D-68C056B23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1176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81FEE4E-1BD1-41D0-A308-F35DB963C7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198483-DE9B-4174-B7C7-C5CB8416F8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72708FF-A202-4134-AD68-444D62BAEC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0700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6898-9ABF-4F20-8C05-1A1FEE90C6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DCFE309-528E-422E-988A-02B67F5A98B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8F9396-F390-45C4-8FBB-EDCD923F09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31AE83-C266-4C87-BEC7-F3F80CD71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663FC92-413B-4FC0-9177-809CB7CC7D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8AECA93-1991-4238-9EF1-7B2C60CD73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51824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CABE1C-FE5A-48D3-A68F-AF345B8F7C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E4A225D-D488-42D5-AA71-283B09EC757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A9381A6-E133-4C1A-A445-3AA10EE750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C6D824-2556-4DF0-89F3-8E0988D46F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BC004C0-5440-4E9D-8F15-D677EDBB07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3C8E1D9-1E62-478B-8365-EA93399BCC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10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5531C8-E269-40DB-88BB-D6EC0067E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FE22B2-C75F-4136-B21A-A60659F205E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8B8710-90CA-4FA6-BD44-BD3BD5F5F0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CA8662-DF8F-4053-8A06-F3262A41A4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AF4D03-33D4-4D46-B35A-406A21DFC1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3045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45513A-75A5-41AD-8667-42E658501FA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5015C7D-D34C-415D-B5BD-6377FF3F5D1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CE6060-002E-444F-975D-751BFAB74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33C2C72-9B94-4BA3-8EE7-6D21AA15AF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61BBB3-C145-47EB-9D04-0FF75A2F5C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955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5FD43A-11C3-4F42-AADE-A456707A3F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5145F7C-8FE0-49F8-8D05-F360D1144C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D5FB90-56FE-4DBB-AB80-8D404D57464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B47155-4138-4103-BDD6-AFE537C0DBAF}" type="datetimeFigureOut">
              <a:rPr lang="en-GB" smtClean="0"/>
              <a:t>10/01/2019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0A2137-20E0-4B66-821C-3B4623736D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B8890B-2C9D-4EC6-BC73-5CC96CC072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9BFF00-E567-4BAC-A464-1839A0DFF34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6067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nnascuisine.wordpress.com/2016/09/10/broccoli-rice-and-broccoli-rice-salad-with-butternut-squash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/3.0/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12558-5BF7-44D0-B8A4-DE74547990F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909763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solidFill>
                  <a:srgbClr val="009900"/>
                </a:solidFill>
                <a:latin typeface="Algerian" panose="04020705040A02060702" pitchFamily="82" charset="0"/>
              </a:rPr>
              <a:t>BMSK4006:Managing Enterprise in the 21</a:t>
            </a:r>
            <a:r>
              <a:rPr lang="en-GB" baseline="30000" dirty="0">
                <a:solidFill>
                  <a:srgbClr val="009900"/>
                </a:solidFill>
                <a:latin typeface="Algerian" panose="04020705040A02060702" pitchFamily="82" charset="0"/>
              </a:rPr>
              <a:t>st</a:t>
            </a:r>
            <a:r>
              <a:rPr lang="en-GB" dirty="0">
                <a:solidFill>
                  <a:srgbClr val="009900"/>
                </a:solidFill>
                <a:latin typeface="Algerian" panose="04020705040A02060702" pitchFamily="82" charset="0"/>
              </a:rPr>
              <a:t> Century</a:t>
            </a:r>
            <a:br>
              <a:rPr lang="en-GB" dirty="0">
                <a:solidFill>
                  <a:srgbClr val="009900"/>
                </a:solidFill>
                <a:latin typeface="Algerian" panose="04020705040A02060702" pitchFamily="82" charset="0"/>
              </a:rPr>
            </a:br>
            <a:r>
              <a:rPr lang="en-GB" dirty="0">
                <a:solidFill>
                  <a:srgbClr val="009900"/>
                </a:solidFill>
                <a:latin typeface="Algerian" panose="04020705040A02060702" pitchFamily="82" charset="0"/>
              </a:rPr>
              <a:t>Business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B8892B-72AF-4024-A3A3-1D501D1510C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4732338"/>
            <a:ext cx="9144000" cy="1655762"/>
          </a:xfrm>
        </p:spPr>
        <p:txBody>
          <a:bodyPr>
            <a:normAutofit fontScale="55000" lnSpcReduction="20000"/>
          </a:bodyPr>
          <a:lstStyle/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Title: Low Carb and Keto On the Go</a:t>
            </a:r>
          </a:p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Name of Students and ID number: Selina Akhtar 1713307</a:t>
            </a:r>
          </a:p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Rashida Sultana 1711170</a:t>
            </a:r>
          </a:p>
          <a:p>
            <a:r>
              <a:rPr lang="en-GB" dirty="0" err="1">
                <a:solidFill>
                  <a:srgbClr val="FF0000"/>
                </a:solidFill>
                <a:latin typeface="Algerian" panose="04020705040A02060702" pitchFamily="82" charset="0"/>
              </a:rPr>
              <a:t>Rukna</a:t>
            </a:r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 Akhtar: 1713346</a:t>
            </a:r>
          </a:p>
          <a:p>
            <a:r>
              <a:rPr lang="en-GB" dirty="0" err="1">
                <a:solidFill>
                  <a:srgbClr val="FF0000"/>
                </a:solidFill>
                <a:latin typeface="Algerian" panose="04020705040A02060702" pitchFamily="82" charset="0"/>
              </a:rPr>
              <a:t>Momota</a:t>
            </a:r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 Rahman 1714388</a:t>
            </a:r>
          </a:p>
          <a:p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Lecturer Name: </a:t>
            </a:r>
            <a:r>
              <a:rPr lang="en-GB" dirty="0" err="1">
                <a:solidFill>
                  <a:srgbClr val="FF0000"/>
                </a:solidFill>
                <a:latin typeface="Algerian" panose="04020705040A02060702" pitchFamily="82" charset="0"/>
              </a:rPr>
              <a:t>Olu</a:t>
            </a:r>
            <a:r>
              <a:rPr lang="en-GB" dirty="0">
                <a:solidFill>
                  <a:srgbClr val="FF0000"/>
                </a:solidFill>
                <a:latin typeface="Algerian" panose="04020705040A02060702" pitchFamily="82" charset="0"/>
              </a:rPr>
              <a:t> </a:t>
            </a:r>
            <a:r>
              <a:rPr lang="en-GB" dirty="0" err="1">
                <a:solidFill>
                  <a:srgbClr val="FF0000"/>
                </a:solidFill>
                <a:latin typeface="Algerian" panose="04020705040A02060702" pitchFamily="82" charset="0"/>
              </a:rPr>
              <a:t>Adegbite</a:t>
            </a:r>
            <a:endParaRPr lang="en-GB" dirty="0">
              <a:solidFill>
                <a:srgbClr val="FF000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9237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59422-F25D-4A41-B8E9-1E65F30AE8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Executive 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A7E0C4-C1D8-4EBB-BDCE-E9D2B86FDA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Low Carb and interest keto food</a:t>
            </a:r>
          </a:p>
          <a:p>
            <a:r>
              <a:rPr lang="en-GB" dirty="0"/>
              <a:t>Food ready for on the go while will save time</a:t>
            </a:r>
          </a:p>
          <a:p>
            <a:r>
              <a:rPr lang="en-GB" dirty="0"/>
              <a:t>Target all ages</a:t>
            </a:r>
          </a:p>
          <a:p>
            <a:r>
              <a:rPr lang="en-GB" dirty="0"/>
              <a:t>Health benefits of low carb</a:t>
            </a:r>
          </a:p>
          <a:p>
            <a:r>
              <a:rPr lang="en-GB" dirty="0"/>
              <a:t>Reasonably priced</a:t>
            </a:r>
          </a:p>
        </p:txBody>
      </p:sp>
    </p:spTree>
    <p:extLst>
      <p:ext uri="{BB962C8B-B14F-4D97-AF65-F5344CB8AC3E}">
        <p14:creationId xmlns:p14="http://schemas.microsoft.com/office/powerpoint/2010/main" val="97550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0C8853-95D1-410D-ADF7-E0A1FB5EE7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BUSINESS/COMPANY 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0D3015-C4EE-43B0-B93C-BDBA6C5778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Low carb and keto on the go</a:t>
            </a:r>
          </a:p>
          <a:p>
            <a:r>
              <a:rPr lang="en-GB" dirty="0"/>
              <a:t>Healthy snacks = Healthy Lifestyle</a:t>
            </a:r>
          </a:p>
          <a:p>
            <a:r>
              <a:rPr lang="en-GB" dirty="0"/>
              <a:t>Reducing carbs will help to lose weight</a:t>
            </a:r>
          </a:p>
          <a:p>
            <a:r>
              <a:rPr lang="en-GB" dirty="0"/>
              <a:t>Provide ready meals with low carb and keto</a:t>
            </a:r>
          </a:p>
          <a:p>
            <a:r>
              <a:rPr lang="en-GB" dirty="0"/>
              <a:t>Provide easy access to access the snacks such as on the go snacks from a service station</a:t>
            </a:r>
          </a:p>
          <a:p>
            <a:r>
              <a:rPr lang="en-GB" dirty="0"/>
              <a:t>Make the healthy snacks a reasonable price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70954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D4B84-EADF-4B1E-9568-C0172FF7E1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PRODUCTS AND SERVICES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B3C3FA7-93BE-4763-8615-8E908A0D20F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Substituting carbohydrates to other alternatives including ketos.</a:t>
            </a:r>
          </a:p>
          <a:p>
            <a:r>
              <a:rPr lang="en-GB" dirty="0"/>
              <a:t>Carb free, gluten free and vegan dishes</a:t>
            </a:r>
          </a:p>
          <a:p>
            <a:r>
              <a:rPr lang="en-GB" dirty="0"/>
              <a:t>Encourage more vegetables in your daily life</a:t>
            </a:r>
          </a:p>
          <a:p>
            <a:r>
              <a:rPr lang="en-GB" dirty="0"/>
              <a:t>Products will include: cauliflower rice, bread made out of almond flour and coconut flour and keto pasta.</a:t>
            </a:r>
          </a:p>
          <a:p>
            <a:r>
              <a:rPr lang="en-GB" dirty="0"/>
              <a:t>All the products will be made to grab on the go, this will be the service we provide.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F7A300-FB21-43C0-912B-25E9274686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86700" y="4725987"/>
            <a:ext cx="2819400" cy="158591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544232-BD4A-4389-8988-4E8863DCD208}"/>
              </a:ext>
            </a:extLst>
          </p:cNvPr>
          <p:cNvSpPr txBox="1"/>
          <p:nvPr/>
        </p:nvSpPr>
        <p:spPr>
          <a:xfrm>
            <a:off x="7696200" y="6262043"/>
            <a:ext cx="396240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 dirty="0">
                <a:hlinkClick r:id="rId3" tooltip="https://annascuisine.wordpress.com/2016/09/10/broccoli-rice-and-broccoli-rice-salad-with-butternut-squash/"/>
              </a:rPr>
              <a:t>This Photo</a:t>
            </a:r>
            <a:r>
              <a:rPr lang="en-GB" sz="900" dirty="0"/>
              <a:t> by Unknown Author is licensed under </a:t>
            </a:r>
            <a:r>
              <a:rPr lang="en-GB" sz="900" dirty="0">
                <a:hlinkClick r:id="rId4" tooltip="https://creativecommons.org/licenses/by-nc/3.0/"/>
              </a:rPr>
              <a:t>CC BY-NC</a:t>
            </a:r>
            <a:endParaRPr lang="en-GB" sz="900" dirty="0"/>
          </a:p>
        </p:txBody>
      </p:sp>
    </p:spTree>
    <p:extLst>
      <p:ext uri="{BB962C8B-B14F-4D97-AF65-F5344CB8AC3E}">
        <p14:creationId xmlns:p14="http://schemas.microsoft.com/office/powerpoint/2010/main" val="99346694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142CAA-2A55-42C9-BE66-2B0C6FED7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Target Market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12D4C4-A98B-4726-9738-071B8F2951B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are looking to target all ages </a:t>
            </a:r>
          </a:p>
          <a:p>
            <a:r>
              <a:rPr lang="en-GB" dirty="0"/>
              <a:t>Anyone who is looking for a healthy lifestyle</a:t>
            </a:r>
          </a:p>
          <a:p>
            <a:r>
              <a:rPr lang="en-GB" dirty="0"/>
              <a:t>Looking for a quick healthy option to grab on the go </a:t>
            </a:r>
          </a:p>
          <a:p>
            <a:r>
              <a:rPr lang="en-GB" dirty="0"/>
              <a:t>Somebody who is looking for carb free option</a:t>
            </a:r>
          </a:p>
          <a:p>
            <a:r>
              <a:rPr lang="en-GB" dirty="0"/>
              <a:t>All products will be reasonably priced.</a:t>
            </a:r>
          </a:p>
        </p:txBody>
      </p:sp>
    </p:spTree>
    <p:extLst>
      <p:ext uri="{BB962C8B-B14F-4D97-AF65-F5344CB8AC3E}">
        <p14:creationId xmlns:p14="http://schemas.microsoft.com/office/powerpoint/2010/main" val="122605058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3576C8-0B29-4E3B-8180-F79212D279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COMPETITORS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FCC0AF-9AC1-4AB6-9C31-D26400104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Competitors will be other fast food services.</a:t>
            </a:r>
          </a:p>
          <a:p>
            <a:r>
              <a:rPr lang="en-GB" dirty="0"/>
              <a:t>Diet apps on phone</a:t>
            </a:r>
          </a:p>
          <a:p>
            <a:r>
              <a:rPr lang="en-GB" dirty="0"/>
              <a:t>Service Stations</a:t>
            </a:r>
          </a:p>
          <a:p>
            <a:r>
              <a:rPr lang="en-GB" dirty="0"/>
              <a:t>Local shops such as Spars</a:t>
            </a:r>
          </a:p>
          <a:p>
            <a:r>
              <a:rPr lang="en-GB" dirty="0"/>
              <a:t>Free from foods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2826482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41D141-B766-4FA2-BC33-FCC7DEE9AC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MARKETING AND SALES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C19E7A-2FD1-4FE4-9CF5-E0A980A5171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plan to put our products near other options free range sandwich deals </a:t>
            </a:r>
          </a:p>
          <a:p>
            <a:r>
              <a:rPr lang="en-GB" dirty="0"/>
              <a:t>We plan to market it on social media </a:t>
            </a:r>
          </a:p>
          <a:p>
            <a:r>
              <a:rPr lang="en-GB" dirty="0"/>
              <a:t>We will be marketing it into big supermarkets such as Tesco, Asda, Morrisons, Sainsburys and service station</a:t>
            </a:r>
          </a:p>
          <a:p>
            <a:r>
              <a:rPr lang="en-GB" dirty="0"/>
              <a:t>We will be using organic ingredients and will highly promote this to the target market.</a:t>
            </a:r>
          </a:p>
          <a:p>
            <a:r>
              <a:rPr lang="en-GB" dirty="0"/>
              <a:t>We will also do market research using questionnaires.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16930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7395DE-9645-4829-A3C6-612F009769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MANAGEMENT TEAM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D8EB1-3364-421B-86FD-FF76646B46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We have 4 </a:t>
            </a:r>
            <a:r>
              <a:rPr lang="en-GB" dirty="0" err="1"/>
              <a:t>enterprenuars</a:t>
            </a:r>
            <a:r>
              <a:rPr lang="en-GB" dirty="0"/>
              <a:t> with equal share of 25%.</a:t>
            </a:r>
          </a:p>
          <a:p>
            <a:r>
              <a:rPr lang="en-GB" dirty="0" err="1"/>
              <a:t>Momoto</a:t>
            </a:r>
            <a:r>
              <a:rPr lang="en-GB" dirty="0"/>
              <a:t> will be manager</a:t>
            </a:r>
          </a:p>
          <a:p>
            <a:r>
              <a:rPr lang="en-GB" dirty="0"/>
              <a:t>Selina in charge of marketing and promotion</a:t>
            </a:r>
          </a:p>
          <a:p>
            <a:r>
              <a:rPr lang="en-GB" dirty="0" err="1"/>
              <a:t>Rukna</a:t>
            </a:r>
            <a:r>
              <a:rPr lang="en-GB" dirty="0"/>
              <a:t> in charge of finance</a:t>
            </a:r>
          </a:p>
          <a:p>
            <a:r>
              <a:rPr lang="en-GB" dirty="0"/>
              <a:t>Rashida in charge of Human Resources</a:t>
            </a:r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4948253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CF6686-D885-47B6-B1A4-F660E20104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FINANCIAL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29EECB2-36EF-4CCF-8146-80455FC5C27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n-GB" dirty="0"/>
              <a:t>Preferred amount of £25,000 per person X  4 = £100,000.00 </a:t>
            </a:r>
          </a:p>
          <a:p>
            <a:r>
              <a:rPr lang="en-GB" dirty="0"/>
              <a:t>Leasehold Price for meal prep premises, Birmingham: £40,000.00 for 3 years. </a:t>
            </a:r>
          </a:p>
          <a:p>
            <a:r>
              <a:rPr lang="en-GB" dirty="0"/>
              <a:t>Left: £60,000.00 </a:t>
            </a:r>
          </a:p>
          <a:p>
            <a:r>
              <a:rPr lang="en-GB" dirty="0"/>
              <a:t>Rent: £89 per week, no business rates </a:t>
            </a:r>
          </a:p>
          <a:p>
            <a:r>
              <a:rPr lang="en-GB" dirty="0"/>
              <a:t>Advert seen at rightbiz.co.uk ( Advert ID 236073 ) </a:t>
            </a:r>
          </a:p>
          <a:p>
            <a:r>
              <a:rPr lang="en-GB" dirty="0"/>
              <a:t>Appliances already available like commercial cookers, fridge, mixers and other food preparations items. </a:t>
            </a:r>
          </a:p>
          <a:p>
            <a:r>
              <a:rPr lang="en-GB" dirty="0"/>
              <a:t>Will require sandwich packages, leaflets, logos, food labelling, bulk almond flour, bulk coconut flour, sea/pink salt, bulk free range eggs, bulk mozzarella/cheddar and other varieties. Bulk spices, herbs, bulk vegetables mainly cauliflowers, meat and fish products. Estimating to cost up to £40,000.00. </a:t>
            </a:r>
          </a:p>
          <a:p>
            <a:r>
              <a:rPr lang="en-GB" dirty="0"/>
              <a:t>Leaving amount of £20,000.00 to use as required. </a:t>
            </a:r>
          </a:p>
          <a:p>
            <a:r>
              <a:rPr lang="en-GB" dirty="0"/>
              <a:t>(£89.00 x 52 weeks = £4,628.00 x 3 years = £13,884.00) </a:t>
            </a:r>
          </a:p>
          <a:p>
            <a:r>
              <a:rPr lang="en-GB" dirty="0"/>
              <a:t>£100,000.00 + £13,884.00 = £113,884.00 DIVIDE by 3 years = £37,961.34 per year DIVIDE by 52 weeks = £730.03 per week DIVIDE by 7 days = £104.29 per day. </a:t>
            </a:r>
          </a:p>
          <a:p>
            <a:r>
              <a:rPr lang="en-GB" dirty="0"/>
              <a:t>Estimated amount per item/sandwich £2.30 x 200 per day = £460.00  x 1 week  = £3,220.00  x  52 weeks = £167,440.00  x  3 years = £502,320.00 </a:t>
            </a:r>
          </a:p>
          <a:p>
            <a:r>
              <a:rPr lang="en-GB" dirty="0"/>
              <a:t>Estimated profit in 3 years = £388,436.00 </a:t>
            </a:r>
          </a:p>
          <a:p>
            <a:r>
              <a:rPr lang="en-GB" dirty="0"/>
              <a:t>Estimated profit per year £129,478.67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512334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32FC4D-BA0A-4AB3-BCE7-00D678306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SWOT ANALYSIS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AFE6714A-7F1A-42F0-B771-BAAD8EAF49E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52800812"/>
              </p:ext>
            </p:extLst>
          </p:nvPr>
        </p:nvGraphicFramePr>
        <p:xfrm>
          <a:off x="1016000" y="1733549"/>
          <a:ext cx="10337800" cy="2926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080000">
                  <a:extLst>
                    <a:ext uri="{9D8B030D-6E8A-4147-A177-3AD203B41FA5}">
                      <a16:colId xmlns:a16="http://schemas.microsoft.com/office/drawing/2014/main" val="3123427258"/>
                    </a:ext>
                  </a:extLst>
                </a:gridCol>
                <a:gridCol w="5257800">
                  <a:extLst>
                    <a:ext uri="{9D8B030D-6E8A-4147-A177-3AD203B41FA5}">
                      <a16:colId xmlns:a16="http://schemas.microsoft.com/office/drawing/2014/main" val="2345485313"/>
                    </a:ext>
                  </a:extLst>
                </a:gridCol>
              </a:tblGrid>
              <a:tr h="1417638">
                <a:tc>
                  <a:txBody>
                    <a:bodyPr/>
                    <a:lstStyle/>
                    <a:p>
                      <a:r>
                        <a:rPr lang="en-GB" b="1" u="sng" dirty="0">
                          <a:solidFill>
                            <a:schemeClr val="tx1"/>
                          </a:solidFill>
                        </a:rPr>
                        <a:t>STRENGTHS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Low carb products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Using </a:t>
                      </a:r>
                      <a:r>
                        <a:rPr lang="en-GB" b="0" u="none" dirty="0" err="1">
                          <a:solidFill>
                            <a:schemeClr val="tx1"/>
                          </a:solidFill>
                        </a:rPr>
                        <a:t>oraganic</a:t>
                      </a: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 vegetables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Fresh products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endParaRPr lang="en-GB" b="0" u="non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u="sng" dirty="0">
                          <a:solidFill>
                            <a:schemeClr val="tx1"/>
                          </a:solidFill>
                        </a:rPr>
                        <a:t>OPPORTUNITIES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Health conscious customers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Helping people to achieve goals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Help obesity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16580578"/>
                  </a:ext>
                </a:extLst>
              </a:tr>
              <a:tr h="1417638">
                <a:tc>
                  <a:txBody>
                    <a:bodyPr/>
                    <a:lstStyle/>
                    <a:p>
                      <a:r>
                        <a:rPr lang="en-GB" b="1" u="sng" dirty="0">
                          <a:solidFill>
                            <a:schemeClr val="tx1"/>
                          </a:solidFill>
                        </a:rPr>
                        <a:t>WEAKNESSES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Increasing fuel costs and wages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>
                          <a:solidFill>
                            <a:schemeClr val="tx1"/>
                          </a:solidFill>
                        </a:rPr>
                        <a:t>Transporting costs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GB" b="1" u="sng" dirty="0"/>
                        <a:t>THREATS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/>
                        <a:t>Other competitors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/>
                        <a:t>Lack of fruit and vegetable on the market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/>
                        <a:t>Price of products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en-GB" b="0" u="none" dirty="0"/>
                        <a:t>Timing of delivery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74377789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285124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6E4194-5D27-45F3-B392-BD41202DEF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solidFill>
                  <a:srgbClr val="00B050"/>
                </a:solidFill>
                <a:latin typeface="Algerian" panose="04020705040A02060702" pitchFamily="82" charset="0"/>
              </a:rPr>
              <a:t>PESTLE ANALYSIS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D24217-CF0E-4B38-9ADE-2B1AE2172D1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Political factors are trends in the food market</a:t>
            </a:r>
          </a:p>
          <a:p>
            <a:r>
              <a:rPr lang="en-GB" dirty="0"/>
              <a:t>Economical factors are the buying and selling of the local population. Inflation rates.</a:t>
            </a:r>
          </a:p>
          <a:p>
            <a:r>
              <a:rPr lang="en-GB" dirty="0"/>
              <a:t>Social factors are consumer preferences of eating habits. Lifestyle trends and eating habits.</a:t>
            </a:r>
          </a:p>
          <a:p>
            <a:r>
              <a:rPr lang="en-GB" dirty="0" err="1"/>
              <a:t>Technoligical</a:t>
            </a:r>
            <a:r>
              <a:rPr lang="en-GB" dirty="0"/>
              <a:t> factors- competitors with more access. Cost of wi-fi and card machines.</a:t>
            </a:r>
          </a:p>
          <a:p>
            <a:r>
              <a:rPr lang="en-GB" dirty="0"/>
              <a:t>Legal factors will focus on company laws and investment regulations</a:t>
            </a:r>
          </a:p>
          <a:p>
            <a:r>
              <a:rPr lang="en-GB" dirty="0" err="1"/>
              <a:t>Enviromental</a:t>
            </a:r>
            <a:r>
              <a:rPr lang="en-GB" dirty="0"/>
              <a:t> factors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2516692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8717FD-66FE-40FF-B6D3-C5F4F7BDBF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51200" y="1790700"/>
            <a:ext cx="5562600" cy="2301081"/>
          </a:xfrm>
        </p:spPr>
        <p:txBody>
          <a:bodyPr>
            <a:normAutofit fontScale="90000"/>
          </a:bodyPr>
          <a:lstStyle/>
          <a:p>
            <a:r>
              <a:rPr lang="en-GB" sz="8800" dirty="0">
                <a:solidFill>
                  <a:srgbClr val="00B050"/>
                </a:solidFill>
                <a:latin typeface="Algerian" panose="04020705040A02060702" pitchFamily="82" charset="0"/>
              </a:rPr>
              <a:t>QUESTIONS</a:t>
            </a:r>
            <a:endParaRPr lang="en-GB" dirty="0">
              <a:solidFill>
                <a:srgbClr val="00B050"/>
              </a:solidFill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1435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1465</TotalTime>
  <Words>495</Words>
  <Application>Microsoft Office PowerPoint</Application>
  <PresentationFormat>Widescreen</PresentationFormat>
  <Paragraphs>92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Algerian</vt:lpstr>
      <vt:lpstr>Arial</vt:lpstr>
      <vt:lpstr>Calibri</vt:lpstr>
      <vt:lpstr>Calibri Light</vt:lpstr>
      <vt:lpstr>Office Theme</vt:lpstr>
      <vt:lpstr>BMSK4006:Managing Enterprise in the 21st Century Business Plan</vt:lpstr>
      <vt:lpstr>Executive Summary</vt:lpstr>
      <vt:lpstr>BUSINESS/COMPANY OVERVIEW</vt:lpstr>
      <vt:lpstr>PRODUCTS AND SERVICES</vt:lpstr>
      <vt:lpstr>Target Market </vt:lpstr>
      <vt:lpstr>COMPETITORS</vt:lpstr>
      <vt:lpstr>MARKETING AND SALES PLAN</vt:lpstr>
      <vt:lpstr>MANAGEMENT TEAM</vt:lpstr>
      <vt:lpstr>FINANCIAL PLAN</vt:lpstr>
      <vt:lpstr>SWOT ANALYSIS</vt:lpstr>
      <vt:lpstr>PESTLE ANALYSIS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BMSK4006:Managing Enterprise in the 21st Century Business Plan</dc:title>
  <dc:creator>C660-195</dc:creator>
  <cp:lastModifiedBy>C660-195</cp:lastModifiedBy>
  <cp:revision>19</cp:revision>
  <dcterms:created xsi:type="dcterms:W3CDTF">2019-01-10T14:29:55Z</dcterms:created>
  <dcterms:modified xsi:type="dcterms:W3CDTF">2019-01-11T14:55:43Z</dcterms:modified>
</cp:coreProperties>
</file>