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 id="2147483712" r:id="rId2"/>
  </p:sldMasterIdLst>
  <p:notesMasterIdLst>
    <p:notesMasterId r:id="rId10"/>
  </p:notesMasterIdLst>
  <p:sldIdLst>
    <p:sldId id="256" r:id="rId3"/>
    <p:sldId id="257" r:id="rId4"/>
    <p:sldId id="258" r:id="rId5"/>
    <p:sldId id="259" r:id="rId6"/>
    <p:sldId id="260" r:id="rId7"/>
    <p:sldId id="261" r:id="rId8"/>
    <p:sldId id="262"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3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9AC2C0-3175-DD3A-1818-3A2D47E2D1B2}" v="124" dt="2021-01-18T23:30:26.485"/>
    <p1510:client id="{A9D0ED1A-B742-4824-BA48-E21190ADA19E}" v="480" dt="2021-01-18T23:08:18.4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den Aston Hopkins (2017593)" userId="S::2017593@student.uwtsd.ac.uk::02860e2e-510e-49c6-ba30-750486ac6754" providerId="AD" clId="Web-{669AC2C0-3175-DD3A-1818-3A2D47E2D1B2}"/>
    <pc:docChg chg="addSld modSld">
      <pc:chgData name="Eden Aston Hopkins (2017593)" userId="S::2017593@student.uwtsd.ac.uk::02860e2e-510e-49c6-ba30-750486ac6754" providerId="AD" clId="Web-{669AC2C0-3175-DD3A-1818-3A2D47E2D1B2}" dt="2021-01-18T23:31:31.547" v="388"/>
      <pc:docMkLst>
        <pc:docMk/>
      </pc:docMkLst>
      <pc:sldChg chg="modNotes">
        <pc:chgData name="Eden Aston Hopkins (2017593)" userId="S::2017593@student.uwtsd.ac.uk::02860e2e-510e-49c6-ba30-750486ac6754" providerId="AD" clId="Web-{669AC2C0-3175-DD3A-1818-3A2D47E2D1B2}" dt="2021-01-18T23:28:39.482" v="365"/>
        <pc:sldMkLst>
          <pc:docMk/>
          <pc:sldMk cId="109857222" sldId="256"/>
        </pc:sldMkLst>
      </pc:sldChg>
      <pc:sldChg chg="addSp delSp modSp mod setBg modNotes">
        <pc:chgData name="Eden Aston Hopkins (2017593)" userId="S::2017593@student.uwtsd.ac.uk::02860e2e-510e-49c6-ba30-750486ac6754" providerId="AD" clId="Web-{669AC2C0-3175-DD3A-1818-3A2D47E2D1B2}" dt="2021-01-18T23:28:17.415" v="362"/>
        <pc:sldMkLst>
          <pc:docMk/>
          <pc:sldMk cId="2412941671" sldId="260"/>
        </pc:sldMkLst>
        <pc:spChg chg="mod">
          <ac:chgData name="Eden Aston Hopkins (2017593)" userId="S::2017593@student.uwtsd.ac.uk::02860e2e-510e-49c6-ba30-750486ac6754" providerId="AD" clId="Web-{669AC2C0-3175-DD3A-1818-3A2D47E2D1B2}" dt="2021-01-18T23:20:02.452" v="99" actId="14100"/>
          <ac:spMkLst>
            <pc:docMk/>
            <pc:sldMk cId="2412941671" sldId="260"/>
            <ac:spMk id="2" creationId="{81DD55E1-E1C1-4994-84D4-0146607B6566}"/>
          </ac:spMkLst>
        </pc:spChg>
        <pc:spChg chg="del mod">
          <ac:chgData name="Eden Aston Hopkins (2017593)" userId="S::2017593@student.uwtsd.ac.uk::02860e2e-510e-49c6-ba30-750486ac6754" providerId="AD" clId="Web-{669AC2C0-3175-DD3A-1818-3A2D47E2D1B2}" dt="2021-01-18T23:13:38.658" v="92"/>
          <ac:spMkLst>
            <pc:docMk/>
            <pc:sldMk cId="2412941671" sldId="260"/>
            <ac:spMk id="3" creationId="{C993DB5B-5D8C-44C9-867C-6D774872CF7F}"/>
          </ac:spMkLst>
        </pc:spChg>
        <pc:spChg chg="add mod">
          <ac:chgData name="Eden Aston Hopkins (2017593)" userId="S::2017593@student.uwtsd.ac.uk::02860e2e-510e-49c6-ba30-750486ac6754" providerId="AD" clId="Web-{669AC2C0-3175-DD3A-1818-3A2D47E2D1B2}" dt="2021-01-18T23:21:44.657" v="134" actId="20577"/>
          <ac:spMkLst>
            <pc:docMk/>
            <pc:sldMk cId="2412941671" sldId="260"/>
            <ac:spMk id="6" creationId="{2721F3F5-E942-452A-A0FF-6B5BEDAB2B74}"/>
          </ac:spMkLst>
        </pc:spChg>
        <pc:spChg chg="add">
          <ac:chgData name="Eden Aston Hopkins (2017593)" userId="S::2017593@student.uwtsd.ac.uk::02860e2e-510e-49c6-ba30-750486ac6754" providerId="AD" clId="Web-{669AC2C0-3175-DD3A-1818-3A2D47E2D1B2}" dt="2021-01-18T23:14:20.845" v="97"/>
          <ac:spMkLst>
            <pc:docMk/>
            <pc:sldMk cId="2412941671" sldId="260"/>
            <ac:spMk id="10" creationId="{FB5B0058-AF13-4859-B429-4EDDE2A26F7F}"/>
          </ac:spMkLst>
        </pc:spChg>
        <pc:spChg chg="add">
          <ac:chgData name="Eden Aston Hopkins (2017593)" userId="S::2017593@student.uwtsd.ac.uk::02860e2e-510e-49c6-ba30-750486ac6754" providerId="AD" clId="Web-{669AC2C0-3175-DD3A-1818-3A2D47E2D1B2}" dt="2021-01-18T23:14:20.845" v="97"/>
          <ac:spMkLst>
            <pc:docMk/>
            <pc:sldMk cId="2412941671" sldId="260"/>
            <ac:spMk id="12" creationId="{D84C2E9E-0B5D-4B5F-9A1F-70EBDCE39034}"/>
          </ac:spMkLst>
        </pc:spChg>
        <pc:picChg chg="add del mod">
          <ac:chgData name="Eden Aston Hopkins (2017593)" userId="S::2017593@student.uwtsd.ac.uk::02860e2e-510e-49c6-ba30-750486ac6754" providerId="AD" clId="Web-{669AC2C0-3175-DD3A-1818-3A2D47E2D1B2}" dt="2021-01-18T23:13:17.970" v="90"/>
          <ac:picMkLst>
            <pc:docMk/>
            <pc:sldMk cId="2412941671" sldId="260"/>
            <ac:picMk id="4" creationId="{CF625EB1-7571-49BF-AAEF-737A2B49C973}"/>
          </ac:picMkLst>
        </pc:picChg>
        <pc:picChg chg="add mod">
          <ac:chgData name="Eden Aston Hopkins (2017593)" userId="S::2017593@student.uwtsd.ac.uk::02860e2e-510e-49c6-ba30-750486ac6754" providerId="AD" clId="Web-{669AC2C0-3175-DD3A-1818-3A2D47E2D1B2}" dt="2021-01-18T23:14:20.845" v="97"/>
          <ac:picMkLst>
            <pc:docMk/>
            <pc:sldMk cId="2412941671" sldId="260"/>
            <ac:picMk id="5" creationId="{85D453AB-790A-414C-BEBE-A984A6353A04}"/>
          </ac:picMkLst>
        </pc:picChg>
      </pc:sldChg>
      <pc:sldChg chg="addSp modSp modNotes">
        <pc:chgData name="Eden Aston Hopkins (2017593)" userId="S::2017593@student.uwtsd.ac.uk::02860e2e-510e-49c6-ba30-750486ac6754" providerId="AD" clId="Web-{669AC2C0-3175-DD3A-1818-3A2D47E2D1B2}" dt="2021-01-18T23:10:30.451" v="73"/>
        <pc:sldMkLst>
          <pc:docMk/>
          <pc:sldMk cId="3249226169" sldId="261"/>
        </pc:sldMkLst>
        <pc:spChg chg="add mod">
          <ac:chgData name="Eden Aston Hopkins (2017593)" userId="S::2017593@student.uwtsd.ac.uk::02860e2e-510e-49c6-ba30-750486ac6754" providerId="AD" clId="Web-{669AC2C0-3175-DD3A-1818-3A2D47E2D1B2}" dt="2021-01-18T23:09:07.577" v="12" actId="20577"/>
          <ac:spMkLst>
            <pc:docMk/>
            <pc:sldMk cId="3249226169" sldId="261"/>
            <ac:spMk id="3" creationId="{4E6B143B-BB96-4C93-BECC-58DBBCC9FD58}"/>
          </ac:spMkLst>
        </pc:spChg>
        <pc:spChg chg="mod">
          <ac:chgData name="Eden Aston Hopkins (2017593)" userId="S::2017593@student.uwtsd.ac.uk::02860e2e-510e-49c6-ba30-750486ac6754" providerId="AD" clId="Web-{669AC2C0-3175-DD3A-1818-3A2D47E2D1B2}" dt="2021-01-18T23:09:21.545" v="13" actId="20577"/>
          <ac:spMkLst>
            <pc:docMk/>
            <pc:sldMk cId="3249226169" sldId="261"/>
            <ac:spMk id="9" creationId="{C1DD1A8A-57D5-4A81-AD04-532B043C5611}"/>
          </ac:spMkLst>
        </pc:spChg>
      </pc:sldChg>
      <pc:sldChg chg="delSp new mod setBg modNotes">
        <pc:chgData name="Eden Aston Hopkins (2017593)" userId="S::2017593@student.uwtsd.ac.uk::02860e2e-510e-49c6-ba30-750486ac6754" providerId="AD" clId="Web-{669AC2C0-3175-DD3A-1818-3A2D47E2D1B2}" dt="2021-01-18T23:31:31.547" v="388"/>
        <pc:sldMkLst>
          <pc:docMk/>
          <pc:sldMk cId="2743788807" sldId="262"/>
        </pc:sldMkLst>
        <pc:spChg chg="del">
          <ac:chgData name="Eden Aston Hopkins (2017593)" userId="S::2017593@student.uwtsd.ac.uk::02860e2e-510e-49c6-ba30-750486ac6754" providerId="AD" clId="Web-{669AC2C0-3175-DD3A-1818-3A2D47E2D1B2}" dt="2021-01-18T23:30:26.485" v="369"/>
          <ac:spMkLst>
            <pc:docMk/>
            <pc:sldMk cId="2743788807" sldId="262"/>
            <ac:spMk id="2" creationId="{B5F316D8-A32C-441E-9730-4765C23B8B1E}"/>
          </ac:spMkLst>
        </pc:spChg>
        <pc:spChg chg="del">
          <ac:chgData name="Eden Aston Hopkins (2017593)" userId="S::2017593@student.uwtsd.ac.uk::02860e2e-510e-49c6-ba30-750486ac6754" providerId="AD" clId="Web-{669AC2C0-3175-DD3A-1818-3A2D47E2D1B2}" dt="2021-01-18T23:30:23.751" v="368"/>
          <ac:spMkLst>
            <pc:docMk/>
            <pc:sldMk cId="2743788807" sldId="262"/>
            <ac:spMk id="3" creationId="{2875E771-5840-4F0D-A9AA-988C5488FE39}"/>
          </ac:spMkLst>
        </pc:spChg>
      </pc:sldChg>
    </pc:docChg>
  </pc:docChgLst>
  <pc:docChgLst>
    <pc:chgData name="Eden Aston Hopkins (2017593)" userId="S::2017593@student.uwtsd.ac.uk::02860e2e-510e-49c6-ba30-750486ac6754" providerId="AD" clId="Web-{A9D0ED1A-B742-4824-BA48-E21190ADA19E}"/>
    <pc:docChg chg="addSld modSld addMainMaster delMainMaster">
      <pc:chgData name="Eden Aston Hopkins (2017593)" userId="S::2017593@student.uwtsd.ac.uk::02860e2e-510e-49c6-ba30-750486ac6754" providerId="AD" clId="Web-{A9D0ED1A-B742-4824-BA48-E21190ADA19E}" dt="2021-01-18T23:08:18.446" v="1043" actId="20577"/>
      <pc:docMkLst>
        <pc:docMk/>
      </pc:docMkLst>
      <pc:sldChg chg="addSp delSp modSp mod setBg modClrScheme delAnim delDesignElem chgLayout modNotes">
        <pc:chgData name="Eden Aston Hopkins (2017593)" userId="S::2017593@student.uwtsd.ac.uk::02860e2e-510e-49c6-ba30-750486ac6754" providerId="AD" clId="Web-{A9D0ED1A-B742-4824-BA48-E21190ADA19E}" dt="2021-01-17T21:30:25.001" v="211"/>
        <pc:sldMkLst>
          <pc:docMk/>
          <pc:sldMk cId="109857222" sldId="256"/>
        </pc:sldMkLst>
        <pc:spChg chg="del mod ord">
          <ac:chgData name="Eden Aston Hopkins (2017593)" userId="S::2017593@student.uwtsd.ac.uk::02860e2e-510e-49c6-ba30-750486ac6754" providerId="AD" clId="Web-{A9D0ED1A-B742-4824-BA48-E21190ADA19E}" dt="2021-01-17T20:42:43.878" v="37"/>
          <ac:spMkLst>
            <pc:docMk/>
            <pc:sldMk cId="109857222" sldId="256"/>
            <ac:spMk id="2" creationId="{00000000-0000-0000-0000-000000000000}"/>
          </ac:spMkLst>
        </pc:spChg>
        <pc:spChg chg="mod ord">
          <ac:chgData name="Eden Aston Hopkins (2017593)" userId="S::2017593@student.uwtsd.ac.uk::02860e2e-510e-49c6-ba30-750486ac6754" providerId="AD" clId="Web-{A9D0ED1A-B742-4824-BA48-E21190ADA19E}" dt="2021-01-17T20:41:38.330" v="32" actId="1076"/>
          <ac:spMkLst>
            <pc:docMk/>
            <pc:sldMk cId="109857222" sldId="256"/>
            <ac:spMk id="3" creationId="{00000000-0000-0000-0000-000000000000}"/>
          </ac:spMkLst>
        </pc:spChg>
        <pc:spChg chg="add del">
          <ac:chgData name="Eden Aston Hopkins (2017593)" userId="S::2017593@student.uwtsd.ac.uk::02860e2e-510e-49c6-ba30-750486ac6754" providerId="AD" clId="Web-{A9D0ED1A-B742-4824-BA48-E21190ADA19E}" dt="2021-01-17T20:38:55.342" v="4"/>
          <ac:spMkLst>
            <pc:docMk/>
            <pc:sldMk cId="109857222" sldId="256"/>
            <ac:spMk id="8" creationId="{A134706B-150F-487B-B4FB-34C10219C72F}"/>
          </ac:spMkLst>
        </pc:spChg>
        <pc:spChg chg="add del">
          <ac:chgData name="Eden Aston Hopkins (2017593)" userId="S::2017593@student.uwtsd.ac.uk::02860e2e-510e-49c6-ba30-750486ac6754" providerId="AD" clId="Web-{A9D0ED1A-B742-4824-BA48-E21190ADA19E}" dt="2021-01-17T14:30:23.217" v="1"/>
          <ac:spMkLst>
            <pc:docMk/>
            <pc:sldMk cId="109857222" sldId="256"/>
            <ac:spMk id="9" creationId="{798FE0E0-D95D-46EF-A375-475D4DB0ED45}"/>
          </ac:spMkLst>
        </pc:spChg>
        <pc:spChg chg="add del">
          <ac:chgData name="Eden Aston Hopkins (2017593)" userId="S::2017593@student.uwtsd.ac.uk::02860e2e-510e-49c6-ba30-750486ac6754" providerId="AD" clId="Web-{A9D0ED1A-B742-4824-BA48-E21190ADA19E}" dt="2021-01-17T20:38:55.342" v="4"/>
          <ac:spMkLst>
            <pc:docMk/>
            <pc:sldMk cId="109857222" sldId="256"/>
            <ac:spMk id="10" creationId="{D6705569-F545-4F47-A260-A9202826EA20}"/>
          </ac:spMkLst>
        </pc:spChg>
        <pc:spChg chg="add del">
          <ac:chgData name="Eden Aston Hopkins (2017593)" userId="S::2017593@student.uwtsd.ac.uk::02860e2e-510e-49c6-ba30-750486ac6754" providerId="AD" clId="Web-{A9D0ED1A-B742-4824-BA48-E21190ADA19E}" dt="2021-01-17T14:30:23.217" v="1"/>
          <ac:spMkLst>
            <pc:docMk/>
            <pc:sldMk cId="109857222" sldId="256"/>
            <ac:spMk id="11" creationId="{D503E11D-D7FB-44ED-80F1-8CDAD7A9A4BE}"/>
          </ac:spMkLst>
        </pc:spChg>
        <pc:spChg chg="add del">
          <ac:chgData name="Eden Aston Hopkins (2017593)" userId="S::2017593@student.uwtsd.ac.uk::02860e2e-510e-49c6-ba30-750486ac6754" providerId="AD" clId="Web-{A9D0ED1A-B742-4824-BA48-E21190ADA19E}" dt="2021-01-17T14:30:23.217" v="1"/>
          <ac:spMkLst>
            <pc:docMk/>
            <pc:sldMk cId="109857222" sldId="256"/>
            <ac:spMk id="13" creationId="{2D82A42F-AEBE-4065-9792-036A904D8564}"/>
          </ac:spMkLst>
        </pc:spChg>
        <pc:picChg chg="add mod modCrop">
          <ac:chgData name="Eden Aston Hopkins (2017593)" userId="S::2017593@student.uwtsd.ac.uk::02860e2e-510e-49c6-ba30-750486ac6754" providerId="AD" clId="Web-{A9D0ED1A-B742-4824-BA48-E21190ADA19E}" dt="2021-01-17T20:43:45.067" v="42"/>
          <ac:picMkLst>
            <pc:docMk/>
            <pc:sldMk cId="109857222" sldId="256"/>
            <ac:picMk id="4" creationId="{7F4A3852-C6FA-41A8-A35E-51CD27E82B6D}"/>
          </ac:picMkLst>
        </pc:picChg>
        <pc:picChg chg="add del">
          <ac:chgData name="Eden Aston Hopkins (2017593)" userId="S::2017593@student.uwtsd.ac.uk::02860e2e-510e-49c6-ba30-750486ac6754" providerId="AD" clId="Web-{A9D0ED1A-B742-4824-BA48-E21190ADA19E}" dt="2021-01-17T14:30:23.217" v="1"/>
          <ac:picMkLst>
            <pc:docMk/>
            <pc:sldMk cId="109857222" sldId="256"/>
            <ac:picMk id="4" creationId="{AD23B4D2-45E5-4801-9FB7-2990C93E681D}"/>
          </ac:picMkLst>
        </pc:picChg>
      </pc:sldChg>
      <pc:sldChg chg="addSp modSp new mod setBg modNotes">
        <pc:chgData name="Eden Aston Hopkins (2017593)" userId="S::2017593@student.uwtsd.ac.uk::02860e2e-510e-49c6-ba30-750486ac6754" providerId="AD" clId="Web-{A9D0ED1A-B742-4824-BA48-E21190ADA19E}" dt="2021-01-18T00:29:27.496" v="443" actId="1076"/>
        <pc:sldMkLst>
          <pc:docMk/>
          <pc:sldMk cId="4075458899" sldId="257"/>
        </pc:sldMkLst>
        <pc:spChg chg="mod">
          <ac:chgData name="Eden Aston Hopkins (2017593)" userId="S::2017593@student.uwtsd.ac.uk::02860e2e-510e-49c6-ba30-750486ac6754" providerId="AD" clId="Web-{A9D0ED1A-B742-4824-BA48-E21190ADA19E}" dt="2021-01-17T21:28:04.545" v="205" actId="1076"/>
          <ac:spMkLst>
            <pc:docMk/>
            <pc:sldMk cId="4075458899" sldId="257"/>
            <ac:spMk id="2" creationId="{06615D51-6ACD-4190-991E-E25B94AE9128}"/>
          </ac:spMkLst>
        </pc:spChg>
        <pc:spChg chg="mod">
          <ac:chgData name="Eden Aston Hopkins (2017593)" userId="S::2017593@student.uwtsd.ac.uk::02860e2e-510e-49c6-ba30-750486ac6754" providerId="AD" clId="Web-{A9D0ED1A-B742-4824-BA48-E21190ADA19E}" dt="2021-01-18T00:27:34.645" v="396" actId="1076"/>
          <ac:spMkLst>
            <pc:docMk/>
            <pc:sldMk cId="4075458899" sldId="257"/>
            <ac:spMk id="3" creationId="{438078DE-1E49-41FF-A483-967859DDA5BE}"/>
          </ac:spMkLst>
        </pc:spChg>
        <pc:spChg chg="add mod">
          <ac:chgData name="Eden Aston Hopkins (2017593)" userId="S::2017593@student.uwtsd.ac.uk::02860e2e-510e-49c6-ba30-750486ac6754" providerId="AD" clId="Web-{A9D0ED1A-B742-4824-BA48-E21190ADA19E}" dt="2021-01-18T00:29:27.496" v="443" actId="1076"/>
          <ac:spMkLst>
            <pc:docMk/>
            <pc:sldMk cId="4075458899" sldId="257"/>
            <ac:spMk id="4" creationId="{4E8DB826-009B-4349-9E0B-4CEC7665236F}"/>
          </ac:spMkLst>
        </pc:spChg>
      </pc:sldChg>
      <pc:sldChg chg="addSp delSp modSp new mod setBg modNotes">
        <pc:chgData name="Eden Aston Hopkins (2017593)" userId="S::2017593@student.uwtsd.ac.uk::02860e2e-510e-49c6-ba30-750486ac6754" providerId="AD" clId="Web-{A9D0ED1A-B742-4824-BA48-E21190ADA19E}" dt="2021-01-18T22:41:58.940" v="773"/>
        <pc:sldMkLst>
          <pc:docMk/>
          <pc:sldMk cId="3493912148" sldId="258"/>
        </pc:sldMkLst>
        <pc:spChg chg="del mod">
          <ac:chgData name="Eden Aston Hopkins (2017593)" userId="S::2017593@student.uwtsd.ac.uk::02860e2e-510e-49c6-ba30-750486ac6754" providerId="AD" clId="Web-{A9D0ED1A-B742-4824-BA48-E21190ADA19E}" dt="2021-01-18T00:33:31.874" v="462"/>
          <ac:spMkLst>
            <pc:docMk/>
            <pc:sldMk cId="3493912148" sldId="258"/>
            <ac:spMk id="2" creationId="{37FCE76F-7998-4930-A0BE-2F47EECDB5CC}"/>
          </ac:spMkLst>
        </pc:spChg>
        <pc:spChg chg="del">
          <ac:chgData name="Eden Aston Hopkins (2017593)" userId="S::2017593@student.uwtsd.ac.uk::02860e2e-510e-49c6-ba30-750486ac6754" providerId="AD" clId="Web-{A9D0ED1A-B742-4824-BA48-E21190ADA19E}" dt="2021-01-18T00:31:50.442" v="445"/>
          <ac:spMkLst>
            <pc:docMk/>
            <pc:sldMk cId="3493912148" sldId="258"/>
            <ac:spMk id="3" creationId="{D81C1675-16C1-40E3-8E9E-6739CA2566DD}"/>
          </ac:spMkLst>
        </pc:spChg>
        <pc:spChg chg="add del mod ord">
          <ac:chgData name="Eden Aston Hopkins (2017593)" userId="S::2017593@student.uwtsd.ac.uk::02860e2e-510e-49c6-ba30-750486ac6754" providerId="AD" clId="Web-{A9D0ED1A-B742-4824-BA48-E21190ADA19E}" dt="2021-01-18T00:35:04.583" v="465"/>
          <ac:spMkLst>
            <pc:docMk/>
            <pc:sldMk cId="3493912148" sldId="258"/>
            <ac:spMk id="6" creationId="{4D1B0D74-E2B0-45BD-B6CE-994E982D836D}"/>
          </ac:spMkLst>
        </pc:spChg>
        <pc:spChg chg="add mod">
          <ac:chgData name="Eden Aston Hopkins (2017593)" userId="S::2017593@student.uwtsd.ac.uk::02860e2e-510e-49c6-ba30-750486ac6754" providerId="AD" clId="Web-{A9D0ED1A-B742-4824-BA48-E21190ADA19E}" dt="2021-01-18T22:41:58.940" v="773"/>
          <ac:spMkLst>
            <pc:docMk/>
            <pc:sldMk cId="3493912148" sldId="258"/>
            <ac:spMk id="8" creationId="{8419C364-701B-4FCD-89C1-5AA0FB9CA1F4}"/>
          </ac:spMkLst>
        </pc:spChg>
        <pc:spChg chg="add mod">
          <ac:chgData name="Eden Aston Hopkins (2017593)" userId="S::2017593@student.uwtsd.ac.uk::02860e2e-510e-49c6-ba30-750486ac6754" providerId="AD" clId="Web-{A9D0ED1A-B742-4824-BA48-E21190ADA19E}" dt="2021-01-18T00:35:24.522" v="477" actId="20577"/>
          <ac:spMkLst>
            <pc:docMk/>
            <pc:sldMk cId="3493912148" sldId="258"/>
            <ac:spMk id="10" creationId="{060E3F37-35B2-45B9-B8C6-C3DD0E849AA8}"/>
          </ac:spMkLst>
        </pc:spChg>
        <pc:spChg chg="add del">
          <ac:chgData name="Eden Aston Hopkins (2017593)" userId="S::2017593@student.uwtsd.ac.uk::02860e2e-510e-49c6-ba30-750486ac6754" providerId="AD" clId="Web-{A9D0ED1A-B742-4824-BA48-E21190ADA19E}" dt="2021-01-18T00:35:11.443" v="471"/>
          <ac:spMkLst>
            <pc:docMk/>
            <pc:sldMk cId="3493912148" sldId="258"/>
            <ac:spMk id="11" creationId="{531FF70C-E0B0-45C6-A267-D05541EE9616}"/>
          </ac:spMkLst>
        </pc:spChg>
        <pc:spChg chg="add del">
          <ac:chgData name="Eden Aston Hopkins (2017593)" userId="S::2017593@student.uwtsd.ac.uk::02860e2e-510e-49c6-ba30-750486ac6754" providerId="AD" clId="Web-{A9D0ED1A-B742-4824-BA48-E21190ADA19E}" dt="2021-01-18T22:41:58.940" v="773"/>
          <ac:spMkLst>
            <pc:docMk/>
            <pc:sldMk cId="3493912148" sldId="258"/>
            <ac:spMk id="13" creationId="{4351DFE5-F63D-4BE0-BDA9-E3EB88F01AA5}"/>
          </ac:spMkLst>
        </pc:spChg>
        <pc:spChg chg="add">
          <ac:chgData name="Eden Aston Hopkins (2017593)" userId="S::2017593@student.uwtsd.ac.uk::02860e2e-510e-49c6-ba30-750486ac6754" providerId="AD" clId="Web-{A9D0ED1A-B742-4824-BA48-E21190ADA19E}" dt="2021-01-18T22:41:58.940" v="773"/>
          <ac:spMkLst>
            <pc:docMk/>
            <pc:sldMk cId="3493912148" sldId="258"/>
            <ac:spMk id="20" creationId="{16C5FA50-8D52-4617-AF91-5C7B1C8352F1}"/>
          </ac:spMkLst>
        </pc:spChg>
        <pc:spChg chg="add">
          <ac:chgData name="Eden Aston Hopkins (2017593)" userId="S::2017593@student.uwtsd.ac.uk::02860e2e-510e-49c6-ba30-750486ac6754" providerId="AD" clId="Web-{A9D0ED1A-B742-4824-BA48-E21190ADA19E}" dt="2021-01-18T22:41:58.940" v="773"/>
          <ac:spMkLst>
            <pc:docMk/>
            <pc:sldMk cId="3493912148" sldId="258"/>
            <ac:spMk id="22" creationId="{E223798C-12AD-4B0C-A50C-D676347D67CF}"/>
          </ac:spMkLst>
        </pc:spChg>
        <pc:picChg chg="add del mod ord">
          <ac:chgData name="Eden Aston Hopkins (2017593)" userId="S::2017593@student.uwtsd.ac.uk::02860e2e-510e-49c6-ba30-750486ac6754" providerId="AD" clId="Web-{A9D0ED1A-B742-4824-BA48-E21190ADA19E}" dt="2021-01-18T00:31:50.505" v="446"/>
          <ac:picMkLst>
            <pc:docMk/>
            <pc:sldMk cId="3493912148" sldId="258"/>
            <ac:picMk id="4" creationId="{CA6F021A-B85F-4007-8763-A36B7C5E7471}"/>
          </ac:picMkLst>
        </pc:picChg>
        <pc:picChg chg="add mod ord">
          <ac:chgData name="Eden Aston Hopkins (2017593)" userId="S::2017593@student.uwtsd.ac.uk::02860e2e-510e-49c6-ba30-750486ac6754" providerId="AD" clId="Web-{A9D0ED1A-B742-4824-BA48-E21190ADA19E}" dt="2021-01-18T22:41:58.940" v="773"/>
          <ac:picMkLst>
            <pc:docMk/>
            <pc:sldMk cId="3493912148" sldId="258"/>
            <ac:picMk id="9" creationId="{8043F4C0-007F-414C-A052-C5AD0833D3B9}"/>
          </ac:picMkLst>
        </pc:picChg>
        <pc:picChg chg="add del">
          <ac:chgData name="Eden Aston Hopkins (2017593)" userId="S::2017593@student.uwtsd.ac.uk::02860e2e-510e-49c6-ba30-750486ac6754" providerId="AD" clId="Web-{A9D0ED1A-B742-4824-BA48-E21190ADA19E}" dt="2021-01-18T22:41:58.940" v="773"/>
          <ac:picMkLst>
            <pc:docMk/>
            <pc:sldMk cId="3493912148" sldId="258"/>
            <ac:picMk id="15" creationId="{3AA16612-ACD2-4A16-8F2B-4514FD6BF28F}"/>
          </ac:picMkLst>
        </pc:picChg>
      </pc:sldChg>
      <pc:sldChg chg="addSp delSp modSp new mod setBg modNotes">
        <pc:chgData name="Eden Aston Hopkins (2017593)" userId="S::2017593@student.uwtsd.ac.uk::02860e2e-510e-49c6-ba30-750486ac6754" providerId="AD" clId="Web-{A9D0ED1A-B742-4824-BA48-E21190ADA19E}" dt="2021-01-18T23:03:17.017" v="1002"/>
        <pc:sldMkLst>
          <pc:docMk/>
          <pc:sldMk cId="1505940701" sldId="259"/>
        </pc:sldMkLst>
        <pc:spChg chg="mod">
          <ac:chgData name="Eden Aston Hopkins (2017593)" userId="S::2017593@student.uwtsd.ac.uk::02860e2e-510e-49c6-ba30-750486ac6754" providerId="AD" clId="Web-{A9D0ED1A-B742-4824-BA48-E21190ADA19E}" dt="2021-01-18T22:46:18.790" v="785" actId="1076"/>
          <ac:spMkLst>
            <pc:docMk/>
            <pc:sldMk cId="1505940701" sldId="259"/>
            <ac:spMk id="2" creationId="{2669A9AA-A8B5-4ED3-B2AB-60182E8087EC}"/>
          </ac:spMkLst>
        </pc:spChg>
        <pc:spChg chg="del">
          <ac:chgData name="Eden Aston Hopkins (2017593)" userId="S::2017593@student.uwtsd.ac.uk::02860e2e-510e-49c6-ba30-750486ac6754" providerId="AD" clId="Web-{A9D0ED1A-B742-4824-BA48-E21190ADA19E}" dt="2021-01-18T22:45:34.789" v="782"/>
          <ac:spMkLst>
            <pc:docMk/>
            <pc:sldMk cId="1505940701" sldId="259"/>
            <ac:spMk id="3" creationId="{A96784A2-95BD-4845-BF31-C5FDAE43A16D}"/>
          </ac:spMkLst>
        </pc:spChg>
        <pc:spChg chg="del">
          <ac:chgData name="Eden Aston Hopkins (2017593)" userId="S::2017593@student.uwtsd.ac.uk::02860e2e-510e-49c6-ba30-750486ac6754" providerId="AD" clId="Web-{A9D0ED1A-B742-4824-BA48-E21190ADA19E}" dt="2021-01-18T22:46:08.040" v="783"/>
          <ac:spMkLst>
            <pc:docMk/>
            <pc:sldMk cId="1505940701" sldId="259"/>
            <ac:spMk id="4" creationId="{FB96F2C0-11FF-4BF8-A6AC-1CA9732CBB07}"/>
          </ac:spMkLst>
        </pc:spChg>
        <pc:spChg chg="add mod">
          <ac:chgData name="Eden Aston Hopkins (2017593)" userId="S::2017593@student.uwtsd.ac.uk::02860e2e-510e-49c6-ba30-750486ac6754" providerId="AD" clId="Web-{A9D0ED1A-B742-4824-BA48-E21190ADA19E}" dt="2021-01-18T22:49:18" v="832" actId="20577"/>
          <ac:spMkLst>
            <pc:docMk/>
            <pc:sldMk cId="1505940701" sldId="259"/>
            <ac:spMk id="6" creationId="{8BE4E223-6147-403B-955A-B4EA6483A2D8}"/>
          </ac:spMkLst>
        </pc:spChg>
        <pc:spChg chg="add">
          <ac:chgData name="Eden Aston Hopkins (2017593)" userId="S::2017593@student.uwtsd.ac.uk::02860e2e-510e-49c6-ba30-750486ac6754" providerId="AD" clId="Web-{A9D0ED1A-B742-4824-BA48-E21190ADA19E}" dt="2021-01-18T22:46:08.040" v="783"/>
          <ac:spMkLst>
            <pc:docMk/>
            <pc:sldMk cId="1505940701" sldId="259"/>
            <ac:spMk id="10" creationId="{FB5B0058-AF13-4859-B429-4EDDE2A26F7F}"/>
          </ac:spMkLst>
        </pc:spChg>
        <pc:spChg chg="add">
          <ac:chgData name="Eden Aston Hopkins (2017593)" userId="S::2017593@student.uwtsd.ac.uk::02860e2e-510e-49c6-ba30-750486ac6754" providerId="AD" clId="Web-{A9D0ED1A-B742-4824-BA48-E21190ADA19E}" dt="2021-01-18T22:46:08.040" v="783"/>
          <ac:spMkLst>
            <pc:docMk/>
            <pc:sldMk cId="1505940701" sldId="259"/>
            <ac:spMk id="12" creationId="{D84C2E9E-0B5D-4B5F-9A1F-70EBDCE39034}"/>
          </ac:spMkLst>
        </pc:spChg>
        <pc:spChg chg="add">
          <ac:chgData name="Eden Aston Hopkins (2017593)" userId="S::2017593@student.uwtsd.ac.uk::02860e2e-510e-49c6-ba30-750486ac6754" providerId="AD" clId="Web-{A9D0ED1A-B742-4824-BA48-E21190ADA19E}" dt="2021-01-18T22:46:08.040" v="783"/>
          <ac:spMkLst>
            <pc:docMk/>
            <pc:sldMk cId="1505940701" sldId="259"/>
            <ac:spMk id="14" creationId="{EF36B2BE-65F4-46E3-AFDD-A9AE9E885071}"/>
          </ac:spMkLst>
        </pc:spChg>
        <pc:picChg chg="add mod ord">
          <ac:chgData name="Eden Aston Hopkins (2017593)" userId="S::2017593@student.uwtsd.ac.uk::02860e2e-510e-49c6-ba30-750486ac6754" providerId="AD" clId="Web-{A9D0ED1A-B742-4824-BA48-E21190ADA19E}" dt="2021-01-18T22:46:08.040" v="783"/>
          <ac:picMkLst>
            <pc:docMk/>
            <pc:sldMk cId="1505940701" sldId="259"/>
            <ac:picMk id="5" creationId="{ED3133F8-FA76-484E-8E2B-2FD7D1F902F2}"/>
          </ac:picMkLst>
        </pc:picChg>
      </pc:sldChg>
      <pc:sldChg chg="modSp new">
        <pc:chgData name="Eden Aston Hopkins (2017593)" userId="S::2017593@student.uwtsd.ac.uk::02860e2e-510e-49c6-ba30-750486ac6754" providerId="AD" clId="Web-{A9D0ED1A-B742-4824-BA48-E21190ADA19E}" dt="2021-01-18T23:04:03.112" v="1016" actId="20577"/>
        <pc:sldMkLst>
          <pc:docMk/>
          <pc:sldMk cId="2412941671" sldId="260"/>
        </pc:sldMkLst>
        <pc:spChg chg="mod">
          <ac:chgData name="Eden Aston Hopkins (2017593)" userId="S::2017593@student.uwtsd.ac.uk::02860e2e-510e-49c6-ba30-750486ac6754" providerId="AD" clId="Web-{A9D0ED1A-B742-4824-BA48-E21190ADA19E}" dt="2021-01-18T23:04:03.112" v="1016" actId="20577"/>
          <ac:spMkLst>
            <pc:docMk/>
            <pc:sldMk cId="2412941671" sldId="260"/>
            <ac:spMk id="2" creationId="{81DD55E1-E1C1-4994-84D4-0146607B6566}"/>
          </ac:spMkLst>
        </pc:spChg>
      </pc:sldChg>
      <pc:sldChg chg="addSp delSp modSp new mod setBg">
        <pc:chgData name="Eden Aston Hopkins (2017593)" userId="S::2017593@student.uwtsd.ac.uk::02860e2e-510e-49c6-ba30-750486ac6754" providerId="AD" clId="Web-{A9D0ED1A-B742-4824-BA48-E21190ADA19E}" dt="2021-01-18T23:08:18.446" v="1043" actId="20577"/>
        <pc:sldMkLst>
          <pc:docMk/>
          <pc:sldMk cId="3249226169" sldId="261"/>
        </pc:sldMkLst>
        <pc:spChg chg="mod">
          <ac:chgData name="Eden Aston Hopkins (2017593)" userId="S::2017593@student.uwtsd.ac.uk::02860e2e-510e-49c6-ba30-750486ac6754" providerId="AD" clId="Web-{A9D0ED1A-B742-4824-BA48-E21190ADA19E}" dt="2021-01-18T23:08:05.601" v="1028" actId="20577"/>
          <ac:spMkLst>
            <pc:docMk/>
            <pc:sldMk cId="3249226169" sldId="261"/>
            <ac:spMk id="2" creationId="{94CB59D5-DF91-44FD-AAD4-07290D8F2C07}"/>
          </ac:spMkLst>
        </pc:spChg>
        <pc:spChg chg="del">
          <ac:chgData name="Eden Aston Hopkins (2017593)" userId="S::2017593@student.uwtsd.ac.uk::02860e2e-510e-49c6-ba30-750486ac6754" providerId="AD" clId="Web-{A9D0ED1A-B742-4824-BA48-E21190ADA19E}" dt="2021-01-18T23:07:46.335" v="1025"/>
          <ac:spMkLst>
            <pc:docMk/>
            <pc:sldMk cId="3249226169" sldId="261"/>
            <ac:spMk id="3" creationId="{85D71DB3-C255-42AA-A14D-88D2AE32E2BD}"/>
          </ac:spMkLst>
        </pc:spChg>
        <pc:spChg chg="add mod">
          <ac:chgData name="Eden Aston Hopkins (2017593)" userId="S::2017593@student.uwtsd.ac.uk::02860e2e-510e-49c6-ba30-750486ac6754" providerId="AD" clId="Web-{A9D0ED1A-B742-4824-BA48-E21190ADA19E}" dt="2021-01-18T23:08:18.446" v="1043" actId="20577"/>
          <ac:spMkLst>
            <pc:docMk/>
            <pc:sldMk cId="3249226169" sldId="261"/>
            <ac:spMk id="4" creationId="{580C449B-FA42-47F5-89B1-C9F64A44FC57}"/>
          </ac:spMkLst>
        </pc:spChg>
        <pc:spChg chg="add">
          <ac:chgData name="Eden Aston Hopkins (2017593)" userId="S::2017593@student.uwtsd.ac.uk::02860e2e-510e-49c6-ba30-750486ac6754" providerId="AD" clId="Web-{A9D0ED1A-B742-4824-BA48-E21190ADA19E}" dt="2021-01-18T23:07:46.335" v="1025"/>
          <ac:spMkLst>
            <pc:docMk/>
            <pc:sldMk cId="3249226169" sldId="261"/>
            <ac:spMk id="9" creationId="{C1DD1A8A-57D5-4A81-AD04-532B043C5611}"/>
          </ac:spMkLst>
        </pc:spChg>
        <pc:spChg chg="add">
          <ac:chgData name="Eden Aston Hopkins (2017593)" userId="S::2017593@student.uwtsd.ac.uk::02860e2e-510e-49c6-ba30-750486ac6754" providerId="AD" clId="Web-{A9D0ED1A-B742-4824-BA48-E21190ADA19E}" dt="2021-01-18T23:07:46.335" v="1025"/>
          <ac:spMkLst>
            <pc:docMk/>
            <pc:sldMk cId="3249226169" sldId="261"/>
            <ac:spMk id="11" creationId="{007891EC-4501-44ED-A8C8-B11B6DB767AB}"/>
          </ac:spMkLst>
        </pc:spChg>
        <pc:picChg chg="add">
          <ac:chgData name="Eden Aston Hopkins (2017593)" userId="S::2017593@student.uwtsd.ac.uk::02860e2e-510e-49c6-ba30-750486ac6754" providerId="AD" clId="Web-{A9D0ED1A-B742-4824-BA48-E21190ADA19E}" dt="2021-01-18T23:07:46.335" v="1025"/>
          <ac:picMkLst>
            <pc:docMk/>
            <pc:sldMk cId="3249226169" sldId="261"/>
            <ac:picMk id="5" creationId="{B5F34D2A-7024-41EA-8777-6814005498D7}"/>
          </ac:picMkLst>
        </pc:picChg>
      </pc:sldChg>
      <pc:sldMasterChg chg="add del addSldLayout delSldLayout">
        <pc:chgData name="Eden Aston Hopkins (2017593)" userId="S::2017593@student.uwtsd.ac.uk::02860e2e-510e-49c6-ba30-750486ac6754" providerId="AD" clId="Web-{A9D0ED1A-B742-4824-BA48-E21190ADA19E}" dt="2021-01-17T14:30:23.295" v="2"/>
        <pc:sldMasterMkLst>
          <pc:docMk/>
          <pc:sldMasterMk cId="2460954070" sldId="2147483660"/>
        </pc:sldMasterMkLst>
        <pc:sldLayoutChg chg="add del">
          <pc:chgData name="Eden Aston Hopkins (2017593)" userId="S::2017593@student.uwtsd.ac.uk::02860e2e-510e-49c6-ba30-750486ac6754" providerId="AD" clId="Web-{A9D0ED1A-B742-4824-BA48-E21190ADA19E}" dt="2021-01-17T14:30:23.295" v="2"/>
          <pc:sldLayoutMkLst>
            <pc:docMk/>
            <pc:sldMasterMk cId="2460954070" sldId="2147483660"/>
            <pc:sldLayoutMk cId="2385387890" sldId="2147483661"/>
          </pc:sldLayoutMkLst>
        </pc:sldLayoutChg>
        <pc:sldLayoutChg chg="add del">
          <pc:chgData name="Eden Aston Hopkins (2017593)" userId="S::2017593@student.uwtsd.ac.uk::02860e2e-510e-49c6-ba30-750486ac6754" providerId="AD" clId="Web-{A9D0ED1A-B742-4824-BA48-E21190ADA19E}" dt="2021-01-17T14:30:23.295" v="2"/>
          <pc:sldLayoutMkLst>
            <pc:docMk/>
            <pc:sldMasterMk cId="2460954070" sldId="2147483660"/>
            <pc:sldLayoutMk cId="949138452" sldId="2147483662"/>
          </pc:sldLayoutMkLst>
        </pc:sldLayoutChg>
        <pc:sldLayoutChg chg="add del">
          <pc:chgData name="Eden Aston Hopkins (2017593)" userId="S::2017593@student.uwtsd.ac.uk::02860e2e-510e-49c6-ba30-750486ac6754" providerId="AD" clId="Web-{A9D0ED1A-B742-4824-BA48-E21190ADA19E}" dt="2021-01-17T14:30:23.295" v="2"/>
          <pc:sldLayoutMkLst>
            <pc:docMk/>
            <pc:sldMasterMk cId="2460954070" sldId="2147483660"/>
            <pc:sldLayoutMk cId="2591524520" sldId="2147483663"/>
          </pc:sldLayoutMkLst>
        </pc:sldLayoutChg>
        <pc:sldLayoutChg chg="add del">
          <pc:chgData name="Eden Aston Hopkins (2017593)" userId="S::2017593@student.uwtsd.ac.uk::02860e2e-510e-49c6-ba30-750486ac6754" providerId="AD" clId="Web-{A9D0ED1A-B742-4824-BA48-E21190ADA19E}" dt="2021-01-17T14:30:23.295" v="2"/>
          <pc:sldLayoutMkLst>
            <pc:docMk/>
            <pc:sldMasterMk cId="2460954070" sldId="2147483660"/>
            <pc:sldLayoutMk cId="1203092039" sldId="2147483664"/>
          </pc:sldLayoutMkLst>
        </pc:sldLayoutChg>
        <pc:sldLayoutChg chg="add del">
          <pc:chgData name="Eden Aston Hopkins (2017593)" userId="S::2017593@student.uwtsd.ac.uk::02860e2e-510e-49c6-ba30-750486ac6754" providerId="AD" clId="Web-{A9D0ED1A-B742-4824-BA48-E21190ADA19E}" dt="2021-01-17T14:30:23.295" v="2"/>
          <pc:sldLayoutMkLst>
            <pc:docMk/>
            <pc:sldMasterMk cId="2460954070" sldId="2147483660"/>
            <pc:sldLayoutMk cId="3733172339" sldId="2147483665"/>
          </pc:sldLayoutMkLst>
        </pc:sldLayoutChg>
        <pc:sldLayoutChg chg="add del">
          <pc:chgData name="Eden Aston Hopkins (2017593)" userId="S::2017593@student.uwtsd.ac.uk::02860e2e-510e-49c6-ba30-750486ac6754" providerId="AD" clId="Web-{A9D0ED1A-B742-4824-BA48-E21190ADA19E}" dt="2021-01-17T14:30:23.295" v="2"/>
          <pc:sldLayoutMkLst>
            <pc:docMk/>
            <pc:sldMasterMk cId="2460954070" sldId="2147483660"/>
            <pc:sldLayoutMk cId="3210312558" sldId="2147483666"/>
          </pc:sldLayoutMkLst>
        </pc:sldLayoutChg>
        <pc:sldLayoutChg chg="add del">
          <pc:chgData name="Eden Aston Hopkins (2017593)" userId="S::2017593@student.uwtsd.ac.uk::02860e2e-510e-49c6-ba30-750486ac6754" providerId="AD" clId="Web-{A9D0ED1A-B742-4824-BA48-E21190ADA19E}" dt="2021-01-17T14:30:23.295" v="2"/>
          <pc:sldLayoutMkLst>
            <pc:docMk/>
            <pc:sldMasterMk cId="2460954070" sldId="2147483660"/>
            <pc:sldLayoutMk cId="3146388984" sldId="2147483667"/>
          </pc:sldLayoutMkLst>
        </pc:sldLayoutChg>
        <pc:sldLayoutChg chg="add del">
          <pc:chgData name="Eden Aston Hopkins (2017593)" userId="S::2017593@student.uwtsd.ac.uk::02860e2e-510e-49c6-ba30-750486ac6754" providerId="AD" clId="Web-{A9D0ED1A-B742-4824-BA48-E21190ADA19E}" dt="2021-01-17T14:30:23.295" v="2"/>
          <pc:sldLayoutMkLst>
            <pc:docMk/>
            <pc:sldMasterMk cId="2460954070" sldId="2147483660"/>
            <pc:sldLayoutMk cId="3171841454" sldId="2147483668"/>
          </pc:sldLayoutMkLst>
        </pc:sldLayoutChg>
        <pc:sldLayoutChg chg="add del">
          <pc:chgData name="Eden Aston Hopkins (2017593)" userId="S::2017593@student.uwtsd.ac.uk::02860e2e-510e-49c6-ba30-750486ac6754" providerId="AD" clId="Web-{A9D0ED1A-B742-4824-BA48-E21190ADA19E}" dt="2021-01-17T14:30:23.295" v="2"/>
          <pc:sldLayoutMkLst>
            <pc:docMk/>
            <pc:sldMasterMk cId="2460954070" sldId="2147483660"/>
            <pc:sldLayoutMk cId="1718958274" sldId="2147483669"/>
          </pc:sldLayoutMkLst>
        </pc:sldLayoutChg>
        <pc:sldLayoutChg chg="add del">
          <pc:chgData name="Eden Aston Hopkins (2017593)" userId="S::2017593@student.uwtsd.ac.uk::02860e2e-510e-49c6-ba30-750486ac6754" providerId="AD" clId="Web-{A9D0ED1A-B742-4824-BA48-E21190ADA19E}" dt="2021-01-17T14:30:23.295" v="2"/>
          <pc:sldLayoutMkLst>
            <pc:docMk/>
            <pc:sldMasterMk cId="2460954070" sldId="2147483660"/>
            <pc:sldLayoutMk cId="2202905451" sldId="2147483670"/>
          </pc:sldLayoutMkLst>
        </pc:sldLayoutChg>
        <pc:sldLayoutChg chg="add del">
          <pc:chgData name="Eden Aston Hopkins (2017593)" userId="S::2017593@student.uwtsd.ac.uk::02860e2e-510e-49c6-ba30-750486ac6754" providerId="AD" clId="Web-{A9D0ED1A-B742-4824-BA48-E21190ADA19E}" dt="2021-01-17T14:30:23.295" v="2"/>
          <pc:sldLayoutMkLst>
            <pc:docMk/>
            <pc:sldMasterMk cId="2460954070" sldId="2147483660"/>
            <pc:sldLayoutMk cId="3479445657" sldId="2147483671"/>
          </pc:sldLayoutMkLst>
        </pc:sldLayoutChg>
      </pc:sldMasterChg>
      <pc:sldMasterChg chg="add del replId addSldLayout delSldLayout">
        <pc:chgData name="Eden Aston Hopkins (2017593)" userId="S::2017593@student.uwtsd.ac.uk::02860e2e-510e-49c6-ba30-750486ac6754" providerId="AD" clId="Web-{A9D0ED1A-B742-4824-BA48-E21190ADA19E}" dt="2021-01-17T14:30:23.217" v="1"/>
        <pc:sldMasterMkLst>
          <pc:docMk/>
          <pc:sldMasterMk cId="1680990441" sldId="2147483672"/>
        </pc:sldMasterMkLst>
        <pc:sldLayoutChg chg="add del">
          <pc:chgData name="Eden Aston Hopkins (2017593)" userId="S::2017593@student.uwtsd.ac.uk::02860e2e-510e-49c6-ba30-750486ac6754" providerId="AD" clId="Web-{A9D0ED1A-B742-4824-BA48-E21190ADA19E}" dt="2021-01-17T14:30:23.217" v="1"/>
          <pc:sldLayoutMkLst>
            <pc:docMk/>
            <pc:sldMasterMk cId="1680990441" sldId="2147483672"/>
            <pc:sldLayoutMk cId="4058034119" sldId="2147483673"/>
          </pc:sldLayoutMkLst>
        </pc:sldLayoutChg>
        <pc:sldLayoutChg chg="add del replId">
          <pc:chgData name="Eden Aston Hopkins (2017593)" userId="S::2017593@student.uwtsd.ac.uk::02860e2e-510e-49c6-ba30-750486ac6754" providerId="AD" clId="Web-{A9D0ED1A-B742-4824-BA48-E21190ADA19E}" dt="2021-01-17T14:30:23.217" v="1"/>
          <pc:sldLayoutMkLst>
            <pc:docMk/>
            <pc:sldMasterMk cId="1680990441" sldId="2147483672"/>
            <pc:sldLayoutMk cId="2847209215" sldId="2147483674"/>
          </pc:sldLayoutMkLst>
        </pc:sldLayoutChg>
        <pc:sldLayoutChg chg="add del replId">
          <pc:chgData name="Eden Aston Hopkins (2017593)" userId="S::2017593@student.uwtsd.ac.uk::02860e2e-510e-49c6-ba30-750486ac6754" providerId="AD" clId="Web-{A9D0ED1A-B742-4824-BA48-E21190ADA19E}" dt="2021-01-17T14:30:23.217" v="1"/>
          <pc:sldLayoutMkLst>
            <pc:docMk/>
            <pc:sldMasterMk cId="1680990441" sldId="2147483672"/>
            <pc:sldLayoutMk cId="2208546253" sldId="2147483675"/>
          </pc:sldLayoutMkLst>
        </pc:sldLayoutChg>
        <pc:sldLayoutChg chg="add del replId">
          <pc:chgData name="Eden Aston Hopkins (2017593)" userId="S::2017593@student.uwtsd.ac.uk::02860e2e-510e-49c6-ba30-750486ac6754" providerId="AD" clId="Web-{A9D0ED1A-B742-4824-BA48-E21190ADA19E}" dt="2021-01-17T14:30:23.217" v="1"/>
          <pc:sldLayoutMkLst>
            <pc:docMk/>
            <pc:sldMasterMk cId="1680990441" sldId="2147483672"/>
            <pc:sldLayoutMk cId="379940198" sldId="2147483676"/>
          </pc:sldLayoutMkLst>
        </pc:sldLayoutChg>
        <pc:sldLayoutChg chg="add del replId">
          <pc:chgData name="Eden Aston Hopkins (2017593)" userId="S::2017593@student.uwtsd.ac.uk::02860e2e-510e-49c6-ba30-750486ac6754" providerId="AD" clId="Web-{A9D0ED1A-B742-4824-BA48-E21190ADA19E}" dt="2021-01-17T14:30:23.217" v="1"/>
          <pc:sldLayoutMkLst>
            <pc:docMk/>
            <pc:sldMasterMk cId="1680990441" sldId="2147483672"/>
            <pc:sldLayoutMk cId="1395719590" sldId="2147483677"/>
          </pc:sldLayoutMkLst>
        </pc:sldLayoutChg>
        <pc:sldLayoutChg chg="add del replId">
          <pc:chgData name="Eden Aston Hopkins (2017593)" userId="S::2017593@student.uwtsd.ac.uk::02860e2e-510e-49c6-ba30-750486ac6754" providerId="AD" clId="Web-{A9D0ED1A-B742-4824-BA48-E21190ADA19E}" dt="2021-01-17T14:30:23.217" v="1"/>
          <pc:sldLayoutMkLst>
            <pc:docMk/>
            <pc:sldMasterMk cId="1680990441" sldId="2147483672"/>
            <pc:sldLayoutMk cId="4070618676" sldId="2147483678"/>
          </pc:sldLayoutMkLst>
        </pc:sldLayoutChg>
        <pc:sldLayoutChg chg="add del replId">
          <pc:chgData name="Eden Aston Hopkins (2017593)" userId="S::2017593@student.uwtsd.ac.uk::02860e2e-510e-49c6-ba30-750486ac6754" providerId="AD" clId="Web-{A9D0ED1A-B742-4824-BA48-E21190ADA19E}" dt="2021-01-17T14:30:23.217" v="1"/>
          <pc:sldLayoutMkLst>
            <pc:docMk/>
            <pc:sldMasterMk cId="1680990441" sldId="2147483672"/>
            <pc:sldLayoutMk cId="612568301" sldId="2147483679"/>
          </pc:sldLayoutMkLst>
        </pc:sldLayoutChg>
        <pc:sldLayoutChg chg="add del replId">
          <pc:chgData name="Eden Aston Hopkins (2017593)" userId="S::2017593@student.uwtsd.ac.uk::02860e2e-510e-49c6-ba30-750486ac6754" providerId="AD" clId="Web-{A9D0ED1A-B742-4824-BA48-E21190ADA19E}" dt="2021-01-17T14:30:23.217" v="1"/>
          <pc:sldLayoutMkLst>
            <pc:docMk/>
            <pc:sldMasterMk cId="1680990441" sldId="2147483672"/>
            <pc:sldLayoutMk cId="3387751967" sldId="2147483680"/>
          </pc:sldLayoutMkLst>
        </pc:sldLayoutChg>
        <pc:sldLayoutChg chg="add del replId">
          <pc:chgData name="Eden Aston Hopkins (2017593)" userId="S::2017593@student.uwtsd.ac.uk::02860e2e-510e-49c6-ba30-750486ac6754" providerId="AD" clId="Web-{A9D0ED1A-B742-4824-BA48-E21190ADA19E}" dt="2021-01-17T14:30:23.217" v="1"/>
          <pc:sldLayoutMkLst>
            <pc:docMk/>
            <pc:sldMasterMk cId="1680990441" sldId="2147483672"/>
            <pc:sldLayoutMk cId="2478736560" sldId="2147483681"/>
          </pc:sldLayoutMkLst>
        </pc:sldLayoutChg>
        <pc:sldLayoutChg chg="add del replId">
          <pc:chgData name="Eden Aston Hopkins (2017593)" userId="S::2017593@student.uwtsd.ac.uk::02860e2e-510e-49c6-ba30-750486ac6754" providerId="AD" clId="Web-{A9D0ED1A-B742-4824-BA48-E21190ADA19E}" dt="2021-01-17T14:30:23.217" v="1"/>
          <pc:sldLayoutMkLst>
            <pc:docMk/>
            <pc:sldMasterMk cId="1680990441" sldId="2147483672"/>
            <pc:sldLayoutMk cId="522617799" sldId="2147483682"/>
          </pc:sldLayoutMkLst>
        </pc:sldLayoutChg>
        <pc:sldLayoutChg chg="add del replId">
          <pc:chgData name="Eden Aston Hopkins (2017593)" userId="S::2017593@student.uwtsd.ac.uk::02860e2e-510e-49c6-ba30-750486ac6754" providerId="AD" clId="Web-{A9D0ED1A-B742-4824-BA48-E21190ADA19E}" dt="2021-01-17T14:30:23.217" v="1"/>
          <pc:sldLayoutMkLst>
            <pc:docMk/>
            <pc:sldMasterMk cId="1680990441" sldId="2147483672"/>
            <pc:sldLayoutMk cId="4116603676" sldId="2147483683"/>
          </pc:sldLayoutMkLst>
        </pc:sldLayoutChg>
      </pc:sldMasterChg>
      <pc:sldMasterChg chg="add addSldLayout">
        <pc:chgData name="Eden Aston Hopkins (2017593)" userId="S::2017593@student.uwtsd.ac.uk::02860e2e-510e-49c6-ba30-750486ac6754" providerId="AD" clId="Web-{A9D0ED1A-B742-4824-BA48-E21190ADA19E}" dt="2021-01-17T14:30:23.295" v="2"/>
        <pc:sldMasterMkLst>
          <pc:docMk/>
          <pc:sldMasterMk cId="1568004958" sldId="2147483712"/>
        </pc:sldMasterMkLst>
        <pc:sldLayoutChg chg="add">
          <pc:chgData name="Eden Aston Hopkins (2017593)" userId="S::2017593@student.uwtsd.ac.uk::02860e2e-510e-49c6-ba30-750486ac6754" providerId="AD" clId="Web-{A9D0ED1A-B742-4824-BA48-E21190ADA19E}" dt="2021-01-17T14:30:23.295" v="2"/>
          <pc:sldLayoutMkLst>
            <pc:docMk/>
            <pc:sldMasterMk cId="1568004958" sldId="2147483712"/>
            <pc:sldLayoutMk cId="3926807631" sldId="2147483700"/>
          </pc:sldLayoutMkLst>
        </pc:sldLayoutChg>
        <pc:sldLayoutChg chg="add">
          <pc:chgData name="Eden Aston Hopkins (2017593)" userId="S::2017593@student.uwtsd.ac.uk::02860e2e-510e-49c6-ba30-750486ac6754" providerId="AD" clId="Web-{A9D0ED1A-B742-4824-BA48-E21190ADA19E}" dt="2021-01-17T14:30:23.295" v="2"/>
          <pc:sldLayoutMkLst>
            <pc:docMk/>
            <pc:sldMasterMk cId="1568004958" sldId="2147483712"/>
            <pc:sldLayoutMk cId="2799780771" sldId="2147483701"/>
          </pc:sldLayoutMkLst>
        </pc:sldLayoutChg>
        <pc:sldLayoutChg chg="add">
          <pc:chgData name="Eden Aston Hopkins (2017593)" userId="S::2017593@student.uwtsd.ac.uk::02860e2e-510e-49c6-ba30-750486ac6754" providerId="AD" clId="Web-{A9D0ED1A-B742-4824-BA48-E21190ADA19E}" dt="2021-01-17T14:30:23.295" v="2"/>
          <pc:sldLayoutMkLst>
            <pc:docMk/>
            <pc:sldMasterMk cId="1568004958" sldId="2147483712"/>
            <pc:sldLayoutMk cId="1478401075" sldId="2147483702"/>
          </pc:sldLayoutMkLst>
        </pc:sldLayoutChg>
        <pc:sldLayoutChg chg="add">
          <pc:chgData name="Eden Aston Hopkins (2017593)" userId="S::2017593@student.uwtsd.ac.uk::02860e2e-510e-49c6-ba30-750486ac6754" providerId="AD" clId="Web-{A9D0ED1A-B742-4824-BA48-E21190ADA19E}" dt="2021-01-17T14:30:23.295" v="2"/>
          <pc:sldLayoutMkLst>
            <pc:docMk/>
            <pc:sldMasterMk cId="1568004958" sldId="2147483712"/>
            <pc:sldLayoutMk cId="4139307193" sldId="2147483703"/>
          </pc:sldLayoutMkLst>
        </pc:sldLayoutChg>
        <pc:sldLayoutChg chg="add">
          <pc:chgData name="Eden Aston Hopkins (2017593)" userId="S::2017593@student.uwtsd.ac.uk::02860e2e-510e-49c6-ba30-750486ac6754" providerId="AD" clId="Web-{A9D0ED1A-B742-4824-BA48-E21190ADA19E}" dt="2021-01-17T14:30:23.295" v="2"/>
          <pc:sldLayoutMkLst>
            <pc:docMk/>
            <pc:sldMasterMk cId="1568004958" sldId="2147483712"/>
            <pc:sldLayoutMk cId="3383518619" sldId="2147483704"/>
          </pc:sldLayoutMkLst>
        </pc:sldLayoutChg>
        <pc:sldLayoutChg chg="add">
          <pc:chgData name="Eden Aston Hopkins (2017593)" userId="S::2017593@student.uwtsd.ac.uk::02860e2e-510e-49c6-ba30-750486ac6754" providerId="AD" clId="Web-{A9D0ED1A-B742-4824-BA48-E21190ADA19E}" dt="2021-01-17T14:30:23.295" v="2"/>
          <pc:sldLayoutMkLst>
            <pc:docMk/>
            <pc:sldMasterMk cId="1568004958" sldId="2147483712"/>
            <pc:sldLayoutMk cId="848427673" sldId="2147483705"/>
          </pc:sldLayoutMkLst>
        </pc:sldLayoutChg>
        <pc:sldLayoutChg chg="add">
          <pc:chgData name="Eden Aston Hopkins (2017593)" userId="S::2017593@student.uwtsd.ac.uk::02860e2e-510e-49c6-ba30-750486ac6754" providerId="AD" clId="Web-{A9D0ED1A-B742-4824-BA48-E21190ADA19E}" dt="2021-01-17T14:30:23.295" v="2"/>
          <pc:sldLayoutMkLst>
            <pc:docMk/>
            <pc:sldMasterMk cId="1568004958" sldId="2147483712"/>
            <pc:sldLayoutMk cId="944103257" sldId="2147483706"/>
          </pc:sldLayoutMkLst>
        </pc:sldLayoutChg>
        <pc:sldLayoutChg chg="add">
          <pc:chgData name="Eden Aston Hopkins (2017593)" userId="S::2017593@student.uwtsd.ac.uk::02860e2e-510e-49c6-ba30-750486ac6754" providerId="AD" clId="Web-{A9D0ED1A-B742-4824-BA48-E21190ADA19E}" dt="2021-01-17T14:30:23.295" v="2"/>
          <pc:sldLayoutMkLst>
            <pc:docMk/>
            <pc:sldMasterMk cId="1568004958" sldId="2147483712"/>
            <pc:sldLayoutMk cId="3692970754" sldId="2147483707"/>
          </pc:sldLayoutMkLst>
        </pc:sldLayoutChg>
        <pc:sldLayoutChg chg="add">
          <pc:chgData name="Eden Aston Hopkins (2017593)" userId="S::2017593@student.uwtsd.ac.uk::02860e2e-510e-49c6-ba30-750486ac6754" providerId="AD" clId="Web-{A9D0ED1A-B742-4824-BA48-E21190ADA19E}" dt="2021-01-17T14:30:23.295" v="2"/>
          <pc:sldLayoutMkLst>
            <pc:docMk/>
            <pc:sldMasterMk cId="1568004958" sldId="2147483712"/>
            <pc:sldLayoutMk cId="739407249" sldId="2147483708"/>
          </pc:sldLayoutMkLst>
        </pc:sldLayoutChg>
        <pc:sldLayoutChg chg="add">
          <pc:chgData name="Eden Aston Hopkins (2017593)" userId="S::2017593@student.uwtsd.ac.uk::02860e2e-510e-49c6-ba30-750486ac6754" providerId="AD" clId="Web-{A9D0ED1A-B742-4824-BA48-E21190ADA19E}" dt="2021-01-17T14:30:23.295" v="2"/>
          <pc:sldLayoutMkLst>
            <pc:docMk/>
            <pc:sldMasterMk cId="1568004958" sldId="2147483712"/>
            <pc:sldLayoutMk cId="458293357" sldId="2147483709"/>
          </pc:sldLayoutMkLst>
        </pc:sldLayoutChg>
        <pc:sldLayoutChg chg="add">
          <pc:chgData name="Eden Aston Hopkins (2017593)" userId="S::2017593@student.uwtsd.ac.uk::02860e2e-510e-49c6-ba30-750486ac6754" providerId="AD" clId="Web-{A9D0ED1A-B742-4824-BA48-E21190ADA19E}" dt="2021-01-17T14:30:23.295" v="2"/>
          <pc:sldLayoutMkLst>
            <pc:docMk/>
            <pc:sldMasterMk cId="1568004958" sldId="2147483712"/>
            <pc:sldLayoutMk cId="3502885244" sldId="2147483710"/>
          </pc:sldLayoutMkLst>
        </pc:sldLayoutChg>
        <pc:sldLayoutChg chg="add">
          <pc:chgData name="Eden Aston Hopkins (2017593)" userId="S::2017593@student.uwtsd.ac.uk::02860e2e-510e-49c6-ba30-750486ac6754" providerId="AD" clId="Web-{A9D0ED1A-B742-4824-BA48-E21190ADA19E}" dt="2021-01-17T14:30:23.295" v="2"/>
          <pc:sldLayoutMkLst>
            <pc:docMk/>
            <pc:sldMasterMk cId="1568004958" sldId="2147483712"/>
            <pc:sldLayoutMk cId="2566793637" sldId="2147483711"/>
          </pc:sldLayoutMkLst>
        </pc:sldLayoutChg>
      </pc:sldMasterChg>
      <pc:sldMasterChg chg="add addSldLayout modSldLayout">
        <pc:chgData name="Eden Aston Hopkins (2017593)" userId="S::2017593@student.uwtsd.ac.uk::02860e2e-510e-49c6-ba30-750486ac6754" providerId="AD" clId="Web-{A9D0ED1A-B742-4824-BA48-E21190ADA19E}" dt="2021-01-17T20:38:55.342" v="4"/>
        <pc:sldMasterMkLst>
          <pc:docMk/>
          <pc:sldMasterMk cId="1615850664" sldId="2147483713"/>
        </pc:sldMasterMkLst>
        <pc:sldLayoutChg chg="add mod replId">
          <pc:chgData name="Eden Aston Hopkins (2017593)" userId="S::2017593@student.uwtsd.ac.uk::02860e2e-510e-49c6-ba30-750486ac6754" providerId="AD" clId="Web-{A9D0ED1A-B742-4824-BA48-E21190ADA19E}" dt="2021-01-17T20:38:55.342" v="4"/>
          <pc:sldLayoutMkLst>
            <pc:docMk/>
            <pc:sldMasterMk cId="1615850664" sldId="2147483713"/>
            <pc:sldLayoutMk cId="529766113" sldId="2147483714"/>
          </pc:sldLayoutMkLst>
        </pc:sldLayoutChg>
        <pc:sldLayoutChg chg="add mod replId">
          <pc:chgData name="Eden Aston Hopkins (2017593)" userId="S::2017593@student.uwtsd.ac.uk::02860e2e-510e-49c6-ba30-750486ac6754" providerId="AD" clId="Web-{A9D0ED1A-B742-4824-BA48-E21190ADA19E}" dt="2021-01-17T20:38:55.342" v="4"/>
          <pc:sldLayoutMkLst>
            <pc:docMk/>
            <pc:sldMasterMk cId="1615850664" sldId="2147483713"/>
            <pc:sldLayoutMk cId="1047012502" sldId="2147483715"/>
          </pc:sldLayoutMkLst>
        </pc:sldLayoutChg>
        <pc:sldLayoutChg chg="add mod replId">
          <pc:chgData name="Eden Aston Hopkins (2017593)" userId="S::2017593@student.uwtsd.ac.uk::02860e2e-510e-49c6-ba30-750486ac6754" providerId="AD" clId="Web-{A9D0ED1A-B742-4824-BA48-E21190ADA19E}" dt="2021-01-17T20:38:55.342" v="4"/>
          <pc:sldLayoutMkLst>
            <pc:docMk/>
            <pc:sldMasterMk cId="1615850664" sldId="2147483713"/>
            <pc:sldLayoutMk cId="483032957" sldId="2147483716"/>
          </pc:sldLayoutMkLst>
        </pc:sldLayoutChg>
        <pc:sldLayoutChg chg="add mod replId">
          <pc:chgData name="Eden Aston Hopkins (2017593)" userId="S::2017593@student.uwtsd.ac.uk::02860e2e-510e-49c6-ba30-750486ac6754" providerId="AD" clId="Web-{A9D0ED1A-B742-4824-BA48-E21190ADA19E}" dt="2021-01-17T20:38:55.342" v="4"/>
          <pc:sldLayoutMkLst>
            <pc:docMk/>
            <pc:sldMasterMk cId="1615850664" sldId="2147483713"/>
            <pc:sldLayoutMk cId="404410396" sldId="2147483717"/>
          </pc:sldLayoutMkLst>
        </pc:sldLayoutChg>
        <pc:sldLayoutChg chg="add mod replId">
          <pc:chgData name="Eden Aston Hopkins (2017593)" userId="S::2017593@student.uwtsd.ac.uk::02860e2e-510e-49c6-ba30-750486ac6754" providerId="AD" clId="Web-{A9D0ED1A-B742-4824-BA48-E21190ADA19E}" dt="2021-01-17T20:38:55.342" v="4"/>
          <pc:sldLayoutMkLst>
            <pc:docMk/>
            <pc:sldMasterMk cId="1615850664" sldId="2147483713"/>
            <pc:sldLayoutMk cId="193570094" sldId="2147483718"/>
          </pc:sldLayoutMkLst>
        </pc:sldLayoutChg>
        <pc:sldLayoutChg chg="add mod replId">
          <pc:chgData name="Eden Aston Hopkins (2017593)" userId="S::2017593@student.uwtsd.ac.uk::02860e2e-510e-49c6-ba30-750486ac6754" providerId="AD" clId="Web-{A9D0ED1A-B742-4824-BA48-E21190ADA19E}" dt="2021-01-17T20:38:55.342" v="4"/>
          <pc:sldLayoutMkLst>
            <pc:docMk/>
            <pc:sldMasterMk cId="1615850664" sldId="2147483713"/>
            <pc:sldLayoutMk cId="3974679493" sldId="2147483719"/>
          </pc:sldLayoutMkLst>
        </pc:sldLayoutChg>
        <pc:sldLayoutChg chg="add mod replId">
          <pc:chgData name="Eden Aston Hopkins (2017593)" userId="S::2017593@student.uwtsd.ac.uk::02860e2e-510e-49c6-ba30-750486ac6754" providerId="AD" clId="Web-{A9D0ED1A-B742-4824-BA48-E21190ADA19E}" dt="2021-01-17T20:38:55.342" v="4"/>
          <pc:sldLayoutMkLst>
            <pc:docMk/>
            <pc:sldMasterMk cId="1615850664" sldId="2147483713"/>
            <pc:sldLayoutMk cId="1348750454" sldId="2147483720"/>
          </pc:sldLayoutMkLst>
        </pc:sldLayoutChg>
        <pc:sldLayoutChg chg="add mod replId">
          <pc:chgData name="Eden Aston Hopkins (2017593)" userId="S::2017593@student.uwtsd.ac.uk::02860e2e-510e-49c6-ba30-750486ac6754" providerId="AD" clId="Web-{A9D0ED1A-B742-4824-BA48-E21190ADA19E}" dt="2021-01-17T20:38:55.342" v="4"/>
          <pc:sldLayoutMkLst>
            <pc:docMk/>
            <pc:sldMasterMk cId="1615850664" sldId="2147483713"/>
            <pc:sldLayoutMk cId="1098670277" sldId="2147483721"/>
          </pc:sldLayoutMkLst>
        </pc:sldLayoutChg>
        <pc:sldLayoutChg chg="add mod replId">
          <pc:chgData name="Eden Aston Hopkins (2017593)" userId="S::2017593@student.uwtsd.ac.uk::02860e2e-510e-49c6-ba30-750486ac6754" providerId="AD" clId="Web-{A9D0ED1A-B742-4824-BA48-E21190ADA19E}" dt="2021-01-17T20:38:55.342" v="4"/>
          <pc:sldLayoutMkLst>
            <pc:docMk/>
            <pc:sldMasterMk cId="1615850664" sldId="2147483713"/>
            <pc:sldLayoutMk cId="3942547412" sldId="2147483722"/>
          </pc:sldLayoutMkLst>
        </pc:sldLayoutChg>
        <pc:sldLayoutChg chg="add mod replId">
          <pc:chgData name="Eden Aston Hopkins (2017593)" userId="S::2017593@student.uwtsd.ac.uk::02860e2e-510e-49c6-ba30-750486ac6754" providerId="AD" clId="Web-{A9D0ED1A-B742-4824-BA48-E21190ADA19E}" dt="2021-01-17T20:38:55.342" v="4"/>
          <pc:sldLayoutMkLst>
            <pc:docMk/>
            <pc:sldMasterMk cId="1615850664" sldId="2147483713"/>
            <pc:sldLayoutMk cId="3967620189" sldId="2147483723"/>
          </pc:sldLayoutMkLst>
        </pc:sldLayoutChg>
        <pc:sldLayoutChg chg="add mod replId">
          <pc:chgData name="Eden Aston Hopkins (2017593)" userId="S::2017593@student.uwtsd.ac.uk::02860e2e-510e-49c6-ba30-750486ac6754" providerId="AD" clId="Web-{A9D0ED1A-B742-4824-BA48-E21190ADA19E}" dt="2021-01-17T20:38:55.342" v="4"/>
          <pc:sldLayoutMkLst>
            <pc:docMk/>
            <pc:sldMasterMk cId="1615850664" sldId="2147483713"/>
            <pc:sldLayoutMk cId="2459091200" sldId="2147483724"/>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E70A57-1376-44B2-ACF5-90D40E59318F}" type="datetimeFigureOut">
              <a:rPr lang="en-GB"/>
              <a:t>18/01/2021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89EEBA-2A5E-498B-AA07-98C8F407097F}" type="slidenum">
              <a:rPr lang="en-GB"/>
              <a:t>‹#›</a:t>
            </a:fld>
            <a:endParaRPr lang="en-GB"/>
          </a:p>
        </p:txBody>
      </p:sp>
    </p:spTree>
    <p:extLst>
      <p:ext uri="{BB962C8B-B14F-4D97-AF65-F5344CB8AC3E}">
        <p14:creationId xmlns:p14="http://schemas.microsoft.com/office/powerpoint/2010/main" val="35069150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Hello my name is Eden Hopkins. Today I will be presenting my review of Boomtown Festival. During this presentation I will be reviewing Boomtown 2019 which has been </a:t>
            </a:r>
            <a:r>
              <a:rPr lang="en-US" dirty="0" err="1">
                <a:cs typeface="Calibri"/>
              </a:rPr>
              <a:t>vitrual</a:t>
            </a:r>
            <a:r>
              <a:rPr lang="en-US" dirty="0">
                <a:cs typeface="Calibri"/>
              </a:rPr>
              <a:t> this year due to COVID-19. I will be reviewing the event by using a checklist that I have made to explain the feedback and </a:t>
            </a:r>
            <a:r>
              <a:rPr lang="en-US" dirty="0" err="1">
                <a:cs typeface="Calibri"/>
              </a:rPr>
              <a:t>satifaction</a:t>
            </a:r>
            <a:r>
              <a:rPr lang="en-US" dirty="0">
                <a:cs typeface="Calibri"/>
              </a:rPr>
              <a:t> levels. </a:t>
            </a:r>
          </a:p>
        </p:txBody>
      </p:sp>
      <p:sp>
        <p:nvSpPr>
          <p:cNvPr id="4" name="Slide Number Placeholder 3"/>
          <p:cNvSpPr>
            <a:spLocks noGrp="1"/>
          </p:cNvSpPr>
          <p:nvPr>
            <p:ph type="sldNum" sz="quarter" idx="5"/>
          </p:nvPr>
        </p:nvSpPr>
        <p:spPr/>
        <p:txBody>
          <a:bodyPr/>
          <a:lstStyle/>
          <a:p>
            <a:fld id="{7989EEBA-2A5E-498B-AA07-98C8F407097F}" type="slidenum">
              <a:rPr lang="en-GB"/>
              <a:t>1</a:t>
            </a:fld>
            <a:endParaRPr lang="en-GB"/>
          </a:p>
        </p:txBody>
      </p:sp>
    </p:spTree>
    <p:extLst>
      <p:ext uri="{BB962C8B-B14F-4D97-AF65-F5344CB8AC3E}">
        <p14:creationId xmlns:p14="http://schemas.microsoft.com/office/powerpoint/2010/main" val="32827619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Boomtown is a large scale festival. The defintion of the word Boomtown is </a:t>
            </a:r>
            <a:r>
              <a:rPr lang="en-US"/>
              <a:t>a town that experiences a sudden growth in business and population. The desricption from Boomtown's own website is a living theatre that ignites imagination and inspires the emergence of a better world through respect, connection, creativity and celebration. Boomtown is a indepentent festival and is still ran by the same people who started it. They were able to bulid the event by having sponsers of course but mostly the festival is indepenent. </a:t>
            </a:r>
          </a:p>
          <a:p>
            <a:br>
              <a:rPr lang="en-US" dirty="0"/>
            </a:br>
            <a:endParaRPr lang="en-US" dirty="0"/>
          </a:p>
        </p:txBody>
      </p:sp>
      <p:sp>
        <p:nvSpPr>
          <p:cNvPr id="4" name="Slide Number Placeholder 3"/>
          <p:cNvSpPr>
            <a:spLocks noGrp="1"/>
          </p:cNvSpPr>
          <p:nvPr>
            <p:ph type="sldNum" sz="quarter" idx="5"/>
          </p:nvPr>
        </p:nvSpPr>
        <p:spPr/>
        <p:txBody>
          <a:bodyPr/>
          <a:lstStyle/>
          <a:p>
            <a:fld id="{7989EEBA-2A5E-498B-AA07-98C8F407097F}" type="slidenum">
              <a:rPr lang="en-GB"/>
              <a:t>2</a:t>
            </a:fld>
            <a:endParaRPr lang="en-GB"/>
          </a:p>
        </p:txBody>
      </p:sp>
    </p:spTree>
    <p:extLst>
      <p:ext uri="{BB962C8B-B14F-4D97-AF65-F5344CB8AC3E}">
        <p14:creationId xmlns:p14="http://schemas.microsoft.com/office/powerpoint/2010/main" val="3937994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The typical Boomtown consumer is someone who enjoys the arts as well as a music experience. Boomtown is well know to use theatre performance to engaged with the festival guest as they have a lot of actors in the different town to be able to show the festival guest a new experience and to make them feel more involved with the festival. Boomtown is well known for having different genres of music around the festival this means that the guest will be able to enjoy there own music tastes that may not be heard in other popluar festivals. Boomtown is able to give there guests an amazing experience by having different areas of the festival with towns and villages. </a:t>
            </a:r>
          </a:p>
        </p:txBody>
      </p:sp>
      <p:sp>
        <p:nvSpPr>
          <p:cNvPr id="4" name="Slide Number Placeholder 3"/>
          <p:cNvSpPr>
            <a:spLocks noGrp="1"/>
          </p:cNvSpPr>
          <p:nvPr>
            <p:ph type="sldNum" sz="quarter" idx="5"/>
          </p:nvPr>
        </p:nvSpPr>
        <p:spPr/>
        <p:txBody>
          <a:bodyPr/>
          <a:lstStyle/>
          <a:p>
            <a:fld id="{7989EEBA-2A5E-498B-AA07-98C8F407097F}" type="slidenum">
              <a:rPr lang="en-GB"/>
              <a:t>3</a:t>
            </a:fld>
            <a:endParaRPr lang="en-GB"/>
          </a:p>
        </p:txBody>
      </p:sp>
    </p:spTree>
    <p:extLst>
      <p:ext uri="{BB962C8B-B14F-4D97-AF65-F5344CB8AC3E}">
        <p14:creationId xmlns:p14="http://schemas.microsoft.com/office/powerpoint/2010/main" val="19773896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The festival would be able to record how well the festival performed by relasing a suvery on all their social media porfile on how the guests experienced the festival and how the festival could be improved. To get guests more willing to fill out the suvery the festival could give a weekend ticket away or some merchnidase to a random particpated. </a:t>
            </a:r>
            <a:endParaRPr lang="en-US" dirty="0">
              <a:cs typeface="Calibri"/>
            </a:endParaRPr>
          </a:p>
        </p:txBody>
      </p:sp>
      <p:sp>
        <p:nvSpPr>
          <p:cNvPr id="4" name="Slide Number Placeholder 3"/>
          <p:cNvSpPr>
            <a:spLocks noGrp="1"/>
          </p:cNvSpPr>
          <p:nvPr>
            <p:ph type="sldNum" sz="quarter" idx="5"/>
          </p:nvPr>
        </p:nvSpPr>
        <p:spPr/>
        <p:txBody>
          <a:bodyPr/>
          <a:lstStyle/>
          <a:p>
            <a:fld id="{7989EEBA-2A5E-498B-AA07-98C8F407097F}" type="slidenum">
              <a:rPr lang="en-GB"/>
              <a:t>4</a:t>
            </a:fld>
            <a:endParaRPr lang="en-GB"/>
          </a:p>
        </p:txBody>
      </p:sp>
    </p:spTree>
    <p:extLst>
      <p:ext uri="{BB962C8B-B14F-4D97-AF65-F5344CB8AC3E}">
        <p14:creationId xmlns:p14="http://schemas.microsoft.com/office/powerpoint/2010/main" val="32251802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To create consumer engagement using social media </a:t>
            </a:r>
            <a:r>
              <a:rPr lang="en-US" dirty="0" err="1">
                <a:cs typeface="Calibri"/>
              </a:rPr>
              <a:t>regrealy</a:t>
            </a:r>
            <a:r>
              <a:rPr lang="en-US" dirty="0">
                <a:cs typeface="Calibri"/>
              </a:rPr>
              <a:t> is a good way of creating engagement before the festival starts as it excites the guests and keeps them involved with the planning of the festival. To create consumer satisfaction creating a </a:t>
            </a:r>
            <a:r>
              <a:rPr lang="en-US" dirty="0" err="1">
                <a:cs typeface="Calibri"/>
              </a:rPr>
              <a:t>poistive</a:t>
            </a:r>
            <a:r>
              <a:rPr lang="en-US" dirty="0">
                <a:cs typeface="Calibri"/>
              </a:rPr>
              <a:t> </a:t>
            </a:r>
            <a:r>
              <a:rPr lang="en-US" dirty="0" err="1">
                <a:cs typeface="Calibri"/>
              </a:rPr>
              <a:t>enviroment</a:t>
            </a:r>
            <a:r>
              <a:rPr lang="en-US" dirty="0">
                <a:cs typeface="Calibri"/>
              </a:rPr>
              <a:t> is important as Boomtown has proven time again with tickets selling out within 2 hours. The </a:t>
            </a:r>
            <a:r>
              <a:rPr lang="en-US" dirty="0" err="1">
                <a:cs typeface="Calibri"/>
              </a:rPr>
              <a:t>postive</a:t>
            </a:r>
            <a:r>
              <a:rPr lang="en-US" dirty="0">
                <a:cs typeface="Calibri"/>
              </a:rPr>
              <a:t> </a:t>
            </a:r>
            <a:r>
              <a:rPr lang="en-US" dirty="0" err="1">
                <a:cs typeface="Calibri"/>
              </a:rPr>
              <a:t>enviroment</a:t>
            </a:r>
            <a:r>
              <a:rPr lang="en-US" dirty="0">
                <a:cs typeface="Calibri"/>
              </a:rPr>
              <a:t> of Boomtown is encouraged by the ethos and rules that people who attend like to stand by. </a:t>
            </a:r>
          </a:p>
        </p:txBody>
      </p:sp>
      <p:sp>
        <p:nvSpPr>
          <p:cNvPr id="4" name="Slide Number Placeholder 3"/>
          <p:cNvSpPr>
            <a:spLocks noGrp="1"/>
          </p:cNvSpPr>
          <p:nvPr>
            <p:ph type="sldNum" sz="quarter" idx="5"/>
          </p:nvPr>
        </p:nvSpPr>
        <p:spPr/>
        <p:txBody>
          <a:bodyPr/>
          <a:lstStyle/>
          <a:p>
            <a:fld id="{7989EEBA-2A5E-498B-AA07-98C8F407097F}" type="slidenum">
              <a:rPr lang="en-GB"/>
              <a:t>‹#›</a:t>
            </a:fld>
            <a:endParaRPr lang="en-GB"/>
          </a:p>
        </p:txBody>
      </p:sp>
    </p:spTree>
    <p:extLst>
      <p:ext uri="{BB962C8B-B14F-4D97-AF65-F5344CB8AC3E}">
        <p14:creationId xmlns:p14="http://schemas.microsoft.com/office/powerpoint/2010/main" val="22866209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This is the checklist that I created to obtain information for how the festival worked with each element. </a:t>
            </a:r>
          </a:p>
        </p:txBody>
      </p:sp>
      <p:sp>
        <p:nvSpPr>
          <p:cNvPr id="4" name="Slide Number Placeholder 3"/>
          <p:cNvSpPr>
            <a:spLocks noGrp="1"/>
          </p:cNvSpPr>
          <p:nvPr>
            <p:ph type="sldNum" sz="quarter" idx="5"/>
          </p:nvPr>
        </p:nvSpPr>
        <p:spPr/>
        <p:txBody>
          <a:bodyPr/>
          <a:lstStyle/>
          <a:p>
            <a:fld id="{7989EEBA-2A5E-498B-AA07-98C8F407097F}" type="slidenum">
              <a:rPr lang="en-GB"/>
              <a:t>‹#›</a:t>
            </a:fld>
            <a:endParaRPr lang="en-GB"/>
          </a:p>
        </p:txBody>
      </p:sp>
    </p:spTree>
    <p:extLst>
      <p:ext uri="{BB962C8B-B14F-4D97-AF65-F5344CB8AC3E}">
        <p14:creationId xmlns:p14="http://schemas.microsoft.com/office/powerpoint/2010/main" val="36428015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Thank you for listening to my presentation </a:t>
            </a:r>
          </a:p>
        </p:txBody>
      </p:sp>
      <p:sp>
        <p:nvSpPr>
          <p:cNvPr id="4" name="Slide Number Placeholder 3"/>
          <p:cNvSpPr>
            <a:spLocks noGrp="1"/>
          </p:cNvSpPr>
          <p:nvPr>
            <p:ph type="sldNum" sz="quarter" idx="5"/>
          </p:nvPr>
        </p:nvSpPr>
        <p:spPr/>
        <p:txBody>
          <a:bodyPr/>
          <a:lstStyle/>
          <a:p>
            <a:fld id="{7989EEBA-2A5E-498B-AA07-98C8F407097F}" type="slidenum">
              <a:rPr lang="en-GB"/>
              <a:t>‹#›</a:t>
            </a:fld>
            <a:endParaRPr lang="en-GB"/>
          </a:p>
        </p:txBody>
      </p:sp>
    </p:spTree>
    <p:extLst>
      <p:ext uri="{BB962C8B-B14F-4D97-AF65-F5344CB8AC3E}">
        <p14:creationId xmlns:p14="http://schemas.microsoft.com/office/powerpoint/2010/main" val="37481965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5297661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0470125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830329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4410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1/18/2021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35700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1/18/2021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74679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348750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098670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42547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67620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4590912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1/18/2021</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6929707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1/18/2021</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7394072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1/18/2021</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582933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1/18/2021</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5028852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1/18/2021</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5667936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1/18/2021</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9268076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1/18/2021</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8484276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1/18/2021</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7997807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1/18/2021</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4784010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1/18/2021</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1393071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1/18/2021</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3835186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1/18/2021</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944103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1/18/2021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1615850664"/>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1/18/2021</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1568004958"/>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00" r:id="rId6"/>
    <p:sldLayoutId id="2147483705" r:id="rId7"/>
    <p:sldLayoutId id="2147483701" r:id="rId8"/>
    <p:sldLayoutId id="2147483702" r:id="rId9"/>
    <p:sldLayoutId id="2147483703" r:id="rId10"/>
    <p:sldLayoutId id="2147483704" r:id="rId11"/>
    <p:sldLayoutId id="2147483706" r:id="rId12"/>
  </p:sldLayoutIdLst>
  <p:txStyles>
    <p:titleStyle>
      <a:lvl1pPr algn="l" defTabSz="914400" rtl="0" eaLnBrk="1" latinLnBrk="0" hangingPunct="1">
        <a:lnSpc>
          <a:spcPct val="90000"/>
        </a:lnSpc>
        <a:spcBef>
          <a:spcPct val="0"/>
        </a:spcBef>
        <a:buNone/>
        <a:defRPr sz="4000" i="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uowtsd-my.sharepoint.com/personal/2017593_student_uwtsd_ac_uk/_layouts/15/doc.aspx?sourcedoc=%7b02daaee8-3ab7-4de1-80f9-ddc232f517b5%7d&amp;action=edit"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stretch>
            <a:fillRect t="-43000" b="-43000"/>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80419" y="5311486"/>
            <a:ext cx="4431162" cy="1191873"/>
          </a:xfrm>
        </p:spPr>
        <p:txBody>
          <a:bodyPr vert="horz" lIns="91440" tIns="45720" rIns="91440" bIns="45720" rtlCol="0" anchor="t">
            <a:normAutofit/>
          </a:bodyPr>
          <a:lstStyle/>
          <a:p>
            <a:r>
              <a:rPr lang="en-GB">
                <a:solidFill>
                  <a:srgbClr val="FFFFFF"/>
                </a:solidFill>
                <a:cs typeface="Calibri"/>
              </a:rPr>
              <a:t>By Eden Hopkins </a:t>
            </a:r>
            <a:endParaRPr lang="en-GB">
              <a:solidFill>
                <a:srgbClr val="FFFFFF"/>
              </a:solidFill>
            </a:endParaRPr>
          </a:p>
        </p:txBody>
      </p:sp>
      <p:pic>
        <p:nvPicPr>
          <p:cNvPr id="4" name="Picture 4" descr="A picture containing drawing&#10;&#10;Description automatically generated">
            <a:extLst>
              <a:ext uri="{FF2B5EF4-FFF2-40B4-BE49-F238E27FC236}">
                <a16:creationId xmlns:a16="http://schemas.microsoft.com/office/drawing/2014/main" id="{7F4A3852-C6FA-41A8-A35E-51CD27E82B6D}"/>
              </a:ext>
            </a:extLst>
          </p:cNvPr>
          <p:cNvPicPr>
            <a:picLocks noChangeAspect="1"/>
          </p:cNvPicPr>
          <p:nvPr/>
        </p:nvPicPr>
        <p:blipFill rotWithShape="1">
          <a:blip r:embed="rId4"/>
          <a:srcRect r="-113" b="11728"/>
          <a:stretch/>
        </p:blipFill>
        <p:spPr>
          <a:xfrm>
            <a:off x="2366211" y="1776214"/>
            <a:ext cx="7106666" cy="1147806"/>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stretch>
            <a:fillRect t="-13000" b="-13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15D51-6ACD-4190-991E-E25B94AE9128}"/>
              </a:ext>
            </a:extLst>
          </p:cNvPr>
          <p:cNvSpPr>
            <a:spLocks noGrp="1"/>
          </p:cNvSpPr>
          <p:nvPr>
            <p:ph type="title"/>
          </p:nvPr>
        </p:nvSpPr>
        <p:spPr>
          <a:xfrm>
            <a:off x="902368" y="316999"/>
            <a:ext cx="10515600" cy="1325563"/>
          </a:xfrm>
        </p:spPr>
        <p:txBody>
          <a:bodyPr/>
          <a:lstStyle/>
          <a:p>
            <a:r>
              <a:rPr lang="en-GB">
                <a:solidFill>
                  <a:schemeClr val="bg1"/>
                </a:solidFill>
                <a:cs typeface="Calibri Light"/>
              </a:rPr>
              <a:t>Boomtown </a:t>
            </a:r>
            <a:endParaRPr lang="en-GB"/>
          </a:p>
        </p:txBody>
      </p:sp>
      <p:sp>
        <p:nvSpPr>
          <p:cNvPr id="3" name="Content Placeholder 2">
            <a:extLst>
              <a:ext uri="{FF2B5EF4-FFF2-40B4-BE49-F238E27FC236}">
                <a16:creationId xmlns:a16="http://schemas.microsoft.com/office/drawing/2014/main" id="{438078DE-1E49-41FF-A483-967859DDA5BE}"/>
              </a:ext>
            </a:extLst>
          </p:cNvPr>
          <p:cNvSpPr>
            <a:spLocks noGrp="1"/>
          </p:cNvSpPr>
          <p:nvPr>
            <p:ph idx="1"/>
          </p:nvPr>
        </p:nvSpPr>
        <p:spPr>
          <a:xfrm>
            <a:off x="148390" y="4969877"/>
            <a:ext cx="3777916" cy="1576054"/>
          </a:xfrm>
        </p:spPr>
        <p:txBody>
          <a:bodyPr vert="horz" lIns="91440" tIns="45720" rIns="91440" bIns="45720" rtlCol="0" anchor="t">
            <a:normAutofit/>
          </a:bodyPr>
          <a:lstStyle/>
          <a:p>
            <a:r>
              <a:rPr lang="en-GB">
                <a:solidFill>
                  <a:schemeClr val="bg1"/>
                </a:solidFill>
                <a:cs typeface="Calibri"/>
              </a:rPr>
              <a:t>Boomtown Festival </a:t>
            </a:r>
            <a:endParaRPr lang="en-GB">
              <a:solidFill>
                <a:srgbClr val="000000"/>
              </a:solidFill>
              <a:cs typeface="Calibri"/>
            </a:endParaRPr>
          </a:p>
          <a:p>
            <a:r>
              <a:rPr lang="en-GB">
                <a:solidFill>
                  <a:schemeClr val="bg1"/>
                </a:solidFill>
                <a:cs typeface="Calibri"/>
              </a:rPr>
              <a:t>Large Scale </a:t>
            </a:r>
            <a:endParaRPr lang="en-GB" dirty="0">
              <a:solidFill>
                <a:schemeClr val="bg1"/>
              </a:solidFill>
              <a:cs typeface="Calibri"/>
            </a:endParaRPr>
          </a:p>
          <a:p>
            <a:r>
              <a:rPr lang="en-GB">
                <a:solidFill>
                  <a:schemeClr val="bg1"/>
                </a:solidFill>
                <a:cs typeface="Calibri"/>
              </a:rPr>
              <a:t>Indepentent Festival</a:t>
            </a:r>
            <a:endParaRPr lang="en-GB" dirty="0">
              <a:solidFill>
                <a:schemeClr val="bg1"/>
              </a:solidFill>
              <a:cs typeface="Calibri"/>
            </a:endParaRPr>
          </a:p>
        </p:txBody>
      </p:sp>
      <p:sp>
        <p:nvSpPr>
          <p:cNvPr id="4" name="TextBox 3">
            <a:extLst>
              <a:ext uri="{FF2B5EF4-FFF2-40B4-BE49-F238E27FC236}">
                <a16:creationId xmlns:a16="http://schemas.microsoft.com/office/drawing/2014/main" id="{4E8DB826-009B-4349-9E0B-4CEC7665236F}"/>
              </a:ext>
            </a:extLst>
          </p:cNvPr>
          <p:cNvSpPr txBox="1"/>
          <p:nvPr/>
        </p:nvSpPr>
        <p:spPr>
          <a:xfrm>
            <a:off x="7371347" y="5430253"/>
            <a:ext cx="457200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solidFill>
                  <a:schemeClr val="bg1"/>
                </a:solidFill>
                <a:cs typeface="Calibri"/>
              </a:rPr>
              <a:t>Respect, Connection, Creativity and Celebration</a:t>
            </a:r>
          </a:p>
        </p:txBody>
      </p:sp>
    </p:spTree>
    <p:extLst>
      <p:ext uri="{BB962C8B-B14F-4D97-AF65-F5344CB8AC3E}">
        <p14:creationId xmlns:p14="http://schemas.microsoft.com/office/powerpoint/2010/main" val="40754588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529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7">
            <a:extLst>
              <a:ext uri="{FF2B5EF4-FFF2-40B4-BE49-F238E27FC236}">
                <a16:creationId xmlns:a16="http://schemas.microsoft.com/office/drawing/2014/main" id="{8419C364-701B-4FCD-89C1-5AA0FB9CA1F4}"/>
              </a:ext>
            </a:extLst>
          </p:cNvPr>
          <p:cNvSpPr>
            <a:spLocks noGrp="1"/>
          </p:cNvSpPr>
          <p:nvPr>
            <p:ph type="title"/>
          </p:nvPr>
        </p:nvSpPr>
        <p:spPr>
          <a:xfrm>
            <a:off x="9093496" y="618681"/>
            <a:ext cx="2613872" cy="4794567"/>
          </a:xfrm>
        </p:spPr>
        <p:txBody>
          <a:bodyPr vert="horz" lIns="91440" tIns="45720" rIns="91440" bIns="45720" rtlCol="0" anchor="ctr">
            <a:normAutofit/>
          </a:bodyPr>
          <a:lstStyle/>
          <a:p>
            <a:r>
              <a:rPr lang="en-US" sz="3600">
                <a:solidFill>
                  <a:srgbClr val="FFFFFF"/>
                </a:solidFill>
              </a:rPr>
              <a:t>Festival Consumer</a:t>
            </a:r>
          </a:p>
        </p:txBody>
      </p:sp>
      <p:sp>
        <p:nvSpPr>
          <p:cNvPr id="22"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9" descr="A group of people walking down the street&#10;&#10;Description automatically generated">
            <a:extLst>
              <a:ext uri="{FF2B5EF4-FFF2-40B4-BE49-F238E27FC236}">
                <a16:creationId xmlns:a16="http://schemas.microsoft.com/office/drawing/2014/main" id="{8043F4C0-007F-414C-A052-C5AD0833D3B9}"/>
              </a:ext>
            </a:extLst>
          </p:cNvPr>
          <p:cNvPicPr>
            <a:picLocks noGrp="1" noChangeAspect="1"/>
          </p:cNvPicPr>
          <p:nvPr>
            <p:ph idx="1"/>
          </p:nvPr>
        </p:nvPicPr>
        <p:blipFill rotWithShape="1">
          <a:blip r:embed="rId3"/>
          <a:srcRect t="6446"/>
          <a:stretch/>
        </p:blipFill>
        <p:spPr>
          <a:xfrm>
            <a:off x="976251" y="942538"/>
            <a:ext cx="7163222" cy="4808332"/>
          </a:xfrm>
          <a:prstGeom prst="rect">
            <a:avLst/>
          </a:prstGeom>
          <a:effectLst/>
        </p:spPr>
      </p:pic>
      <p:sp>
        <p:nvSpPr>
          <p:cNvPr id="10" name="TextBox 9">
            <a:extLst>
              <a:ext uri="{FF2B5EF4-FFF2-40B4-BE49-F238E27FC236}">
                <a16:creationId xmlns:a16="http://schemas.microsoft.com/office/drawing/2014/main" id="{060E3F37-35B2-45B9-B8C6-C3DD0E849AA8}"/>
              </a:ext>
            </a:extLst>
          </p:cNvPr>
          <p:cNvSpPr txBox="1"/>
          <p:nvPr/>
        </p:nvSpPr>
        <p:spPr>
          <a:xfrm>
            <a:off x="6328611" y="2895600"/>
            <a:ext cx="494096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cs typeface="Calibri"/>
            </a:endParaRPr>
          </a:p>
        </p:txBody>
      </p:sp>
    </p:spTree>
    <p:extLst>
      <p:ext uri="{BB962C8B-B14F-4D97-AF65-F5344CB8AC3E}">
        <p14:creationId xmlns:p14="http://schemas.microsoft.com/office/powerpoint/2010/main" val="3493912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669A9AA-A8B5-4ED3-B2AB-60182E8087EC}"/>
              </a:ext>
            </a:extLst>
          </p:cNvPr>
          <p:cNvSpPr>
            <a:spLocks noGrp="1"/>
          </p:cNvSpPr>
          <p:nvPr>
            <p:ph type="title"/>
          </p:nvPr>
        </p:nvSpPr>
        <p:spPr>
          <a:xfrm>
            <a:off x="6895555" y="1495132"/>
            <a:ext cx="3386140" cy="1112982"/>
          </a:xfrm>
        </p:spPr>
        <p:txBody>
          <a:bodyPr vert="horz" lIns="91440" tIns="45720" rIns="91440" bIns="45720" rtlCol="0" anchor="b">
            <a:normAutofit fontScale="90000"/>
          </a:bodyPr>
          <a:lstStyle/>
          <a:p>
            <a:r>
              <a:rPr lang="en-US" sz="5000">
                <a:solidFill>
                  <a:schemeClr val="bg1"/>
                </a:solidFill>
              </a:rPr>
              <a:t>Customers Satifaction </a:t>
            </a:r>
          </a:p>
        </p:txBody>
      </p:sp>
      <p:pic>
        <p:nvPicPr>
          <p:cNvPr id="5" name="Picture 5" descr="Fireworks in the night sky&#10;&#10;Description automatically generated">
            <a:extLst>
              <a:ext uri="{FF2B5EF4-FFF2-40B4-BE49-F238E27FC236}">
                <a16:creationId xmlns:a16="http://schemas.microsoft.com/office/drawing/2014/main" id="{ED3133F8-FA76-484E-8E2B-2FD7D1F902F2}"/>
              </a:ext>
            </a:extLst>
          </p:cNvPr>
          <p:cNvPicPr>
            <a:picLocks noGrp="1" noChangeAspect="1"/>
          </p:cNvPicPr>
          <p:nvPr>
            <p:ph sz="half" idx="2"/>
          </p:nvPr>
        </p:nvPicPr>
        <p:blipFill rotWithShape="1">
          <a:blip r:embed="rId3">
            <a:alphaModFix/>
          </a:blip>
          <a:srcRect r="9559" b="2"/>
          <a:stretch/>
        </p:blipFill>
        <p:spPr>
          <a:xfrm>
            <a:off x="473874" y="1057275"/>
            <a:ext cx="5917401" cy="4743450"/>
          </a:xfrm>
          <a:prstGeom prst="rect">
            <a:avLst/>
          </a:prstGeom>
        </p:spPr>
      </p:pic>
      <p:sp>
        <p:nvSpPr>
          <p:cNvPr id="12" name="Rectangle 11">
            <a:extLst>
              <a:ext uri="{FF2B5EF4-FFF2-40B4-BE49-F238E27FC236}">
                <a16:creationId xmlns:a16="http://schemas.microsoft.com/office/drawing/2014/main" id="{D84C2E9E-0B5D-4B5F-9A1F-70EBDCE390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2461" y="1197769"/>
            <a:ext cx="10987078"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F36B2BE-65F4-46E3-AFDD-A9AE9E8850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BE4E223-6147-403B-955A-B4EA6483A2D8}"/>
              </a:ext>
            </a:extLst>
          </p:cNvPr>
          <p:cNvSpPr txBox="1"/>
          <p:nvPr/>
        </p:nvSpPr>
        <p:spPr>
          <a:xfrm>
            <a:off x="6777789" y="2911642"/>
            <a:ext cx="3031957"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solidFill>
                  <a:schemeClr val="bg1"/>
                </a:solidFill>
                <a:cs typeface="Calibri"/>
              </a:rPr>
              <a:t>Record Instagram</a:t>
            </a:r>
          </a:p>
          <a:p>
            <a:pPr marL="285750" indent="-285750">
              <a:buFont typeface="Arial"/>
              <a:buChar char="•"/>
            </a:pPr>
            <a:r>
              <a:rPr lang="en-GB">
                <a:solidFill>
                  <a:schemeClr val="bg1"/>
                </a:solidFill>
                <a:cs typeface="Calibri"/>
              </a:rPr>
              <a:t>Feedback Questationaire</a:t>
            </a:r>
          </a:p>
          <a:p>
            <a:pPr marL="285750" indent="-285750">
              <a:buFont typeface="Arial"/>
              <a:buChar char="•"/>
            </a:pPr>
            <a:r>
              <a:rPr lang="en-GB">
                <a:solidFill>
                  <a:schemeClr val="bg1"/>
                </a:solidFill>
                <a:cs typeface="Calibri"/>
              </a:rPr>
              <a:t>Crew Feedback</a:t>
            </a:r>
            <a:endParaRPr lang="en-GB" dirty="0">
              <a:solidFill>
                <a:schemeClr val="bg1"/>
              </a:solidFill>
              <a:cs typeface="Calibri"/>
            </a:endParaRPr>
          </a:p>
        </p:txBody>
      </p:sp>
    </p:spTree>
    <p:extLst>
      <p:ext uri="{BB962C8B-B14F-4D97-AF65-F5344CB8AC3E}">
        <p14:creationId xmlns:p14="http://schemas.microsoft.com/office/powerpoint/2010/main" val="15059407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1DD55E1-E1C1-4994-84D4-0146607B6566}"/>
              </a:ext>
            </a:extLst>
          </p:cNvPr>
          <p:cNvSpPr>
            <a:spLocks noGrp="1"/>
          </p:cNvSpPr>
          <p:nvPr>
            <p:ph type="ctrTitle"/>
          </p:nvPr>
        </p:nvSpPr>
        <p:spPr>
          <a:xfrm>
            <a:off x="900433" y="1857786"/>
            <a:ext cx="4156162" cy="2403642"/>
          </a:xfrm>
        </p:spPr>
        <p:txBody>
          <a:bodyPr>
            <a:normAutofit/>
          </a:bodyPr>
          <a:lstStyle/>
          <a:p>
            <a:pPr algn="l"/>
            <a:r>
              <a:rPr lang="en-GB" sz="5000">
                <a:solidFill>
                  <a:schemeClr val="bg1"/>
                </a:solidFill>
                <a:ea typeface="+mj-lt"/>
                <a:cs typeface="+mj-lt"/>
              </a:rPr>
              <a:t>Consumer Satisfaction Engagement </a:t>
            </a:r>
            <a:endParaRPr lang="en-US" sz="5000">
              <a:solidFill>
                <a:schemeClr val="bg1"/>
              </a:solidFill>
              <a:cs typeface="Calibri Light" panose="020F0302020204030204"/>
            </a:endParaRPr>
          </a:p>
          <a:p>
            <a:pPr algn="l"/>
            <a:endParaRPr lang="en-GB" sz="5000">
              <a:solidFill>
                <a:schemeClr val="bg1"/>
              </a:solidFill>
              <a:cs typeface="Calibri Light"/>
            </a:endParaRPr>
          </a:p>
        </p:txBody>
      </p:sp>
      <p:pic>
        <p:nvPicPr>
          <p:cNvPr id="5" name="Picture 5" descr="A group of people in costumes&#10;&#10;Description automatically generated">
            <a:extLst>
              <a:ext uri="{FF2B5EF4-FFF2-40B4-BE49-F238E27FC236}">
                <a16:creationId xmlns:a16="http://schemas.microsoft.com/office/drawing/2014/main" id="{85D453AB-790A-414C-BEBE-A984A6353A04}"/>
              </a:ext>
            </a:extLst>
          </p:cNvPr>
          <p:cNvPicPr>
            <a:picLocks noChangeAspect="1"/>
          </p:cNvPicPr>
          <p:nvPr/>
        </p:nvPicPr>
        <p:blipFill rotWithShape="1">
          <a:blip r:embed="rId3">
            <a:alphaModFix/>
          </a:blip>
          <a:srcRect r="3" b="733"/>
          <a:stretch/>
        </p:blipFill>
        <p:spPr>
          <a:xfrm>
            <a:off x="5800734" y="1057275"/>
            <a:ext cx="5917401" cy="4743450"/>
          </a:xfrm>
          <a:prstGeom prst="rect">
            <a:avLst/>
          </a:prstGeom>
        </p:spPr>
      </p:pic>
      <p:sp>
        <p:nvSpPr>
          <p:cNvPr id="12" name="Rectangle 11">
            <a:extLst>
              <a:ext uri="{FF2B5EF4-FFF2-40B4-BE49-F238E27FC236}">
                <a16:creationId xmlns:a16="http://schemas.microsoft.com/office/drawing/2014/main" id="{D84C2E9E-0B5D-4B5F-9A1F-70EBDCE390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2461" y="1197769"/>
            <a:ext cx="10987078"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721F3F5-E942-452A-A0FF-6B5BEDAB2B74}"/>
              </a:ext>
            </a:extLst>
          </p:cNvPr>
          <p:cNvSpPr txBox="1"/>
          <p:nvPr/>
        </p:nvSpPr>
        <p:spPr>
          <a:xfrm>
            <a:off x="1323474" y="3890211"/>
            <a:ext cx="2743200"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sz="2000" dirty="0">
                <a:solidFill>
                  <a:schemeClr val="bg1"/>
                </a:solidFill>
              </a:rPr>
              <a:t>Social Media </a:t>
            </a:r>
          </a:p>
          <a:p>
            <a:pPr marL="342900" indent="-342900">
              <a:buFont typeface="Arial"/>
              <a:buChar char="•"/>
            </a:pPr>
            <a:r>
              <a:rPr lang="en-GB" sz="2000" dirty="0">
                <a:solidFill>
                  <a:schemeClr val="bg1"/>
                </a:solidFill>
                <a:cs typeface="Calibri"/>
              </a:rPr>
              <a:t>Guest Interaction </a:t>
            </a:r>
          </a:p>
          <a:p>
            <a:pPr marL="342900" indent="-342900">
              <a:buFont typeface="Arial"/>
              <a:buChar char="•"/>
            </a:pPr>
            <a:r>
              <a:rPr lang="en-GB" sz="2000" dirty="0">
                <a:solidFill>
                  <a:schemeClr val="bg1"/>
                </a:solidFill>
                <a:cs typeface="Calibri"/>
              </a:rPr>
              <a:t>Safety</a:t>
            </a:r>
          </a:p>
        </p:txBody>
      </p:sp>
    </p:spTree>
    <p:extLst>
      <p:ext uri="{BB962C8B-B14F-4D97-AF65-F5344CB8AC3E}">
        <p14:creationId xmlns:p14="http://schemas.microsoft.com/office/powerpoint/2010/main" val="2412941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a:p>
          <a:p>
            <a:pPr algn="ctr"/>
            <a:endParaRPr lang="en-US" dirty="0">
              <a:cs typeface="Calibri"/>
            </a:endParaRPr>
          </a:p>
        </p:txBody>
      </p:sp>
      <p:pic>
        <p:nvPicPr>
          <p:cNvPr id="5" name="Picture 4">
            <a:extLst>
              <a:ext uri="{FF2B5EF4-FFF2-40B4-BE49-F238E27FC236}">
                <a16:creationId xmlns:a16="http://schemas.microsoft.com/office/drawing/2014/main" id="{B5F34D2A-7024-41EA-8777-6814005498D7}"/>
              </a:ext>
            </a:extLst>
          </p:cNvPr>
          <p:cNvPicPr>
            <a:picLocks noChangeAspect="1"/>
          </p:cNvPicPr>
          <p:nvPr/>
        </p:nvPicPr>
        <p:blipFill rotWithShape="1">
          <a:blip r:embed="rId3"/>
          <a:srcRect t="15605" r="-2" b="-2"/>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B59D5-DF91-44FD-AAD4-07290D8F2C07}"/>
              </a:ext>
            </a:extLst>
          </p:cNvPr>
          <p:cNvSpPr>
            <a:spLocks noGrp="1"/>
          </p:cNvSpPr>
          <p:nvPr>
            <p:ph type="title"/>
          </p:nvPr>
        </p:nvSpPr>
        <p:spPr>
          <a:xfrm>
            <a:off x="2075848" y="405761"/>
            <a:ext cx="8855243" cy="1810147"/>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a:t>Checklist </a:t>
            </a:r>
          </a:p>
        </p:txBody>
      </p:sp>
      <p:sp>
        <p:nvSpPr>
          <p:cNvPr id="4" name="TextBox 3">
            <a:extLst>
              <a:ext uri="{FF2B5EF4-FFF2-40B4-BE49-F238E27FC236}">
                <a16:creationId xmlns:a16="http://schemas.microsoft.com/office/drawing/2014/main" id="{580C449B-FA42-47F5-89B1-C9F64A44FC57}"/>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cs typeface="Calibri"/>
            </a:endParaRPr>
          </a:p>
        </p:txBody>
      </p:sp>
      <p:sp>
        <p:nvSpPr>
          <p:cNvPr id="3" name="TextBox 2">
            <a:extLst>
              <a:ext uri="{FF2B5EF4-FFF2-40B4-BE49-F238E27FC236}">
                <a16:creationId xmlns:a16="http://schemas.microsoft.com/office/drawing/2014/main" id="{4E6B143B-BB96-4C93-BECC-58DBBCC9FD58}"/>
              </a:ext>
            </a:extLst>
          </p:cNvPr>
          <p:cNvSpPr txBox="1"/>
          <p:nvPr/>
        </p:nvSpPr>
        <p:spPr>
          <a:xfrm>
            <a:off x="2077453" y="2831432"/>
            <a:ext cx="7267073"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dirty="0">
                <a:ea typeface="+mn-lt"/>
                <a:cs typeface="+mn-lt"/>
                <a:hlinkClick r:id="rId4"/>
              </a:rPr>
              <a:t>https://uowtsd-my.sharepoint.com/personal/2017593_student_uwtsd_ac_uk/_layouts/15/doc.aspx?sourcedoc={02daaee8-3ab7-4de1-80f9-ddc232f517b5}&amp;action=edit</a:t>
            </a:r>
            <a:endParaRPr lang="en-US" sz="2400">
              <a:ea typeface="+mn-lt"/>
              <a:cs typeface="+mn-lt"/>
            </a:endParaRPr>
          </a:p>
          <a:p>
            <a:endParaRPr lang="en-GB" dirty="0">
              <a:cs typeface="Calibri"/>
            </a:endParaRPr>
          </a:p>
        </p:txBody>
      </p:sp>
    </p:spTree>
    <p:extLst>
      <p:ext uri="{BB962C8B-B14F-4D97-AF65-F5344CB8AC3E}">
        <p14:creationId xmlns:p14="http://schemas.microsoft.com/office/powerpoint/2010/main" val="32492261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3"/>
          <a:stretch>
            <a:fillRect t="-13000" b="-13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4378880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rushVTI">
  <a:themeElements>
    <a:clrScheme name="Custom 17">
      <a:dk1>
        <a:sysClr val="windowText" lastClr="000000"/>
      </a:dk1>
      <a:lt1>
        <a:sysClr val="window" lastClr="FFFFFF"/>
      </a:lt1>
      <a:dk2>
        <a:srgbClr val="57495C"/>
      </a:dk2>
      <a:lt2>
        <a:srgbClr val="E7E6E6"/>
      </a:lt2>
      <a:accent1>
        <a:srgbClr val="F07C98"/>
      </a:accent1>
      <a:accent2>
        <a:srgbClr val="A6778D"/>
      </a:accent2>
      <a:accent3>
        <a:srgbClr val="768BA6"/>
      </a:accent3>
      <a:accent4>
        <a:srgbClr val="E8908B"/>
      </a:accent4>
      <a:accent5>
        <a:srgbClr val="C47A93"/>
      </a:accent5>
      <a:accent6>
        <a:srgbClr val="70A8DB"/>
      </a:accent6>
      <a:hlink>
        <a:srgbClr val="EB8067"/>
      </a:hlink>
      <a:folHlink>
        <a:srgbClr val="7BC7C0"/>
      </a:folHlink>
    </a:clrScheme>
    <a:fontScheme name="Custom 3">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7</Slides>
  <Notes>7</Notes>
  <HiddenSlides>0</HiddenSlides>
  <MMClips>0</MMClips>
  <ScaleCrop>false</ScaleCrop>
  <HeadingPairs>
    <vt:vector size="4" baseType="variant">
      <vt:variant>
        <vt:lpstr>Theme</vt:lpstr>
      </vt:variant>
      <vt:variant>
        <vt:i4>2</vt:i4>
      </vt:variant>
      <vt:variant>
        <vt:lpstr>Slide Titles</vt:lpstr>
      </vt:variant>
      <vt:variant>
        <vt:i4>7</vt:i4>
      </vt:variant>
    </vt:vector>
  </HeadingPairs>
  <TitlesOfParts>
    <vt:vector size="9" baseType="lpstr">
      <vt:lpstr>Office Theme</vt:lpstr>
      <vt:lpstr>BrushVTI</vt:lpstr>
      <vt:lpstr>PowerPoint Presentation</vt:lpstr>
      <vt:lpstr>Boomtown </vt:lpstr>
      <vt:lpstr>Festival Consumer</vt:lpstr>
      <vt:lpstr>Customers Satifaction </vt:lpstr>
      <vt:lpstr>Consumer Satisfaction Engagement  </vt:lpstr>
      <vt:lpstr>Checklist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337</cp:revision>
  <dcterms:created xsi:type="dcterms:W3CDTF">2021-01-17T14:29:37Z</dcterms:created>
  <dcterms:modified xsi:type="dcterms:W3CDTF">2021-01-18T23:31:33Z</dcterms:modified>
</cp:coreProperties>
</file>