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845" r:id="rId5"/>
    <p:sldMasterId id="2147483684" r:id="rId6"/>
    <p:sldMasterId id="2147483856" r:id="rId7"/>
    <p:sldMasterId id="2147483700" r:id="rId8"/>
    <p:sldMasterId id="2147483745" r:id="rId9"/>
  </p:sldMasterIdLst>
  <p:notesMasterIdLst>
    <p:notesMasterId r:id="rId64"/>
  </p:notesMasterIdLst>
  <p:sldIdLst>
    <p:sldId id="473" r:id="rId10"/>
    <p:sldId id="282" r:id="rId11"/>
    <p:sldId id="474" r:id="rId12"/>
    <p:sldId id="520" r:id="rId13"/>
    <p:sldId id="283" r:id="rId14"/>
    <p:sldId id="471" r:id="rId15"/>
    <p:sldId id="478" r:id="rId16"/>
    <p:sldId id="511" r:id="rId17"/>
    <p:sldId id="521" r:id="rId18"/>
    <p:sldId id="496" r:id="rId19"/>
    <p:sldId id="299" r:id="rId20"/>
    <p:sldId id="422" r:id="rId21"/>
    <p:sldId id="261" r:id="rId22"/>
    <p:sldId id="262" r:id="rId23"/>
    <p:sldId id="259" r:id="rId24"/>
    <p:sldId id="266" r:id="rId25"/>
    <p:sldId id="536" r:id="rId26"/>
    <p:sldId id="451" r:id="rId27"/>
    <p:sldId id="449" r:id="rId28"/>
    <p:sldId id="270" r:id="rId29"/>
    <p:sldId id="346" r:id="rId30"/>
    <p:sldId id="290" r:id="rId31"/>
    <p:sldId id="291" r:id="rId32"/>
    <p:sldId id="296" r:id="rId33"/>
    <p:sldId id="297" r:id="rId34"/>
    <p:sldId id="298" r:id="rId35"/>
    <p:sldId id="523" r:id="rId36"/>
    <p:sldId id="300" r:id="rId37"/>
    <p:sldId id="271" r:id="rId38"/>
    <p:sldId id="272" r:id="rId39"/>
    <p:sldId id="273" r:id="rId40"/>
    <p:sldId id="280" r:id="rId41"/>
    <p:sldId id="526" r:id="rId42"/>
    <p:sldId id="527" r:id="rId43"/>
    <p:sldId id="528" r:id="rId44"/>
    <p:sldId id="529" r:id="rId45"/>
    <p:sldId id="530" r:id="rId46"/>
    <p:sldId id="531" r:id="rId47"/>
    <p:sldId id="532" r:id="rId48"/>
    <p:sldId id="326" r:id="rId49"/>
    <p:sldId id="325" r:id="rId50"/>
    <p:sldId id="324" r:id="rId51"/>
    <p:sldId id="321" r:id="rId52"/>
    <p:sldId id="320" r:id="rId53"/>
    <p:sldId id="537" r:id="rId54"/>
    <p:sldId id="545" r:id="rId55"/>
    <p:sldId id="544" r:id="rId56"/>
    <p:sldId id="543" r:id="rId57"/>
    <p:sldId id="542" r:id="rId58"/>
    <p:sldId id="435" r:id="rId59"/>
    <p:sldId id="546" r:id="rId60"/>
    <p:sldId id="540" r:id="rId61"/>
    <p:sldId id="539" r:id="rId62"/>
    <p:sldId id="538"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9CA8B-C906-45DE-88D7-3D5D70FAC2F0}" v="8" dt="2021-10-20T22:02:06.015"/>
    <p1510:client id="{31EBF87C-2A90-46BD-ABD5-187DFA229C63}" v="107" dt="2021-10-07T22:21:10.765"/>
    <p1510:client id="{733823A8-0E13-E559-AEFB-C38EC5ACE8B3}" v="13" dt="2021-10-20T22:19:25.501"/>
    <p1510:client id="{890E3598-9807-ACD1-0281-24FF91CD6692}" v="717" dt="2021-10-08T07:33:15.354"/>
    <p1510:client id="{BE4A6F39-DC8E-415C-9FC4-A5CA3CC689D1}" v="1" dt="2021-10-20T20:37:23.5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40" autoAdjust="0"/>
    <p:restoredTop sz="76215" autoAdjust="0"/>
  </p:normalViewPr>
  <p:slideViewPr>
    <p:cSldViewPr snapToGrid="0">
      <p:cViewPr>
        <p:scale>
          <a:sx n="66" d="100"/>
          <a:sy n="66" d="100"/>
        </p:scale>
        <p:origin x="990" y="3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31EBF87C-2A90-46BD-ABD5-187DFA229C63}"/>
    <pc:docChg chg="undo custSel addSld delSld modSld sldOrd delMainMaster">
      <pc:chgData name="Jessica Roberts" userId="831782ca-6a3f-4cbd-8621-3600d0a72af9" providerId="ADAL" clId="{31EBF87C-2A90-46BD-ABD5-187DFA229C63}" dt="2021-10-07T22:23:44.566" v="1341"/>
      <pc:docMkLst>
        <pc:docMk/>
      </pc:docMkLst>
      <pc:sldChg chg="add ord setBg">
        <pc:chgData name="Jessica Roberts" userId="831782ca-6a3f-4cbd-8621-3600d0a72af9" providerId="ADAL" clId="{31EBF87C-2A90-46BD-ABD5-187DFA229C63}" dt="2021-10-07T21:07:08.797" v="843"/>
        <pc:sldMkLst>
          <pc:docMk/>
          <pc:sldMk cId="1125233123" sldId="259"/>
        </pc:sldMkLst>
      </pc:sldChg>
      <pc:sldChg chg="del">
        <pc:chgData name="Jessica Roberts" userId="831782ca-6a3f-4cbd-8621-3600d0a72af9" providerId="ADAL" clId="{31EBF87C-2A90-46BD-ABD5-187DFA229C63}" dt="2021-10-07T20:56:04.799" v="781" actId="47"/>
        <pc:sldMkLst>
          <pc:docMk/>
          <pc:sldMk cId="3547709134" sldId="260"/>
        </pc:sldMkLst>
      </pc:sldChg>
      <pc:sldChg chg="addSp delSp modSp mod">
        <pc:chgData name="Jessica Roberts" userId="831782ca-6a3f-4cbd-8621-3600d0a72af9" providerId="ADAL" clId="{31EBF87C-2A90-46BD-ABD5-187DFA229C63}" dt="2021-10-07T22:11:36.159" v="1243" actId="26606"/>
        <pc:sldMkLst>
          <pc:docMk/>
          <pc:sldMk cId="2234945426" sldId="261"/>
        </pc:sldMkLst>
        <pc:spChg chg="mod">
          <ac:chgData name="Jessica Roberts" userId="831782ca-6a3f-4cbd-8621-3600d0a72af9" providerId="ADAL" clId="{31EBF87C-2A90-46BD-ABD5-187DFA229C63}" dt="2021-10-07T22:11:36.159" v="1243" actId="26606"/>
          <ac:spMkLst>
            <pc:docMk/>
            <pc:sldMk cId="2234945426" sldId="261"/>
            <ac:spMk id="2" creationId="{00000000-0000-0000-0000-000000000000}"/>
          </ac:spMkLst>
        </pc:spChg>
        <pc:spChg chg="del">
          <ac:chgData name="Jessica Roberts" userId="831782ca-6a3f-4cbd-8621-3600d0a72af9" providerId="ADAL" clId="{31EBF87C-2A90-46BD-ABD5-187DFA229C63}" dt="2021-10-07T22:11:36.159" v="1243" actId="26606"/>
          <ac:spMkLst>
            <pc:docMk/>
            <pc:sldMk cId="2234945426" sldId="261"/>
            <ac:spMk id="25" creationId="{BACC6370-2D7E-4714-9D71-7542949D7D5D}"/>
          </ac:spMkLst>
        </pc:spChg>
        <pc:spChg chg="del">
          <ac:chgData name="Jessica Roberts" userId="831782ca-6a3f-4cbd-8621-3600d0a72af9" providerId="ADAL" clId="{31EBF87C-2A90-46BD-ABD5-187DFA229C63}" dt="2021-10-07T22:11:36.159" v="1243" actId="26606"/>
          <ac:spMkLst>
            <pc:docMk/>
            <pc:sldMk cId="2234945426" sldId="261"/>
            <ac:spMk id="27" creationId="{F68B3F68-107C-434F-AA38-110D5EA91B85}"/>
          </ac:spMkLst>
        </pc:spChg>
        <pc:spChg chg="del">
          <ac:chgData name="Jessica Roberts" userId="831782ca-6a3f-4cbd-8621-3600d0a72af9" providerId="ADAL" clId="{31EBF87C-2A90-46BD-ABD5-187DFA229C63}" dt="2021-10-07T22:11:36.159" v="1243" actId="26606"/>
          <ac:spMkLst>
            <pc:docMk/>
            <pc:sldMk cId="2234945426" sldId="261"/>
            <ac:spMk id="29" creationId="{AAD0DBB9-1A4B-4391-81D4-CB19F9AB918A}"/>
          </ac:spMkLst>
        </pc:spChg>
        <pc:spChg chg="del">
          <ac:chgData name="Jessica Roberts" userId="831782ca-6a3f-4cbd-8621-3600d0a72af9" providerId="ADAL" clId="{31EBF87C-2A90-46BD-ABD5-187DFA229C63}" dt="2021-10-07T22:11:36.159" v="1243" actId="26606"/>
          <ac:spMkLst>
            <pc:docMk/>
            <pc:sldMk cId="2234945426" sldId="261"/>
            <ac:spMk id="31" creationId="{063BBA22-50EA-4C4D-BE05-F1CE4E63AA56}"/>
          </ac:spMkLst>
        </pc:spChg>
        <pc:spChg chg="add">
          <ac:chgData name="Jessica Roberts" userId="831782ca-6a3f-4cbd-8621-3600d0a72af9" providerId="ADAL" clId="{31EBF87C-2A90-46BD-ABD5-187DFA229C63}" dt="2021-10-07T22:11:36.159" v="1243" actId="26606"/>
          <ac:spMkLst>
            <pc:docMk/>
            <pc:sldMk cId="2234945426" sldId="261"/>
            <ac:spMk id="36" creationId="{35DB3719-6FDC-4E5D-891D-FF40B7300F64}"/>
          </ac:spMkLst>
        </pc:spChg>
        <pc:spChg chg="add">
          <ac:chgData name="Jessica Roberts" userId="831782ca-6a3f-4cbd-8621-3600d0a72af9" providerId="ADAL" clId="{31EBF87C-2A90-46BD-ABD5-187DFA229C63}" dt="2021-10-07T22:11:36.159" v="1243" actId="26606"/>
          <ac:spMkLst>
            <pc:docMk/>
            <pc:sldMk cId="2234945426" sldId="261"/>
            <ac:spMk id="38" creationId="{E0CBAC23-2E3F-4A90-BA59-F8299F6A5439}"/>
          </ac:spMkLst>
        </pc:spChg>
        <pc:graphicFrameChg chg="mod modGraphic">
          <ac:chgData name="Jessica Roberts" userId="831782ca-6a3f-4cbd-8621-3600d0a72af9" providerId="ADAL" clId="{31EBF87C-2A90-46BD-ABD5-187DFA229C63}" dt="2021-10-07T22:11:36.159" v="1243" actId="26606"/>
          <ac:graphicFrameMkLst>
            <pc:docMk/>
            <pc:sldMk cId="2234945426" sldId="261"/>
            <ac:graphicFrameMk id="6" creationId="{00000000-0000-0000-0000-000000000000}"/>
          </ac:graphicFrameMkLst>
        </pc:graphicFrameChg>
      </pc:sldChg>
      <pc:sldChg chg="addSp delSp modSp add mod setBg">
        <pc:chgData name="Jessica Roberts" userId="831782ca-6a3f-4cbd-8621-3600d0a72af9" providerId="ADAL" clId="{31EBF87C-2A90-46BD-ABD5-187DFA229C63}" dt="2021-10-07T21:03:59.803" v="827" actId="26606"/>
        <pc:sldMkLst>
          <pc:docMk/>
          <pc:sldMk cId="2361580777" sldId="262"/>
        </pc:sldMkLst>
        <pc:spChg chg="mod">
          <ac:chgData name="Jessica Roberts" userId="831782ca-6a3f-4cbd-8621-3600d0a72af9" providerId="ADAL" clId="{31EBF87C-2A90-46BD-ABD5-187DFA229C63}" dt="2021-10-07T21:03:59.803" v="827" actId="26606"/>
          <ac:spMkLst>
            <pc:docMk/>
            <pc:sldMk cId="2361580777" sldId="262"/>
            <ac:spMk id="3" creationId="{00000000-0000-0000-0000-000000000000}"/>
          </ac:spMkLst>
        </pc:spChg>
        <pc:spChg chg="add del">
          <ac:chgData name="Jessica Roberts" userId="831782ca-6a3f-4cbd-8621-3600d0a72af9" providerId="ADAL" clId="{31EBF87C-2A90-46BD-ABD5-187DFA229C63}" dt="2021-10-07T21:03:59.779" v="826" actId="26606"/>
          <ac:spMkLst>
            <pc:docMk/>
            <pc:sldMk cId="2361580777" sldId="262"/>
            <ac:spMk id="8" creationId="{777A147A-9ED8-46B4-8660-1B3C2AA880B5}"/>
          </ac:spMkLst>
        </pc:spChg>
        <pc:spChg chg="add del">
          <ac:chgData name="Jessica Roberts" userId="831782ca-6a3f-4cbd-8621-3600d0a72af9" providerId="ADAL" clId="{31EBF87C-2A90-46BD-ABD5-187DFA229C63}" dt="2021-10-07T21:03:59.779" v="826" actId="26606"/>
          <ac:spMkLst>
            <pc:docMk/>
            <pc:sldMk cId="2361580777" sldId="262"/>
            <ac:spMk id="10" creationId="{5D6C15A0-C087-4593-8414-2B4EC1CDC3DE}"/>
          </ac:spMkLst>
        </pc:spChg>
        <pc:spChg chg="add">
          <ac:chgData name="Jessica Roberts" userId="831782ca-6a3f-4cbd-8621-3600d0a72af9" providerId="ADAL" clId="{31EBF87C-2A90-46BD-ABD5-187DFA229C63}" dt="2021-10-07T21:03:59.803" v="827" actId="26606"/>
          <ac:spMkLst>
            <pc:docMk/>
            <pc:sldMk cId="2361580777" sldId="262"/>
            <ac:spMk id="12" creationId="{100EDD19-6802-4EC3-95CE-CFFAB042CFD6}"/>
          </ac:spMkLst>
        </pc:spChg>
        <pc:spChg chg="add">
          <ac:chgData name="Jessica Roberts" userId="831782ca-6a3f-4cbd-8621-3600d0a72af9" providerId="ADAL" clId="{31EBF87C-2A90-46BD-ABD5-187DFA229C63}" dt="2021-10-07T21:03:59.803" v="827" actId="26606"/>
          <ac:spMkLst>
            <pc:docMk/>
            <pc:sldMk cId="2361580777" sldId="262"/>
            <ac:spMk id="13" creationId="{DB17E863-922E-4C26-BD64-E8FD41D28661}"/>
          </ac:spMkLst>
        </pc:spChg>
      </pc:sldChg>
      <pc:sldChg chg="addSp delSp modSp add mod setBg">
        <pc:chgData name="Jessica Roberts" userId="831782ca-6a3f-4cbd-8621-3600d0a72af9" providerId="ADAL" clId="{31EBF87C-2A90-46BD-ABD5-187DFA229C63}" dt="2021-10-07T21:06:45.723" v="841" actId="20577"/>
        <pc:sldMkLst>
          <pc:docMk/>
          <pc:sldMk cId="1078247993" sldId="266"/>
        </pc:sldMkLst>
        <pc:spChg chg="mod">
          <ac:chgData name="Jessica Roberts" userId="831782ca-6a3f-4cbd-8621-3600d0a72af9" providerId="ADAL" clId="{31EBF87C-2A90-46BD-ABD5-187DFA229C63}" dt="2021-10-07T21:06:39.758" v="840" actId="26606"/>
          <ac:spMkLst>
            <pc:docMk/>
            <pc:sldMk cId="1078247993" sldId="266"/>
            <ac:spMk id="2" creationId="{00000000-0000-0000-0000-000000000000}"/>
          </ac:spMkLst>
        </pc:spChg>
        <pc:spChg chg="mod">
          <ac:chgData name="Jessica Roberts" userId="831782ca-6a3f-4cbd-8621-3600d0a72af9" providerId="ADAL" clId="{31EBF87C-2A90-46BD-ABD5-187DFA229C63}" dt="2021-10-07T21:06:45.723" v="841" actId="20577"/>
          <ac:spMkLst>
            <pc:docMk/>
            <pc:sldMk cId="1078247993" sldId="266"/>
            <ac:spMk id="3" creationId="{00000000-0000-0000-0000-000000000000}"/>
          </ac:spMkLst>
        </pc:spChg>
        <pc:spChg chg="add del">
          <ac:chgData name="Jessica Roberts" userId="831782ca-6a3f-4cbd-8621-3600d0a72af9" providerId="ADAL" clId="{31EBF87C-2A90-46BD-ABD5-187DFA229C63}" dt="2021-10-07T21:06:32.747" v="835" actId="26606"/>
          <ac:spMkLst>
            <pc:docMk/>
            <pc:sldMk cId="1078247993" sldId="266"/>
            <ac:spMk id="8" creationId="{100EDD19-6802-4EC3-95CE-CFFAB042CFD6}"/>
          </ac:spMkLst>
        </pc:spChg>
        <pc:spChg chg="add del">
          <ac:chgData name="Jessica Roberts" userId="831782ca-6a3f-4cbd-8621-3600d0a72af9" providerId="ADAL" clId="{31EBF87C-2A90-46BD-ABD5-187DFA229C63}" dt="2021-10-07T21:06:37.539" v="837" actId="26606"/>
          <ac:spMkLst>
            <pc:docMk/>
            <pc:sldMk cId="1078247993" sldId="266"/>
            <ac:spMk id="9" creationId="{F13C74B1-5B17-4795-BED0-7140497B445A}"/>
          </ac:spMkLst>
        </pc:spChg>
        <pc:spChg chg="add del">
          <ac:chgData name="Jessica Roberts" userId="831782ca-6a3f-4cbd-8621-3600d0a72af9" providerId="ADAL" clId="{31EBF87C-2A90-46BD-ABD5-187DFA229C63}" dt="2021-10-07T21:06:32.747" v="835" actId="26606"/>
          <ac:spMkLst>
            <pc:docMk/>
            <pc:sldMk cId="1078247993" sldId="266"/>
            <ac:spMk id="10" creationId="{DB17E863-922E-4C26-BD64-E8FD41D28661}"/>
          </ac:spMkLst>
        </pc:spChg>
        <pc:spChg chg="add del">
          <ac:chgData name="Jessica Roberts" userId="831782ca-6a3f-4cbd-8621-3600d0a72af9" providerId="ADAL" clId="{31EBF87C-2A90-46BD-ABD5-187DFA229C63}" dt="2021-10-07T21:06:37.539" v="837" actId="26606"/>
          <ac:spMkLst>
            <pc:docMk/>
            <pc:sldMk cId="1078247993" sldId="266"/>
            <ac:spMk id="11" creationId="{D4974D33-8DC5-464E-8C6D-BE58F0669C17}"/>
          </ac:spMkLst>
        </pc:spChg>
        <pc:spChg chg="add del">
          <ac:chgData name="Jessica Roberts" userId="831782ca-6a3f-4cbd-8621-3600d0a72af9" providerId="ADAL" clId="{31EBF87C-2A90-46BD-ABD5-187DFA229C63}" dt="2021-10-07T21:06:39.724" v="839" actId="26606"/>
          <ac:spMkLst>
            <pc:docMk/>
            <pc:sldMk cId="1078247993" sldId="266"/>
            <ac:spMk id="13" creationId="{100EDD19-6802-4EC3-95CE-CFFAB042CFD6}"/>
          </ac:spMkLst>
        </pc:spChg>
        <pc:spChg chg="add del">
          <ac:chgData name="Jessica Roberts" userId="831782ca-6a3f-4cbd-8621-3600d0a72af9" providerId="ADAL" clId="{31EBF87C-2A90-46BD-ABD5-187DFA229C63}" dt="2021-10-07T21:06:39.724" v="839" actId="26606"/>
          <ac:spMkLst>
            <pc:docMk/>
            <pc:sldMk cId="1078247993" sldId="266"/>
            <ac:spMk id="14" creationId="{DB17E863-922E-4C26-BD64-E8FD41D28661}"/>
          </ac:spMkLst>
        </pc:spChg>
        <pc:spChg chg="add">
          <ac:chgData name="Jessica Roberts" userId="831782ca-6a3f-4cbd-8621-3600d0a72af9" providerId="ADAL" clId="{31EBF87C-2A90-46BD-ABD5-187DFA229C63}" dt="2021-10-07T21:06:39.758" v="840" actId="26606"/>
          <ac:spMkLst>
            <pc:docMk/>
            <pc:sldMk cId="1078247993" sldId="266"/>
            <ac:spMk id="16" creationId="{2C61293E-6EBE-43EF-A52C-9BEBFD7679D4}"/>
          </ac:spMkLst>
        </pc:spChg>
        <pc:spChg chg="add">
          <ac:chgData name="Jessica Roberts" userId="831782ca-6a3f-4cbd-8621-3600d0a72af9" providerId="ADAL" clId="{31EBF87C-2A90-46BD-ABD5-187DFA229C63}" dt="2021-10-07T21:06:39.758" v="840" actId="26606"/>
          <ac:spMkLst>
            <pc:docMk/>
            <pc:sldMk cId="1078247993" sldId="266"/>
            <ac:spMk id="18" creationId="{21540236-BFD5-4A9D-8840-4703E7F76825}"/>
          </ac:spMkLst>
        </pc:spChg>
        <pc:picChg chg="add del">
          <ac:chgData name="Jessica Roberts" userId="831782ca-6a3f-4cbd-8621-3600d0a72af9" providerId="ADAL" clId="{31EBF87C-2A90-46BD-ABD5-187DFA229C63}" dt="2021-10-07T21:06:37.539" v="837" actId="26606"/>
          <ac:picMkLst>
            <pc:docMk/>
            <pc:sldMk cId="1078247993" sldId="266"/>
            <ac:picMk id="5" creationId="{57ACF5BC-7EEE-408E-A107-596C3BBFF0E0}"/>
          </ac:picMkLst>
        </pc:picChg>
        <pc:picChg chg="add">
          <ac:chgData name="Jessica Roberts" userId="831782ca-6a3f-4cbd-8621-3600d0a72af9" providerId="ADAL" clId="{31EBF87C-2A90-46BD-ABD5-187DFA229C63}" dt="2021-10-07T21:06:39.758" v="840" actId="26606"/>
          <ac:picMkLst>
            <pc:docMk/>
            <pc:sldMk cId="1078247993" sldId="266"/>
            <ac:picMk id="17" creationId="{F0F09060-09DB-40EB-A2D8-4A701CBCA3EC}"/>
          </ac:picMkLst>
        </pc:picChg>
      </pc:sldChg>
      <pc:sldChg chg="addSp delSp modSp add mod setBg">
        <pc:chgData name="Jessica Roberts" userId="831782ca-6a3f-4cbd-8621-3600d0a72af9" providerId="ADAL" clId="{31EBF87C-2A90-46BD-ABD5-187DFA229C63}" dt="2021-10-07T21:07:58.237" v="847" actId="26606"/>
        <pc:sldMkLst>
          <pc:docMk/>
          <pc:sldMk cId="3745836592" sldId="270"/>
        </pc:sldMkLst>
        <pc:spChg chg="mod">
          <ac:chgData name="Jessica Roberts" userId="831782ca-6a3f-4cbd-8621-3600d0a72af9" providerId="ADAL" clId="{31EBF87C-2A90-46BD-ABD5-187DFA229C63}" dt="2021-10-07T21:07:58.237" v="847" actId="26606"/>
          <ac:spMkLst>
            <pc:docMk/>
            <pc:sldMk cId="3745836592" sldId="270"/>
            <ac:spMk id="2" creationId="{00000000-0000-0000-0000-000000000000}"/>
          </ac:spMkLst>
        </pc:spChg>
        <pc:spChg chg="add del">
          <ac:chgData name="Jessica Roberts" userId="831782ca-6a3f-4cbd-8621-3600d0a72af9" providerId="ADAL" clId="{31EBF87C-2A90-46BD-ABD5-187DFA229C63}" dt="2021-10-07T21:07:58.210" v="846" actId="26606"/>
          <ac:spMkLst>
            <pc:docMk/>
            <pc:sldMk cId="3745836592" sldId="270"/>
            <ac:spMk id="9" creationId="{2D2B266D-3625-4584-A5C3-7D3F672CFF30}"/>
          </ac:spMkLst>
        </pc:spChg>
        <pc:spChg chg="add del">
          <ac:chgData name="Jessica Roberts" userId="831782ca-6a3f-4cbd-8621-3600d0a72af9" providerId="ADAL" clId="{31EBF87C-2A90-46BD-ABD5-187DFA229C63}" dt="2021-10-07T21:07:58.210" v="846" actId="26606"/>
          <ac:spMkLst>
            <pc:docMk/>
            <pc:sldMk cId="3745836592" sldId="270"/>
            <ac:spMk id="11" creationId="{C463B99A-73EE-4FBB-B7C4-F9F9BCC25C65}"/>
          </ac:spMkLst>
        </pc:spChg>
        <pc:spChg chg="add del">
          <ac:chgData name="Jessica Roberts" userId="831782ca-6a3f-4cbd-8621-3600d0a72af9" providerId="ADAL" clId="{31EBF87C-2A90-46BD-ABD5-187DFA229C63}" dt="2021-10-07T21:07:58.210" v="846" actId="26606"/>
          <ac:spMkLst>
            <pc:docMk/>
            <pc:sldMk cId="3745836592" sldId="270"/>
            <ac:spMk id="13" creationId="{A5D2A5D1-BA0D-47D3-B051-DA7743C46E28}"/>
          </ac:spMkLst>
        </pc:spChg>
        <pc:spChg chg="add">
          <ac:chgData name="Jessica Roberts" userId="831782ca-6a3f-4cbd-8621-3600d0a72af9" providerId="ADAL" clId="{31EBF87C-2A90-46BD-ABD5-187DFA229C63}" dt="2021-10-07T21:07:58.237" v="847" actId="26606"/>
          <ac:spMkLst>
            <pc:docMk/>
            <pc:sldMk cId="3745836592" sldId="270"/>
            <ac:spMk id="15" creationId="{DA2E7C1E-2B5A-4BBA-AE51-1CD8C19309D7}"/>
          </ac:spMkLst>
        </pc:spChg>
        <pc:spChg chg="add">
          <ac:chgData name="Jessica Roberts" userId="831782ca-6a3f-4cbd-8621-3600d0a72af9" providerId="ADAL" clId="{31EBF87C-2A90-46BD-ABD5-187DFA229C63}" dt="2021-10-07T21:07:58.237" v="847" actId="26606"/>
          <ac:spMkLst>
            <pc:docMk/>
            <pc:sldMk cId="3745836592" sldId="270"/>
            <ac:spMk id="16" creationId="{43DF76B1-5174-4FAF-9D19-FFEE98426836}"/>
          </ac:spMkLst>
        </pc:spChg>
        <pc:picChg chg="mod ord">
          <ac:chgData name="Jessica Roberts" userId="831782ca-6a3f-4cbd-8621-3600d0a72af9" providerId="ADAL" clId="{31EBF87C-2A90-46BD-ABD5-187DFA229C63}" dt="2021-10-07T21:07:58.237" v="847" actId="26606"/>
          <ac:picMkLst>
            <pc:docMk/>
            <pc:sldMk cId="3745836592" sldId="270"/>
            <ac:picMk id="4" creationId="{00000000-0000-0000-0000-000000000000}"/>
          </ac:picMkLst>
        </pc:picChg>
      </pc:sldChg>
      <pc:sldChg chg="addSp delSp modSp add mod setBg">
        <pc:chgData name="Jessica Roberts" userId="831782ca-6a3f-4cbd-8621-3600d0a72af9" providerId="ADAL" clId="{31EBF87C-2A90-46BD-ABD5-187DFA229C63}" dt="2021-10-07T21:14:13.506" v="932" actId="5793"/>
        <pc:sldMkLst>
          <pc:docMk/>
          <pc:sldMk cId="1151363306" sldId="271"/>
        </pc:sldMkLst>
        <pc:spChg chg="mod">
          <ac:chgData name="Jessica Roberts" userId="831782ca-6a3f-4cbd-8621-3600d0a72af9" providerId="ADAL" clId="{31EBF87C-2A90-46BD-ABD5-187DFA229C63}" dt="2021-10-07T21:14:13.506" v="932" actId="5793"/>
          <ac:spMkLst>
            <pc:docMk/>
            <pc:sldMk cId="1151363306" sldId="271"/>
            <ac:spMk id="2" creationId="{00000000-0000-0000-0000-000000000000}"/>
          </ac:spMkLst>
        </pc:spChg>
        <pc:spChg chg="add del">
          <ac:chgData name="Jessica Roberts" userId="831782ca-6a3f-4cbd-8621-3600d0a72af9" providerId="ADAL" clId="{31EBF87C-2A90-46BD-ABD5-187DFA229C63}" dt="2021-10-07T21:13:19.138" v="911" actId="26606"/>
          <ac:spMkLst>
            <pc:docMk/>
            <pc:sldMk cId="1151363306" sldId="271"/>
            <ac:spMk id="7" creationId="{100EDD19-6802-4EC3-95CE-CFFAB042CFD6}"/>
          </ac:spMkLst>
        </pc:spChg>
        <pc:spChg chg="add del">
          <ac:chgData name="Jessica Roberts" userId="831782ca-6a3f-4cbd-8621-3600d0a72af9" providerId="ADAL" clId="{31EBF87C-2A90-46BD-ABD5-187DFA229C63}" dt="2021-10-07T21:13:19.138" v="911" actId="26606"/>
          <ac:spMkLst>
            <pc:docMk/>
            <pc:sldMk cId="1151363306" sldId="271"/>
            <ac:spMk id="9" creationId="{DB17E863-922E-4C26-BD64-E8FD41D28661}"/>
          </ac:spMkLst>
        </pc:spChg>
        <pc:spChg chg="add">
          <ac:chgData name="Jessica Roberts" userId="831782ca-6a3f-4cbd-8621-3600d0a72af9" providerId="ADAL" clId="{31EBF87C-2A90-46BD-ABD5-187DFA229C63}" dt="2021-10-07T21:13:19.183" v="912" actId="26606"/>
          <ac:spMkLst>
            <pc:docMk/>
            <pc:sldMk cId="1151363306" sldId="271"/>
            <ac:spMk id="11" creationId="{081E4A58-353D-44AE-B2FC-2A74E2E400F7}"/>
          </ac:spMkLst>
        </pc:spChg>
        <pc:spChg chg="add">
          <ac:chgData name="Jessica Roberts" userId="831782ca-6a3f-4cbd-8621-3600d0a72af9" providerId="ADAL" clId="{31EBF87C-2A90-46BD-ABD5-187DFA229C63}" dt="2021-10-07T21:13:19.183" v="912" actId="26606"/>
          <ac:spMkLst>
            <pc:docMk/>
            <pc:sldMk cId="1151363306" sldId="271"/>
            <ac:spMk id="12" creationId="{907EF6B7-1338-4443-8C46-6A318D952DFD}"/>
          </ac:spMkLst>
        </pc:spChg>
        <pc:spChg chg="add">
          <ac:chgData name="Jessica Roberts" userId="831782ca-6a3f-4cbd-8621-3600d0a72af9" providerId="ADAL" clId="{31EBF87C-2A90-46BD-ABD5-187DFA229C63}" dt="2021-10-07T21:13:19.183" v="912" actId="26606"/>
          <ac:spMkLst>
            <pc:docMk/>
            <pc:sldMk cId="1151363306" sldId="271"/>
            <ac:spMk id="13" creationId="{DAAE4CDD-124C-4DCF-9584-B6033B545DD5}"/>
          </ac:spMkLst>
        </pc:spChg>
      </pc:sldChg>
      <pc:sldChg chg="addSp delSp modSp add mod setBg modAnim">
        <pc:chgData name="Jessica Roberts" userId="831782ca-6a3f-4cbd-8621-3600d0a72af9" providerId="ADAL" clId="{31EBF87C-2A90-46BD-ABD5-187DFA229C63}" dt="2021-10-07T21:19:47.748" v="997"/>
        <pc:sldMkLst>
          <pc:docMk/>
          <pc:sldMk cId="4078601816" sldId="272"/>
        </pc:sldMkLst>
        <pc:spChg chg="mod">
          <ac:chgData name="Jessica Roberts" userId="831782ca-6a3f-4cbd-8621-3600d0a72af9" providerId="ADAL" clId="{31EBF87C-2A90-46BD-ABD5-187DFA229C63}" dt="2021-10-07T21:19:06.489" v="993" actId="5793"/>
          <ac:spMkLst>
            <pc:docMk/>
            <pc:sldMk cId="4078601816" sldId="272"/>
            <ac:spMk id="2" creationId="{00000000-0000-0000-0000-000000000000}"/>
          </ac:spMkLst>
        </pc:spChg>
        <pc:spChg chg="add del">
          <ac:chgData name="Jessica Roberts" userId="831782ca-6a3f-4cbd-8621-3600d0a72af9" providerId="ADAL" clId="{31EBF87C-2A90-46BD-ABD5-187DFA229C63}" dt="2021-10-07T21:17:30.180" v="949" actId="26606"/>
          <ac:spMkLst>
            <pc:docMk/>
            <pc:sldMk cId="4078601816" sldId="272"/>
            <ac:spMk id="7" creationId="{100EDD19-6802-4EC3-95CE-CFFAB042CFD6}"/>
          </ac:spMkLst>
        </pc:spChg>
        <pc:spChg chg="add del">
          <ac:chgData name="Jessica Roberts" userId="831782ca-6a3f-4cbd-8621-3600d0a72af9" providerId="ADAL" clId="{31EBF87C-2A90-46BD-ABD5-187DFA229C63}" dt="2021-10-07T21:17:30.180" v="949" actId="26606"/>
          <ac:spMkLst>
            <pc:docMk/>
            <pc:sldMk cId="4078601816" sldId="272"/>
            <ac:spMk id="9" creationId="{DB17E863-922E-4C26-BD64-E8FD41D28661}"/>
          </ac:spMkLst>
        </pc:spChg>
        <pc:spChg chg="add del">
          <ac:chgData name="Jessica Roberts" userId="831782ca-6a3f-4cbd-8621-3600d0a72af9" providerId="ADAL" clId="{31EBF87C-2A90-46BD-ABD5-187DFA229C63}" dt="2021-10-07T21:17:52.072" v="952" actId="26606"/>
          <ac:spMkLst>
            <pc:docMk/>
            <pc:sldMk cId="4078601816" sldId="272"/>
            <ac:spMk id="11" creationId="{081E4A58-353D-44AE-B2FC-2A74E2E400F7}"/>
          </ac:spMkLst>
        </pc:spChg>
        <pc:spChg chg="add del">
          <ac:chgData name="Jessica Roberts" userId="831782ca-6a3f-4cbd-8621-3600d0a72af9" providerId="ADAL" clId="{31EBF87C-2A90-46BD-ABD5-187DFA229C63}" dt="2021-10-07T21:17:52.072" v="952" actId="26606"/>
          <ac:spMkLst>
            <pc:docMk/>
            <pc:sldMk cId="4078601816" sldId="272"/>
            <ac:spMk id="12" creationId="{389575E1-3389-451A-A5F7-27854C25C599}"/>
          </ac:spMkLst>
        </pc:spChg>
        <pc:spChg chg="add del">
          <ac:chgData name="Jessica Roberts" userId="831782ca-6a3f-4cbd-8621-3600d0a72af9" providerId="ADAL" clId="{31EBF87C-2A90-46BD-ABD5-187DFA229C63}" dt="2021-10-07T21:17:52.072" v="952" actId="26606"/>
          <ac:spMkLst>
            <pc:docMk/>
            <pc:sldMk cId="4078601816" sldId="272"/>
            <ac:spMk id="13" creationId="{A53CCC5C-D88E-40FB-B30B-23DCDBD01D37}"/>
          </ac:spMkLst>
        </pc:spChg>
        <pc:spChg chg="add del">
          <ac:chgData name="Jessica Roberts" userId="831782ca-6a3f-4cbd-8621-3600d0a72af9" providerId="ADAL" clId="{31EBF87C-2A90-46BD-ABD5-187DFA229C63}" dt="2021-10-07T21:18:27.632" v="976" actId="26606"/>
          <ac:spMkLst>
            <pc:docMk/>
            <pc:sldMk cId="4078601816" sldId="272"/>
            <ac:spMk id="18" creationId="{100EDD19-6802-4EC3-95CE-CFFAB042CFD6}"/>
          </ac:spMkLst>
        </pc:spChg>
        <pc:spChg chg="add del">
          <ac:chgData name="Jessica Roberts" userId="831782ca-6a3f-4cbd-8621-3600d0a72af9" providerId="ADAL" clId="{31EBF87C-2A90-46BD-ABD5-187DFA229C63}" dt="2021-10-07T21:18:27.632" v="976" actId="26606"/>
          <ac:spMkLst>
            <pc:docMk/>
            <pc:sldMk cId="4078601816" sldId="272"/>
            <ac:spMk id="20" creationId="{DB17E863-922E-4C26-BD64-E8FD41D28661}"/>
          </ac:spMkLst>
        </pc:spChg>
        <pc:spChg chg="add del">
          <ac:chgData name="Jessica Roberts" userId="831782ca-6a3f-4cbd-8621-3600d0a72af9" providerId="ADAL" clId="{31EBF87C-2A90-46BD-ABD5-187DFA229C63}" dt="2021-10-07T21:18:23.525" v="973" actId="26606"/>
          <ac:spMkLst>
            <pc:docMk/>
            <pc:sldMk cId="4078601816" sldId="272"/>
            <ac:spMk id="25" creationId="{907EF6B7-1338-4443-8C46-6A318D952DFD}"/>
          </ac:spMkLst>
        </pc:spChg>
        <pc:spChg chg="add del">
          <ac:chgData name="Jessica Roberts" userId="831782ca-6a3f-4cbd-8621-3600d0a72af9" providerId="ADAL" clId="{31EBF87C-2A90-46BD-ABD5-187DFA229C63}" dt="2021-10-07T21:18:23.525" v="973" actId="26606"/>
          <ac:spMkLst>
            <pc:docMk/>
            <pc:sldMk cId="4078601816" sldId="272"/>
            <ac:spMk id="27" creationId="{DAAE4CDD-124C-4DCF-9584-B6033B545DD5}"/>
          </ac:spMkLst>
        </pc:spChg>
        <pc:spChg chg="add del">
          <ac:chgData name="Jessica Roberts" userId="831782ca-6a3f-4cbd-8621-3600d0a72af9" providerId="ADAL" clId="{31EBF87C-2A90-46BD-ABD5-187DFA229C63}" dt="2021-10-07T21:18:23.525" v="973" actId="26606"/>
          <ac:spMkLst>
            <pc:docMk/>
            <pc:sldMk cId="4078601816" sldId="272"/>
            <ac:spMk id="29" creationId="{081E4A58-353D-44AE-B2FC-2A74E2E400F7}"/>
          </ac:spMkLst>
        </pc:spChg>
        <pc:spChg chg="add del">
          <ac:chgData name="Jessica Roberts" userId="831782ca-6a3f-4cbd-8621-3600d0a72af9" providerId="ADAL" clId="{31EBF87C-2A90-46BD-ABD5-187DFA229C63}" dt="2021-10-07T21:18:27.609" v="975" actId="26606"/>
          <ac:spMkLst>
            <pc:docMk/>
            <pc:sldMk cId="4078601816" sldId="272"/>
            <ac:spMk id="31" creationId="{777A147A-9ED8-46B4-8660-1B3C2AA880B5}"/>
          </ac:spMkLst>
        </pc:spChg>
        <pc:spChg chg="add del">
          <ac:chgData name="Jessica Roberts" userId="831782ca-6a3f-4cbd-8621-3600d0a72af9" providerId="ADAL" clId="{31EBF87C-2A90-46BD-ABD5-187DFA229C63}" dt="2021-10-07T21:18:27.609" v="975" actId="26606"/>
          <ac:spMkLst>
            <pc:docMk/>
            <pc:sldMk cId="4078601816" sldId="272"/>
            <ac:spMk id="32" creationId="{5D6C15A0-C087-4593-8414-2B4EC1CDC3DE}"/>
          </ac:spMkLst>
        </pc:spChg>
        <pc:spChg chg="add">
          <ac:chgData name="Jessica Roberts" userId="831782ca-6a3f-4cbd-8621-3600d0a72af9" providerId="ADAL" clId="{31EBF87C-2A90-46BD-ABD5-187DFA229C63}" dt="2021-10-07T21:18:27.632" v="976" actId="26606"/>
          <ac:spMkLst>
            <pc:docMk/>
            <pc:sldMk cId="4078601816" sldId="272"/>
            <ac:spMk id="34" creationId="{100EDD19-6802-4EC3-95CE-CFFAB042CFD6}"/>
          </ac:spMkLst>
        </pc:spChg>
        <pc:spChg chg="add">
          <ac:chgData name="Jessica Roberts" userId="831782ca-6a3f-4cbd-8621-3600d0a72af9" providerId="ADAL" clId="{31EBF87C-2A90-46BD-ABD5-187DFA229C63}" dt="2021-10-07T21:18:27.632" v="976" actId="26606"/>
          <ac:spMkLst>
            <pc:docMk/>
            <pc:sldMk cId="4078601816" sldId="272"/>
            <ac:spMk id="35" creationId="{DB17E863-922E-4C26-BD64-E8FD41D28661}"/>
          </ac:spMkLst>
        </pc:spChg>
      </pc:sldChg>
      <pc:sldChg chg="addSp delSp modSp add mod setBg">
        <pc:chgData name="Jessica Roberts" userId="831782ca-6a3f-4cbd-8621-3600d0a72af9" providerId="ADAL" clId="{31EBF87C-2A90-46BD-ABD5-187DFA229C63}" dt="2021-10-07T21:21:14.181" v="1016" actId="1076"/>
        <pc:sldMkLst>
          <pc:docMk/>
          <pc:sldMk cId="2039419298" sldId="273"/>
        </pc:sldMkLst>
        <pc:spChg chg="mod">
          <ac:chgData name="Jessica Roberts" userId="831782ca-6a3f-4cbd-8621-3600d0a72af9" providerId="ADAL" clId="{31EBF87C-2A90-46BD-ABD5-187DFA229C63}" dt="2021-10-07T21:21:14.181" v="1016" actId="1076"/>
          <ac:spMkLst>
            <pc:docMk/>
            <pc:sldMk cId="2039419298" sldId="273"/>
            <ac:spMk id="2" creationId="{00000000-0000-0000-0000-000000000000}"/>
          </ac:spMkLst>
        </pc:spChg>
        <pc:spChg chg="add del">
          <ac:chgData name="Jessica Roberts" userId="831782ca-6a3f-4cbd-8621-3600d0a72af9" providerId="ADAL" clId="{31EBF87C-2A90-46BD-ABD5-187DFA229C63}" dt="2021-10-07T21:20:16.310" v="999" actId="26606"/>
          <ac:spMkLst>
            <pc:docMk/>
            <pc:sldMk cId="2039419298" sldId="273"/>
            <ac:spMk id="7" creationId="{777A147A-9ED8-46B4-8660-1B3C2AA880B5}"/>
          </ac:spMkLst>
        </pc:spChg>
        <pc:spChg chg="add del">
          <ac:chgData name="Jessica Roberts" userId="831782ca-6a3f-4cbd-8621-3600d0a72af9" providerId="ADAL" clId="{31EBF87C-2A90-46BD-ABD5-187DFA229C63}" dt="2021-10-07T21:20:16.310" v="999" actId="26606"/>
          <ac:spMkLst>
            <pc:docMk/>
            <pc:sldMk cId="2039419298" sldId="273"/>
            <ac:spMk id="9" creationId="{5D6C15A0-C087-4593-8414-2B4EC1CDC3DE}"/>
          </ac:spMkLst>
        </pc:spChg>
        <pc:spChg chg="add del">
          <ac:chgData name="Jessica Roberts" userId="831782ca-6a3f-4cbd-8621-3600d0a72af9" providerId="ADAL" clId="{31EBF87C-2A90-46BD-ABD5-187DFA229C63}" dt="2021-10-07T21:20:27.851" v="1001" actId="26606"/>
          <ac:spMkLst>
            <pc:docMk/>
            <pc:sldMk cId="2039419298" sldId="273"/>
            <ac:spMk id="11" creationId="{100EDD19-6802-4EC3-95CE-CFFAB042CFD6}"/>
          </ac:spMkLst>
        </pc:spChg>
        <pc:spChg chg="add del">
          <ac:chgData name="Jessica Roberts" userId="831782ca-6a3f-4cbd-8621-3600d0a72af9" providerId="ADAL" clId="{31EBF87C-2A90-46BD-ABD5-187DFA229C63}" dt="2021-10-07T21:20:27.851" v="1001" actId="26606"/>
          <ac:spMkLst>
            <pc:docMk/>
            <pc:sldMk cId="2039419298" sldId="273"/>
            <ac:spMk id="12" creationId="{DB17E863-922E-4C26-BD64-E8FD41D28661}"/>
          </ac:spMkLst>
        </pc:spChg>
        <pc:spChg chg="add del">
          <ac:chgData name="Jessica Roberts" userId="831782ca-6a3f-4cbd-8621-3600d0a72af9" providerId="ADAL" clId="{31EBF87C-2A90-46BD-ABD5-187DFA229C63}" dt="2021-10-07T21:20:56.292" v="1010" actId="26606"/>
          <ac:spMkLst>
            <pc:docMk/>
            <pc:sldMk cId="2039419298" sldId="273"/>
            <ac:spMk id="13" creationId="{074B4F7D-14B2-478B-8BF5-01E4E0C5D263}"/>
          </ac:spMkLst>
        </pc:spChg>
        <pc:spChg chg="add del">
          <ac:chgData name="Jessica Roberts" userId="831782ca-6a3f-4cbd-8621-3600d0a72af9" providerId="ADAL" clId="{31EBF87C-2A90-46BD-ABD5-187DFA229C63}" dt="2021-10-07T21:20:56.292" v="1010" actId="26606"/>
          <ac:spMkLst>
            <pc:docMk/>
            <pc:sldMk cId="2039419298" sldId="273"/>
            <ac:spMk id="14" creationId="{DAF1966E-FD40-4A4A-B61B-C4DF7FA05F06}"/>
          </ac:spMkLst>
        </pc:spChg>
        <pc:spChg chg="add del">
          <ac:chgData name="Jessica Roberts" userId="831782ca-6a3f-4cbd-8621-3600d0a72af9" providerId="ADAL" clId="{31EBF87C-2A90-46BD-ABD5-187DFA229C63}" dt="2021-10-07T21:20:56.292" v="1010" actId="26606"/>
          <ac:spMkLst>
            <pc:docMk/>
            <pc:sldMk cId="2039419298" sldId="273"/>
            <ac:spMk id="15" creationId="{047BFA19-D45E-416B-A404-7AF2F3F27017}"/>
          </ac:spMkLst>
        </pc:spChg>
        <pc:spChg chg="add del">
          <ac:chgData name="Jessica Roberts" userId="831782ca-6a3f-4cbd-8621-3600d0a72af9" providerId="ADAL" clId="{31EBF87C-2A90-46BD-ABD5-187DFA229C63}" dt="2021-10-07T21:20:56.292" v="1010" actId="26606"/>
          <ac:spMkLst>
            <pc:docMk/>
            <pc:sldMk cId="2039419298" sldId="273"/>
            <ac:spMk id="16" creationId="{8E0105E7-23DB-4CF2-8258-FF47C7620F6E}"/>
          </ac:spMkLst>
        </pc:spChg>
        <pc:spChg chg="add">
          <ac:chgData name="Jessica Roberts" userId="831782ca-6a3f-4cbd-8621-3600d0a72af9" providerId="ADAL" clId="{31EBF87C-2A90-46BD-ABD5-187DFA229C63}" dt="2021-10-07T21:20:56.292" v="1010" actId="26606"/>
          <ac:spMkLst>
            <pc:docMk/>
            <pc:sldMk cId="2039419298" sldId="273"/>
            <ac:spMk id="21" creationId="{429917F3-0560-4C6F-B265-458B218C4B87}"/>
          </ac:spMkLst>
        </pc:spChg>
        <pc:grpChg chg="add">
          <ac:chgData name="Jessica Roberts" userId="831782ca-6a3f-4cbd-8621-3600d0a72af9" providerId="ADAL" clId="{31EBF87C-2A90-46BD-ABD5-187DFA229C63}" dt="2021-10-07T21:20:56.292" v="1010" actId="26606"/>
          <ac:grpSpMkLst>
            <pc:docMk/>
            <pc:sldMk cId="2039419298" sldId="273"/>
            <ac:grpSpMk id="23" creationId="{AA39BAE7-7EB8-4E22-BCBB-F00F514DB7EA}"/>
          </ac:grpSpMkLst>
        </pc:grpChg>
      </pc:sldChg>
      <pc:sldChg chg="add del">
        <pc:chgData name="Jessica Roberts" userId="831782ca-6a3f-4cbd-8621-3600d0a72af9" providerId="ADAL" clId="{31EBF87C-2A90-46BD-ABD5-187DFA229C63}" dt="2021-10-07T22:02:11.368" v="1222" actId="47"/>
        <pc:sldMkLst>
          <pc:docMk/>
          <pc:sldMk cId="2402153841" sldId="275"/>
        </pc:sldMkLst>
      </pc:sldChg>
      <pc:sldChg chg="add del">
        <pc:chgData name="Jessica Roberts" userId="831782ca-6a3f-4cbd-8621-3600d0a72af9" providerId="ADAL" clId="{31EBF87C-2A90-46BD-ABD5-187DFA229C63}" dt="2021-10-07T22:02:12.443" v="1223" actId="47"/>
        <pc:sldMkLst>
          <pc:docMk/>
          <pc:sldMk cId="1617287122" sldId="276"/>
        </pc:sldMkLst>
      </pc:sldChg>
      <pc:sldChg chg="add del">
        <pc:chgData name="Jessica Roberts" userId="831782ca-6a3f-4cbd-8621-3600d0a72af9" providerId="ADAL" clId="{31EBF87C-2A90-46BD-ABD5-187DFA229C63}" dt="2021-10-07T22:02:14.293" v="1224" actId="47"/>
        <pc:sldMkLst>
          <pc:docMk/>
          <pc:sldMk cId="3165399159" sldId="279"/>
        </pc:sldMkLst>
      </pc:sldChg>
      <pc:sldChg chg="add">
        <pc:chgData name="Jessica Roberts" userId="831782ca-6a3f-4cbd-8621-3600d0a72af9" providerId="ADAL" clId="{31EBF87C-2A90-46BD-ABD5-187DFA229C63}" dt="2021-10-07T21:32:28.799" v="1017"/>
        <pc:sldMkLst>
          <pc:docMk/>
          <pc:sldMk cId="2563268405" sldId="280"/>
        </pc:sldMkLst>
      </pc:sldChg>
      <pc:sldChg chg="modNotesTx">
        <pc:chgData name="Jessica Roberts" userId="831782ca-6a3f-4cbd-8621-3600d0a72af9" providerId="ADAL" clId="{31EBF87C-2A90-46BD-ABD5-187DFA229C63}" dt="2021-10-07T22:10:10.797" v="1242" actId="20577"/>
        <pc:sldMkLst>
          <pc:docMk/>
          <pc:sldMk cId="360070135" sldId="282"/>
        </pc:sldMkLst>
      </pc:sldChg>
      <pc:sldChg chg="add">
        <pc:chgData name="Jessica Roberts" userId="831782ca-6a3f-4cbd-8621-3600d0a72af9" providerId="ADAL" clId="{31EBF87C-2A90-46BD-ABD5-187DFA229C63}" dt="2021-10-07T20:48:45.304" v="516"/>
        <pc:sldMkLst>
          <pc:docMk/>
          <pc:sldMk cId="1526353243" sldId="283"/>
        </pc:sldMkLst>
      </pc:sldChg>
      <pc:sldChg chg="add del">
        <pc:chgData name="Jessica Roberts" userId="831782ca-6a3f-4cbd-8621-3600d0a72af9" providerId="ADAL" clId="{31EBF87C-2A90-46BD-ABD5-187DFA229C63}" dt="2021-10-07T22:02:24.793" v="1225" actId="47"/>
        <pc:sldMkLst>
          <pc:docMk/>
          <pc:sldMk cId="2090954399" sldId="284"/>
        </pc:sldMkLst>
      </pc:sldChg>
      <pc:sldChg chg="del">
        <pc:chgData name="Jessica Roberts" userId="831782ca-6a3f-4cbd-8621-3600d0a72af9" providerId="ADAL" clId="{31EBF87C-2A90-46BD-ABD5-187DFA229C63}" dt="2021-10-07T21:00:14.838" v="806" actId="47"/>
        <pc:sldMkLst>
          <pc:docMk/>
          <pc:sldMk cId="4097110673" sldId="284"/>
        </pc:sldMkLst>
      </pc:sldChg>
      <pc:sldChg chg="delSp mod">
        <pc:chgData name="Jessica Roberts" userId="831782ca-6a3f-4cbd-8621-3600d0a72af9" providerId="ADAL" clId="{31EBF87C-2A90-46BD-ABD5-187DFA229C63}" dt="2021-10-07T22:18:57.747" v="1286" actId="478"/>
        <pc:sldMkLst>
          <pc:docMk/>
          <pc:sldMk cId="3859757018" sldId="285"/>
        </pc:sldMkLst>
        <pc:spChg chg="del">
          <ac:chgData name="Jessica Roberts" userId="831782ca-6a3f-4cbd-8621-3600d0a72af9" providerId="ADAL" clId="{31EBF87C-2A90-46BD-ABD5-187DFA229C63}" dt="2021-10-07T22:18:57.747" v="1286" actId="478"/>
          <ac:spMkLst>
            <pc:docMk/>
            <pc:sldMk cId="3859757018" sldId="285"/>
            <ac:spMk id="3" creationId="{93871044-9D2C-42D1-8B31-E3D6F11C6013}"/>
          </ac:spMkLst>
        </pc:spChg>
        <pc:picChg chg="del">
          <ac:chgData name="Jessica Roberts" userId="831782ca-6a3f-4cbd-8621-3600d0a72af9" providerId="ADAL" clId="{31EBF87C-2A90-46BD-ABD5-187DFA229C63}" dt="2021-10-07T22:18:55.159" v="1285" actId="478"/>
          <ac:picMkLst>
            <pc:docMk/>
            <pc:sldMk cId="3859757018" sldId="285"/>
            <ac:picMk id="6" creationId="{D5FB46F2-DC98-4672-9B9B-6B7F196AAC52}"/>
          </ac:picMkLst>
        </pc:picChg>
      </pc:sldChg>
      <pc:sldChg chg="add del">
        <pc:chgData name="Jessica Roberts" userId="831782ca-6a3f-4cbd-8621-3600d0a72af9" providerId="ADAL" clId="{31EBF87C-2A90-46BD-ABD5-187DFA229C63}" dt="2021-10-07T22:02:27.241" v="1227" actId="47"/>
        <pc:sldMkLst>
          <pc:docMk/>
          <pc:sldMk cId="3401477170" sldId="286"/>
        </pc:sldMkLst>
      </pc:sldChg>
      <pc:sldChg chg="add del">
        <pc:chgData name="Jessica Roberts" userId="831782ca-6a3f-4cbd-8621-3600d0a72af9" providerId="ADAL" clId="{31EBF87C-2A90-46BD-ABD5-187DFA229C63}" dt="2021-10-07T21:06:20.450" v="833" actId="47"/>
        <pc:sldMkLst>
          <pc:docMk/>
          <pc:sldMk cId="2910295417" sldId="288"/>
        </pc:sldMkLst>
      </pc:sldChg>
      <pc:sldChg chg="del">
        <pc:chgData name="Jessica Roberts" userId="831782ca-6a3f-4cbd-8621-3600d0a72af9" providerId="ADAL" clId="{31EBF87C-2A90-46BD-ABD5-187DFA229C63}" dt="2021-10-07T20:56:12.831" v="783" actId="47"/>
        <pc:sldMkLst>
          <pc:docMk/>
          <pc:sldMk cId="3363489082" sldId="288"/>
        </pc:sldMkLst>
      </pc:sldChg>
      <pc:sldChg chg="addSp modSp add del mod setBg">
        <pc:chgData name="Jessica Roberts" userId="831782ca-6a3f-4cbd-8621-3600d0a72af9" providerId="ADAL" clId="{31EBF87C-2A90-46BD-ABD5-187DFA229C63}" dt="2021-10-07T21:08:01.630" v="848" actId="47"/>
        <pc:sldMkLst>
          <pc:docMk/>
          <pc:sldMk cId="4030221506" sldId="289"/>
        </pc:sldMkLst>
        <pc:spChg chg="add">
          <ac:chgData name="Jessica Roberts" userId="831782ca-6a3f-4cbd-8621-3600d0a72af9" providerId="ADAL" clId="{31EBF87C-2A90-46BD-ABD5-187DFA229C63}" dt="2021-10-07T21:07:27.895" v="844" actId="26606"/>
          <ac:spMkLst>
            <pc:docMk/>
            <pc:sldMk cId="4030221506" sldId="289"/>
            <ac:spMk id="98" creationId="{C1A1C5D3-C053-4EE9-BE1A-419B6E27CCAE}"/>
          </ac:spMkLst>
        </pc:spChg>
        <pc:spChg chg="add">
          <ac:chgData name="Jessica Roberts" userId="831782ca-6a3f-4cbd-8621-3600d0a72af9" providerId="ADAL" clId="{31EBF87C-2A90-46BD-ABD5-187DFA229C63}" dt="2021-10-07T21:07:27.895" v="844" actId="26606"/>
          <ac:spMkLst>
            <pc:docMk/>
            <pc:sldMk cId="4030221506" sldId="289"/>
            <ac:spMk id="100" creationId="{A3473CF9-37EB-43E7-89EF-D2D1C53D1DAC}"/>
          </ac:spMkLst>
        </pc:spChg>
        <pc:spChg chg="add">
          <ac:chgData name="Jessica Roberts" userId="831782ca-6a3f-4cbd-8621-3600d0a72af9" providerId="ADAL" clId="{31EBF87C-2A90-46BD-ABD5-187DFA229C63}" dt="2021-10-07T21:07:27.895" v="844" actId="26606"/>
          <ac:spMkLst>
            <pc:docMk/>
            <pc:sldMk cId="4030221506" sldId="289"/>
            <ac:spMk id="102" creationId="{586B4EF9-43BA-4655-A6FF-1D8E21574C95}"/>
          </ac:spMkLst>
        </pc:spChg>
        <pc:spChg chg="mod">
          <ac:chgData name="Jessica Roberts" userId="831782ca-6a3f-4cbd-8621-3600d0a72af9" providerId="ADAL" clId="{31EBF87C-2A90-46BD-ABD5-187DFA229C63}" dt="2021-10-07T21:07:27.895" v="844" actId="26606"/>
          <ac:spMkLst>
            <pc:docMk/>
            <pc:sldMk cId="4030221506" sldId="289"/>
            <ac:spMk id="16388" creationId="{00000000-0000-0000-0000-000000000000}"/>
          </ac:spMkLst>
        </pc:spChg>
        <pc:graphicFrameChg chg="mod modGraphic">
          <ac:chgData name="Jessica Roberts" userId="831782ca-6a3f-4cbd-8621-3600d0a72af9" providerId="ADAL" clId="{31EBF87C-2A90-46BD-ABD5-187DFA229C63}" dt="2021-10-07T21:07:27.895" v="844" actId="26606"/>
          <ac:graphicFrameMkLst>
            <pc:docMk/>
            <pc:sldMk cId="4030221506" sldId="289"/>
            <ac:graphicFrameMk id="16413" creationId="{00000000-0000-0000-0000-000000000000}"/>
          </ac:graphicFrameMkLst>
        </pc:graphicFrameChg>
      </pc:sldChg>
      <pc:sldChg chg="modSp add mod">
        <pc:chgData name="Jessica Roberts" userId="831782ca-6a3f-4cbd-8621-3600d0a72af9" providerId="ADAL" clId="{31EBF87C-2A90-46BD-ABD5-187DFA229C63}" dt="2021-10-07T21:05:52.918" v="832" actId="27636"/>
        <pc:sldMkLst>
          <pc:docMk/>
          <pc:sldMk cId="1809858694" sldId="290"/>
        </pc:sldMkLst>
        <pc:spChg chg="mod">
          <ac:chgData name="Jessica Roberts" userId="831782ca-6a3f-4cbd-8621-3600d0a72af9" providerId="ADAL" clId="{31EBF87C-2A90-46BD-ABD5-187DFA229C63}" dt="2021-10-07T21:05:52.918" v="832" actId="27636"/>
          <ac:spMkLst>
            <pc:docMk/>
            <pc:sldMk cId="1809858694" sldId="290"/>
            <ac:spMk id="3075" creationId="{00000000-0000-0000-0000-000000000000}"/>
          </ac:spMkLst>
        </pc:spChg>
      </pc:sldChg>
      <pc:sldChg chg="add">
        <pc:chgData name="Jessica Roberts" userId="831782ca-6a3f-4cbd-8621-3600d0a72af9" providerId="ADAL" clId="{31EBF87C-2A90-46BD-ABD5-187DFA229C63}" dt="2021-10-07T21:05:52.777" v="831"/>
        <pc:sldMkLst>
          <pc:docMk/>
          <pc:sldMk cId="48601713" sldId="291"/>
        </pc:sldMkLst>
      </pc:sldChg>
      <pc:sldChg chg="del">
        <pc:chgData name="Jessica Roberts" userId="831782ca-6a3f-4cbd-8621-3600d0a72af9" providerId="ADAL" clId="{31EBF87C-2A90-46BD-ABD5-187DFA229C63}" dt="2021-10-07T20:58:23.366" v="800" actId="47"/>
        <pc:sldMkLst>
          <pc:docMk/>
          <pc:sldMk cId="4051760851" sldId="295"/>
        </pc:sldMkLst>
      </pc:sldChg>
      <pc:sldChg chg="del">
        <pc:chgData name="Jessica Roberts" userId="831782ca-6a3f-4cbd-8621-3600d0a72af9" providerId="ADAL" clId="{31EBF87C-2A90-46BD-ABD5-187DFA229C63}" dt="2021-10-07T20:56:23.706" v="786" actId="47"/>
        <pc:sldMkLst>
          <pc:docMk/>
          <pc:sldMk cId="495592563" sldId="296"/>
        </pc:sldMkLst>
      </pc:sldChg>
      <pc:sldChg chg="addSp modSp add mod setBg">
        <pc:chgData name="Jessica Roberts" userId="831782ca-6a3f-4cbd-8621-3600d0a72af9" providerId="ADAL" clId="{31EBF87C-2A90-46BD-ABD5-187DFA229C63}" dt="2021-10-07T21:08:38.469" v="849" actId="26606"/>
        <pc:sldMkLst>
          <pc:docMk/>
          <pc:sldMk cId="3070684320" sldId="296"/>
        </pc:sldMkLst>
        <pc:spChg chg="add">
          <ac:chgData name="Jessica Roberts" userId="831782ca-6a3f-4cbd-8621-3600d0a72af9" providerId="ADAL" clId="{31EBF87C-2A90-46BD-ABD5-187DFA229C63}" dt="2021-10-07T21:08:38.469" v="849" actId="26606"/>
          <ac:spMkLst>
            <pc:docMk/>
            <pc:sldMk cId="3070684320" sldId="296"/>
            <ac:spMk id="9" creationId="{DA2E7C1E-2B5A-4BBA-AE51-1CD8C19309D7}"/>
          </ac:spMkLst>
        </pc:spChg>
        <pc:spChg chg="add">
          <ac:chgData name="Jessica Roberts" userId="831782ca-6a3f-4cbd-8621-3600d0a72af9" providerId="ADAL" clId="{31EBF87C-2A90-46BD-ABD5-187DFA229C63}" dt="2021-10-07T21:08:38.469" v="849" actId="26606"/>
          <ac:spMkLst>
            <pc:docMk/>
            <pc:sldMk cId="3070684320" sldId="296"/>
            <ac:spMk id="11" creationId="{43DF76B1-5174-4FAF-9D19-FFEE98426836}"/>
          </ac:spMkLst>
        </pc:spChg>
        <pc:picChg chg="mod">
          <ac:chgData name="Jessica Roberts" userId="831782ca-6a3f-4cbd-8621-3600d0a72af9" providerId="ADAL" clId="{31EBF87C-2A90-46BD-ABD5-187DFA229C63}" dt="2021-10-07T21:08:38.469" v="849" actId="26606"/>
          <ac:picMkLst>
            <pc:docMk/>
            <pc:sldMk cId="3070684320" sldId="296"/>
            <ac:picMk id="4" creationId="{00000000-0000-0000-0000-000000000000}"/>
          </ac:picMkLst>
        </pc:picChg>
      </pc:sldChg>
      <pc:sldChg chg="addSp modSp add mod setBg">
        <pc:chgData name="Jessica Roberts" userId="831782ca-6a3f-4cbd-8621-3600d0a72af9" providerId="ADAL" clId="{31EBF87C-2A90-46BD-ABD5-187DFA229C63}" dt="2021-10-07T21:08:46.199" v="850" actId="26606"/>
        <pc:sldMkLst>
          <pc:docMk/>
          <pc:sldMk cId="753890427" sldId="297"/>
        </pc:sldMkLst>
        <pc:spChg chg="add">
          <ac:chgData name="Jessica Roberts" userId="831782ca-6a3f-4cbd-8621-3600d0a72af9" providerId="ADAL" clId="{31EBF87C-2A90-46BD-ABD5-187DFA229C63}" dt="2021-10-07T21:08:46.199" v="850" actId="26606"/>
          <ac:spMkLst>
            <pc:docMk/>
            <pc:sldMk cId="753890427" sldId="297"/>
            <ac:spMk id="9" creationId="{DA2E7C1E-2B5A-4BBA-AE51-1CD8C19309D7}"/>
          </ac:spMkLst>
        </pc:spChg>
        <pc:spChg chg="add">
          <ac:chgData name="Jessica Roberts" userId="831782ca-6a3f-4cbd-8621-3600d0a72af9" providerId="ADAL" clId="{31EBF87C-2A90-46BD-ABD5-187DFA229C63}" dt="2021-10-07T21:08:46.199" v="850" actId="26606"/>
          <ac:spMkLst>
            <pc:docMk/>
            <pc:sldMk cId="753890427" sldId="297"/>
            <ac:spMk id="11" creationId="{43DF76B1-5174-4FAF-9D19-FFEE98426836}"/>
          </ac:spMkLst>
        </pc:spChg>
        <pc:picChg chg="mod">
          <ac:chgData name="Jessica Roberts" userId="831782ca-6a3f-4cbd-8621-3600d0a72af9" providerId="ADAL" clId="{31EBF87C-2A90-46BD-ABD5-187DFA229C63}" dt="2021-10-07T21:08:46.199" v="850" actId="26606"/>
          <ac:picMkLst>
            <pc:docMk/>
            <pc:sldMk cId="753890427" sldId="297"/>
            <ac:picMk id="4" creationId="{00000000-0000-0000-0000-000000000000}"/>
          </ac:picMkLst>
        </pc:picChg>
      </pc:sldChg>
      <pc:sldChg chg="del">
        <pc:chgData name="Jessica Roberts" userId="831782ca-6a3f-4cbd-8621-3600d0a72af9" providerId="ADAL" clId="{31EBF87C-2A90-46BD-ABD5-187DFA229C63}" dt="2021-10-07T20:56:25.660" v="787" actId="47"/>
        <pc:sldMkLst>
          <pc:docMk/>
          <pc:sldMk cId="4083604602" sldId="297"/>
        </pc:sldMkLst>
      </pc:sldChg>
      <pc:sldChg chg="del">
        <pc:chgData name="Jessica Roberts" userId="831782ca-6a3f-4cbd-8621-3600d0a72af9" providerId="ADAL" clId="{31EBF87C-2A90-46BD-ABD5-187DFA229C63}" dt="2021-10-07T20:56:20.511" v="785" actId="47"/>
        <pc:sldMkLst>
          <pc:docMk/>
          <pc:sldMk cId="2071945535" sldId="298"/>
        </pc:sldMkLst>
      </pc:sldChg>
      <pc:sldChg chg="addSp delSp modSp add mod setBg">
        <pc:chgData name="Jessica Roberts" userId="831782ca-6a3f-4cbd-8621-3600d0a72af9" providerId="ADAL" clId="{31EBF87C-2A90-46BD-ABD5-187DFA229C63}" dt="2021-10-07T21:09:09.343" v="852" actId="26606"/>
        <pc:sldMkLst>
          <pc:docMk/>
          <pc:sldMk cId="3330813538" sldId="298"/>
        </pc:sldMkLst>
        <pc:spChg chg="mod">
          <ac:chgData name="Jessica Roberts" userId="831782ca-6a3f-4cbd-8621-3600d0a72af9" providerId="ADAL" clId="{31EBF87C-2A90-46BD-ABD5-187DFA229C63}" dt="2021-10-07T21:09:09.343" v="852" actId="26606"/>
          <ac:spMkLst>
            <pc:docMk/>
            <pc:sldMk cId="3330813538" sldId="298"/>
            <ac:spMk id="3" creationId="{00000000-0000-0000-0000-000000000000}"/>
          </ac:spMkLst>
        </pc:spChg>
        <pc:spChg chg="add del">
          <ac:chgData name="Jessica Roberts" userId="831782ca-6a3f-4cbd-8621-3600d0a72af9" providerId="ADAL" clId="{31EBF87C-2A90-46BD-ABD5-187DFA229C63}" dt="2021-10-07T21:09:09.343" v="852" actId="26606"/>
          <ac:spMkLst>
            <pc:docMk/>
            <pc:sldMk cId="3330813538" sldId="298"/>
            <ac:spMk id="8" creationId="{2B97F24A-32CE-4C1C-A50D-3016B394DCFB}"/>
          </ac:spMkLst>
        </pc:spChg>
        <pc:spChg chg="add del">
          <ac:chgData name="Jessica Roberts" userId="831782ca-6a3f-4cbd-8621-3600d0a72af9" providerId="ADAL" clId="{31EBF87C-2A90-46BD-ABD5-187DFA229C63}" dt="2021-10-07T21:09:09.343" v="852" actId="26606"/>
          <ac:spMkLst>
            <pc:docMk/>
            <pc:sldMk cId="3330813538" sldId="298"/>
            <ac:spMk id="10" creationId="{CD8B4F24-440B-49E9-B85D-733523DC064B}"/>
          </ac:spMkLst>
        </pc:spChg>
        <pc:picChg chg="mod ord">
          <ac:chgData name="Jessica Roberts" userId="831782ca-6a3f-4cbd-8621-3600d0a72af9" providerId="ADAL" clId="{31EBF87C-2A90-46BD-ABD5-187DFA229C63}" dt="2021-10-07T21:09:09.343" v="852" actId="26606"/>
          <ac:picMkLst>
            <pc:docMk/>
            <pc:sldMk cId="3330813538" sldId="298"/>
            <ac:picMk id="2" creationId="{00000000-0000-0000-0000-000000000000}"/>
          </ac:picMkLst>
        </pc:picChg>
      </pc:sldChg>
      <pc:sldChg chg="addSp modSp add mod setBg">
        <pc:chgData name="Jessica Roberts" userId="831782ca-6a3f-4cbd-8621-3600d0a72af9" providerId="ADAL" clId="{31EBF87C-2A90-46BD-ABD5-187DFA229C63}" dt="2021-10-07T21:11:46.932" v="855" actId="26606"/>
        <pc:sldMkLst>
          <pc:docMk/>
          <pc:sldMk cId="463399078" sldId="300"/>
        </pc:sldMkLst>
        <pc:spChg chg="mod">
          <ac:chgData name="Jessica Roberts" userId="831782ca-6a3f-4cbd-8621-3600d0a72af9" providerId="ADAL" clId="{31EBF87C-2A90-46BD-ABD5-187DFA229C63}" dt="2021-10-07T21:11:46.932" v="855" actId="26606"/>
          <ac:spMkLst>
            <pc:docMk/>
            <pc:sldMk cId="463399078" sldId="300"/>
            <ac:spMk id="2" creationId="{00000000-0000-0000-0000-000000000000}"/>
          </ac:spMkLst>
        </pc:spChg>
        <pc:spChg chg="mod">
          <ac:chgData name="Jessica Roberts" userId="831782ca-6a3f-4cbd-8621-3600d0a72af9" providerId="ADAL" clId="{31EBF87C-2A90-46BD-ABD5-187DFA229C63}" dt="2021-10-07T21:11:46.932" v="855" actId="26606"/>
          <ac:spMkLst>
            <pc:docMk/>
            <pc:sldMk cId="463399078" sldId="300"/>
            <ac:spMk id="3" creationId="{00000000-0000-0000-0000-000000000000}"/>
          </ac:spMkLst>
        </pc:spChg>
        <pc:spChg chg="add">
          <ac:chgData name="Jessica Roberts" userId="831782ca-6a3f-4cbd-8621-3600d0a72af9" providerId="ADAL" clId="{31EBF87C-2A90-46BD-ABD5-187DFA229C63}" dt="2021-10-07T21:11:46.932" v="855" actId="26606"/>
          <ac:spMkLst>
            <pc:docMk/>
            <pc:sldMk cId="463399078" sldId="300"/>
            <ac:spMk id="8" creationId="{777A147A-9ED8-46B4-8660-1B3C2AA880B5}"/>
          </ac:spMkLst>
        </pc:spChg>
        <pc:spChg chg="add">
          <ac:chgData name="Jessica Roberts" userId="831782ca-6a3f-4cbd-8621-3600d0a72af9" providerId="ADAL" clId="{31EBF87C-2A90-46BD-ABD5-187DFA229C63}" dt="2021-10-07T21:11:46.932" v="855" actId="26606"/>
          <ac:spMkLst>
            <pc:docMk/>
            <pc:sldMk cId="463399078" sldId="300"/>
            <ac:spMk id="10" creationId="{5D6C15A0-C087-4593-8414-2B4EC1CDC3DE}"/>
          </ac:spMkLst>
        </pc:spChg>
      </pc:sldChg>
      <pc:sldChg chg="addSp delSp modSp add mod setBg modClrScheme setClrOvrMap chgLayout">
        <pc:chgData name="Jessica Roberts" userId="831782ca-6a3f-4cbd-8621-3600d0a72af9" providerId="ADAL" clId="{31EBF87C-2A90-46BD-ABD5-187DFA229C63}" dt="2021-10-07T22:09:40.395" v="1241" actId="26606"/>
        <pc:sldMkLst>
          <pc:docMk/>
          <pc:sldMk cId="4120541514" sldId="301"/>
        </pc:sldMkLst>
        <pc:spChg chg="mod">
          <ac:chgData name="Jessica Roberts" userId="831782ca-6a3f-4cbd-8621-3600d0a72af9" providerId="ADAL" clId="{31EBF87C-2A90-46BD-ABD5-187DFA229C63}" dt="2021-10-07T22:09:40.395" v="1241" actId="26606"/>
          <ac:spMkLst>
            <pc:docMk/>
            <pc:sldMk cId="4120541514" sldId="301"/>
            <ac:spMk id="3" creationId="{00000000-0000-0000-0000-000000000000}"/>
          </ac:spMkLst>
        </pc:spChg>
        <pc:spChg chg="add del">
          <ac:chgData name="Jessica Roberts" userId="831782ca-6a3f-4cbd-8621-3600d0a72af9" providerId="ADAL" clId="{31EBF87C-2A90-46BD-ABD5-187DFA229C63}" dt="2021-10-07T22:09:35.541" v="1238" actId="26606"/>
          <ac:spMkLst>
            <pc:docMk/>
            <pc:sldMk cId="4120541514" sldId="301"/>
            <ac:spMk id="8" creationId="{D462EE7E-14DF-497D-AE08-F6623DB88E99}"/>
          </ac:spMkLst>
        </pc:spChg>
        <pc:spChg chg="add del">
          <ac:chgData name="Jessica Roberts" userId="831782ca-6a3f-4cbd-8621-3600d0a72af9" providerId="ADAL" clId="{31EBF87C-2A90-46BD-ABD5-187DFA229C63}" dt="2021-10-07T22:09:35.541" v="1238" actId="26606"/>
          <ac:spMkLst>
            <pc:docMk/>
            <pc:sldMk cId="4120541514" sldId="301"/>
            <ac:spMk id="10" creationId="{820E2AEF-4B9A-4866-A6A9-9503A847DDEA}"/>
          </ac:spMkLst>
        </pc:spChg>
        <pc:spChg chg="add del">
          <ac:chgData name="Jessica Roberts" userId="831782ca-6a3f-4cbd-8621-3600d0a72af9" providerId="ADAL" clId="{31EBF87C-2A90-46BD-ABD5-187DFA229C63}" dt="2021-10-07T22:09:40.358" v="1240" actId="26606"/>
          <ac:spMkLst>
            <pc:docMk/>
            <pc:sldMk cId="4120541514" sldId="301"/>
            <ac:spMk id="12" creationId="{867D4867-5BA7-4462-B2F6-A23F4A622AA7}"/>
          </ac:spMkLst>
        </pc:spChg>
        <pc:spChg chg="add">
          <ac:chgData name="Jessica Roberts" userId="831782ca-6a3f-4cbd-8621-3600d0a72af9" providerId="ADAL" clId="{31EBF87C-2A90-46BD-ABD5-187DFA229C63}" dt="2021-10-07T22:09:40.395" v="1241" actId="26606"/>
          <ac:spMkLst>
            <pc:docMk/>
            <pc:sldMk cId="4120541514" sldId="301"/>
            <ac:spMk id="14" creationId="{281E2DF8-F6D8-4E5C-B76E-E082FD8C1FBD}"/>
          </ac:spMkLst>
        </pc:spChg>
        <pc:spChg chg="add">
          <ac:chgData name="Jessica Roberts" userId="831782ca-6a3f-4cbd-8621-3600d0a72af9" providerId="ADAL" clId="{31EBF87C-2A90-46BD-ABD5-187DFA229C63}" dt="2021-10-07T22:09:40.395" v="1241" actId="26606"/>
          <ac:spMkLst>
            <pc:docMk/>
            <pc:sldMk cId="4120541514" sldId="301"/>
            <ac:spMk id="15" creationId="{5116E49A-CA4D-4983-969D-19FE3C55F387}"/>
          </ac:spMkLst>
        </pc:spChg>
        <pc:spChg chg="add">
          <ac:chgData name="Jessica Roberts" userId="831782ca-6a3f-4cbd-8621-3600d0a72af9" providerId="ADAL" clId="{31EBF87C-2A90-46BD-ABD5-187DFA229C63}" dt="2021-10-07T22:09:40.395" v="1241" actId="26606"/>
          <ac:spMkLst>
            <pc:docMk/>
            <pc:sldMk cId="4120541514" sldId="301"/>
            <ac:spMk id="16" creationId="{57F6BDD4-E066-4008-8011-6CC31AEB4556}"/>
          </ac:spMkLst>
        </pc:spChg>
        <pc:spChg chg="add">
          <ac:chgData name="Jessica Roberts" userId="831782ca-6a3f-4cbd-8621-3600d0a72af9" providerId="ADAL" clId="{31EBF87C-2A90-46BD-ABD5-187DFA229C63}" dt="2021-10-07T22:09:40.395" v="1241" actId="26606"/>
          <ac:spMkLst>
            <pc:docMk/>
            <pc:sldMk cId="4120541514" sldId="301"/>
            <ac:spMk id="17" creationId="{2711A8FB-68FC-45FC-B01E-38F809E2D439}"/>
          </ac:spMkLst>
        </pc:spChg>
        <pc:picChg chg="mod ord">
          <ac:chgData name="Jessica Roberts" userId="831782ca-6a3f-4cbd-8621-3600d0a72af9" providerId="ADAL" clId="{31EBF87C-2A90-46BD-ABD5-187DFA229C63}" dt="2021-10-07T22:09:40.395" v="1241" actId="26606"/>
          <ac:picMkLst>
            <pc:docMk/>
            <pc:sldMk cId="4120541514" sldId="301"/>
            <ac:picMk id="2" creationId="{00000000-0000-0000-0000-000000000000}"/>
          </ac:picMkLst>
        </pc:picChg>
      </pc:sldChg>
      <pc:sldChg chg="addSp delSp modSp add mod setBg modClrScheme chgLayout">
        <pc:chgData name="Jessica Roberts" userId="831782ca-6a3f-4cbd-8621-3600d0a72af9" providerId="ADAL" clId="{31EBF87C-2A90-46BD-ABD5-187DFA229C63}" dt="2021-10-07T22:01:43.673" v="1220" actId="1076"/>
        <pc:sldMkLst>
          <pc:docMk/>
          <pc:sldMk cId="1249607630" sldId="320"/>
        </pc:sldMkLst>
        <pc:spChg chg="mod">
          <ac:chgData name="Jessica Roberts" userId="831782ca-6a3f-4cbd-8621-3600d0a72af9" providerId="ADAL" clId="{31EBF87C-2A90-46BD-ABD5-187DFA229C63}" dt="2021-10-07T22:01:43.673" v="1220" actId="1076"/>
          <ac:spMkLst>
            <pc:docMk/>
            <pc:sldMk cId="1249607630" sldId="320"/>
            <ac:spMk id="2" creationId="{2550130F-4917-4A62-99E9-297523317501}"/>
          </ac:spMkLst>
        </pc:spChg>
        <pc:spChg chg="add del">
          <ac:chgData name="Jessica Roberts" userId="831782ca-6a3f-4cbd-8621-3600d0a72af9" providerId="ADAL" clId="{31EBF87C-2A90-46BD-ABD5-187DFA229C63}" dt="2021-10-07T22:00:54.179" v="1210" actId="26606"/>
          <ac:spMkLst>
            <pc:docMk/>
            <pc:sldMk cId="1249607630" sldId="320"/>
            <ac:spMk id="7" creationId="{DAF1966E-FD40-4A4A-B61B-C4DF7FA05F06}"/>
          </ac:spMkLst>
        </pc:spChg>
        <pc:spChg chg="add del">
          <ac:chgData name="Jessica Roberts" userId="831782ca-6a3f-4cbd-8621-3600d0a72af9" providerId="ADAL" clId="{31EBF87C-2A90-46BD-ABD5-187DFA229C63}" dt="2021-10-07T22:00:54.179" v="1210" actId="26606"/>
          <ac:spMkLst>
            <pc:docMk/>
            <pc:sldMk cId="1249607630" sldId="320"/>
            <ac:spMk id="9" creationId="{047BFA19-D45E-416B-A404-7AF2F3F27017}"/>
          </ac:spMkLst>
        </pc:spChg>
        <pc:spChg chg="add del">
          <ac:chgData name="Jessica Roberts" userId="831782ca-6a3f-4cbd-8621-3600d0a72af9" providerId="ADAL" clId="{31EBF87C-2A90-46BD-ABD5-187DFA229C63}" dt="2021-10-07T22:00:54.179" v="1210" actId="26606"/>
          <ac:spMkLst>
            <pc:docMk/>
            <pc:sldMk cId="1249607630" sldId="320"/>
            <ac:spMk id="11" creationId="{8E0105E7-23DB-4CF2-8258-FF47C7620F6E}"/>
          </ac:spMkLst>
        </pc:spChg>
        <pc:spChg chg="add del">
          <ac:chgData name="Jessica Roberts" userId="831782ca-6a3f-4cbd-8621-3600d0a72af9" providerId="ADAL" clId="{31EBF87C-2A90-46BD-ABD5-187DFA229C63}" dt="2021-10-07T22:00:54.179" v="1210" actId="26606"/>
          <ac:spMkLst>
            <pc:docMk/>
            <pc:sldMk cId="1249607630" sldId="320"/>
            <ac:spMk id="13" creationId="{074B4F7D-14B2-478B-8BF5-01E4E0C5D263}"/>
          </ac:spMkLst>
        </pc:spChg>
        <pc:spChg chg="add del">
          <ac:chgData name="Jessica Roberts" userId="831782ca-6a3f-4cbd-8621-3600d0a72af9" providerId="ADAL" clId="{31EBF87C-2A90-46BD-ABD5-187DFA229C63}" dt="2021-10-07T22:01:24.107" v="1212" actId="26606"/>
          <ac:spMkLst>
            <pc:docMk/>
            <pc:sldMk cId="1249607630" sldId="320"/>
            <ac:spMk id="15" creationId="{85016AEC-0320-4ED0-8ECB-FE11DDDFE17A}"/>
          </ac:spMkLst>
        </pc:spChg>
        <pc:spChg chg="add del">
          <ac:chgData name="Jessica Roberts" userId="831782ca-6a3f-4cbd-8621-3600d0a72af9" providerId="ADAL" clId="{31EBF87C-2A90-46BD-ABD5-187DFA229C63}" dt="2021-10-07T22:01:24.107" v="1212" actId="26606"/>
          <ac:spMkLst>
            <pc:docMk/>
            <pc:sldMk cId="1249607630" sldId="320"/>
            <ac:spMk id="16" creationId="{D3CDB30C-1F82-41E6-A067-831D6E89184F}"/>
          </ac:spMkLst>
        </pc:spChg>
        <pc:spChg chg="add del">
          <ac:chgData name="Jessica Roberts" userId="831782ca-6a3f-4cbd-8621-3600d0a72af9" providerId="ADAL" clId="{31EBF87C-2A90-46BD-ABD5-187DFA229C63}" dt="2021-10-07T22:01:24.107" v="1212" actId="26606"/>
          <ac:spMkLst>
            <pc:docMk/>
            <pc:sldMk cId="1249607630" sldId="320"/>
            <ac:spMk id="17" creationId="{2DDA86DD-F997-4F66-A87C-5B58AB6D19EC}"/>
          </ac:spMkLst>
        </pc:spChg>
        <pc:spChg chg="add del">
          <ac:chgData name="Jessica Roberts" userId="831782ca-6a3f-4cbd-8621-3600d0a72af9" providerId="ADAL" clId="{31EBF87C-2A90-46BD-ABD5-187DFA229C63}" dt="2021-10-07T22:01:24.107" v="1212" actId="26606"/>
          <ac:spMkLst>
            <pc:docMk/>
            <pc:sldMk cId="1249607630" sldId="320"/>
            <ac:spMk id="18" creationId="{D241B827-437E-40A3-A732-669230D6A5BC}"/>
          </ac:spMkLst>
        </pc:spChg>
        <pc:spChg chg="add">
          <ac:chgData name="Jessica Roberts" userId="831782ca-6a3f-4cbd-8621-3600d0a72af9" providerId="ADAL" clId="{31EBF87C-2A90-46BD-ABD5-187DFA229C63}" dt="2021-10-07T22:01:24.107" v="1212" actId="26606"/>
          <ac:spMkLst>
            <pc:docMk/>
            <pc:sldMk cId="1249607630" sldId="320"/>
            <ac:spMk id="23" creationId="{1B15ED52-F352-441B-82BF-E0EA34836D08}"/>
          </ac:spMkLst>
        </pc:spChg>
        <pc:spChg chg="add">
          <ac:chgData name="Jessica Roberts" userId="831782ca-6a3f-4cbd-8621-3600d0a72af9" providerId="ADAL" clId="{31EBF87C-2A90-46BD-ABD5-187DFA229C63}" dt="2021-10-07T22:01:24.107" v="1212" actId="26606"/>
          <ac:spMkLst>
            <pc:docMk/>
            <pc:sldMk cId="1249607630" sldId="320"/>
            <ac:spMk id="25" creationId="{3B2E3793-BFE6-45A2-9B7B-E18844431C99}"/>
          </ac:spMkLst>
        </pc:spChg>
        <pc:spChg chg="add">
          <ac:chgData name="Jessica Roberts" userId="831782ca-6a3f-4cbd-8621-3600d0a72af9" providerId="ADAL" clId="{31EBF87C-2A90-46BD-ABD5-187DFA229C63}" dt="2021-10-07T22:01:24.107" v="1212" actId="26606"/>
          <ac:spMkLst>
            <pc:docMk/>
            <pc:sldMk cId="1249607630" sldId="320"/>
            <ac:spMk id="27" creationId="{BC4C4868-CB8F-4AF9-9CDB-8108F2C19B67}"/>
          </ac:spMkLst>
        </pc:spChg>
        <pc:spChg chg="add">
          <ac:chgData name="Jessica Roberts" userId="831782ca-6a3f-4cbd-8621-3600d0a72af9" providerId="ADAL" clId="{31EBF87C-2A90-46BD-ABD5-187DFA229C63}" dt="2021-10-07T22:01:24.107" v="1212" actId="26606"/>
          <ac:spMkLst>
            <pc:docMk/>
            <pc:sldMk cId="1249607630" sldId="320"/>
            <ac:spMk id="29" creationId="{375E0459-6403-40CD-989D-56A4407CA12E}"/>
          </ac:spMkLst>
        </pc:spChg>
        <pc:spChg chg="add">
          <ac:chgData name="Jessica Roberts" userId="831782ca-6a3f-4cbd-8621-3600d0a72af9" providerId="ADAL" clId="{31EBF87C-2A90-46BD-ABD5-187DFA229C63}" dt="2021-10-07T22:01:24.107" v="1212" actId="26606"/>
          <ac:spMkLst>
            <pc:docMk/>
            <pc:sldMk cId="1249607630" sldId="320"/>
            <ac:spMk id="31" creationId="{53E5B1A8-3AC9-4BD1-9BBC-78CA94F2D1BA}"/>
          </ac:spMkLst>
        </pc:spChg>
      </pc:sldChg>
      <pc:sldChg chg="addSp modSp add mod setBg modClrScheme chgLayout">
        <pc:chgData name="Jessica Roberts" userId="831782ca-6a3f-4cbd-8621-3600d0a72af9" providerId="ADAL" clId="{31EBF87C-2A90-46BD-ABD5-187DFA229C63}" dt="2021-10-07T21:59:39.322" v="1207" actId="26606"/>
        <pc:sldMkLst>
          <pc:docMk/>
          <pc:sldMk cId="495360697" sldId="321"/>
        </pc:sldMkLst>
        <pc:spChg chg="mod">
          <ac:chgData name="Jessica Roberts" userId="831782ca-6a3f-4cbd-8621-3600d0a72af9" providerId="ADAL" clId="{31EBF87C-2A90-46BD-ABD5-187DFA229C63}" dt="2021-10-07T21:59:39.322" v="1207" actId="26606"/>
          <ac:spMkLst>
            <pc:docMk/>
            <pc:sldMk cId="495360697" sldId="321"/>
            <ac:spMk id="2" creationId="{18DE1C78-D62F-4ED5-91D6-6F1D14EC462B}"/>
          </ac:spMkLst>
        </pc:spChg>
        <pc:spChg chg="mod">
          <ac:chgData name="Jessica Roberts" userId="831782ca-6a3f-4cbd-8621-3600d0a72af9" providerId="ADAL" clId="{31EBF87C-2A90-46BD-ABD5-187DFA229C63}" dt="2021-10-07T21:59:39.322" v="1207" actId="26606"/>
          <ac:spMkLst>
            <pc:docMk/>
            <pc:sldMk cId="495360697" sldId="321"/>
            <ac:spMk id="3" creationId="{AB842F33-AD37-4CF0-AEF3-067F05EFC569}"/>
          </ac:spMkLst>
        </pc:spChg>
        <pc:spChg chg="add">
          <ac:chgData name="Jessica Roberts" userId="831782ca-6a3f-4cbd-8621-3600d0a72af9" providerId="ADAL" clId="{31EBF87C-2A90-46BD-ABD5-187DFA229C63}" dt="2021-10-07T21:59:39.322" v="1207" actId="26606"/>
          <ac:spMkLst>
            <pc:docMk/>
            <pc:sldMk cId="495360697" sldId="321"/>
            <ac:spMk id="8" creationId="{32BC26D8-82FB-445E-AA49-62A77D7C1EE0}"/>
          </ac:spMkLst>
        </pc:spChg>
        <pc:spChg chg="add">
          <ac:chgData name="Jessica Roberts" userId="831782ca-6a3f-4cbd-8621-3600d0a72af9" providerId="ADAL" clId="{31EBF87C-2A90-46BD-ABD5-187DFA229C63}" dt="2021-10-07T21:59:39.322" v="1207" actId="26606"/>
          <ac:spMkLst>
            <pc:docMk/>
            <pc:sldMk cId="495360697" sldId="321"/>
            <ac:spMk id="10" creationId="{CB44330D-EA18-4254-AA95-EB49948539B8}"/>
          </ac:spMkLst>
        </pc:spChg>
      </pc:sldChg>
      <pc:sldChg chg="add del">
        <pc:chgData name="Jessica Roberts" userId="831782ca-6a3f-4cbd-8621-3600d0a72af9" providerId="ADAL" clId="{31EBF87C-2A90-46BD-ABD5-187DFA229C63}" dt="2021-10-07T21:49:09.004" v="1139" actId="47"/>
        <pc:sldMkLst>
          <pc:docMk/>
          <pc:sldMk cId="1509494022" sldId="322"/>
        </pc:sldMkLst>
      </pc:sldChg>
      <pc:sldChg chg="add del">
        <pc:chgData name="Jessica Roberts" userId="831782ca-6a3f-4cbd-8621-3600d0a72af9" providerId="ADAL" clId="{31EBF87C-2A90-46BD-ABD5-187DFA229C63}" dt="2021-10-07T21:48:47.181" v="1137" actId="47"/>
        <pc:sldMkLst>
          <pc:docMk/>
          <pc:sldMk cId="1382832996" sldId="323"/>
        </pc:sldMkLst>
      </pc:sldChg>
      <pc:sldChg chg="addSp delSp modSp add mod setBg modClrScheme chgLayout">
        <pc:chgData name="Jessica Roberts" userId="831782ca-6a3f-4cbd-8621-3600d0a72af9" providerId="ADAL" clId="{31EBF87C-2A90-46BD-ABD5-187DFA229C63}" dt="2021-10-07T22:03:31.336" v="1233" actId="26606"/>
        <pc:sldMkLst>
          <pc:docMk/>
          <pc:sldMk cId="3799861053" sldId="324"/>
        </pc:sldMkLst>
        <pc:spChg chg="mod">
          <ac:chgData name="Jessica Roberts" userId="831782ca-6a3f-4cbd-8621-3600d0a72af9" providerId="ADAL" clId="{31EBF87C-2A90-46BD-ABD5-187DFA229C63}" dt="2021-10-07T22:03:31.336" v="1233" actId="26606"/>
          <ac:spMkLst>
            <pc:docMk/>
            <pc:sldMk cId="3799861053" sldId="324"/>
            <ac:spMk id="2" creationId="{D5888814-F797-4D86-9210-ACEB2D27D098}"/>
          </ac:spMkLst>
        </pc:spChg>
        <pc:spChg chg="add del">
          <ac:chgData name="Jessica Roberts" userId="831782ca-6a3f-4cbd-8621-3600d0a72af9" providerId="ADAL" clId="{31EBF87C-2A90-46BD-ABD5-187DFA229C63}" dt="2021-10-07T22:03:31.336" v="1233" actId="26606"/>
          <ac:spMkLst>
            <pc:docMk/>
            <pc:sldMk cId="3799861053" sldId="324"/>
            <ac:spMk id="7" creationId="{85016AEC-0320-4ED0-8ECB-FE11DDDFE17A}"/>
          </ac:spMkLst>
        </pc:spChg>
        <pc:spChg chg="add del">
          <ac:chgData name="Jessica Roberts" userId="831782ca-6a3f-4cbd-8621-3600d0a72af9" providerId="ADAL" clId="{31EBF87C-2A90-46BD-ABD5-187DFA229C63}" dt="2021-10-07T22:03:31.336" v="1233" actId="26606"/>
          <ac:spMkLst>
            <pc:docMk/>
            <pc:sldMk cId="3799861053" sldId="324"/>
            <ac:spMk id="9" creationId="{D3CDB30C-1F82-41E6-A067-831D6E89184F}"/>
          </ac:spMkLst>
        </pc:spChg>
        <pc:spChg chg="add del">
          <ac:chgData name="Jessica Roberts" userId="831782ca-6a3f-4cbd-8621-3600d0a72af9" providerId="ADAL" clId="{31EBF87C-2A90-46BD-ABD5-187DFA229C63}" dt="2021-10-07T22:03:31.336" v="1233" actId="26606"/>
          <ac:spMkLst>
            <pc:docMk/>
            <pc:sldMk cId="3799861053" sldId="324"/>
            <ac:spMk id="11" creationId="{2DDA86DD-F997-4F66-A87C-5B58AB6D19EC}"/>
          </ac:spMkLst>
        </pc:spChg>
        <pc:spChg chg="add del">
          <ac:chgData name="Jessica Roberts" userId="831782ca-6a3f-4cbd-8621-3600d0a72af9" providerId="ADAL" clId="{31EBF87C-2A90-46BD-ABD5-187DFA229C63}" dt="2021-10-07T22:03:31.336" v="1233" actId="26606"/>
          <ac:spMkLst>
            <pc:docMk/>
            <pc:sldMk cId="3799861053" sldId="324"/>
            <ac:spMk id="13" creationId="{D241B827-437E-40A3-A732-669230D6A5BC}"/>
          </ac:spMkLst>
        </pc:spChg>
        <pc:spChg chg="add">
          <ac:chgData name="Jessica Roberts" userId="831782ca-6a3f-4cbd-8621-3600d0a72af9" providerId="ADAL" clId="{31EBF87C-2A90-46BD-ABD5-187DFA229C63}" dt="2021-10-07T22:03:31.336" v="1233" actId="26606"/>
          <ac:spMkLst>
            <pc:docMk/>
            <pc:sldMk cId="3799861053" sldId="324"/>
            <ac:spMk id="18" creationId="{1B15ED52-F352-441B-82BF-E0EA34836D08}"/>
          </ac:spMkLst>
        </pc:spChg>
        <pc:spChg chg="add">
          <ac:chgData name="Jessica Roberts" userId="831782ca-6a3f-4cbd-8621-3600d0a72af9" providerId="ADAL" clId="{31EBF87C-2A90-46BD-ABD5-187DFA229C63}" dt="2021-10-07T22:03:31.336" v="1233" actId="26606"/>
          <ac:spMkLst>
            <pc:docMk/>
            <pc:sldMk cId="3799861053" sldId="324"/>
            <ac:spMk id="20" creationId="{3B2E3793-BFE6-45A2-9B7B-E18844431C99}"/>
          </ac:spMkLst>
        </pc:spChg>
        <pc:spChg chg="add">
          <ac:chgData name="Jessica Roberts" userId="831782ca-6a3f-4cbd-8621-3600d0a72af9" providerId="ADAL" clId="{31EBF87C-2A90-46BD-ABD5-187DFA229C63}" dt="2021-10-07T22:03:31.336" v="1233" actId="26606"/>
          <ac:spMkLst>
            <pc:docMk/>
            <pc:sldMk cId="3799861053" sldId="324"/>
            <ac:spMk id="22" creationId="{BC4C4868-CB8F-4AF9-9CDB-8108F2C19B67}"/>
          </ac:spMkLst>
        </pc:spChg>
        <pc:spChg chg="add">
          <ac:chgData name="Jessica Roberts" userId="831782ca-6a3f-4cbd-8621-3600d0a72af9" providerId="ADAL" clId="{31EBF87C-2A90-46BD-ABD5-187DFA229C63}" dt="2021-10-07T22:03:31.336" v="1233" actId="26606"/>
          <ac:spMkLst>
            <pc:docMk/>
            <pc:sldMk cId="3799861053" sldId="324"/>
            <ac:spMk id="24" creationId="{375E0459-6403-40CD-989D-56A4407CA12E}"/>
          </ac:spMkLst>
        </pc:spChg>
        <pc:spChg chg="add">
          <ac:chgData name="Jessica Roberts" userId="831782ca-6a3f-4cbd-8621-3600d0a72af9" providerId="ADAL" clId="{31EBF87C-2A90-46BD-ABD5-187DFA229C63}" dt="2021-10-07T22:03:31.336" v="1233" actId="26606"/>
          <ac:spMkLst>
            <pc:docMk/>
            <pc:sldMk cId="3799861053" sldId="324"/>
            <ac:spMk id="26" creationId="{53E5B1A8-3AC9-4BD1-9BBC-78CA94F2D1BA}"/>
          </ac:spMkLst>
        </pc:spChg>
      </pc:sldChg>
      <pc:sldChg chg="addSp modSp add mod setBg">
        <pc:chgData name="Jessica Roberts" userId="831782ca-6a3f-4cbd-8621-3600d0a72af9" providerId="ADAL" clId="{31EBF87C-2A90-46BD-ABD5-187DFA229C63}" dt="2021-10-07T21:58:45.917" v="1203" actId="14100"/>
        <pc:sldMkLst>
          <pc:docMk/>
          <pc:sldMk cId="70154395" sldId="325"/>
        </pc:sldMkLst>
        <pc:spChg chg="add">
          <ac:chgData name="Jessica Roberts" userId="831782ca-6a3f-4cbd-8621-3600d0a72af9" providerId="ADAL" clId="{31EBF87C-2A90-46BD-ABD5-187DFA229C63}" dt="2021-10-07T21:58:37.824" v="1201" actId="26606"/>
          <ac:spMkLst>
            <pc:docMk/>
            <pc:sldMk cId="70154395" sldId="325"/>
            <ac:spMk id="7" creationId="{1500B4A4-B1F1-41EA-886A-B8A210DBCA3B}"/>
          </ac:spMkLst>
        </pc:spChg>
        <pc:spChg chg="add">
          <ac:chgData name="Jessica Roberts" userId="831782ca-6a3f-4cbd-8621-3600d0a72af9" providerId="ADAL" clId="{31EBF87C-2A90-46BD-ABD5-187DFA229C63}" dt="2021-10-07T21:58:37.824" v="1201" actId="26606"/>
          <ac:spMkLst>
            <pc:docMk/>
            <pc:sldMk cId="70154395" sldId="325"/>
            <ac:spMk id="9" creationId="{5E55A99C-0BDC-4DBE-8E40-9FA66F629FA1}"/>
          </ac:spMkLst>
        </pc:spChg>
        <pc:picChg chg="mod">
          <ac:chgData name="Jessica Roberts" userId="831782ca-6a3f-4cbd-8621-3600d0a72af9" providerId="ADAL" clId="{31EBF87C-2A90-46BD-ABD5-187DFA229C63}" dt="2021-10-07T21:58:45.917" v="1203" actId="14100"/>
          <ac:picMkLst>
            <pc:docMk/>
            <pc:sldMk cId="70154395" sldId="325"/>
            <ac:picMk id="2" creationId="{87287EF8-CB1A-4F30-92FB-B0331123F56C}"/>
          </ac:picMkLst>
        </pc:picChg>
      </pc:sldChg>
      <pc:sldChg chg="modSp add mod modClrScheme chgLayout">
        <pc:chgData name="Jessica Roberts" userId="831782ca-6a3f-4cbd-8621-3600d0a72af9" providerId="ADAL" clId="{31EBF87C-2A90-46BD-ABD5-187DFA229C63}" dt="2021-10-07T21:58:30.877" v="1200" actId="14100"/>
        <pc:sldMkLst>
          <pc:docMk/>
          <pc:sldMk cId="867078590" sldId="326"/>
        </pc:sldMkLst>
        <pc:picChg chg="mod">
          <ac:chgData name="Jessica Roberts" userId="831782ca-6a3f-4cbd-8621-3600d0a72af9" providerId="ADAL" clId="{31EBF87C-2A90-46BD-ABD5-187DFA229C63}" dt="2021-10-07T21:58:30.877" v="1200" actId="14100"/>
          <ac:picMkLst>
            <pc:docMk/>
            <pc:sldMk cId="867078590" sldId="326"/>
            <ac:picMk id="2" creationId="{16E72CB9-E31A-4155-91BD-694D9587D696}"/>
          </ac:picMkLst>
        </pc:picChg>
      </pc:sldChg>
      <pc:sldChg chg="add del ord">
        <pc:chgData name="Jessica Roberts" userId="831782ca-6a3f-4cbd-8621-3600d0a72af9" providerId="ADAL" clId="{31EBF87C-2A90-46BD-ABD5-187DFA229C63}" dt="2021-10-07T21:56:24.624" v="1195" actId="47"/>
        <pc:sldMkLst>
          <pc:docMk/>
          <pc:sldMk cId="4158474085" sldId="327"/>
        </pc:sldMkLst>
      </pc:sldChg>
      <pc:sldChg chg="add del">
        <pc:chgData name="Jessica Roberts" userId="831782ca-6a3f-4cbd-8621-3600d0a72af9" providerId="ADAL" clId="{31EBF87C-2A90-46BD-ABD5-187DFA229C63}" dt="2021-10-07T21:46:16.714" v="1131" actId="47"/>
        <pc:sldMkLst>
          <pc:docMk/>
          <pc:sldMk cId="986217571" sldId="328"/>
        </pc:sldMkLst>
      </pc:sldChg>
      <pc:sldChg chg="add del">
        <pc:chgData name="Jessica Roberts" userId="831782ca-6a3f-4cbd-8621-3600d0a72af9" providerId="ADAL" clId="{31EBF87C-2A90-46BD-ABD5-187DFA229C63}" dt="2021-10-07T21:41:43.915" v="1102" actId="47"/>
        <pc:sldMkLst>
          <pc:docMk/>
          <pc:sldMk cId="644524184" sldId="329"/>
        </pc:sldMkLst>
      </pc:sldChg>
      <pc:sldChg chg="add del">
        <pc:chgData name="Jessica Roberts" userId="831782ca-6a3f-4cbd-8621-3600d0a72af9" providerId="ADAL" clId="{31EBF87C-2A90-46BD-ABD5-187DFA229C63}" dt="2021-10-07T21:39:47.816" v="1092" actId="47"/>
        <pc:sldMkLst>
          <pc:docMk/>
          <pc:sldMk cId="310740926" sldId="330"/>
        </pc:sldMkLst>
      </pc:sldChg>
      <pc:sldChg chg="add del">
        <pc:chgData name="Jessica Roberts" userId="831782ca-6a3f-4cbd-8621-3600d0a72af9" providerId="ADAL" clId="{31EBF87C-2A90-46BD-ABD5-187DFA229C63}" dt="2021-10-07T21:38:26.456" v="1086" actId="47"/>
        <pc:sldMkLst>
          <pc:docMk/>
          <pc:sldMk cId="331701333" sldId="331"/>
        </pc:sldMkLst>
      </pc:sldChg>
      <pc:sldChg chg="del">
        <pc:chgData name="Jessica Roberts" userId="831782ca-6a3f-4cbd-8621-3600d0a72af9" providerId="ADAL" clId="{31EBF87C-2A90-46BD-ABD5-187DFA229C63}" dt="2021-10-07T20:55:49.352" v="779" actId="47"/>
        <pc:sldMkLst>
          <pc:docMk/>
          <pc:sldMk cId="1853098359" sldId="334"/>
        </pc:sldMkLst>
      </pc:sldChg>
      <pc:sldChg chg="del">
        <pc:chgData name="Jessica Roberts" userId="831782ca-6a3f-4cbd-8621-3600d0a72af9" providerId="ADAL" clId="{31EBF87C-2A90-46BD-ABD5-187DFA229C63}" dt="2021-10-07T20:55:51.369" v="780" actId="47"/>
        <pc:sldMkLst>
          <pc:docMk/>
          <pc:sldMk cId="3253117241" sldId="335"/>
        </pc:sldMkLst>
      </pc:sldChg>
      <pc:sldChg chg="del">
        <pc:chgData name="Jessica Roberts" userId="831782ca-6a3f-4cbd-8621-3600d0a72af9" providerId="ADAL" clId="{31EBF87C-2A90-46BD-ABD5-187DFA229C63}" dt="2021-10-07T20:54:27.272" v="737" actId="47"/>
        <pc:sldMkLst>
          <pc:docMk/>
          <pc:sldMk cId="704947139" sldId="336"/>
        </pc:sldMkLst>
      </pc:sldChg>
      <pc:sldChg chg="del">
        <pc:chgData name="Jessica Roberts" userId="831782ca-6a3f-4cbd-8621-3600d0a72af9" providerId="ADAL" clId="{31EBF87C-2A90-46BD-ABD5-187DFA229C63}" dt="2021-10-07T20:49:51.995" v="519" actId="47"/>
        <pc:sldMkLst>
          <pc:docMk/>
          <pc:sldMk cId="1402163714" sldId="337"/>
        </pc:sldMkLst>
      </pc:sldChg>
      <pc:sldChg chg="del">
        <pc:chgData name="Jessica Roberts" userId="831782ca-6a3f-4cbd-8621-3600d0a72af9" providerId="ADAL" clId="{31EBF87C-2A90-46BD-ABD5-187DFA229C63}" dt="2021-10-07T20:55:44.314" v="776" actId="47"/>
        <pc:sldMkLst>
          <pc:docMk/>
          <pc:sldMk cId="3951870584" sldId="338"/>
        </pc:sldMkLst>
      </pc:sldChg>
      <pc:sldChg chg="del">
        <pc:chgData name="Jessica Roberts" userId="831782ca-6a3f-4cbd-8621-3600d0a72af9" providerId="ADAL" clId="{31EBF87C-2A90-46BD-ABD5-187DFA229C63}" dt="2021-10-07T20:55:46.649" v="778" actId="47"/>
        <pc:sldMkLst>
          <pc:docMk/>
          <pc:sldMk cId="542622769" sldId="339"/>
        </pc:sldMkLst>
      </pc:sldChg>
      <pc:sldChg chg="del">
        <pc:chgData name="Jessica Roberts" userId="831782ca-6a3f-4cbd-8621-3600d0a72af9" providerId="ADAL" clId="{31EBF87C-2A90-46BD-ABD5-187DFA229C63}" dt="2021-10-07T21:00:04.308" v="804" actId="47"/>
        <pc:sldMkLst>
          <pc:docMk/>
          <pc:sldMk cId="2048740886" sldId="340"/>
        </pc:sldMkLst>
      </pc:sldChg>
      <pc:sldChg chg="del">
        <pc:chgData name="Jessica Roberts" userId="831782ca-6a3f-4cbd-8621-3600d0a72af9" providerId="ADAL" clId="{31EBF87C-2A90-46BD-ABD5-187DFA229C63}" dt="2021-10-07T20:56:55.238" v="793" actId="47"/>
        <pc:sldMkLst>
          <pc:docMk/>
          <pc:sldMk cId="3288378648" sldId="341"/>
        </pc:sldMkLst>
      </pc:sldChg>
      <pc:sldChg chg="del">
        <pc:chgData name="Jessica Roberts" userId="831782ca-6a3f-4cbd-8621-3600d0a72af9" providerId="ADAL" clId="{31EBF87C-2A90-46BD-ABD5-187DFA229C63}" dt="2021-10-07T21:01:19.772" v="817" actId="47"/>
        <pc:sldMkLst>
          <pc:docMk/>
          <pc:sldMk cId="2027951175" sldId="342"/>
        </pc:sldMkLst>
      </pc:sldChg>
      <pc:sldChg chg="del">
        <pc:chgData name="Jessica Roberts" userId="831782ca-6a3f-4cbd-8621-3600d0a72af9" providerId="ADAL" clId="{31EBF87C-2A90-46BD-ABD5-187DFA229C63}" dt="2021-10-07T20:57:09.619" v="794" actId="47"/>
        <pc:sldMkLst>
          <pc:docMk/>
          <pc:sldMk cId="3628985498" sldId="343"/>
        </pc:sldMkLst>
      </pc:sldChg>
      <pc:sldChg chg="del">
        <pc:chgData name="Jessica Roberts" userId="831782ca-6a3f-4cbd-8621-3600d0a72af9" providerId="ADAL" clId="{31EBF87C-2A90-46BD-ABD5-187DFA229C63}" dt="2021-10-07T21:01:23.538" v="818" actId="47"/>
        <pc:sldMkLst>
          <pc:docMk/>
          <pc:sldMk cId="64874840" sldId="344"/>
        </pc:sldMkLst>
      </pc:sldChg>
      <pc:sldChg chg="del">
        <pc:chgData name="Jessica Roberts" userId="831782ca-6a3f-4cbd-8621-3600d0a72af9" providerId="ADAL" clId="{31EBF87C-2A90-46BD-ABD5-187DFA229C63}" dt="2021-10-07T20:57:44.109" v="796" actId="47"/>
        <pc:sldMkLst>
          <pc:docMk/>
          <pc:sldMk cId="1048351383" sldId="345"/>
        </pc:sldMkLst>
      </pc:sldChg>
      <pc:sldChg chg="delSp mod ord">
        <pc:chgData name="Jessica Roberts" userId="831782ca-6a3f-4cbd-8621-3600d0a72af9" providerId="ADAL" clId="{31EBF87C-2A90-46BD-ABD5-187DFA229C63}" dt="2021-10-07T22:14:06.142" v="1248" actId="478"/>
        <pc:sldMkLst>
          <pc:docMk/>
          <pc:sldMk cId="373990769" sldId="346"/>
        </pc:sldMkLst>
        <pc:spChg chg="del">
          <ac:chgData name="Jessica Roberts" userId="831782ca-6a3f-4cbd-8621-3600d0a72af9" providerId="ADAL" clId="{31EBF87C-2A90-46BD-ABD5-187DFA229C63}" dt="2021-10-07T22:14:06.142" v="1248" actId="478"/>
          <ac:spMkLst>
            <pc:docMk/>
            <pc:sldMk cId="373990769" sldId="346"/>
            <ac:spMk id="3" creationId="{93871044-9D2C-42D1-8B31-E3D6F11C6013}"/>
          </ac:spMkLst>
        </pc:spChg>
        <pc:picChg chg="del">
          <ac:chgData name="Jessica Roberts" userId="831782ca-6a3f-4cbd-8621-3600d0a72af9" providerId="ADAL" clId="{31EBF87C-2A90-46BD-ABD5-187DFA229C63}" dt="2021-10-07T22:14:00.338" v="1247" actId="478"/>
          <ac:picMkLst>
            <pc:docMk/>
            <pc:sldMk cId="373990769" sldId="346"/>
            <ac:picMk id="6" creationId="{D5FB46F2-DC98-4672-9B9B-6B7F196AAC52}"/>
          </ac:picMkLst>
        </pc:picChg>
      </pc:sldChg>
      <pc:sldChg chg="del">
        <pc:chgData name="Jessica Roberts" userId="831782ca-6a3f-4cbd-8621-3600d0a72af9" providerId="ADAL" clId="{31EBF87C-2A90-46BD-ABD5-187DFA229C63}" dt="2021-10-07T20:57:36.089" v="795" actId="47"/>
        <pc:sldMkLst>
          <pc:docMk/>
          <pc:sldMk cId="3437556005" sldId="348"/>
        </pc:sldMkLst>
      </pc:sldChg>
      <pc:sldChg chg="del">
        <pc:chgData name="Jessica Roberts" userId="831782ca-6a3f-4cbd-8621-3600d0a72af9" providerId="ADAL" clId="{31EBF87C-2A90-46BD-ABD5-187DFA229C63}" dt="2021-10-07T21:01:27.051" v="819" actId="47"/>
        <pc:sldMkLst>
          <pc:docMk/>
          <pc:sldMk cId="4240550228" sldId="349"/>
        </pc:sldMkLst>
      </pc:sldChg>
      <pc:sldChg chg="del">
        <pc:chgData name="Jessica Roberts" userId="831782ca-6a3f-4cbd-8621-3600d0a72af9" providerId="ADAL" clId="{31EBF87C-2A90-46BD-ABD5-187DFA229C63}" dt="2021-10-07T22:16:23.883" v="1255" actId="47"/>
        <pc:sldMkLst>
          <pc:docMk/>
          <pc:sldMk cId="1666395464" sldId="350"/>
        </pc:sldMkLst>
      </pc:sldChg>
      <pc:sldChg chg="del">
        <pc:chgData name="Jessica Roberts" userId="831782ca-6a3f-4cbd-8621-3600d0a72af9" providerId="ADAL" clId="{31EBF87C-2A90-46BD-ABD5-187DFA229C63}" dt="2021-10-07T20:54:07.486" v="736" actId="47"/>
        <pc:sldMkLst>
          <pc:docMk/>
          <pc:sldMk cId="1885953793" sldId="352"/>
        </pc:sldMkLst>
      </pc:sldChg>
      <pc:sldChg chg="del">
        <pc:chgData name="Jessica Roberts" userId="831782ca-6a3f-4cbd-8621-3600d0a72af9" providerId="ADAL" clId="{31EBF87C-2A90-46BD-ABD5-187DFA229C63}" dt="2021-10-07T20:56:11.551" v="782" actId="47"/>
        <pc:sldMkLst>
          <pc:docMk/>
          <pc:sldMk cId="1378649739" sldId="353"/>
        </pc:sldMkLst>
      </pc:sldChg>
      <pc:sldChg chg="del">
        <pc:chgData name="Jessica Roberts" userId="831782ca-6a3f-4cbd-8621-3600d0a72af9" providerId="ADAL" clId="{31EBF87C-2A90-46BD-ABD5-187DFA229C63}" dt="2021-10-07T20:56:32.645" v="788" actId="47"/>
        <pc:sldMkLst>
          <pc:docMk/>
          <pc:sldMk cId="2290261587" sldId="354"/>
        </pc:sldMkLst>
      </pc:sldChg>
      <pc:sldChg chg="del">
        <pc:chgData name="Jessica Roberts" userId="831782ca-6a3f-4cbd-8621-3600d0a72af9" providerId="ADAL" clId="{31EBF87C-2A90-46BD-ABD5-187DFA229C63}" dt="2021-10-07T20:56:14.136" v="784" actId="47"/>
        <pc:sldMkLst>
          <pc:docMk/>
          <pc:sldMk cId="3199992251" sldId="355"/>
        </pc:sldMkLst>
      </pc:sldChg>
      <pc:sldChg chg="del">
        <pc:chgData name="Jessica Roberts" userId="831782ca-6a3f-4cbd-8621-3600d0a72af9" providerId="ADAL" clId="{31EBF87C-2A90-46BD-ABD5-187DFA229C63}" dt="2021-10-07T20:55:01.508" v="750" actId="47"/>
        <pc:sldMkLst>
          <pc:docMk/>
          <pc:sldMk cId="1743379574" sldId="356"/>
        </pc:sldMkLst>
      </pc:sldChg>
      <pc:sldChg chg="del">
        <pc:chgData name="Jessica Roberts" userId="831782ca-6a3f-4cbd-8621-3600d0a72af9" providerId="ADAL" clId="{31EBF87C-2A90-46BD-ABD5-187DFA229C63}" dt="2021-10-07T20:55:41.985" v="775" actId="47"/>
        <pc:sldMkLst>
          <pc:docMk/>
          <pc:sldMk cId="656969255" sldId="357"/>
        </pc:sldMkLst>
      </pc:sldChg>
      <pc:sldChg chg="del">
        <pc:chgData name="Jessica Roberts" userId="831782ca-6a3f-4cbd-8621-3600d0a72af9" providerId="ADAL" clId="{31EBF87C-2A90-46BD-ABD5-187DFA229C63}" dt="2021-10-07T20:56:45.909" v="791" actId="47"/>
        <pc:sldMkLst>
          <pc:docMk/>
          <pc:sldMk cId="2438850171" sldId="410"/>
        </pc:sldMkLst>
      </pc:sldChg>
      <pc:sldChg chg="del">
        <pc:chgData name="Jessica Roberts" userId="831782ca-6a3f-4cbd-8621-3600d0a72af9" providerId="ADAL" clId="{31EBF87C-2A90-46BD-ABD5-187DFA229C63}" dt="2021-10-07T20:56:53.643" v="792" actId="47"/>
        <pc:sldMkLst>
          <pc:docMk/>
          <pc:sldMk cId="1469880732" sldId="411"/>
        </pc:sldMkLst>
      </pc:sldChg>
      <pc:sldChg chg="del">
        <pc:chgData name="Jessica Roberts" userId="831782ca-6a3f-4cbd-8621-3600d0a72af9" providerId="ADAL" clId="{31EBF87C-2A90-46BD-ABD5-187DFA229C63}" dt="2021-10-07T20:54:45.941" v="742" actId="47"/>
        <pc:sldMkLst>
          <pc:docMk/>
          <pc:sldMk cId="976430917" sldId="412"/>
        </pc:sldMkLst>
      </pc:sldChg>
      <pc:sldChg chg="del">
        <pc:chgData name="Jessica Roberts" userId="831782ca-6a3f-4cbd-8621-3600d0a72af9" providerId="ADAL" clId="{31EBF87C-2A90-46BD-ABD5-187DFA229C63}" dt="2021-10-07T20:55:45.232" v="777" actId="47"/>
        <pc:sldMkLst>
          <pc:docMk/>
          <pc:sldMk cId="3024614645" sldId="413"/>
        </pc:sldMkLst>
      </pc:sldChg>
      <pc:sldChg chg="del">
        <pc:chgData name="Jessica Roberts" userId="831782ca-6a3f-4cbd-8621-3600d0a72af9" providerId="ADAL" clId="{31EBF87C-2A90-46BD-ABD5-187DFA229C63}" dt="2021-10-07T20:55:28.908" v="765" actId="47"/>
        <pc:sldMkLst>
          <pc:docMk/>
          <pc:sldMk cId="3331566106" sldId="417"/>
        </pc:sldMkLst>
      </pc:sldChg>
      <pc:sldChg chg="add del">
        <pc:chgData name="Jessica Roberts" userId="831782ca-6a3f-4cbd-8621-3600d0a72af9" providerId="ADAL" clId="{31EBF87C-2A90-46BD-ABD5-187DFA229C63}" dt="2021-10-07T20:58:08.681" v="799" actId="47"/>
        <pc:sldMkLst>
          <pc:docMk/>
          <pc:sldMk cId="1936380478" sldId="418"/>
        </pc:sldMkLst>
      </pc:sldChg>
      <pc:sldChg chg="delSp del">
        <pc:chgData name="Jessica Roberts" userId="831782ca-6a3f-4cbd-8621-3600d0a72af9" providerId="ADAL" clId="{31EBF87C-2A90-46BD-ABD5-187DFA229C63}" dt="2021-10-07T22:19:09.877" v="1287" actId="47"/>
        <pc:sldMkLst>
          <pc:docMk/>
          <pc:sldMk cId="3684920872" sldId="423"/>
        </pc:sldMkLst>
        <pc:picChg chg="del">
          <ac:chgData name="Jessica Roberts" userId="831782ca-6a3f-4cbd-8621-3600d0a72af9" providerId="ADAL" clId="{31EBF87C-2A90-46BD-ABD5-187DFA229C63}" dt="2021-10-07T20:59:47.512" v="801" actId="478"/>
          <ac:picMkLst>
            <pc:docMk/>
            <pc:sldMk cId="3684920872" sldId="423"/>
            <ac:picMk id="6" creationId="{D5FB46F2-DC98-4672-9B9B-6B7F196AAC52}"/>
          </ac:picMkLst>
        </pc:picChg>
      </pc:sldChg>
      <pc:sldChg chg="del">
        <pc:chgData name="Jessica Roberts" userId="831782ca-6a3f-4cbd-8621-3600d0a72af9" providerId="ADAL" clId="{31EBF87C-2A90-46BD-ABD5-187DFA229C63}" dt="2021-10-07T20:56:34.227" v="789" actId="47"/>
        <pc:sldMkLst>
          <pc:docMk/>
          <pc:sldMk cId="1895244084" sldId="424"/>
        </pc:sldMkLst>
      </pc:sldChg>
      <pc:sldChg chg="del">
        <pc:chgData name="Jessica Roberts" userId="831782ca-6a3f-4cbd-8621-3600d0a72af9" providerId="ADAL" clId="{31EBF87C-2A90-46BD-ABD5-187DFA229C63}" dt="2021-10-07T20:54:49.376" v="744" actId="47"/>
        <pc:sldMkLst>
          <pc:docMk/>
          <pc:sldMk cId="2941325863" sldId="425"/>
        </pc:sldMkLst>
      </pc:sldChg>
      <pc:sldChg chg="del">
        <pc:chgData name="Jessica Roberts" userId="831782ca-6a3f-4cbd-8621-3600d0a72af9" providerId="ADAL" clId="{31EBF87C-2A90-46BD-ABD5-187DFA229C63}" dt="2021-10-07T20:54:28.838" v="738" actId="47"/>
        <pc:sldMkLst>
          <pc:docMk/>
          <pc:sldMk cId="735461529" sldId="427"/>
        </pc:sldMkLst>
      </pc:sldChg>
      <pc:sldChg chg="del">
        <pc:chgData name="Jessica Roberts" userId="831782ca-6a3f-4cbd-8621-3600d0a72af9" providerId="ADAL" clId="{31EBF87C-2A90-46BD-ABD5-187DFA229C63}" dt="2021-10-07T20:56:39.144" v="790" actId="47"/>
        <pc:sldMkLst>
          <pc:docMk/>
          <pc:sldMk cId="1454212257" sldId="428"/>
        </pc:sldMkLst>
      </pc:sldChg>
      <pc:sldChg chg="del">
        <pc:chgData name="Jessica Roberts" userId="831782ca-6a3f-4cbd-8621-3600d0a72af9" providerId="ADAL" clId="{31EBF87C-2A90-46BD-ABD5-187DFA229C63}" dt="2021-10-07T21:00:17.193" v="807" actId="47"/>
        <pc:sldMkLst>
          <pc:docMk/>
          <pc:sldMk cId="4231004331" sldId="429"/>
        </pc:sldMkLst>
      </pc:sldChg>
      <pc:sldChg chg="del">
        <pc:chgData name="Jessica Roberts" userId="831782ca-6a3f-4cbd-8621-3600d0a72af9" providerId="ADAL" clId="{31EBF87C-2A90-46BD-ABD5-187DFA229C63}" dt="2021-10-07T20:59:59.038" v="802" actId="47"/>
        <pc:sldMkLst>
          <pc:docMk/>
          <pc:sldMk cId="1092306431" sldId="430"/>
        </pc:sldMkLst>
      </pc:sldChg>
      <pc:sldChg chg="del">
        <pc:chgData name="Jessica Roberts" userId="831782ca-6a3f-4cbd-8621-3600d0a72af9" providerId="ADAL" clId="{31EBF87C-2A90-46BD-ABD5-187DFA229C63}" dt="2021-10-07T21:00:06.987" v="805" actId="47"/>
        <pc:sldMkLst>
          <pc:docMk/>
          <pc:sldMk cId="3821191059" sldId="431"/>
        </pc:sldMkLst>
      </pc:sldChg>
      <pc:sldChg chg="del">
        <pc:chgData name="Jessica Roberts" userId="831782ca-6a3f-4cbd-8621-3600d0a72af9" providerId="ADAL" clId="{31EBF87C-2A90-46BD-ABD5-187DFA229C63}" dt="2021-10-07T21:00:01.347" v="803" actId="47"/>
        <pc:sldMkLst>
          <pc:docMk/>
          <pc:sldMk cId="2769942780" sldId="432"/>
        </pc:sldMkLst>
      </pc:sldChg>
      <pc:sldChg chg="delSp modSp mod">
        <pc:chgData name="Jessica Roberts" userId="831782ca-6a3f-4cbd-8621-3600d0a72af9" providerId="ADAL" clId="{31EBF87C-2A90-46BD-ABD5-187DFA229C63}" dt="2021-10-07T22:18:41.930" v="1284" actId="20577"/>
        <pc:sldMkLst>
          <pc:docMk/>
          <pc:sldMk cId="3282889186" sldId="433"/>
        </pc:sldMkLst>
        <pc:spChg chg="mod">
          <ac:chgData name="Jessica Roberts" userId="831782ca-6a3f-4cbd-8621-3600d0a72af9" providerId="ADAL" clId="{31EBF87C-2A90-46BD-ABD5-187DFA229C63}" dt="2021-10-07T22:18:41.930" v="1284" actId="20577"/>
          <ac:spMkLst>
            <pc:docMk/>
            <pc:sldMk cId="3282889186" sldId="433"/>
            <ac:spMk id="9" creationId="{EFEFC907-2868-4047-8C00-0969D8039C02}"/>
          </ac:spMkLst>
        </pc:spChg>
        <pc:picChg chg="del">
          <ac:chgData name="Jessica Roberts" userId="831782ca-6a3f-4cbd-8621-3600d0a72af9" providerId="ADAL" clId="{31EBF87C-2A90-46BD-ABD5-187DFA229C63}" dt="2021-10-07T22:17:54.295" v="1256" actId="478"/>
          <ac:picMkLst>
            <pc:docMk/>
            <pc:sldMk cId="3282889186" sldId="433"/>
            <ac:picMk id="6" creationId="{D5FB46F2-DC98-4672-9B9B-6B7F196AAC52}"/>
          </ac:picMkLst>
        </pc:picChg>
        <pc:picChg chg="del">
          <ac:chgData name="Jessica Roberts" userId="831782ca-6a3f-4cbd-8621-3600d0a72af9" providerId="ADAL" clId="{31EBF87C-2A90-46BD-ABD5-187DFA229C63}" dt="2021-10-07T22:18:11.440" v="1257" actId="478"/>
          <ac:picMkLst>
            <pc:docMk/>
            <pc:sldMk cId="3282889186" sldId="433"/>
            <ac:picMk id="10" creationId="{1F6C941F-43C4-4BAA-B431-D6F901E0DAFB}"/>
          </ac:picMkLst>
        </pc:picChg>
      </pc:sldChg>
      <pc:sldChg chg="del">
        <pc:chgData name="Jessica Roberts" userId="831782ca-6a3f-4cbd-8621-3600d0a72af9" providerId="ADAL" clId="{31EBF87C-2A90-46BD-ABD5-187DFA229C63}" dt="2021-10-07T21:00:18.741" v="808" actId="47"/>
        <pc:sldMkLst>
          <pc:docMk/>
          <pc:sldMk cId="1022934236" sldId="434"/>
        </pc:sldMkLst>
      </pc:sldChg>
      <pc:sldChg chg="del">
        <pc:chgData name="Jessica Roberts" userId="831782ca-6a3f-4cbd-8621-3600d0a72af9" providerId="ADAL" clId="{31EBF87C-2A90-46BD-ABD5-187DFA229C63}" dt="2021-10-07T22:14:26.004" v="1249" actId="47"/>
        <pc:sldMkLst>
          <pc:docMk/>
          <pc:sldMk cId="2863898300" sldId="436"/>
        </pc:sldMkLst>
      </pc:sldChg>
      <pc:sldChg chg="del">
        <pc:chgData name="Jessica Roberts" userId="831782ca-6a3f-4cbd-8621-3600d0a72af9" providerId="ADAL" clId="{31EBF87C-2A90-46BD-ABD5-187DFA229C63}" dt="2021-10-07T22:14:28.277" v="1250" actId="47"/>
        <pc:sldMkLst>
          <pc:docMk/>
          <pc:sldMk cId="3459690960" sldId="437"/>
        </pc:sldMkLst>
      </pc:sldChg>
      <pc:sldChg chg="del">
        <pc:chgData name="Jessica Roberts" userId="831782ca-6a3f-4cbd-8621-3600d0a72af9" providerId="ADAL" clId="{31EBF87C-2A90-46BD-ABD5-187DFA229C63}" dt="2021-10-07T22:14:54.637" v="1251" actId="47"/>
        <pc:sldMkLst>
          <pc:docMk/>
          <pc:sldMk cId="3826195347" sldId="438"/>
        </pc:sldMkLst>
      </pc:sldChg>
      <pc:sldChg chg="del">
        <pc:chgData name="Jessica Roberts" userId="831782ca-6a3f-4cbd-8621-3600d0a72af9" providerId="ADAL" clId="{31EBF87C-2A90-46BD-ABD5-187DFA229C63}" dt="2021-10-07T22:14:58.446" v="1252" actId="47"/>
        <pc:sldMkLst>
          <pc:docMk/>
          <pc:sldMk cId="3310025933" sldId="440"/>
        </pc:sldMkLst>
      </pc:sldChg>
      <pc:sldChg chg="del">
        <pc:chgData name="Jessica Roberts" userId="831782ca-6a3f-4cbd-8621-3600d0a72af9" providerId="ADAL" clId="{31EBF87C-2A90-46BD-ABD5-187DFA229C63}" dt="2021-10-07T22:15:00.185" v="1253" actId="47"/>
        <pc:sldMkLst>
          <pc:docMk/>
          <pc:sldMk cId="50119560" sldId="441"/>
        </pc:sldMkLst>
      </pc:sldChg>
      <pc:sldChg chg="del">
        <pc:chgData name="Jessica Roberts" userId="831782ca-6a3f-4cbd-8621-3600d0a72af9" providerId="ADAL" clId="{31EBF87C-2A90-46BD-ABD5-187DFA229C63}" dt="2021-10-07T22:15:02.081" v="1254" actId="47"/>
        <pc:sldMkLst>
          <pc:docMk/>
          <pc:sldMk cId="529393889" sldId="442"/>
        </pc:sldMkLst>
      </pc:sldChg>
      <pc:sldChg chg="del">
        <pc:chgData name="Jessica Roberts" userId="831782ca-6a3f-4cbd-8621-3600d0a72af9" providerId="ADAL" clId="{31EBF87C-2A90-46BD-ABD5-187DFA229C63}" dt="2021-10-07T22:21:38.840" v="1327" actId="47"/>
        <pc:sldMkLst>
          <pc:docMk/>
          <pc:sldMk cId="2555895751" sldId="445"/>
        </pc:sldMkLst>
      </pc:sldChg>
      <pc:sldChg chg="del">
        <pc:chgData name="Jessica Roberts" userId="831782ca-6a3f-4cbd-8621-3600d0a72af9" providerId="ADAL" clId="{31EBF87C-2A90-46BD-ABD5-187DFA229C63}" dt="2021-10-07T22:21:45.766" v="1328" actId="47"/>
        <pc:sldMkLst>
          <pc:docMk/>
          <pc:sldMk cId="565065767" sldId="446"/>
        </pc:sldMkLst>
      </pc:sldChg>
      <pc:sldChg chg="del">
        <pc:chgData name="Jessica Roberts" userId="831782ca-6a3f-4cbd-8621-3600d0a72af9" providerId="ADAL" clId="{31EBF87C-2A90-46BD-ABD5-187DFA229C63}" dt="2021-10-07T22:21:55.522" v="1329" actId="47"/>
        <pc:sldMkLst>
          <pc:docMk/>
          <pc:sldMk cId="185105231" sldId="448"/>
        </pc:sldMkLst>
      </pc:sldChg>
      <pc:sldChg chg="ord">
        <pc:chgData name="Jessica Roberts" userId="831782ca-6a3f-4cbd-8621-3600d0a72af9" providerId="ADAL" clId="{31EBF87C-2A90-46BD-ABD5-187DFA229C63}" dt="2021-10-07T22:22:16.595" v="1331"/>
        <pc:sldMkLst>
          <pc:docMk/>
          <pc:sldMk cId="3230058451" sldId="449"/>
        </pc:sldMkLst>
      </pc:sldChg>
      <pc:sldChg chg="del">
        <pc:chgData name="Jessica Roberts" userId="831782ca-6a3f-4cbd-8621-3600d0a72af9" providerId="ADAL" clId="{31EBF87C-2A90-46BD-ABD5-187DFA229C63}" dt="2021-10-07T22:23:22.165" v="1339" actId="47"/>
        <pc:sldMkLst>
          <pc:docMk/>
          <pc:sldMk cId="3683655576" sldId="450"/>
        </pc:sldMkLst>
      </pc:sldChg>
      <pc:sldChg chg="ord">
        <pc:chgData name="Jessica Roberts" userId="831782ca-6a3f-4cbd-8621-3600d0a72af9" providerId="ADAL" clId="{31EBF87C-2A90-46BD-ABD5-187DFA229C63}" dt="2021-10-07T22:23:44.566" v="1341"/>
        <pc:sldMkLst>
          <pc:docMk/>
          <pc:sldMk cId="450158892" sldId="451"/>
        </pc:sldMkLst>
      </pc:sldChg>
      <pc:sldChg chg="del">
        <pc:chgData name="Jessica Roberts" userId="831782ca-6a3f-4cbd-8621-3600d0a72af9" providerId="ADAL" clId="{31EBF87C-2A90-46BD-ABD5-187DFA229C63}" dt="2021-10-07T22:23:11.744" v="1338" actId="47"/>
        <pc:sldMkLst>
          <pc:docMk/>
          <pc:sldMk cId="2156275760" sldId="453"/>
        </pc:sldMkLst>
      </pc:sldChg>
      <pc:sldChg chg="del">
        <pc:chgData name="Jessica Roberts" userId="831782ca-6a3f-4cbd-8621-3600d0a72af9" providerId="ADAL" clId="{31EBF87C-2A90-46BD-ABD5-187DFA229C63}" dt="2021-10-07T22:23:09.375" v="1337" actId="47"/>
        <pc:sldMkLst>
          <pc:docMk/>
          <pc:sldMk cId="1381642437" sldId="454"/>
        </pc:sldMkLst>
      </pc:sldChg>
      <pc:sldChg chg="del">
        <pc:chgData name="Jessica Roberts" userId="831782ca-6a3f-4cbd-8621-3600d0a72af9" providerId="ADAL" clId="{31EBF87C-2A90-46BD-ABD5-187DFA229C63}" dt="2021-10-07T22:22:34.085" v="1333" actId="47"/>
        <pc:sldMkLst>
          <pc:docMk/>
          <pc:sldMk cId="1368737851" sldId="455"/>
        </pc:sldMkLst>
      </pc:sldChg>
      <pc:sldChg chg="del">
        <pc:chgData name="Jessica Roberts" userId="831782ca-6a3f-4cbd-8621-3600d0a72af9" providerId="ADAL" clId="{31EBF87C-2A90-46BD-ABD5-187DFA229C63}" dt="2021-10-07T22:22:30.933" v="1332" actId="47"/>
        <pc:sldMkLst>
          <pc:docMk/>
          <pc:sldMk cId="1083168207" sldId="456"/>
        </pc:sldMkLst>
      </pc:sldChg>
      <pc:sldChg chg="del">
        <pc:chgData name="Jessica Roberts" userId="831782ca-6a3f-4cbd-8621-3600d0a72af9" providerId="ADAL" clId="{31EBF87C-2A90-46BD-ABD5-187DFA229C63}" dt="2021-10-07T22:23:03.784" v="1336" actId="47"/>
        <pc:sldMkLst>
          <pc:docMk/>
          <pc:sldMk cId="856294601" sldId="457"/>
        </pc:sldMkLst>
      </pc:sldChg>
      <pc:sldChg chg="del">
        <pc:chgData name="Jessica Roberts" userId="831782ca-6a3f-4cbd-8621-3600d0a72af9" providerId="ADAL" clId="{31EBF87C-2A90-46BD-ABD5-187DFA229C63}" dt="2021-10-07T22:23:01.751" v="1335" actId="47"/>
        <pc:sldMkLst>
          <pc:docMk/>
          <pc:sldMk cId="1621803425" sldId="458"/>
        </pc:sldMkLst>
      </pc:sldChg>
      <pc:sldChg chg="del">
        <pc:chgData name="Jessica Roberts" userId="831782ca-6a3f-4cbd-8621-3600d0a72af9" providerId="ADAL" clId="{31EBF87C-2A90-46BD-ABD5-187DFA229C63}" dt="2021-10-07T22:23:00.413" v="1334" actId="47"/>
        <pc:sldMkLst>
          <pc:docMk/>
          <pc:sldMk cId="985520152" sldId="459"/>
        </pc:sldMkLst>
      </pc:sldChg>
      <pc:sldChg chg="del">
        <pc:chgData name="Jessica Roberts" userId="831782ca-6a3f-4cbd-8621-3600d0a72af9" providerId="ADAL" clId="{31EBF87C-2A90-46BD-ABD5-187DFA229C63}" dt="2021-10-07T21:00:23.733" v="816" actId="47"/>
        <pc:sldMkLst>
          <pc:docMk/>
          <pc:sldMk cId="967263724" sldId="461"/>
        </pc:sldMkLst>
      </pc:sldChg>
      <pc:sldChg chg="del">
        <pc:chgData name="Jessica Roberts" userId="831782ca-6a3f-4cbd-8621-3600d0a72af9" providerId="ADAL" clId="{31EBF87C-2A90-46BD-ABD5-187DFA229C63}" dt="2021-10-07T21:00:23.451" v="815" actId="47"/>
        <pc:sldMkLst>
          <pc:docMk/>
          <pc:sldMk cId="3075918905" sldId="462"/>
        </pc:sldMkLst>
      </pc:sldChg>
      <pc:sldChg chg="del">
        <pc:chgData name="Jessica Roberts" userId="831782ca-6a3f-4cbd-8621-3600d0a72af9" providerId="ADAL" clId="{31EBF87C-2A90-46BD-ABD5-187DFA229C63}" dt="2021-10-07T21:00:23.106" v="814" actId="47"/>
        <pc:sldMkLst>
          <pc:docMk/>
          <pc:sldMk cId="4254627103" sldId="463"/>
        </pc:sldMkLst>
      </pc:sldChg>
      <pc:sldChg chg="del">
        <pc:chgData name="Jessica Roberts" userId="831782ca-6a3f-4cbd-8621-3600d0a72af9" providerId="ADAL" clId="{31EBF87C-2A90-46BD-ABD5-187DFA229C63}" dt="2021-10-07T21:00:22.568" v="813" actId="47"/>
        <pc:sldMkLst>
          <pc:docMk/>
          <pc:sldMk cId="3446359377" sldId="464"/>
        </pc:sldMkLst>
      </pc:sldChg>
      <pc:sldChg chg="del">
        <pc:chgData name="Jessica Roberts" userId="831782ca-6a3f-4cbd-8621-3600d0a72af9" providerId="ADAL" clId="{31EBF87C-2A90-46BD-ABD5-187DFA229C63}" dt="2021-10-07T21:00:21.941" v="812" actId="47"/>
        <pc:sldMkLst>
          <pc:docMk/>
          <pc:sldMk cId="2020619656" sldId="465"/>
        </pc:sldMkLst>
      </pc:sldChg>
      <pc:sldChg chg="del">
        <pc:chgData name="Jessica Roberts" userId="831782ca-6a3f-4cbd-8621-3600d0a72af9" providerId="ADAL" clId="{31EBF87C-2A90-46BD-ABD5-187DFA229C63}" dt="2021-10-07T21:00:21.447" v="811" actId="47"/>
        <pc:sldMkLst>
          <pc:docMk/>
          <pc:sldMk cId="532312279" sldId="466"/>
        </pc:sldMkLst>
      </pc:sldChg>
      <pc:sldChg chg="del">
        <pc:chgData name="Jessica Roberts" userId="831782ca-6a3f-4cbd-8621-3600d0a72af9" providerId="ADAL" clId="{31EBF87C-2A90-46BD-ABD5-187DFA229C63}" dt="2021-10-07T21:00:20.936" v="810" actId="47"/>
        <pc:sldMkLst>
          <pc:docMk/>
          <pc:sldMk cId="13512196" sldId="467"/>
        </pc:sldMkLst>
      </pc:sldChg>
      <pc:sldChg chg="del">
        <pc:chgData name="Jessica Roberts" userId="831782ca-6a3f-4cbd-8621-3600d0a72af9" providerId="ADAL" clId="{31EBF87C-2A90-46BD-ABD5-187DFA229C63}" dt="2021-10-07T21:00:19.608" v="809" actId="47"/>
        <pc:sldMkLst>
          <pc:docMk/>
          <pc:sldMk cId="1770218700" sldId="468"/>
        </pc:sldMkLst>
      </pc:sldChg>
      <pc:sldChg chg="modSp del mod">
        <pc:chgData name="Jessica Roberts" userId="831782ca-6a3f-4cbd-8621-3600d0a72af9" providerId="ADAL" clId="{31EBF87C-2A90-46BD-ABD5-187DFA229C63}" dt="2021-10-07T20:46:13.148" v="403" actId="47"/>
        <pc:sldMkLst>
          <pc:docMk/>
          <pc:sldMk cId="4277465335" sldId="469"/>
        </pc:sldMkLst>
        <pc:spChg chg="mod">
          <ac:chgData name="Jessica Roberts" userId="831782ca-6a3f-4cbd-8621-3600d0a72af9" providerId="ADAL" clId="{31EBF87C-2A90-46BD-ABD5-187DFA229C63}" dt="2021-10-07T20:38:41.288" v="141" actId="1076"/>
          <ac:spMkLst>
            <pc:docMk/>
            <pc:sldMk cId="4277465335" sldId="469"/>
            <ac:spMk id="5" creationId="{A09CD7FC-8A07-49FB-BD3D-C14D07D4EA6D}"/>
          </ac:spMkLst>
        </pc:spChg>
        <pc:spChg chg="mod">
          <ac:chgData name="Jessica Roberts" userId="831782ca-6a3f-4cbd-8621-3600d0a72af9" providerId="ADAL" clId="{31EBF87C-2A90-46BD-ABD5-187DFA229C63}" dt="2021-10-07T20:39:14.812" v="187" actId="1076"/>
          <ac:spMkLst>
            <pc:docMk/>
            <pc:sldMk cId="4277465335" sldId="469"/>
            <ac:spMk id="6" creationId="{07E47BE5-63D5-42E4-83C8-E861CF3A56CA}"/>
          </ac:spMkLst>
        </pc:spChg>
        <pc:spChg chg="mod">
          <ac:chgData name="Jessica Roberts" userId="831782ca-6a3f-4cbd-8621-3600d0a72af9" providerId="ADAL" clId="{31EBF87C-2A90-46BD-ABD5-187DFA229C63}" dt="2021-10-07T20:39:10.656" v="186" actId="1076"/>
          <ac:spMkLst>
            <pc:docMk/>
            <pc:sldMk cId="4277465335" sldId="469"/>
            <ac:spMk id="7" creationId="{DA303C3C-DA3C-4B06-8C30-E38FB038F9CC}"/>
          </ac:spMkLst>
        </pc:spChg>
        <pc:spChg chg="mod">
          <ac:chgData name="Jessica Roberts" userId="831782ca-6a3f-4cbd-8621-3600d0a72af9" providerId="ADAL" clId="{31EBF87C-2A90-46BD-ABD5-187DFA229C63}" dt="2021-10-07T20:39:39.063" v="224" actId="20577"/>
          <ac:spMkLst>
            <pc:docMk/>
            <pc:sldMk cId="4277465335" sldId="469"/>
            <ac:spMk id="9" creationId="{60D8ECAC-DA84-433B-A1DF-9404D07B62B1}"/>
          </ac:spMkLst>
        </pc:spChg>
        <pc:spChg chg="mod">
          <ac:chgData name="Jessica Roberts" userId="831782ca-6a3f-4cbd-8621-3600d0a72af9" providerId="ADAL" clId="{31EBF87C-2A90-46BD-ABD5-187DFA229C63}" dt="2021-10-07T20:40:01.964" v="248" actId="20577"/>
          <ac:spMkLst>
            <pc:docMk/>
            <pc:sldMk cId="4277465335" sldId="469"/>
            <ac:spMk id="10" creationId="{035606C1-BA20-4229-AB75-5FDA7D0AD80A}"/>
          </ac:spMkLst>
        </pc:spChg>
        <pc:picChg chg="mod">
          <ac:chgData name="Jessica Roberts" userId="831782ca-6a3f-4cbd-8621-3600d0a72af9" providerId="ADAL" clId="{31EBF87C-2A90-46BD-ABD5-187DFA229C63}" dt="2021-10-07T20:38:28.897" v="139" actId="14100"/>
          <ac:picMkLst>
            <pc:docMk/>
            <pc:sldMk cId="4277465335" sldId="469"/>
            <ac:picMk id="4" creationId="{0F857D88-725E-4D75-B332-8973E75DD62A}"/>
          </ac:picMkLst>
        </pc:picChg>
      </pc:sldChg>
      <pc:sldChg chg="del">
        <pc:chgData name="Jessica Roberts" userId="831782ca-6a3f-4cbd-8621-3600d0a72af9" providerId="ADAL" clId="{31EBF87C-2A90-46BD-ABD5-187DFA229C63}" dt="2021-10-07T20:46:17.913" v="405" actId="47"/>
        <pc:sldMkLst>
          <pc:docMk/>
          <pc:sldMk cId="2115500756" sldId="472"/>
        </pc:sldMkLst>
      </pc:sldChg>
      <pc:sldChg chg="addSp delSp modSp mod ord setBg setClrOvrMap">
        <pc:chgData name="Jessica Roberts" userId="831782ca-6a3f-4cbd-8621-3600d0a72af9" providerId="ADAL" clId="{31EBF87C-2A90-46BD-ABD5-187DFA229C63}" dt="2021-10-07T20:46:07.368" v="402" actId="20577"/>
        <pc:sldMkLst>
          <pc:docMk/>
          <pc:sldMk cId="1565971033" sldId="474"/>
        </pc:sldMkLst>
        <pc:spChg chg="del mod">
          <ac:chgData name="Jessica Roberts" userId="831782ca-6a3f-4cbd-8621-3600d0a72af9" providerId="ADAL" clId="{31EBF87C-2A90-46BD-ABD5-187DFA229C63}" dt="2021-10-07T20:42:31.101" v="256"/>
          <ac:spMkLst>
            <pc:docMk/>
            <pc:sldMk cId="1565971033" sldId="474"/>
            <ac:spMk id="2" creationId="{F05551FA-FFDE-407F-A64F-118C594445BC}"/>
          </ac:spMkLst>
        </pc:spChg>
        <pc:spChg chg="add mod">
          <ac:chgData name="Jessica Roberts" userId="831782ca-6a3f-4cbd-8621-3600d0a72af9" providerId="ADAL" clId="{31EBF87C-2A90-46BD-ABD5-187DFA229C63}" dt="2021-10-07T20:45:20.850" v="356" actId="27636"/>
          <ac:spMkLst>
            <pc:docMk/>
            <pc:sldMk cId="1565971033" sldId="474"/>
            <ac:spMk id="6" creationId="{3FE1C85D-EC8C-4758-8D46-5060C6C64CB0}"/>
          </ac:spMkLst>
        </pc:spChg>
        <pc:spChg chg="del">
          <ac:chgData name="Jessica Roberts" userId="831782ca-6a3f-4cbd-8621-3600d0a72af9" providerId="ADAL" clId="{31EBF87C-2A90-46BD-ABD5-187DFA229C63}" dt="2021-10-07T20:42:46.830" v="260" actId="26606"/>
          <ac:spMkLst>
            <pc:docMk/>
            <pc:sldMk cId="1565971033" sldId="474"/>
            <ac:spMk id="9" creationId="{E49CC64F-7275-4E33-961B-0C5CDC439875}"/>
          </ac:spMkLst>
        </pc:spChg>
        <pc:spChg chg="add mod">
          <ac:chgData name="Jessica Roberts" userId="831782ca-6a3f-4cbd-8621-3600d0a72af9" providerId="ADAL" clId="{31EBF87C-2A90-46BD-ABD5-187DFA229C63}" dt="2021-10-07T20:46:07.368" v="402" actId="20577"/>
          <ac:spMkLst>
            <pc:docMk/>
            <pc:sldMk cId="1565971033" sldId="474"/>
            <ac:spMk id="10" creationId="{7C80F3EA-0F2A-4EFE-8587-14F8DA728C54}"/>
          </ac:spMkLst>
        </pc:spChg>
        <pc:spChg chg="add del">
          <ac:chgData name="Jessica Roberts" userId="831782ca-6a3f-4cbd-8621-3600d0a72af9" providerId="ADAL" clId="{31EBF87C-2A90-46BD-ABD5-187DFA229C63}" dt="2021-10-07T20:43:45.585" v="277" actId="26606"/>
          <ac:spMkLst>
            <pc:docMk/>
            <pc:sldMk cId="1565971033" sldId="474"/>
            <ac:spMk id="14" creationId="{0671A8AE-40A1-4631-A6B8-581AFF065482}"/>
          </ac:spMkLst>
        </pc:spChg>
        <pc:spChg chg="add del">
          <ac:chgData name="Jessica Roberts" userId="831782ca-6a3f-4cbd-8621-3600d0a72af9" providerId="ADAL" clId="{31EBF87C-2A90-46BD-ABD5-187DFA229C63}" dt="2021-10-07T20:43:45.585" v="277" actId="26606"/>
          <ac:spMkLst>
            <pc:docMk/>
            <pc:sldMk cId="1565971033" sldId="474"/>
            <ac:spMk id="16" creationId="{AB58EF07-17C2-48CF-ABB0-EEF1F17CB8F0}"/>
          </ac:spMkLst>
        </pc:spChg>
        <pc:spChg chg="add del">
          <ac:chgData name="Jessica Roberts" userId="831782ca-6a3f-4cbd-8621-3600d0a72af9" providerId="ADAL" clId="{31EBF87C-2A90-46BD-ABD5-187DFA229C63}" dt="2021-10-07T20:43:45.585" v="277" actId="26606"/>
          <ac:spMkLst>
            <pc:docMk/>
            <pc:sldMk cId="1565971033" sldId="474"/>
            <ac:spMk id="18" creationId="{AF2F604E-43BE-4DC3-B983-E071523364F8}"/>
          </ac:spMkLst>
        </pc:spChg>
        <pc:spChg chg="add del">
          <ac:chgData name="Jessica Roberts" userId="831782ca-6a3f-4cbd-8621-3600d0a72af9" providerId="ADAL" clId="{31EBF87C-2A90-46BD-ABD5-187DFA229C63}" dt="2021-10-07T20:43:45.585" v="277" actId="26606"/>
          <ac:spMkLst>
            <pc:docMk/>
            <pc:sldMk cId="1565971033" sldId="474"/>
            <ac:spMk id="20" creationId="{08C9B587-E65E-4B52-B37C-ABEBB6E87928}"/>
          </ac:spMkLst>
        </pc:spChg>
        <pc:spChg chg="add del">
          <ac:chgData name="Jessica Roberts" userId="831782ca-6a3f-4cbd-8621-3600d0a72af9" providerId="ADAL" clId="{31EBF87C-2A90-46BD-ABD5-187DFA229C63}" dt="2021-10-07T20:45:12.385" v="354" actId="26606"/>
          <ac:spMkLst>
            <pc:docMk/>
            <pc:sldMk cId="1565971033" sldId="474"/>
            <ac:spMk id="25" creationId="{325166D1-1B21-4128-AC42-61745528E4D6}"/>
          </ac:spMkLst>
        </pc:spChg>
        <pc:spChg chg="add">
          <ac:chgData name="Jessica Roberts" userId="831782ca-6a3f-4cbd-8621-3600d0a72af9" providerId="ADAL" clId="{31EBF87C-2A90-46BD-ABD5-187DFA229C63}" dt="2021-10-07T20:45:12.385" v="354" actId="26606"/>
          <ac:spMkLst>
            <pc:docMk/>
            <pc:sldMk cId="1565971033" sldId="474"/>
            <ac:spMk id="34" creationId="{F13C74B1-5B17-4795-BED0-7140497B445A}"/>
          </ac:spMkLst>
        </pc:spChg>
        <pc:spChg chg="add">
          <ac:chgData name="Jessica Roberts" userId="831782ca-6a3f-4cbd-8621-3600d0a72af9" providerId="ADAL" clId="{31EBF87C-2A90-46BD-ABD5-187DFA229C63}" dt="2021-10-07T20:45:12.385" v="354" actId="26606"/>
          <ac:spMkLst>
            <pc:docMk/>
            <pc:sldMk cId="1565971033" sldId="474"/>
            <ac:spMk id="36" creationId="{D4974D33-8DC5-464E-8C6D-BE58F0669C17}"/>
          </ac:spMkLst>
        </pc:spChg>
        <pc:grpChg chg="add del">
          <ac:chgData name="Jessica Roberts" userId="831782ca-6a3f-4cbd-8621-3600d0a72af9" providerId="ADAL" clId="{31EBF87C-2A90-46BD-ABD5-187DFA229C63}" dt="2021-10-07T20:45:12.385" v="354" actId="26606"/>
          <ac:grpSpMkLst>
            <pc:docMk/>
            <pc:sldMk cId="1565971033" sldId="474"/>
            <ac:grpSpMk id="27" creationId="{E6517BAC-C80F-4065-90D8-703493E0B353}"/>
          </ac:grpSpMkLst>
        </pc:grpChg>
        <pc:picChg chg="mod ord">
          <ac:chgData name="Jessica Roberts" userId="831782ca-6a3f-4cbd-8621-3600d0a72af9" providerId="ADAL" clId="{31EBF87C-2A90-46BD-ABD5-187DFA229C63}" dt="2021-10-07T20:45:12.385" v="354" actId="26606"/>
          <ac:picMkLst>
            <pc:docMk/>
            <pc:sldMk cId="1565971033" sldId="474"/>
            <ac:picMk id="5" creationId="{F5C808FC-2AC2-4788-97BD-4C21C7F7B04A}"/>
          </ac:picMkLst>
        </pc:picChg>
      </pc:sldChg>
      <pc:sldChg chg="del">
        <pc:chgData name="Jessica Roberts" userId="831782ca-6a3f-4cbd-8621-3600d0a72af9" providerId="ADAL" clId="{31EBF87C-2A90-46BD-ABD5-187DFA229C63}" dt="2021-10-07T20:49:37.039" v="518" actId="47"/>
        <pc:sldMkLst>
          <pc:docMk/>
          <pc:sldMk cId="4107199934" sldId="476"/>
        </pc:sldMkLst>
      </pc:sldChg>
      <pc:sldChg chg="del">
        <pc:chgData name="Jessica Roberts" userId="831782ca-6a3f-4cbd-8621-3600d0a72af9" providerId="ADAL" clId="{31EBF87C-2A90-46BD-ABD5-187DFA229C63}" dt="2021-10-07T20:55:27.262" v="764" actId="47"/>
        <pc:sldMkLst>
          <pc:docMk/>
          <pc:sldMk cId="3342653755" sldId="481"/>
        </pc:sldMkLst>
      </pc:sldChg>
      <pc:sldChg chg="del">
        <pc:chgData name="Jessica Roberts" userId="831782ca-6a3f-4cbd-8621-3600d0a72af9" providerId="ADAL" clId="{31EBF87C-2A90-46BD-ABD5-187DFA229C63}" dt="2021-10-07T20:55:32.120" v="768" actId="47"/>
        <pc:sldMkLst>
          <pc:docMk/>
          <pc:sldMk cId="1886882503" sldId="483"/>
        </pc:sldMkLst>
      </pc:sldChg>
      <pc:sldChg chg="del">
        <pc:chgData name="Jessica Roberts" userId="831782ca-6a3f-4cbd-8621-3600d0a72af9" providerId="ADAL" clId="{31EBF87C-2A90-46BD-ABD5-187DFA229C63}" dt="2021-10-07T20:55:33.037" v="769" actId="47"/>
        <pc:sldMkLst>
          <pc:docMk/>
          <pc:sldMk cId="550012483" sldId="484"/>
        </pc:sldMkLst>
      </pc:sldChg>
      <pc:sldChg chg="del">
        <pc:chgData name="Jessica Roberts" userId="831782ca-6a3f-4cbd-8621-3600d0a72af9" providerId="ADAL" clId="{31EBF87C-2A90-46BD-ABD5-187DFA229C63}" dt="2021-10-07T20:55:34.536" v="770" actId="47"/>
        <pc:sldMkLst>
          <pc:docMk/>
          <pc:sldMk cId="1562566460" sldId="485"/>
        </pc:sldMkLst>
      </pc:sldChg>
      <pc:sldChg chg="del">
        <pc:chgData name="Jessica Roberts" userId="831782ca-6a3f-4cbd-8621-3600d0a72af9" providerId="ADAL" clId="{31EBF87C-2A90-46BD-ABD5-187DFA229C63}" dt="2021-10-07T20:55:35.388" v="771" actId="47"/>
        <pc:sldMkLst>
          <pc:docMk/>
          <pc:sldMk cId="669415676" sldId="486"/>
        </pc:sldMkLst>
      </pc:sldChg>
      <pc:sldChg chg="del">
        <pc:chgData name="Jessica Roberts" userId="831782ca-6a3f-4cbd-8621-3600d0a72af9" providerId="ADAL" clId="{31EBF87C-2A90-46BD-ABD5-187DFA229C63}" dt="2021-10-07T20:54:59.118" v="748" actId="47"/>
        <pc:sldMkLst>
          <pc:docMk/>
          <pc:sldMk cId="1249330616" sldId="487"/>
        </pc:sldMkLst>
      </pc:sldChg>
      <pc:sldChg chg="del">
        <pc:chgData name="Jessica Roberts" userId="831782ca-6a3f-4cbd-8621-3600d0a72af9" providerId="ADAL" clId="{31EBF87C-2A90-46BD-ABD5-187DFA229C63}" dt="2021-10-07T20:55:29.540" v="766" actId="47"/>
        <pc:sldMkLst>
          <pc:docMk/>
          <pc:sldMk cId="3810953500" sldId="488"/>
        </pc:sldMkLst>
      </pc:sldChg>
      <pc:sldChg chg="del">
        <pc:chgData name="Jessica Roberts" userId="831782ca-6a3f-4cbd-8621-3600d0a72af9" providerId="ADAL" clId="{31EBF87C-2A90-46BD-ABD5-187DFA229C63}" dt="2021-10-07T20:55:30.997" v="767" actId="47"/>
        <pc:sldMkLst>
          <pc:docMk/>
          <pc:sldMk cId="59304301" sldId="489"/>
        </pc:sldMkLst>
      </pc:sldChg>
      <pc:sldChg chg="del">
        <pc:chgData name="Jessica Roberts" userId="831782ca-6a3f-4cbd-8621-3600d0a72af9" providerId="ADAL" clId="{31EBF87C-2A90-46BD-ABD5-187DFA229C63}" dt="2021-10-07T20:55:25.757" v="762" actId="47"/>
        <pc:sldMkLst>
          <pc:docMk/>
          <pc:sldMk cId="626907178" sldId="490"/>
        </pc:sldMkLst>
      </pc:sldChg>
      <pc:sldChg chg="del">
        <pc:chgData name="Jessica Roberts" userId="831782ca-6a3f-4cbd-8621-3600d0a72af9" providerId="ADAL" clId="{31EBF87C-2A90-46BD-ABD5-187DFA229C63}" dt="2021-10-07T20:55:26.373" v="763" actId="47"/>
        <pc:sldMkLst>
          <pc:docMk/>
          <pc:sldMk cId="2035621768" sldId="491"/>
        </pc:sldMkLst>
      </pc:sldChg>
      <pc:sldChg chg="del">
        <pc:chgData name="Jessica Roberts" userId="831782ca-6a3f-4cbd-8621-3600d0a72af9" providerId="ADAL" clId="{31EBF87C-2A90-46BD-ABD5-187DFA229C63}" dt="2021-10-07T20:55:36.461" v="772" actId="47"/>
        <pc:sldMkLst>
          <pc:docMk/>
          <pc:sldMk cId="2915049106" sldId="492"/>
        </pc:sldMkLst>
      </pc:sldChg>
      <pc:sldChg chg="del">
        <pc:chgData name="Jessica Roberts" userId="831782ca-6a3f-4cbd-8621-3600d0a72af9" providerId="ADAL" clId="{31EBF87C-2A90-46BD-ABD5-187DFA229C63}" dt="2021-10-07T20:55:36.999" v="773" actId="47"/>
        <pc:sldMkLst>
          <pc:docMk/>
          <pc:sldMk cId="1566482940" sldId="493"/>
        </pc:sldMkLst>
      </pc:sldChg>
      <pc:sldChg chg="del">
        <pc:chgData name="Jessica Roberts" userId="831782ca-6a3f-4cbd-8621-3600d0a72af9" providerId="ADAL" clId="{31EBF87C-2A90-46BD-ABD5-187DFA229C63}" dt="2021-10-07T20:54:32.676" v="740" actId="47"/>
        <pc:sldMkLst>
          <pc:docMk/>
          <pc:sldMk cId="1618963762" sldId="494"/>
        </pc:sldMkLst>
      </pc:sldChg>
      <pc:sldChg chg="del">
        <pc:chgData name="Jessica Roberts" userId="831782ca-6a3f-4cbd-8621-3600d0a72af9" providerId="ADAL" clId="{31EBF87C-2A90-46BD-ABD5-187DFA229C63}" dt="2021-10-07T20:54:30.029" v="739" actId="47"/>
        <pc:sldMkLst>
          <pc:docMk/>
          <pc:sldMk cId="270336634" sldId="495"/>
        </pc:sldMkLst>
      </pc:sldChg>
      <pc:sldChg chg="del">
        <pc:chgData name="Jessica Roberts" userId="831782ca-6a3f-4cbd-8621-3600d0a72af9" providerId="ADAL" clId="{31EBF87C-2A90-46BD-ABD5-187DFA229C63}" dt="2021-10-07T20:54:43.369" v="741" actId="47"/>
        <pc:sldMkLst>
          <pc:docMk/>
          <pc:sldMk cId="14369116" sldId="497"/>
        </pc:sldMkLst>
      </pc:sldChg>
      <pc:sldChg chg="del">
        <pc:chgData name="Jessica Roberts" userId="831782ca-6a3f-4cbd-8621-3600d0a72af9" providerId="ADAL" clId="{31EBF87C-2A90-46BD-ABD5-187DFA229C63}" dt="2021-10-07T20:54:47.945" v="743" actId="47"/>
        <pc:sldMkLst>
          <pc:docMk/>
          <pc:sldMk cId="3905434129" sldId="498"/>
        </pc:sldMkLst>
      </pc:sldChg>
      <pc:sldChg chg="del">
        <pc:chgData name="Jessica Roberts" userId="831782ca-6a3f-4cbd-8621-3600d0a72af9" providerId="ADAL" clId="{31EBF87C-2A90-46BD-ABD5-187DFA229C63}" dt="2021-10-07T20:54:56.941" v="747" actId="47"/>
        <pc:sldMkLst>
          <pc:docMk/>
          <pc:sldMk cId="670248357" sldId="499"/>
        </pc:sldMkLst>
      </pc:sldChg>
      <pc:sldChg chg="del">
        <pc:chgData name="Jessica Roberts" userId="831782ca-6a3f-4cbd-8621-3600d0a72af9" providerId="ADAL" clId="{31EBF87C-2A90-46BD-ABD5-187DFA229C63}" dt="2021-10-07T20:55:06.637" v="753" actId="47"/>
        <pc:sldMkLst>
          <pc:docMk/>
          <pc:sldMk cId="4042526195" sldId="500"/>
        </pc:sldMkLst>
      </pc:sldChg>
      <pc:sldChg chg="del">
        <pc:chgData name="Jessica Roberts" userId="831782ca-6a3f-4cbd-8621-3600d0a72af9" providerId="ADAL" clId="{31EBF87C-2A90-46BD-ABD5-187DFA229C63}" dt="2021-10-07T20:55:00.149" v="749" actId="47"/>
        <pc:sldMkLst>
          <pc:docMk/>
          <pc:sldMk cId="1925947931" sldId="501"/>
        </pc:sldMkLst>
      </pc:sldChg>
      <pc:sldChg chg="del">
        <pc:chgData name="Jessica Roberts" userId="831782ca-6a3f-4cbd-8621-3600d0a72af9" providerId="ADAL" clId="{31EBF87C-2A90-46BD-ABD5-187DFA229C63}" dt="2021-10-07T20:55:39.379" v="774" actId="47"/>
        <pc:sldMkLst>
          <pc:docMk/>
          <pc:sldMk cId="3038056026" sldId="502"/>
        </pc:sldMkLst>
      </pc:sldChg>
      <pc:sldChg chg="del">
        <pc:chgData name="Jessica Roberts" userId="831782ca-6a3f-4cbd-8621-3600d0a72af9" providerId="ADAL" clId="{31EBF87C-2A90-46BD-ABD5-187DFA229C63}" dt="2021-10-07T20:55:13.600" v="760" actId="47"/>
        <pc:sldMkLst>
          <pc:docMk/>
          <pc:sldMk cId="3153865058" sldId="503"/>
        </pc:sldMkLst>
      </pc:sldChg>
      <pc:sldChg chg="del">
        <pc:chgData name="Jessica Roberts" userId="831782ca-6a3f-4cbd-8621-3600d0a72af9" providerId="ADAL" clId="{31EBF87C-2A90-46BD-ABD5-187DFA229C63}" dt="2021-10-07T20:54:52.817" v="745" actId="47"/>
        <pc:sldMkLst>
          <pc:docMk/>
          <pc:sldMk cId="2821538628" sldId="505"/>
        </pc:sldMkLst>
      </pc:sldChg>
      <pc:sldChg chg="del">
        <pc:chgData name="Jessica Roberts" userId="831782ca-6a3f-4cbd-8621-3600d0a72af9" providerId="ADAL" clId="{31EBF87C-2A90-46BD-ABD5-187DFA229C63}" dt="2021-10-07T20:55:11.014" v="756" actId="47"/>
        <pc:sldMkLst>
          <pc:docMk/>
          <pc:sldMk cId="1132066180" sldId="506"/>
        </pc:sldMkLst>
      </pc:sldChg>
      <pc:sldChg chg="del">
        <pc:chgData name="Jessica Roberts" userId="831782ca-6a3f-4cbd-8621-3600d0a72af9" providerId="ADAL" clId="{31EBF87C-2A90-46BD-ABD5-187DFA229C63}" dt="2021-10-07T20:55:09.486" v="754" actId="47"/>
        <pc:sldMkLst>
          <pc:docMk/>
          <pc:sldMk cId="2052215370" sldId="507"/>
        </pc:sldMkLst>
      </pc:sldChg>
      <pc:sldChg chg="del">
        <pc:chgData name="Jessica Roberts" userId="831782ca-6a3f-4cbd-8621-3600d0a72af9" providerId="ADAL" clId="{31EBF87C-2A90-46BD-ABD5-187DFA229C63}" dt="2021-10-07T20:54:54.144" v="746" actId="47"/>
        <pc:sldMkLst>
          <pc:docMk/>
          <pc:sldMk cId="1815899750" sldId="508"/>
        </pc:sldMkLst>
      </pc:sldChg>
      <pc:sldChg chg="del">
        <pc:chgData name="Jessica Roberts" userId="831782ca-6a3f-4cbd-8621-3600d0a72af9" providerId="ADAL" clId="{31EBF87C-2A90-46BD-ABD5-187DFA229C63}" dt="2021-10-07T20:37:23.789" v="0" actId="47"/>
        <pc:sldMkLst>
          <pc:docMk/>
          <pc:sldMk cId="560346648" sldId="509"/>
        </pc:sldMkLst>
      </pc:sldChg>
      <pc:sldChg chg="del">
        <pc:chgData name="Jessica Roberts" userId="831782ca-6a3f-4cbd-8621-3600d0a72af9" providerId="ADAL" clId="{31EBF87C-2A90-46BD-ABD5-187DFA229C63}" dt="2021-10-07T20:55:10.363" v="755" actId="47"/>
        <pc:sldMkLst>
          <pc:docMk/>
          <pc:sldMk cId="2011295514" sldId="512"/>
        </pc:sldMkLst>
      </pc:sldChg>
      <pc:sldChg chg="del">
        <pc:chgData name="Jessica Roberts" userId="831782ca-6a3f-4cbd-8621-3600d0a72af9" providerId="ADAL" clId="{31EBF87C-2A90-46BD-ABD5-187DFA229C63}" dt="2021-10-07T20:55:11.630" v="757" actId="47"/>
        <pc:sldMkLst>
          <pc:docMk/>
          <pc:sldMk cId="1451570763" sldId="513"/>
        </pc:sldMkLst>
      </pc:sldChg>
      <pc:sldChg chg="modSp del mod">
        <pc:chgData name="Jessica Roberts" userId="831782ca-6a3f-4cbd-8621-3600d0a72af9" providerId="ADAL" clId="{31EBF87C-2A90-46BD-ABD5-187DFA229C63}" dt="2021-10-07T20:55:24.695" v="761" actId="47"/>
        <pc:sldMkLst>
          <pc:docMk/>
          <pc:sldMk cId="2188555611" sldId="514"/>
        </pc:sldMkLst>
        <pc:spChg chg="mod">
          <ac:chgData name="Jessica Roberts" userId="831782ca-6a3f-4cbd-8621-3600d0a72af9" providerId="ADAL" clId="{31EBF87C-2A90-46BD-ABD5-187DFA229C63}" dt="2021-10-07T20:42:31.431" v="257" actId="27636"/>
          <ac:spMkLst>
            <pc:docMk/>
            <pc:sldMk cId="2188555611" sldId="514"/>
            <ac:spMk id="9" creationId="{E14AB58D-3F25-464F-835E-A9DBB6E8BABD}"/>
          </ac:spMkLst>
        </pc:spChg>
      </pc:sldChg>
      <pc:sldChg chg="del">
        <pc:chgData name="Jessica Roberts" userId="831782ca-6a3f-4cbd-8621-3600d0a72af9" providerId="ADAL" clId="{31EBF87C-2A90-46BD-ABD5-187DFA229C63}" dt="2021-10-07T20:55:12.248" v="758" actId="47"/>
        <pc:sldMkLst>
          <pc:docMk/>
          <pc:sldMk cId="1311990056" sldId="515"/>
        </pc:sldMkLst>
      </pc:sldChg>
      <pc:sldChg chg="del">
        <pc:chgData name="Jessica Roberts" userId="831782ca-6a3f-4cbd-8621-3600d0a72af9" providerId="ADAL" clId="{31EBF87C-2A90-46BD-ABD5-187DFA229C63}" dt="2021-10-07T20:55:12.998" v="759" actId="47"/>
        <pc:sldMkLst>
          <pc:docMk/>
          <pc:sldMk cId="2857968190" sldId="516"/>
        </pc:sldMkLst>
      </pc:sldChg>
      <pc:sldChg chg="del">
        <pc:chgData name="Jessica Roberts" userId="831782ca-6a3f-4cbd-8621-3600d0a72af9" providerId="ADAL" clId="{31EBF87C-2A90-46BD-ABD5-187DFA229C63}" dt="2021-10-07T20:55:02.677" v="751" actId="47"/>
        <pc:sldMkLst>
          <pc:docMk/>
          <pc:sldMk cId="1811380408" sldId="517"/>
        </pc:sldMkLst>
      </pc:sldChg>
      <pc:sldChg chg="del">
        <pc:chgData name="Jessica Roberts" userId="831782ca-6a3f-4cbd-8621-3600d0a72af9" providerId="ADAL" clId="{31EBF87C-2A90-46BD-ABD5-187DFA229C63}" dt="2021-10-07T20:55:04.454" v="752" actId="47"/>
        <pc:sldMkLst>
          <pc:docMk/>
          <pc:sldMk cId="314095165" sldId="519"/>
        </pc:sldMkLst>
      </pc:sldChg>
      <pc:sldChg chg="new del">
        <pc:chgData name="Jessica Roberts" userId="831782ca-6a3f-4cbd-8621-3600d0a72af9" providerId="ADAL" clId="{31EBF87C-2A90-46BD-ABD5-187DFA229C63}" dt="2021-10-07T20:46:15.835" v="404" actId="47"/>
        <pc:sldMkLst>
          <pc:docMk/>
          <pc:sldMk cId="127432836" sldId="520"/>
        </pc:sldMkLst>
      </pc:sldChg>
      <pc:sldChg chg="addSp delSp modSp mod delDesignElem">
        <pc:chgData name="Jessica Roberts" userId="831782ca-6a3f-4cbd-8621-3600d0a72af9" providerId="ADAL" clId="{31EBF87C-2A90-46BD-ABD5-187DFA229C63}" dt="2021-10-07T20:47:49.127" v="514" actId="1076"/>
        <pc:sldMkLst>
          <pc:docMk/>
          <pc:sldMk cId="842206550" sldId="520"/>
        </pc:sldMkLst>
        <pc:spChg chg="add del mod">
          <ac:chgData name="Jessica Roberts" userId="831782ca-6a3f-4cbd-8621-3600d0a72af9" providerId="ADAL" clId="{31EBF87C-2A90-46BD-ABD5-187DFA229C63}" dt="2021-10-07T20:47:45.672" v="513" actId="478"/>
          <ac:spMkLst>
            <pc:docMk/>
            <pc:sldMk cId="842206550" sldId="520"/>
            <ac:spMk id="3" creationId="{CC73341B-FDAB-4E0B-B98A-5093D47D6322}"/>
          </ac:spMkLst>
        </pc:spChg>
        <pc:spChg chg="del">
          <ac:chgData name="Jessica Roberts" userId="831782ca-6a3f-4cbd-8621-3600d0a72af9" providerId="ADAL" clId="{31EBF87C-2A90-46BD-ABD5-187DFA229C63}" dt="2021-10-07T20:47:41.717" v="512" actId="478"/>
          <ac:spMkLst>
            <pc:docMk/>
            <pc:sldMk cId="842206550" sldId="520"/>
            <ac:spMk id="6" creationId="{3FE1C85D-EC8C-4758-8D46-5060C6C64CB0}"/>
          </ac:spMkLst>
        </pc:spChg>
        <pc:spChg chg="mod">
          <ac:chgData name="Jessica Roberts" userId="831782ca-6a3f-4cbd-8621-3600d0a72af9" providerId="ADAL" clId="{31EBF87C-2A90-46BD-ABD5-187DFA229C63}" dt="2021-10-07T20:47:49.127" v="514" actId="1076"/>
          <ac:spMkLst>
            <pc:docMk/>
            <pc:sldMk cId="842206550" sldId="520"/>
            <ac:spMk id="10" creationId="{7C80F3EA-0F2A-4EFE-8587-14F8DA728C54}"/>
          </ac:spMkLst>
        </pc:spChg>
      </pc:sldChg>
      <pc:sldChg chg="new del">
        <pc:chgData name="Jessica Roberts" userId="831782ca-6a3f-4cbd-8621-3600d0a72af9" providerId="ADAL" clId="{31EBF87C-2A90-46BD-ABD5-187DFA229C63}" dt="2021-10-07T20:49:12.886" v="517" actId="47"/>
        <pc:sldMkLst>
          <pc:docMk/>
          <pc:sldMk cId="116537197" sldId="521"/>
        </pc:sldMkLst>
      </pc:sldChg>
      <pc:sldChg chg="new del">
        <pc:chgData name="Jessica Roberts" userId="831782ca-6a3f-4cbd-8621-3600d0a72af9" providerId="ADAL" clId="{31EBF87C-2A90-46BD-ABD5-187DFA229C63}" dt="2021-10-07T20:41:38.276" v="251" actId="47"/>
        <pc:sldMkLst>
          <pc:docMk/>
          <pc:sldMk cId="2788063753" sldId="521"/>
        </pc:sldMkLst>
      </pc:sldChg>
      <pc:sldChg chg="addSp delSp modSp new mod setBg">
        <pc:chgData name="Jessica Roberts" userId="831782ca-6a3f-4cbd-8621-3600d0a72af9" providerId="ADAL" clId="{31EBF87C-2A90-46BD-ABD5-187DFA229C63}" dt="2021-10-07T20:54:03.341" v="735" actId="20577"/>
        <pc:sldMkLst>
          <pc:docMk/>
          <pc:sldMk cId="4061719767" sldId="521"/>
        </pc:sldMkLst>
        <pc:spChg chg="add del">
          <ac:chgData name="Jessica Roberts" userId="831782ca-6a3f-4cbd-8621-3600d0a72af9" providerId="ADAL" clId="{31EBF87C-2A90-46BD-ABD5-187DFA229C63}" dt="2021-10-07T20:51:30.637" v="524" actId="26606"/>
          <ac:spMkLst>
            <pc:docMk/>
            <pc:sldMk cId="4061719767" sldId="521"/>
            <ac:spMk id="2" creationId="{A2CDEBC7-854F-48AB-B548-DB0925B6964C}"/>
          </ac:spMkLst>
        </pc:spChg>
        <pc:spChg chg="del">
          <ac:chgData name="Jessica Roberts" userId="831782ca-6a3f-4cbd-8621-3600d0a72af9" providerId="ADAL" clId="{31EBF87C-2A90-46BD-ABD5-187DFA229C63}" dt="2021-10-07T20:51:02.312" v="521" actId="22"/>
          <ac:spMkLst>
            <pc:docMk/>
            <pc:sldMk cId="4061719767" sldId="521"/>
            <ac:spMk id="3" creationId="{A8BFEC7B-F284-42E7-AD98-2CC90726DB6A}"/>
          </ac:spMkLst>
        </pc:spChg>
        <pc:spChg chg="add mod">
          <ac:chgData name="Jessica Roberts" userId="831782ca-6a3f-4cbd-8621-3600d0a72af9" providerId="ADAL" clId="{31EBF87C-2A90-46BD-ABD5-187DFA229C63}" dt="2021-10-07T20:54:03.341" v="735" actId="20577"/>
          <ac:spMkLst>
            <pc:docMk/>
            <pc:sldMk cId="4061719767" sldId="521"/>
            <ac:spMk id="9" creationId="{F5B05AB3-909F-4C96-A73B-D6DBBE79BFDE}"/>
          </ac:spMkLst>
        </pc:spChg>
        <pc:spChg chg="add del">
          <ac:chgData name="Jessica Roberts" userId="831782ca-6a3f-4cbd-8621-3600d0a72af9" providerId="ADAL" clId="{31EBF87C-2A90-46BD-ABD5-187DFA229C63}" dt="2021-10-07T20:51:30.605" v="523" actId="26606"/>
          <ac:spMkLst>
            <pc:docMk/>
            <pc:sldMk cId="4061719767" sldId="521"/>
            <ac:spMk id="10" creationId="{AB8C311F-7253-4AED-9701-7FC0708C41C7}"/>
          </ac:spMkLst>
        </pc:spChg>
        <pc:spChg chg="add del">
          <ac:chgData name="Jessica Roberts" userId="831782ca-6a3f-4cbd-8621-3600d0a72af9" providerId="ADAL" clId="{31EBF87C-2A90-46BD-ABD5-187DFA229C63}" dt="2021-10-07T20:51:30.605" v="523" actId="26606"/>
          <ac:spMkLst>
            <pc:docMk/>
            <pc:sldMk cId="4061719767" sldId="521"/>
            <ac:spMk id="12" creationId="{E2384209-CB15-4CDF-9D31-C44FD9A3F20D}"/>
          </ac:spMkLst>
        </pc:spChg>
        <pc:spChg chg="add del">
          <ac:chgData name="Jessica Roberts" userId="831782ca-6a3f-4cbd-8621-3600d0a72af9" providerId="ADAL" clId="{31EBF87C-2A90-46BD-ABD5-187DFA229C63}" dt="2021-10-07T20:51:30.605" v="523" actId="26606"/>
          <ac:spMkLst>
            <pc:docMk/>
            <pc:sldMk cId="4061719767" sldId="521"/>
            <ac:spMk id="14" creationId="{2633B3B5-CC90-43F0-8714-D31D1F3F0209}"/>
          </ac:spMkLst>
        </pc:spChg>
        <pc:spChg chg="add del">
          <ac:chgData name="Jessica Roberts" userId="831782ca-6a3f-4cbd-8621-3600d0a72af9" providerId="ADAL" clId="{31EBF87C-2A90-46BD-ABD5-187DFA229C63}" dt="2021-10-07T20:51:30.605" v="523" actId="26606"/>
          <ac:spMkLst>
            <pc:docMk/>
            <pc:sldMk cId="4061719767" sldId="521"/>
            <ac:spMk id="16" creationId="{A8D57A06-A426-446D-B02C-A2DC6B62E45E}"/>
          </ac:spMkLst>
        </pc:spChg>
        <pc:spChg chg="add">
          <ac:chgData name="Jessica Roberts" userId="831782ca-6a3f-4cbd-8621-3600d0a72af9" providerId="ADAL" clId="{31EBF87C-2A90-46BD-ABD5-187DFA229C63}" dt="2021-10-07T20:51:30.637" v="524" actId="26606"/>
          <ac:spMkLst>
            <pc:docMk/>
            <pc:sldMk cId="4061719767" sldId="521"/>
            <ac:spMk id="18" creationId="{F13C74B1-5B17-4795-BED0-7140497B445A}"/>
          </ac:spMkLst>
        </pc:spChg>
        <pc:spChg chg="add mod">
          <ac:chgData name="Jessica Roberts" userId="831782ca-6a3f-4cbd-8621-3600d0a72af9" providerId="ADAL" clId="{31EBF87C-2A90-46BD-ABD5-187DFA229C63}" dt="2021-10-07T20:53:57.182" v="731"/>
          <ac:spMkLst>
            <pc:docMk/>
            <pc:sldMk cId="4061719767" sldId="521"/>
            <ac:spMk id="19" creationId="{A2CDEBC7-854F-48AB-B548-DB0925B6964C}"/>
          </ac:spMkLst>
        </pc:spChg>
        <pc:spChg chg="add">
          <ac:chgData name="Jessica Roberts" userId="831782ca-6a3f-4cbd-8621-3600d0a72af9" providerId="ADAL" clId="{31EBF87C-2A90-46BD-ABD5-187DFA229C63}" dt="2021-10-07T20:51:30.637" v="524" actId="26606"/>
          <ac:spMkLst>
            <pc:docMk/>
            <pc:sldMk cId="4061719767" sldId="521"/>
            <ac:spMk id="20" creationId="{D4974D33-8DC5-464E-8C6D-BE58F0669C17}"/>
          </ac:spMkLst>
        </pc:spChg>
        <pc:picChg chg="add mod ord modCrop">
          <ac:chgData name="Jessica Roberts" userId="831782ca-6a3f-4cbd-8621-3600d0a72af9" providerId="ADAL" clId="{31EBF87C-2A90-46BD-ABD5-187DFA229C63}" dt="2021-10-07T20:51:59.173" v="529" actId="1076"/>
          <ac:picMkLst>
            <pc:docMk/>
            <pc:sldMk cId="4061719767" sldId="521"/>
            <ac:picMk id="5" creationId="{F8CDCEA4-0E44-4B5F-910E-65CD12001E6F}"/>
          </ac:picMkLst>
        </pc:picChg>
      </pc:sldChg>
      <pc:sldChg chg="new del">
        <pc:chgData name="Jessica Roberts" userId="831782ca-6a3f-4cbd-8621-3600d0a72af9" providerId="ADAL" clId="{31EBF87C-2A90-46BD-ABD5-187DFA229C63}" dt="2021-10-07T21:04:07.077" v="828" actId="47"/>
        <pc:sldMkLst>
          <pc:docMk/>
          <pc:sldMk cId="1205002660" sldId="522"/>
        </pc:sldMkLst>
      </pc:sldChg>
      <pc:sldChg chg="new del">
        <pc:chgData name="Jessica Roberts" userId="831782ca-6a3f-4cbd-8621-3600d0a72af9" providerId="ADAL" clId="{31EBF87C-2A90-46BD-ABD5-187DFA229C63}" dt="2021-10-07T21:01:56.671" v="821" actId="680"/>
        <pc:sldMkLst>
          <pc:docMk/>
          <pc:sldMk cId="2907848051" sldId="522"/>
        </pc:sldMkLst>
      </pc:sldChg>
      <pc:sldChg chg="new">
        <pc:chgData name="Jessica Roberts" userId="831782ca-6a3f-4cbd-8621-3600d0a72af9" providerId="ADAL" clId="{31EBF87C-2A90-46BD-ABD5-187DFA229C63}" dt="2021-10-07T21:04:42.007" v="829" actId="680"/>
        <pc:sldMkLst>
          <pc:docMk/>
          <pc:sldMk cId="3045967639" sldId="522"/>
        </pc:sldMkLst>
      </pc:sldChg>
      <pc:sldChg chg="addSp modSp add mod setBg">
        <pc:chgData name="Jessica Roberts" userId="831782ca-6a3f-4cbd-8621-3600d0a72af9" providerId="ADAL" clId="{31EBF87C-2A90-46BD-ABD5-187DFA229C63}" dt="2021-10-07T21:11:26.775" v="854" actId="26606"/>
        <pc:sldMkLst>
          <pc:docMk/>
          <pc:sldMk cId="2589196061" sldId="523"/>
        </pc:sldMkLst>
        <pc:spChg chg="mod">
          <ac:chgData name="Jessica Roberts" userId="831782ca-6a3f-4cbd-8621-3600d0a72af9" providerId="ADAL" clId="{31EBF87C-2A90-46BD-ABD5-187DFA229C63}" dt="2021-10-07T21:11:26.775" v="854" actId="26606"/>
          <ac:spMkLst>
            <pc:docMk/>
            <pc:sldMk cId="2589196061" sldId="523"/>
            <ac:spMk id="2" creationId="{00000000-0000-0000-0000-000000000000}"/>
          </ac:spMkLst>
        </pc:spChg>
        <pc:spChg chg="add">
          <ac:chgData name="Jessica Roberts" userId="831782ca-6a3f-4cbd-8621-3600d0a72af9" providerId="ADAL" clId="{31EBF87C-2A90-46BD-ABD5-187DFA229C63}" dt="2021-10-07T21:11:26.775" v="854" actId="26606"/>
          <ac:spMkLst>
            <pc:docMk/>
            <pc:sldMk cId="2589196061" sldId="523"/>
            <ac:spMk id="7" creationId="{FFD48BC7-DC40-47DE-87EE-9F4B6ECB9ABB}"/>
          </ac:spMkLst>
        </pc:spChg>
        <pc:spChg chg="add">
          <ac:chgData name="Jessica Roberts" userId="831782ca-6a3f-4cbd-8621-3600d0a72af9" providerId="ADAL" clId="{31EBF87C-2A90-46BD-ABD5-187DFA229C63}" dt="2021-10-07T21:11:26.775" v="854" actId="26606"/>
          <ac:spMkLst>
            <pc:docMk/>
            <pc:sldMk cId="2589196061" sldId="523"/>
            <ac:spMk id="9" creationId="{E502BBC7-2C76-46F3-BC24-5985BC13DB88}"/>
          </ac:spMkLst>
        </pc:spChg>
        <pc:spChg chg="add">
          <ac:chgData name="Jessica Roberts" userId="831782ca-6a3f-4cbd-8621-3600d0a72af9" providerId="ADAL" clId="{31EBF87C-2A90-46BD-ABD5-187DFA229C63}" dt="2021-10-07T21:11:26.775" v="854" actId="26606"/>
          <ac:spMkLst>
            <pc:docMk/>
            <pc:sldMk cId="2589196061" sldId="523"/>
            <ac:spMk id="11" creationId="{C7F28D52-2A5F-4D23-81AE-7CB8B591C7AF}"/>
          </ac:spMkLst>
        </pc:spChg>
        <pc:spChg chg="add">
          <ac:chgData name="Jessica Roberts" userId="831782ca-6a3f-4cbd-8621-3600d0a72af9" providerId="ADAL" clId="{31EBF87C-2A90-46BD-ABD5-187DFA229C63}" dt="2021-10-07T21:11:26.775" v="854" actId="26606"/>
          <ac:spMkLst>
            <pc:docMk/>
            <pc:sldMk cId="2589196061" sldId="523"/>
            <ac:spMk id="13" creationId="{3629484E-3792-4B3D-89AD-7C8A1ED0E0D4}"/>
          </ac:spMkLst>
        </pc:spChg>
      </pc:sldChg>
      <pc:sldChg chg="modSp add del mod">
        <pc:chgData name="Jessica Roberts" userId="831782ca-6a3f-4cbd-8621-3600d0a72af9" providerId="ADAL" clId="{31EBF87C-2A90-46BD-ABD5-187DFA229C63}" dt="2021-10-07T22:02:08.614" v="1221" actId="47"/>
        <pc:sldMkLst>
          <pc:docMk/>
          <pc:sldMk cId="3351455052" sldId="524"/>
        </pc:sldMkLst>
        <pc:spChg chg="mod">
          <ac:chgData name="Jessica Roberts" userId="831782ca-6a3f-4cbd-8621-3600d0a72af9" providerId="ADAL" clId="{31EBF87C-2A90-46BD-ABD5-187DFA229C63}" dt="2021-10-07T21:33:39.131" v="1020" actId="1076"/>
          <ac:spMkLst>
            <pc:docMk/>
            <pc:sldMk cId="3351455052" sldId="524"/>
            <ac:spMk id="2" creationId="{00000000-0000-0000-0000-000000000000}"/>
          </ac:spMkLst>
        </pc:spChg>
      </pc:sldChg>
      <pc:sldChg chg="add del">
        <pc:chgData name="Jessica Roberts" userId="831782ca-6a3f-4cbd-8621-3600d0a72af9" providerId="ADAL" clId="{31EBF87C-2A90-46BD-ABD5-187DFA229C63}" dt="2021-10-07T22:02:25.840" v="1226" actId="47"/>
        <pc:sldMkLst>
          <pc:docMk/>
          <pc:sldMk cId="637565187" sldId="525"/>
        </pc:sldMkLst>
      </pc:sldChg>
      <pc:sldChg chg="addSp modSp new mod setBg">
        <pc:chgData name="Jessica Roberts" userId="831782ca-6a3f-4cbd-8621-3600d0a72af9" providerId="ADAL" clId="{31EBF87C-2A90-46BD-ABD5-187DFA229C63}" dt="2021-10-07T21:38:20.408" v="1085" actId="14100"/>
        <pc:sldMkLst>
          <pc:docMk/>
          <pc:sldMk cId="741337981" sldId="526"/>
        </pc:sldMkLst>
        <pc:spChg chg="add mod">
          <ac:chgData name="Jessica Roberts" userId="831782ca-6a3f-4cbd-8621-3600d0a72af9" providerId="ADAL" clId="{31EBF87C-2A90-46BD-ABD5-187DFA229C63}" dt="2021-10-07T21:38:20.408" v="1085" actId="14100"/>
          <ac:spMkLst>
            <pc:docMk/>
            <pc:sldMk cId="741337981" sldId="526"/>
            <ac:spMk id="2" creationId="{4872B06D-A341-4E7E-AFE3-CB49D5DE0111}"/>
          </ac:spMkLst>
        </pc:spChg>
        <pc:spChg chg="add">
          <ac:chgData name="Jessica Roberts" userId="831782ca-6a3f-4cbd-8621-3600d0a72af9" providerId="ADAL" clId="{31EBF87C-2A90-46BD-ABD5-187DFA229C63}" dt="2021-10-07T21:38:09.534" v="1070" actId="26606"/>
          <ac:spMkLst>
            <pc:docMk/>
            <pc:sldMk cId="741337981" sldId="526"/>
            <ac:spMk id="8" creationId="{6CCA5F87-1D1E-45CB-8D83-FC7EEFAD9935}"/>
          </ac:spMkLst>
        </pc:spChg>
        <pc:spChg chg="add">
          <ac:chgData name="Jessica Roberts" userId="831782ca-6a3f-4cbd-8621-3600d0a72af9" providerId="ADAL" clId="{31EBF87C-2A90-46BD-ABD5-187DFA229C63}" dt="2021-10-07T21:38:09.534" v="1070" actId="26606"/>
          <ac:spMkLst>
            <pc:docMk/>
            <pc:sldMk cId="741337981" sldId="526"/>
            <ac:spMk id="10" creationId="{7CCFC2C6-6238-4A2F-93DE-2ADF74AF635E}"/>
          </ac:spMkLst>
        </pc:spChg>
        <pc:spChg chg="add">
          <ac:chgData name="Jessica Roberts" userId="831782ca-6a3f-4cbd-8621-3600d0a72af9" providerId="ADAL" clId="{31EBF87C-2A90-46BD-ABD5-187DFA229C63}" dt="2021-10-07T21:38:09.534" v="1070" actId="26606"/>
          <ac:spMkLst>
            <pc:docMk/>
            <pc:sldMk cId="741337981" sldId="526"/>
            <ac:spMk id="12" creationId="{AF2F604E-43BE-4DC3-B983-E071523364F8}"/>
          </ac:spMkLst>
        </pc:spChg>
        <pc:spChg chg="add">
          <ac:chgData name="Jessica Roberts" userId="831782ca-6a3f-4cbd-8621-3600d0a72af9" providerId="ADAL" clId="{31EBF87C-2A90-46BD-ABD5-187DFA229C63}" dt="2021-10-07T21:38:09.534" v="1070" actId="26606"/>
          <ac:spMkLst>
            <pc:docMk/>
            <pc:sldMk cId="741337981" sldId="526"/>
            <ac:spMk id="14" creationId="{08C9B587-E65E-4B52-B37C-ABEBB6E87928}"/>
          </ac:spMkLst>
        </pc:spChg>
        <pc:picChg chg="add">
          <ac:chgData name="Jessica Roberts" userId="831782ca-6a3f-4cbd-8621-3600d0a72af9" providerId="ADAL" clId="{31EBF87C-2A90-46BD-ABD5-187DFA229C63}" dt="2021-10-07T21:38:09.534" v="1070" actId="26606"/>
          <ac:picMkLst>
            <pc:docMk/>
            <pc:sldMk cId="741337981" sldId="526"/>
            <ac:picMk id="4" creationId="{8B6604C2-B806-49F4-9671-F1F5F1C947E9}"/>
          </ac:picMkLst>
        </pc:picChg>
      </pc:sldChg>
      <pc:sldChg chg="addSp modSp new mod setBg">
        <pc:chgData name="Jessica Roberts" userId="831782ca-6a3f-4cbd-8621-3600d0a72af9" providerId="ADAL" clId="{31EBF87C-2A90-46BD-ABD5-187DFA229C63}" dt="2021-10-07T22:02:59.207" v="1232" actId="403"/>
        <pc:sldMkLst>
          <pc:docMk/>
          <pc:sldMk cId="2794232558" sldId="527"/>
        </pc:sldMkLst>
        <pc:spChg chg="add mod">
          <ac:chgData name="Jessica Roberts" userId="831782ca-6a3f-4cbd-8621-3600d0a72af9" providerId="ADAL" clId="{31EBF87C-2A90-46BD-ABD5-187DFA229C63}" dt="2021-10-07T22:02:59.207" v="1232" actId="403"/>
          <ac:spMkLst>
            <pc:docMk/>
            <pc:sldMk cId="2794232558" sldId="527"/>
            <ac:spMk id="2" creationId="{E7949576-7719-4514-BC02-72899D7EC5F6}"/>
          </ac:spMkLst>
        </pc:spChg>
        <pc:spChg chg="add">
          <ac:chgData name="Jessica Roberts" userId="831782ca-6a3f-4cbd-8621-3600d0a72af9" providerId="ADAL" clId="{31EBF87C-2A90-46BD-ABD5-187DFA229C63}" dt="2021-10-07T21:39:20.687" v="1090" actId="26606"/>
          <ac:spMkLst>
            <pc:docMk/>
            <pc:sldMk cId="2794232558" sldId="527"/>
            <ac:spMk id="8" creationId="{2C61293E-6EBE-43EF-A52C-9BEBFD7679D4}"/>
          </ac:spMkLst>
        </pc:spChg>
        <pc:spChg chg="add">
          <ac:chgData name="Jessica Roberts" userId="831782ca-6a3f-4cbd-8621-3600d0a72af9" providerId="ADAL" clId="{31EBF87C-2A90-46BD-ABD5-187DFA229C63}" dt="2021-10-07T21:39:20.687" v="1090" actId="26606"/>
          <ac:spMkLst>
            <pc:docMk/>
            <pc:sldMk cId="2794232558" sldId="527"/>
            <ac:spMk id="10" creationId="{21540236-BFD5-4A9D-8840-4703E7F76825}"/>
          </ac:spMkLst>
        </pc:spChg>
        <pc:picChg chg="add">
          <ac:chgData name="Jessica Roberts" userId="831782ca-6a3f-4cbd-8621-3600d0a72af9" providerId="ADAL" clId="{31EBF87C-2A90-46BD-ABD5-187DFA229C63}" dt="2021-10-07T21:39:20.687" v="1090" actId="26606"/>
          <ac:picMkLst>
            <pc:docMk/>
            <pc:sldMk cId="2794232558" sldId="527"/>
            <ac:picMk id="4" creationId="{00D8AFCE-13F2-444A-9A13-3E5BB2B918C5}"/>
          </ac:picMkLst>
        </pc:picChg>
      </pc:sldChg>
      <pc:sldChg chg="addSp delSp modSp new mod setBg">
        <pc:chgData name="Jessica Roberts" userId="831782ca-6a3f-4cbd-8621-3600d0a72af9" providerId="ADAL" clId="{31EBF87C-2A90-46BD-ABD5-187DFA229C63}" dt="2021-10-07T21:41:40.672" v="1101" actId="1076"/>
        <pc:sldMkLst>
          <pc:docMk/>
          <pc:sldMk cId="4124237071" sldId="528"/>
        </pc:sldMkLst>
        <pc:spChg chg="add del mod">
          <ac:chgData name="Jessica Roberts" userId="831782ca-6a3f-4cbd-8621-3600d0a72af9" providerId="ADAL" clId="{31EBF87C-2A90-46BD-ABD5-187DFA229C63}" dt="2021-10-07T21:40:50.654" v="1097" actId="26606"/>
          <ac:spMkLst>
            <pc:docMk/>
            <pc:sldMk cId="4124237071" sldId="528"/>
            <ac:spMk id="3" creationId="{02C79B7B-A01F-4A36-A34D-2222313F20A2}"/>
          </ac:spMkLst>
        </pc:spChg>
        <pc:graphicFrameChg chg="add">
          <ac:chgData name="Jessica Roberts" userId="831782ca-6a3f-4cbd-8621-3600d0a72af9" providerId="ADAL" clId="{31EBF87C-2A90-46BD-ABD5-187DFA229C63}" dt="2021-10-07T21:40:50.654" v="1097" actId="26606"/>
          <ac:graphicFrameMkLst>
            <pc:docMk/>
            <pc:sldMk cId="4124237071" sldId="528"/>
            <ac:graphicFrameMk id="5" creationId="{CD326C53-1D57-492D-9889-240555548584}"/>
          </ac:graphicFrameMkLst>
        </pc:graphicFrameChg>
        <pc:picChg chg="add">
          <ac:chgData name="Jessica Roberts" userId="831782ca-6a3f-4cbd-8621-3600d0a72af9" providerId="ADAL" clId="{31EBF87C-2A90-46BD-ABD5-187DFA229C63}" dt="2021-10-07T21:40:50.654" v="1097" actId="26606"/>
          <ac:picMkLst>
            <pc:docMk/>
            <pc:sldMk cId="4124237071" sldId="528"/>
            <ac:picMk id="6" creationId="{87DF467D-26AA-4CEA-BF64-5095CD87D716}"/>
          </ac:picMkLst>
        </pc:picChg>
        <pc:picChg chg="add mod modCrop">
          <ac:chgData name="Jessica Roberts" userId="831782ca-6a3f-4cbd-8621-3600d0a72af9" providerId="ADAL" clId="{31EBF87C-2A90-46BD-ABD5-187DFA229C63}" dt="2021-10-07T21:41:40.672" v="1101" actId="1076"/>
          <ac:picMkLst>
            <pc:docMk/>
            <pc:sldMk cId="4124237071" sldId="528"/>
            <ac:picMk id="7" creationId="{B9839738-C74C-436D-92A2-6D35DF8BEE07}"/>
          </ac:picMkLst>
        </pc:picChg>
        <pc:cxnChg chg="add">
          <ac:chgData name="Jessica Roberts" userId="831782ca-6a3f-4cbd-8621-3600d0a72af9" providerId="ADAL" clId="{31EBF87C-2A90-46BD-ABD5-187DFA229C63}" dt="2021-10-07T21:40:50.654" v="1097" actId="26606"/>
          <ac:cxnSpMkLst>
            <pc:docMk/>
            <pc:sldMk cId="4124237071" sldId="528"/>
            <ac:cxnSpMk id="10" creationId="{A7F400EE-A8A5-48AF-B4D6-291B52C6F0B0}"/>
          </ac:cxnSpMkLst>
        </pc:cxnChg>
      </pc:sldChg>
      <pc:sldChg chg="addSp delSp modSp new mod setBg modAnim modNotesTx">
        <pc:chgData name="Jessica Roberts" userId="831782ca-6a3f-4cbd-8621-3600d0a72af9" providerId="ADAL" clId="{31EBF87C-2A90-46BD-ABD5-187DFA229C63}" dt="2021-10-07T21:45:45.198" v="1130"/>
        <pc:sldMkLst>
          <pc:docMk/>
          <pc:sldMk cId="2178495792" sldId="529"/>
        </pc:sldMkLst>
        <pc:spChg chg="add del mod">
          <ac:chgData name="Jessica Roberts" userId="831782ca-6a3f-4cbd-8621-3600d0a72af9" providerId="ADAL" clId="{31EBF87C-2A90-46BD-ABD5-187DFA229C63}" dt="2021-10-07T21:43:14.447" v="1117" actId="26606"/>
          <ac:spMkLst>
            <pc:docMk/>
            <pc:sldMk cId="2178495792" sldId="529"/>
            <ac:spMk id="2" creationId="{32B3567A-EBD1-43B4-82D2-F03B2F7231B1}"/>
          </ac:spMkLst>
        </pc:spChg>
        <pc:spChg chg="add del">
          <ac:chgData name="Jessica Roberts" userId="831782ca-6a3f-4cbd-8621-3600d0a72af9" providerId="ADAL" clId="{31EBF87C-2A90-46BD-ABD5-187DFA229C63}" dt="2021-10-07T21:43:14.447" v="1117" actId="26606"/>
          <ac:spMkLst>
            <pc:docMk/>
            <pc:sldMk cId="2178495792" sldId="529"/>
            <ac:spMk id="7" creationId="{1BB867FF-FC45-48F7-8104-F89BE54909F1}"/>
          </ac:spMkLst>
        </pc:spChg>
        <pc:spChg chg="add del">
          <ac:chgData name="Jessica Roberts" userId="831782ca-6a3f-4cbd-8621-3600d0a72af9" providerId="ADAL" clId="{31EBF87C-2A90-46BD-ABD5-187DFA229C63}" dt="2021-10-07T21:43:14.447" v="1117" actId="26606"/>
          <ac:spMkLst>
            <pc:docMk/>
            <pc:sldMk cId="2178495792" sldId="529"/>
            <ac:spMk id="9" creationId="{8BB56887-D0D5-4F0C-9E19-7247EB83C8B7}"/>
          </ac:spMkLst>
        </pc:spChg>
        <pc:spChg chg="add del">
          <ac:chgData name="Jessica Roberts" userId="831782ca-6a3f-4cbd-8621-3600d0a72af9" providerId="ADAL" clId="{31EBF87C-2A90-46BD-ABD5-187DFA229C63}" dt="2021-10-07T21:43:14.447" v="1117" actId="26606"/>
          <ac:spMkLst>
            <pc:docMk/>
            <pc:sldMk cId="2178495792" sldId="529"/>
            <ac:spMk id="11" creationId="{081E4A58-353D-44AE-B2FC-2A74E2E400F7}"/>
          </ac:spMkLst>
        </pc:spChg>
        <pc:spChg chg="add del">
          <ac:chgData name="Jessica Roberts" userId="831782ca-6a3f-4cbd-8621-3600d0a72af9" providerId="ADAL" clId="{31EBF87C-2A90-46BD-ABD5-187DFA229C63}" dt="2021-10-07T21:43:41.374" v="1119" actId="26606"/>
          <ac:spMkLst>
            <pc:docMk/>
            <pc:sldMk cId="2178495792" sldId="529"/>
            <ac:spMk id="18" creationId="{2B566528-1B12-4246-9431-5C2D7D081168}"/>
          </ac:spMkLst>
        </pc:spChg>
        <pc:spChg chg="add del">
          <ac:chgData name="Jessica Roberts" userId="831782ca-6a3f-4cbd-8621-3600d0a72af9" providerId="ADAL" clId="{31EBF87C-2A90-46BD-ABD5-187DFA229C63}" dt="2021-10-07T21:43:41.374" v="1119" actId="26606"/>
          <ac:spMkLst>
            <pc:docMk/>
            <pc:sldMk cId="2178495792" sldId="529"/>
            <ac:spMk id="24" creationId="{D3F51FEB-38FB-4F6C-9F7B-2F2AFAB65463}"/>
          </ac:spMkLst>
        </pc:spChg>
        <pc:spChg chg="add del">
          <ac:chgData name="Jessica Roberts" userId="831782ca-6a3f-4cbd-8621-3600d0a72af9" providerId="ADAL" clId="{31EBF87C-2A90-46BD-ABD5-187DFA229C63}" dt="2021-10-07T21:43:41.374" v="1119" actId="26606"/>
          <ac:spMkLst>
            <pc:docMk/>
            <pc:sldMk cId="2178495792" sldId="529"/>
            <ac:spMk id="26" creationId="{1E547BA6-BAE0-43BB-A7CA-60F69CE252F0}"/>
          </ac:spMkLst>
        </pc:spChg>
        <pc:spChg chg="add del">
          <ac:chgData name="Jessica Roberts" userId="831782ca-6a3f-4cbd-8621-3600d0a72af9" providerId="ADAL" clId="{31EBF87C-2A90-46BD-ABD5-187DFA229C63}" dt="2021-10-07T21:44:10.940" v="1122" actId="26606"/>
          <ac:spMkLst>
            <pc:docMk/>
            <pc:sldMk cId="2178495792" sldId="529"/>
            <ac:spMk id="31" creationId="{2C61293E-6EBE-43EF-A52C-9BEBFD7679D4}"/>
          </ac:spMkLst>
        </pc:spChg>
        <pc:spChg chg="add del">
          <ac:chgData name="Jessica Roberts" userId="831782ca-6a3f-4cbd-8621-3600d0a72af9" providerId="ADAL" clId="{31EBF87C-2A90-46BD-ABD5-187DFA229C63}" dt="2021-10-07T21:44:10.940" v="1122" actId="26606"/>
          <ac:spMkLst>
            <pc:docMk/>
            <pc:sldMk cId="2178495792" sldId="529"/>
            <ac:spMk id="33" creationId="{21540236-BFD5-4A9D-8840-4703E7F76825}"/>
          </ac:spMkLst>
        </pc:spChg>
        <pc:spChg chg="add del">
          <ac:chgData name="Jessica Roberts" userId="831782ca-6a3f-4cbd-8621-3600d0a72af9" providerId="ADAL" clId="{31EBF87C-2A90-46BD-ABD5-187DFA229C63}" dt="2021-10-07T21:44:24.581" v="1124" actId="26606"/>
          <ac:spMkLst>
            <pc:docMk/>
            <pc:sldMk cId="2178495792" sldId="529"/>
            <ac:spMk id="38" creationId="{23E547B5-89CF-4EC0-96DE-25771AED0799}"/>
          </ac:spMkLst>
        </pc:spChg>
        <pc:spChg chg="add del">
          <ac:chgData name="Jessica Roberts" userId="831782ca-6a3f-4cbd-8621-3600d0a72af9" providerId="ADAL" clId="{31EBF87C-2A90-46BD-ABD5-187DFA229C63}" dt="2021-10-07T21:44:24.581" v="1124" actId="26606"/>
          <ac:spMkLst>
            <pc:docMk/>
            <pc:sldMk cId="2178495792" sldId="529"/>
            <ac:spMk id="40" creationId="{3F0B8CEB-8279-4E5E-A0CE-1FC9F71736F2}"/>
          </ac:spMkLst>
        </pc:spChg>
        <pc:spChg chg="add">
          <ac:chgData name="Jessica Roberts" userId="831782ca-6a3f-4cbd-8621-3600d0a72af9" providerId="ADAL" clId="{31EBF87C-2A90-46BD-ABD5-187DFA229C63}" dt="2021-10-07T21:44:24.581" v="1124" actId="26606"/>
          <ac:spMkLst>
            <pc:docMk/>
            <pc:sldMk cId="2178495792" sldId="529"/>
            <ac:spMk id="45" creationId="{79BB35BC-D5C2-4C8B-A22A-A71E6191913B}"/>
          </ac:spMkLst>
        </pc:spChg>
        <pc:grpChg chg="add del">
          <ac:chgData name="Jessica Roberts" userId="831782ca-6a3f-4cbd-8621-3600d0a72af9" providerId="ADAL" clId="{31EBF87C-2A90-46BD-ABD5-187DFA229C63}" dt="2021-10-07T21:43:41.374" v="1119" actId="26606"/>
          <ac:grpSpMkLst>
            <pc:docMk/>
            <pc:sldMk cId="2178495792" sldId="529"/>
            <ac:grpSpMk id="20" creationId="{07EAA094-9CF6-4695-958A-33D9BCAA9474}"/>
          </ac:grpSpMkLst>
        </pc:grpChg>
        <pc:graphicFrameChg chg="add mod modGraphic">
          <ac:chgData name="Jessica Roberts" userId="831782ca-6a3f-4cbd-8621-3600d0a72af9" providerId="ADAL" clId="{31EBF87C-2A90-46BD-ABD5-187DFA229C63}" dt="2021-10-07T21:45:25.774" v="1129" actId="20577"/>
          <ac:graphicFrameMkLst>
            <pc:docMk/>
            <pc:sldMk cId="2178495792" sldId="529"/>
            <ac:graphicFrameMk id="13" creationId="{BAAC7ACD-C6B4-4F07-AC2A-BE950CE02F8C}"/>
          </ac:graphicFrameMkLst>
        </pc:graphicFrameChg>
        <pc:picChg chg="add mod">
          <ac:chgData name="Jessica Roberts" userId="831782ca-6a3f-4cbd-8621-3600d0a72af9" providerId="ADAL" clId="{31EBF87C-2A90-46BD-ABD5-187DFA229C63}" dt="2021-10-07T21:44:24.581" v="1124" actId="26606"/>
          <ac:picMkLst>
            <pc:docMk/>
            <pc:sldMk cId="2178495792" sldId="529"/>
            <ac:picMk id="14" creationId="{9D8AD96A-B44E-40E0-A2FE-F0B2CDB650C4}"/>
          </ac:picMkLst>
        </pc:picChg>
      </pc:sldChg>
      <pc:sldChg chg="addSp delSp modSp new mod setBg modAnim">
        <pc:chgData name="Jessica Roberts" userId="831782ca-6a3f-4cbd-8621-3600d0a72af9" providerId="ADAL" clId="{31EBF87C-2A90-46BD-ABD5-187DFA229C63}" dt="2021-10-07T21:56:08.018" v="1192" actId="1076"/>
        <pc:sldMkLst>
          <pc:docMk/>
          <pc:sldMk cId="820751254" sldId="530"/>
        </pc:sldMkLst>
        <pc:spChg chg="add mod">
          <ac:chgData name="Jessica Roberts" userId="831782ca-6a3f-4cbd-8621-3600d0a72af9" providerId="ADAL" clId="{31EBF87C-2A90-46BD-ABD5-187DFA229C63}" dt="2021-10-07T21:56:08.018" v="1192" actId="1076"/>
          <ac:spMkLst>
            <pc:docMk/>
            <pc:sldMk cId="820751254" sldId="530"/>
            <ac:spMk id="2" creationId="{21535A6F-8DF4-4A1B-8BBB-B215FC10F5E8}"/>
          </ac:spMkLst>
        </pc:spChg>
        <pc:spChg chg="add del">
          <ac:chgData name="Jessica Roberts" userId="831782ca-6a3f-4cbd-8621-3600d0a72af9" providerId="ADAL" clId="{31EBF87C-2A90-46BD-ABD5-187DFA229C63}" dt="2021-10-07T21:53:22.961" v="1163" actId="26606"/>
          <ac:spMkLst>
            <pc:docMk/>
            <pc:sldMk cId="820751254" sldId="530"/>
            <ac:spMk id="7" creationId="{C54A3646-77FE-4862-96CE-45260829B18F}"/>
          </ac:spMkLst>
        </pc:spChg>
        <pc:spChg chg="add del">
          <ac:chgData name="Jessica Roberts" userId="831782ca-6a3f-4cbd-8621-3600d0a72af9" providerId="ADAL" clId="{31EBF87C-2A90-46BD-ABD5-187DFA229C63}" dt="2021-10-07T21:53:22.961" v="1163" actId="26606"/>
          <ac:spMkLst>
            <pc:docMk/>
            <pc:sldMk cId="820751254" sldId="530"/>
            <ac:spMk id="32" creationId="{700D0C16-8549-4373-8B7C-3555082CEA0B}"/>
          </ac:spMkLst>
        </pc:spChg>
        <pc:spChg chg="add del">
          <ac:chgData name="Jessica Roberts" userId="831782ca-6a3f-4cbd-8621-3600d0a72af9" providerId="ADAL" clId="{31EBF87C-2A90-46BD-ABD5-187DFA229C63}" dt="2021-10-07T21:53:22.961" v="1163" actId="26606"/>
          <ac:spMkLst>
            <pc:docMk/>
            <pc:sldMk cId="820751254" sldId="530"/>
            <ac:spMk id="34" creationId="{C7341777-0F86-4E1E-A07F-2076F00D04EC}"/>
          </ac:spMkLst>
        </pc:spChg>
        <pc:spChg chg="add del">
          <ac:chgData name="Jessica Roberts" userId="831782ca-6a3f-4cbd-8621-3600d0a72af9" providerId="ADAL" clId="{31EBF87C-2A90-46BD-ABD5-187DFA229C63}" dt="2021-10-07T21:53:22.945" v="1162" actId="26606"/>
          <ac:spMkLst>
            <pc:docMk/>
            <pc:sldMk cId="820751254" sldId="530"/>
            <ac:spMk id="39" creationId="{100EDD19-6802-4EC3-95CE-CFFAB042CFD6}"/>
          </ac:spMkLst>
        </pc:spChg>
        <pc:spChg chg="add del">
          <ac:chgData name="Jessica Roberts" userId="831782ca-6a3f-4cbd-8621-3600d0a72af9" providerId="ADAL" clId="{31EBF87C-2A90-46BD-ABD5-187DFA229C63}" dt="2021-10-07T21:53:22.945" v="1162" actId="26606"/>
          <ac:spMkLst>
            <pc:docMk/>
            <pc:sldMk cId="820751254" sldId="530"/>
            <ac:spMk id="41" creationId="{DB17E863-922E-4C26-BD64-E8FD41D28661}"/>
          </ac:spMkLst>
        </pc:spChg>
        <pc:spChg chg="add">
          <ac:chgData name="Jessica Roberts" userId="831782ca-6a3f-4cbd-8621-3600d0a72af9" providerId="ADAL" clId="{31EBF87C-2A90-46BD-ABD5-187DFA229C63}" dt="2021-10-07T21:53:22.961" v="1163" actId="26606"/>
          <ac:spMkLst>
            <pc:docMk/>
            <pc:sldMk cId="820751254" sldId="530"/>
            <ac:spMk id="43" creationId="{2DDA86DD-F997-4F66-A87C-5B58AB6D19EC}"/>
          </ac:spMkLst>
        </pc:spChg>
        <pc:spChg chg="add">
          <ac:chgData name="Jessica Roberts" userId="831782ca-6a3f-4cbd-8621-3600d0a72af9" providerId="ADAL" clId="{31EBF87C-2A90-46BD-ABD5-187DFA229C63}" dt="2021-10-07T21:53:22.961" v="1163" actId="26606"/>
          <ac:spMkLst>
            <pc:docMk/>
            <pc:sldMk cId="820751254" sldId="530"/>
            <ac:spMk id="44" creationId="{85016AEC-0320-4ED0-8ECB-FE11DDDFE17A}"/>
          </ac:spMkLst>
        </pc:spChg>
        <pc:spChg chg="add">
          <ac:chgData name="Jessica Roberts" userId="831782ca-6a3f-4cbd-8621-3600d0a72af9" providerId="ADAL" clId="{31EBF87C-2A90-46BD-ABD5-187DFA229C63}" dt="2021-10-07T21:53:22.961" v="1163" actId="26606"/>
          <ac:spMkLst>
            <pc:docMk/>
            <pc:sldMk cId="820751254" sldId="530"/>
            <ac:spMk id="45" creationId="{D241B827-437E-40A3-A732-669230D6A5BC}"/>
          </ac:spMkLst>
        </pc:spChg>
        <pc:spChg chg="add">
          <ac:chgData name="Jessica Roberts" userId="831782ca-6a3f-4cbd-8621-3600d0a72af9" providerId="ADAL" clId="{31EBF87C-2A90-46BD-ABD5-187DFA229C63}" dt="2021-10-07T21:53:22.961" v="1163" actId="26606"/>
          <ac:spMkLst>
            <pc:docMk/>
            <pc:sldMk cId="820751254" sldId="530"/>
            <ac:spMk id="46" creationId="{D3CDB30C-1F82-41E6-A067-831D6E89184F}"/>
          </ac:spMkLst>
        </pc:spChg>
        <pc:grpChg chg="add del">
          <ac:chgData name="Jessica Roberts" userId="831782ca-6a3f-4cbd-8621-3600d0a72af9" providerId="ADAL" clId="{31EBF87C-2A90-46BD-ABD5-187DFA229C63}" dt="2021-10-07T21:53:22.961" v="1163" actId="26606"/>
          <ac:grpSpMkLst>
            <pc:docMk/>
            <pc:sldMk cId="820751254" sldId="530"/>
            <ac:grpSpMk id="9" creationId="{3F6FA249-9C10-48B9-9F72-1F333D8A9486}"/>
          </ac:grpSpMkLst>
        </pc:grpChg>
      </pc:sldChg>
      <pc:sldChg chg="addSp delSp modSp new mod setBg modAnim">
        <pc:chgData name="Jessica Roberts" userId="831782ca-6a3f-4cbd-8621-3600d0a72af9" providerId="ADAL" clId="{31EBF87C-2A90-46BD-ABD5-187DFA229C63}" dt="2021-10-07T21:56:14.550" v="1193" actId="20577"/>
        <pc:sldMkLst>
          <pc:docMk/>
          <pc:sldMk cId="3599386829" sldId="531"/>
        </pc:sldMkLst>
        <pc:spChg chg="add mod">
          <ac:chgData name="Jessica Roberts" userId="831782ca-6a3f-4cbd-8621-3600d0a72af9" providerId="ADAL" clId="{31EBF87C-2A90-46BD-ABD5-187DFA229C63}" dt="2021-10-07T21:56:14.550" v="1193" actId="20577"/>
          <ac:spMkLst>
            <pc:docMk/>
            <pc:sldMk cId="3599386829" sldId="531"/>
            <ac:spMk id="2" creationId="{6F2EC280-CCD7-4C46-9C2B-0AEB39FB72BD}"/>
          </ac:spMkLst>
        </pc:spChg>
        <pc:spChg chg="add del">
          <ac:chgData name="Jessica Roberts" userId="831782ca-6a3f-4cbd-8621-3600d0a72af9" providerId="ADAL" clId="{31EBF87C-2A90-46BD-ABD5-187DFA229C63}" dt="2021-10-07T21:52:04.929" v="1156" actId="26606"/>
          <ac:spMkLst>
            <pc:docMk/>
            <pc:sldMk cId="3599386829" sldId="531"/>
            <ac:spMk id="7" creationId="{C9A36457-A5F4-4103-A443-02581C09185B}"/>
          </ac:spMkLst>
        </pc:spChg>
        <pc:spChg chg="add del">
          <ac:chgData name="Jessica Roberts" userId="831782ca-6a3f-4cbd-8621-3600d0a72af9" providerId="ADAL" clId="{31EBF87C-2A90-46BD-ABD5-187DFA229C63}" dt="2021-10-07T21:52:04.929" v="1156" actId="26606"/>
          <ac:spMkLst>
            <pc:docMk/>
            <pc:sldMk cId="3599386829" sldId="531"/>
            <ac:spMk id="9" creationId="{DC5FB7E8-B636-40FA-BE8D-48145C0F5C57}"/>
          </ac:spMkLst>
        </pc:spChg>
        <pc:spChg chg="add del">
          <ac:chgData name="Jessica Roberts" userId="831782ca-6a3f-4cbd-8621-3600d0a72af9" providerId="ADAL" clId="{31EBF87C-2A90-46BD-ABD5-187DFA229C63}" dt="2021-10-07T21:52:04.929" v="1156" actId="26606"/>
          <ac:spMkLst>
            <pc:docMk/>
            <pc:sldMk cId="3599386829" sldId="531"/>
            <ac:spMk id="11" creationId="{142DCE2C-2863-46FA-9BE7-24365A24D9BA}"/>
          </ac:spMkLst>
        </pc:spChg>
        <pc:spChg chg="add">
          <ac:chgData name="Jessica Roberts" userId="831782ca-6a3f-4cbd-8621-3600d0a72af9" providerId="ADAL" clId="{31EBF87C-2A90-46BD-ABD5-187DFA229C63}" dt="2021-10-07T21:52:04.963" v="1157" actId="26606"/>
          <ac:spMkLst>
            <pc:docMk/>
            <pc:sldMk cId="3599386829" sldId="531"/>
            <ac:spMk id="13" creationId="{D241B827-437E-40A3-A732-669230D6A5BC}"/>
          </ac:spMkLst>
        </pc:spChg>
        <pc:spChg chg="add">
          <ac:chgData name="Jessica Roberts" userId="831782ca-6a3f-4cbd-8621-3600d0a72af9" providerId="ADAL" clId="{31EBF87C-2A90-46BD-ABD5-187DFA229C63}" dt="2021-10-07T21:52:04.963" v="1157" actId="26606"/>
          <ac:spMkLst>
            <pc:docMk/>
            <pc:sldMk cId="3599386829" sldId="531"/>
            <ac:spMk id="14" creationId="{85016AEC-0320-4ED0-8ECB-FE11DDDFE17A}"/>
          </ac:spMkLst>
        </pc:spChg>
        <pc:spChg chg="add">
          <ac:chgData name="Jessica Roberts" userId="831782ca-6a3f-4cbd-8621-3600d0a72af9" providerId="ADAL" clId="{31EBF87C-2A90-46BD-ABD5-187DFA229C63}" dt="2021-10-07T21:52:04.963" v="1157" actId="26606"/>
          <ac:spMkLst>
            <pc:docMk/>
            <pc:sldMk cId="3599386829" sldId="531"/>
            <ac:spMk id="15" creationId="{D3CDB30C-1F82-41E6-A067-831D6E89184F}"/>
          </ac:spMkLst>
        </pc:spChg>
        <pc:spChg chg="add">
          <ac:chgData name="Jessica Roberts" userId="831782ca-6a3f-4cbd-8621-3600d0a72af9" providerId="ADAL" clId="{31EBF87C-2A90-46BD-ABD5-187DFA229C63}" dt="2021-10-07T21:52:04.963" v="1157" actId="26606"/>
          <ac:spMkLst>
            <pc:docMk/>
            <pc:sldMk cId="3599386829" sldId="531"/>
            <ac:spMk id="16" creationId="{2DDA86DD-F997-4F66-A87C-5B58AB6D19EC}"/>
          </ac:spMkLst>
        </pc:spChg>
      </pc:sldChg>
      <pc:sldChg chg="addSp modSp new mod setBg modAnim">
        <pc:chgData name="Jessica Roberts" userId="831782ca-6a3f-4cbd-8621-3600d0a72af9" providerId="ADAL" clId="{31EBF87C-2A90-46BD-ABD5-187DFA229C63}" dt="2021-10-07T21:56:20.048" v="1194" actId="20577"/>
        <pc:sldMkLst>
          <pc:docMk/>
          <pc:sldMk cId="1541715318" sldId="532"/>
        </pc:sldMkLst>
        <pc:spChg chg="add mod">
          <ac:chgData name="Jessica Roberts" userId="831782ca-6a3f-4cbd-8621-3600d0a72af9" providerId="ADAL" clId="{31EBF87C-2A90-46BD-ABD5-187DFA229C63}" dt="2021-10-07T21:56:20.048" v="1194" actId="20577"/>
          <ac:spMkLst>
            <pc:docMk/>
            <pc:sldMk cId="1541715318" sldId="532"/>
            <ac:spMk id="2" creationId="{0600E62A-1454-438F-8A67-277C081A0B3F}"/>
          </ac:spMkLst>
        </pc:spChg>
        <pc:spChg chg="add">
          <ac:chgData name="Jessica Roberts" userId="831782ca-6a3f-4cbd-8621-3600d0a72af9" providerId="ADAL" clId="{31EBF87C-2A90-46BD-ABD5-187DFA229C63}" dt="2021-10-07T21:53:30.489" v="1164" actId="26606"/>
          <ac:spMkLst>
            <pc:docMk/>
            <pc:sldMk cId="1541715318" sldId="532"/>
            <ac:spMk id="7" creationId="{85016AEC-0320-4ED0-8ECB-FE11DDDFE17A}"/>
          </ac:spMkLst>
        </pc:spChg>
        <pc:spChg chg="add">
          <ac:chgData name="Jessica Roberts" userId="831782ca-6a3f-4cbd-8621-3600d0a72af9" providerId="ADAL" clId="{31EBF87C-2A90-46BD-ABD5-187DFA229C63}" dt="2021-10-07T21:53:30.489" v="1164" actId="26606"/>
          <ac:spMkLst>
            <pc:docMk/>
            <pc:sldMk cId="1541715318" sldId="532"/>
            <ac:spMk id="9" creationId="{D3CDB30C-1F82-41E6-A067-831D6E89184F}"/>
          </ac:spMkLst>
        </pc:spChg>
        <pc:spChg chg="add">
          <ac:chgData name="Jessica Roberts" userId="831782ca-6a3f-4cbd-8621-3600d0a72af9" providerId="ADAL" clId="{31EBF87C-2A90-46BD-ABD5-187DFA229C63}" dt="2021-10-07T21:53:30.489" v="1164" actId="26606"/>
          <ac:spMkLst>
            <pc:docMk/>
            <pc:sldMk cId="1541715318" sldId="532"/>
            <ac:spMk id="11" creationId="{2DDA86DD-F997-4F66-A87C-5B58AB6D19EC}"/>
          </ac:spMkLst>
        </pc:spChg>
        <pc:spChg chg="add">
          <ac:chgData name="Jessica Roberts" userId="831782ca-6a3f-4cbd-8621-3600d0a72af9" providerId="ADAL" clId="{31EBF87C-2A90-46BD-ABD5-187DFA229C63}" dt="2021-10-07T21:53:30.489" v="1164" actId="26606"/>
          <ac:spMkLst>
            <pc:docMk/>
            <pc:sldMk cId="1541715318" sldId="532"/>
            <ac:spMk id="13" creationId="{D241B827-437E-40A3-A732-669230D6A5BC}"/>
          </ac:spMkLst>
        </pc:spChg>
      </pc:sldChg>
      <pc:sldChg chg="delSp add del setBg delDesignElem">
        <pc:chgData name="Jessica Roberts" userId="831782ca-6a3f-4cbd-8621-3600d0a72af9" providerId="ADAL" clId="{31EBF87C-2A90-46BD-ABD5-187DFA229C63}" dt="2021-10-07T21:53:06.619" v="1160" actId="47"/>
        <pc:sldMkLst>
          <pc:docMk/>
          <pc:sldMk cId="1719219141" sldId="533"/>
        </pc:sldMkLst>
        <pc:spChg chg="del">
          <ac:chgData name="Jessica Roberts" userId="831782ca-6a3f-4cbd-8621-3600d0a72af9" providerId="ADAL" clId="{31EBF87C-2A90-46BD-ABD5-187DFA229C63}" dt="2021-10-07T21:53:03.180" v="1159"/>
          <ac:spMkLst>
            <pc:docMk/>
            <pc:sldMk cId="1719219141" sldId="533"/>
            <ac:spMk id="7" creationId="{C54A3646-77FE-4862-96CE-45260829B18F}"/>
          </ac:spMkLst>
        </pc:spChg>
        <pc:spChg chg="del">
          <ac:chgData name="Jessica Roberts" userId="831782ca-6a3f-4cbd-8621-3600d0a72af9" providerId="ADAL" clId="{31EBF87C-2A90-46BD-ABD5-187DFA229C63}" dt="2021-10-07T21:53:03.180" v="1159"/>
          <ac:spMkLst>
            <pc:docMk/>
            <pc:sldMk cId="1719219141" sldId="533"/>
            <ac:spMk id="32" creationId="{700D0C16-8549-4373-8B7C-3555082CEA0B}"/>
          </ac:spMkLst>
        </pc:spChg>
        <pc:spChg chg="del">
          <ac:chgData name="Jessica Roberts" userId="831782ca-6a3f-4cbd-8621-3600d0a72af9" providerId="ADAL" clId="{31EBF87C-2A90-46BD-ABD5-187DFA229C63}" dt="2021-10-07T21:53:03.180" v="1159"/>
          <ac:spMkLst>
            <pc:docMk/>
            <pc:sldMk cId="1719219141" sldId="533"/>
            <ac:spMk id="34" creationId="{C7341777-0F86-4E1E-A07F-2076F00D04EC}"/>
          </ac:spMkLst>
        </pc:spChg>
        <pc:grpChg chg="del">
          <ac:chgData name="Jessica Roberts" userId="831782ca-6a3f-4cbd-8621-3600d0a72af9" providerId="ADAL" clId="{31EBF87C-2A90-46BD-ABD5-187DFA229C63}" dt="2021-10-07T21:53:03.180" v="1159"/>
          <ac:grpSpMkLst>
            <pc:docMk/>
            <pc:sldMk cId="1719219141" sldId="533"/>
            <ac:grpSpMk id="9" creationId="{3F6FA249-9C10-48B9-9F72-1F333D8A9486}"/>
          </ac:grpSpMkLst>
        </pc:grpChg>
      </pc:sldChg>
      <pc:sldChg chg="new">
        <pc:chgData name="Jessica Roberts" userId="831782ca-6a3f-4cbd-8621-3600d0a72af9" providerId="ADAL" clId="{31EBF87C-2A90-46BD-ABD5-187DFA229C63}" dt="2021-10-07T22:13:24.502" v="1244" actId="680"/>
        <pc:sldMkLst>
          <pc:docMk/>
          <pc:sldMk cId="3105382697" sldId="533"/>
        </pc:sldMkLst>
      </pc:sldChg>
      <pc:sldChg chg="modSp new mod">
        <pc:chgData name="Jessica Roberts" userId="831782ca-6a3f-4cbd-8621-3600d0a72af9" providerId="ADAL" clId="{31EBF87C-2A90-46BD-ABD5-187DFA229C63}" dt="2021-10-07T22:20:28.312" v="1304" actId="20577"/>
        <pc:sldMkLst>
          <pc:docMk/>
          <pc:sldMk cId="166854172" sldId="534"/>
        </pc:sldMkLst>
        <pc:spChg chg="mod">
          <ac:chgData name="Jessica Roberts" userId="831782ca-6a3f-4cbd-8621-3600d0a72af9" providerId="ADAL" clId="{31EBF87C-2A90-46BD-ABD5-187DFA229C63}" dt="2021-10-07T22:20:28.312" v="1304" actId="20577"/>
          <ac:spMkLst>
            <pc:docMk/>
            <pc:sldMk cId="166854172" sldId="534"/>
            <ac:spMk id="2" creationId="{FCA32B20-472E-42CA-8B7E-6EEED05D925D}"/>
          </ac:spMkLst>
        </pc:spChg>
      </pc:sldChg>
      <pc:sldChg chg="modSp add mod">
        <pc:chgData name="Jessica Roberts" userId="831782ca-6a3f-4cbd-8621-3600d0a72af9" providerId="ADAL" clId="{31EBF87C-2A90-46BD-ABD5-187DFA229C63}" dt="2021-10-07T22:21:20.341" v="1326" actId="20577"/>
        <pc:sldMkLst>
          <pc:docMk/>
          <pc:sldMk cId="322720434" sldId="535"/>
        </pc:sldMkLst>
        <pc:spChg chg="mod">
          <ac:chgData name="Jessica Roberts" userId="831782ca-6a3f-4cbd-8621-3600d0a72af9" providerId="ADAL" clId="{31EBF87C-2A90-46BD-ABD5-187DFA229C63}" dt="2021-10-07T22:21:20.341" v="1326" actId="20577"/>
          <ac:spMkLst>
            <pc:docMk/>
            <pc:sldMk cId="322720434" sldId="535"/>
            <ac:spMk id="2" creationId="{FCA32B20-472E-42CA-8B7E-6EEED05D925D}"/>
          </ac:spMkLst>
        </pc:spChg>
      </pc:sldChg>
      <pc:sldMasterChg chg="del delSldLayout">
        <pc:chgData name="Jessica Roberts" userId="831782ca-6a3f-4cbd-8621-3600d0a72af9" providerId="ADAL" clId="{31EBF87C-2A90-46BD-ABD5-187DFA229C63}" dt="2021-10-07T20:54:54.144" v="746" actId="47"/>
        <pc:sldMasterMkLst>
          <pc:docMk/>
          <pc:sldMasterMk cId="4142961931" sldId="2147483648"/>
        </pc:sldMasterMkLst>
        <pc:sldLayoutChg chg="del">
          <pc:chgData name="Jessica Roberts" userId="831782ca-6a3f-4cbd-8621-3600d0a72af9" providerId="ADAL" clId="{31EBF87C-2A90-46BD-ABD5-187DFA229C63}" dt="2021-10-07T20:54:54.144" v="746" actId="47"/>
          <pc:sldLayoutMkLst>
            <pc:docMk/>
            <pc:sldMasterMk cId="4142961931" sldId="2147483648"/>
            <pc:sldLayoutMk cId="3076941774" sldId="2147483649"/>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1681066953" sldId="2147483650"/>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1151107514" sldId="2147483651"/>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2222212075" sldId="2147483652"/>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4273795121" sldId="2147483653"/>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3930153133" sldId="2147483654"/>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3362774821" sldId="2147483655"/>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2955173725" sldId="2147483656"/>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255198658" sldId="2147483657"/>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3865821287" sldId="2147483658"/>
          </pc:sldLayoutMkLst>
        </pc:sldLayoutChg>
        <pc:sldLayoutChg chg="del">
          <pc:chgData name="Jessica Roberts" userId="831782ca-6a3f-4cbd-8621-3600d0a72af9" providerId="ADAL" clId="{31EBF87C-2A90-46BD-ABD5-187DFA229C63}" dt="2021-10-07T20:54:54.144" v="746" actId="47"/>
          <pc:sldLayoutMkLst>
            <pc:docMk/>
            <pc:sldMasterMk cId="4142961931" sldId="2147483648"/>
            <pc:sldLayoutMk cId="248505717" sldId="2147483659"/>
          </pc:sldLayoutMkLst>
        </pc:sldLayoutChg>
      </pc:sldMasterChg>
      <pc:sldMasterChg chg="del delSldLayout">
        <pc:chgData name="Jessica Roberts" userId="831782ca-6a3f-4cbd-8621-3600d0a72af9" providerId="ADAL" clId="{31EBF87C-2A90-46BD-ABD5-187DFA229C63}" dt="2021-10-07T21:58:11.572" v="1196" actId="700"/>
        <pc:sldMasterMkLst>
          <pc:docMk/>
          <pc:sldMasterMk cId="308076224" sldId="2147483670"/>
        </pc:sldMasterMkLst>
        <pc:sldLayoutChg chg="del">
          <pc:chgData name="Jessica Roberts" userId="831782ca-6a3f-4cbd-8621-3600d0a72af9" providerId="ADAL" clId="{31EBF87C-2A90-46BD-ABD5-187DFA229C63}" dt="2021-10-07T21:58:11.572" v="1196" actId="700"/>
          <pc:sldLayoutMkLst>
            <pc:docMk/>
            <pc:sldMasterMk cId="308076224" sldId="2147483670"/>
            <pc:sldLayoutMk cId="1213317255" sldId="2147483671"/>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37633113" sldId="2147483672"/>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786836531" sldId="2147483673"/>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3509683935" sldId="2147483674"/>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2555388937" sldId="2147483675"/>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3958516920" sldId="2147483676"/>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3897942869" sldId="2147483677"/>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1459277435" sldId="2147483678"/>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2042176752" sldId="2147483679"/>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2750403944" sldId="2147483680"/>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673291556" sldId="2147483681"/>
          </pc:sldLayoutMkLst>
        </pc:sldLayoutChg>
        <pc:sldLayoutChg chg="del">
          <pc:chgData name="Jessica Roberts" userId="831782ca-6a3f-4cbd-8621-3600d0a72af9" providerId="ADAL" clId="{31EBF87C-2A90-46BD-ABD5-187DFA229C63}" dt="2021-10-07T21:58:11.572" v="1196" actId="700"/>
          <pc:sldLayoutMkLst>
            <pc:docMk/>
            <pc:sldMasterMk cId="308076224" sldId="2147483670"/>
            <pc:sldLayoutMk cId="3179050934" sldId="2147483682"/>
          </pc:sldLayoutMkLst>
        </pc:sldLayoutChg>
      </pc:sldMasterChg>
      <pc:sldMasterChg chg="del delSldLayout">
        <pc:chgData name="Jessica Roberts" userId="831782ca-6a3f-4cbd-8621-3600d0a72af9" providerId="ADAL" clId="{31EBF87C-2A90-46BD-ABD5-187DFA229C63}" dt="2021-10-07T20:55:30.997" v="767" actId="47"/>
        <pc:sldMasterMkLst>
          <pc:docMk/>
          <pc:sldMasterMk cId="813818192" sldId="2147483687"/>
        </pc:sldMasterMkLst>
        <pc:sldLayoutChg chg="del">
          <pc:chgData name="Jessica Roberts" userId="831782ca-6a3f-4cbd-8621-3600d0a72af9" providerId="ADAL" clId="{31EBF87C-2A90-46BD-ABD5-187DFA229C63}" dt="2021-10-07T20:55:30.997" v="767" actId="47"/>
          <pc:sldLayoutMkLst>
            <pc:docMk/>
            <pc:sldMasterMk cId="813818192" sldId="2147483687"/>
            <pc:sldLayoutMk cId="1087219400" sldId="2147483688"/>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3925361071" sldId="2147483689"/>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2552914049" sldId="2147483690"/>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1208475333" sldId="2147483691"/>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3076058336" sldId="2147483692"/>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2763843781" sldId="2147483693"/>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557837761" sldId="2147483694"/>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1319984936" sldId="2147483695"/>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3761238206" sldId="2147483696"/>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3095848230" sldId="2147483697"/>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1747083079" sldId="2147483698"/>
          </pc:sldLayoutMkLst>
        </pc:sldLayoutChg>
        <pc:sldLayoutChg chg="del">
          <pc:chgData name="Jessica Roberts" userId="831782ca-6a3f-4cbd-8621-3600d0a72af9" providerId="ADAL" clId="{31EBF87C-2A90-46BD-ABD5-187DFA229C63}" dt="2021-10-07T20:55:30.997" v="767" actId="47"/>
          <pc:sldLayoutMkLst>
            <pc:docMk/>
            <pc:sldMasterMk cId="813818192" sldId="2147483687"/>
            <pc:sldLayoutMk cId="2632619112" sldId="2147483875"/>
          </pc:sldLayoutMkLst>
        </pc:sldLayoutChg>
      </pc:sldMasterChg>
      <pc:sldMasterChg chg="del delSldLayout">
        <pc:chgData name="Jessica Roberts" userId="831782ca-6a3f-4cbd-8621-3600d0a72af9" providerId="ADAL" clId="{31EBF87C-2A90-46BD-ABD5-187DFA229C63}" dt="2021-10-07T20:55:04.454" v="752" actId="47"/>
        <pc:sldMasterMkLst>
          <pc:docMk/>
          <pc:sldMasterMk cId="283978209" sldId="2147483710"/>
        </pc:sldMasterMkLst>
        <pc:sldLayoutChg chg="del">
          <pc:chgData name="Jessica Roberts" userId="831782ca-6a3f-4cbd-8621-3600d0a72af9" providerId="ADAL" clId="{31EBF87C-2A90-46BD-ABD5-187DFA229C63}" dt="2021-10-07T20:55:04.454" v="752" actId="47"/>
          <pc:sldLayoutMkLst>
            <pc:docMk/>
            <pc:sldMasterMk cId="283978209" sldId="2147483710"/>
            <pc:sldLayoutMk cId="3756383617" sldId="2147483699"/>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3220879825" sldId="2147483700"/>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575439634" sldId="2147483701"/>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3782948344" sldId="2147483702"/>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4126165943" sldId="2147483703"/>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109221848" sldId="2147483704"/>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4241342305" sldId="2147483705"/>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848970474" sldId="2147483706"/>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1362401691" sldId="2147483707"/>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1000292572" sldId="2147483708"/>
          </pc:sldLayoutMkLst>
        </pc:sldLayoutChg>
        <pc:sldLayoutChg chg="del">
          <pc:chgData name="Jessica Roberts" userId="831782ca-6a3f-4cbd-8621-3600d0a72af9" providerId="ADAL" clId="{31EBF87C-2A90-46BD-ABD5-187DFA229C63}" dt="2021-10-07T20:55:04.454" v="752" actId="47"/>
          <pc:sldLayoutMkLst>
            <pc:docMk/>
            <pc:sldMasterMk cId="283978209" sldId="2147483710"/>
            <pc:sldLayoutMk cId="3195410141" sldId="2147483709"/>
          </pc:sldLayoutMkLst>
        </pc:sldLayoutChg>
      </pc:sldMasterChg>
      <pc:sldMasterChg chg="del delSldLayout">
        <pc:chgData name="Jessica Roberts" userId="831782ca-6a3f-4cbd-8621-3600d0a72af9" providerId="ADAL" clId="{31EBF87C-2A90-46BD-ABD5-187DFA229C63}" dt="2021-10-07T21:58:11.572" v="1196" actId="700"/>
        <pc:sldMasterMkLst>
          <pc:docMk/>
          <pc:sldMasterMk cId="3965342903" sldId="2147483825"/>
        </pc:sldMasterMkLst>
        <pc:sldLayoutChg chg="del">
          <pc:chgData name="Jessica Roberts" userId="831782ca-6a3f-4cbd-8621-3600d0a72af9" providerId="ADAL" clId="{31EBF87C-2A90-46BD-ABD5-187DFA229C63}" dt="2021-10-07T21:58:11.572" v="1196" actId="700"/>
          <pc:sldLayoutMkLst>
            <pc:docMk/>
            <pc:sldMasterMk cId="3965342903" sldId="2147483825"/>
            <pc:sldLayoutMk cId="695453691" sldId="2147483826"/>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62170341" sldId="2147483827"/>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749317794" sldId="2147483828"/>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601313418" sldId="2147483829"/>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3360753146" sldId="2147483830"/>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1728424457" sldId="2147483831"/>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845191557" sldId="2147483832"/>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1487984643" sldId="2147483833"/>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30601980" sldId="2147483834"/>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3372794355" sldId="2147483835"/>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1799327096" sldId="2147483836"/>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013549130" sldId="2147483837"/>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569199248" sldId="2147483838"/>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739862604" sldId="2147483839"/>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380184419" sldId="2147483840"/>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1277769258" sldId="2147483841"/>
          </pc:sldLayoutMkLst>
        </pc:sldLayoutChg>
        <pc:sldLayoutChg chg="del">
          <pc:chgData name="Jessica Roberts" userId="831782ca-6a3f-4cbd-8621-3600d0a72af9" providerId="ADAL" clId="{31EBF87C-2A90-46BD-ABD5-187DFA229C63}" dt="2021-10-07T21:58:11.572" v="1196" actId="700"/>
          <pc:sldLayoutMkLst>
            <pc:docMk/>
            <pc:sldMasterMk cId="3965342903" sldId="2147483825"/>
            <pc:sldLayoutMk cId="2230380192" sldId="2147483842"/>
          </pc:sldLayoutMkLst>
        </pc:sldLayoutChg>
      </pc:sldMasterChg>
    </pc:docChg>
  </pc:docChgLst>
  <pc:docChgLst>
    <pc:chgData name="Jessica Roberts" userId="S::jessica.roberts@uwtsd.ac.uk::831782ca-6a3f-4cbd-8621-3600d0a72af9" providerId="AD" clId="Web-{733823A8-0E13-E559-AEFB-C38EC5ACE8B3}"/>
    <pc:docChg chg="delSld">
      <pc:chgData name="Jessica Roberts" userId="S::jessica.roberts@uwtsd.ac.uk::831782ca-6a3f-4cbd-8621-3600d0a72af9" providerId="AD" clId="Web-{733823A8-0E13-E559-AEFB-C38EC5ACE8B3}" dt="2021-10-20T22:19:25.501" v="12"/>
      <pc:docMkLst>
        <pc:docMk/>
      </pc:docMkLst>
      <pc:sldChg chg="del">
        <pc:chgData name="Jessica Roberts" userId="S::jessica.roberts@uwtsd.ac.uk::831782ca-6a3f-4cbd-8621-3600d0a72af9" providerId="AD" clId="Web-{733823A8-0E13-E559-AEFB-C38EC5ACE8B3}" dt="2021-10-20T22:09:49.581" v="10"/>
        <pc:sldMkLst>
          <pc:docMk/>
          <pc:sldMk cId="3859757018" sldId="285"/>
        </pc:sldMkLst>
      </pc:sldChg>
      <pc:sldChg chg="del">
        <pc:chgData name="Jessica Roberts" userId="S::jessica.roberts@uwtsd.ac.uk::831782ca-6a3f-4cbd-8621-3600d0a72af9" providerId="AD" clId="Web-{733823A8-0E13-E559-AEFB-C38EC5ACE8B3}" dt="2021-10-20T22:19:25.501" v="12"/>
        <pc:sldMkLst>
          <pc:docMk/>
          <pc:sldMk cId="4120541514" sldId="301"/>
        </pc:sldMkLst>
      </pc:sldChg>
      <pc:sldChg chg="del">
        <pc:chgData name="Jessica Roberts" userId="S::jessica.roberts@uwtsd.ac.uk::831782ca-6a3f-4cbd-8621-3600d0a72af9" providerId="AD" clId="Web-{733823A8-0E13-E559-AEFB-C38EC5ACE8B3}" dt="2021-10-20T22:09:45.925" v="8"/>
        <pc:sldMkLst>
          <pc:docMk/>
          <pc:sldMk cId="3652143275" sldId="347"/>
        </pc:sldMkLst>
      </pc:sldChg>
      <pc:sldChg chg="del">
        <pc:chgData name="Jessica Roberts" userId="S::jessica.roberts@uwtsd.ac.uk::831782ca-6a3f-4cbd-8621-3600d0a72af9" providerId="AD" clId="Web-{733823A8-0E13-E559-AEFB-C38EC5ACE8B3}" dt="2021-10-20T22:09:35.831" v="3"/>
        <pc:sldMkLst>
          <pc:docMk/>
          <pc:sldMk cId="3282889186" sldId="433"/>
        </pc:sldMkLst>
      </pc:sldChg>
      <pc:sldChg chg="del">
        <pc:chgData name="Jessica Roberts" userId="S::jessica.roberts@uwtsd.ac.uk::831782ca-6a3f-4cbd-8621-3600d0a72af9" providerId="AD" clId="Web-{733823A8-0E13-E559-AEFB-C38EC5ACE8B3}" dt="2021-10-20T22:09:52.144" v="11"/>
        <pc:sldMkLst>
          <pc:docMk/>
          <pc:sldMk cId="2406346978" sldId="443"/>
        </pc:sldMkLst>
      </pc:sldChg>
      <pc:sldChg chg="del">
        <pc:chgData name="Jessica Roberts" userId="S::jessica.roberts@uwtsd.ac.uk::831782ca-6a3f-4cbd-8621-3600d0a72af9" providerId="AD" clId="Web-{733823A8-0E13-E559-AEFB-C38EC5ACE8B3}" dt="2021-10-20T22:09:47.800" v="9"/>
        <pc:sldMkLst>
          <pc:docMk/>
          <pc:sldMk cId="1249685006" sldId="452"/>
        </pc:sldMkLst>
      </pc:sldChg>
      <pc:sldChg chg="del">
        <pc:chgData name="Jessica Roberts" userId="S::jessica.roberts@uwtsd.ac.uk::831782ca-6a3f-4cbd-8621-3600d0a72af9" providerId="AD" clId="Web-{733823A8-0E13-E559-AEFB-C38EC5ACE8B3}" dt="2021-10-20T22:09:41.675" v="5"/>
        <pc:sldMkLst>
          <pc:docMk/>
          <pc:sldMk cId="3285764088" sldId="547"/>
        </pc:sldMkLst>
      </pc:sldChg>
      <pc:sldChg chg="del">
        <pc:chgData name="Jessica Roberts" userId="S::jessica.roberts@uwtsd.ac.uk::831782ca-6a3f-4cbd-8621-3600d0a72af9" providerId="AD" clId="Web-{733823A8-0E13-E559-AEFB-C38EC5ACE8B3}" dt="2021-10-20T22:09:39.519" v="4"/>
        <pc:sldMkLst>
          <pc:docMk/>
          <pc:sldMk cId="556190957" sldId="548"/>
        </pc:sldMkLst>
      </pc:sldChg>
      <pc:sldChg chg="del">
        <pc:chgData name="Jessica Roberts" userId="S::jessica.roberts@uwtsd.ac.uk::831782ca-6a3f-4cbd-8621-3600d0a72af9" providerId="AD" clId="Web-{733823A8-0E13-E559-AEFB-C38EC5ACE8B3}" dt="2021-10-20T22:09:34.113" v="2"/>
        <pc:sldMkLst>
          <pc:docMk/>
          <pc:sldMk cId="2628488671" sldId="549"/>
        </pc:sldMkLst>
      </pc:sldChg>
      <pc:sldChg chg="del">
        <pc:chgData name="Jessica Roberts" userId="S::jessica.roberts@uwtsd.ac.uk::831782ca-6a3f-4cbd-8621-3600d0a72af9" providerId="AD" clId="Web-{733823A8-0E13-E559-AEFB-C38EC5ACE8B3}" dt="2021-10-20T22:09:32.394" v="1"/>
        <pc:sldMkLst>
          <pc:docMk/>
          <pc:sldMk cId="1828113367" sldId="550"/>
        </pc:sldMkLst>
      </pc:sldChg>
      <pc:sldChg chg="del">
        <pc:chgData name="Jessica Roberts" userId="S::jessica.roberts@uwtsd.ac.uk::831782ca-6a3f-4cbd-8621-3600d0a72af9" providerId="AD" clId="Web-{733823A8-0E13-E559-AEFB-C38EC5ACE8B3}" dt="2021-10-20T22:09:31.019" v="0"/>
        <pc:sldMkLst>
          <pc:docMk/>
          <pc:sldMk cId="4171678849" sldId="551"/>
        </pc:sldMkLst>
      </pc:sldChg>
      <pc:sldChg chg="del">
        <pc:chgData name="Jessica Roberts" userId="S::jessica.roberts@uwtsd.ac.uk::831782ca-6a3f-4cbd-8621-3600d0a72af9" providerId="AD" clId="Web-{733823A8-0E13-E559-AEFB-C38EC5ACE8B3}" dt="2021-10-20T22:09:43.175" v="6"/>
        <pc:sldMkLst>
          <pc:docMk/>
          <pc:sldMk cId="40848814" sldId="552"/>
        </pc:sldMkLst>
      </pc:sldChg>
      <pc:sldChg chg="del">
        <pc:chgData name="Jessica Roberts" userId="S::jessica.roberts@uwtsd.ac.uk::831782ca-6a3f-4cbd-8621-3600d0a72af9" providerId="AD" clId="Web-{733823A8-0E13-E559-AEFB-C38EC5ACE8B3}" dt="2021-10-20T22:09:44.300" v="7"/>
        <pc:sldMkLst>
          <pc:docMk/>
          <pc:sldMk cId="1234603714" sldId="553"/>
        </pc:sldMkLst>
      </pc:sldChg>
    </pc:docChg>
  </pc:docChgLst>
  <pc:docChgLst>
    <pc:chgData name="Jessica Roberts" userId="S::jessica.roberts@uwtsd.ac.uk::831782ca-6a3f-4cbd-8621-3600d0a72af9" providerId="AD" clId="Web-{2F29CA8B-C906-45DE-88D7-3D5D70FAC2F0}"/>
    <pc:docChg chg="modSld">
      <pc:chgData name="Jessica Roberts" userId="S::jessica.roberts@uwtsd.ac.uk::831782ca-6a3f-4cbd-8621-3600d0a72af9" providerId="AD" clId="Web-{2F29CA8B-C906-45DE-88D7-3D5D70FAC2F0}" dt="2021-10-20T22:02:00.609" v="6" actId="20577"/>
      <pc:docMkLst>
        <pc:docMk/>
      </pc:docMkLst>
      <pc:sldChg chg="modSp">
        <pc:chgData name="Jessica Roberts" userId="S::jessica.roberts@uwtsd.ac.uk::831782ca-6a3f-4cbd-8621-3600d0a72af9" providerId="AD" clId="Web-{2F29CA8B-C906-45DE-88D7-3D5D70FAC2F0}" dt="2021-10-20T22:02:00.609" v="6" actId="20577"/>
        <pc:sldMkLst>
          <pc:docMk/>
          <pc:sldMk cId="842206550" sldId="520"/>
        </pc:sldMkLst>
        <pc:spChg chg="mod">
          <ac:chgData name="Jessica Roberts" userId="S::jessica.roberts@uwtsd.ac.uk::831782ca-6a3f-4cbd-8621-3600d0a72af9" providerId="AD" clId="Web-{2F29CA8B-C906-45DE-88D7-3D5D70FAC2F0}" dt="2021-10-20T22:02:00.609" v="6" actId="20577"/>
          <ac:spMkLst>
            <pc:docMk/>
            <pc:sldMk cId="842206550" sldId="520"/>
            <ac:spMk id="10" creationId="{7C80F3EA-0F2A-4EFE-8587-14F8DA728C54}"/>
          </ac:spMkLst>
        </pc:spChg>
      </pc:sldChg>
    </pc:docChg>
  </pc:docChgLst>
  <pc:docChgLst>
    <pc:chgData name="Jessica Roberts" userId="S::jessica.roberts@uwtsd.ac.uk::831782ca-6a3f-4cbd-8621-3600d0a72af9" providerId="AD" clId="Web-{890E3598-9807-ACD1-0281-24FF91CD6692}"/>
    <pc:docChg chg="addSld delSld modSld sldOrd addMainMaster">
      <pc:chgData name="Jessica Roberts" userId="S::jessica.roberts@uwtsd.ac.uk::831782ca-6a3f-4cbd-8621-3600d0a72af9" providerId="AD" clId="Web-{890E3598-9807-ACD1-0281-24FF91CD6692}" dt="2021-10-08T07:33:15.354" v="526"/>
      <pc:docMkLst>
        <pc:docMk/>
      </pc:docMkLst>
      <pc:sldChg chg="addSp delSp modSp">
        <pc:chgData name="Jessica Roberts" userId="S::jessica.roberts@uwtsd.ac.uk::831782ca-6a3f-4cbd-8621-3600d0a72af9" providerId="AD" clId="Web-{890E3598-9807-ACD1-0281-24FF91CD6692}" dt="2021-10-08T07:29:17.176" v="382"/>
        <pc:sldMkLst>
          <pc:docMk/>
          <pc:sldMk cId="3859757018" sldId="285"/>
        </pc:sldMkLst>
        <pc:spChg chg="add del mod">
          <ac:chgData name="Jessica Roberts" userId="S::jessica.roberts@uwtsd.ac.uk::831782ca-6a3f-4cbd-8621-3600d0a72af9" providerId="AD" clId="Web-{890E3598-9807-ACD1-0281-24FF91CD6692}" dt="2021-10-08T07:29:17.176" v="382"/>
          <ac:spMkLst>
            <pc:docMk/>
            <pc:sldMk cId="3859757018" sldId="285"/>
            <ac:spMk id="3" creationId="{6B37DFF0-3FB0-4A41-A0C1-F59CE1D25E3D}"/>
          </ac:spMkLst>
        </pc:spChg>
        <pc:spChg chg="del">
          <ac:chgData name="Jessica Roberts" userId="S::jessica.roberts@uwtsd.ac.uk::831782ca-6a3f-4cbd-8621-3600d0a72af9" providerId="AD" clId="Web-{890E3598-9807-ACD1-0281-24FF91CD6692}" dt="2021-10-08T07:27:25.298" v="359"/>
          <ac:spMkLst>
            <pc:docMk/>
            <pc:sldMk cId="3859757018" sldId="285"/>
            <ac:spMk id="4" creationId="{82B2BBF0-F722-41B1-98CF-5F8F4190EF92}"/>
          </ac:spMkLst>
        </pc:spChg>
      </pc:sldChg>
      <pc:sldChg chg="delSp modSp modNotes">
        <pc:chgData name="Jessica Roberts" userId="S::jessica.roberts@uwtsd.ac.uk::831782ca-6a3f-4cbd-8621-3600d0a72af9" providerId="AD" clId="Web-{890E3598-9807-ACD1-0281-24FF91CD6692}" dt="2021-10-08T07:27:42.158" v="363"/>
        <pc:sldMkLst>
          <pc:docMk/>
          <pc:sldMk cId="3652143275" sldId="347"/>
        </pc:sldMkLst>
        <pc:spChg chg="mod">
          <ac:chgData name="Jessica Roberts" userId="S::jessica.roberts@uwtsd.ac.uk::831782ca-6a3f-4cbd-8621-3600d0a72af9" providerId="AD" clId="Web-{890E3598-9807-ACD1-0281-24FF91CD6692}" dt="2021-10-08T07:27:40.408" v="362" actId="20577"/>
          <ac:spMkLst>
            <pc:docMk/>
            <pc:sldMk cId="3652143275" sldId="347"/>
            <ac:spMk id="3" creationId="{93871044-9D2C-42D1-8B31-E3D6F11C6013}"/>
          </ac:spMkLst>
        </pc:spChg>
        <pc:spChg chg="mod">
          <ac:chgData name="Jessica Roberts" userId="S::jessica.roberts@uwtsd.ac.uk::831782ca-6a3f-4cbd-8621-3600d0a72af9" providerId="AD" clId="Web-{890E3598-9807-ACD1-0281-24FF91CD6692}" dt="2021-10-08T07:26:21.155" v="305" actId="20577"/>
          <ac:spMkLst>
            <pc:docMk/>
            <pc:sldMk cId="3652143275" sldId="347"/>
            <ac:spMk id="7" creationId="{48A38EFB-6A10-4F4C-818E-CBA8F94EA117}"/>
          </ac:spMkLst>
        </pc:spChg>
        <pc:picChg chg="del">
          <ac:chgData name="Jessica Roberts" userId="S::jessica.roberts@uwtsd.ac.uk::831782ca-6a3f-4cbd-8621-3600d0a72af9" providerId="AD" clId="Web-{890E3598-9807-ACD1-0281-24FF91CD6692}" dt="2021-10-08T07:27:28.782" v="360"/>
          <ac:picMkLst>
            <pc:docMk/>
            <pc:sldMk cId="3652143275" sldId="347"/>
            <ac:picMk id="6" creationId="{D5FB46F2-DC98-4672-9B9B-6B7F196AAC52}"/>
          </ac:picMkLst>
        </pc:picChg>
      </pc:sldChg>
      <pc:sldChg chg="del">
        <pc:chgData name="Jessica Roberts" userId="S::jessica.roberts@uwtsd.ac.uk::831782ca-6a3f-4cbd-8621-3600d0a72af9" providerId="AD" clId="Web-{890E3598-9807-ACD1-0281-24FF91CD6692}" dt="2021-10-08T07:27:52.080" v="364"/>
        <pc:sldMkLst>
          <pc:docMk/>
          <pc:sldMk cId="3723501261" sldId="416"/>
        </pc:sldMkLst>
      </pc:sldChg>
      <pc:sldChg chg="ord">
        <pc:chgData name="Jessica Roberts" userId="S::jessica.roberts@uwtsd.ac.uk::831782ca-6a3f-4cbd-8621-3600d0a72af9" providerId="AD" clId="Web-{890E3598-9807-ACD1-0281-24FF91CD6692}" dt="2021-10-08T07:28:06.049" v="365"/>
        <pc:sldMkLst>
          <pc:docMk/>
          <pc:sldMk cId="3282889186" sldId="433"/>
        </pc:sldMkLst>
      </pc:sldChg>
      <pc:sldChg chg="ord">
        <pc:chgData name="Jessica Roberts" userId="S::jessica.roberts@uwtsd.ac.uk::831782ca-6a3f-4cbd-8621-3600d0a72af9" providerId="AD" clId="Web-{890E3598-9807-ACD1-0281-24FF91CD6692}" dt="2021-10-08T07:33:15.354" v="526"/>
        <pc:sldMkLst>
          <pc:docMk/>
          <pc:sldMk cId="2693704039" sldId="435"/>
        </pc:sldMkLst>
      </pc:sldChg>
      <pc:sldChg chg="del">
        <pc:chgData name="Jessica Roberts" userId="S::jessica.roberts@uwtsd.ac.uk::831782ca-6a3f-4cbd-8621-3600d0a72af9" providerId="AD" clId="Web-{890E3598-9807-ACD1-0281-24FF91CD6692}" dt="2021-10-08T07:31:31.383" v="497"/>
        <pc:sldMkLst>
          <pc:docMk/>
          <pc:sldMk cId="2500664189" sldId="439"/>
        </pc:sldMkLst>
      </pc:sldChg>
      <pc:sldChg chg="modSp">
        <pc:chgData name="Jessica Roberts" userId="S::jessica.roberts@uwtsd.ac.uk::831782ca-6a3f-4cbd-8621-3600d0a72af9" providerId="AD" clId="Web-{890E3598-9807-ACD1-0281-24FF91CD6692}" dt="2021-10-08T07:32:14.978" v="525" actId="20577"/>
        <pc:sldMkLst>
          <pc:docMk/>
          <pc:sldMk cId="2406346978" sldId="443"/>
        </pc:sldMkLst>
        <pc:spChg chg="mod">
          <ac:chgData name="Jessica Roberts" userId="S::jessica.roberts@uwtsd.ac.uk::831782ca-6a3f-4cbd-8621-3600d0a72af9" providerId="AD" clId="Web-{890E3598-9807-ACD1-0281-24FF91CD6692}" dt="2021-10-08T07:32:14.978" v="525" actId="20577"/>
          <ac:spMkLst>
            <pc:docMk/>
            <pc:sldMk cId="2406346978" sldId="443"/>
            <ac:spMk id="2" creationId="{26B1B8AD-935D-8A4E-9C76-A21EC038AB29}"/>
          </ac:spMkLst>
        </pc:spChg>
        <pc:spChg chg="mod">
          <ac:chgData name="Jessica Roberts" userId="S::jessica.roberts@uwtsd.ac.uk::831782ca-6a3f-4cbd-8621-3600d0a72af9" providerId="AD" clId="Web-{890E3598-9807-ACD1-0281-24FF91CD6692}" dt="2021-10-08T07:31:26.570" v="496" actId="20577"/>
          <ac:spMkLst>
            <pc:docMk/>
            <pc:sldMk cId="2406346978" sldId="443"/>
            <ac:spMk id="4" creationId="{00000000-0000-0000-0000-000000000000}"/>
          </ac:spMkLst>
        </pc:spChg>
      </pc:sldChg>
      <pc:sldChg chg="del">
        <pc:chgData name="Jessica Roberts" userId="S::jessica.roberts@uwtsd.ac.uk::831782ca-6a3f-4cbd-8621-3600d0a72af9" providerId="AD" clId="Web-{890E3598-9807-ACD1-0281-24FF91CD6692}" dt="2021-10-08T07:29:23.160" v="383"/>
        <pc:sldMkLst>
          <pc:docMk/>
          <pc:sldMk cId="3554923382" sldId="447"/>
        </pc:sldMkLst>
      </pc:sldChg>
      <pc:sldChg chg="modSp ord">
        <pc:chgData name="Jessica Roberts" userId="S::jessica.roberts@uwtsd.ac.uk::831782ca-6a3f-4cbd-8621-3600d0a72af9" providerId="AD" clId="Web-{890E3598-9807-ACD1-0281-24FF91CD6692}" dt="2021-10-08T07:29:07.254" v="381" actId="20577"/>
        <pc:sldMkLst>
          <pc:docMk/>
          <pc:sldMk cId="1249685006" sldId="452"/>
        </pc:sldMkLst>
        <pc:spChg chg="mod">
          <ac:chgData name="Jessica Roberts" userId="S::jessica.roberts@uwtsd.ac.uk::831782ca-6a3f-4cbd-8621-3600d0a72af9" providerId="AD" clId="Web-{890E3598-9807-ACD1-0281-24FF91CD6692}" dt="2021-10-08T07:29:07.254" v="381" actId="20577"/>
          <ac:spMkLst>
            <pc:docMk/>
            <pc:sldMk cId="1249685006" sldId="452"/>
            <ac:spMk id="2" creationId="{7DC4C9F0-5256-D140-B16D-12EACCD90AC2}"/>
          </ac:spMkLst>
        </pc:spChg>
      </pc:sldChg>
      <pc:sldChg chg="del">
        <pc:chgData name="Jessica Roberts" userId="S::jessica.roberts@uwtsd.ac.uk::831782ca-6a3f-4cbd-8621-3600d0a72af9" providerId="AD" clId="Web-{890E3598-9807-ACD1-0281-24FF91CD6692}" dt="2021-10-08T07:28:32.784" v="366"/>
        <pc:sldMkLst>
          <pc:docMk/>
          <pc:sldMk cId="1892692056" sldId="460"/>
        </pc:sldMkLst>
      </pc:sldChg>
      <pc:sldChg chg="modSp">
        <pc:chgData name="Jessica Roberts" userId="S::jessica.roberts@uwtsd.ac.uk::831782ca-6a3f-4cbd-8621-3600d0a72af9" providerId="AD" clId="Web-{890E3598-9807-ACD1-0281-24FF91CD6692}" dt="2021-10-08T07:09:30.954" v="46" actId="1076"/>
        <pc:sldMkLst>
          <pc:docMk/>
          <pc:sldMk cId="1565971033" sldId="474"/>
        </pc:sldMkLst>
        <pc:spChg chg="mod">
          <ac:chgData name="Jessica Roberts" userId="S::jessica.roberts@uwtsd.ac.uk::831782ca-6a3f-4cbd-8621-3600d0a72af9" providerId="AD" clId="Web-{890E3598-9807-ACD1-0281-24FF91CD6692}" dt="2021-10-08T07:09:30.954" v="46" actId="1076"/>
          <ac:spMkLst>
            <pc:docMk/>
            <pc:sldMk cId="1565971033" sldId="474"/>
            <ac:spMk id="6" creationId="{3FE1C85D-EC8C-4758-8D46-5060C6C64CB0}"/>
          </ac:spMkLst>
        </pc:spChg>
      </pc:sldChg>
      <pc:sldChg chg="del">
        <pc:chgData name="Jessica Roberts" userId="S::jessica.roberts@uwtsd.ac.uk::831782ca-6a3f-4cbd-8621-3600d0a72af9" providerId="AD" clId="Web-{890E3598-9807-ACD1-0281-24FF91CD6692}" dt="2021-10-08T07:27:16.985" v="358"/>
        <pc:sldMkLst>
          <pc:docMk/>
          <pc:sldMk cId="3045967639" sldId="522"/>
        </pc:sldMkLst>
      </pc:sldChg>
      <pc:sldChg chg="del">
        <pc:chgData name="Jessica Roberts" userId="S::jessica.roberts@uwtsd.ac.uk::831782ca-6a3f-4cbd-8621-3600d0a72af9" providerId="AD" clId="Web-{890E3598-9807-ACD1-0281-24FF91CD6692}" dt="2021-10-08T07:11:18.957" v="48"/>
        <pc:sldMkLst>
          <pc:docMk/>
          <pc:sldMk cId="166854172" sldId="534"/>
        </pc:sldMkLst>
      </pc:sldChg>
      <pc:sldChg chg="del">
        <pc:chgData name="Jessica Roberts" userId="S::jessica.roberts@uwtsd.ac.uk::831782ca-6a3f-4cbd-8621-3600d0a72af9" providerId="AD" clId="Web-{890E3598-9807-ACD1-0281-24FF91CD6692}" dt="2021-10-08T07:12:31.756" v="71"/>
        <pc:sldMkLst>
          <pc:docMk/>
          <pc:sldMk cId="322720434" sldId="535"/>
        </pc:sldMkLst>
      </pc:sldChg>
      <pc:sldChg chg="modSp add">
        <pc:chgData name="Jessica Roberts" userId="S::jessica.roberts@uwtsd.ac.uk::831782ca-6a3f-4cbd-8621-3600d0a72af9" providerId="AD" clId="Web-{890E3598-9807-ACD1-0281-24FF91CD6692}" dt="2021-10-08T07:11:57.240" v="69" actId="20577"/>
        <pc:sldMkLst>
          <pc:docMk/>
          <pc:sldMk cId="2756062931" sldId="536"/>
        </pc:sldMkLst>
        <pc:spChg chg="mod">
          <ac:chgData name="Jessica Roberts" userId="S::jessica.roberts@uwtsd.ac.uk::831782ca-6a3f-4cbd-8621-3600d0a72af9" providerId="AD" clId="Web-{890E3598-9807-ACD1-0281-24FF91CD6692}" dt="2021-10-08T07:11:57.240" v="69" actId="20577"/>
          <ac:spMkLst>
            <pc:docMk/>
            <pc:sldMk cId="2756062931" sldId="536"/>
            <ac:spMk id="5" creationId="{F36D0BAF-8491-4DB8-913D-27299F72A6BC}"/>
          </ac:spMkLst>
        </pc:spChg>
      </pc:sldChg>
      <pc:sldChg chg="modSp add replId">
        <pc:chgData name="Jessica Roberts" userId="S::jessica.roberts@uwtsd.ac.uk::831782ca-6a3f-4cbd-8621-3600d0a72af9" providerId="AD" clId="Web-{890E3598-9807-ACD1-0281-24FF91CD6692}" dt="2021-10-08T07:14:04.524" v="173"/>
        <pc:sldMkLst>
          <pc:docMk/>
          <pc:sldMk cId="2377468907" sldId="537"/>
        </pc:sldMkLst>
        <pc:spChg chg="mod">
          <ac:chgData name="Jessica Roberts" userId="S::jessica.roberts@uwtsd.ac.uk::831782ca-6a3f-4cbd-8621-3600d0a72af9" providerId="AD" clId="Web-{890E3598-9807-ACD1-0281-24FF91CD6692}" dt="2021-10-08T07:12:42.631" v="79" actId="20577"/>
          <ac:spMkLst>
            <pc:docMk/>
            <pc:sldMk cId="2377468907" sldId="537"/>
            <ac:spMk id="5" creationId="{F36D0BAF-8491-4DB8-913D-27299F72A6BC}"/>
          </ac:spMkLst>
        </pc:spChg>
        <pc:graphicFrameChg chg="mod modGraphic">
          <ac:chgData name="Jessica Roberts" userId="S::jessica.roberts@uwtsd.ac.uk::831782ca-6a3f-4cbd-8621-3600d0a72af9" providerId="AD" clId="Web-{890E3598-9807-ACD1-0281-24FF91CD6692}" dt="2021-10-08T07:14:04.524" v="173"/>
          <ac:graphicFrameMkLst>
            <pc:docMk/>
            <pc:sldMk cId="2377468907" sldId="537"/>
            <ac:graphicFrameMk id="3" creationId="{6687F173-6143-4118-8E1C-052A5B6C178B}"/>
          </ac:graphicFrameMkLst>
        </pc:graphicFrameChg>
      </pc:sldChg>
      <pc:sldChg chg="add">
        <pc:chgData name="Jessica Roberts" userId="S::jessica.roberts@uwtsd.ac.uk::831782ca-6a3f-4cbd-8621-3600d0a72af9" providerId="AD" clId="Web-{890E3598-9807-ACD1-0281-24FF91CD6692}" dt="2021-10-08T07:14:54.041" v="174"/>
        <pc:sldMkLst>
          <pc:docMk/>
          <pc:sldMk cId="3416039227" sldId="538"/>
        </pc:sldMkLst>
      </pc:sldChg>
      <pc:sldChg chg="add">
        <pc:chgData name="Jessica Roberts" userId="S::jessica.roberts@uwtsd.ac.uk::831782ca-6a3f-4cbd-8621-3600d0a72af9" providerId="AD" clId="Web-{890E3598-9807-ACD1-0281-24FF91CD6692}" dt="2021-10-08T07:14:54.213" v="175"/>
        <pc:sldMkLst>
          <pc:docMk/>
          <pc:sldMk cId="2195257214" sldId="539"/>
        </pc:sldMkLst>
      </pc:sldChg>
      <pc:sldChg chg="add">
        <pc:chgData name="Jessica Roberts" userId="S::jessica.roberts@uwtsd.ac.uk::831782ca-6a3f-4cbd-8621-3600d0a72af9" providerId="AD" clId="Web-{890E3598-9807-ACD1-0281-24FF91CD6692}" dt="2021-10-08T07:14:54.323" v="176"/>
        <pc:sldMkLst>
          <pc:docMk/>
          <pc:sldMk cId="2913758518" sldId="540"/>
        </pc:sldMkLst>
      </pc:sldChg>
      <pc:sldChg chg="add del">
        <pc:chgData name="Jessica Roberts" userId="S::jessica.roberts@uwtsd.ac.uk::831782ca-6a3f-4cbd-8621-3600d0a72af9" providerId="AD" clId="Web-{890E3598-9807-ACD1-0281-24FF91CD6692}" dt="2021-10-08T07:16:46.419" v="196"/>
        <pc:sldMkLst>
          <pc:docMk/>
          <pc:sldMk cId="4025100717" sldId="541"/>
        </pc:sldMkLst>
      </pc:sldChg>
      <pc:sldChg chg="add">
        <pc:chgData name="Jessica Roberts" userId="S::jessica.roberts@uwtsd.ac.uk::831782ca-6a3f-4cbd-8621-3600d0a72af9" providerId="AD" clId="Web-{890E3598-9807-ACD1-0281-24FF91CD6692}" dt="2021-10-08T07:14:54.823" v="178"/>
        <pc:sldMkLst>
          <pc:docMk/>
          <pc:sldMk cId="1964614997" sldId="542"/>
        </pc:sldMkLst>
      </pc:sldChg>
      <pc:sldChg chg="add">
        <pc:chgData name="Jessica Roberts" userId="S::jessica.roberts@uwtsd.ac.uk::831782ca-6a3f-4cbd-8621-3600d0a72af9" providerId="AD" clId="Web-{890E3598-9807-ACD1-0281-24FF91CD6692}" dt="2021-10-08T07:14:54.948" v="179"/>
        <pc:sldMkLst>
          <pc:docMk/>
          <pc:sldMk cId="562809448" sldId="543"/>
        </pc:sldMkLst>
      </pc:sldChg>
      <pc:sldChg chg="add">
        <pc:chgData name="Jessica Roberts" userId="S::jessica.roberts@uwtsd.ac.uk::831782ca-6a3f-4cbd-8621-3600d0a72af9" providerId="AD" clId="Web-{890E3598-9807-ACD1-0281-24FF91CD6692}" dt="2021-10-08T07:14:55.104" v="180"/>
        <pc:sldMkLst>
          <pc:docMk/>
          <pc:sldMk cId="471935311" sldId="544"/>
        </pc:sldMkLst>
      </pc:sldChg>
      <pc:sldChg chg="delSp modSp add">
        <pc:chgData name="Jessica Roberts" userId="S::jessica.roberts@uwtsd.ac.uk::831782ca-6a3f-4cbd-8621-3600d0a72af9" providerId="AD" clId="Web-{890E3598-9807-ACD1-0281-24FF91CD6692}" dt="2021-10-08T07:15:18.198" v="183"/>
        <pc:sldMkLst>
          <pc:docMk/>
          <pc:sldMk cId="2795076563" sldId="545"/>
        </pc:sldMkLst>
        <pc:spChg chg="del mod">
          <ac:chgData name="Jessica Roberts" userId="S::jessica.roberts@uwtsd.ac.uk::831782ca-6a3f-4cbd-8621-3600d0a72af9" providerId="AD" clId="Web-{890E3598-9807-ACD1-0281-24FF91CD6692}" dt="2021-10-08T07:15:18.198" v="183"/>
          <ac:spMkLst>
            <pc:docMk/>
            <pc:sldMk cId="2795076563" sldId="545"/>
            <ac:spMk id="2" creationId="{00000000-0000-0000-0000-000000000000}"/>
          </ac:spMkLst>
        </pc:spChg>
      </pc:sldChg>
      <pc:sldChg chg="addSp delSp modSp new mod setBg">
        <pc:chgData name="Jessica Roberts" userId="S::jessica.roberts@uwtsd.ac.uk::831782ca-6a3f-4cbd-8621-3600d0a72af9" providerId="AD" clId="Web-{890E3598-9807-ACD1-0281-24FF91CD6692}" dt="2021-10-08T07:16:42.997" v="195" actId="20577"/>
        <pc:sldMkLst>
          <pc:docMk/>
          <pc:sldMk cId="763595281" sldId="546"/>
        </pc:sldMkLst>
        <pc:spChg chg="mod">
          <ac:chgData name="Jessica Roberts" userId="S::jessica.roberts@uwtsd.ac.uk::831782ca-6a3f-4cbd-8621-3600d0a72af9" providerId="AD" clId="Web-{890E3598-9807-ACD1-0281-24FF91CD6692}" dt="2021-10-08T07:16:42.997" v="195" actId="20577"/>
          <ac:spMkLst>
            <pc:docMk/>
            <pc:sldMk cId="763595281" sldId="546"/>
            <ac:spMk id="2" creationId="{93124F0A-AA24-48F1-9775-6078016DCC48}"/>
          </ac:spMkLst>
        </pc:spChg>
        <pc:spChg chg="del">
          <ac:chgData name="Jessica Roberts" userId="S::jessica.roberts@uwtsd.ac.uk::831782ca-6a3f-4cbd-8621-3600d0a72af9" providerId="AD" clId="Web-{890E3598-9807-ACD1-0281-24FF91CD6692}" dt="2021-10-08T07:16:36.013" v="187"/>
          <ac:spMkLst>
            <pc:docMk/>
            <pc:sldMk cId="763595281" sldId="546"/>
            <ac:spMk id="3" creationId="{096868A8-724D-40CB-B4A4-845CF685A55F}"/>
          </ac:spMkLst>
        </pc:spChg>
        <pc:spChg chg="add">
          <ac:chgData name="Jessica Roberts" userId="S::jessica.roberts@uwtsd.ac.uk::831782ca-6a3f-4cbd-8621-3600d0a72af9" providerId="AD" clId="Web-{890E3598-9807-ACD1-0281-24FF91CD6692}" dt="2021-10-08T07:16:36.013" v="187"/>
          <ac:spMkLst>
            <pc:docMk/>
            <pc:sldMk cId="763595281" sldId="546"/>
            <ac:spMk id="10" creationId="{4E4490D0-3672-446A-AC12-B4830333BDDD}"/>
          </ac:spMkLst>
        </pc:spChg>
        <pc:spChg chg="add">
          <ac:chgData name="Jessica Roberts" userId="S::jessica.roberts@uwtsd.ac.uk::831782ca-6a3f-4cbd-8621-3600d0a72af9" providerId="AD" clId="Web-{890E3598-9807-ACD1-0281-24FF91CD6692}" dt="2021-10-08T07:16:36.013" v="187"/>
          <ac:spMkLst>
            <pc:docMk/>
            <pc:sldMk cId="763595281" sldId="546"/>
            <ac:spMk id="12" creationId="{39CB82C2-DF65-4EC1-8280-F201D50F570B}"/>
          </ac:spMkLst>
        </pc:spChg>
        <pc:spChg chg="add">
          <ac:chgData name="Jessica Roberts" userId="S::jessica.roberts@uwtsd.ac.uk::831782ca-6a3f-4cbd-8621-3600d0a72af9" providerId="AD" clId="Web-{890E3598-9807-ACD1-0281-24FF91CD6692}" dt="2021-10-08T07:16:36.013" v="187"/>
          <ac:spMkLst>
            <pc:docMk/>
            <pc:sldMk cId="763595281" sldId="546"/>
            <ac:spMk id="16" creationId="{FA4CD5CB-D209-4D70-8CA4-629731C59219}"/>
          </ac:spMkLst>
        </pc:spChg>
        <pc:spChg chg="add">
          <ac:chgData name="Jessica Roberts" userId="S::jessica.roberts@uwtsd.ac.uk::831782ca-6a3f-4cbd-8621-3600d0a72af9" providerId="AD" clId="Web-{890E3598-9807-ACD1-0281-24FF91CD6692}" dt="2021-10-08T07:16:36.013" v="187"/>
          <ac:spMkLst>
            <pc:docMk/>
            <pc:sldMk cId="763595281" sldId="546"/>
            <ac:spMk id="20" creationId="{B4C27B90-DF2B-4D00-BA07-18ED774CD2F1}"/>
          </ac:spMkLst>
        </pc:spChg>
        <pc:spChg chg="add">
          <ac:chgData name="Jessica Roberts" userId="S::jessica.roberts@uwtsd.ac.uk::831782ca-6a3f-4cbd-8621-3600d0a72af9" providerId="AD" clId="Web-{890E3598-9807-ACD1-0281-24FF91CD6692}" dt="2021-10-08T07:16:36.013" v="187"/>
          <ac:spMkLst>
            <pc:docMk/>
            <pc:sldMk cId="763595281" sldId="546"/>
            <ac:spMk id="22" creationId="{593ACC25-C262-417A-8AA9-0641C772BDB6}"/>
          </ac:spMkLst>
        </pc:spChg>
        <pc:picChg chg="add">
          <ac:chgData name="Jessica Roberts" userId="S::jessica.roberts@uwtsd.ac.uk::831782ca-6a3f-4cbd-8621-3600d0a72af9" providerId="AD" clId="Web-{890E3598-9807-ACD1-0281-24FF91CD6692}" dt="2021-10-08T07:16:36.013" v="187"/>
          <ac:picMkLst>
            <pc:docMk/>
            <pc:sldMk cId="763595281" sldId="546"/>
            <ac:picMk id="7" creationId="{EC43BCC3-A3A8-4FB0-A974-9C0B2A34D526}"/>
          </ac:picMkLst>
        </pc:picChg>
        <pc:cxnChg chg="add">
          <ac:chgData name="Jessica Roberts" userId="S::jessica.roberts@uwtsd.ac.uk::831782ca-6a3f-4cbd-8621-3600d0a72af9" providerId="AD" clId="Web-{890E3598-9807-ACD1-0281-24FF91CD6692}" dt="2021-10-08T07:16:36.013" v="187"/>
          <ac:cxnSpMkLst>
            <pc:docMk/>
            <pc:sldMk cId="763595281" sldId="546"/>
            <ac:cxnSpMk id="14" creationId="{7E1D4427-852B-4B37-8E76-0E9F1810BA2A}"/>
          </ac:cxnSpMkLst>
        </pc:cxnChg>
        <pc:cxnChg chg="add">
          <ac:chgData name="Jessica Roberts" userId="S::jessica.roberts@uwtsd.ac.uk::831782ca-6a3f-4cbd-8621-3600d0a72af9" providerId="AD" clId="Web-{890E3598-9807-ACD1-0281-24FF91CD6692}" dt="2021-10-08T07:16:36.013" v="187"/>
          <ac:cxnSpMkLst>
            <pc:docMk/>
            <pc:sldMk cId="763595281" sldId="546"/>
            <ac:cxnSpMk id="18" creationId="{5C6A2BAE-B461-4B55-8E1F-0722ABDD1393}"/>
          </ac:cxnSpMkLst>
        </pc:cxnChg>
      </pc:sldChg>
      <pc:sldChg chg="add">
        <pc:chgData name="Jessica Roberts" userId="S::jessica.roberts@uwtsd.ac.uk::831782ca-6a3f-4cbd-8621-3600d0a72af9" providerId="AD" clId="Web-{890E3598-9807-ACD1-0281-24FF91CD6692}" dt="2021-10-08T07:18:58.329" v="197"/>
        <pc:sldMkLst>
          <pc:docMk/>
          <pc:sldMk cId="3285764088" sldId="547"/>
        </pc:sldMkLst>
      </pc:sldChg>
      <pc:sldChg chg="modSp add">
        <pc:chgData name="Jessica Roberts" userId="S::jessica.roberts@uwtsd.ac.uk::831782ca-6a3f-4cbd-8621-3600d0a72af9" providerId="AD" clId="Web-{890E3598-9807-ACD1-0281-24FF91CD6692}" dt="2021-10-08T07:22:20.367" v="252" actId="20577"/>
        <pc:sldMkLst>
          <pc:docMk/>
          <pc:sldMk cId="556190957" sldId="548"/>
        </pc:sldMkLst>
        <pc:spChg chg="mod">
          <ac:chgData name="Jessica Roberts" userId="S::jessica.roberts@uwtsd.ac.uk::831782ca-6a3f-4cbd-8621-3600d0a72af9" providerId="AD" clId="Web-{890E3598-9807-ACD1-0281-24FF91CD6692}" dt="2021-10-08T07:22:07.819" v="250" actId="20577"/>
          <ac:spMkLst>
            <pc:docMk/>
            <pc:sldMk cId="556190957" sldId="548"/>
            <ac:spMk id="5" creationId="{00000000-0000-0000-0000-000000000000}"/>
          </ac:spMkLst>
        </pc:spChg>
        <pc:spChg chg="mod">
          <ac:chgData name="Jessica Roberts" userId="S::jessica.roberts@uwtsd.ac.uk::831782ca-6a3f-4cbd-8621-3600d0a72af9" providerId="AD" clId="Web-{890E3598-9807-ACD1-0281-24FF91CD6692}" dt="2021-10-08T07:22:20.367" v="252" actId="20577"/>
          <ac:spMkLst>
            <pc:docMk/>
            <pc:sldMk cId="556190957" sldId="548"/>
            <ac:spMk id="6" creationId="{00000000-0000-0000-0000-000000000000}"/>
          </ac:spMkLst>
        </pc:spChg>
      </pc:sldChg>
      <pc:sldChg chg="add">
        <pc:chgData name="Jessica Roberts" userId="S::jessica.roberts@uwtsd.ac.uk::831782ca-6a3f-4cbd-8621-3600d0a72af9" providerId="AD" clId="Web-{890E3598-9807-ACD1-0281-24FF91CD6692}" dt="2021-10-08T07:18:58.626" v="199"/>
        <pc:sldMkLst>
          <pc:docMk/>
          <pc:sldMk cId="2628488671" sldId="549"/>
        </pc:sldMkLst>
      </pc:sldChg>
      <pc:sldChg chg="modSp add">
        <pc:chgData name="Jessica Roberts" userId="S::jessica.roberts@uwtsd.ac.uk::831782ca-6a3f-4cbd-8621-3600d0a72af9" providerId="AD" clId="Web-{890E3598-9807-ACD1-0281-24FF91CD6692}" dt="2021-10-08T07:20:34.598" v="237" actId="1076"/>
        <pc:sldMkLst>
          <pc:docMk/>
          <pc:sldMk cId="1828113367" sldId="550"/>
        </pc:sldMkLst>
        <pc:picChg chg="mod modCrop">
          <ac:chgData name="Jessica Roberts" userId="S::jessica.roberts@uwtsd.ac.uk::831782ca-6a3f-4cbd-8621-3600d0a72af9" providerId="AD" clId="Web-{890E3598-9807-ACD1-0281-24FF91CD6692}" dt="2021-10-08T07:20:34.598" v="237" actId="1076"/>
          <ac:picMkLst>
            <pc:docMk/>
            <pc:sldMk cId="1828113367" sldId="550"/>
            <ac:picMk id="3" creationId="{00000000-0000-0000-0000-000000000000}"/>
          </ac:picMkLst>
        </pc:picChg>
      </pc:sldChg>
      <pc:sldChg chg="modSp add">
        <pc:chgData name="Jessica Roberts" userId="S::jessica.roberts@uwtsd.ac.uk::831782ca-6a3f-4cbd-8621-3600d0a72af9" providerId="AD" clId="Web-{890E3598-9807-ACD1-0281-24FF91CD6692}" dt="2021-10-08T07:20:07.300" v="234" actId="20577"/>
        <pc:sldMkLst>
          <pc:docMk/>
          <pc:sldMk cId="4171678849" sldId="551"/>
        </pc:sldMkLst>
        <pc:spChg chg="mod">
          <ac:chgData name="Jessica Roberts" userId="S::jessica.roberts@uwtsd.ac.uk::831782ca-6a3f-4cbd-8621-3600d0a72af9" providerId="AD" clId="Web-{890E3598-9807-ACD1-0281-24FF91CD6692}" dt="2021-10-08T07:20:07.300" v="234" actId="20577"/>
          <ac:spMkLst>
            <pc:docMk/>
            <pc:sldMk cId="4171678849" sldId="551"/>
            <ac:spMk id="3" creationId="{00000000-0000-0000-0000-000000000000}"/>
          </ac:spMkLst>
        </pc:spChg>
      </pc:sldChg>
      <pc:sldChg chg="addSp modSp add ord replId">
        <pc:chgData name="Jessica Roberts" userId="S::jessica.roberts@uwtsd.ac.uk::831782ca-6a3f-4cbd-8621-3600d0a72af9" providerId="AD" clId="Web-{890E3598-9807-ACD1-0281-24FF91CD6692}" dt="2021-10-08T07:24:12.917" v="268" actId="1076"/>
        <pc:sldMkLst>
          <pc:docMk/>
          <pc:sldMk cId="40848814" sldId="552"/>
        </pc:sldMkLst>
        <pc:spChg chg="mod">
          <ac:chgData name="Jessica Roberts" userId="S::jessica.roberts@uwtsd.ac.uk::831782ca-6a3f-4cbd-8621-3600d0a72af9" providerId="AD" clId="Web-{890E3598-9807-ACD1-0281-24FF91CD6692}" dt="2021-10-08T07:24:12.917" v="268" actId="1076"/>
          <ac:spMkLst>
            <pc:docMk/>
            <pc:sldMk cId="40848814" sldId="552"/>
            <ac:spMk id="2" creationId="{5FD06B58-BE97-429F-8165-2FA6A0DD1764}"/>
          </ac:spMkLst>
        </pc:spChg>
        <pc:spChg chg="add mod">
          <ac:chgData name="Jessica Roberts" userId="S::jessica.roberts@uwtsd.ac.uk::831782ca-6a3f-4cbd-8621-3600d0a72af9" providerId="AD" clId="Web-{890E3598-9807-ACD1-0281-24FF91CD6692}" dt="2021-10-08T07:24:05.948" v="264" actId="20577"/>
          <ac:spMkLst>
            <pc:docMk/>
            <pc:sldMk cId="40848814" sldId="552"/>
            <ac:spMk id="3" creationId="{E6B0A8E0-0AB2-468E-8DF4-2C3F051315DD}"/>
          </ac:spMkLst>
        </pc:spChg>
      </pc:sldChg>
      <pc:sldChg chg="addSp delSp modSp add replId">
        <pc:chgData name="Jessica Roberts" userId="S::jessica.roberts@uwtsd.ac.uk::831782ca-6a3f-4cbd-8621-3600d0a72af9" providerId="AD" clId="Web-{890E3598-9807-ACD1-0281-24FF91CD6692}" dt="2021-10-08T07:25:32.045" v="288" actId="1076"/>
        <pc:sldMkLst>
          <pc:docMk/>
          <pc:sldMk cId="1234603714" sldId="553"/>
        </pc:sldMkLst>
        <pc:spChg chg="del mod">
          <ac:chgData name="Jessica Roberts" userId="S::jessica.roberts@uwtsd.ac.uk::831782ca-6a3f-4cbd-8621-3600d0a72af9" providerId="AD" clId="Web-{890E3598-9807-ACD1-0281-24FF91CD6692}" dt="2021-10-08T07:24:48.153" v="272"/>
          <ac:spMkLst>
            <pc:docMk/>
            <pc:sldMk cId="1234603714" sldId="553"/>
            <ac:spMk id="2" creationId="{5FD06B58-BE97-429F-8165-2FA6A0DD1764}"/>
          </ac:spMkLst>
        </pc:spChg>
        <pc:spChg chg="add mod">
          <ac:chgData name="Jessica Roberts" userId="S::jessica.roberts@uwtsd.ac.uk::831782ca-6a3f-4cbd-8621-3600d0a72af9" providerId="AD" clId="Web-{890E3598-9807-ACD1-0281-24FF91CD6692}" dt="2021-10-08T07:24:48.153" v="272"/>
          <ac:spMkLst>
            <pc:docMk/>
            <pc:sldMk cId="1234603714" sldId="553"/>
            <ac:spMk id="6" creationId="{6049FD71-7748-461B-8520-C14CF3A67E0B}"/>
          </ac:spMkLst>
        </pc:spChg>
        <pc:spChg chg="add mod">
          <ac:chgData name="Jessica Roberts" userId="S::jessica.roberts@uwtsd.ac.uk::831782ca-6a3f-4cbd-8621-3600d0a72af9" providerId="AD" clId="Web-{890E3598-9807-ACD1-0281-24FF91CD6692}" dt="2021-10-08T07:25:32.045" v="288" actId="1076"/>
          <ac:spMkLst>
            <pc:docMk/>
            <pc:sldMk cId="1234603714" sldId="553"/>
            <ac:spMk id="7" creationId="{8718B9B0-888C-462D-9042-BDA4032C3344}"/>
          </ac:spMkLst>
        </pc:spChg>
      </pc:sldChg>
      <pc:sldMasterChg chg="add addSldLayout">
        <pc:chgData name="Jessica Roberts" userId="S::jessica.roberts@uwtsd.ac.uk::831782ca-6a3f-4cbd-8621-3600d0a72af9" providerId="AD" clId="Web-{890E3598-9807-ACD1-0281-24FF91CD6692}" dt="2021-10-08T07:11:06.082" v="47"/>
        <pc:sldMasterMkLst>
          <pc:docMk/>
          <pc:sldMasterMk cId="813818192" sldId="2147483700"/>
        </pc:sldMasterMkLst>
        <pc:sldLayoutChg chg="add">
          <pc:chgData name="Jessica Roberts" userId="S::jessica.roberts@uwtsd.ac.uk::831782ca-6a3f-4cbd-8621-3600d0a72af9" providerId="AD" clId="Web-{890E3598-9807-ACD1-0281-24FF91CD6692}" dt="2021-10-08T07:11:06.082" v="47"/>
          <pc:sldLayoutMkLst>
            <pc:docMk/>
            <pc:sldMasterMk cId="813818192" sldId="2147483700"/>
            <pc:sldLayoutMk cId="1087219400" sldId="2147483701"/>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3925361071" sldId="2147483702"/>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2552914049" sldId="2147483703"/>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1208475333" sldId="2147483704"/>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3076058336" sldId="2147483705"/>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2763843781" sldId="2147483706"/>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557837761" sldId="2147483707"/>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1319984936" sldId="2147483708"/>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3761238206" sldId="2147483709"/>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3095848230" sldId="2147483710"/>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1747083079" sldId="2147483711"/>
          </pc:sldLayoutMkLst>
        </pc:sldLayoutChg>
        <pc:sldLayoutChg chg="add">
          <pc:chgData name="Jessica Roberts" userId="S::jessica.roberts@uwtsd.ac.uk::831782ca-6a3f-4cbd-8621-3600d0a72af9" providerId="AD" clId="Web-{890E3598-9807-ACD1-0281-24FF91CD6692}" dt="2021-10-08T07:11:06.082" v="47"/>
          <pc:sldLayoutMkLst>
            <pc:docMk/>
            <pc:sldMasterMk cId="813818192" sldId="2147483700"/>
            <pc:sldLayoutMk cId="2632619112" sldId="2147483712"/>
          </pc:sldLayoutMkLst>
        </pc:sldLayoutChg>
      </pc:sldMasterChg>
      <pc:sldMasterChg chg="add addSldLayout">
        <pc:chgData name="Jessica Roberts" userId="S::jessica.roberts@uwtsd.ac.uk::831782ca-6a3f-4cbd-8621-3600d0a72af9" providerId="AD" clId="Web-{890E3598-9807-ACD1-0281-24FF91CD6692}" dt="2021-10-08T07:14:54.041" v="174"/>
        <pc:sldMasterMkLst>
          <pc:docMk/>
          <pc:sldMasterMk cId="1621676817" sldId="2147483745"/>
        </pc:sldMasterMkLst>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2751531604" sldId="2147483746"/>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3167592674" sldId="2147483747"/>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3031287317" sldId="2147483748"/>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3094524543" sldId="2147483749"/>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792733331" sldId="2147483750"/>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799050978" sldId="2147483751"/>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2468138778" sldId="2147483752"/>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3578353366" sldId="2147483753"/>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688923306" sldId="2147483754"/>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1731829987" sldId="2147483755"/>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1521259262" sldId="2147483756"/>
          </pc:sldLayoutMkLst>
        </pc:sldLayoutChg>
        <pc:sldLayoutChg chg="add">
          <pc:chgData name="Jessica Roberts" userId="S::jessica.roberts@uwtsd.ac.uk::831782ca-6a3f-4cbd-8621-3600d0a72af9" providerId="AD" clId="Web-{890E3598-9807-ACD1-0281-24FF91CD6692}" dt="2021-10-08T07:14:54.041" v="174"/>
          <pc:sldLayoutMkLst>
            <pc:docMk/>
            <pc:sldMasterMk cId="1621676817" sldId="2147483745"/>
            <pc:sldLayoutMk cId="1375990235" sldId="2147483757"/>
          </pc:sldLayoutMkLst>
        </pc:sldLayoutChg>
      </pc:sldMasterChg>
    </pc:docChg>
  </pc:docChgLst>
  <pc:docChgLst>
    <pc:chgData name="Jessica Roberts" userId="S::jessica.roberts@uwtsd.ac.uk::831782ca-6a3f-4cbd-8621-3600d0a72af9" providerId="AD" clId="Web-{BE4A6F39-DC8E-415C-9FC4-A5CA3CC689D1}"/>
    <pc:docChg chg="delSld">
      <pc:chgData name="Jessica Roberts" userId="S::jessica.roberts@uwtsd.ac.uk::831782ca-6a3f-4cbd-8621-3600d0a72af9" providerId="AD" clId="Web-{BE4A6F39-DC8E-415C-9FC4-A5CA3CC689D1}" dt="2021-10-20T20:37:23.521" v="0"/>
      <pc:docMkLst>
        <pc:docMk/>
      </pc:docMkLst>
      <pc:sldChg chg="del">
        <pc:chgData name="Jessica Roberts" userId="S::jessica.roberts@uwtsd.ac.uk::831782ca-6a3f-4cbd-8621-3600d0a72af9" providerId="AD" clId="Web-{BE4A6F39-DC8E-415C-9FC4-A5CA3CC689D1}" dt="2021-10-20T20:37:23.521" v="0"/>
        <pc:sldMkLst>
          <pc:docMk/>
          <pc:sldMk cId="3105382697" sldId="533"/>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ata4.xml.rels><?xml version="1.0" encoding="UTF-8" standalone="yes"?>
<Relationships xmlns="http://schemas.openxmlformats.org/package/2006/relationships"><Relationship Id="rId1" Type="http://schemas.openxmlformats.org/officeDocument/2006/relationships/hyperlink" Target="https://mathsnoproblem.com/how-children-construct-knowledge-to-develop-learning/"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rawing4.xml.rels><?xml version="1.0" encoding="UTF-8" standalone="yes"?>
<Relationships xmlns="http://schemas.openxmlformats.org/package/2006/relationships"><Relationship Id="rId1" Type="http://schemas.openxmlformats.org/officeDocument/2006/relationships/hyperlink" Target="https://mathsnoproblem.com/how-children-construct-knowledge-to-develop-learning/"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7269B4-0115-4AC8-9B41-0A16AAD2AFE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1BE6F55-746E-4605-BEFD-6EDCFD94615D}">
      <dgm:prSet/>
      <dgm:spPr/>
      <dgm:t>
        <a:bodyPr/>
        <a:lstStyle/>
        <a:p>
          <a:r>
            <a:rPr lang="en-GB" b="1" i="1"/>
            <a:t>Clarifying, understanding, and sharing learning intentions</a:t>
          </a:r>
          <a:endParaRPr lang="en-US"/>
        </a:p>
      </dgm:t>
    </dgm:pt>
    <dgm:pt modelId="{022A8E0A-B392-4243-A529-9F11CC17D3CE}" type="parTrans" cxnId="{E0429A10-FD74-44C3-BE5C-A42F28C0C12F}">
      <dgm:prSet/>
      <dgm:spPr/>
      <dgm:t>
        <a:bodyPr/>
        <a:lstStyle/>
        <a:p>
          <a:endParaRPr lang="en-US"/>
        </a:p>
      </dgm:t>
    </dgm:pt>
    <dgm:pt modelId="{41D97886-4577-4315-B890-971B466DA7B2}" type="sibTrans" cxnId="{E0429A10-FD74-44C3-BE5C-A42F28C0C12F}">
      <dgm:prSet/>
      <dgm:spPr/>
      <dgm:t>
        <a:bodyPr/>
        <a:lstStyle/>
        <a:p>
          <a:endParaRPr lang="en-US"/>
        </a:p>
      </dgm:t>
    </dgm:pt>
    <dgm:pt modelId="{4CD8E9EA-428C-45EB-A78F-92788F596FD1}">
      <dgm:prSet/>
      <dgm:spPr/>
      <dgm:t>
        <a:bodyPr/>
        <a:lstStyle/>
        <a:p>
          <a:r>
            <a:rPr lang="en-GB" b="1" i="1"/>
            <a:t>Engineering effective classroom discussions, tasks and activities that elicit evidence of learning</a:t>
          </a:r>
          <a:endParaRPr lang="en-US"/>
        </a:p>
      </dgm:t>
    </dgm:pt>
    <dgm:pt modelId="{46FBDF06-92BE-4725-B36B-492D5986F44B}" type="parTrans" cxnId="{C2D374D7-7FCA-4780-A474-66D94C21F99A}">
      <dgm:prSet/>
      <dgm:spPr/>
      <dgm:t>
        <a:bodyPr/>
        <a:lstStyle/>
        <a:p>
          <a:endParaRPr lang="en-US"/>
        </a:p>
      </dgm:t>
    </dgm:pt>
    <dgm:pt modelId="{C16091F0-509E-428C-A818-7E99ED89AD4C}" type="sibTrans" cxnId="{C2D374D7-7FCA-4780-A474-66D94C21F99A}">
      <dgm:prSet/>
      <dgm:spPr/>
      <dgm:t>
        <a:bodyPr/>
        <a:lstStyle/>
        <a:p>
          <a:endParaRPr lang="en-US"/>
        </a:p>
      </dgm:t>
    </dgm:pt>
    <dgm:pt modelId="{7544B25F-A3ED-414E-8E02-A0A0A518CC3D}">
      <dgm:prSet/>
      <dgm:spPr/>
      <dgm:t>
        <a:bodyPr/>
        <a:lstStyle/>
        <a:p>
          <a:r>
            <a:rPr lang="en-GB" b="1" i="1"/>
            <a:t>Providing feedback that moves learners forward</a:t>
          </a:r>
          <a:endParaRPr lang="en-US"/>
        </a:p>
      </dgm:t>
    </dgm:pt>
    <dgm:pt modelId="{3CF22C8D-0183-4E23-A9B9-D181478D1C89}" type="parTrans" cxnId="{E75A02F3-DA99-40A5-AC2B-90A5740EE8DF}">
      <dgm:prSet/>
      <dgm:spPr/>
      <dgm:t>
        <a:bodyPr/>
        <a:lstStyle/>
        <a:p>
          <a:endParaRPr lang="en-US"/>
        </a:p>
      </dgm:t>
    </dgm:pt>
    <dgm:pt modelId="{5F5FBDF5-6DFB-4D52-A748-16A1E20A7A2C}" type="sibTrans" cxnId="{E75A02F3-DA99-40A5-AC2B-90A5740EE8DF}">
      <dgm:prSet/>
      <dgm:spPr/>
      <dgm:t>
        <a:bodyPr/>
        <a:lstStyle/>
        <a:p>
          <a:endParaRPr lang="en-US"/>
        </a:p>
      </dgm:t>
    </dgm:pt>
    <dgm:pt modelId="{9F448209-E556-4F64-9741-1F72A97E7BB2}">
      <dgm:prSet/>
      <dgm:spPr/>
      <dgm:t>
        <a:bodyPr/>
        <a:lstStyle/>
        <a:p>
          <a:r>
            <a:rPr lang="en-GB" b="1" i="1"/>
            <a:t>Activating students as learning resources for one another</a:t>
          </a:r>
          <a:endParaRPr lang="en-US"/>
        </a:p>
      </dgm:t>
    </dgm:pt>
    <dgm:pt modelId="{15E8D28C-B603-4936-A514-BEAB8D2EE443}" type="parTrans" cxnId="{9AA62F46-1906-4293-9DAA-E59775EE04DA}">
      <dgm:prSet/>
      <dgm:spPr/>
      <dgm:t>
        <a:bodyPr/>
        <a:lstStyle/>
        <a:p>
          <a:endParaRPr lang="en-US"/>
        </a:p>
      </dgm:t>
    </dgm:pt>
    <dgm:pt modelId="{AC7E535D-5A6D-40D5-9CF7-C3E443B81E3D}" type="sibTrans" cxnId="{9AA62F46-1906-4293-9DAA-E59775EE04DA}">
      <dgm:prSet/>
      <dgm:spPr/>
      <dgm:t>
        <a:bodyPr/>
        <a:lstStyle/>
        <a:p>
          <a:endParaRPr lang="en-US"/>
        </a:p>
      </dgm:t>
    </dgm:pt>
    <dgm:pt modelId="{CD7EFE0F-75A1-4B51-88FF-349E9383F782}">
      <dgm:prSet/>
      <dgm:spPr/>
      <dgm:t>
        <a:bodyPr/>
        <a:lstStyle/>
        <a:p>
          <a:r>
            <a:rPr lang="en-GB" b="1" i="1"/>
            <a:t>Activating students as owners of their own learning</a:t>
          </a:r>
          <a:endParaRPr lang="en-US"/>
        </a:p>
      </dgm:t>
    </dgm:pt>
    <dgm:pt modelId="{977D934F-8861-4375-90BE-496EAD282506}" type="parTrans" cxnId="{70DEF11B-3F74-4CA2-96EF-7C764FC9BEB0}">
      <dgm:prSet/>
      <dgm:spPr/>
      <dgm:t>
        <a:bodyPr/>
        <a:lstStyle/>
        <a:p>
          <a:endParaRPr lang="en-US"/>
        </a:p>
      </dgm:t>
    </dgm:pt>
    <dgm:pt modelId="{49B9CE21-CFCF-4918-877C-08FD1B031912}" type="sibTrans" cxnId="{70DEF11B-3F74-4CA2-96EF-7C764FC9BEB0}">
      <dgm:prSet/>
      <dgm:spPr/>
      <dgm:t>
        <a:bodyPr/>
        <a:lstStyle/>
        <a:p>
          <a:endParaRPr lang="en-US"/>
        </a:p>
      </dgm:t>
    </dgm:pt>
    <dgm:pt modelId="{089581E3-9F70-457F-9BAA-04C85452EB61}" type="pres">
      <dgm:prSet presAssocID="{707269B4-0115-4AC8-9B41-0A16AAD2AFE2}" presName="root" presStyleCnt="0">
        <dgm:presLayoutVars>
          <dgm:dir/>
          <dgm:resizeHandles val="exact"/>
        </dgm:presLayoutVars>
      </dgm:prSet>
      <dgm:spPr/>
    </dgm:pt>
    <dgm:pt modelId="{D5C893AC-2C8C-48B9-B5A8-14CE44C0B105}" type="pres">
      <dgm:prSet presAssocID="{B1BE6F55-746E-4605-BEFD-6EDCFD94615D}" presName="compNode" presStyleCnt="0"/>
      <dgm:spPr/>
    </dgm:pt>
    <dgm:pt modelId="{8B91124B-7CBA-40C0-8827-35808C2E434A}" type="pres">
      <dgm:prSet presAssocID="{B1BE6F55-746E-4605-BEFD-6EDCFD94615D}" presName="bgRect" presStyleLbl="bgShp" presStyleIdx="0" presStyleCnt="5"/>
      <dgm:spPr/>
    </dgm:pt>
    <dgm:pt modelId="{543753A1-1B5C-475C-AAC2-7E18261A1FB5}" type="pres">
      <dgm:prSet presAssocID="{B1BE6F55-746E-4605-BEFD-6EDCFD94615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D583D66F-4682-4EA7-999E-DBD6AEA6A86E}" type="pres">
      <dgm:prSet presAssocID="{B1BE6F55-746E-4605-BEFD-6EDCFD94615D}" presName="spaceRect" presStyleCnt="0"/>
      <dgm:spPr/>
    </dgm:pt>
    <dgm:pt modelId="{ECA770B8-2289-414B-9885-0EB984FCD13C}" type="pres">
      <dgm:prSet presAssocID="{B1BE6F55-746E-4605-BEFD-6EDCFD94615D}" presName="parTx" presStyleLbl="revTx" presStyleIdx="0" presStyleCnt="5">
        <dgm:presLayoutVars>
          <dgm:chMax val="0"/>
          <dgm:chPref val="0"/>
        </dgm:presLayoutVars>
      </dgm:prSet>
      <dgm:spPr/>
    </dgm:pt>
    <dgm:pt modelId="{1B19CBF3-72C7-4649-9C20-0C8B2D4C9240}" type="pres">
      <dgm:prSet presAssocID="{41D97886-4577-4315-B890-971B466DA7B2}" presName="sibTrans" presStyleCnt="0"/>
      <dgm:spPr/>
    </dgm:pt>
    <dgm:pt modelId="{2410B53E-FEA3-4D6B-B0F3-36F357391EE0}" type="pres">
      <dgm:prSet presAssocID="{4CD8E9EA-428C-45EB-A78F-92788F596FD1}" presName="compNode" presStyleCnt="0"/>
      <dgm:spPr/>
    </dgm:pt>
    <dgm:pt modelId="{835B9E04-2739-4E5B-AFA0-9AAC189D05E1}" type="pres">
      <dgm:prSet presAssocID="{4CD8E9EA-428C-45EB-A78F-92788F596FD1}" presName="bgRect" presStyleLbl="bgShp" presStyleIdx="1" presStyleCnt="5"/>
      <dgm:spPr/>
    </dgm:pt>
    <dgm:pt modelId="{CD88BB16-E18A-4FEF-BC7A-2C1B42EFE964}" type="pres">
      <dgm:prSet presAssocID="{4CD8E9EA-428C-45EB-A78F-92788F596FD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D9727B36-25C1-4C47-A5FF-585FABB75666}" type="pres">
      <dgm:prSet presAssocID="{4CD8E9EA-428C-45EB-A78F-92788F596FD1}" presName="spaceRect" presStyleCnt="0"/>
      <dgm:spPr/>
    </dgm:pt>
    <dgm:pt modelId="{5D32EF36-520D-419F-90E7-E5C7454717B2}" type="pres">
      <dgm:prSet presAssocID="{4CD8E9EA-428C-45EB-A78F-92788F596FD1}" presName="parTx" presStyleLbl="revTx" presStyleIdx="1" presStyleCnt="5">
        <dgm:presLayoutVars>
          <dgm:chMax val="0"/>
          <dgm:chPref val="0"/>
        </dgm:presLayoutVars>
      </dgm:prSet>
      <dgm:spPr/>
    </dgm:pt>
    <dgm:pt modelId="{1616FB71-9D61-424C-9A1E-D3DBD2C28693}" type="pres">
      <dgm:prSet presAssocID="{C16091F0-509E-428C-A818-7E99ED89AD4C}" presName="sibTrans" presStyleCnt="0"/>
      <dgm:spPr/>
    </dgm:pt>
    <dgm:pt modelId="{0AA5C698-DD29-4FAF-9FFA-B0F97C46387C}" type="pres">
      <dgm:prSet presAssocID="{7544B25F-A3ED-414E-8E02-A0A0A518CC3D}" presName="compNode" presStyleCnt="0"/>
      <dgm:spPr/>
    </dgm:pt>
    <dgm:pt modelId="{CFA61456-E130-4469-9503-624F66AC275E}" type="pres">
      <dgm:prSet presAssocID="{7544B25F-A3ED-414E-8E02-A0A0A518CC3D}" presName="bgRect" presStyleLbl="bgShp" presStyleIdx="2" presStyleCnt="5"/>
      <dgm:spPr/>
    </dgm:pt>
    <dgm:pt modelId="{361427FD-46DA-492E-803C-963BC157608E}" type="pres">
      <dgm:prSet presAssocID="{7544B25F-A3ED-414E-8E02-A0A0A518CC3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EBB5812-6E8B-4D4C-87CF-7BE06521A8E6}" type="pres">
      <dgm:prSet presAssocID="{7544B25F-A3ED-414E-8E02-A0A0A518CC3D}" presName="spaceRect" presStyleCnt="0"/>
      <dgm:spPr/>
    </dgm:pt>
    <dgm:pt modelId="{EB826DDC-BAD4-4FAA-A6DC-1159DC57BA6F}" type="pres">
      <dgm:prSet presAssocID="{7544B25F-A3ED-414E-8E02-A0A0A518CC3D}" presName="parTx" presStyleLbl="revTx" presStyleIdx="2" presStyleCnt="5">
        <dgm:presLayoutVars>
          <dgm:chMax val="0"/>
          <dgm:chPref val="0"/>
        </dgm:presLayoutVars>
      </dgm:prSet>
      <dgm:spPr/>
    </dgm:pt>
    <dgm:pt modelId="{8FA76A03-55F3-4184-B920-70C3803D62A1}" type="pres">
      <dgm:prSet presAssocID="{5F5FBDF5-6DFB-4D52-A748-16A1E20A7A2C}" presName="sibTrans" presStyleCnt="0"/>
      <dgm:spPr/>
    </dgm:pt>
    <dgm:pt modelId="{16256440-78F2-4EB5-AC8D-C3B5C62CB1BB}" type="pres">
      <dgm:prSet presAssocID="{9F448209-E556-4F64-9741-1F72A97E7BB2}" presName="compNode" presStyleCnt="0"/>
      <dgm:spPr/>
    </dgm:pt>
    <dgm:pt modelId="{ECBC7FD4-08D0-4086-841C-23091039F36E}" type="pres">
      <dgm:prSet presAssocID="{9F448209-E556-4F64-9741-1F72A97E7BB2}" presName="bgRect" presStyleLbl="bgShp" presStyleIdx="3" presStyleCnt="5"/>
      <dgm:spPr/>
    </dgm:pt>
    <dgm:pt modelId="{D985116C-3DD2-402F-83D1-B6D6AA26F0EB}" type="pres">
      <dgm:prSet presAssocID="{9F448209-E556-4F64-9741-1F72A97E7BB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64133369-37F7-4FE4-9876-E26A7678BB61}" type="pres">
      <dgm:prSet presAssocID="{9F448209-E556-4F64-9741-1F72A97E7BB2}" presName="spaceRect" presStyleCnt="0"/>
      <dgm:spPr/>
    </dgm:pt>
    <dgm:pt modelId="{93618322-B863-4F33-ADB1-4D5418CD9EF7}" type="pres">
      <dgm:prSet presAssocID="{9F448209-E556-4F64-9741-1F72A97E7BB2}" presName="parTx" presStyleLbl="revTx" presStyleIdx="3" presStyleCnt="5">
        <dgm:presLayoutVars>
          <dgm:chMax val="0"/>
          <dgm:chPref val="0"/>
        </dgm:presLayoutVars>
      </dgm:prSet>
      <dgm:spPr/>
    </dgm:pt>
    <dgm:pt modelId="{12B54176-2C5B-450C-ADA9-85A0AA12093B}" type="pres">
      <dgm:prSet presAssocID="{AC7E535D-5A6D-40D5-9CF7-C3E443B81E3D}" presName="sibTrans" presStyleCnt="0"/>
      <dgm:spPr/>
    </dgm:pt>
    <dgm:pt modelId="{0599633F-74B0-4B0B-B534-C77C1775C97C}" type="pres">
      <dgm:prSet presAssocID="{CD7EFE0F-75A1-4B51-88FF-349E9383F782}" presName="compNode" presStyleCnt="0"/>
      <dgm:spPr/>
    </dgm:pt>
    <dgm:pt modelId="{A4339676-800F-4F63-9142-00EB84734F6E}" type="pres">
      <dgm:prSet presAssocID="{CD7EFE0F-75A1-4B51-88FF-349E9383F782}" presName="bgRect" presStyleLbl="bgShp" presStyleIdx="4" presStyleCnt="5"/>
      <dgm:spPr/>
    </dgm:pt>
    <dgm:pt modelId="{A9B704AD-61A4-4167-BF58-A0FD0AD50932}" type="pres">
      <dgm:prSet presAssocID="{CD7EFE0F-75A1-4B51-88FF-349E9383F78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32B0EBAD-F852-48FF-863E-35581EFC1BC8}" type="pres">
      <dgm:prSet presAssocID="{CD7EFE0F-75A1-4B51-88FF-349E9383F782}" presName="spaceRect" presStyleCnt="0"/>
      <dgm:spPr/>
    </dgm:pt>
    <dgm:pt modelId="{ACFEA3E4-5A24-4542-AA39-D99A65D1EF38}" type="pres">
      <dgm:prSet presAssocID="{CD7EFE0F-75A1-4B51-88FF-349E9383F782}" presName="parTx" presStyleLbl="revTx" presStyleIdx="4" presStyleCnt="5">
        <dgm:presLayoutVars>
          <dgm:chMax val="0"/>
          <dgm:chPref val="0"/>
        </dgm:presLayoutVars>
      </dgm:prSet>
      <dgm:spPr/>
    </dgm:pt>
  </dgm:ptLst>
  <dgm:cxnLst>
    <dgm:cxn modelId="{03ADCF0F-9BAC-42CF-95D4-C329BCB1C614}" type="presOf" srcId="{CD7EFE0F-75A1-4B51-88FF-349E9383F782}" destId="{ACFEA3E4-5A24-4542-AA39-D99A65D1EF38}" srcOrd="0" destOrd="0" presId="urn:microsoft.com/office/officeart/2018/2/layout/IconVerticalSolidList"/>
    <dgm:cxn modelId="{E0429A10-FD74-44C3-BE5C-A42F28C0C12F}" srcId="{707269B4-0115-4AC8-9B41-0A16AAD2AFE2}" destId="{B1BE6F55-746E-4605-BEFD-6EDCFD94615D}" srcOrd="0" destOrd="0" parTransId="{022A8E0A-B392-4243-A529-9F11CC17D3CE}" sibTransId="{41D97886-4577-4315-B890-971B466DA7B2}"/>
    <dgm:cxn modelId="{70DEF11B-3F74-4CA2-96EF-7C764FC9BEB0}" srcId="{707269B4-0115-4AC8-9B41-0A16AAD2AFE2}" destId="{CD7EFE0F-75A1-4B51-88FF-349E9383F782}" srcOrd="4" destOrd="0" parTransId="{977D934F-8861-4375-90BE-496EAD282506}" sibTransId="{49B9CE21-CFCF-4918-877C-08FD1B031912}"/>
    <dgm:cxn modelId="{E4CDF43E-71E4-447E-AD78-321E66EADC09}" type="presOf" srcId="{7544B25F-A3ED-414E-8E02-A0A0A518CC3D}" destId="{EB826DDC-BAD4-4FAA-A6DC-1159DC57BA6F}" srcOrd="0" destOrd="0" presId="urn:microsoft.com/office/officeart/2018/2/layout/IconVerticalSolidList"/>
    <dgm:cxn modelId="{0A3F8040-DE41-4AF6-9DFB-0FFDBBA07BE5}" type="presOf" srcId="{B1BE6F55-746E-4605-BEFD-6EDCFD94615D}" destId="{ECA770B8-2289-414B-9885-0EB984FCD13C}" srcOrd="0" destOrd="0" presId="urn:microsoft.com/office/officeart/2018/2/layout/IconVerticalSolidList"/>
    <dgm:cxn modelId="{9AA62F46-1906-4293-9DAA-E59775EE04DA}" srcId="{707269B4-0115-4AC8-9B41-0A16AAD2AFE2}" destId="{9F448209-E556-4F64-9741-1F72A97E7BB2}" srcOrd="3" destOrd="0" parTransId="{15E8D28C-B603-4936-A514-BEAB8D2EE443}" sibTransId="{AC7E535D-5A6D-40D5-9CF7-C3E443B81E3D}"/>
    <dgm:cxn modelId="{0AD07B81-28AE-437A-880A-74A07F0F268E}" type="presOf" srcId="{9F448209-E556-4F64-9741-1F72A97E7BB2}" destId="{93618322-B863-4F33-ADB1-4D5418CD9EF7}" srcOrd="0" destOrd="0" presId="urn:microsoft.com/office/officeart/2018/2/layout/IconVerticalSolidList"/>
    <dgm:cxn modelId="{8C25A0B6-CDCF-4757-9749-7410827EC963}" type="presOf" srcId="{707269B4-0115-4AC8-9B41-0A16AAD2AFE2}" destId="{089581E3-9F70-457F-9BAA-04C85452EB61}" srcOrd="0" destOrd="0" presId="urn:microsoft.com/office/officeart/2018/2/layout/IconVerticalSolidList"/>
    <dgm:cxn modelId="{C2D374D7-7FCA-4780-A474-66D94C21F99A}" srcId="{707269B4-0115-4AC8-9B41-0A16AAD2AFE2}" destId="{4CD8E9EA-428C-45EB-A78F-92788F596FD1}" srcOrd="1" destOrd="0" parTransId="{46FBDF06-92BE-4725-B36B-492D5986F44B}" sibTransId="{C16091F0-509E-428C-A818-7E99ED89AD4C}"/>
    <dgm:cxn modelId="{E75A02F3-DA99-40A5-AC2B-90A5740EE8DF}" srcId="{707269B4-0115-4AC8-9B41-0A16AAD2AFE2}" destId="{7544B25F-A3ED-414E-8E02-A0A0A518CC3D}" srcOrd="2" destOrd="0" parTransId="{3CF22C8D-0183-4E23-A9B9-D181478D1C89}" sibTransId="{5F5FBDF5-6DFB-4D52-A748-16A1E20A7A2C}"/>
    <dgm:cxn modelId="{25AD15FF-2764-45B1-B258-7F3560749165}" type="presOf" srcId="{4CD8E9EA-428C-45EB-A78F-92788F596FD1}" destId="{5D32EF36-520D-419F-90E7-E5C7454717B2}" srcOrd="0" destOrd="0" presId="urn:microsoft.com/office/officeart/2018/2/layout/IconVerticalSolidList"/>
    <dgm:cxn modelId="{B144F249-A701-4615-93B4-DBC76C6A8CEF}" type="presParOf" srcId="{089581E3-9F70-457F-9BAA-04C85452EB61}" destId="{D5C893AC-2C8C-48B9-B5A8-14CE44C0B105}" srcOrd="0" destOrd="0" presId="urn:microsoft.com/office/officeart/2018/2/layout/IconVerticalSolidList"/>
    <dgm:cxn modelId="{BA0C1823-3780-474F-8C96-30ADC5D6A7EA}" type="presParOf" srcId="{D5C893AC-2C8C-48B9-B5A8-14CE44C0B105}" destId="{8B91124B-7CBA-40C0-8827-35808C2E434A}" srcOrd="0" destOrd="0" presId="urn:microsoft.com/office/officeart/2018/2/layout/IconVerticalSolidList"/>
    <dgm:cxn modelId="{B4C0271E-E44C-48E6-A50E-2F541E6D10B8}" type="presParOf" srcId="{D5C893AC-2C8C-48B9-B5A8-14CE44C0B105}" destId="{543753A1-1B5C-475C-AAC2-7E18261A1FB5}" srcOrd="1" destOrd="0" presId="urn:microsoft.com/office/officeart/2018/2/layout/IconVerticalSolidList"/>
    <dgm:cxn modelId="{F59828D0-1B02-43ED-8007-27916BA90576}" type="presParOf" srcId="{D5C893AC-2C8C-48B9-B5A8-14CE44C0B105}" destId="{D583D66F-4682-4EA7-999E-DBD6AEA6A86E}" srcOrd="2" destOrd="0" presId="urn:microsoft.com/office/officeart/2018/2/layout/IconVerticalSolidList"/>
    <dgm:cxn modelId="{E484524F-4998-4AFA-A678-203DEBE09FBD}" type="presParOf" srcId="{D5C893AC-2C8C-48B9-B5A8-14CE44C0B105}" destId="{ECA770B8-2289-414B-9885-0EB984FCD13C}" srcOrd="3" destOrd="0" presId="urn:microsoft.com/office/officeart/2018/2/layout/IconVerticalSolidList"/>
    <dgm:cxn modelId="{BAB6ED24-C3C8-4DD3-A1E6-993274BBFA26}" type="presParOf" srcId="{089581E3-9F70-457F-9BAA-04C85452EB61}" destId="{1B19CBF3-72C7-4649-9C20-0C8B2D4C9240}" srcOrd="1" destOrd="0" presId="urn:microsoft.com/office/officeart/2018/2/layout/IconVerticalSolidList"/>
    <dgm:cxn modelId="{10CE7DB1-29C8-4FA0-BFC0-00F5278D102B}" type="presParOf" srcId="{089581E3-9F70-457F-9BAA-04C85452EB61}" destId="{2410B53E-FEA3-4D6B-B0F3-36F357391EE0}" srcOrd="2" destOrd="0" presId="urn:microsoft.com/office/officeart/2018/2/layout/IconVerticalSolidList"/>
    <dgm:cxn modelId="{BC997D8B-AFC3-4FAE-AE17-7AC844D8A575}" type="presParOf" srcId="{2410B53E-FEA3-4D6B-B0F3-36F357391EE0}" destId="{835B9E04-2739-4E5B-AFA0-9AAC189D05E1}" srcOrd="0" destOrd="0" presId="urn:microsoft.com/office/officeart/2018/2/layout/IconVerticalSolidList"/>
    <dgm:cxn modelId="{470629C9-1A5D-436E-91C5-DB7C914B41CC}" type="presParOf" srcId="{2410B53E-FEA3-4D6B-B0F3-36F357391EE0}" destId="{CD88BB16-E18A-4FEF-BC7A-2C1B42EFE964}" srcOrd="1" destOrd="0" presId="urn:microsoft.com/office/officeart/2018/2/layout/IconVerticalSolidList"/>
    <dgm:cxn modelId="{8CFCFF34-AB9F-4351-A4C1-39E7AEE5A21D}" type="presParOf" srcId="{2410B53E-FEA3-4D6B-B0F3-36F357391EE0}" destId="{D9727B36-25C1-4C47-A5FF-585FABB75666}" srcOrd="2" destOrd="0" presId="urn:microsoft.com/office/officeart/2018/2/layout/IconVerticalSolidList"/>
    <dgm:cxn modelId="{FE1757C6-7C35-42F8-8A89-76D4C0FA40A4}" type="presParOf" srcId="{2410B53E-FEA3-4D6B-B0F3-36F357391EE0}" destId="{5D32EF36-520D-419F-90E7-E5C7454717B2}" srcOrd="3" destOrd="0" presId="urn:microsoft.com/office/officeart/2018/2/layout/IconVerticalSolidList"/>
    <dgm:cxn modelId="{DDC4B23D-3BBC-4AE8-AAC8-62D9EB3401E8}" type="presParOf" srcId="{089581E3-9F70-457F-9BAA-04C85452EB61}" destId="{1616FB71-9D61-424C-9A1E-D3DBD2C28693}" srcOrd="3" destOrd="0" presId="urn:microsoft.com/office/officeart/2018/2/layout/IconVerticalSolidList"/>
    <dgm:cxn modelId="{B4652F3B-A654-4CA9-80D5-17E6E65C8F80}" type="presParOf" srcId="{089581E3-9F70-457F-9BAA-04C85452EB61}" destId="{0AA5C698-DD29-4FAF-9FFA-B0F97C46387C}" srcOrd="4" destOrd="0" presId="urn:microsoft.com/office/officeart/2018/2/layout/IconVerticalSolidList"/>
    <dgm:cxn modelId="{E2A93387-B38C-4288-8F61-9CD27A2E696D}" type="presParOf" srcId="{0AA5C698-DD29-4FAF-9FFA-B0F97C46387C}" destId="{CFA61456-E130-4469-9503-624F66AC275E}" srcOrd="0" destOrd="0" presId="urn:microsoft.com/office/officeart/2018/2/layout/IconVerticalSolidList"/>
    <dgm:cxn modelId="{55C9BB06-29AA-4419-89CF-FE19D741E31B}" type="presParOf" srcId="{0AA5C698-DD29-4FAF-9FFA-B0F97C46387C}" destId="{361427FD-46DA-492E-803C-963BC157608E}" srcOrd="1" destOrd="0" presId="urn:microsoft.com/office/officeart/2018/2/layout/IconVerticalSolidList"/>
    <dgm:cxn modelId="{6656E918-49B5-4A91-8C70-43EFBFD0D892}" type="presParOf" srcId="{0AA5C698-DD29-4FAF-9FFA-B0F97C46387C}" destId="{7EBB5812-6E8B-4D4C-87CF-7BE06521A8E6}" srcOrd="2" destOrd="0" presId="urn:microsoft.com/office/officeart/2018/2/layout/IconVerticalSolidList"/>
    <dgm:cxn modelId="{E439A414-D284-4365-94C3-F5768D55BE31}" type="presParOf" srcId="{0AA5C698-DD29-4FAF-9FFA-B0F97C46387C}" destId="{EB826DDC-BAD4-4FAA-A6DC-1159DC57BA6F}" srcOrd="3" destOrd="0" presId="urn:microsoft.com/office/officeart/2018/2/layout/IconVerticalSolidList"/>
    <dgm:cxn modelId="{20200693-6D29-459F-863B-AD50E5083585}" type="presParOf" srcId="{089581E3-9F70-457F-9BAA-04C85452EB61}" destId="{8FA76A03-55F3-4184-B920-70C3803D62A1}" srcOrd="5" destOrd="0" presId="urn:microsoft.com/office/officeart/2018/2/layout/IconVerticalSolidList"/>
    <dgm:cxn modelId="{8528A702-7DA5-46CD-91D6-C923E8EFB834}" type="presParOf" srcId="{089581E3-9F70-457F-9BAA-04C85452EB61}" destId="{16256440-78F2-4EB5-AC8D-C3B5C62CB1BB}" srcOrd="6" destOrd="0" presId="urn:microsoft.com/office/officeart/2018/2/layout/IconVerticalSolidList"/>
    <dgm:cxn modelId="{3821B2FB-15A4-4D59-80EA-6AA37E0E8B9F}" type="presParOf" srcId="{16256440-78F2-4EB5-AC8D-C3B5C62CB1BB}" destId="{ECBC7FD4-08D0-4086-841C-23091039F36E}" srcOrd="0" destOrd="0" presId="urn:microsoft.com/office/officeart/2018/2/layout/IconVerticalSolidList"/>
    <dgm:cxn modelId="{75055A76-8C54-4A2F-8C01-5848ACDD50D5}" type="presParOf" srcId="{16256440-78F2-4EB5-AC8D-C3B5C62CB1BB}" destId="{D985116C-3DD2-402F-83D1-B6D6AA26F0EB}" srcOrd="1" destOrd="0" presId="urn:microsoft.com/office/officeart/2018/2/layout/IconVerticalSolidList"/>
    <dgm:cxn modelId="{14740581-83DE-47D5-A896-D05B550CA29B}" type="presParOf" srcId="{16256440-78F2-4EB5-AC8D-C3B5C62CB1BB}" destId="{64133369-37F7-4FE4-9876-E26A7678BB61}" srcOrd="2" destOrd="0" presId="urn:microsoft.com/office/officeart/2018/2/layout/IconVerticalSolidList"/>
    <dgm:cxn modelId="{5309A14A-6820-4A9E-B552-ECCA0F4AFFE6}" type="presParOf" srcId="{16256440-78F2-4EB5-AC8D-C3B5C62CB1BB}" destId="{93618322-B863-4F33-ADB1-4D5418CD9EF7}" srcOrd="3" destOrd="0" presId="urn:microsoft.com/office/officeart/2018/2/layout/IconVerticalSolidList"/>
    <dgm:cxn modelId="{9BC344F0-56F1-40E5-924F-5858166B9BD1}" type="presParOf" srcId="{089581E3-9F70-457F-9BAA-04C85452EB61}" destId="{12B54176-2C5B-450C-ADA9-85A0AA12093B}" srcOrd="7" destOrd="0" presId="urn:microsoft.com/office/officeart/2018/2/layout/IconVerticalSolidList"/>
    <dgm:cxn modelId="{EBFE1CC0-BD7E-4C4A-BA90-46BE9CC5EB0E}" type="presParOf" srcId="{089581E3-9F70-457F-9BAA-04C85452EB61}" destId="{0599633F-74B0-4B0B-B534-C77C1775C97C}" srcOrd="8" destOrd="0" presId="urn:microsoft.com/office/officeart/2018/2/layout/IconVerticalSolidList"/>
    <dgm:cxn modelId="{73249B5A-8972-41B7-B64C-C195EB82C005}" type="presParOf" srcId="{0599633F-74B0-4B0B-B534-C77C1775C97C}" destId="{A4339676-800F-4F63-9142-00EB84734F6E}" srcOrd="0" destOrd="0" presId="urn:microsoft.com/office/officeart/2018/2/layout/IconVerticalSolidList"/>
    <dgm:cxn modelId="{79F502F6-D974-4EFB-8E54-A99D8D79EA56}" type="presParOf" srcId="{0599633F-74B0-4B0B-B534-C77C1775C97C}" destId="{A9B704AD-61A4-4167-BF58-A0FD0AD50932}" srcOrd="1" destOrd="0" presId="urn:microsoft.com/office/officeart/2018/2/layout/IconVerticalSolidList"/>
    <dgm:cxn modelId="{6EF95EA2-BA57-4CDB-ADF8-A64CA1AF5029}" type="presParOf" srcId="{0599633F-74B0-4B0B-B534-C77C1775C97C}" destId="{32B0EBAD-F852-48FF-863E-35581EFC1BC8}" srcOrd="2" destOrd="0" presId="urn:microsoft.com/office/officeart/2018/2/layout/IconVerticalSolidList"/>
    <dgm:cxn modelId="{33CD098B-365E-4CD0-8744-33EA800E4CFC}" type="presParOf" srcId="{0599633F-74B0-4B0B-B534-C77C1775C97C}" destId="{ACFEA3E4-5A24-4542-AA39-D99A65D1EF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B8E932-D027-4A1B-A3C6-7CF91EDD533D}"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3E5FAD74-4F84-484C-B64A-35F6266BE42D}">
      <dgm:prSet/>
      <dgm:spPr/>
      <dgm:t>
        <a:bodyPr/>
        <a:lstStyle/>
        <a:p>
          <a:r>
            <a:rPr lang="en-GB"/>
            <a:t>Have a clear end point in mind.</a:t>
          </a:r>
          <a:endParaRPr lang="en-US"/>
        </a:p>
      </dgm:t>
    </dgm:pt>
    <dgm:pt modelId="{5E1A7056-C2CD-4041-81CF-4850C5CDF8FC}" type="parTrans" cxnId="{5BF75825-75FF-49DC-8108-E47AAED2E2F9}">
      <dgm:prSet/>
      <dgm:spPr/>
      <dgm:t>
        <a:bodyPr/>
        <a:lstStyle/>
        <a:p>
          <a:endParaRPr lang="en-US"/>
        </a:p>
      </dgm:t>
    </dgm:pt>
    <dgm:pt modelId="{1DCD3E97-0A2E-406E-A185-5C94125FCB39}" type="sibTrans" cxnId="{5BF75825-75FF-49DC-8108-E47AAED2E2F9}">
      <dgm:prSet phldrT="01" phldr="0"/>
      <dgm:spPr/>
      <dgm:t>
        <a:bodyPr/>
        <a:lstStyle/>
        <a:p>
          <a:r>
            <a:rPr lang="en-US"/>
            <a:t>01</a:t>
          </a:r>
        </a:p>
      </dgm:t>
    </dgm:pt>
    <dgm:pt modelId="{D7CD99FA-468A-4F7D-A05E-89A81BD245C3}">
      <dgm:prSet/>
      <dgm:spPr/>
      <dgm:t>
        <a:bodyPr/>
        <a:lstStyle/>
        <a:p>
          <a:r>
            <a:rPr lang="en-GB"/>
            <a:t>Always plan a sequence of lessons – this will cut down on your stress in the long run.</a:t>
          </a:r>
          <a:endParaRPr lang="en-US"/>
        </a:p>
      </dgm:t>
    </dgm:pt>
    <dgm:pt modelId="{D65A3F5D-DDD8-4B38-98B7-50B7CEF15778}" type="parTrans" cxnId="{BB5F1408-6DBA-4176-BDA6-B8FE3118F5A7}">
      <dgm:prSet/>
      <dgm:spPr/>
      <dgm:t>
        <a:bodyPr/>
        <a:lstStyle/>
        <a:p>
          <a:endParaRPr lang="en-US"/>
        </a:p>
      </dgm:t>
    </dgm:pt>
    <dgm:pt modelId="{8600187E-012A-4337-A797-6C8554334BF4}" type="sibTrans" cxnId="{BB5F1408-6DBA-4176-BDA6-B8FE3118F5A7}">
      <dgm:prSet phldrT="02" phldr="0"/>
      <dgm:spPr/>
      <dgm:t>
        <a:bodyPr/>
        <a:lstStyle/>
        <a:p>
          <a:r>
            <a:rPr lang="en-US"/>
            <a:t>02</a:t>
          </a:r>
        </a:p>
      </dgm:t>
    </dgm:pt>
    <dgm:pt modelId="{1F44EA75-85A1-47E9-8069-808928A163B3}">
      <dgm:prSet/>
      <dgm:spPr/>
      <dgm:t>
        <a:bodyPr/>
        <a:lstStyle/>
        <a:p>
          <a:r>
            <a:rPr lang="en-GB"/>
            <a:t>Be clear about your objectives (as opposed to the activities you will do).</a:t>
          </a:r>
          <a:endParaRPr lang="en-US"/>
        </a:p>
      </dgm:t>
    </dgm:pt>
    <dgm:pt modelId="{FC4F4C77-7915-421A-990D-5803432E6717}" type="parTrans" cxnId="{F343FC95-6340-4CAF-AB9C-14023A2EDA36}">
      <dgm:prSet/>
      <dgm:spPr/>
      <dgm:t>
        <a:bodyPr/>
        <a:lstStyle/>
        <a:p>
          <a:endParaRPr lang="en-US"/>
        </a:p>
      </dgm:t>
    </dgm:pt>
    <dgm:pt modelId="{ECC2CD21-7D0B-4DF0-8290-7D8E3EC38376}" type="sibTrans" cxnId="{F343FC95-6340-4CAF-AB9C-14023A2EDA36}">
      <dgm:prSet phldrT="03" phldr="0"/>
      <dgm:spPr/>
      <dgm:t>
        <a:bodyPr/>
        <a:lstStyle/>
        <a:p>
          <a:r>
            <a:rPr lang="en-US"/>
            <a:t>03</a:t>
          </a:r>
        </a:p>
      </dgm:t>
    </dgm:pt>
    <dgm:pt modelId="{608A23BC-E1C6-44FB-B84F-CE1E64BD8C6A}">
      <dgm:prSet/>
      <dgm:spPr/>
      <dgm:t>
        <a:bodyPr/>
        <a:lstStyle/>
        <a:p>
          <a:r>
            <a:rPr lang="en-GB"/>
            <a:t>Consider assessment at the start of the process, then think about activities.</a:t>
          </a:r>
          <a:endParaRPr lang="en-US"/>
        </a:p>
      </dgm:t>
    </dgm:pt>
    <dgm:pt modelId="{88C75E1D-2123-44BE-A254-2A2B31F308CE}" type="parTrans" cxnId="{DDBEE927-2736-4935-876B-3146AEC6FD0C}">
      <dgm:prSet/>
      <dgm:spPr/>
      <dgm:t>
        <a:bodyPr/>
        <a:lstStyle/>
        <a:p>
          <a:endParaRPr lang="en-US"/>
        </a:p>
      </dgm:t>
    </dgm:pt>
    <dgm:pt modelId="{4134D681-26FF-4665-B32D-6E53846E8881}" type="sibTrans" cxnId="{DDBEE927-2736-4935-876B-3146AEC6FD0C}">
      <dgm:prSet phldrT="04" phldr="0"/>
      <dgm:spPr/>
      <dgm:t>
        <a:bodyPr/>
        <a:lstStyle/>
        <a:p>
          <a:r>
            <a:rPr lang="en-US"/>
            <a:t>04</a:t>
          </a:r>
        </a:p>
      </dgm:t>
    </dgm:pt>
    <dgm:pt modelId="{D8C320CB-A88F-448B-8526-E5A4C63CF1FD}" type="pres">
      <dgm:prSet presAssocID="{CDB8E932-D027-4A1B-A3C6-7CF91EDD533D}" presName="Name0" presStyleCnt="0">
        <dgm:presLayoutVars>
          <dgm:animLvl val="lvl"/>
          <dgm:resizeHandles val="exact"/>
        </dgm:presLayoutVars>
      </dgm:prSet>
      <dgm:spPr/>
    </dgm:pt>
    <dgm:pt modelId="{0CE5CD67-B48B-4A37-B149-DA9241BC7128}" type="pres">
      <dgm:prSet presAssocID="{3E5FAD74-4F84-484C-B64A-35F6266BE42D}" presName="compositeNode" presStyleCnt="0">
        <dgm:presLayoutVars>
          <dgm:bulletEnabled val="1"/>
        </dgm:presLayoutVars>
      </dgm:prSet>
      <dgm:spPr/>
    </dgm:pt>
    <dgm:pt modelId="{394D9246-CEFB-4F1C-A428-AF0D38C7F51E}" type="pres">
      <dgm:prSet presAssocID="{3E5FAD74-4F84-484C-B64A-35F6266BE42D}" presName="bgRect" presStyleLbl="alignNode1" presStyleIdx="0" presStyleCnt="4"/>
      <dgm:spPr/>
    </dgm:pt>
    <dgm:pt modelId="{D4B3D73F-4450-42BB-8843-230ACA804920}" type="pres">
      <dgm:prSet presAssocID="{1DCD3E97-0A2E-406E-A185-5C94125FCB39}" presName="sibTransNodeRect" presStyleLbl="alignNode1" presStyleIdx="0" presStyleCnt="4">
        <dgm:presLayoutVars>
          <dgm:chMax val="0"/>
          <dgm:bulletEnabled val="1"/>
        </dgm:presLayoutVars>
      </dgm:prSet>
      <dgm:spPr/>
    </dgm:pt>
    <dgm:pt modelId="{DA7B6117-5985-467A-8B25-7D7065DC2F09}" type="pres">
      <dgm:prSet presAssocID="{3E5FAD74-4F84-484C-B64A-35F6266BE42D}" presName="nodeRect" presStyleLbl="alignNode1" presStyleIdx="0" presStyleCnt="4">
        <dgm:presLayoutVars>
          <dgm:bulletEnabled val="1"/>
        </dgm:presLayoutVars>
      </dgm:prSet>
      <dgm:spPr/>
    </dgm:pt>
    <dgm:pt modelId="{37B7A355-4522-435C-8C88-58A8DA18CA38}" type="pres">
      <dgm:prSet presAssocID="{1DCD3E97-0A2E-406E-A185-5C94125FCB39}" presName="sibTrans" presStyleCnt="0"/>
      <dgm:spPr/>
    </dgm:pt>
    <dgm:pt modelId="{DAFE3B25-5F7D-44FC-8334-C5E72EE2BA8A}" type="pres">
      <dgm:prSet presAssocID="{D7CD99FA-468A-4F7D-A05E-89A81BD245C3}" presName="compositeNode" presStyleCnt="0">
        <dgm:presLayoutVars>
          <dgm:bulletEnabled val="1"/>
        </dgm:presLayoutVars>
      </dgm:prSet>
      <dgm:spPr/>
    </dgm:pt>
    <dgm:pt modelId="{BF49C334-CBD6-40B9-B109-5F6C7A86A6F3}" type="pres">
      <dgm:prSet presAssocID="{D7CD99FA-468A-4F7D-A05E-89A81BD245C3}" presName="bgRect" presStyleLbl="alignNode1" presStyleIdx="1" presStyleCnt="4"/>
      <dgm:spPr/>
    </dgm:pt>
    <dgm:pt modelId="{508FB17F-67CE-48E8-93F5-160411DF962F}" type="pres">
      <dgm:prSet presAssocID="{8600187E-012A-4337-A797-6C8554334BF4}" presName="sibTransNodeRect" presStyleLbl="alignNode1" presStyleIdx="1" presStyleCnt="4">
        <dgm:presLayoutVars>
          <dgm:chMax val="0"/>
          <dgm:bulletEnabled val="1"/>
        </dgm:presLayoutVars>
      </dgm:prSet>
      <dgm:spPr/>
    </dgm:pt>
    <dgm:pt modelId="{2F2F7073-2931-4757-98C9-103D8368B81B}" type="pres">
      <dgm:prSet presAssocID="{D7CD99FA-468A-4F7D-A05E-89A81BD245C3}" presName="nodeRect" presStyleLbl="alignNode1" presStyleIdx="1" presStyleCnt="4">
        <dgm:presLayoutVars>
          <dgm:bulletEnabled val="1"/>
        </dgm:presLayoutVars>
      </dgm:prSet>
      <dgm:spPr/>
    </dgm:pt>
    <dgm:pt modelId="{BC73211E-4BBD-4A72-8DE5-76460D399CD6}" type="pres">
      <dgm:prSet presAssocID="{8600187E-012A-4337-A797-6C8554334BF4}" presName="sibTrans" presStyleCnt="0"/>
      <dgm:spPr/>
    </dgm:pt>
    <dgm:pt modelId="{861C0FAB-7F32-4517-9F4F-297E60BE52DB}" type="pres">
      <dgm:prSet presAssocID="{1F44EA75-85A1-47E9-8069-808928A163B3}" presName="compositeNode" presStyleCnt="0">
        <dgm:presLayoutVars>
          <dgm:bulletEnabled val="1"/>
        </dgm:presLayoutVars>
      </dgm:prSet>
      <dgm:spPr/>
    </dgm:pt>
    <dgm:pt modelId="{88F7AAD8-3998-466D-9007-1991B8D1F374}" type="pres">
      <dgm:prSet presAssocID="{1F44EA75-85A1-47E9-8069-808928A163B3}" presName="bgRect" presStyleLbl="alignNode1" presStyleIdx="2" presStyleCnt="4"/>
      <dgm:spPr/>
    </dgm:pt>
    <dgm:pt modelId="{6709F3B2-A5E6-487C-A5CF-CC894EECC6DC}" type="pres">
      <dgm:prSet presAssocID="{ECC2CD21-7D0B-4DF0-8290-7D8E3EC38376}" presName="sibTransNodeRect" presStyleLbl="alignNode1" presStyleIdx="2" presStyleCnt="4">
        <dgm:presLayoutVars>
          <dgm:chMax val="0"/>
          <dgm:bulletEnabled val="1"/>
        </dgm:presLayoutVars>
      </dgm:prSet>
      <dgm:spPr/>
    </dgm:pt>
    <dgm:pt modelId="{45904524-2AE1-4323-A26D-15C4720B604A}" type="pres">
      <dgm:prSet presAssocID="{1F44EA75-85A1-47E9-8069-808928A163B3}" presName="nodeRect" presStyleLbl="alignNode1" presStyleIdx="2" presStyleCnt="4">
        <dgm:presLayoutVars>
          <dgm:bulletEnabled val="1"/>
        </dgm:presLayoutVars>
      </dgm:prSet>
      <dgm:spPr/>
    </dgm:pt>
    <dgm:pt modelId="{6FC82E73-B6DD-4697-AB40-9C58EED26B6F}" type="pres">
      <dgm:prSet presAssocID="{ECC2CD21-7D0B-4DF0-8290-7D8E3EC38376}" presName="sibTrans" presStyleCnt="0"/>
      <dgm:spPr/>
    </dgm:pt>
    <dgm:pt modelId="{0D1DE745-33F2-47A0-A0F2-F8F5D1088DF9}" type="pres">
      <dgm:prSet presAssocID="{608A23BC-E1C6-44FB-B84F-CE1E64BD8C6A}" presName="compositeNode" presStyleCnt="0">
        <dgm:presLayoutVars>
          <dgm:bulletEnabled val="1"/>
        </dgm:presLayoutVars>
      </dgm:prSet>
      <dgm:spPr/>
    </dgm:pt>
    <dgm:pt modelId="{5D5F6F02-CACC-47C6-84B5-C77FE4B8B0A3}" type="pres">
      <dgm:prSet presAssocID="{608A23BC-E1C6-44FB-B84F-CE1E64BD8C6A}" presName="bgRect" presStyleLbl="alignNode1" presStyleIdx="3" presStyleCnt="4"/>
      <dgm:spPr/>
    </dgm:pt>
    <dgm:pt modelId="{B63C46FC-1157-41A5-9F08-042F722887AC}" type="pres">
      <dgm:prSet presAssocID="{4134D681-26FF-4665-B32D-6E53846E8881}" presName="sibTransNodeRect" presStyleLbl="alignNode1" presStyleIdx="3" presStyleCnt="4">
        <dgm:presLayoutVars>
          <dgm:chMax val="0"/>
          <dgm:bulletEnabled val="1"/>
        </dgm:presLayoutVars>
      </dgm:prSet>
      <dgm:spPr/>
    </dgm:pt>
    <dgm:pt modelId="{A37DCB37-EDD1-490D-A5A5-1E0AFF51A8C0}" type="pres">
      <dgm:prSet presAssocID="{608A23BC-E1C6-44FB-B84F-CE1E64BD8C6A}" presName="nodeRect" presStyleLbl="alignNode1" presStyleIdx="3" presStyleCnt="4">
        <dgm:presLayoutVars>
          <dgm:bulletEnabled val="1"/>
        </dgm:presLayoutVars>
      </dgm:prSet>
      <dgm:spPr/>
    </dgm:pt>
  </dgm:ptLst>
  <dgm:cxnLst>
    <dgm:cxn modelId="{BB5F1408-6DBA-4176-BDA6-B8FE3118F5A7}" srcId="{CDB8E932-D027-4A1B-A3C6-7CF91EDD533D}" destId="{D7CD99FA-468A-4F7D-A05E-89A81BD245C3}" srcOrd="1" destOrd="0" parTransId="{D65A3F5D-DDD8-4B38-98B7-50B7CEF15778}" sibTransId="{8600187E-012A-4337-A797-6C8554334BF4}"/>
    <dgm:cxn modelId="{8889CD14-D54C-4C69-A079-1BECCD0D236C}" type="presOf" srcId="{CDB8E932-D027-4A1B-A3C6-7CF91EDD533D}" destId="{D8C320CB-A88F-448B-8526-E5A4C63CF1FD}" srcOrd="0" destOrd="0" presId="urn:microsoft.com/office/officeart/2016/7/layout/LinearBlockProcessNumbered"/>
    <dgm:cxn modelId="{ABADE31C-222A-4AC5-8D33-C0C5CEBF6329}" type="presOf" srcId="{608A23BC-E1C6-44FB-B84F-CE1E64BD8C6A}" destId="{5D5F6F02-CACC-47C6-84B5-C77FE4B8B0A3}" srcOrd="0" destOrd="0" presId="urn:microsoft.com/office/officeart/2016/7/layout/LinearBlockProcessNumbered"/>
    <dgm:cxn modelId="{5BF75825-75FF-49DC-8108-E47AAED2E2F9}" srcId="{CDB8E932-D027-4A1B-A3C6-7CF91EDD533D}" destId="{3E5FAD74-4F84-484C-B64A-35F6266BE42D}" srcOrd="0" destOrd="0" parTransId="{5E1A7056-C2CD-4041-81CF-4850C5CDF8FC}" sibTransId="{1DCD3E97-0A2E-406E-A185-5C94125FCB39}"/>
    <dgm:cxn modelId="{DDBEE927-2736-4935-876B-3146AEC6FD0C}" srcId="{CDB8E932-D027-4A1B-A3C6-7CF91EDD533D}" destId="{608A23BC-E1C6-44FB-B84F-CE1E64BD8C6A}" srcOrd="3" destOrd="0" parTransId="{88C75E1D-2123-44BE-A254-2A2B31F308CE}" sibTransId="{4134D681-26FF-4665-B32D-6E53846E8881}"/>
    <dgm:cxn modelId="{2FBB1247-1A4C-41C8-9B8A-EF9552F2E4D1}" type="presOf" srcId="{8600187E-012A-4337-A797-6C8554334BF4}" destId="{508FB17F-67CE-48E8-93F5-160411DF962F}" srcOrd="0" destOrd="0" presId="urn:microsoft.com/office/officeart/2016/7/layout/LinearBlockProcessNumbered"/>
    <dgm:cxn modelId="{F7CC657F-C985-49B4-A480-15640EA0441E}" type="presOf" srcId="{1F44EA75-85A1-47E9-8069-808928A163B3}" destId="{45904524-2AE1-4323-A26D-15C4720B604A}" srcOrd="1" destOrd="0" presId="urn:microsoft.com/office/officeart/2016/7/layout/LinearBlockProcessNumbered"/>
    <dgm:cxn modelId="{62790686-B7C2-4EC9-B9F4-FB16C2517049}" type="presOf" srcId="{3E5FAD74-4F84-484C-B64A-35F6266BE42D}" destId="{DA7B6117-5985-467A-8B25-7D7065DC2F09}" srcOrd="1" destOrd="0" presId="urn:microsoft.com/office/officeart/2016/7/layout/LinearBlockProcessNumbered"/>
    <dgm:cxn modelId="{802E0292-0C92-40F5-860A-37455850B16C}" type="presOf" srcId="{1DCD3E97-0A2E-406E-A185-5C94125FCB39}" destId="{D4B3D73F-4450-42BB-8843-230ACA804920}" srcOrd="0" destOrd="0" presId="urn:microsoft.com/office/officeart/2016/7/layout/LinearBlockProcessNumbered"/>
    <dgm:cxn modelId="{B67AD095-4F09-4C41-BE6B-EDF9A6179070}" type="presOf" srcId="{D7CD99FA-468A-4F7D-A05E-89A81BD245C3}" destId="{BF49C334-CBD6-40B9-B109-5F6C7A86A6F3}" srcOrd="0" destOrd="0" presId="urn:microsoft.com/office/officeart/2016/7/layout/LinearBlockProcessNumbered"/>
    <dgm:cxn modelId="{F343FC95-6340-4CAF-AB9C-14023A2EDA36}" srcId="{CDB8E932-D027-4A1B-A3C6-7CF91EDD533D}" destId="{1F44EA75-85A1-47E9-8069-808928A163B3}" srcOrd="2" destOrd="0" parTransId="{FC4F4C77-7915-421A-990D-5803432E6717}" sibTransId="{ECC2CD21-7D0B-4DF0-8290-7D8E3EC38376}"/>
    <dgm:cxn modelId="{2DFB5EA3-F354-433B-A5EC-BC404B537CCA}" type="presOf" srcId="{3E5FAD74-4F84-484C-B64A-35F6266BE42D}" destId="{394D9246-CEFB-4F1C-A428-AF0D38C7F51E}" srcOrd="0" destOrd="0" presId="urn:microsoft.com/office/officeart/2016/7/layout/LinearBlockProcessNumbered"/>
    <dgm:cxn modelId="{5159C4A8-AC82-4025-8E04-4CF292C9CA0B}" type="presOf" srcId="{4134D681-26FF-4665-B32D-6E53846E8881}" destId="{B63C46FC-1157-41A5-9F08-042F722887AC}" srcOrd="0" destOrd="0" presId="urn:microsoft.com/office/officeart/2016/7/layout/LinearBlockProcessNumbered"/>
    <dgm:cxn modelId="{231FE5B3-47D4-496C-B0D4-071147CCAFD1}" type="presOf" srcId="{ECC2CD21-7D0B-4DF0-8290-7D8E3EC38376}" destId="{6709F3B2-A5E6-487C-A5CF-CC894EECC6DC}" srcOrd="0" destOrd="0" presId="urn:microsoft.com/office/officeart/2016/7/layout/LinearBlockProcessNumbered"/>
    <dgm:cxn modelId="{726B1BD0-BAFD-4EDB-A238-6F26D8FF9CD9}" type="presOf" srcId="{608A23BC-E1C6-44FB-B84F-CE1E64BD8C6A}" destId="{A37DCB37-EDD1-490D-A5A5-1E0AFF51A8C0}" srcOrd="1" destOrd="0" presId="urn:microsoft.com/office/officeart/2016/7/layout/LinearBlockProcessNumbered"/>
    <dgm:cxn modelId="{33BB0CDD-2A26-4B10-A364-9BC3EB7139AE}" type="presOf" srcId="{D7CD99FA-468A-4F7D-A05E-89A81BD245C3}" destId="{2F2F7073-2931-4757-98C9-103D8368B81B}" srcOrd="1" destOrd="0" presId="urn:microsoft.com/office/officeart/2016/7/layout/LinearBlockProcessNumbered"/>
    <dgm:cxn modelId="{94D9F7F1-DC02-49EE-A64A-1562B58BA097}" type="presOf" srcId="{1F44EA75-85A1-47E9-8069-808928A163B3}" destId="{88F7AAD8-3998-466D-9007-1991B8D1F374}" srcOrd="0" destOrd="0" presId="urn:microsoft.com/office/officeart/2016/7/layout/LinearBlockProcessNumbered"/>
    <dgm:cxn modelId="{79CDBFE0-6C45-4B07-951D-FAFB5DA328A9}" type="presParOf" srcId="{D8C320CB-A88F-448B-8526-E5A4C63CF1FD}" destId="{0CE5CD67-B48B-4A37-B149-DA9241BC7128}" srcOrd="0" destOrd="0" presId="urn:microsoft.com/office/officeart/2016/7/layout/LinearBlockProcessNumbered"/>
    <dgm:cxn modelId="{219EC636-3E55-46A2-B3C7-C830B5E73836}" type="presParOf" srcId="{0CE5CD67-B48B-4A37-B149-DA9241BC7128}" destId="{394D9246-CEFB-4F1C-A428-AF0D38C7F51E}" srcOrd="0" destOrd="0" presId="urn:microsoft.com/office/officeart/2016/7/layout/LinearBlockProcessNumbered"/>
    <dgm:cxn modelId="{DDA61E62-6EAB-430E-8363-7476B9D5EFA7}" type="presParOf" srcId="{0CE5CD67-B48B-4A37-B149-DA9241BC7128}" destId="{D4B3D73F-4450-42BB-8843-230ACA804920}" srcOrd="1" destOrd="0" presId="urn:microsoft.com/office/officeart/2016/7/layout/LinearBlockProcessNumbered"/>
    <dgm:cxn modelId="{C651BDDF-28B8-4EF6-B8BB-AFCB1EB030D4}" type="presParOf" srcId="{0CE5CD67-B48B-4A37-B149-DA9241BC7128}" destId="{DA7B6117-5985-467A-8B25-7D7065DC2F09}" srcOrd="2" destOrd="0" presId="urn:microsoft.com/office/officeart/2016/7/layout/LinearBlockProcessNumbered"/>
    <dgm:cxn modelId="{3C0F3C0E-3C02-408B-89DC-29EF6CE32301}" type="presParOf" srcId="{D8C320CB-A88F-448B-8526-E5A4C63CF1FD}" destId="{37B7A355-4522-435C-8C88-58A8DA18CA38}" srcOrd="1" destOrd="0" presId="urn:microsoft.com/office/officeart/2016/7/layout/LinearBlockProcessNumbered"/>
    <dgm:cxn modelId="{66C0AAEF-0979-4F6C-A20B-21614933F289}" type="presParOf" srcId="{D8C320CB-A88F-448B-8526-E5A4C63CF1FD}" destId="{DAFE3B25-5F7D-44FC-8334-C5E72EE2BA8A}" srcOrd="2" destOrd="0" presId="urn:microsoft.com/office/officeart/2016/7/layout/LinearBlockProcessNumbered"/>
    <dgm:cxn modelId="{548F6615-1BF6-4F57-AECE-A2B5AF038338}" type="presParOf" srcId="{DAFE3B25-5F7D-44FC-8334-C5E72EE2BA8A}" destId="{BF49C334-CBD6-40B9-B109-5F6C7A86A6F3}" srcOrd="0" destOrd="0" presId="urn:microsoft.com/office/officeart/2016/7/layout/LinearBlockProcessNumbered"/>
    <dgm:cxn modelId="{3C291A7D-2555-4B1E-A6F6-01CED40FF996}" type="presParOf" srcId="{DAFE3B25-5F7D-44FC-8334-C5E72EE2BA8A}" destId="{508FB17F-67CE-48E8-93F5-160411DF962F}" srcOrd="1" destOrd="0" presId="urn:microsoft.com/office/officeart/2016/7/layout/LinearBlockProcessNumbered"/>
    <dgm:cxn modelId="{0AFBBEE7-D333-46E9-91AB-9D29B467CC80}" type="presParOf" srcId="{DAFE3B25-5F7D-44FC-8334-C5E72EE2BA8A}" destId="{2F2F7073-2931-4757-98C9-103D8368B81B}" srcOrd="2" destOrd="0" presId="urn:microsoft.com/office/officeart/2016/7/layout/LinearBlockProcessNumbered"/>
    <dgm:cxn modelId="{7865CDDE-E3C5-4372-A35C-D8C8DDA87913}" type="presParOf" srcId="{D8C320CB-A88F-448B-8526-E5A4C63CF1FD}" destId="{BC73211E-4BBD-4A72-8DE5-76460D399CD6}" srcOrd="3" destOrd="0" presId="urn:microsoft.com/office/officeart/2016/7/layout/LinearBlockProcessNumbered"/>
    <dgm:cxn modelId="{DA35B128-C9EE-476D-B457-864C57E0BFEC}" type="presParOf" srcId="{D8C320CB-A88F-448B-8526-E5A4C63CF1FD}" destId="{861C0FAB-7F32-4517-9F4F-297E60BE52DB}" srcOrd="4" destOrd="0" presId="urn:microsoft.com/office/officeart/2016/7/layout/LinearBlockProcessNumbered"/>
    <dgm:cxn modelId="{CFD9DE00-E23D-43F8-8937-5C58F88EEA5B}" type="presParOf" srcId="{861C0FAB-7F32-4517-9F4F-297E60BE52DB}" destId="{88F7AAD8-3998-466D-9007-1991B8D1F374}" srcOrd="0" destOrd="0" presId="urn:microsoft.com/office/officeart/2016/7/layout/LinearBlockProcessNumbered"/>
    <dgm:cxn modelId="{957BADB7-7170-4483-B7A3-E67196664EE5}" type="presParOf" srcId="{861C0FAB-7F32-4517-9F4F-297E60BE52DB}" destId="{6709F3B2-A5E6-487C-A5CF-CC894EECC6DC}" srcOrd="1" destOrd="0" presId="urn:microsoft.com/office/officeart/2016/7/layout/LinearBlockProcessNumbered"/>
    <dgm:cxn modelId="{57C16199-234C-4678-B215-56E1981DC122}" type="presParOf" srcId="{861C0FAB-7F32-4517-9F4F-297E60BE52DB}" destId="{45904524-2AE1-4323-A26D-15C4720B604A}" srcOrd="2" destOrd="0" presId="urn:microsoft.com/office/officeart/2016/7/layout/LinearBlockProcessNumbered"/>
    <dgm:cxn modelId="{352FDE1B-4A21-424E-AF61-721BDD6D1BC2}" type="presParOf" srcId="{D8C320CB-A88F-448B-8526-E5A4C63CF1FD}" destId="{6FC82E73-B6DD-4697-AB40-9C58EED26B6F}" srcOrd="5" destOrd="0" presId="urn:microsoft.com/office/officeart/2016/7/layout/LinearBlockProcessNumbered"/>
    <dgm:cxn modelId="{6F5DAC43-DA05-42EC-9817-52CA959D24A0}" type="presParOf" srcId="{D8C320CB-A88F-448B-8526-E5A4C63CF1FD}" destId="{0D1DE745-33F2-47A0-A0F2-F8F5D1088DF9}" srcOrd="6" destOrd="0" presId="urn:microsoft.com/office/officeart/2016/7/layout/LinearBlockProcessNumbered"/>
    <dgm:cxn modelId="{E1F97854-BDF0-4F26-8AAC-3C7DE434E4C9}" type="presParOf" srcId="{0D1DE745-33F2-47A0-A0F2-F8F5D1088DF9}" destId="{5D5F6F02-CACC-47C6-84B5-C77FE4B8B0A3}" srcOrd="0" destOrd="0" presId="urn:microsoft.com/office/officeart/2016/7/layout/LinearBlockProcessNumbered"/>
    <dgm:cxn modelId="{AE6D768C-DD66-4A22-8F87-A6198999CA87}" type="presParOf" srcId="{0D1DE745-33F2-47A0-A0F2-F8F5D1088DF9}" destId="{B63C46FC-1157-41A5-9F08-042F722887AC}" srcOrd="1" destOrd="0" presId="urn:microsoft.com/office/officeart/2016/7/layout/LinearBlockProcessNumbered"/>
    <dgm:cxn modelId="{5FCFF77A-06B7-409B-9DDA-6941F6722522}" type="presParOf" srcId="{0D1DE745-33F2-47A0-A0F2-F8F5D1088DF9}" destId="{A37DCB37-EDD1-490D-A5A5-1E0AFF51A8C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C131B3-7E26-4000-B5A1-187DA83671A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410DB98-317F-4659-874F-032A001501BE}">
      <dgm:prSet/>
      <dgm:spPr/>
      <dgm:t>
        <a:bodyPr/>
        <a:lstStyle/>
        <a:p>
          <a:pPr>
            <a:lnSpc>
              <a:spcPct val="100000"/>
            </a:lnSpc>
            <a:defRPr cap="all"/>
          </a:pPr>
          <a:r>
            <a:rPr lang="en-US"/>
            <a:t>When we model the development of a solution</a:t>
          </a:r>
        </a:p>
      </dgm:t>
    </dgm:pt>
    <dgm:pt modelId="{2C61F53E-4BBF-40DE-8154-CE74B613D538}" type="parTrans" cxnId="{62A6D909-1C72-464C-9C48-72FBE4C151EC}">
      <dgm:prSet/>
      <dgm:spPr/>
      <dgm:t>
        <a:bodyPr/>
        <a:lstStyle/>
        <a:p>
          <a:endParaRPr lang="en-US"/>
        </a:p>
      </dgm:t>
    </dgm:pt>
    <dgm:pt modelId="{8B3A6C40-8381-4568-903F-CBB2E5B94BF5}" type="sibTrans" cxnId="{62A6D909-1C72-464C-9C48-72FBE4C151EC}">
      <dgm:prSet/>
      <dgm:spPr/>
      <dgm:t>
        <a:bodyPr/>
        <a:lstStyle/>
        <a:p>
          <a:endParaRPr lang="en-US"/>
        </a:p>
      </dgm:t>
    </dgm:pt>
    <dgm:pt modelId="{6643FEE4-8FAD-4F1F-A10A-8ECDBE827650}">
      <dgm:prSet/>
      <dgm:spPr/>
      <dgm:t>
        <a:bodyPr/>
        <a:lstStyle/>
        <a:p>
          <a:pPr>
            <a:lnSpc>
              <a:spcPct val="100000"/>
            </a:lnSpc>
            <a:defRPr cap="all"/>
          </a:pPr>
          <a:r>
            <a:rPr lang="en-US"/>
            <a:t>Can be used to “scaffold” learning</a:t>
          </a:r>
        </a:p>
      </dgm:t>
    </dgm:pt>
    <dgm:pt modelId="{E9887EF5-0559-417E-B9F5-D7BB281AB0D5}" type="parTrans" cxnId="{96EFFA86-589F-48D9-B829-08B158383CAF}">
      <dgm:prSet/>
      <dgm:spPr/>
      <dgm:t>
        <a:bodyPr/>
        <a:lstStyle/>
        <a:p>
          <a:endParaRPr lang="en-US"/>
        </a:p>
      </dgm:t>
    </dgm:pt>
    <dgm:pt modelId="{F1777F3A-C597-4D4C-A3EF-4CC15C472D78}" type="sibTrans" cxnId="{96EFFA86-589F-48D9-B829-08B158383CAF}">
      <dgm:prSet/>
      <dgm:spPr/>
      <dgm:t>
        <a:bodyPr/>
        <a:lstStyle/>
        <a:p>
          <a:endParaRPr lang="en-US"/>
        </a:p>
      </dgm:t>
    </dgm:pt>
    <dgm:pt modelId="{89A52A8C-9C79-4F44-B725-3EE1F110AE98}" type="pres">
      <dgm:prSet presAssocID="{03C131B3-7E26-4000-B5A1-187DA83671A1}" presName="root" presStyleCnt="0">
        <dgm:presLayoutVars>
          <dgm:dir/>
          <dgm:resizeHandles val="exact"/>
        </dgm:presLayoutVars>
      </dgm:prSet>
      <dgm:spPr/>
    </dgm:pt>
    <dgm:pt modelId="{83D5214F-1EA2-4FB5-AEC8-3115B92A899D}" type="pres">
      <dgm:prSet presAssocID="{4410DB98-317F-4659-874F-032A001501BE}" presName="compNode" presStyleCnt="0"/>
      <dgm:spPr/>
    </dgm:pt>
    <dgm:pt modelId="{F041DB2B-8EDD-4A48-9E60-B78F141C5216}" type="pres">
      <dgm:prSet presAssocID="{4410DB98-317F-4659-874F-032A001501BE}" presName="iconBgRect" presStyleLbl="bgShp" presStyleIdx="0" presStyleCnt="2"/>
      <dgm:spPr/>
    </dgm:pt>
    <dgm:pt modelId="{FD23C042-0880-4B8D-98A8-70A1646F7E12}" type="pres">
      <dgm:prSet presAssocID="{4410DB98-317F-4659-874F-032A001501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4D2031C-18FD-41C7-8254-0A88C4FBE0EA}" type="pres">
      <dgm:prSet presAssocID="{4410DB98-317F-4659-874F-032A001501BE}" presName="spaceRect" presStyleCnt="0"/>
      <dgm:spPr/>
    </dgm:pt>
    <dgm:pt modelId="{595A565A-1D98-48D4-89DD-E1DA17E68C33}" type="pres">
      <dgm:prSet presAssocID="{4410DB98-317F-4659-874F-032A001501BE}" presName="textRect" presStyleLbl="revTx" presStyleIdx="0" presStyleCnt="2">
        <dgm:presLayoutVars>
          <dgm:chMax val="1"/>
          <dgm:chPref val="1"/>
        </dgm:presLayoutVars>
      </dgm:prSet>
      <dgm:spPr/>
    </dgm:pt>
    <dgm:pt modelId="{28113CA2-C8C1-4B1A-AEC7-2D45811ECABD}" type="pres">
      <dgm:prSet presAssocID="{8B3A6C40-8381-4568-903F-CBB2E5B94BF5}" presName="sibTrans" presStyleCnt="0"/>
      <dgm:spPr/>
    </dgm:pt>
    <dgm:pt modelId="{B5B267E8-F8A4-4BF5-A1C6-5938748954B7}" type="pres">
      <dgm:prSet presAssocID="{6643FEE4-8FAD-4F1F-A10A-8ECDBE827650}" presName="compNode" presStyleCnt="0"/>
      <dgm:spPr/>
    </dgm:pt>
    <dgm:pt modelId="{D01806CE-8529-440F-98DA-C3B90BA79F9D}" type="pres">
      <dgm:prSet presAssocID="{6643FEE4-8FAD-4F1F-A10A-8ECDBE827650}" presName="iconBgRect" presStyleLbl="bgShp" presStyleIdx="1" presStyleCnt="2"/>
      <dgm:spPr/>
    </dgm:pt>
    <dgm:pt modelId="{53B01FE6-0007-4490-9FE1-DA334C31DA75}" type="pres">
      <dgm:prSet presAssocID="{6643FEE4-8FAD-4F1F-A10A-8ECDBE82765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80BE339-CD24-42AA-A152-159654ACF516}" type="pres">
      <dgm:prSet presAssocID="{6643FEE4-8FAD-4F1F-A10A-8ECDBE827650}" presName="spaceRect" presStyleCnt="0"/>
      <dgm:spPr/>
    </dgm:pt>
    <dgm:pt modelId="{E7F8B851-251E-4984-9508-1AD69897D240}" type="pres">
      <dgm:prSet presAssocID="{6643FEE4-8FAD-4F1F-A10A-8ECDBE827650}" presName="textRect" presStyleLbl="revTx" presStyleIdx="1" presStyleCnt="2">
        <dgm:presLayoutVars>
          <dgm:chMax val="1"/>
          <dgm:chPref val="1"/>
        </dgm:presLayoutVars>
      </dgm:prSet>
      <dgm:spPr/>
    </dgm:pt>
  </dgm:ptLst>
  <dgm:cxnLst>
    <dgm:cxn modelId="{62A6D909-1C72-464C-9C48-72FBE4C151EC}" srcId="{03C131B3-7E26-4000-B5A1-187DA83671A1}" destId="{4410DB98-317F-4659-874F-032A001501BE}" srcOrd="0" destOrd="0" parTransId="{2C61F53E-4BBF-40DE-8154-CE74B613D538}" sibTransId="{8B3A6C40-8381-4568-903F-CBB2E5B94BF5}"/>
    <dgm:cxn modelId="{EB91C251-CF1F-42E4-BCE6-3564913A95AD}" type="presOf" srcId="{4410DB98-317F-4659-874F-032A001501BE}" destId="{595A565A-1D98-48D4-89DD-E1DA17E68C33}" srcOrd="0" destOrd="0" presId="urn:microsoft.com/office/officeart/2018/5/layout/IconCircleLabelList"/>
    <dgm:cxn modelId="{96EFFA86-589F-48D9-B829-08B158383CAF}" srcId="{03C131B3-7E26-4000-B5A1-187DA83671A1}" destId="{6643FEE4-8FAD-4F1F-A10A-8ECDBE827650}" srcOrd="1" destOrd="0" parTransId="{E9887EF5-0559-417E-B9F5-D7BB281AB0D5}" sibTransId="{F1777F3A-C597-4D4C-A3EF-4CC15C472D78}"/>
    <dgm:cxn modelId="{264111DA-9181-4F14-8397-DC4ED931BAE2}" type="presOf" srcId="{03C131B3-7E26-4000-B5A1-187DA83671A1}" destId="{89A52A8C-9C79-4F44-B725-3EE1F110AE98}" srcOrd="0" destOrd="0" presId="urn:microsoft.com/office/officeart/2018/5/layout/IconCircleLabelList"/>
    <dgm:cxn modelId="{1DA889E2-32DB-4DD3-965E-B77128A74327}" type="presOf" srcId="{6643FEE4-8FAD-4F1F-A10A-8ECDBE827650}" destId="{E7F8B851-251E-4984-9508-1AD69897D240}" srcOrd="0" destOrd="0" presId="urn:microsoft.com/office/officeart/2018/5/layout/IconCircleLabelList"/>
    <dgm:cxn modelId="{B408BEF9-3BEB-45FC-B10C-2CBEEDDA3BEF}" type="presParOf" srcId="{89A52A8C-9C79-4F44-B725-3EE1F110AE98}" destId="{83D5214F-1EA2-4FB5-AEC8-3115B92A899D}" srcOrd="0" destOrd="0" presId="urn:microsoft.com/office/officeart/2018/5/layout/IconCircleLabelList"/>
    <dgm:cxn modelId="{1EDBA098-4B50-4DDF-BDF9-899470F06CFC}" type="presParOf" srcId="{83D5214F-1EA2-4FB5-AEC8-3115B92A899D}" destId="{F041DB2B-8EDD-4A48-9E60-B78F141C5216}" srcOrd="0" destOrd="0" presId="urn:microsoft.com/office/officeart/2018/5/layout/IconCircleLabelList"/>
    <dgm:cxn modelId="{ABEE7452-DA97-4382-A456-FD352FFD737D}" type="presParOf" srcId="{83D5214F-1EA2-4FB5-AEC8-3115B92A899D}" destId="{FD23C042-0880-4B8D-98A8-70A1646F7E12}" srcOrd="1" destOrd="0" presId="urn:microsoft.com/office/officeart/2018/5/layout/IconCircleLabelList"/>
    <dgm:cxn modelId="{05D8AF2F-2DBA-45FA-B77C-50958E37436F}" type="presParOf" srcId="{83D5214F-1EA2-4FB5-AEC8-3115B92A899D}" destId="{74D2031C-18FD-41C7-8254-0A88C4FBE0EA}" srcOrd="2" destOrd="0" presId="urn:microsoft.com/office/officeart/2018/5/layout/IconCircleLabelList"/>
    <dgm:cxn modelId="{175B57E7-6440-40F2-9A5B-679867E04F74}" type="presParOf" srcId="{83D5214F-1EA2-4FB5-AEC8-3115B92A899D}" destId="{595A565A-1D98-48D4-89DD-E1DA17E68C33}" srcOrd="3" destOrd="0" presId="urn:microsoft.com/office/officeart/2018/5/layout/IconCircleLabelList"/>
    <dgm:cxn modelId="{7A7036B0-9B7E-48C4-843C-5048F2222946}" type="presParOf" srcId="{89A52A8C-9C79-4F44-B725-3EE1F110AE98}" destId="{28113CA2-C8C1-4B1A-AEC7-2D45811ECABD}" srcOrd="1" destOrd="0" presId="urn:microsoft.com/office/officeart/2018/5/layout/IconCircleLabelList"/>
    <dgm:cxn modelId="{58A64407-41C9-4191-9401-69F517CAD405}" type="presParOf" srcId="{89A52A8C-9C79-4F44-B725-3EE1F110AE98}" destId="{B5B267E8-F8A4-4BF5-A1C6-5938748954B7}" srcOrd="2" destOrd="0" presId="urn:microsoft.com/office/officeart/2018/5/layout/IconCircleLabelList"/>
    <dgm:cxn modelId="{49EE5BDB-030C-4608-8CB2-0FB10BD8C845}" type="presParOf" srcId="{B5B267E8-F8A4-4BF5-A1C6-5938748954B7}" destId="{D01806CE-8529-440F-98DA-C3B90BA79F9D}" srcOrd="0" destOrd="0" presId="urn:microsoft.com/office/officeart/2018/5/layout/IconCircleLabelList"/>
    <dgm:cxn modelId="{E28D7602-8CE4-4DED-B131-9BB7E8B58ABE}" type="presParOf" srcId="{B5B267E8-F8A4-4BF5-A1C6-5938748954B7}" destId="{53B01FE6-0007-4490-9FE1-DA334C31DA75}" srcOrd="1" destOrd="0" presId="urn:microsoft.com/office/officeart/2018/5/layout/IconCircleLabelList"/>
    <dgm:cxn modelId="{957A91A0-0744-4AB2-AFD8-C5D592BA3DF2}" type="presParOf" srcId="{B5B267E8-F8A4-4BF5-A1C6-5938748954B7}" destId="{780BE339-CD24-42AA-A152-159654ACF516}" srcOrd="2" destOrd="0" presId="urn:microsoft.com/office/officeart/2018/5/layout/IconCircleLabelList"/>
    <dgm:cxn modelId="{ACC01C3A-1944-4A87-9020-B1B8AEA7BF75}" type="presParOf" srcId="{B5B267E8-F8A4-4BF5-A1C6-5938748954B7}" destId="{E7F8B851-251E-4984-9508-1AD69897D24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0EE7BE-6B39-4637-95E4-89DF83A7A37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9AD5C8F-BE6D-46E6-89D6-09558B8B05C2}">
      <dgm:prSet/>
      <dgm:spPr/>
      <dgm:t>
        <a:bodyPr/>
        <a:lstStyle/>
        <a:p>
          <a:r>
            <a:rPr lang="en-GB"/>
            <a:t>Task 1 (10 minutes): Read the blog by Jane Curell Understanding how children construct knowledge to develop learning </a:t>
          </a:r>
          <a:endParaRPr lang="en-US"/>
        </a:p>
      </dgm:t>
    </dgm:pt>
    <dgm:pt modelId="{4367DF4F-A265-46CD-AB04-0F927599FAED}" type="parTrans" cxnId="{38F986BC-52D7-449B-B221-0BB0A5B8B303}">
      <dgm:prSet/>
      <dgm:spPr/>
      <dgm:t>
        <a:bodyPr/>
        <a:lstStyle/>
        <a:p>
          <a:endParaRPr lang="en-US"/>
        </a:p>
      </dgm:t>
    </dgm:pt>
    <dgm:pt modelId="{CECBE449-675A-447D-92FB-084B4902F499}" type="sibTrans" cxnId="{38F986BC-52D7-449B-B221-0BB0A5B8B303}">
      <dgm:prSet/>
      <dgm:spPr/>
      <dgm:t>
        <a:bodyPr/>
        <a:lstStyle/>
        <a:p>
          <a:endParaRPr lang="en-US"/>
        </a:p>
      </dgm:t>
    </dgm:pt>
    <dgm:pt modelId="{1DA791A5-26C1-4F04-AD3E-489FD47F7C33}">
      <dgm:prSet/>
      <dgm:spPr/>
      <dgm:t>
        <a:bodyPr/>
        <a:lstStyle/>
        <a:p>
          <a:r>
            <a:rPr lang="en-GB">
              <a:hlinkClick xmlns:r="http://schemas.openxmlformats.org/officeDocument/2006/relationships" r:id="rId1"/>
            </a:rPr>
            <a:t>https://mathsnoproblem.com/how-children-construct-knowledge-to-develop-learning/</a:t>
          </a:r>
          <a:r>
            <a:rPr lang="en-GB"/>
            <a:t> </a:t>
          </a:r>
          <a:endParaRPr lang="en-US"/>
        </a:p>
      </dgm:t>
    </dgm:pt>
    <dgm:pt modelId="{63458B98-D752-44F5-B4BE-E59FEFA61BE2}" type="parTrans" cxnId="{5EA74362-4798-48A1-9AD3-E9DFC397E01D}">
      <dgm:prSet/>
      <dgm:spPr/>
      <dgm:t>
        <a:bodyPr/>
        <a:lstStyle/>
        <a:p>
          <a:endParaRPr lang="en-US"/>
        </a:p>
      </dgm:t>
    </dgm:pt>
    <dgm:pt modelId="{534B3F2C-21B4-483C-8C07-93C85F54D84B}" type="sibTrans" cxnId="{5EA74362-4798-48A1-9AD3-E9DFC397E01D}">
      <dgm:prSet/>
      <dgm:spPr/>
      <dgm:t>
        <a:bodyPr/>
        <a:lstStyle/>
        <a:p>
          <a:endParaRPr lang="en-US"/>
        </a:p>
      </dgm:t>
    </dgm:pt>
    <dgm:pt modelId="{34C3892B-CD7E-496B-AFD9-86C3730C3472}">
      <dgm:prSet/>
      <dgm:spPr/>
      <dgm:t>
        <a:bodyPr/>
        <a:lstStyle/>
        <a:p>
          <a:r>
            <a:rPr lang="en-GB"/>
            <a:t>Also been added to the padlet</a:t>
          </a:r>
          <a:endParaRPr lang="en-US"/>
        </a:p>
      </dgm:t>
    </dgm:pt>
    <dgm:pt modelId="{BF2BABDB-6473-4F6D-AD18-AB0BE5EEFEB1}" type="parTrans" cxnId="{7FDE358B-5DA0-47BD-8E6F-D7CF8A3D4523}">
      <dgm:prSet/>
      <dgm:spPr/>
      <dgm:t>
        <a:bodyPr/>
        <a:lstStyle/>
        <a:p>
          <a:endParaRPr lang="en-US"/>
        </a:p>
      </dgm:t>
    </dgm:pt>
    <dgm:pt modelId="{AEDED596-6B5B-4DC2-BEBB-DB0E8F6EF03E}" type="sibTrans" cxnId="{7FDE358B-5DA0-47BD-8E6F-D7CF8A3D4523}">
      <dgm:prSet/>
      <dgm:spPr/>
      <dgm:t>
        <a:bodyPr/>
        <a:lstStyle/>
        <a:p>
          <a:endParaRPr lang="en-US"/>
        </a:p>
      </dgm:t>
    </dgm:pt>
    <dgm:pt modelId="{8E1658FE-2762-4148-8AAA-35E8712AA7ED}" type="pres">
      <dgm:prSet presAssocID="{A70EE7BE-6B39-4637-95E4-89DF83A7A376}" presName="vert0" presStyleCnt="0">
        <dgm:presLayoutVars>
          <dgm:dir/>
          <dgm:animOne val="branch"/>
          <dgm:animLvl val="lvl"/>
        </dgm:presLayoutVars>
      </dgm:prSet>
      <dgm:spPr/>
    </dgm:pt>
    <dgm:pt modelId="{57B27718-9901-4D2C-86AA-B213B3CE68E9}" type="pres">
      <dgm:prSet presAssocID="{39AD5C8F-BE6D-46E6-89D6-09558B8B05C2}" presName="thickLine" presStyleLbl="alignNode1" presStyleIdx="0" presStyleCnt="3"/>
      <dgm:spPr/>
    </dgm:pt>
    <dgm:pt modelId="{94C744A3-DF13-4F8B-A8EF-FFF3BF3BDF38}" type="pres">
      <dgm:prSet presAssocID="{39AD5C8F-BE6D-46E6-89D6-09558B8B05C2}" presName="horz1" presStyleCnt="0"/>
      <dgm:spPr/>
    </dgm:pt>
    <dgm:pt modelId="{EDC4C48F-D0B2-4D45-8E7E-62CA7D7F76FB}" type="pres">
      <dgm:prSet presAssocID="{39AD5C8F-BE6D-46E6-89D6-09558B8B05C2}" presName="tx1" presStyleLbl="revTx" presStyleIdx="0" presStyleCnt="3"/>
      <dgm:spPr/>
    </dgm:pt>
    <dgm:pt modelId="{B4969573-2240-49D6-ADA8-681F94E37EE5}" type="pres">
      <dgm:prSet presAssocID="{39AD5C8F-BE6D-46E6-89D6-09558B8B05C2}" presName="vert1" presStyleCnt="0"/>
      <dgm:spPr/>
    </dgm:pt>
    <dgm:pt modelId="{B9F7CD26-E45B-4552-8C43-AC7782FBBD78}" type="pres">
      <dgm:prSet presAssocID="{1DA791A5-26C1-4F04-AD3E-489FD47F7C33}" presName="thickLine" presStyleLbl="alignNode1" presStyleIdx="1" presStyleCnt="3"/>
      <dgm:spPr/>
    </dgm:pt>
    <dgm:pt modelId="{5A05DFD7-266B-4258-A573-E8BEC0DAAB3C}" type="pres">
      <dgm:prSet presAssocID="{1DA791A5-26C1-4F04-AD3E-489FD47F7C33}" presName="horz1" presStyleCnt="0"/>
      <dgm:spPr/>
    </dgm:pt>
    <dgm:pt modelId="{C01B5117-ACC7-4D33-85EF-951CFB82C7D7}" type="pres">
      <dgm:prSet presAssocID="{1DA791A5-26C1-4F04-AD3E-489FD47F7C33}" presName="tx1" presStyleLbl="revTx" presStyleIdx="1" presStyleCnt="3"/>
      <dgm:spPr/>
    </dgm:pt>
    <dgm:pt modelId="{27B71B34-B137-4611-92BD-4537D26B4B50}" type="pres">
      <dgm:prSet presAssocID="{1DA791A5-26C1-4F04-AD3E-489FD47F7C33}" presName="vert1" presStyleCnt="0"/>
      <dgm:spPr/>
    </dgm:pt>
    <dgm:pt modelId="{83547A80-0238-4E7E-8F16-6F853538598C}" type="pres">
      <dgm:prSet presAssocID="{34C3892B-CD7E-496B-AFD9-86C3730C3472}" presName="thickLine" presStyleLbl="alignNode1" presStyleIdx="2" presStyleCnt="3"/>
      <dgm:spPr/>
    </dgm:pt>
    <dgm:pt modelId="{E88EFAAF-B9FA-4E14-8D25-F9573249D384}" type="pres">
      <dgm:prSet presAssocID="{34C3892B-CD7E-496B-AFD9-86C3730C3472}" presName="horz1" presStyleCnt="0"/>
      <dgm:spPr/>
    </dgm:pt>
    <dgm:pt modelId="{F58DD93F-CEEB-41F0-8B74-67AFCCDEED3A}" type="pres">
      <dgm:prSet presAssocID="{34C3892B-CD7E-496B-AFD9-86C3730C3472}" presName="tx1" presStyleLbl="revTx" presStyleIdx="2" presStyleCnt="3"/>
      <dgm:spPr/>
    </dgm:pt>
    <dgm:pt modelId="{8E97A215-ABCF-4B26-9C42-5B8871095072}" type="pres">
      <dgm:prSet presAssocID="{34C3892B-CD7E-496B-AFD9-86C3730C3472}" presName="vert1" presStyleCnt="0"/>
      <dgm:spPr/>
    </dgm:pt>
  </dgm:ptLst>
  <dgm:cxnLst>
    <dgm:cxn modelId="{5EA74362-4798-48A1-9AD3-E9DFC397E01D}" srcId="{A70EE7BE-6B39-4637-95E4-89DF83A7A376}" destId="{1DA791A5-26C1-4F04-AD3E-489FD47F7C33}" srcOrd="1" destOrd="0" parTransId="{63458B98-D752-44F5-B4BE-E59FEFA61BE2}" sibTransId="{534B3F2C-21B4-483C-8C07-93C85F54D84B}"/>
    <dgm:cxn modelId="{6E881E59-A01F-4842-B03B-190555CAE83E}" type="presOf" srcId="{39AD5C8F-BE6D-46E6-89D6-09558B8B05C2}" destId="{EDC4C48F-D0B2-4D45-8E7E-62CA7D7F76FB}" srcOrd="0" destOrd="0" presId="urn:microsoft.com/office/officeart/2008/layout/LinedList"/>
    <dgm:cxn modelId="{7FDE358B-5DA0-47BD-8E6F-D7CF8A3D4523}" srcId="{A70EE7BE-6B39-4637-95E4-89DF83A7A376}" destId="{34C3892B-CD7E-496B-AFD9-86C3730C3472}" srcOrd="2" destOrd="0" parTransId="{BF2BABDB-6473-4F6D-AD18-AB0BE5EEFEB1}" sibTransId="{AEDED596-6B5B-4DC2-BEBB-DB0E8F6EF03E}"/>
    <dgm:cxn modelId="{E15DBA91-0EE4-4053-9DFF-28D00229C5AF}" type="presOf" srcId="{1DA791A5-26C1-4F04-AD3E-489FD47F7C33}" destId="{C01B5117-ACC7-4D33-85EF-951CFB82C7D7}" srcOrd="0" destOrd="0" presId="urn:microsoft.com/office/officeart/2008/layout/LinedList"/>
    <dgm:cxn modelId="{DBB88FB5-8901-487A-8F53-13ED2CBF1B20}" type="presOf" srcId="{34C3892B-CD7E-496B-AFD9-86C3730C3472}" destId="{F58DD93F-CEEB-41F0-8B74-67AFCCDEED3A}" srcOrd="0" destOrd="0" presId="urn:microsoft.com/office/officeart/2008/layout/LinedList"/>
    <dgm:cxn modelId="{38F986BC-52D7-449B-B221-0BB0A5B8B303}" srcId="{A70EE7BE-6B39-4637-95E4-89DF83A7A376}" destId="{39AD5C8F-BE6D-46E6-89D6-09558B8B05C2}" srcOrd="0" destOrd="0" parTransId="{4367DF4F-A265-46CD-AB04-0F927599FAED}" sibTransId="{CECBE449-675A-447D-92FB-084B4902F499}"/>
    <dgm:cxn modelId="{3A9EDFC2-810F-4758-9EAF-11A179769D12}" type="presOf" srcId="{A70EE7BE-6B39-4637-95E4-89DF83A7A376}" destId="{8E1658FE-2762-4148-8AAA-35E8712AA7ED}" srcOrd="0" destOrd="0" presId="urn:microsoft.com/office/officeart/2008/layout/LinedList"/>
    <dgm:cxn modelId="{D9682B2A-49B0-4C73-965A-775609C2D089}" type="presParOf" srcId="{8E1658FE-2762-4148-8AAA-35E8712AA7ED}" destId="{57B27718-9901-4D2C-86AA-B213B3CE68E9}" srcOrd="0" destOrd="0" presId="urn:microsoft.com/office/officeart/2008/layout/LinedList"/>
    <dgm:cxn modelId="{A20D0683-31CF-4C85-BDF3-11B3032A57B1}" type="presParOf" srcId="{8E1658FE-2762-4148-8AAA-35E8712AA7ED}" destId="{94C744A3-DF13-4F8B-A8EF-FFF3BF3BDF38}" srcOrd="1" destOrd="0" presId="urn:microsoft.com/office/officeart/2008/layout/LinedList"/>
    <dgm:cxn modelId="{F3C07173-076E-4A2D-A815-EA33F51E4E6F}" type="presParOf" srcId="{94C744A3-DF13-4F8B-A8EF-FFF3BF3BDF38}" destId="{EDC4C48F-D0B2-4D45-8E7E-62CA7D7F76FB}" srcOrd="0" destOrd="0" presId="urn:microsoft.com/office/officeart/2008/layout/LinedList"/>
    <dgm:cxn modelId="{03A5DE2F-A231-466E-B197-B0DCC9865146}" type="presParOf" srcId="{94C744A3-DF13-4F8B-A8EF-FFF3BF3BDF38}" destId="{B4969573-2240-49D6-ADA8-681F94E37EE5}" srcOrd="1" destOrd="0" presId="urn:microsoft.com/office/officeart/2008/layout/LinedList"/>
    <dgm:cxn modelId="{32064068-4283-4FD2-9B83-36A6DA76D73C}" type="presParOf" srcId="{8E1658FE-2762-4148-8AAA-35E8712AA7ED}" destId="{B9F7CD26-E45B-4552-8C43-AC7782FBBD78}" srcOrd="2" destOrd="0" presId="urn:microsoft.com/office/officeart/2008/layout/LinedList"/>
    <dgm:cxn modelId="{254AF665-C990-41EE-A735-FE6BE370AE77}" type="presParOf" srcId="{8E1658FE-2762-4148-8AAA-35E8712AA7ED}" destId="{5A05DFD7-266B-4258-A573-E8BEC0DAAB3C}" srcOrd="3" destOrd="0" presId="urn:microsoft.com/office/officeart/2008/layout/LinedList"/>
    <dgm:cxn modelId="{6093DC3C-2658-42E3-AA8A-8E4A040065D0}" type="presParOf" srcId="{5A05DFD7-266B-4258-A573-E8BEC0DAAB3C}" destId="{C01B5117-ACC7-4D33-85EF-951CFB82C7D7}" srcOrd="0" destOrd="0" presId="urn:microsoft.com/office/officeart/2008/layout/LinedList"/>
    <dgm:cxn modelId="{958985E8-386F-4822-807D-36B8863BDA67}" type="presParOf" srcId="{5A05DFD7-266B-4258-A573-E8BEC0DAAB3C}" destId="{27B71B34-B137-4611-92BD-4537D26B4B50}" srcOrd="1" destOrd="0" presId="urn:microsoft.com/office/officeart/2008/layout/LinedList"/>
    <dgm:cxn modelId="{9EADA98D-B149-402D-8A55-F52E8A958D1C}" type="presParOf" srcId="{8E1658FE-2762-4148-8AAA-35E8712AA7ED}" destId="{83547A80-0238-4E7E-8F16-6F853538598C}" srcOrd="4" destOrd="0" presId="urn:microsoft.com/office/officeart/2008/layout/LinedList"/>
    <dgm:cxn modelId="{17270165-84F0-45AC-B1F5-FD0BA610587B}" type="presParOf" srcId="{8E1658FE-2762-4148-8AAA-35E8712AA7ED}" destId="{E88EFAAF-B9FA-4E14-8D25-F9573249D384}" srcOrd="5" destOrd="0" presId="urn:microsoft.com/office/officeart/2008/layout/LinedList"/>
    <dgm:cxn modelId="{DDDBA113-615F-4267-9EAD-334CCBF38440}" type="presParOf" srcId="{E88EFAAF-B9FA-4E14-8D25-F9573249D384}" destId="{F58DD93F-CEEB-41F0-8B74-67AFCCDEED3A}" srcOrd="0" destOrd="0" presId="urn:microsoft.com/office/officeart/2008/layout/LinedList"/>
    <dgm:cxn modelId="{8C614F84-9102-41A5-A0FB-371AA1392C1C}" type="presParOf" srcId="{E88EFAAF-B9FA-4E14-8D25-F9573249D384}" destId="{8E97A215-ABCF-4B26-9C42-5B887109507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649F3A-9288-43FB-B269-EDCC2D8EFFE6}"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5728C79C-A0D9-4740-BBAD-284E76A43B66}">
      <dgm:prSet/>
      <dgm:spPr/>
      <dgm:t>
        <a:bodyPr/>
        <a:lstStyle/>
        <a:p>
          <a:r>
            <a:rPr lang="en-US" dirty="0"/>
            <a:t>Misconceptions may arise in a number of ways </a:t>
          </a:r>
        </a:p>
      </dgm:t>
    </dgm:pt>
    <dgm:pt modelId="{473B6689-5EAB-44EF-A298-0B1C14800040}" type="parTrans" cxnId="{9B179E50-7CEA-4E84-8E56-5549C46F2D70}">
      <dgm:prSet/>
      <dgm:spPr/>
      <dgm:t>
        <a:bodyPr/>
        <a:lstStyle/>
        <a:p>
          <a:endParaRPr lang="en-US"/>
        </a:p>
      </dgm:t>
    </dgm:pt>
    <dgm:pt modelId="{B4AECEE8-7E32-4845-910F-560477FEAA1C}" type="sibTrans" cxnId="{9B179E50-7CEA-4E84-8E56-5549C46F2D70}">
      <dgm:prSet/>
      <dgm:spPr/>
      <dgm:t>
        <a:bodyPr/>
        <a:lstStyle/>
        <a:p>
          <a:endParaRPr lang="en-US"/>
        </a:p>
      </dgm:t>
    </dgm:pt>
    <dgm:pt modelId="{84C0B0FE-7C36-4945-A758-1FFA93655690}">
      <dgm:prSet/>
      <dgm:spPr/>
      <dgm:t>
        <a:bodyPr/>
        <a:lstStyle/>
        <a:p>
          <a:r>
            <a:rPr lang="en-US" dirty="0"/>
            <a:t>Through developing a conceptual structure which is flawed</a:t>
          </a:r>
        </a:p>
      </dgm:t>
    </dgm:pt>
    <dgm:pt modelId="{4AC031F1-2ADC-4A36-A1EF-4F70070550C1}" type="parTrans" cxnId="{9DCE0166-A5C3-43EC-8E36-637A662B27BF}">
      <dgm:prSet/>
      <dgm:spPr/>
      <dgm:t>
        <a:bodyPr/>
        <a:lstStyle/>
        <a:p>
          <a:endParaRPr lang="en-US"/>
        </a:p>
      </dgm:t>
    </dgm:pt>
    <dgm:pt modelId="{A6928AB7-93EB-49FC-B3F3-A4DCDEAC3B17}" type="sibTrans" cxnId="{9DCE0166-A5C3-43EC-8E36-637A662B27BF}">
      <dgm:prSet/>
      <dgm:spPr/>
      <dgm:t>
        <a:bodyPr/>
        <a:lstStyle/>
        <a:p>
          <a:endParaRPr lang="en-US"/>
        </a:p>
      </dgm:t>
    </dgm:pt>
    <dgm:pt modelId="{E7691C8C-9D9E-4EEB-87DB-008792936A46}">
      <dgm:prSet/>
      <dgm:spPr/>
      <dgm:t>
        <a:bodyPr/>
        <a:lstStyle/>
        <a:p>
          <a:r>
            <a:rPr lang="en-US" dirty="0"/>
            <a:t>By the overgeneralization of a rule, principle, or concept (the way addition of whole numbers applies to fractions)</a:t>
          </a:r>
        </a:p>
      </dgm:t>
    </dgm:pt>
    <dgm:pt modelId="{A4116312-8F8D-4D66-BE6E-C7D1E9C57023}" type="parTrans" cxnId="{048AA251-6A05-4710-8E03-63E5C536E84C}">
      <dgm:prSet/>
      <dgm:spPr/>
      <dgm:t>
        <a:bodyPr/>
        <a:lstStyle/>
        <a:p>
          <a:endParaRPr lang="en-US"/>
        </a:p>
      </dgm:t>
    </dgm:pt>
    <dgm:pt modelId="{03276163-F046-4B43-B5E6-2311F4419E8F}" type="sibTrans" cxnId="{048AA251-6A05-4710-8E03-63E5C536E84C}">
      <dgm:prSet/>
      <dgm:spPr/>
      <dgm:t>
        <a:bodyPr/>
        <a:lstStyle/>
        <a:p>
          <a:endParaRPr lang="en-US"/>
        </a:p>
      </dgm:t>
    </dgm:pt>
    <dgm:pt modelId="{34254483-908E-4BF8-AB86-8775B360A88C}">
      <dgm:prSet/>
      <dgm:spPr/>
      <dgm:t>
        <a:bodyPr/>
        <a:lstStyle/>
        <a:p>
          <a:r>
            <a:rPr lang="en-US" dirty="0"/>
            <a:t>Through systematic application of a flawed procedure (</a:t>
          </a:r>
          <a:r>
            <a:rPr lang="en-US" dirty="0" err="1"/>
            <a:t>eg</a:t>
          </a:r>
          <a:r>
            <a:rPr lang="en-US" dirty="0"/>
            <a:t> always subtracting the smaller digit from the larger within the subtraction algorithm</a:t>
          </a:r>
        </a:p>
      </dgm:t>
    </dgm:pt>
    <dgm:pt modelId="{EF5CAF9B-C491-4A73-9573-E577FC521B92}" type="parTrans" cxnId="{1057ECD2-3C6A-435D-BF9A-382E711C99EB}">
      <dgm:prSet/>
      <dgm:spPr/>
      <dgm:t>
        <a:bodyPr/>
        <a:lstStyle/>
        <a:p>
          <a:endParaRPr lang="en-US"/>
        </a:p>
      </dgm:t>
    </dgm:pt>
    <dgm:pt modelId="{27F658D7-731B-4BCF-A732-188EF1528D88}" type="sibTrans" cxnId="{1057ECD2-3C6A-435D-BF9A-382E711C99EB}">
      <dgm:prSet/>
      <dgm:spPr/>
      <dgm:t>
        <a:bodyPr/>
        <a:lstStyle/>
        <a:p>
          <a:endParaRPr lang="en-US"/>
        </a:p>
      </dgm:t>
    </dgm:pt>
    <dgm:pt modelId="{ADE076DD-16B5-4E7C-AF49-E5D7E2BFBC85}">
      <dgm:prSet/>
      <dgm:spPr/>
      <dgm:t>
        <a:bodyPr/>
        <a:lstStyle/>
        <a:p>
          <a:r>
            <a:rPr lang="en-US" dirty="0"/>
            <a:t>By misinterpreting notation</a:t>
          </a:r>
        </a:p>
      </dgm:t>
    </dgm:pt>
    <dgm:pt modelId="{C23F5EE5-51A0-4C8D-8858-814C53235AC8}" type="parTrans" cxnId="{7982F554-CECD-41B2-9769-365417A42132}">
      <dgm:prSet/>
      <dgm:spPr/>
      <dgm:t>
        <a:bodyPr/>
        <a:lstStyle/>
        <a:p>
          <a:endParaRPr lang="en-US"/>
        </a:p>
      </dgm:t>
    </dgm:pt>
    <dgm:pt modelId="{01C5F6D5-BB2F-4130-91A6-85F17905C8E3}" type="sibTrans" cxnId="{7982F554-CECD-41B2-9769-365417A42132}">
      <dgm:prSet/>
      <dgm:spPr/>
      <dgm:t>
        <a:bodyPr/>
        <a:lstStyle/>
        <a:p>
          <a:endParaRPr lang="en-US"/>
        </a:p>
      </dgm:t>
    </dgm:pt>
    <dgm:pt modelId="{DA5E09B7-49B9-4DDD-A36C-6FB0DFBBA1E0}">
      <dgm:prSet/>
      <dgm:spPr/>
      <dgm:t>
        <a:bodyPr/>
        <a:lstStyle/>
        <a:p>
          <a:r>
            <a:rPr lang="en-US" dirty="0"/>
            <a:t>By misreading diagrams or tables (by assuming that angles which look equal in a sketch diagram are equal)</a:t>
          </a:r>
        </a:p>
      </dgm:t>
    </dgm:pt>
    <dgm:pt modelId="{77F76A00-97A9-4F3B-AADF-58FF2520BDD6}" type="parTrans" cxnId="{4765B736-7ECE-49CA-A28A-74237A8E161C}">
      <dgm:prSet/>
      <dgm:spPr/>
      <dgm:t>
        <a:bodyPr/>
        <a:lstStyle/>
        <a:p>
          <a:endParaRPr lang="en-US"/>
        </a:p>
      </dgm:t>
    </dgm:pt>
    <dgm:pt modelId="{3A0EF9F8-FB91-482C-853D-1DB953FAC730}" type="sibTrans" cxnId="{4765B736-7ECE-49CA-A28A-74237A8E161C}">
      <dgm:prSet/>
      <dgm:spPr/>
      <dgm:t>
        <a:bodyPr/>
        <a:lstStyle/>
        <a:p>
          <a:endParaRPr lang="en-US"/>
        </a:p>
      </dgm:t>
    </dgm:pt>
    <dgm:pt modelId="{A78B8492-7C11-4895-8A14-7905B96239AF}" type="pres">
      <dgm:prSet presAssocID="{DB649F3A-9288-43FB-B269-EDCC2D8EFFE6}" presName="linear" presStyleCnt="0">
        <dgm:presLayoutVars>
          <dgm:animLvl val="lvl"/>
          <dgm:resizeHandles val="exact"/>
        </dgm:presLayoutVars>
      </dgm:prSet>
      <dgm:spPr/>
    </dgm:pt>
    <dgm:pt modelId="{677B7979-25E8-40DB-A6AA-E33DE60F4C33}" type="pres">
      <dgm:prSet presAssocID="{5728C79C-A0D9-4740-BBAD-284E76A43B66}" presName="parentText" presStyleLbl="node1" presStyleIdx="0" presStyleCnt="1">
        <dgm:presLayoutVars>
          <dgm:chMax val="0"/>
          <dgm:bulletEnabled val="1"/>
        </dgm:presLayoutVars>
      </dgm:prSet>
      <dgm:spPr/>
    </dgm:pt>
    <dgm:pt modelId="{02314813-EC9C-4966-988F-72EC406D0578}" type="pres">
      <dgm:prSet presAssocID="{5728C79C-A0D9-4740-BBAD-284E76A43B66}" presName="childText" presStyleLbl="revTx" presStyleIdx="0" presStyleCnt="1">
        <dgm:presLayoutVars>
          <dgm:bulletEnabled val="1"/>
        </dgm:presLayoutVars>
      </dgm:prSet>
      <dgm:spPr/>
    </dgm:pt>
  </dgm:ptLst>
  <dgm:cxnLst>
    <dgm:cxn modelId="{013D2F2A-02D0-49D8-AABF-399DF44EA556}" type="presOf" srcId="{DB649F3A-9288-43FB-B269-EDCC2D8EFFE6}" destId="{A78B8492-7C11-4895-8A14-7905B96239AF}" srcOrd="0" destOrd="0" presId="urn:microsoft.com/office/officeart/2005/8/layout/vList2"/>
    <dgm:cxn modelId="{03B5A934-CD6A-462F-94B3-5B8871AF5E5D}" type="presOf" srcId="{34254483-908E-4BF8-AB86-8775B360A88C}" destId="{02314813-EC9C-4966-988F-72EC406D0578}" srcOrd="0" destOrd="2" presId="urn:microsoft.com/office/officeart/2005/8/layout/vList2"/>
    <dgm:cxn modelId="{4765B736-7ECE-49CA-A28A-74237A8E161C}" srcId="{5728C79C-A0D9-4740-BBAD-284E76A43B66}" destId="{DA5E09B7-49B9-4DDD-A36C-6FB0DFBBA1E0}" srcOrd="4" destOrd="0" parTransId="{77F76A00-97A9-4F3B-AADF-58FF2520BDD6}" sibTransId="{3A0EF9F8-FB91-482C-853D-1DB953FAC730}"/>
    <dgm:cxn modelId="{9DCE0166-A5C3-43EC-8E36-637A662B27BF}" srcId="{5728C79C-A0D9-4740-BBAD-284E76A43B66}" destId="{84C0B0FE-7C36-4945-A758-1FFA93655690}" srcOrd="0" destOrd="0" parTransId="{4AC031F1-2ADC-4A36-A1EF-4F70070550C1}" sibTransId="{A6928AB7-93EB-49FC-B3F3-A4DCDEAC3B17}"/>
    <dgm:cxn modelId="{518C954B-A85D-48C2-93CA-2E31623D4269}" type="presOf" srcId="{DA5E09B7-49B9-4DDD-A36C-6FB0DFBBA1E0}" destId="{02314813-EC9C-4966-988F-72EC406D0578}" srcOrd="0" destOrd="4" presId="urn:microsoft.com/office/officeart/2005/8/layout/vList2"/>
    <dgm:cxn modelId="{9B179E50-7CEA-4E84-8E56-5549C46F2D70}" srcId="{DB649F3A-9288-43FB-B269-EDCC2D8EFFE6}" destId="{5728C79C-A0D9-4740-BBAD-284E76A43B66}" srcOrd="0" destOrd="0" parTransId="{473B6689-5EAB-44EF-A298-0B1C14800040}" sibTransId="{B4AECEE8-7E32-4845-910F-560477FEAA1C}"/>
    <dgm:cxn modelId="{048AA251-6A05-4710-8E03-63E5C536E84C}" srcId="{5728C79C-A0D9-4740-BBAD-284E76A43B66}" destId="{E7691C8C-9D9E-4EEB-87DB-008792936A46}" srcOrd="1" destOrd="0" parTransId="{A4116312-8F8D-4D66-BE6E-C7D1E9C57023}" sibTransId="{03276163-F046-4B43-B5E6-2311F4419E8F}"/>
    <dgm:cxn modelId="{7982F554-CECD-41B2-9769-365417A42132}" srcId="{5728C79C-A0D9-4740-BBAD-284E76A43B66}" destId="{ADE076DD-16B5-4E7C-AF49-E5D7E2BFBC85}" srcOrd="3" destOrd="0" parTransId="{C23F5EE5-51A0-4C8D-8858-814C53235AC8}" sibTransId="{01C5F6D5-BB2F-4130-91A6-85F17905C8E3}"/>
    <dgm:cxn modelId="{8FC3B6A5-CA0B-4DF9-A1C3-11B79FBBA99E}" type="presOf" srcId="{5728C79C-A0D9-4740-BBAD-284E76A43B66}" destId="{677B7979-25E8-40DB-A6AA-E33DE60F4C33}" srcOrd="0" destOrd="0" presId="urn:microsoft.com/office/officeart/2005/8/layout/vList2"/>
    <dgm:cxn modelId="{4B329EB4-2351-4F0B-A82E-F6E82666CB32}" type="presOf" srcId="{ADE076DD-16B5-4E7C-AF49-E5D7E2BFBC85}" destId="{02314813-EC9C-4966-988F-72EC406D0578}" srcOrd="0" destOrd="3" presId="urn:microsoft.com/office/officeart/2005/8/layout/vList2"/>
    <dgm:cxn modelId="{1057ECD2-3C6A-435D-BF9A-382E711C99EB}" srcId="{5728C79C-A0D9-4740-BBAD-284E76A43B66}" destId="{34254483-908E-4BF8-AB86-8775B360A88C}" srcOrd="2" destOrd="0" parTransId="{EF5CAF9B-C491-4A73-9573-E577FC521B92}" sibTransId="{27F658D7-731B-4BCF-A732-188EF1528D88}"/>
    <dgm:cxn modelId="{F6C96AF5-8011-4426-9355-0FF603F2570B}" type="presOf" srcId="{84C0B0FE-7C36-4945-A758-1FFA93655690}" destId="{02314813-EC9C-4966-988F-72EC406D0578}" srcOrd="0" destOrd="0" presId="urn:microsoft.com/office/officeart/2005/8/layout/vList2"/>
    <dgm:cxn modelId="{1B8D8BFE-4CAF-4768-9304-D92AA4F2A8A7}" type="presOf" srcId="{E7691C8C-9D9E-4EEB-87DB-008792936A46}" destId="{02314813-EC9C-4966-988F-72EC406D0578}" srcOrd="0" destOrd="1" presId="urn:microsoft.com/office/officeart/2005/8/layout/vList2"/>
    <dgm:cxn modelId="{539B5A2E-1F03-4C0E-9342-39BF0FFD30EA}" type="presParOf" srcId="{A78B8492-7C11-4895-8A14-7905B96239AF}" destId="{677B7979-25E8-40DB-A6AA-E33DE60F4C33}" srcOrd="0" destOrd="0" presId="urn:microsoft.com/office/officeart/2005/8/layout/vList2"/>
    <dgm:cxn modelId="{8E2E1DD5-810A-4DED-A4CB-5DC59E8DA4E2}" type="presParOf" srcId="{A78B8492-7C11-4895-8A14-7905B96239AF}" destId="{02314813-EC9C-4966-988F-72EC406D0578}"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1124B-7CBA-40C0-8827-35808C2E434A}">
      <dsp:nvSpPr>
        <dsp:cNvPr id="0" name=""/>
        <dsp:cNvSpPr/>
      </dsp:nvSpPr>
      <dsp:spPr>
        <a:xfrm>
          <a:off x="0" y="4300"/>
          <a:ext cx="6263640" cy="9160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753A1-1B5C-475C-AAC2-7E18261A1FB5}">
      <dsp:nvSpPr>
        <dsp:cNvPr id="0" name=""/>
        <dsp:cNvSpPr/>
      </dsp:nvSpPr>
      <dsp:spPr>
        <a:xfrm>
          <a:off x="277094" y="210403"/>
          <a:ext cx="503807" cy="503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70B8-2289-414B-9885-0EB984FCD13C}">
      <dsp:nvSpPr>
        <dsp:cNvPr id="0" name=""/>
        <dsp:cNvSpPr/>
      </dsp:nvSpPr>
      <dsp:spPr>
        <a:xfrm>
          <a:off x="1057996" y="4300"/>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Clarifying, understanding, and sharing learning intentions</a:t>
          </a:r>
          <a:endParaRPr lang="en-US" sz="1900" kern="1200"/>
        </a:p>
      </dsp:txBody>
      <dsp:txXfrm>
        <a:off x="1057996" y="4300"/>
        <a:ext cx="5205643" cy="916014"/>
      </dsp:txXfrm>
    </dsp:sp>
    <dsp:sp modelId="{835B9E04-2739-4E5B-AFA0-9AAC189D05E1}">
      <dsp:nvSpPr>
        <dsp:cNvPr id="0" name=""/>
        <dsp:cNvSpPr/>
      </dsp:nvSpPr>
      <dsp:spPr>
        <a:xfrm>
          <a:off x="0" y="1149318"/>
          <a:ext cx="6263640" cy="9160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8BB16-E18A-4FEF-BC7A-2C1B42EFE964}">
      <dsp:nvSpPr>
        <dsp:cNvPr id="0" name=""/>
        <dsp:cNvSpPr/>
      </dsp:nvSpPr>
      <dsp:spPr>
        <a:xfrm>
          <a:off x="277094" y="1355421"/>
          <a:ext cx="503807" cy="503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32EF36-520D-419F-90E7-E5C7454717B2}">
      <dsp:nvSpPr>
        <dsp:cNvPr id="0" name=""/>
        <dsp:cNvSpPr/>
      </dsp:nvSpPr>
      <dsp:spPr>
        <a:xfrm>
          <a:off x="1057996" y="1149318"/>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Engineering effective classroom discussions, tasks and activities that elicit evidence of learning</a:t>
          </a:r>
          <a:endParaRPr lang="en-US" sz="1900" kern="1200"/>
        </a:p>
      </dsp:txBody>
      <dsp:txXfrm>
        <a:off x="1057996" y="1149318"/>
        <a:ext cx="5205643" cy="916014"/>
      </dsp:txXfrm>
    </dsp:sp>
    <dsp:sp modelId="{CFA61456-E130-4469-9503-624F66AC275E}">
      <dsp:nvSpPr>
        <dsp:cNvPr id="0" name=""/>
        <dsp:cNvSpPr/>
      </dsp:nvSpPr>
      <dsp:spPr>
        <a:xfrm>
          <a:off x="0" y="2294336"/>
          <a:ext cx="6263640" cy="9160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427FD-46DA-492E-803C-963BC157608E}">
      <dsp:nvSpPr>
        <dsp:cNvPr id="0" name=""/>
        <dsp:cNvSpPr/>
      </dsp:nvSpPr>
      <dsp:spPr>
        <a:xfrm>
          <a:off x="277094" y="2500440"/>
          <a:ext cx="503807" cy="503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826DDC-BAD4-4FAA-A6DC-1159DC57BA6F}">
      <dsp:nvSpPr>
        <dsp:cNvPr id="0" name=""/>
        <dsp:cNvSpPr/>
      </dsp:nvSpPr>
      <dsp:spPr>
        <a:xfrm>
          <a:off x="1057996" y="2294336"/>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Providing feedback that moves learners forward</a:t>
          </a:r>
          <a:endParaRPr lang="en-US" sz="1900" kern="1200"/>
        </a:p>
      </dsp:txBody>
      <dsp:txXfrm>
        <a:off x="1057996" y="2294336"/>
        <a:ext cx="5205643" cy="916014"/>
      </dsp:txXfrm>
    </dsp:sp>
    <dsp:sp modelId="{ECBC7FD4-08D0-4086-841C-23091039F36E}">
      <dsp:nvSpPr>
        <dsp:cNvPr id="0" name=""/>
        <dsp:cNvSpPr/>
      </dsp:nvSpPr>
      <dsp:spPr>
        <a:xfrm>
          <a:off x="0" y="3439354"/>
          <a:ext cx="6263640" cy="91601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85116C-3DD2-402F-83D1-B6D6AA26F0EB}">
      <dsp:nvSpPr>
        <dsp:cNvPr id="0" name=""/>
        <dsp:cNvSpPr/>
      </dsp:nvSpPr>
      <dsp:spPr>
        <a:xfrm>
          <a:off x="277094" y="3645458"/>
          <a:ext cx="503807" cy="503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618322-B863-4F33-ADB1-4D5418CD9EF7}">
      <dsp:nvSpPr>
        <dsp:cNvPr id="0" name=""/>
        <dsp:cNvSpPr/>
      </dsp:nvSpPr>
      <dsp:spPr>
        <a:xfrm>
          <a:off x="1057996" y="3439354"/>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Activating students as learning resources for one another</a:t>
          </a:r>
          <a:endParaRPr lang="en-US" sz="1900" kern="1200"/>
        </a:p>
      </dsp:txBody>
      <dsp:txXfrm>
        <a:off x="1057996" y="3439354"/>
        <a:ext cx="5205643" cy="916014"/>
      </dsp:txXfrm>
    </dsp:sp>
    <dsp:sp modelId="{A4339676-800F-4F63-9142-00EB84734F6E}">
      <dsp:nvSpPr>
        <dsp:cNvPr id="0" name=""/>
        <dsp:cNvSpPr/>
      </dsp:nvSpPr>
      <dsp:spPr>
        <a:xfrm>
          <a:off x="0" y="4584372"/>
          <a:ext cx="6263640" cy="91601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B704AD-61A4-4167-BF58-A0FD0AD50932}">
      <dsp:nvSpPr>
        <dsp:cNvPr id="0" name=""/>
        <dsp:cNvSpPr/>
      </dsp:nvSpPr>
      <dsp:spPr>
        <a:xfrm>
          <a:off x="277094" y="4790476"/>
          <a:ext cx="503807" cy="503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EA3E4-5A24-4542-AA39-D99A65D1EF38}">
      <dsp:nvSpPr>
        <dsp:cNvPr id="0" name=""/>
        <dsp:cNvSpPr/>
      </dsp:nvSpPr>
      <dsp:spPr>
        <a:xfrm>
          <a:off x="1057996" y="4584372"/>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Activating students as owners of their own learning</a:t>
          </a:r>
          <a:endParaRPr lang="en-US" sz="1900" kern="1200"/>
        </a:p>
      </dsp:txBody>
      <dsp:txXfrm>
        <a:off x="1057996" y="4584372"/>
        <a:ext cx="5205643" cy="9160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D9246-CEFB-4F1C-A428-AF0D38C7F51E}">
      <dsp:nvSpPr>
        <dsp:cNvPr id="0" name=""/>
        <dsp:cNvSpPr/>
      </dsp:nvSpPr>
      <dsp:spPr>
        <a:xfrm>
          <a:off x="205" y="486439"/>
          <a:ext cx="2479997" cy="297599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44550">
            <a:lnSpc>
              <a:spcPct val="90000"/>
            </a:lnSpc>
            <a:spcBef>
              <a:spcPct val="0"/>
            </a:spcBef>
            <a:spcAft>
              <a:spcPct val="35000"/>
            </a:spcAft>
            <a:buNone/>
          </a:pPr>
          <a:r>
            <a:rPr lang="en-GB" sz="1900" kern="1200"/>
            <a:t>Have a clear end point in mind.</a:t>
          </a:r>
          <a:endParaRPr lang="en-US" sz="1900" kern="1200"/>
        </a:p>
      </dsp:txBody>
      <dsp:txXfrm>
        <a:off x="205" y="1676838"/>
        <a:ext cx="2479997" cy="1785598"/>
      </dsp:txXfrm>
    </dsp:sp>
    <dsp:sp modelId="{D4B3D73F-4450-42BB-8843-230ACA804920}">
      <dsp:nvSpPr>
        <dsp:cNvPr id="0" name=""/>
        <dsp:cNvSpPr/>
      </dsp:nvSpPr>
      <dsp:spPr>
        <a:xfrm>
          <a:off x="205" y="486439"/>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01</a:t>
          </a:r>
        </a:p>
      </dsp:txBody>
      <dsp:txXfrm>
        <a:off x="205" y="486439"/>
        <a:ext cx="2479997" cy="1190398"/>
      </dsp:txXfrm>
    </dsp:sp>
    <dsp:sp modelId="{BF49C334-CBD6-40B9-B109-5F6C7A86A6F3}">
      <dsp:nvSpPr>
        <dsp:cNvPr id="0" name=""/>
        <dsp:cNvSpPr/>
      </dsp:nvSpPr>
      <dsp:spPr>
        <a:xfrm>
          <a:off x="2678602" y="486439"/>
          <a:ext cx="2479997" cy="2975996"/>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44550">
            <a:lnSpc>
              <a:spcPct val="90000"/>
            </a:lnSpc>
            <a:spcBef>
              <a:spcPct val="0"/>
            </a:spcBef>
            <a:spcAft>
              <a:spcPct val="35000"/>
            </a:spcAft>
            <a:buNone/>
          </a:pPr>
          <a:r>
            <a:rPr lang="en-GB" sz="1900" kern="1200"/>
            <a:t>Always plan a sequence of lessons – this will cut down on your stress in the long run.</a:t>
          </a:r>
          <a:endParaRPr lang="en-US" sz="1900" kern="1200"/>
        </a:p>
      </dsp:txBody>
      <dsp:txXfrm>
        <a:off x="2678602" y="1676838"/>
        <a:ext cx="2479997" cy="1785598"/>
      </dsp:txXfrm>
    </dsp:sp>
    <dsp:sp modelId="{508FB17F-67CE-48E8-93F5-160411DF962F}">
      <dsp:nvSpPr>
        <dsp:cNvPr id="0" name=""/>
        <dsp:cNvSpPr/>
      </dsp:nvSpPr>
      <dsp:spPr>
        <a:xfrm>
          <a:off x="2678602" y="486439"/>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78602" y="486439"/>
        <a:ext cx="2479997" cy="1190398"/>
      </dsp:txXfrm>
    </dsp:sp>
    <dsp:sp modelId="{88F7AAD8-3998-466D-9007-1991B8D1F374}">
      <dsp:nvSpPr>
        <dsp:cNvPr id="0" name=""/>
        <dsp:cNvSpPr/>
      </dsp:nvSpPr>
      <dsp:spPr>
        <a:xfrm>
          <a:off x="5356999" y="486439"/>
          <a:ext cx="2479997" cy="2975996"/>
        </a:xfrm>
        <a:prstGeom prst="rect">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44550">
            <a:lnSpc>
              <a:spcPct val="90000"/>
            </a:lnSpc>
            <a:spcBef>
              <a:spcPct val="0"/>
            </a:spcBef>
            <a:spcAft>
              <a:spcPct val="35000"/>
            </a:spcAft>
            <a:buNone/>
          </a:pPr>
          <a:r>
            <a:rPr lang="en-GB" sz="1900" kern="1200"/>
            <a:t>Be clear about your objectives (as opposed to the activities you will do).</a:t>
          </a:r>
          <a:endParaRPr lang="en-US" sz="1900" kern="1200"/>
        </a:p>
      </dsp:txBody>
      <dsp:txXfrm>
        <a:off x="5356999" y="1676838"/>
        <a:ext cx="2479997" cy="1785598"/>
      </dsp:txXfrm>
    </dsp:sp>
    <dsp:sp modelId="{6709F3B2-A5E6-487C-A5CF-CC894EECC6DC}">
      <dsp:nvSpPr>
        <dsp:cNvPr id="0" name=""/>
        <dsp:cNvSpPr/>
      </dsp:nvSpPr>
      <dsp:spPr>
        <a:xfrm>
          <a:off x="5356999" y="486439"/>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56999" y="486439"/>
        <a:ext cx="2479997" cy="1190398"/>
      </dsp:txXfrm>
    </dsp:sp>
    <dsp:sp modelId="{5D5F6F02-CACC-47C6-84B5-C77FE4B8B0A3}">
      <dsp:nvSpPr>
        <dsp:cNvPr id="0" name=""/>
        <dsp:cNvSpPr/>
      </dsp:nvSpPr>
      <dsp:spPr>
        <a:xfrm>
          <a:off x="8035397" y="486439"/>
          <a:ext cx="2479997" cy="2975996"/>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44550">
            <a:lnSpc>
              <a:spcPct val="90000"/>
            </a:lnSpc>
            <a:spcBef>
              <a:spcPct val="0"/>
            </a:spcBef>
            <a:spcAft>
              <a:spcPct val="35000"/>
            </a:spcAft>
            <a:buNone/>
          </a:pPr>
          <a:r>
            <a:rPr lang="en-GB" sz="1900" kern="1200"/>
            <a:t>Consider assessment at the start of the process, then think about activities.</a:t>
          </a:r>
          <a:endParaRPr lang="en-US" sz="1900" kern="1200"/>
        </a:p>
      </dsp:txBody>
      <dsp:txXfrm>
        <a:off x="8035397" y="1676838"/>
        <a:ext cx="2479997" cy="1785598"/>
      </dsp:txXfrm>
    </dsp:sp>
    <dsp:sp modelId="{B63C46FC-1157-41A5-9F08-042F722887AC}">
      <dsp:nvSpPr>
        <dsp:cNvPr id="0" name=""/>
        <dsp:cNvSpPr/>
      </dsp:nvSpPr>
      <dsp:spPr>
        <a:xfrm>
          <a:off x="8035397" y="486439"/>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35397" y="486439"/>
        <a:ext cx="2479997" cy="1190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1DB2B-8EDD-4A48-9E60-B78F141C5216}">
      <dsp:nvSpPr>
        <dsp:cNvPr id="0" name=""/>
        <dsp:cNvSpPr/>
      </dsp:nvSpPr>
      <dsp:spPr>
        <a:xfrm>
          <a:off x="2490743"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3C042-0880-4B8D-98A8-70A1646F7E12}">
      <dsp:nvSpPr>
        <dsp:cNvPr id="0" name=""/>
        <dsp:cNvSpPr/>
      </dsp:nvSpPr>
      <dsp:spPr>
        <a:xfrm>
          <a:off x="2958743"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A565A-1D98-48D4-89DD-E1DA17E68C33}">
      <dsp:nvSpPr>
        <dsp:cNvPr id="0" name=""/>
        <dsp:cNvSpPr/>
      </dsp:nvSpPr>
      <dsp:spPr>
        <a:xfrm>
          <a:off x="1788743"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US" sz="2200" kern="1200"/>
            <a:t>When we model the development of a solution</a:t>
          </a:r>
        </a:p>
      </dsp:txBody>
      <dsp:txXfrm>
        <a:off x="1788743" y="3255669"/>
        <a:ext cx="3600000" cy="720000"/>
      </dsp:txXfrm>
    </dsp:sp>
    <dsp:sp modelId="{D01806CE-8529-440F-98DA-C3B90BA79F9D}">
      <dsp:nvSpPr>
        <dsp:cNvPr id="0" name=""/>
        <dsp:cNvSpPr/>
      </dsp:nvSpPr>
      <dsp:spPr>
        <a:xfrm>
          <a:off x="6720743"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01FE6-0007-4490-9FE1-DA334C31DA75}">
      <dsp:nvSpPr>
        <dsp:cNvPr id="0" name=""/>
        <dsp:cNvSpPr/>
      </dsp:nvSpPr>
      <dsp:spPr>
        <a:xfrm>
          <a:off x="7188743"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F8B851-251E-4984-9508-1AD69897D240}">
      <dsp:nvSpPr>
        <dsp:cNvPr id="0" name=""/>
        <dsp:cNvSpPr/>
      </dsp:nvSpPr>
      <dsp:spPr>
        <a:xfrm>
          <a:off x="6018743"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US" sz="2200" kern="1200"/>
            <a:t>Can be used to “scaffold” learning</a:t>
          </a:r>
        </a:p>
      </dsp:txBody>
      <dsp:txXfrm>
        <a:off x="6018743" y="3255669"/>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27718-9901-4D2C-86AA-B213B3CE68E9}">
      <dsp:nvSpPr>
        <dsp:cNvPr id="0" name=""/>
        <dsp:cNvSpPr/>
      </dsp:nvSpPr>
      <dsp:spPr>
        <a:xfrm>
          <a:off x="0" y="1848"/>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4C48F-D0B2-4D45-8E7E-62CA7D7F76FB}">
      <dsp:nvSpPr>
        <dsp:cNvPr id="0" name=""/>
        <dsp:cNvSpPr/>
      </dsp:nvSpPr>
      <dsp:spPr>
        <a:xfrm>
          <a:off x="0" y="1848"/>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Task 1 (10 minutes): Read the blog by Jane Curell Understanding how children construct knowledge to develop learning </a:t>
          </a:r>
          <a:endParaRPr lang="en-US" sz="2500" kern="1200"/>
        </a:p>
      </dsp:txBody>
      <dsp:txXfrm>
        <a:off x="0" y="1848"/>
        <a:ext cx="6586489" cy="1260574"/>
      </dsp:txXfrm>
    </dsp:sp>
    <dsp:sp modelId="{B9F7CD26-E45B-4552-8C43-AC7782FBBD78}">
      <dsp:nvSpPr>
        <dsp:cNvPr id="0" name=""/>
        <dsp:cNvSpPr/>
      </dsp:nvSpPr>
      <dsp:spPr>
        <a:xfrm>
          <a:off x="0" y="1262422"/>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1B5117-ACC7-4D33-85EF-951CFB82C7D7}">
      <dsp:nvSpPr>
        <dsp:cNvPr id="0" name=""/>
        <dsp:cNvSpPr/>
      </dsp:nvSpPr>
      <dsp:spPr>
        <a:xfrm>
          <a:off x="0" y="1262422"/>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hlinkClick xmlns:r="http://schemas.openxmlformats.org/officeDocument/2006/relationships" r:id="rId1"/>
            </a:rPr>
            <a:t>https://mathsnoproblem.com/how-children-construct-knowledge-to-develop-learning/</a:t>
          </a:r>
          <a:r>
            <a:rPr lang="en-GB" sz="2500" kern="1200"/>
            <a:t> </a:t>
          </a:r>
          <a:endParaRPr lang="en-US" sz="2500" kern="1200"/>
        </a:p>
      </dsp:txBody>
      <dsp:txXfrm>
        <a:off x="0" y="1262422"/>
        <a:ext cx="6586489" cy="1260574"/>
      </dsp:txXfrm>
    </dsp:sp>
    <dsp:sp modelId="{83547A80-0238-4E7E-8F16-6F853538598C}">
      <dsp:nvSpPr>
        <dsp:cNvPr id="0" name=""/>
        <dsp:cNvSpPr/>
      </dsp:nvSpPr>
      <dsp:spPr>
        <a:xfrm>
          <a:off x="0" y="2522996"/>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DD93F-CEEB-41F0-8B74-67AFCCDEED3A}">
      <dsp:nvSpPr>
        <dsp:cNvPr id="0" name=""/>
        <dsp:cNvSpPr/>
      </dsp:nvSpPr>
      <dsp:spPr>
        <a:xfrm>
          <a:off x="0" y="2522996"/>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Also been added to the padlet</a:t>
          </a:r>
          <a:endParaRPr lang="en-US" sz="2500" kern="1200"/>
        </a:p>
      </dsp:txBody>
      <dsp:txXfrm>
        <a:off x="0" y="2522996"/>
        <a:ext cx="6586489" cy="1260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B7979-25E8-40DB-A6AA-E33DE60F4C33}">
      <dsp:nvSpPr>
        <dsp:cNvPr id="0" name=""/>
        <dsp:cNvSpPr/>
      </dsp:nvSpPr>
      <dsp:spPr>
        <a:xfrm>
          <a:off x="0" y="86546"/>
          <a:ext cx="5257798" cy="10740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Misconceptions may arise in a number of ways </a:t>
          </a:r>
        </a:p>
      </dsp:txBody>
      <dsp:txXfrm>
        <a:off x="52431" y="138977"/>
        <a:ext cx="5152936" cy="969198"/>
      </dsp:txXfrm>
    </dsp:sp>
    <dsp:sp modelId="{02314813-EC9C-4966-988F-72EC406D0578}">
      <dsp:nvSpPr>
        <dsp:cNvPr id="0" name=""/>
        <dsp:cNvSpPr/>
      </dsp:nvSpPr>
      <dsp:spPr>
        <a:xfrm>
          <a:off x="0" y="1160606"/>
          <a:ext cx="5257798" cy="424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Through developing a conceptual structure which is flawed</a:t>
          </a:r>
        </a:p>
        <a:p>
          <a:pPr marL="228600" lvl="1" indent="-228600" algn="l" defTabSz="933450">
            <a:lnSpc>
              <a:spcPct val="90000"/>
            </a:lnSpc>
            <a:spcBef>
              <a:spcPct val="0"/>
            </a:spcBef>
            <a:spcAft>
              <a:spcPct val="20000"/>
            </a:spcAft>
            <a:buChar char="•"/>
          </a:pPr>
          <a:r>
            <a:rPr lang="en-US" sz="2100" kern="1200" dirty="0"/>
            <a:t>By the overgeneralization of a rule, principle, or concept (the way addition of whole numbers applies to fractions)</a:t>
          </a:r>
        </a:p>
        <a:p>
          <a:pPr marL="228600" lvl="1" indent="-228600" algn="l" defTabSz="933450">
            <a:lnSpc>
              <a:spcPct val="90000"/>
            </a:lnSpc>
            <a:spcBef>
              <a:spcPct val="0"/>
            </a:spcBef>
            <a:spcAft>
              <a:spcPct val="20000"/>
            </a:spcAft>
            <a:buChar char="•"/>
          </a:pPr>
          <a:r>
            <a:rPr lang="en-US" sz="2100" kern="1200" dirty="0"/>
            <a:t>Through systematic application of a flawed procedure (</a:t>
          </a:r>
          <a:r>
            <a:rPr lang="en-US" sz="2100" kern="1200" dirty="0" err="1"/>
            <a:t>eg</a:t>
          </a:r>
          <a:r>
            <a:rPr lang="en-US" sz="2100" kern="1200" dirty="0"/>
            <a:t> always subtracting the smaller digit from the larger within the subtraction algorithm</a:t>
          </a:r>
        </a:p>
        <a:p>
          <a:pPr marL="228600" lvl="1" indent="-228600" algn="l" defTabSz="933450">
            <a:lnSpc>
              <a:spcPct val="90000"/>
            </a:lnSpc>
            <a:spcBef>
              <a:spcPct val="0"/>
            </a:spcBef>
            <a:spcAft>
              <a:spcPct val="20000"/>
            </a:spcAft>
            <a:buChar char="•"/>
          </a:pPr>
          <a:r>
            <a:rPr lang="en-US" sz="2100" kern="1200" dirty="0"/>
            <a:t>By misinterpreting notation</a:t>
          </a:r>
        </a:p>
        <a:p>
          <a:pPr marL="228600" lvl="1" indent="-228600" algn="l" defTabSz="933450">
            <a:lnSpc>
              <a:spcPct val="90000"/>
            </a:lnSpc>
            <a:spcBef>
              <a:spcPct val="0"/>
            </a:spcBef>
            <a:spcAft>
              <a:spcPct val="20000"/>
            </a:spcAft>
            <a:buChar char="•"/>
          </a:pPr>
          <a:r>
            <a:rPr lang="en-US" sz="2100" kern="1200" dirty="0"/>
            <a:t>By misreading diagrams or tables (by assuming that angles which look equal in a sketch diagram are equal)</a:t>
          </a:r>
        </a:p>
      </dsp:txBody>
      <dsp:txXfrm>
        <a:off x="0" y="1160606"/>
        <a:ext cx="5257798" cy="42476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353F75-5790-4084-B476-2F2E80996D94}" type="datetimeFigureOut">
              <a:rPr lang="en-GB" smtClean="0"/>
              <a:t>20/10/2021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A3F0E9-AB64-4053-8CE1-C87DD250BB4D}" type="slidenum">
              <a:rPr lang="en-GB" smtClean="0"/>
              <a:t>‹#›</a:t>
            </a:fld>
            <a:endParaRPr lang="en-GB"/>
          </a:p>
        </p:txBody>
      </p:sp>
    </p:spTree>
    <p:extLst>
      <p:ext uri="{BB962C8B-B14F-4D97-AF65-F5344CB8AC3E}">
        <p14:creationId xmlns:p14="http://schemas.microsoft.com/office/powerpoint/2010/main" val="353351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tem.org.uk/elibrary/collection/2933"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tem.org.uk/elibrary/collection/2933"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desmos.com/calculator"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arlycareer.chartered.college/cognitive-load-theory-and-its-application-in-the-classroom-3/#:~:text=Reif%20%282010%29%20writes%20that%20if%20cognitive%20load%20is,issues%20to%20do%20with%20the%20hypothesis%20being%20unfalsifiable."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earlycareer.chartered.college/cognitive-load-theory-and-its-application-in-the-classroom-3/#:~:text=Reif%20%282010%29%20writes%20that%20if%20cognitive%20load%20is,issues%20to%20do%20with%20the%20hypothesis%20being%20unfalsifiable." TargetMode="External"/><Relationship Id="rId2" Type="http://schemas.openxmlformats.org/officeDocument/2006/relationships/slide" Target="../slides/slide54.xml"/><Relationship Id="rId1" Type="http://schemas.openxmlformats.org/officeDocument/2006/relationships/notesMaster" Target="../notesMasters/notesMaster1.xml"/><Relationship Id="rId4" Type="http://schemas.openxmlformats.org/officeDocument/2006/relationships/hyperlink" Target="https://earlycareer.chartered.college/glossary/cognitive-scien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endParaRPr lang="en-GB" dirty="0">
              <a:cs typeface="Calibri" panose="020F0502020204030204"/>
            </a:endParaRPr>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2</a:t>
            </a:fld>
            <a:endParaRPr lang="en-GB"/>
          </a:p>
        </p:txBody>
      </p:sp>
    </p:spTree>
    <p:extLst>
      <p:ext uri="{BB962C8B-B14F-4D97-AF65-F5344CB8AC3E}">
        <p14:creationId xmlns:p14="http://schemas.microsoft.com/office/powerpoint/2010/main" val="275659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11</a:t>
            </a:fld>
            <a:endParaRPr lang="en-GB"/>
          </a:p>
        </p:txBody>
      </p:sp>
    </p:spTree>
    <p:extLst>
      <p:ext uri="{BB962C8B-B14F-4D97-AF65-F5344CB8AC3E}">
        <p14:creationId xmlns:p14="http://schemas.microsoft.com/office/powerpoint/2010/main" val="3998833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666666"/>
                </a:solidFill>
                <a:effectLst/>
                <a:latin typeface="Roboto"/>
              </a:rPr>
              <a:t>teachers </a:t>
            </a:r>
            <a:r>
              <a:rPr lang="en-US" b="1" i="0">
                <a:solidFill>
                  <a:srgbClr val="767676"/>
                </a:solidFill>
                <a:effectLst/>
                <a:latin typeface="Roboto"/>
              </a:rPr>
              <a:t>plan</a:t>
            </a:r>
            <a:r>
              <a:rPr lang="en-US" b="0" i="0">
                <a:solidFill>
                  <a:srgbClr val="666666"/>
                </a:solidFill>
                <a:effectLst/>
                <a:latin typeface="Roboto"/>
              </a:rPr>
              <a:t> effectively, using clear objectives that children understand’.</a:t>
            </a:r>
            <a:endParaRPr lang="en-GB"/>
          </a:p>
          <a:p>
            <a:endParaRPr lang="en-GB"/>
          </a:p>
          <a:p>
            <a:r>
              <a:rPr lang="en-US" b="0" i="0">
                <a:effectLst/>
                <a:latin typeface="Lato"/>
              </a:rPr>
              <a:t>Lesson planning is a significant element of teaching-learning system. A lesson plan is a step-by-step guide that provides a structure for an essential learning. Before planning a lesson, it is essential to classify the learning outcomes for the class. It is important because it helps the teacher in maintaining a standard teaching pattern and does not let the class deviate from the topic. Pre-planning helps the teacher to be better equipped in answering questions asked by the students during the lecture. An effective lesson plan has three basic components; aims and objectives of the course, teaching and learning activities and, assessments to check student understanding of the topic.</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9E4493-9293-4EE9-A79B-B58989BDEA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0764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a:t>Ask students to go back and circle the command words - refine their lesson objective using the command words.</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6649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598F24-D284-432C-99E8-DCAA65AC3DF6}" type="slidenum">
              <a:rPr lang="en-US" altLang="en-US"/>
              <a:pPr/>
              <a:t>22</a:t>
            </a:fld>
            <a:endParaRPr lang="en-US" altLang="en-US"/>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r>
              <a:rPr lang="en-GB" altLang="en-US" dirty="0"/>
              <a:t>Task – match Cards to types of questioning and place in order according to ‘difficulty’</a:t>
            </a:r>
          </a:p>
          <a:p>
            <a:r>
              <a:rPr lang="en-GB" altLang="en-US" dirty="0"/>
              <a:t> More emphasis on questions and on dialogue</a:t>
            </a:r>
          </a:p>
          <a:p>
            <a:r>
              <a:rPr lang="en-GB" altLang="en-US" dirty="0"/>
              <a:t>	seeking clarification – probing understanding and revealing misconceptions</a:t>
            </a:r>
          </a:p>
          <a:p>
            <a:r>
              <a:rPr lang="en-GB" altLang="en-US" dirty="0"/>
              <a:t>         seeking reasons – explanations and justifications  (exploratory talk)</a:t>
            </a:r>
          </a:p>
          <a:p>
            <a:r>
              <a:rPr lang="en-GB" altLang="en-US" dirty="0"/>
              <a:t>         inviting enquiry -  how to find out more</a:t>
            </a:r>
          </a:p>
          <a:p>
            <a:endParaRPr lang="en-GB" altLang="en-US" dirty="0"/>
          </a:p>
          <a:p>
            <a:endParaRPr lang="en-GB" altLang="en-US" dirty="0"/>
          </a:p>
          <a:p>
            <a:r>
              <a:rPr lang="en-GB" altLang="en-US" dirty="0"/>
              <a:t>Wait time  =  time to think (links with assessment for learning)</a:t>
            </a:r>
          </a:p>
        </p:txBody>
      </p:sp>
    </p:spTree>
    <p:extLst>
      <p:ext uri="{BB962C8B-B14F-4D97-AF65-F5344CB8AC3E}">
        <p14:creationId xmlns:p14="http://schemas.microsoft.com/office/powerpoint/2010/main" val="3833403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E01CAB-8C90-489E-B72C-28FC38D7880B}" type="slidenum">
              <a:rPr lang="en-US" altLang="en-US"/>
              <a:pPr/>
              <a:t>23</a:t>
            </a:fld>
            <a:endParaRPr lang="en-US" altLang="en-US"/>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r>
              <a:rPr lang="en-GB" altLang="en-US"/>
              <a:t>Task – match Cards to types of questioning and place in order according to ‘difficulty’</a:t>
            </a:r>
          </a:p>
          <a:p>
            <a:r>
              <a:rPr lang="en-GB" altLang="en-US"/>
              <a:t> More emphasis on questions and on dialogue</a:t>
            </a:r>
          </a:p>
          <a:p>
            <a:r>
              <a:rPr lang="en-GB" altLang="en-US"/>
              <a:t>	seeking clarification – probing understanding and revealing misconceptions</a:t>
            </a:r>
          </a:p>
          <a:p>
            <a:r>
              <a:rPr lang="en-GB" altLang="en-US"/>
              <a:t>         seeking reasons – explanations and justifications  (exploratory talk)</a:t>
            </a:r>
          </a:p>
          <a:p>
            <a:r>
              <a:rPr lang="en-GB" altLang="en-US"/>
              <a:t>         inviting enquiry -  how to find out more</a:t>
            </a:r>
          </a:p>
          <a:p>
            <a:endParaRPr lang="en-GB" altLang="en-US"/>
          </a:p>
          <a:p>
            <a:endParaRPr lang="en-GB" altLang="en-US"/>
          </a:p>
          <a:p>
            <a:r>
              <a:rPr lang="en-GB" altLang="en-US"/>
              <a:t>Wait time  =  time to think (links with assessment for learning)</a:t>
            </a:r>
          </a:p>
        </p:txBody>
      </p:sp>
    </p:spTree>
    <p:extLst>
      <p:ext uri="{BB962C8B-B14F-4D97-AF65-F5344CB8AC3E}">
        <p14:creationId xmlns:p14="http://schemas.microsoft.com/office/powerpoint/2010/main" val="3243516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Cited in Tanner and Jones, 2000, </a:t>
            </a:r>
            <a:r>
              <a:rPr lang="en-US" i="1" dirty="0"/>
              <a:t>Becoming a successful teacher of Mathematics </a:t>
            </a:r>
            <a:r>
              <a:rPr lang="en-US" i="1" dirty="0" err="1"/>
              <a:t>pg</a:t>
            </a:r>
            <a:r>
              <a:rPr lang="en-US" i="1" dirty="0"/>
              <a:t> 88.</a:t>
            </a:r>
            <a:endParaRPr lang="en-US" dirty="0"/>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36</a:t>
            </a:fld>
            <a:endParaRPr lang="en-GB"/>
          </a:p>
        </p:txBody>
      </p:sp>
    </p:spTree>
    <p:extLst>
      <p:ext uri="{BB962C8B-B14F-4D97-AF65-F5344CB8AC3E}">
        <p14:creationId xmlns:p14="http://schemas.microsoft.com/office/powerpoint/2010/main" val="1141553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Analysing reasoning and solutions. Example from the Standards Unit box </a:t>
            </a:r>
            <a:r>
              <a:rPr lang="en-GB" dirty="0">
                <a:hlinkClick r:id="rId3"/>
              </a:rPr>
              <a:t>https://www.stem.org.uk/elibrary/collection/2933</a:t>
            </a:r>
            <a:endParaRPr lang="en-GB" dirty="0"/>
          </a:p>
          <a:p>
            <a:r>
              <a:rPr lang="en-GB" dirty="0"/>
              <a:t>The activities suggested here are designed to shift the emphasis from ‘getting the answer’ towards a situation where learners are able to evaluate and compare different forms of reasoning. </a:t>
            </a:r>
          </a:p>
          <a:p>
            <a:endParaRPr lang="en-GB" dirty="0"/>
          </a:p>
          <a:p>
            <a:r>
              <a:rPr lang="en-GB" dirty="0"/>
              <a:t>Comparing different solution strategies in many mathematics sessions, learners apply a single taught method to a variety of questions. It is comparatively rare to find sessions that aim to compare a range of methods for tackling a few problems. Many learners are left feeling that if they do not know ‘the right method’ then they cannot even begin to attempt a problem. Others are stuck with methods that, while generating correct answers, are inefficient and inflexible. These activities are designed to allow learners to compare and discuss alternative solution strategies to problems, thus increasing their confidence and flexibility in using mathematics. When ‘stuck’, they become more inclined to ‘have a go’ and try something. They thus become more powerful problem solvers. In the following example, learners are asked to find as many different ways as they can of solving a simple proportion problem.</a:t>
            </a:r>
          </a:p>
        </p:txBody>
      </p:sp>
      <p:sp>
        <p:nvSpPr>
          <p:cNvPr id="4" name="Slide Number Placeholder 3"/>
          <p:cNvSpPr>
            <a:spLocks noGrp="1"/>
          </p:cNvSpPr>
          <p:nvPr>
            <p:ph type="sldNum" sz="quarter" idx="5"/>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1181671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Correcting mistakes in reasoning.</a:t>
            </a:r>
          </a:p>
          <a:p>
            <a:r>
              <a:rPr lang="en-GB" dirty="0"/>
              <a:t>These activities require learners to examine a complete solution and identify and correct errors. The activity may also invite the learner to write advice to the person who made the error. This puts the learner in a critical, advisory role. Often the errors that are exhibited are symptomatic of common misconceptions. In correcting these, therefore, learners have to confront and comment on alternative ways of thinking. In the example below, four GCSE learners (Harriet, Andy, Sara and Dan) are discussing a common percentages misconception.</a:t>
            </a:r>
          </a:p>
          <a:p>
            <a:r>
              <a:rPr lang="en-GB" dirty="0"/>
              <a:t>Example from Standards Unit Box </a:t>
            </a:r>
            <a:r>
              <a:rPr lang="en-GB" dirty="0">
                <a:hlinkClick r:id="rId3"/>
              </a:rPr>
              <a:t>https://www.stem.org.uk/elibrary/collection/2933</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2326875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Visit </a:t>
            </a:r>
            <a:r>
              <a:rPr lang="en-GB" dirty="0">
                <a:hlinkClick r:id="rId3"/>
              </a:rPr>
              <a:t>https://www.desmos.com/calculator</a:t>
            </a:r>
            <a:endParaRPr lang="en-GB" dirty="0"/>
          </a:p>
          <a:p>
            <a:r>
              <a:rPr lang="en-GB" dirty="0"/>
              <a:t>To support learners and your teaching with graphs</a:t>
            </a:r>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2073210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 ‘classic mistakes’ ideas </a:t>
            </a:r>
          </a:p>
        </p:txBody>
      </p:sp>
      <p:sp>
        <p:nvSpPr>
          <p:cNvPr id="4" name="Slide Number Placeholder 3"/>
          <p:cNvSpPr>
            <a:spLocks noGrp="1"/>
          </p:cNvSpPr>
          <p:nvPr>
            <p:ph type="sldNum" sz="quarter" idx="5"/>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2963952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Taken from an article</a:t>
            </a:r>
            <a:r>
              <a:rPr lang="en-GB" sz="1200" b="0" i="0" kern="1200" baseline="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Cognitive Load Theory and its application in the classroom  by Dominic</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Shibli</a:t>
            </a:r>
            <a:r>
              <a:rPr lang="en-GB" sz="1200" b="1" i="0" kern="1200" baseline="0" dirty="0">
                <a:solidFill>
                  <a:schemeClr val="tx1"/>
                </a:solidFill>
                <a:effectLst/>
                <a:latin typeface="+mn-lt"/>
                <a:ea typeface="+mn-ea"/>
                <a:cs typeface="+mn-cs"/>
              </a:rPr>
              <a:t> and Rachel </a:t>
            </a:r>
            <a:r>
              <a:rPr lang="en-GB" sz="1200" b="1" i="0" kern="1200" baseline="0">
                <a:solidFill>
                  <a:schemeClr val="tx1"/>
                </a:solidFill>
                <a:effectLst/>
                <a:latin typeface="+mn-lt"/>
                <a:ea typeface="+mn-ea"/>
                <a:cs typeface="+mn-cs"/>
              </a:rPr>
              <a:t>West link </a:t>
            </a:r>
            <a:r>
              <a:rPr lang="en-GB">
                <a:hlinkClick r:id="rId3"/>
              </a:rPr>
              <a:t>https</a:t>
            </a:r>
            <a:r>
              <a:rPr lang="en-GB" dirty="0">
                <a:hlinkClick r:id="rId3"/>
              </a:rPr>
              <a:t>://earlycareer.chartered.college/cognitive-load-theory-and-its-application-in-the-classroom-3/#:~:text=Reif%20%282010%29%20writes%20that%20if%20cognitive%20load%20is,issues%20to%20do%20with%20the%20hypothesis%20being%20unfalsifiable.</a:t>
            </a:r>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Van </a:t>
            </a:r>
            <a:r>
              <a:rPr lang="en-GB" sz="1200" b="0" i="0" kern="1200" dirty="0" err="1">
                <a:solidFill>
                  <a:schemeClr val="tx1"/>
                </a:solidFill>
                <a:effectLst/>
                <a:latin typeface="+mn-lt"/>
                <a:ea typeface="+mn-ea"/>
                <a:cs typeface="+mn-cs"/>
              </a:rPr>
              <a:t>Merriënboer</a:t>
            </a:r>
            <a:r>
              <a:rPr lang="en-GB" sz="1200" b="0" i="0" kern="1200" dirty="0">
                <a:solidFill>
                  <a:schemeClr val="tx1"/>
                </a:solidFill>
                <a:effectLst/>
                <a:latin typeface="+mn-lt"/>
                <a:ea typeface="+mn-ea"/>
                <a:cs typeface="+mn-cs"/>
              </a:rPr>
              <a:t> J, </a:t>
            </a:r>
            <a:r>
              <a:rPr lang="en-GB" sz="1200" b="0" i="0" kern="1200" dirty="0" err="1">
                <a:solidFill>
                  <a:schemeClr val="tx1"/>
                </a:solidFill>
                <a:effectLst/>
                <a:latin typeface="+mn-lt"/>
                <a:ea typeface="+mn-ea"/>
                <a:cs typeface="+mn-cs"/>
              </a:rPr>
              <a:t>Kirschner</a:t>
            </a:r>
            <a:r>
              <a:rPr lang="en-GB" sz="1200" b="0" i="0" kern="1200" dirty="0">
                <a:solidFill>
                  <a:schemeClr val="tx1"/>
                </a:solidFill>
                <a:effectLst/>
                <a:latin typeface="+mn-lt"/>
                <a:ea typeface="+mn-ea"/>
                <a:cs typeface="+mn-cs"/>
              </a:rPr>
              <a:t> P and Kester L (2003) Taking the load off a learner’s mind: Instructional design for complex learning. </a:t>
            </a:r>
            <a:r>
              <a:rPr lang="en-GB" sz="1200" b="0" i="1" kern="1200" dirty="0">
                <a:solidFill>
                  <a:schemeClr val="tx1"/>
                </a:solidFill>
                <a:effectLst/>
                <a:latin typeface="+mn-lt"/>
                <a:ea typeface="+mn-ea"/>
                <a:cs typeface="+mn-cs"/>
              </a:rPr>
              <a:t>Educational Psychologist </a:t>
            </a:r>
            <a:r>
              <a:rPr lang="en-GB" sz="1200" b="0" i="0" kern="1200" dirty="0">
                <a:solidFill>
                  <a:schemeClr val="tx1"/>
                </a:solidFill>
                <a:effectLst/>
                <a:latin typeface="+mn-lt"/>
                <a:ea typeface="+mn-ea"/>
                <a:cs typeface="+mn-cs"/>
              </a:rPr>
              <a:t>38(1): 5–13 (available. to download)</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Renkl</a:t>
            </a:r>
            <a:r>
              <a:rPr lang="en-GB" sz="1200" b="0" i="0" kern="1200" dirty="0">
                <a:solidFill>
                  <a:schemeClr val="tx1"/>
                </a:solidFill>
                <a:effectLst/>
                <a:latin typeface="+mn-lt"/>
                <a:ea typeface="+mn-ea"/>
                <a:cs typeface="+mn-cs"/>
              </a:rPr>
              <a:t> A and Atkinson R (2003) Structuring the transition from example study to problem solving in cognitive skill acquisition: A cognitive load perspective. </a:t>
            </a:r>
            <a:r>
              <a:rPr lang="en-GB" sz="1200" b="0" i="1" kern="1200" dirty="0">
                <a:solidFill>
                  <a:schemeClr val="tx1"/>
                </a:solidFill>
                <a:effectLst/>
                <a:latin typeface="+mn-lt"/>
                <a:ea typeface="+mn-ea"/>
                <a:cs typeface="+mn-cs"/>
              </a:rPr>
              <a:t>Educational Psychologist </a:t>
            </a:r>
            <a:r>
              <a:rPr lang="en-GB" sz="1200" b="0" i="0" kern="1200" dirty="0">
                <a:solidFill>
                  <a:schemeClr val="tx1"/>
                </a:solidFill>
                <a:effectLst/>
                <a:latin typeface="+mn-lt"/>
                <a:ea typeface="+mn-ea"/>
                <a:cs typeface="+mn-cs"/>
              </a:rPr>
              <a:t>38(1): 15–22. (available</a:t>
            </a:r>
            <a:r>
              <a:rPr lang="en-GB" sz="1200" b="0" i="0" kern="1200" baseline="0" dirty="0">
                <a:solidFill>
                  <a:schemeClr val="tx1"/>
                </a:solidFill>
                <a:effectLst/>
                <a:latin typeface="+mn-lt"/>
                <a:ea typeface="+mn-ea"/>
                <a:cs typeface="+mn-cs"/>
              </a:rPr>
              <a:t> to download)</a:t>
            </a:r>
            <a:endParaRPr lang="en-GB" dirty="0"/>
          </a:p>
        </p:txBody>
      </p:sp>
      <p:sp>
        <p:nvSpPr>
          <p:cNvPr id="4" name="Slide Number Placeholder 3"/>
          <p:cNvSpPr>
            <a:spLocks noGrp="1"/>
          </p:cNvSpPr>
          <p:nvPr>
            <p:ph type="sldNum" sz="quarter" idx="10"/>
          </p:nvPr>
        </p:nvSpPr>
        <p:spPr/>
        <p:txBody>
          <a:bodyPr/>
          <a:lstStyle/>
          <a:p>
            <a:fld id="{DB9FD33A-F7F2-442B-8D95-CC18B5F4DCB9}" type="slidenum">
              <a:rPr lang="en-GB" smtClean="0"/>
              <a:t>53</a:t>
            </a:fld>
            <a:endParaRPr lang="en-GB"/>
          </a:p>
        </p:txBody>
      </p:sp>
    </p:spTree>
    <p:extLst>
      <p:ext uri="{BB962C8B-B14F-4D97-AF65-F5344CB8AC3E}">
        <p14:creationId xmlns:p14="http://schemas.microsoft.com/office/powerpoint/2010/main" val="3246776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Taken from an article</a:t>
            </a:r>
            <a:r>
              <a:rPr lang="en-GB" sz="1200" b="0" i="0" kern="1200" baseline="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Cognitive Load Theory and its application in the classroom  by Dominic</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Shibli</a:t>
            </a:r>
            <a:r>
              <a:rPr lang="en-GB" sz="1200" b="1" i="0" kern="1200" baseline="0" dirty="0">
                <a:solidFill>
                  <a:schemeClr val="tx1"/>
                </a:solidFill>
                <a:effectLst/>
                <a:latin typeface="+mn-lt"/>
                <a:ea typeface="+mn-ea"/>
                <a:cs typeface="+mn-cs"/>
              </a:rPr>
              <a:t> and Rachel West </a:t>
            </a:r>
            <a:r>
              <a:rPr lang="en-GB" dirty="0">
                <a:hlinkClick r:id="rId3"/>
              </a:rPr>
              <a:t>https://earlycareer.chartered.college/cognitive-load-theory-and-its-application-in-the-classroom-3/#:~:text=Reif%20%282010%29%20writes%20that%20if%20cognitive%20load%20is,issues%20to%20do%20with%20the%20hypothesis%20being%20unfalsifiable.</a:t>
            </a:r>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Reif</a:t>
            </a:r>
            <a:r>
              <a:rPr lang="en-GB" sz="1200" b="0" i="0" kern="1200" dirty="0">
                <a:solidFill>
                  <a:schemeClr val="tx1"/>
                </a:solidFill>
                <a:effectLst/>
                <a:latin typeface="+mn-lt"/>
                <a:ea typeface="+mn-ea"/>
                <a:cs typeface="+mn-cs"/>
              </a:rPr>
              <a:t> F (2010) </a:t>
            </a:r>
            <a:r>
              <a:rPr lang="en-GB" sz="1200" b="0" i="1" kern="1200" dirty="0">
                <a:solidFill>
                  <a:schemeClr val="tx1"/>
                </a:solidFill>
                <a:effectLst/>
                <a:latin typeface="+mn-lt"/>
                <a:ea typeface="+mn-ea"/>
                <a:cs typeface="+mn-cs"/>
              </a:rPr>
              <a:t>Applying </a:t>
            </a:r>
            <a:r>
              <a:rPr lang="en-GB" sz="1200" b="1" i="1" u="none" strike="noStrike" kern="1200" dirty="0">
                <a:solidFill>
                  <a:schemeClr val="tx1"/>
                </a:solidFill>
                <a:effectLst/>
                <a:latin typeface="+mn-lt"/>
                <a:ea typeface="+mn-ea"/>
                <a:cs typeface="+mn-cs"/>
                <a:hlinkClick r:id="rId4"/>
              </a:rPr>
              <a:t>Cognitive </a:t>
            </a:r>
            <a:r>
              <a:rPr lang="en-GB" sz="1200" b="1" i="1" u="none" strike="noStrike" kern="1200" dirty="0" err="1">
                <a:solidFill>
                  <a:schemeClr val="tx1"/>
                </a:solidFill>
                <a:effectLst/>
                <a:latin typeface="+mn-lt"/>
                <a:ea typeface="+mn-ea"/>
                <a:cs typeface="+mn-cs"/>
                <a:hlinkClick r:id="rId4"/>
              </a:rPr>
              <a:t>Science</a:t>
            </a:r>
            <a:r>
              <a:rPr lang="en-GB" sz="1200" b="0" i="1" kern="1200" dirty="0" err="1">
                <a:solidFill>
                  <a:schemeClr val="tx1"/>
                </a:solidFill>
                <a:effectLst/>
                <a:latin typeface="+mn-lt"/>
                <a:ea typeface="+mn-ea"/>
                <a:cs typeface="+mn-cs"/>
              </a:rPr>
              <a:t>The</a:t>
            </a:r>
            <a:r>
              <a:rPr lang="en-GB" sz="1200" b="0" i="1" kern="1200" dirty="0">
                <a:solidFill>
                  <a:schemeClr val="tx1"/>
                </a:solidFill>
                <a:effectLst/>
                <a:latin typeface="+mn-lt"/>
                <a:ea typeface="+mn-ea"/>
                <a:cs typeface="+mn-cs"/>
              </a:rPr>
              <a:t> study of the human mind, such as the processes of thought, memory, attention and perception to Education. Thinking and Learning in Scientific and Other Complex Domains</a:t>
            </a:r>
            <a:r>
              <a:rPr lang="en-GB" sz="1200" b="0" i="0" kern="1200" dirty="0">
                <a:solidFill>
                  <a:schemeClr val="tx1"/>
                </a:solidFill>
                <a:effectLst/>
                <a:latin typeface="+mn-lt"/>
                <a:ea typeface="+mn-ea"/>
                <a:cs typeface="+mn-cs"/>
              </a:rPr>
              <a:t>. Cambridge, MA: The MIT Press</a:t>
            </a:r>
            <a:endParaRPr lang="en-GB" dirty="0"/>
          </a:p>
        </p:txBody>
      </p:sp>
      <p:sp>
        <p:nvSpPr>
          <p:cNvPr id="4" name="Slide Number Placeholder 3"/>
          <p:cNvSpPr>
            <a:spLocks noGrp="1"/>
          </p:cNvSpPr>
          <p:nvPr>
            <p:ph type="sldNum" sz="quarter" idx="10"/>
          </p:nvPr>
        </p:nvSpPr>
        <p:spPr/>
        <p:txBody>
          <a:bodyPr/>
          <a:lstStyle/>
          <a:p>
            <a:fld id="{DB9FD33A-F7F2-442B-8D95-CC18B5F4DCB9}" type="slidenum">
              <a:rPr lang="en-GB" smtClean="0"/>
              <a:t>54</a:t>
            </a:fld>
            <a:endParaRPr lang="en-GB"/>
          </a:p>
        </p:txBody>
      </p:sp>
    </p:spTree>
    <p:extLst>
      <p:ext uri="{BB962C8B-B14F-4D97-AF65-F5344CB8AC3E}">
        <p14:creationId xmlns:p14="http://schemas.microsoft.com/office/powerpoint/2010/main" val="2084703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rtlCol="0" anchor="b">
            <a:normAutofit/>
          </a:bodyPr>
          <a:lstStyle>
            <a:lvl1pPr algn="l">
              <a:lnSpc>
                <a:spcPct val="85000"/>
              </a:lnSpc>
              <a:defRPr sz="7200" baseline="0">
                <a:solidFill>
                  <a:schemeClr val="tx1"/>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261872" y="4800600"/>
            <a:ext cx="9418320" cy="1691640"/>
          </a:xfrm>
        </p:spPr>
        <p:txBody>
          <a:bodyPr rtlCol="0">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lvl1pPr>
              <a:defRPr>
                <a:solidFill>
                  <a:schemeClr val="tx1">
                    <a:lumMod val="50000"/>
                  </a:schemeClr>
                </a:solidFill>
              </a:defRPr>
            </a:lvl1pPr>
          </a:lstStyle>
          <a:p>
            <a:pPr rtl="0"/>
            <a:fld id="{5BD8C97F-E21D-4A2A-B50E-4B7BD093DFEA}" type="datetime1">
              <a:rPr lang="en-GB" noProof="0" smtClean="0"/>
              <a:t>20/10/2021</a:t>
            </a:fld>
            <a:endParaRPr lang="en-GB" noProof="0"/>
          </a:p>
        </p:txBody>
      </p:sp>
      <p:sp>
        <p:nvSpPr>
          <p:cNvPr id="5" name="Footer Placeholder 4"/>
          <p:cNvSpPr>
            <a:spLocks noGrp="1"/>
          </p:cNvSpPr>
          <p:nvPr>
            <p:ph type="ftr" sz="quarter" idx="11"/>
          </p:nvPr>
        </p:nvSpPr>
        <p:spPr/>
        <p:txBody>
          <a:bodyPr rtlCol="0"/>
          <a:lstStyle>
            <a:lvl1pPr>
              <a:defRPr>
                <a:solidFill>
                  <a:schemeClr val="tx1">
                    <a:lumMod val="65000"/>
                  </a:schemeClr>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1">
                    <a:lumMod val="65000"/>
                  </a:schemeClr>
                </a:solidFill>
              </a:defRPr>
            </a:lvl1pPr>
          </a:lstStyle>
          <a:p>
            <a:pPr rtl="0"/>
            <a:fld id="{4FAB73BC-B049-4115-A692-8D63A059BFB8}" type="slidenum">
              <a:rPr lang="en-GB" noProof="0" smtClean="0"/>
              <a:pPr rtl="0"/>
              <a:t>‹#›</a:t>
            </a:fld>
            <a:endParaRPr lang="en-GB" noProof="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79557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5FA20B37-314E-425A-B38A-19BA42C40A80}" type="datetime1">
              <a:rPr lang="en-GB" noProof="0" smtClean="0"/>
              <a:t>20/10/2021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82488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rtlCol="0" anchor="b">
            <a:normAutofit/>
          </a:bodyPr>
          <a:lstStyle>
            <a:lvl1pPr>
              <a:lnSpc>
                <a:spcPct val="85000"/>
              </a:lnSpc>
              <a:defRPr sz="7200" b="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4800600"/>
            <a:ext cx="9418320" cy="1691640"/>
          </a:xfrm>
        </p:spPr>
        <p:txBody>
          <a:bodyPr rtlCol="0"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04F70861-393D-481E-B8BD-7571494059DA}" type="datetime1">
              <a:rPr lang="en-GB" noProof="0" smtClean="0"/>
              <a:t>20/10/2021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96085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261872"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26480"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9331E087-86EC-4E74-91E9-A5F67F0180FA}" type="datetime1">
              <a:rPr lang="en-GB" noProof="0" smtClean="0"/>
              <a:t>20/10/2021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7133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1713655"/>
            <a:ext cx="4480560" cy="731520"/>
          </a:xfrm>
        </p:spPr>
        <p:txBody>
          <a:bodyPr rtlCol="0"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61872"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126480" y="1713655"/>
            <a:ext cx="4480560" cy="731520"/>
          </a:xfrm>
        </p:spPr>
        <p:txBody>
          <a:bodyPr rtlCol="0"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noProof="0"/>
              <a:t>Click to edit Master text styles</a:t>
            </a:r>
          </a:p>
        </p:txBody>
      </p:sp>
      <p:sp>
        <p:nvSpPr>
          <p:cNvPr id="6" name="Content Placeholder 5"/>
          <p:cNvSpPr>
            <a:spLocks noGrp="1"/>
          </p:cNvSpPr>
          <p:nvPr>
            <p:ph sz="quarter" idx="4"/>
          </p:nvPr>
        </p:nvSpPr>
        <p:spPr>
          <a:xfrm>
            <a:off x="6126480"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1C27AC85-2739-43CE-A522-E36E555D332A}" type="datetime1">
              <a:rPr lang="en-GB" noProof="0" smtClean="0"/>
              <a:t>20/10/2021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40025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52C03370-CEEF-425B-B3BF-60A49F0E40D1}" type="datetime1">
              <a:rPr lang="en-GB" noProof="0" smtClean="0"/>
              <a:t>20/10/2021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026976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457AFB3-43FA-4464-B11B-9E38ECCBCE3E}" type="datetime1">
              <a:rPr lang="en-GB" noProof="0" smtClean="0"/>
              <a:t>20/10/2021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909406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rtlCol="0" anchor="b">
            <a:normAutofit/>
          </a:bodyPr>
          <a:lstStyle>
            <a:lvl1pPr>
              <a:defRPr sz="3200" b="0" baseline="0"/>
            </a:lvl1pPr>
          </a:lstStyle>
          <a:p>
            <a:pPr rtl="0"/>
            <a:r>
              <a:rPr lang="en-US" noProof="0"/>
              <a:t>Click to edit Master title style</a:t>
            </a:r>
            <a:endParaRPr lang="en-GB" noProof="0"/>
          </a:p>
        </p:txBody>
      </p:sp>
      <p:sp>
        <p:nvSpPr>
          <p:cNvPr id="3" name="Content Placeholder 2"/>
          <p:cNvSpPr>
            <a:spLocks noGrp="1"/>
          </p:cNvSpPr>
          <p:nvPr>
            <p:ph idx="1"/>
          </p:nvPr>
        </p:nvSpPr>
        <p:spPr>
          <a:xfrm>
            <a:off x="4504267" y="685800"/>
            <a:ext cx="6079066" cy="548640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841248" y="2099734"/>
            <a:ext cx="3200400" cy="3810001"/>
          </a:xfrm>
        </p:spPr>
        <p:txBody>
          <a:bodyPr rtlCol="0">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1F66BB99-2663-430C-84C4-89422A7CFA22}" type="datetime1">
              <a:rPr lang="en-GB" noProof="0" smtClean="0"/>
              <a:t>20/10/2021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540714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rtlCol="0" anchor="b">
            <a:normAutofit/>
          </a:bodyPr>
          <a:lstStyle>
            <a:lvl1pPr>
              <a:defRPr sz="2800" b="0">
                <a:solidFill>
                  <a:schemeClr val="bg1"/>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0" y="0"/>
            <a:ext cx="11292840" cy="5128923"/>
          </a:xfrm>
          <a:solidFill>
            <a:schemeClr val="accent1"/>
          </a:solidFill>
        </p:spPr>
        <p:txBody>
          <a:bodyPr rtlCol="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914400" y="6108589"/>
            <a:ext cx="9982200" cy="597011"/>
          </a:xfrm>
        </p:spPr>
        <p:txBody>
          <a:bodyPr rtlCol="0">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8FB56308-5DB2-4686-97A7-4CB6EB24D1A1}" type="datetime1">
              <a:rPr lang="en-GB" noProof="0" smtClean="0"/>
              <a:t>20/10/2021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221099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F51523E5-C04F-413E-ABC2-287657286513}" type="datetime1">
              <a:rPr lang="en-GB" noProof="0" smtClean="0"/>
              <a:t>20/10/2021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242774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762000" y="381000"/>
            <a:ext cx="7734300" cy="5897562"/>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9238EBCF-3BA5-4B80-A535-F2BC8808F703}" type="datetime1">
              <a:rPr lang="en-GB" noProof="0" smtClean="0"/>
              <a:t>20/10/2021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053620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19BE6-F740-43F1-AA47-EF4B86E8F7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A2C6EC-F696-48A5-AC35-C89A2A713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7CB92C-A721-4E11-9DDE-BE7C5DD41924}"/>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5" name="Footer Placeholder 4">
            <a:extLst>
              <a:ext uri="{FF2B5EF4-FFF2-40B4-BE49-F238E27FC236}">
                <a16:creationId xmlns:a16="http://schemas.microsoft.com/office/drawing/2014/main" id="{58622B8A-EC5C-4E2F-8732-77B26A212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EBAEF-83DB-4228-8049-C0C4CC123290}"/>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75387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10128-E023-470F-907A-663DDB5E2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813AB-7CA0-4EDB-84F8-D6FED01B69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E6D54-7FA9-4B42-95B3-C46AAC7403CE}"/>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5" name="Footer Placeholder 4">
            <a:extLst>
              <a:ext uri="{FF2B5EF4-FFF2-40B4-BE49-F238E27FC236}">
                <a16:creationId xmlns:a16="http://schemas.microsoft.com/office/drawing/2014/main" id="{C8DA6106-50A8-4748-8038-3C98D5746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B888D-0C8C-43C9-8AEB-8DBFA1D102B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37456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B7D6-C3AF-4E57-B1DE-15E3B35B79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D9E1AE-18FC-4D8C-B23D-8838E8B12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23743A-4711-45D3-8271-8B5A1A1C4E67}"/>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5" name="Footer Placeholder 4">
            <a:extLst>
              <a:ext uri="{FF2B5EF4-FFF2-40B4-BE49-F238E27FC236}">
                <a16:creationId xmlns:a16="http://schemas.microsoft.com/office/drawing/2014/main" id="{C9E3AC68-7E2D-4B72-B92A-E81149BF7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B1C544-A420-4C4E-B020-FDBC3ABC237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159783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0DA1-F555-4007-B687-CCBD38A31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1986C2-8F1D-4CEA-AFC9-93C0455080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B45FFD-649E-451C-BFB0-E2FF31B6A4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D69B73-BE6D-48EF-A61A-59292570BBD5}"/>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6" name="Footer Placeholder 5">
            <a:extLst>
              <a:ext uri="{FF2B5EF4-FFF2-40B4-BE49-F238E27FC236}">
                <a16:creationId xmlns:a16="http://schemas.microsoft.com/office/drawing/2014/main" id="{C63C945A-85F3-4DFA-BD28-E2D1D16480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CD252F-7ACA-41AF-A7FB-F3F0E767A1B7}"/>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94925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4CB1-B842-4091-BD1B-BE9DF1046F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E17C6-8F4E-4F9D-9A05-9691495CB4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B8D2B9-B1C9-4ED8-AC2F-7A117D8FDA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0AFEF-3750-445F-9B50-C94EA18F14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0AE88B-27F7-4DE6-A5DC-F84BB37251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786E12-F283-4766-9DFA-2DE18153FF48}"/>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8" name="Footer Placeholder 7">
            <a:extLst>
              <a:ext uri="{FF2B5EF4-FFF2-40B4-BE49-F238E27FC236}">
                <a16:creationId xmlns:a16="http://schemas.microsoft.com/office/drawing/2014/main" id="{8666CADC-4867-4DBF-BD94-E4CCD59B60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C280E6-857B-469A-AD6E-E7ABE292957B}"/>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2169952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6CD4-035C-4C17-A297-A662A55903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2238D-4979-4331-AA62-BBC452B29132}"/>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4" name="Footer Placeholder 3">
            <a:extLst>
              <a:ext uri="{FF2B5EF4-FFF2-40B4-BE49-F238E27FC236}">
                <a16:creationId xmlns:a16="http://schemas.microsoft.com/office/drawing/2014/main" id="{425C2E94-286A-4B0A-80E0-DDBA9DA652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661191-2F68-4C00-9682-628C56C8FA0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655615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B5635-E785-4821-B9F5-3AC842EA7CAC}"/>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3" name="Footer Placeholder 2">
            <a:extLst>
              <a:ext uri="{FF2B5EF4-FFF2-40B4-BE49-F238E27FC236}">
                <a16:creationId xmlns:a16="http://schemas.microsoft.com/office/drawing/2014/main" id="{CCAF41F0-4160-4285-9E73-72F0EF9BCC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A8C453-CC8D-4AC4-AAA1-64AD2455DBE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815087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F6C7A-51DE-40E2-B201-AADB21CD1D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22BC36-2984-4073-85C9-F3607D08B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9EB49-6877-4514-9273-95D6FC047C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27F0E7-B243-4178-93E1-FA61ABC5C159}"/>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6" name="Footer Placeholder 5">
            <a:extLst>
              <a:ext uri="{FF2B5EF4-FFF2-40B4-BE49-F238E27FC236}">
                <a16:creationId xmlns:a16="http://schemas.microsoft.com/office/drawing/2014/main" id="{DFFB0359-E781-435A-8B11-03BABF618E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AFBDB-0EBD-444D-A823-093BFDE69825}"/>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74208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D60A-248D-4A2E-850D-A81C7412BB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14E1B1-1A19-406F-8B8D-BBC31662CC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7F80CC-BCF2-45B1-9474-AE044A742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BC36F9-EA41-4F68-A1F6-F9FAF66DC204}"/>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6" name="Footer Placeholder 5">
            <a:extLst>
              <a:ext uri="{FF2B5EF4-FFF2-40B4-BE49-F238E27FC236}">
                <a16:creationId xmlns:a16="http://schemas.microsoft.com/office/drawing/2014/main" id="{478A4F44-63F9-48E3-8D51-3A17FF8CA5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5140F-F039-4CBE-A85F-4F5BC0BD7F41}"/>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91990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1C9-EC9C-4F01-8FE4-A0F80F6037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42F560-B131-4662-84A1-214FC760D3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8BC88-869B-4AFB-BDCD-F44E786E09B7}"/>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5" name="Footer Placeholder 4">
            <a:extLst>
              <a:ext uri="{FF2B5EF4-FFF2-40B4-BE49-F238E27FC236}">
                <a16:creationId xmlns:a16="http://schemas.microsoft.com/office/drawing/2014/main" id="{14805803-B631-4986-9762-12A39C99A5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16C9E-9B87-49A6-A941-5E055D21D61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4154564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7309C-9F2B-4530-9F43-A9AE9A14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3D5B2-4735-4FCD-8501-45BFB6788E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E5898-9F6B-4575-829C-E52E0841B133}"/>
              </a:ext>
            </a:extLst>
          </p:cNvPr>
          <p:cNvSpPr>
            <a:spLocks noGrp="1"/>
          </p:cNvSpPr>
          <p:nvPr>
            <p:ph type="dt" sz="half" idx="10"/>
          </p:nvPr>
        </p:nvSpPr>
        <p:spPr/>
        <p:txBody>
          <a:bodyPr/>
          <a:lstStyle/>
          <a:p>
            <a:fld id="{7A9FE4F3-A0D7-4DCD-9A80-E02B7A0DE671}" type="datetimeFigureOut">
              <a:rPr lang="en-GB" smtClean="0"/>
              <a:t>20/10/2021</a:t>
            </a:fld>
            <a:endParaRPr lang="en-GB"/>
          </a:p>
        </p:txBody>
      </p:sp>
      <p:sp>
        <p:nvSpPr>
          <p:cNvPr id="5" name="Footer Placeholder 4">
            <a:extLst>
              <a:ext uri="{FF2B5EF4-FFF2-40B4-BE49-F238E27FC236}">
                <a16:creationId xmlns:a16="http://schemas.microsoft.com/office/drawing/2014/main" id="{6B017619-8C65-45F9-861E-F6D57C535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6CEA3-4B78-46AB-9ED0-7AED1705237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017681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142435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411296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10/20/2021</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237984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88622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611377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10/20/2021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80694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10/20/2021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307226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8092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8341513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296735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1458128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4668821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1" y="447188"/>
            <a:ext cx="10571999"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3" y="2222287"/>
            <a:ext cx="10554575"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solidFill>
                  <a:prstClr val="white"/>
                </a:solidFill>
              </a:rPr>
              <a:pPr/>
              <a:t>10/20/2021</a:t>
            </a:fld>
            <a:endParaRPr lang="en-US" dirty="0">
              <a:solidFill>
                <a:prstClr val="white"/>
              </a:solidFill>
            </a:endParaRPr>
          </a:p>
        </p:txBody>
      </p:sp>
      <p:sp>
        <p:nvSpPr>
          <p:cNvPr id="5" name="Footer Placeholder 4"/>
          <p:cNvSpPr>
            <a:spLocks noGrp="1"/>
          </p:cNvSpPr>
          <p:nvPr>
            <p:ph type="ftr" sz="quarter" idx="11"/>
          </p:nvPr>
        </p:nvSpPr>
        <p:spPr/>
        <p:txBody>
          <a:bodyPr/>
          <a:lstStyle/>
          <a:p>
            <a:endParaRPr lang="en-US" dirty="0">
              <a:solidFill>
                <a:prstClr val="white"/>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8664B0"/>
                </a:solidFill>
              </a:rPr>
              <a:pPr/>
              <a:t>‹#›</a:t>
            </a:fld>
            <a:endParaRPr lang="en-US" dirty="0">
              <a:solidFill>
                <a:srgbClr val="8664B0"/>
              </a:solidFill>
            </a:endParaRPr>
          </a:p>
        </p:txBody>
      </p:sp>
    </p:spTree>
    <p:extLst>
      <p:ext uri="{BB962C8B-B14F-4D97-AF65-F5344CB8AC3E}">
        <p14:creationId xmlns:p14="http://schemas.microsoft.com/office/powerpoint/2010/main" val="16311094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E541-BADA-6145-B755-C69E3C6EFB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97FA2B3-86DD-F442-A990-AE90BD2BA8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26281E-9ABF-A34F-886C-F6722505BC31}"/>
              </a:ext>
            </a:extLst>
          </p:cNvPr>
          <p:cNvSpPr>
            <a:spLocks noGrp="1"/>
          </p:cNvSpPr>
          <p:nvPr>
            <p:ph type="dt" sz="half" idx="10"/>
          </p:nvPr>
        </p:nvSpPr>
        <p:spPr/>
        <p:txBody>
          <a:bodyPr/>
          <a:lstStyle/>
          <a:p>
            <a:fld id="{3A750590-9F9A-443B-9295-A3931D8194B1}" type="datetime1">
              <a:rPr lang="en-US" smtClean="0"/>
              <a:t>10/20/2021</a:t>
            </a:fld>
            <a:endParaRPr lang="en-US"/>
          </a:p>
        </p:txBody>
      </p:sp>
      <p:sp>
        <p:nvSpPr>
          <p:cNvPr id="5" name="Footer Placeholder 4">
            <a:extLst>
              <a:ext uri="{FF2B5EF4-FFF2-40B4-BE49-F238E27FC236}">
                <a16:creationId xmlns:a16="http://schemas.microsoft.com/office/drawing/2014/main" id="{E849DBD6-1646-C34B-B35D-B921246609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1C31EF-5E55-E745-AE82-1BC5633C96D7}"/>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429482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525EA-F404-174E-AA3F-B41E4F2221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E3817E-8A39-AB4F-A8CF-6288108F16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99FB55-E7B2-8245-B073-D9F33E92D940}"/>
              </a:ext>
            </a:extLst>
          </p:cNvPr>
          <p:cNvSpPr>
            <a:spLocks noGrp="1"/>
          </p:cNvSpPr>
          <p:nvPr>
            <p:ph type="dt" sz="half" idx="10"/>
          </p:nvPr>
        </p:nvSpPr>
        <p:spPr/>
        <p:txBody>
          <a:bodyPr/>
          <a:lstStyle/>
          <a:p>
            <a:fld id="{3B75B4BE-627A-4EC1-99E1-6F1AA97AB802}" type="datetime1">
              <a:rPr lang="en-US" smtClean="0"/>
              <a:t>10/20/2021</a:t>
            </a:fld>
            <a:endParaRPr lang="en-US"/>
          </a:p>
        </p:txBody>
      </p:sp>
      <p:sp>
        <p:nvSpPr>
          <p:cNvPr id="5" name="Footer Placeholder 4">
            <a:extLst>
              <a:ext uri="{FF2B5EF4-FFF2-40B4-BE49-F238E27FC236}">
                <a16:creationId xmlns:a16="http://schemas.microsoft.com/office/drawing/2014/main" id="{30F428E0-68D6-8D47-8D67-EFC4D0DC03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06981C-4338-3744-991D-9146D44E6D20}"/>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710533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3B67C-ADDB-1948-971F-D15A836044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567C4E5-2331-F541-8304-7C0337DDFA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5A61735-0040-7D49-AC7C-AC4DCCC224C7}"/>
              </a:ext>
            </a:extLst>
          </p:cNvPr>
          <p:cNvSpPr>
            <a:spLocks noGrp="1"/>
          </p:cNvSpPr>
          <p:nvPr>
            <p:ph type="dt" sz="half" idx="10"/>
          </p:nvPr>
        </p:nvSpPr>
        <p:spPr/>
        <p:txBody>
          <a:bodyPr/>
          <a:lstStyle/>
          <a:p>
            <a:fld id="{78BFACF8-E63D-4673-A128-83547867BB7A}" type="datetime1">
              <a:rPr lang="en-US" smtClean="0"/>
              <a:t>10/20/2021</a:t>
            </a:fld>
            <a:endParaRPr lang="en-US"/>
          </a:p>
        </p:txBody>
      </p:sp>
      <p:sp>
        <p:nvSpPr>
          <p:cNvPr id="5" name="Footer Placeholder 4">
            <a:extLst>
              <a:ext uri="{FF2B5EF4-FFF2-40B4-BE49-F238E27FC236}">
                <a16:creationId xmlns:a16="http://schemas.microsoft.com/office/drawing/2014/main" id="{2FB5444E-BDFC-5C4B-874A-9F0D1DC735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8E2DC9-901F-FA40-9158-EEE6FF0B6B3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6437734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ABC9-2D78-994E-958B-EF2EDF0D21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CA1A59-0B39-8242-A115-CD8258D311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FB6B5E-F3D8-7D47-8EF3-E74540BA80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17AC98-5F9E-7940-A062-35E23CA93836}"/>
              </a:ext>
            </a:extLst>
          </p:cNvPr>
          <p:cNvSpPr>
            <a:spLocks noGrp="1"/>
          </p:cNvSpPr>
          <p:nvPr>
            <p:ph type="dt" sz="half" idx="10"/>
          </p:nvPr>
        </p:nvSpPr>
        <p:spPr/>
        <p:txBody>
          <a:bodyPr/>
          <a:lstStyle/>
          <a:p>
            <a:fld id="{15BED6AC-4FBA-40BD-BE75-20DB64DA4BAD}" type="datetime1">
              <a:rPr lang="en-US" smtClean="0"/>
              <a:t>10/20/2021</a:t>
            </a:fld>
            <a:endParaRPr lang="en-US"/>
          </a:p>
        </p:txBody>
      </p:sp>
      <p:sp>
        <p:nvSpPr>
          <p:cNvPr id="6" name="Footer Placeholder 5">
            <a:extLst>
              <a:ext uri="{FF2B5EF4-FFF2-40B4-BE49-F238E27FC236}">
                <a16:creationId xmlns:a16="http://schemas.microsoft.com/office/drawing/2014/main" id="{AB04B9D7-7F37-3A4A-A654-33D84AA490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A9576E-3F9D-314D-9A18-94CB0D022148}"/>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086937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82A8B-D2CF-EB4F-94A9-FC9D52704EC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9B12AC-F6D9-3240-97F7-0229FBF588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21FE0D-89F5-DA40-8D40-D5F15D0477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200A713-8D93-3D41-BB3A-B86F082801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F2D4AB-CA9B-8342-AFF2-F0447F86AEF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9324772-749E-1144-B51C-053388FB9960}"/>
              </a:ext>
            </a:extLst>
          </p:cNvPr>
          <p:cNvSpPr>
            <a:spLocks noGrp="1"/>
          </p:cNvSpPr>
          <p:nvPr>
            <p:ph type="dt" sz="half" idx="10"/>
          </p:nvPr>
        </p:nvSpPr>
        <p:spPr/>
        <p:txBody>
          <a:bodyPr/>
          <a:lstStyle/>
          <a:p>
            <a:fld id="{3F933C87-D201-458A-93C0-8EDD9AC92D93}" type="datetime1">
              <a:rPr lang="en-US" smtClean="0"/>
              <a:t>10/20/2021</a:t>
            </a:fld>
            <a:endParaRPr lang="en-US"/>
          </a:p>
        </p:txBody>
      </p:sp>
      <p:sp>
        <p:nvSpPr>
          <p:cNvPr id="8" name="Footer Placeholder 7">
            <a:extLst>
              <a:ext uri="{FF2B5EF4-FFF2-40B4-BE49-F238E27FC236}">
                <a16:creationId xmlns:a16="http://schemas.microsoft.com/office/drawing/2014/main" id="{E3C41A17-2364-7949-B16E-55F77606EC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B9FD81-DF64-544F-B7B4-FB20F5B45AC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7937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AF60-8F98-6045-BB10-8797FA34EF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508BF7-F37B-8247-B85A-A0BB5B17926D}"/>
              </a:ext>
            </a:extLst>
          </p:cNvPr>
          <p:cNvSpPr>
            <a:spLocks noGrp="1"/>
          </p:cNvSpPr>
          <p:nvPr>
            <p:ph type="dt" sz="half" idx="10"/>
          </p:nvPr>
        </p:nvSpPr>
        <p:spPr/>
        <p:txBody>
          <a:bodyPr/>
          <a:lstStyle/>
          <a:p>
            <a:fld id="{76CE6829-5A25-485A-91B1-5D6D58BB9F23}" type="datetime1">
              <a:rPr lang="en-US" smtClean="0"/>
              <a:t>10/20/2021</a:t>
            </a:fld>
            <a:endParaRPr lang="en-US"/>
          </a:p>
        </p:txBody>
      </p:sp>
      <p:sp>
        <p:nvSpPr>
          <p:cNvPr id="4" name="Footer Placeholder 3">
            <a:extLst>
              <a:ext uri="{FF2B5EF4-FFF2-40B4-BE49-F238E27FC236}">
                <a16:creationId xmlns:a16="http://schemas.microsoft.com/office/drawing/2014/main" id="{C1A435C5-89A5-8841-AF2D-2AEB141AFF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6AF3B5-B136-A84E-9D10-CE45CDEBFCE5}"/>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067457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655067-3A96-9C4F-BBEC-8C6EE6FD358F}"/>
              </a:ext>
            </a:extLst>
          </p:cNvPr>
          <p:cNvSpPr>
            <a:spLocks noGrp="1"/>
          </p:cNvSpPr>
          <p:nvPr>
            <p:ph type="dt" sz="half" idx="10"/>
          </p:nvPr>
        </p:nvSpPr>
        <p:spPr/>
        <p:txBody>
          <a:bodyPr/>
          <a:lstStyle/>
          <a:p>
            <a:fld id="{9912F5CD-23D0-4DD1-85B1-71F1825FB3EC}" type="datetime1">
              <a:rPr lang="en-US" smtClean="0"/>
              <a:t>10/20/2021</a:t>
            </a:fld>
            <a:endParaRPr lang="en-US"/>
          </a:p>
        </p:txBody>
      </p:sp>
      <p:sp>
        <p:nvSpPr>
          <p:cNvPr id="3" name="Footer Placeholder 2">
            <a:extLst>
              <a:ext uri="{FF2B5EF4-FFF2-40B4-BE49-F238E27FC236}">
                <a16:creationId xmlns:a16="http://schemas.microsoft.com/office/drawing/2014/main" id="{61E740E2-6EA4-4B47-B246-1B4CA7F6BA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D0B02C-2808-4744-8CAC-AE2523372522}"/>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0461478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F44B5-42DA-0345-AA90-2790C382B8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07C8014-C3C5-FC48-AC0A-434FF5C2B7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582FFB9-3B07-A14E-94F9-15D6E361A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AC9BD7-8D42-7142-A65B-8F8A66CC7C72}"/>
              </a:ext>
            </a:extLst>
          </p:cNvPr>
          <p:cNvSpPr>
            <a:spLocks noGrp="1"/>
          </p:cNvSpPr>
          <p:nvPr>
            <p:ph type="dt" sz="half" idx="10"/>
          </p:nvPr>
        </p:nvSpPr>
        <p:spPr/>
        <p:txBody>
          <a:bodyPr/>
          <a:lstStyle/>
          <a:p>
            <a:fld id="{38BA5035-C284-496A-B076-BA73A8FA5D8B}" type="datetime1">
              <a:rPr lang="en-US" smtClean="0"/>
              <a:t>10/20/2021</a:t>
            </a:fld>
            <a:endParaRPr lang="en-US"/>
          </a:p>
        </p:txBody>
      </p:sp>
      <p:sp>
        <p:nvSpPr>
          <p:cNvPr id="6" name="Footer Placeholder 5">
            <a:extLst>
              <a:ext uri="{FF2B5EF4-FFF2-40B4-BE49-F238E27FC236}">
                <a16:creationId xmlns:a16="http://schemas.microsoft.com/office/drawing/2014/main" id="{A98B9BBF-B9FE-F240-8943-5CE59AC6A0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7F3790-53D5-5E4C-B311-C8F96DF0A26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5548859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CC2C8-5144-DF4D-A26E-BFBD76A940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5A28185-4A58-DB4E-98A1-E73EF0EC36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32E92F-8665-F24D-B76F-705E546639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463452-3557-D843-A0A0-6583237223C3}"/>
              </a:ext>
            </a:extLst>
          </p:cNvPr>
          <p:cNvSpPr>
            <a:spLocks noGrp="1"/>
          </p:cNvSpPr>
          <p:nvPr>
            <p:ph type="dt" sz="half" idx="10"/>
          </p:nvPr>
        </p:nvSpPr>
        <p:spPr/>
        <p:txBody>
          <a:bodyPr/>
          <a:lstStyle/>
          <a:p>
            <a:fld id="{B40EB420-1875-490A-8C4B-7AAB939FBE08}" type="datetime1">
              <a:rPr lang="en-US" smtClean="0"/>
              <a:t>10/20/2021</a:t>
            </a:fld>
            <a:endParaRPr lang="en-US"/>
          </a:p>
        </p:txBody>
      </p:sp>
      <p:sp>
        <p:nvSpPr>
          <p:cNvPr id="6" name="Footer Placeholder 5">
            <a:extLst>
              <a:ext uri="{FF2B5EF4-FFF2-40B4-BE49-F238E27FC236}">
                <a16:creationId xmlns:a16="http://schemas.microsoft.com/office/drawing/2014/main" id="{5A8E21C7-D66F-5A43-827F-0E029666A0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40F97A-252A-2E4A-A8CC-9F18F1C628E3}"/>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9078076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45D49-315E-0646-B591-0A2A14BDB4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82C6F0-F3C0-FE47-8367-7B749F9358B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620F19-B513-BE4B-88D3-51E460ED7181}"/>
              </a:ext>
            </a:extLst>
          </p:cNvPr>
          <p:cNvSpPr>
            <a:spLocks noGrp="1"/>
          </p:cNvSpPr>
          <p:nvPr>
            <p:ph type="dt" sz="half" idx="10"/>
          </p:nvPr>
        </p:nvSpPr>
        <p:spPr/>
        <p:txBody>
          <a:bodyPr/>
          <a:lstStyle/>
          <a:p>
            <a:fld id="{1F96F347-1B2F-4097-AEB5-4A26FB45D67A}" type="datetime1">
              <a:rPr lang="en-US" smtClean="0"/>
              <a:t>10/20/2021</a:t>
            </a:fld>
            <a:endParaRPr lang="en-US"/>
          </a:p>
        </p:txBody>
      </p:sp>
      <p:sp>
        <p:nvSpPr>
          <p:cNvPr id="5" name="Footer Placeholder 4">
            <a:extLst>
              <a:ext uri="{FF2B5EF4-FFF2-40B4-BE49-F238E27FC236}">
                <a16:creationId xmlns:a16="http://schemas.microsoft.com/office/drawing/2014/main" id="{E4CCB3E8-BDB2-304E-90B2-62C45B67DF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97523F-8544-164B-B011-5D29D474C1DB}"/>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792298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1933C-80B8-2140-92DD-E16A944C6E8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619F7B-4175-4343-B1E0-EB139016EA3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02E46A-A344-8A4D-9CFE-DF2974489F68}"/>
              </a:ext>
            </a:extLst>
          </p:cNvPr>
          <p:cNvSpPr>
            <a:spLocks noGrp="1"/>
          </p:cNvSpPr>
          <p:nvPr>
            <p:ph type="dt" sz="half" idx="10"/>
          </p:nvPr>
        </p:nvSpPr>
        <p:spPr/>
        <p:txBody>
          <a:bodyPr/>
          <a:lstStyle/>
          <a:p>
            <a:fld id="{8CC1DEE0-34E5-4E0F-BEC1-4B8835F82CD1}" type="datetime1">
              <a:rPr lang="en-US" smtClean="0"/>
              <a:t>10/20/2021</a:t>
            </a:fld>
            <a:endParaRPr lang="en-US"/>
          </a:p>
        </p:txBody>
      </p:sp>
      <p:sp>
        <p:nvSpPr>
          <p:cNvPr id="5" name="Footer Placeholder 4">
            <a:extLst>
              <a:ext uri="{FF2B5EF4-FFF2-40B4-BE49-F238E27FC236}">
                <a16:creationId xmlns:a16="http://schemas.microsoft.com/office/drawing/2014/main" id="{878447CD-BFD9-8F4A-ABB3-8B1E872B80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9067AA-C197-E347-A7A2-8B39E567447C}"/>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5485148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46193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08721940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253610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55291404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20847533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7605833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7638437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55783776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31998493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7612382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958482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20/10/2021</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4708307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3261911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53160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16759267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70F276-1833-4A75-9C1D-A56E2295A68D}"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128731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70F276-1833-4A75-9C1D-A56E2295A68D}" type="datetimeFigureOut">
              <a:rPr lang="en-US" smtClean="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9452454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70F276-1833-4A75-9C1D-A56E2295A68D}" type="datetimeFigureOut">
              <a:rPr lang="en-US" smtClean="0"/>
              <a:t>10/20/2021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79273333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70F276-1833-4A75-9C1D-A56E2295A68D}" type="datetimeFigureOut">
              <a:rPr lang="en-US" smtClean="0"/>
              <a:t>10/20/2021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79905097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A70F276-1833-4A75-9C1D-A56E2295A68D}" type="datetimeFigureOut">
              <a:rPr lang="en-US" smtClean="0"/>
              <a:t>10/20/2021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46813877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A70F276-1833-4A75-9C1D-A56E2295A68D}" type="datetimeFigureOut">
              <a:rPr lang="en-US" smtClean="0"/>
              <a:t>10/20/2021</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8844951-7827-47D4-8276-7DDE1FA7D85A}" type="slidenum">
              <a:rPr lang="en-US" smtClean="0"/>
              <a:t>‹#›</a:t>
            </a:fld>
            <a:endParaRPr lang="en-US"/>
          </a:p>
        </p:txBody>
      </p:sp>
    </p:spTree>
    <p:extLst>
      <p:ext uri="{BB962C8B-B14F-4D97-AF65-F5344CB8AC3E}">
        <p14:creationId xmlns:p14="http://schemas.microsoft.com/office/powerpoint/2010/main" val="357835336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8892330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3182998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2125926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75990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theme" Target="../theme/theme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theme" Target="../theme/theme6.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pPr rtl="0"/>
            <a:fld id="{8BF361F9-78BE-463C-A810-00DC3E82C673}" type="datetime1">
              <a:rPr lang="en-GB" noProof="0" smtClean="0"/>
              <a:t>20/10/2021</a:t>
            </a:fld>
            <a:endParaRPr lang="en-GB" noProof="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pPr rtl="0"/>
            <a:endParaRPr lang="en-GB" noProof="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pPr rtl="0"/>
            <a:fld id="{4FAB73BC-B049-4115-A692-8D63A059BFB8}" type="slidenum">
              <a:rPr lang="en-GB" noProof="0" smtClean="0"/>
              <a:pPr rtl="0"/>
              <a:t>‹#›</a:t>
            </a:fld>
            <a:endParaRPr lang="en-GB" noProof="0"/>
          </a:p>
        </p:txBody>
      </p:sp>
    </p:spTree>
    <p:extLst>
      <p:ext uri="{BB962C8B-B14F-4D97-AF65-F5344CB8AC3E}">
        <p14:creationId xmlns:p14="http://schemas.microsoft.com/office/powerpoint/2010/main" val="2292077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843" r:id="rId10"/>
    <p:sldLayoutId id="2147483844"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2BE41-081B-494B-AD2F-A7CCC42947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E88F-68FD-4BE3-A939-5985907453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5868EA-42A1-45F1-9F0A-7048F9F1E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9FE4F3-A0D7-4DCD-9A80-E02B7A0DE671}" type="datetimeFigureOut">
              <a:rPr lang="en-GB" smtClean="0"/>
              <a:t>20/10/2021</a:t>
            </a:fld>
            <a:endParaRPr lang="en-GB"/>
          </a:p>
        </p:txBody>
      </p:sp>
      <p:sp>
        <p:nvSpPr>
          <p:cNvPr id="5" name="Footer Placeholder 4">
            <a:extLst>
              <a:ext uri="{FF2B5EF4-FFF2-40B4-BE49-F238E27FC236}">
                <a16:creationId xmlns:a16="http://schemas.microsoft.com/office/drawing/2014/main" id="{52451CD6-CE69-4AE8-A20E-81632C327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CEBF9F-44A0-41D7-829C-1FD10C40D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C5829F-1813-40F9-AD49-1A7F9CC46E94}" type="slidenum">
              <a:rPr lang="en-GB" smtClean="0"/>
              <a:t>‹#›</a:t>
            </a:fld>
            <a:endParaRPr lang="en-GB"/>
          </a:p>
        </p:txBody>
      </p:sp>
    </p:spTree>
    <p:extLst>
      <p:ext uri="{BB962C8B-B14F-4D97-AF65-F5344CB8AC3E}">
        <p14:creationId xmlns:p14="http://schemas.microsoft.com/office/powerpoint/2010/main" val="3658160859"/>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683" r:id="rId11"/>
    <p:sldLayoutId id="214748388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10/20/2021</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7083537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876" r:id="rId3"/>
    <p:sldLayoutId id="2147483877" r:id="rId4"/>
    <p:sldLayoutId id="2147483878" r:id="rId5"/>
    <p:sldLayoutId id="2147483874" r:id="rId6"/>
    <p:sldLayoutId id="2147483879" r:id="rId7"/>
    <p:sldLayoutId id="2147483869" r:id="rId8"/>
    <p:sldLayoutId id="2147483870" r:id="rId9"/>
    <p:sldLayoutId id="2147483871" r:id="rId10"/>
    <p:sldLayoutId id="2147483872" r:id="rId11"/>
    <p:sldLayoutId id="21474838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718F64-844E-BF48-9F90-C6EBA97912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084F38-A5F7-A344-AD59-5701B27012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3256AC-30D1-F24E-A4BE-FD4E9D56D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359126-4846-4E88-BDD9-5585CC877E47}" type="datetime1">
              <a:rPr lang="en-US" smtClean="0"/>
              <a:t>10/20/2021</a:t>
            </a:fld>
            <a:endParaRPr lang="en-US"/>
          </a:p>
        </p:txBody>
      </p:sp>
      <p:sp>
        <p:nvSpPr>
          <p:cNvPr id="5" name="Footer Placeholder 4">
            <a:extLst>
              <a:ext uri="{FF2B5EF4-FFF2-40B4-BE49-F238E27FC236}">
                <a16:creationId xmlns:a16="http://schemas.microsoft.com/office/drawing/2014/main" id="{9E4A6032-E557-7945-B79F-E7B491B637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EB384B-FEDA-1B46-B9F6-BBEE188CBF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65766464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20/10/2021</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8138181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A70F276-1833-4A75-9C1D-A56E2295A68D}" type="datetimeFigureOut">
              <a:rPr lang="en-US" smtClean="0"/>
              <a:pPr/>
              <a:t>10/20/2021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solidFill>
                <a:srgbClr val="FFFFFF"/>
              </a:solidFill>
            </a:endParaRP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8844951-7827-47D4-8276-7DDE1FA7D85A}"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676817"/>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hyperlink" Target="https://www.youtube.com/watch?v=OEoL55VDb7E&amp;feature=youtu.be"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4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padlet.com/jessicaroberts4/38nguqiaw0h9zevj" TargetMode="External"/><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33.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5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37.xml"/><Relationship Id="rId4" Type="http://schemas.openxmlformats.org/officeDocument/2006/relationships/image" Target="../media/image45.svg"/></Relationships>
</file>

<file path=ppt/slides/_rels/slide2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6.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4.jpeg"/><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6.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3" Type="http://schemas.openxmlformats.org/officeDocument/2006/relationships/hyperlink" Target="https://www.desmos.com/calculator"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hyperlink" Target="https://classicmistake.nhost.uk/pdfs/cmallc.pdf"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53.xml"/></Relationships>
</file>

<file path=ppt/slides/_rels/slide4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60.xml"/></Relationships>
</file>

<file path=ppt/slides/_rels/slide47.xml.rels><?xml version="1.0" encoding="UTF-8" standalone="yes"?>
<Relationships xmlns="http://schemas.openxmlformats.org/package/2006/relationships"><Relationship Id="rId3" Type="http://schemas.openxmlformats.org/officeDocument/2006/relationships/hyperlink" Target="https://padlet.com/jessrobs1974/fi3qoub46g9a" TargetMode="External"/><Relationship Id="rId2" Type="http://schemas.openxmlformats.org/officeDocument/2006/relationships/image" Target="../media/image60.png"/><Relationship Id="rId1" Type="http://schemas.openxmlformats.org/officeDocument/2006/relationships/slideLayout" Target="../slideLayouts/slideLayout66.xml"/><Relationship Id="rId4" Type="http://schemas.openxmlformats.org/officeDocument/2006/relationships/hyperlink" Target="http://www.sec-ed.co.uk/"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_rels/slide4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jpeg"/><Relationship Id="rId1" Type="http://schemas.openxmlformats.org/officeDocument/2006/relationships/slideLayout" Target="../slideLayouts/slideLayout66.xml"/><Relationship Id="rId6" Type="http://schemas.openxmlformats.org/officeDocument/2006/relationships/hyperlink" Target="https://impact.chartered.college/article/shibli-cognitive-load-theory-classroom/" TargetMode="External"/><Relationship Id="rId5" Type="http://schemas.openxmlformats.org/officeDocument/2006/relationships/hyperlink" Target="https://link.springer.com/article/10.1007/s11251-009-9110-0" TargetMode="External"/><Relationship Id="rId4" Type="http://schemas.microsoft.com/office/2007/relationships/hdphoto" Target="../media/hdphoto1.wdp"/></Relationships>
</file>

<file path=ppt/slides/_rels/slide50.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6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bulbs with a yellow one standing out">
            <a:extLst>
              <a:ext uri="{FF2B5EF4-FFF2-40B4-BE49-F238E27FC236}">
                <a16:creationId xmlns:a16="http://schemas.microsoft.com/office/drawing/2014/main" id="{2C5CF469-FCDF-4CE1-8DAA-049DA12A59FF}"/>
              </a:ext>
            </a:extLst>
          </p:cNvPr>
          <p:cNvPicPr>
            <a:picLocks noChangeAspect="1"/>
          </p:cNvPicPr>
          <p:nvPr/>
        </p:nvPicPr>
        <p:blipFill rotWithShape="1">
          <a:blip r:embed="rId2"/>
          <a:srcRect r="-2" b="15603"/>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D06B58-BE97-429F-8165-2FA6A0DD1764}"/>
              </a:ext>
            </a:extLst>
          </p:cNvPr>
          <p:cNvSpPr>
            <a:spLocks noGrp="1"/>
          </p:cNvSpPr>
          <p:nvPr>
            <p:ph type="title"/>
          </p:nvPr>
        </p:nvSpPr>
        <p:spPr>
          <a:xfrm>
            <a:off x="841248" y="4199861"/>
            <a:ext cx="8856059" cy="1336826"/>
          </a:xfrm>
        </p:spPr>
        <p:txBody>
          <a:bodyPr vert="horz" lIns="91440" tIns="45720" rIns="91440" bIns="45720" rtlCol="0" anchor="b">
            <a:normAutofit/>
          </a:bodyPr>
          <a:lstStyle/>
          <a:p>
            <a:r>
              <a:rPr lang="en-US" sz="5400">
                <a:solidFill>
                  <a:srgbClr val="FFFFFF"/>
                </a:solidFill>
              </a:rPr>
              <a:t>The learning process</a:t>
            </a:r>
          </a:p>
        </p:txBody>
      </p:sp>
    </p:spTree>
    <p:extLst>
      <p:ext uri="{BB962C8B-B14F-4D97-AF65-F5344CB8AC3E}">
        <p14:creationId xmlns:p14="http://schemas.microsoft.com/office/powerpoint/2010/main" val="139412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2" name="Title 1">
            <a:extLst>
              <a:ext uri="{FF2B5EF4-FFF2-40B4-BE49-F238E27FC236}">
                <a16:creationId xmlns:a16="http://schemas.microsoft.com/office/drawing/2014/main" id="{DAE48B8D-7A59-42A4-A61B-B66E6063DD0D}"/>
              </a:ext>
            </a:extLst>
          </p:cNvPr>
          <p:cNvSpPr>
            <a:spLocks noGrp="1"/>
          </p:cNvSpPr>
          <p:nvPr>
            <p:ph type="ctrTitle"/>
          </p:nvPr>
        </p:nvSpPr>
        <p:spPr>
          <a:xfrm>
            <a:off x="6744928" y="758952"/>
            <a:ext cx="4802793" cy="4041648"/>
          </a:xfrm>
        </p:spPr>
        <p:txBody>
          <a:bodyPr rtlCol="0">
            <a:normAutofit/>
          </a:bodyPr>
          <a:lstStyle/>
          <a:p>
            <a:pPr rtl="0"/>
            <a:r>
              <a:rPr lang="en-GB"/>
              <a:t>Deepening Practice</a:t>
            </a:r>
          </a:p>
        </p:txBody>
      </p:sp>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a:solidFill>
                <a:schemeClr val="tx1">
                  <a:lumMod val="85000"/>
                </a:schemeClr>
              </a:solidFill>
            </a:endParaRPr>
          </a:p>
        </p:txBody>
      </p:sp>
      <p:pic>
        <p:nvPicPr>
          <p:cNvPr id="4" name="Picture 3">
            <a:hlinkClick r:id="rId4"/>
            <a:extLst>
              <a:ext uri="{FF2B5EF4-FFF2-40B4-BE49-F238E27FC236}">
                <a16:creationId xmlns:a16="http://schemas.microsoft.com/office/drawing/2014/main" id="{21005F1B-6617-448E-AC8B-48ABB250FCC2}"/>
              </a:ext>
            </a:extLst>
          </p:cNvPr>
          <p:cNvPicPr>
            <a:picLocks noChangeAspect="1"/>
          </p:cNvPicPr>
          <p:nvPr/>
        </p:nvPicPr>
        <p:blipFill>
          <a:blip r:embed="rId5"/>
          <a:stretch>
            <a:fillRect/>
          </a:stretch>
        </p:blipFill>
        <p:spPr>
          <a:xfrm>
            <a:off x="0" y="-10"/>
            <a:ext cx="12192000" cy="6858000"/>
          </a:xfrm>
          <a:prstGeom prst="rect">
            <a:avLst/>
          </a:prstGeom>
        </p:spPr>
      </p:pic>
    </p:spTree>
    <p:extLst>
      <p:ext uri="{BB962C8B-B14F-4D97-AF65-F5344CB8AC3E}">
        <p14:creationId xmlns:p14="http://schemas.microsoft.com/office/powerpoint/2010/main" val="360070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576580" y="1018096"/>
            <a:ext cx="4368602" cy="195684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0000"/>
          </a:bodyPr>
          <a:lstStyle/>
          <a:p>
            <a:r>
              <a:rPr lang="en-US" sz="2200" dirty="0"/>
              <a:t>Documents considered so far</a:t>
            </a:r>
          </a:p>
          <a:p>
            <a:r>
              <a:rPr lang="en-US" sz="2200" dirty="0"/>
              <a:t>1. Curriculum for Wales 2022</a:t>
            </a:r>
            <a:br>
              <a:rPr lang="en-US" sz="2200" dirty="0"/>
            </a:br>
            <a:r>
              <a:rPr lang="en-US" sz="2200" dirty="0"/>
              <a:t>2. Five proficiencies – principles of progression</a:t>
            </a:r>
            <a:endParaRPr lang="en-US" sz="2200" dirty="0">
              <a:cs typeface="Calibri Light"/>
            </a:endParaRPr>
          </a:p>
          <a:p>
            <a:r>
              <a:rPr lang="en-US" sz="2200" dirty="0"/>
              <a:t>3. </a:t>
            </a:r>
            <a:r>
              <a:rPr lang="en-US" sz="2200" dirty="0" err="1"/>
              <a:t>Programme</a:t>
            </a:r>
            <a:r>
              <a:rPr lang="en-US" sz="2200" dirty="0"/>
              <a:t> of Study for </a:t>
            </a:r>
            <a:r>
              <a:rPr lang="en-US" sz="2200" dirty="0" err="1"/>
              <a:t>Maths</a:t>
            </a:r>
            <a:r>
              <a:rPr lang="en-US" sz="2200" dirty="0"/>
              <a:t> 2008</a:t>
            </a:r>
            <a:endParaRPr lang="en-US" sz="2200" dirty="0">
              <a:cs typeface="Calibri Light" panose="020F0302020204030204"/>
            </a:endParaRPr>
          </a:p>
          <a:p>
            <a:r>
              <a:rPr lang="en-US" sz="2200" dirty="0"/>
              <a:t>4. Successful</a:t>
            </a:r>
            <a:r>
              <a:rPr lang="en-US" sz="2200" dirty="0">
                <a:ea typeface="+mj-lt"/>
                <a:cs typeface="+mj-lt"/>
              </a:rPr>
              <a:t> Futures (12PP Chapter 5)</a:t>
            </a:r>
            <a:br>
              <a:rPr lang="en-US" sz="2200" dirty="0">
                <a:ea typeface="+mj-lt"/>
                <a:cs typeface="+mj-lt"/>
              </a:rPr>
            </a:br>
            <a:r>
              <a:rPr lang="en-US" sz="2200" dirty="0">
                <a:ea typeface="+mj-lt"/>
                <a:cs typeface="+mj-lt"/>
              </a:rPr>
              <a:t>5. KS4 Schemes of work</a:t>
            </a:r>
            <a:br>
              <a:rPr lang="en-US" sz="2200" dirty="0">
                <a:ea typeface="+mj-lt"/>
                <a:cs typeface="+mj-lt"/>
              </a:rPr>
            </a:br>
            <a:endParaRPr lang="en-US" sz="2200">
              <a:ea typeface="+mj-lt"/>
              <a:cs typeface="+mj-lt"/>
            </a:endParaRPr>
          </a:p>
          <a:p>
            <a:pPr marL="457200" indent="-457200">
              <a:buFont typeface="Arial" panose="020B0604020202020204" pitchFamily="34" charset="0"/>
              <a:buChar char="•"/>
            </a:pPr>
            <a:endParaRPr lang="en-US" sz="2200" dirty="0">
              <a:cs typeface="Calibri Light"/>
            </a:endParaRPr>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C80F3EA-0F2A-4EFE-8587-14F8DA728C54}"/>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a:lnSpc>
                <a:spcPct val="90000"/>
              </a:lnSpc>
              <a:spcAft>
                <a:spcPts val="600"/>
              </a:spcAft>
            </a:pPr>
            <a:r>
              <a:rPr lang="en-US" sz="2200" dirty="0"/>
              <a:t>Discussions so far….</a:t>
            </a:r>
          </a:p>
          <a:p>
            <a:pPr marL="285750" indent="-228600">
              <a:lnSpc>
                <a:spcPct val="90000"/>
              </a:lnSpc>
              <a:spcAft>
                <a:spcPts val="600"/>
              </a:spcAft>
              <a:buFont typeface="Arial" panose="020B0604020202020204" pitchFamily="34" charset="0"/>
              <a:buChar char="•"/>
            </a:pPr>
            <a:r>
              <a:rPr lang="en-US" sz="2200" dirty="0"/>
              <a:t>Donaldson’s 12 Pedagogical Principles</a:t>
            </a:r>
          </a:p>
          <a:p>
            <a:pPr marL="285750" indent="-228600">
              <a:lnSpc>
                <a:spcPct val="90000"/>
              </a:lnSpc>
              <a:spcAft>
                <a:spcPts val="600"/>
              </a:spcAft>
              <a:buFont typeface="Arial" panose="020B0604020202020204" pitchFamily="34" charset="0"/>
              <a:buChar char="•"/>
            </a:pPr>
            <a:r>
              <a:rPr lang="en-US" sz="2200" dirty="0" err="1"/>
              <a:t>Rosenshine’s</a:t>
            </a:r>
            <a:r>
              <a:rPr lang="en-US" sz="2200" dirty="0"/>
              <a:t> Principles of instruction</a:t>
            </a:r>
          </a:p>
          <a:p>
            <a:pPr marL="285750" indent="-228600">
              <a:lnSpc>
                <a:spcPct val="90000"/>
              </a:lnSpc>
              <a:spcAft>
                <a:spcPts val="600"/>
              </a:spcAft>
              <a:buFont typeface="Arial" panose="020B0604020202020204" pitchFamily="34" charset="0"/>
              <a:buChar char="•"/>
            </a:pPr>
            <a:r>
              <a:rPr lang="en-US" sz="2200" dirty="0"/>
              <a:t>Effective questioning</a:t>
            </a:r>
          </a:p>
          <a:p>
            <a:pPr marL="285750" indent="-228600">
              <a:lnSpc>
                <a:spcPct val="90000"/>
              </a:lnSpc>
              <a:spcAft>
                <a:spcPts val="600"/>
              </a:spcAft>
              <a:buFont typeface="Arial" panose="020B0604020202020204" pitchFamily="34" charset="0"/>
              <a:buChar char="•"/>
            </a:pPr>
            <a:r>
              <a:rPr lang="en-US" sz="2200" dirty="0"/>
              <a:t>Formative Assessment </a:t>
            </a:r>
          </a:p>
          <a:p>
            <a:pPr marL="285750" indent="-228600">
              <a:lnSpc>
                <a:spcPct val="90000"/>
              </a:lnSpc>
              <a:spcAft>
                <a:spcPts val="600"/>
              </a:spcAft>
              <a:buFont typeface="Arial" panose="020B0604020202020204" pitchFamily="34" charset="0"/>
              <a:buChar char="•"/>
            </a:pPr>
            <a:r>
              <a:rPr lang="en-US" sz="2200" dirty="0"/>
              <a:t>Deeper Thinking </a:t>
            </a:r>
            <a:r>
              <a:rPr lang="en-US" sz="2200" dirty="0" err="1"/>
              <a:t>Maths</a:t>
            </a:r>
            <a:r>
              <a:rPr lang="en-US" sz="2200" dirty="0"/>
              <a:t>/probing questions</a:t>
            </a:r>
          </a:p>
          <a:p>
            <a:pPr marL="285750" indent="-228600">
              <a:lnSpc>
                <a:spcPct val="90000"/>
              </a:lnSpc>
              <a:spcAft>
                <a:spcPts val="600"/>
              </a:spcAft>
              <a:buFont typeface="Arial" panose="020B0604020202020204" pitchFamily="34" charset="0"/>
              <a:buChar char="•"/>
            </a:pPr>
            <a:r>
              <a:rPr lang="en-US" sz="2200" dirty="0"/>
              <a:t>Lesson planning</a:t>
            </a:r>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2"/>
          <a:srcRect l="4454" r="290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65971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C80F3EA-0F2A-4EFE-8587-14F8DA728C54}"/>
              </a:ext>
            </a:extLst>
          </p:cNvPr>
          <p:cNvSpPr txBox="1"/>
          <p:nvPr/>
        </p:nvSpPr>
        <p:spPr>
          <a:xfrm>
            <a:off x="820189" y="552263"/>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200" dirty="0"/>
              <a:t>Today’s focus….</a:t>
            </a:r>
          </a:p>
          <a:p>
            <a:pPr marL="342900" indent="-342900">
              <a:lnSpc>
                <a:spcPct val="90000"/>
              </a:lnSpc>
              <a:spcAft>
                <a:spcPts val="600"/>
              </a:spcAft>
              <a:buFont typeface="Arial" panose="020B0604020202020204" pitchFamily="34" charset="0"/>
              <a:buChar char="•"/>
            </a:pPr>
            <a:r>
              <a:rPr lang="en-US" sz="2200" dirty="0"/>
              <a:t>Assessment for Learning (</a:t>
            </a:r>
            <a:r>
              <a:rPr lang="en-US" sz="2200" dirty="0" err="1"/>
              <a:t>AfL</a:t>
            </a:r>
            <a:r>
              <a:rPr lang="en-US" sz="2200" dirty="0"/>
              <a:t>)</a:t>
            </a:r>
          </a:p>
          <a:p>
            <a:pPr marL="342900" indent="-342900">
              <a:lnSpc>
                <a:spcPct val="90000"/>
              </a:lnSpc>
              <a:spcAft>
                <a:spcPts val="600"/>
              </a:spcAft>
              <a:buFont typeface="Arial" panose="020B0604020202020204" pitchFamily="34" charset="0"/>
              <a:buChar char="•"/>
            </a:pPr>
            <a:r>
              <a:rPr lang="en-US" sz="2200" dirty="0">
                <a:cs typeface="Calibri"/>
              </a:rPr>
              <a:t>Effective Modelling</a:t>
            </a:r>
            <a:endParaRPr lang="en-US" sz="2200" dirty="0"/>
          </a:p>
          <a:p>
            <a:pPr marL="342900" indent="-342900">
              <a:lnSpc>
                <a:spcPct val="90000"/>
              </a:lnSpc>
              <a:spcAft>
                <a:spcPts val="600"/>
              </a:spcAft>
              <a:buFont typeface="Arial" panose="020B0604020202020204" pitchFamily="34" charset="0"/>
              <a:buChar char="•"/>
            </a:pPr>
            <a:r>
              <a:rPr lang="en-US" sz="2200" dirty="0"/>
              <a:t>Misconceptions</a:t>
            </a:r>
          </a:p>
          <a:p>
            <a:pPr marL="342900" indent="-342900">
              <a:lnSpc>
                <a:spcPct val="90000"/>
              </a:lnSpc>
              <a:spcAft>
                <a:spcPts val="600"/>
              </a:spcAft>
              <a:buFont typeface="Arial" panose="020B0604020202020204" pitchFamily="34" charset="0"/>
              <a:buChar char="•"/>
            </a:pPr>
            <a:r>
              <a:rPr lang="en-US" sz="2200" dirty="0"/>
              <a:t>Differentiation</a:t>
            </a:r>
          </a:p>
          <a:p>
            <a:pPr marL="342900" indent="-342900">
              <a:lnSpc>
                <a:spcPct val="90000"/>
              </a:lnSpc>
              <a:spcAft>
                <a:spcPts val="600"/>
              </a:spcAft>
              <a:buFont typeface="Arial" panose="020B0604020202020204" pitchFamily="34" charset="0"/>
              <a:buChar char="•"/>
            </a:pPr>
            <a:r>
              <a:rPr lang="en-US" sz="2200" dirty="0"/>
              <a:t>Lesson planning</a:t>
            </a:r>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2"/>
          <a:srcRect l="4454" r="290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42206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6" name="Picture 2" descr="mapImage">
            <a:hlinkClick r:id="" action="ppaction://noaction"/>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53600" y="6172200"/>
            <a:ext cx="9144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8547" name="Picture 3" descr="image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2071" y="1349375"/>
            <a:ext cx="4915193" cy="2543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8548" name="Picture 4" descr="image00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54714" y="3162299"/>
            <a:ext cx="5392840" cy="2379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8549" name="Picture 5" descr="image00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63712" y="3078162"/>
            <a:ext cx="4629178" cy="29213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8550" name="Picture 6" descr="image00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70589" y="719137"/>
            <a:ext cx="5249053" cy="2987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8551" name="Picture 7" descr="image0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51464" y="2755900"/>
            <a:ext cx="1933575" cy="1379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8552" name="Text Box 8"/>
          <p:cNvSpPr txBox="1">
            <a:spLocks noChangeArrowheads="1"/>
          </p:cNvSpPr>
          <p:nvPr/>
        </p:nvSpPr>
        <p:spPr bwMode="auto">
          <a:xfrm>
            <a:off x="2566989" y="260350"/>
            <a:ext cx="727392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3600" dirty="0">
                <a:latin typeface="Arial" panose="020B0604020202020204" pitchFamily="34" charset="0"/>
                <a:cs typeface="Arial" panose="020B0604020202020204" pitchFamily="34" charset="0"/>
              </a:rPr>
              <a:t>Aspects of Classroom Assessment</a:t>
            </a:r>
            <a:endParaRPr lang="en-US" altLang="en-US" sz="3600" dirty="0">
              <a:latin typeface="Arial" panose="020B0604020202020204" pitchFamily="34" charset="0"/>
              <a:cs typeface="Arial" panose="020B0604020202020204" pitchFamily="34" charset="0"/>
            </a:endParaRPr>
          </a:p>
        </p:txBody>
      </p:sp>
      <p:sp>
        <p:nvSpPr>
          <p:cNvPr id="108553" name="Text Box 9"/>
          <p:cNvSpPr txBox="1">
            <a:spLocks noChangeArrowheads="1"/>
          </p:cNvSpPr>
          <p:nvPr/>
        </p:nvSpPr>
        <p:spPr bwMode="auto">
          <a:xfrm>
            <a:off x="1703389" y="6308726"/>
            <a:ext cx="53292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latin typeface="Arial" panose="020B0604020202020204" pitchFamily="34" charset="0"/>
                <a:cs typeface="Arial" panose="020B0604020202020204" pitchFamily="34" charset="0"/>
              </a:rPr>
              <a:t>These are distinctive features of AfL</a:t>
            </a:r>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63532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108551"/>
                                        </p:tgtEl>
                                        <p:attrNameLst>
                                          <p:attrName>style.visibility</p:attrName>
                                        </p:attrNameLst>
                                      </p:cBhvr>
                                      <p:to>
                                        <p:strVal val="visible"/>
                                      </p:to>
                                    </p:set>
                                    <p:animEffect transition="in" filter="box(out)">
                                      <p:cBhvr>
                                        <p:cTn id="7" dur="500"/>
                                        <p:tgtEl>
                                          <p:spTgt spid="10855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08550"/>
                                        </p:tgtEl>
                                        <p:attrNameLst>
                                          <p:attrName>style.visibility</p:attrName>
                                        </p:attrNameLst>
                                      </p:cBhvr>
                                      <p:to>
                                        <p:strVal val="visible"/>
                                      </p:to>
                                    </p:set>
                                    <p:animEffect transition="in" filter="dissolve">
                                      <p:cBhvr>
                                        <p:cTn id="12" dur="500"/>
                                        <p:tgtEl>
                                          <p:spTgt spid="10855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08548"/>
                                        </p:tgtEl>
                                        <p:attrNameLst>
                                          <p:attrName>style.visibility</p:attrName>
                                        </p:attrNameLst>
                                      </p:cBhvr>
                                      <p:to>
                                        <p:strVal val="visible"/>
                                      </p:to>
                                    </p:set>
                                    <p:animEffect transition="in" filter="dissolve">
                                      <p:cBhvr>
                                        <p:cTn id="17" dur="500"/>
                                        <p:tgtEl>
                                          <p:spTgt spid="10854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08549"/>
                                        </p:tgtEl>
                                        <p:attrNameLst>
                                          <p:attrName>style.visibility</p:attrName>
                                        </p:attrNameLst>
                                      </p:cBhvr>
                                      <p:to>
                                        <p:strVal val="visible"/>
                                      </p:to>
                                    </p:set>
                                    <p:animEffect transition="in" filter="dissolve">
                                      <p:cBhvr>
                                        <p:cTn id="22" dur="500"/>
                                        <p:tgtEl>
                                          <p:spTgt spid="10854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108547"/>
                                        </p:tgtEl>
                                        <p:attrNameLst>
                                          <p:attrName>style.visibility</p:attrName>
                                        </p:attrNameLst>
                                      </p:cBhvr>
                                      <p:to>
                                        <p:strVal val="visible"/>
                                      </p:to>
                                    </p:set>
                                    <p:animEffect transition="in" filter="dissolve">
                                      <p:cBhvr>
                                        <p:cTn id="27" dur="500"/>
                                        <p:tgtEl>
                                          <p:spTgt spid="108547"/>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08553"/>
                                        </p:tgtEl>
                                        <p:attrNameLst>
                                          <p:attrName>style.visibility</p:attrName>
                                        </p:attrNameLst>
                                      </p:cBhvr>
                                      <p:to>
                                        <p:strVal val="visible"/>
                                      </p:to>
                                    </p:set>
                                    <p:animEffect transition="in" filter="dissolve">
                                      <p:cBhvr>
                                        <p:cTn id="32" dur="500"/>
                                        <p:tgtEl>
                                          <p:spTgt spid="1085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5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22A1757-B0B8-42E1-A6EC-6913A1DCE3FF}"/>
              </a:ext>
            </a:extLst>
          </p:cNvPr>
          <p:cNvSpPr>
            <a:spLocks noGrp="1"/>
          </p:cNvSpPr>
          <p:nvPr>
            <p:ph type="title"/>
          </p:nvPr>
        </p:nvSpPr>
        <p:spPr>
          <a:xfrm>
            <a:off x="3246247" y="230823"/>
            <a:ext cx="5581015" cy="611186"/>
          </a:xfrm>
        </p:spPr>
        <p:txBody>
          <a:bodyPr>
            <a:normAutofit fontScale="90000"/>
          </a:bodyPr>
          <a:lstStyle/>
          <a:p>
            <a:r>
              <a:rPr lang="en-GB">
                <a:ea typeface="+mj-lt"/>
                <a:cs typeface="+mj-lt"/>
              </a:rPr>
              <a:t>Formative Assessment </a:t>
            </a:r>
            <a:endParaRPr lang="en-GB"/>
          </a:p>
        </p:txBody>
      </p:sp>
      <p:sp>
        <p:nvSpPr>
          <p:cNvPr id="11" name="Content Placeholder 2">
            <a:extLst>
              <a:ext uri="{FF2B5EF4-FFF2-40B4-BE49-F238E27FC236}">
                <a16:creationId xmlns:a16="http://schemas.microsoft.com/office/drawing/2014/main" id="{8B50CCF7-1701-4E12-B0ED-7BE9047177FD}"/>
              </a:ext>
            </a:extLst>
          </p:cNvPr>
          <p:cNvSpPr>
            <a:spLocks noGrp="1"/>
          </p:cNvSpPr>
          <p:nvPr>
            <p:ph idx="1"/>
          </p:nvPr>
        </p:nvSpPr>
        <p:spPr>
          <a:xfrm>
            <a:off x="23622" y="931863"/>
            <a:ext cx="11024236" cy="4351337"/>
          </a:xfrm>
        </p:spPr>
        <p:txBody>
          <a:bodyPr vert="horz" lIns="91440" tIns="45720" rIns="91440" bIns="45720" rtlCol="0" anchor="t">
            <a:normAutofit lnSpcReduction="10000"/>
          </a:bodyPr>
          <a:lstStyle/>
          <a:p>
            <a:r>
              <a:rPr lang="en-GB">
                <a:ea typeface="+mn-lt"/>
                <a:cs typeface="+mn-lt"/>
              </a:rPr>
              <a:t>Formative Assessment’ refers to any form of </a:t>
            </a:r>
            <a:r>
              <a:rPr lang="en-GB" i="1">
                <a:ea typeface="+mn-lt"/>
                <a:cs typeface="+mn-lt"/>
              </a:rPr>
              <a:t>activity </a:t>
            </a:r>
            <a:r>
              <a:rPr lang="en-GB">
                <a:ea typeface="+mn-lt"/>
                <a:cs typeface="+mn-lt"/>
              </a:rPr>
              <a:t>undertaken by teachers (or by students-self and peer assessment) which provides information to the person receiving the feedback that enables refinement of the learning or teaching taking place. (Black and Wiliam 1998 pg )</a:t>
            </a:r>
          </a:p>
          <a:p>
            <a:r>
              <a:rPr lang="en-GB"/>
              <a:t>Formative assessment is essentially a range of evidence-informed strategies that teachers can use to support learners to make progress (Jones, 2021 pg13)</a:t>
            </a:r>
            <a:endParaRPr lang="en-GB" dirty="0"/>
          </a:p>
          <a:p>
            <a:r>
              <a:rPr lang="en-GB"/>
              <a:t>Formative assessment takes place during the learning process as opposed to summative assessment which takes place at the end of the learning process.</a:t>
            </a:r>
            <a:endParaRPr lang="en-GB" dirty="0"/>
          </a:p>
          <a:p>
            <a:r>
              <a:rPr lang="en-GB"/>
              <a:t>Formative assessment helps the pupil and teacher understand what needs to be learned and how this can be achieved. </a:t>
            </a:r>
            <a:endParaRPr lang="en-GB" dirty="0"/>
          </a:p>
          <a:p>
            <a:r>
              <a:rPr lang="en-GB"/>
              <a:t>When carried out during the learning process, formative assessment can identify pupils' gaps in knowledge, misconceptions and progress steps</a:t>
            </a:r>
            <a:endParaRPr lang="en-GB" dirty="0"/>
          </a:p>
          <a:p>
            <a:r>
              <a:rPr lang="en-GB"/>
              <a:t>Formative assessment can offer opportunities for teachers to provide effective feedback that can move learning forward. </a:t>
            </a:r>
          </a:p>
          <a:p>
            <a:endParaRPr lang="en-GB" dirty="0"/>
          </a:p>
        </p:txBody>
      </p:sp>
      <p:pic>
        <p:nvPicPr>
          <p:cNvPr id="5" name="Picture 2" descr="See the source image">
            <a:extLst>
              <a:ext uri="{FF2B5EF4-FFF2-40B4-BE49-F238E27FC236}">
                <a16:creationId xmlns:a16="http://schemas.microsoft.com/office/drawing/2014/main" id="{46C75A32-950B-426D-892B-A192FC0E8A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886" r="31772"/>
          <a:stretch/>
        </p:blipFill>
        <p:spPr bwMode="auto">
          <a:xfrm>
            <a:off x="9848481" y="5154762"/>
            <a:ext cx="1025176" cy="148094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Mathematics Inside the Black Box: Amazon.co.uk: Jeremy Hodgen, Dylan  William: Books">
            <a:extLst>
              <a:ext uri="{FF2B5EF4-FFF2-40B4-BE49-F238E27FC236}">
                <a16:creationId xmlns:a16="http://schemas.microsoft.com/office/drawing/2014/main" id="{620F513B-91A8-4FE2-B856-2DA92BA0C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3835" y="5243390"/>
            <a:ext cx="1050109" cy="14875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Working Inside the Black Box: Assessment for Learning in the Classroom:  Amazon.co.uk: Paul Black, Christine Harrison, Clare Lee, Bethan Marshall,  Dylan Wiliam: 9780708713792: Books">
            <a:extLst>
              <a:ext uri="{FF2B5EF4-FFF2-40B4-BE49-F238E27FC236}">
                <a16:creationId xmlns:a16="http://schemas.microsoft.com/office/drawing/2014/main" id="{3D3B2C25-6C0F-471C-8EB1-320CF2CD69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47086" y="5157502"/>
            <a:ext cx="1026067" cy="145404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2D1F14C-CFAD-49B2-98EE-5CF0C44E57B2}"/>
              </a:ext>
            </a:extLst>
          </p:cNvPr>
          <p:cNvSpPr txBox="1"/>
          <p:nvPr/>
        </p:nvSpPr>
        <p:spPr>
          <a:xfrm>
            <a:off x="120650" y="5835650"/>
            <a:ext cx="9315450" cy="7745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a:t>Pioneering</a:t>
            </a:r>
            <a:r>
              <a:rPr lang="en-GB">
                <a:ea typeface="+mn-lt"/>
                <a:cs typeface="+mn-lt"/>
              </a:rPr>
              <a:t> research on formative assessment by Paul Black and Dylan Wiliam </a:t>
            </a:r>
            <a:endParaRPr lang="en-US">
              <a:ea typeface="+mn-lt"/>
              <a:cs typeface="+mn-lt"/>
            </a:endParaRPr>
          </a:p>
          <a:p>
            <a:pPr>
              <a:spcBef>
                <a:spcPts val="1000"/>
              </a:spcBef>
            </a:pPr>
            <a:r>
              <a:rPr lang="en-GB">
                <a:ea typeface="+mn-lt"/>
                <a:cs typeface="+mn-lt"/>
              </a:rPr>
              <a:t>published in the late 1990s, provides a wealth of information.</a:t>
            </a:r>
            <a:endParaRPr lang="en-GB"/>
          </a:p>
        </p:txBody>
      </p:sp>
    </p:spTree>
    <p:extLst>
      <p:ext uri="{BB962C8B-B14F-4D97-AF65-F5344CB8AC3E}">
        <p14:creationId xmlns:p14="http://schemas.microsoft.com/office/powerpoint/2010/main" val="1430952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CED0EC-1A28-084E-BEA7-E555B1ED6789}"/>
              </a:ext>
            </a:extLst>
          </p:cNvPr>
          <p:cNvSpPr>
            <a:spLocks noGrp="1"/>
          </p:cNvSpPr>
          <p:nvPr>
            <p:ph type="title"/>
          </p:nvPr>
        </p:nvSpPr>
        <p:spPr>
          <a:xfrm>
            <a:off x="524741" y="620392"/>
            <a:ext cx="3808268" cy="5504688"/>
          </a:xfrm>
        </p:spPr>
        <p:txBody>
          <a:bodyPr>
            <a:normAutofit/>
          </a:bodyPr>
          <a:lstStyle/>
          <a:p>
            <a:r>
              <a:rPr lang="en-US" sz="5100">
                <a:solidFill>
                  <a:schemeClr val="bg1"/>
                </a:solidFill>
              </a:rPr>
              <a:t>Dylan William’s Five Key Strategies for </a:t>
            </a:r>
            <a:r>
              <a:rPr lang="en-US" sz="5100" b="1" u="sng">
                <a:solidFill>
                  <a:schemeClr val="bg1"/>
                </a:solidFill>
              </a:rPr>
              <a:t>implementing formative assessment</a:t>
            </a:r>
            <a:endParaRPr lang="en-US" sz="5100" b="1" u="sng">
              <a:solidFill>
                <a:schemeClr val="bg1"/>
              </a:solidFill>
              <a:cs typeface="Calibri Light"/>
            </a:endParaRPr>
          </a:p>
        </p:txBody>
      </p:sp>
      <p:graphicFrame>
        <p:nvGraphicFramePr>
          <p:cNvPr id="5127" name="Content Placeholder 2">
            <a:extLst>
              <a:ext uri="{FF2B5EF4-FFF2-40B4-BE49-F238E27FC236}">
                <a16:creationId xmlns:a16="http://schemas.microsoft.com/office/drawing/2014/main" id="{908CCB64-54F1-41C4-BF26-7BA89CAF7F4B}"/>
              </a:ext>
            </a:extLst>
          </p:cNvPr>
          <p:cNvGraphicFramePr>
            <a:graphicFrameLocks noGrp="1"/>
          </p:cNvGraphicFramePr>
          <p:nvPr>
            <p:ph idx="1"/>
            <p:extLst>
              <p:ext uri="{D42A27DB-BD31-4B8C-83A1-F6EECF244321}">
                <p14:modId xmlns:p14="http://schemas.microsoft.com/office/powerpoint/2010/main" val="229394780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1363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2DEE9DBD-6E76-47AA-990C-C73DDCEA601C}"/>
              </a:ext>
            </a:extLst>
          </p:cNvPr>
          <p:cNvGraphicFramePr>
            <a:graphicFrameLocks noGrp="1"/>
          </p:cNvGraphicFramePr>
          <p:nvPr>
            <p:ph idx="1"/>
            <p:extLst>
              <p:ext uri="{D42A27DB-BD31-4B8C-83A1-F6EECF244321}">
                <p14:modId xmlns:p14="http://schemas.microsoft.com/office/powerpoint/2010/main" val="3641317236"/>
              </p:ext>
            </p:extLst>
          </p:nvPr>
        </p:nvGraphicFramePr>
        <p:xfrm>
          <a:off x="222250" y="404812"/>
          <a:ext cx="11547493" cy="6289596"/>
        </p:xfrm>
        <a:graphic>
          <a:graphicData uri="http://schemas.openxmlformats.org/drawingml/2006/table">
            <a:tbl>
              <a:tblPr firstRow="1" firstCol="1" bandRow="1">
                <a:tableStyleId>{5C22544A-7EE6-4342-B048-85BDC9FD1C3A}</a:tableStyleId>
              </a:tblPr>
              <a:tblGrid>
                <a:gridCol w="1777999">
                  <a:extLst>
                    <a:ext uri="{9D8B030D-6E8A-4147-A177-3AD203B41FA5}">
                      <a16:colId xmlns:a16="http://schemas.microsoft.com/office/drawing/2014/main" val="687552130"/>
                    </a:ext>
                  </a:extLst>
                </a:gridCol>
                <a:gridCol w="2490972">
                  <a:extLst>
                    <a:ext uri="{9D8B030D-6E8A-4147-A177-3AD203B41FA5}">
                      <a16:colId xmlns:a16="http://schemas.microsoft.com/office/drawing/2014/main" val="2758422498"/>
                    </a:ext>
                  </a:extLst>
                </a:gridCol>
                <a:gridCol w="3448771">
                  <a:extLst>
                    <a:ext uri="{9D8B030D-6E8A-4147-A177-3AD203B41FA5}">
                      <a16:colId xmlns:a16="http://schemas.microsoft.com/office/drawing/2014/main" val="3646191600"/>
                    </a:ext>
                  </a:extLst>
                </a:gridCol>
                <a:gridCol w="3829751">
                  <a:extLst>
                    <a:ext uri="{9D8B030D-6E8A-4147-A177-3AD203B41FA5}">
                      <a16:colId xmlns:a16="http://schemas.microsoft.com/office/drawing/2014/main" val="3652059840"/>
                    </a:ext>
                  </a:extLst>
                </a:gridCol>
              </a:tblGrid>
              <a:tr h="828470">
                <a:tc>
                  <a:txBody>
                    <a:bodyPr/>
                    <a:lstStyle/>
                    <a:p>
                      <a:pPr marL="0" algn="l" rtl="0" eaLnBrk="1" latinLnBrk="0" hangingPunct="1">
                        <a:spcBef>
                          <a:spcPts val="0"/>
                        </a:spcBef>
                        <a:spcAft>
                          <a:spcPts val="0"/>
                        </a:spcAft>
                      </a:pPr>
                      <a:endParaRPr lang="en-GB">
                        <a:effectLst/>
                      </a:endParaRPr>
                    </a:p>
                  </a:txBody>
                  <a:tcPr marL="0" marR="0" marT="0" marB="0" anchor="ctr"/>
                </a:tc>
                <a:tc>
                  <a:txBody>
                    <a:bodyPr/>
                    <a:lstStyle/>
                    <a:p>
                      <a:pPr marL="0" algn="ctr" rtl="0" eaLnBrk="1" latinLnBrk="0" hangingPunct="1">
                        <a:spcBef>
                          <a:spcPts val="0"/>
                        </a:spcBef>
                        <a:spcAft>
                          <a:spcPts val="0"/>
                        </a:spcAft>
                      </a:pPr>
                      <a:r>
                        <a:rPr lang="en-US" sz="2400" kern="1200">
                          <a:effectLst/>
                        </a:rPr>
                        <a:t>Where the learner </a:t>
                      </a:r>
                      <a:br>
                        <a:rPr lang="en-US" sz="2400" kern="1200" dirty="0">
                          <a:effectLst/>
                        </a:rPr>
                      </a:br>
                      <a:r>
                        <a:rPr lang="en-US" sz="2400" kern="1200">
                          <a:effectLst/>
                        </a:rPr>
                        <a:t>is going</a:t>
                      </a:r>
                      <a:endParaRPr lang="en-US" sz="2400">
                        <a:effectLst/>
                      </a:endParaRPr>
                    </a:p>
                  </a:txBody>
                  <a:tcPr marL="0" marR="0" marT="0" marB="0" anchor="ctr"/>
                </a:tc>
                <a:tc>
                  <a:txBody>
                    <a:bodyPr/>
                    <a:lstStyle/>
                    <a:p>
                      <a:pPr marL="0" algn="ctr" rtl="0" eaLnBrk="1" latinLnBrk="0" hangingPunct="1">
                        <a:spcBef>
                          <a:spcPts val="0"/>
                        </a:spcBef>
                        <a:spcAft>
                          <a:spcPts val="0"/>
                        </a:spcAft>
                      </a:pPr>
                      <a:r>
                        <a:rPr lang="en-US" sz="2400" kern="1200">
                          <a:effectLst/>
                        </a:rPr>
                        <a:t>Where the learner</a:t>
                      </a:r>
                      <a:br>
                        <a:rPr lang="en-US" sz="2400" kern="1200" dirty="0">
                          <a:effectLst/>
                        </a:rPr>
                      </a:br>
                      <a:r>
                        <a:rPr lang="en-US" sz="2400" kern="1200">
                          <a:effectLst/>
                        </a:rPr>
                        <a:t>is now</a:t>
                      </a:r>
                      <a:endParaRPr lang="en-US" sz="2400">
                        <a:effectLst/>
                      </a:endParaRPr>
                    </a:p>
                  </a:txBody>
                  <a:tcPr marL="0" marR="0" marT="0" marB="0" anchor="ctr"/>
                </a:tc>
                <a:tc>
                  <a:txBody>
                    <a:bodyPr/>
                    <a:lstStyle/>
                    <a:p>
                      <a:pPr marL="0" algn="ctr" rtl="0" eaLnBrk="1" latinLnBrk="0" hangingPunct="1">
                        <a:spcBef>
                          <a:spcPts val="0"/>
                        </a:spcBef>
                        <a:spcAft>
                          <a:spcPts val="0"/>
                        </a:spcAft>
                      </a:pPr>
                      <a:r>
                        <a:rPr lang="en-US" sz="2400" kern="1200">
                          <a:effectLst/>
                        </a:rPr>
                        <a:t>How to get </a:t>
                      </a:r>
                      <a:br>
                        <a:rPr lang="en-US" sz="2400" kern="1200" dirty="0">
                          <a:effectLst/>
                        </a:rPr>
                      </a:br>
                      <a:r>
                        <a:rPr lang="en-US" sz="2400" kern="1200">
                          <a:effectLst/>
                        </a:rPr>
                        <a:t>the learner there</a:t>
                      </a:r>
                      <a:endParaRPr lang="en-US" sz="2400">
                        <a:effectLst/>
                      </a:endParaRPr>
                    </a:p>
                  </a:txBody>
                  <a:tcPr marL="0" marR="0" marT="0" marB="0" anchor="ctr"/>
                </a:tc>
                <a:extLst>
                  <a:ext uri="{0D108BD9-81ED-4DB2-BD59-A6C34878D82A}">
                    <a16:rowId xmlns:a16="http://schemas.microsoft.com/office/drawing/2014/main" val="3679367989"/>
                  </a:ext>
                </a:extLst>
              </a:tr>
              <a:tr h="2079625">
                <a:tc>
                  <a:txBody>
                    <a:bodyPr/>
                    <a:lstStyle/>
                    <a:p>
                      <a:pPr marL="0" algn="l" rtl="0" eaLnBrk="1" latinLnBrk="0" hangingPunct="1">
                        <a:spcBef>
                          <a:spcPts val="0"/>
                        </a:spcBef>
                        <a:spcAft>
                          <a:spcPts val="0"/>
                        </a:spcAft>
                      </a:pPr>
                      <a:r>
                        <a:rPr lang="en-US" sz="3600" kern="1200">
                          <a:effectLst/>
                        </a:rPr>
                        <a:t>Teacher</a:t>
                      </a:r>
                      <a:endParaRPr lang="en-US" sz="3600">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extLst>
                  <a:ext uri="{0D108BD9-81ED-4DB2-BD59-A6C34878D82A}">
                    <a16:rowId xmlns:a16="http://schemas.microsoft.com/office/drawing/2014/main" val="862836450"/>
                  </a:ext>
                </a:extLst>
              </a:tr>
              <a:tr h="1707657">
                <a:tc>
                  <a:txBody>
                    <a:bodyPr/>
                    <a:lstStyle/>
                    <a:p>
                      <a:pPr marL="0" algn="l" rtl="0" eaLnBrk="1" latinLnBrk="0" hangingPunct="1">
                        <a:spcBef>
                          <a:spcPts val="0"/>
                        </a:spcBef>
                        <a:spcAft>
                          <a:spcPts val="0"/>
                        </a:spcAft>
                      </a:pPr>
                      <a:r>
                        <a:rPr lang="en-US" sz="3600" kern="1200">
                          <a:effectLst/>
                        </a:rPr>
                        <a:t>Peer</a:t>
                      </a:r>
                      <a:endParaRPr lang="en-US" sz="3600">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extLst>
                  <a:ext uri="{0D108BD9-81ED-4DB2-BD59-A6C34878D82A}">
                    <a16:rowId xmlns:a16="http://schemas.microsoft.com/office/drawing/2014/main" val="2699637227"/>
                  </a:ext>
                </a:extLst>
              </a:tr>
              <a:tr h="1673844">
                <a:tc>
                  <a:txBody>
                    <a:bodyPr/>
                    <a:lstStyle/>
                    <a:p>
                      <a:pPr marL="0" algn="l" rtl="0" eaLnBrk="1" latinLnBrk="0" hangingPunct="1">
                        <a:spcBef>
                          <a:spcPts val="0"/>
                        </a:spcBef>
                        <a:spcAft>
                          <a:spcPts val="0"/>
                        </a:spcAft>
                      </a:pPr>
                      <a:r>
                        <a:rPr lang="en-US" sz="3600" kern="1200">
                          <a:effectLst/>
                        </a:rPr>
                        <a:t>Student</a:t>
                      </a:r>
                      <a:endParaRPr lang="en-US" sz="3600">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tc>
                  <a:txBody>
                    <a:bodyPr/>
                    <a:lstStyle/>
                    <a:p>
                      <a:pPr marL="0" algn="l" rtl="0" eaLnBrk="1" latinLnBrk="0" hangingPunct="1">
                        <a:spcBef>
                          <a:spcPts val="0"/>
                        </a:spcBef>
                        <a:spcAft>
                          <a:spcPts val="0"/>
                        </a:spcAft>
                      </a:pPr>
                      <a:endParaRPr lang="en-GB">
                        <a:effectLst/>
                      </a:endParaRPr>
                    </a:p>
                  </a:txBody>
                  <a:tcPr marL="0" marR="0" marT="0" marB="0" anchor="ctr"/>
                </a:tc>
                <a:extLst>
                  <a:ext uri="{0D108BD9-81ED-4DB2-BD59-A6C34878D82A}">
                    <a16:rowId xmlns:a16="http://schemas.microsoft.com/office/drawing/2014/main" val="662238128"/>
                  </a:ext>
                </a:extLst>
              </a:tr>
            </a:tbl>
          </a:graphicData>
        </a:graphic>
      </p:graphicFrame>
      <p:pic>
        <p:nvPicPr>
          <p:cNvPr id="7" name="Picture 7" descr="A picture containing text, screenshot, businesscard, vector graphics&#10;&#10;Description automatically generated">
            <a:extLst>
              <a:ext uri="{FF2B5EF4-FFF2-40B4-BE49-F238E27FC236}">
                <a16:creationId xmlns:a16="http://schemas.microsoft.com/office/drawing/2014/main" id="{CF3641F7-1DB8-4A93-8BB9-209C0F7A694B}"/>
              </a:ext>
            </a:extLst>
          </p:cNvPr>
          <p:cNvPicPr>
            <a:picLocks noChangeAspect="1"/>
          </p:cNvPicPr>
          <p:nvPr/>
        </p:nvPicPr>
        <p:blipFill>
          <a:blip r:embed="rId2"/>
          <a:stretch>
            <a:fillRect/>
          </a:stretch>
        </p:blipFill>
        <p:spPr>
          <a:xfrm>
            <a:off x="1993900" y="1313530"/>
            <a:ext cx="9545637" cy="5453313"/>
          </a:xfrm>
          <a:prstGeom prst="rect">
            <a:avLst/>
          </a:prstGeom>
        </p:spPr>
      </p:pic>
    </p:spTree>
    <p:extLst>
      <p:ext uri="{BB962C8B-B14F-4D97-AF65-F5344CB8AC3E}">
        <p14:creationId xmlns:p14="http://schemas.microsoft.com/office/powerpoint/2010/main" val="2851224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itle 1">
            <a:extLst>
              <a:ext uri="{FF2B5EF4-FFF2-40B4-BE49-F238E27FC236}">
                <a16:creationId xmlns:a16="http://schemas.microsoft.com/office/drawing/2014/main" id="{A2CDEBC7-854F-48AB-B548-DB0925B6964C}"/>
              </a:ext>
            </a:extLst>
          </p:cNvPr>
          <p:cNvSpPr>
            <a:spLocks noGrp="1"/>
          </p:cNvSpPr>
          <p:nvPr>
            <p:ph type="title"/>
          </p:nvPr>
        </p:nvSpPr>
        <p:spPr>
          <a:xfrm>
            <a:off x="640080" y="325369"/>
            <a:ext cx="4368602" cy="1956841"/>
          </a:xfrm>
        </p:spPr>
        <p:txBody>
          <a:bodyPr anchor="b">
            <a:normAutofit/>
          </a:bodyPr>
          <a:lstStyle/>
          <a:p>
            <a:r>
              <a:rPr lang="en-GB" sz="5400" dirty="0"/>
              <a:t>Visit </a:t>
            </a:r>
            <a:r>
              <a:rPr lang="en-GB" sz="2400" dirty="0">
                <a:hlinkClick r:id="rId2"/>
              </a:rPr>
              <a:t>Formative Assessment and Questioning (padlet.com)</a:t>
            </a:r>
            <a:endParaRPr lang="en-GB" sz="5400" dirty="0"/>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F5B05AB3-909F-4C96-A73B-D6DBBE79BFDE}"/>
              </a:ext>
            </a:extLst>
          </p:cNvPr>
          <p:cNvSpPr>
            <a:spLocks noGrp="1"/>
          </p:cNvSpPr>
          <p:nvPr>
            <p:ph idx="1"/>
          </p:nvPr>
        </p:nvSpPr>
        <p:spPr>
          <a:xfrm>
            <a:off x="640080" y="2872899"/>
            <a:ext cx="4243589" cy="3320668"/>
          </a:xfrm>
        </p:spPr>
        <p:txBody>
          <a:bodyPr>
            <a:normAutofit/>
          </a:bodyPr>
          <a:lstStyle/>
          <a:p>
            <a:pPr marL="0" indent="0">
              <a:buNone/>
            </a:pPr>
            <a:r>
              <a:rPr lang="en-US" sz="2200" dirty="0"/>
              <a:t>Listen to what Dylan </a:t>
            </a:r>
            <a:r>
              <a:rPr lang="en-US" sz="2200" dirty="0" err="1"/>
              <a:t>Wiliam</a:t>
            </a:r>
            <a:r>
              <a:rPr lang="en-US" sz="2200" dirty="0"/>
              <a:t> says about:</a:t>
            </a:r>
          </a:p>
          <a:p>
            <a:pPr marL="457200" indent="-457200">
              <a:buAutoNum type="alphaLcParenR"/>
            </a:pPr>
            <a:r>
              <a:rPr lang="en-US" sz="2200" dirty="0"/>
              <a:t>providing feedback that moves learning on (Strategy 3)</a:t>
            </a:r>
          </a:p>
          <a:p>
            <a:pPr marL="457200" indent="-457200">
              <a:buAutoNum type="alphaLcParenR"/>
            </a:pPr>
            <a:r>
              <a:rPr lang="en-US" sz="2200" dirty="0"/>
              <a:t>Students as resources for themselves and each other (strategies 4 + 5)</a:t>
            </a:r>
          </a:p>
          <a:p>
            <a:pPr marL="0" indent="0">
              <a:buNone/>
            </a:pPr>
            <a:endParaRPr lang="en-US" sz="2200" dirty="0"/>
          </a:p>
          <a:p>
            <a:pPr marL="0" indent="0">
              <a:buNone/>
            </a:pPr>
            <a:endParaRPr lang="en-US" sz="2200" dirty="0"/>
          </a:p>
        </p:txBody>
      </p:sp>
      <p:pic>
        <p:nvPicPr>
          <p:cNvPr id="5" name="Content Placeholder 4">
            <a:extLst>
              <a:ext uri="{FF2B5EF4-FFF2-40B4-BE49-F238E27FC236}">
                <a16:creationId xmlns:a16="http://schemas.microsoft.com/office/drawing/2014/main" id="{F8CDCEA4-0E44-4B5F-910E-65CD12001E6F}"/>
              </a:ext>
            </a:extLst>
          </p:cNvPr>
          <p:cNvPicPr>
            <a:picLocks noChangeAspect="1"/>
          </p:cNvPicPr>
          <p:nvPr/>
        </p:nvPicPr>
        <p:blipFill rotWithShape="1">
          <a:blip r:embed="rId3"/>
          <a:srcRect l="22236" t="25078" r="11606" b="4444"/>
          <a:stretch/>
        </p:blipFill>
        <p:spPr>
          <a:xfrm>
            <a:off x="5200231" y="950975"/>
            <a:ext cx="6797171" cy="483329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1719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1">
            <a:extLst>
              <a:ext uri="{FF2B5EF4-FFF2-40B4-BE49-F238E27FC236}">
                <a16:creationId xmlns:a16="http://schemas.microsoft.com/office/drawing/2014/main" id="{7516B8E6-D61D-4634-8979-A26FFACA4389}"/>
              </a:ext>
            </a:extLst>
          </p:cNvPr>
          <p:cNvPicPr>
            <a:picLocks noChangeAspect="1"/>
          </p:cNvPicPr>
          <p:nvPr/>
        </p:nvPicPr>
        <p:blipFill>
          <a:blip r:embed="rId2"/>
          <a:stretch>
            <a:fillRect/>
          </a:stretch>
        </p:blipFill>
        <p:spPr>
          <a:xfrm>
            <a:off x="6195632" y="600075"/>
            <a:ext cx="4999799" cy="5340350"/>
          </a:xfrm>
          <a:prstGeom prst="rect">
            <a:avLst/>
          </a:prstGeom>
        </p:spPr>
      </p:pic>
      <p:pic>
        <p:nvPicPr>
          <p:cNvPr id="13" name="Picture 12" descr="Empty road leading towards mountains">
            <a:extLst>
              <a:ext uri="{FF2B5EF4-FFF2-40B4-BE49-F238E27FC236}">
                <a16:creationId xmlns:a16="http://schemas.microsoft.com/office/drawing/2014/main" id="{D455439C-2D26-43CF-9F97-BC0C9577D808}"/>
              </a:ext>
            </a:extLst>
          </p:cNvPr>
          <p:cNvPicPr>
            <a:picLocks noChangeAspect="1"/>
          </p:cNvPicPr>
          <p:nvPr/>
        </p:nvPicPr>
        <p:blipFill rotWithShape="1">
          <a:blip r:embed="rId3"/>
          <a:srcRect l="15635" r="15632" b="-1"/>
          <a:stretch/>
        </p:blipFill>
        <p:spPr>
          <a:xfrm>
            <a:off x="317310" y="606425"/>
            <a:ext cx="5472747" cy="5319712"/>
          </a:xfrm>
          <a:prstGeom prst="rect">
            <a:avLst/>
          </a:prstGeom>
          <a:noFill/>
        </p:spPr>
      </p:pic>
    </p:spTree>
    <p:extLst>
      <p:ext uri="{BB962C8B-B14F-4D97-AF65-F5344CB8AC3E}">
        <p14:creationId xmlns:p14="http://schemas.microsoft.com/office/powerpoint/2010/main" val="2908056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2214599" y="1875943"/>
            <a:ext cx="9418320" cy="1195783"/>
          </a:xfrm>
        </p:spPr>
        <p:txBody>
          <a:bodyPr>
            <a:normAutofit fontScale="90000"/>
          </a:bodyPr>
          <a:lstStyle/>
          <a:p>
            <a:r>
              <a:rPr lang="en-GB">
                <a:solidFill>
                  <a:srgbClr val="FF0000"/>
                </a:solidFill>
              </a:rPr>
              <a:t>Plan your </a:t>
            </a:r>
            <a:r>
              <a:rPr lang="en-GB" err="1">
                <a:solidFill>
                  <a:srgbClr val="FF0000"/>
                </a:solidFill>
              </a:rPr>
              <a:t>lessonAre</a:t>
            </a:r>
            <a:r>
              <a:rPr lang="en-GB">
                <a:solidFill>
                  <a:srgbClr val="FF0000"/>
                </a:solidFill>
              </a:rPr>
              <a:t> you ready?</a:t>
            </a:r>
          </a:p>
        </p:txBody>
      </p:sp>
      <p:pic>
        <p:nvPicPr>
          <p:cNvPr id="2" name="Picture 1">
            <a:extLst>
              <a:ext uri="{FF2B5EF4-FFF2-40B4-BE49-F238E27FC236}">
                <a16:creationId xmlns:a16="http://schemas.microsoft.com/office/drawing/2014/main" id="{A463EEF1-6A01-49E9-ACFB-AE8C033610FB}"/>
              </a:ext>
            </a:extLst>
          </p:cNvPr>
          <p:cNvPicPr>
            <a:picLocks noChangeAspect="1"/>
          </p:cNvPicPr>
          <p:nvPr/>
        </p:nvPicPr>
        <p:blipFill>
          <a:blip r:embed="rId5"/>
          <a:stretch>
            <a:fillRect/>
          </a:stretch>
        </p:blipFill>
        <p:spPr>
          <a:xfrm>
            <a:off x="0" y="0"/>
            <a:ext cx="12192000" cy="6857990"/>
          </a:xfrm>
          <a:prstGeom prst="rect">
            <a:avLst/>
          </a:prstGeom>
        </p:spPr>
      </p:pic>
    </p:spTree>
    <p:extLst>
      <p:ext uri="{BB962C8B-B14F-4D97-AF65-F5344CB8AC3E}">
        <p14:creationId xmlns:p14="http://schemas.microsoft.com/office/powerpoint/2010/main" val="2332404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C2F36558-A1DE-4FD7-8461-61F71BD26BDC}"/>
              </a:ext>
            </a:extLst>
          </p:cNvPr>
          <p:cNvSpPr/>
          <p:nvPr/>
        </p:nvSpPr>
        <p:spPr>
          <a:xfrm>
            <a:off x="4109012" y="173620"/>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a:extLst>
              <a:ext uri="{FF2B5EF4-FFF2-40B4-BE49-F238E27FC236}">
                <a16:creationId xmlns:a16="http://schemas.microsoft.com/office/drawing/2014/main" id="{484D5DAA-69E4-481F-85EC-BE8A64492EED}"/>
              </a:ext>
            </a:extLst>
          </p:cNvPr>
          <p:cNvSpPr/>
          <p:nvPr/>
        </p:nvSpPr>
        <p:spPr>
          <a:xfrm>
            <a:off x="7245754" y="3532207"/>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val 5">
            <a:extLst>
              <a:ext uri="{FF2B5EF4-FFF2-40B4-BE49-F238E27FC236}">
                <a16:creationId xmlns:a16="http://schemas.microsoft.com/office/drawing/2014/main" id="{34C72ACF-48EE-4274-AF4B-80E4CED268EA}"/>
              </a:ext>
            </a:extLst>
          </p:cNvPr>
          <p:cNvSpPr/>
          <p:nvPr/>
        </p:nvSpPr>
        <p:spPr>
          <a:xfrm>
            <a:off x="1450693" y="3532207"/>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Arrow: Right 6">
            <a:extLst>
              <a:ext uri="{FF2B5EF4-FFF2-40B4-BE49-F238E27FC236}">
                <a16:creationId xmlns:a16="http://schemas.microsoft.com/office/drawing/2014/main" id="{DA471900-3959-4147-AB88-030EF4C11976}"/>
              </a:ext>
            </a:extLst>
          </p:cNvPr>
          <p:cNvSpPr/>
          <p:nvPr/>
        </p:nvSpPr>
        <p:spPr>
          <a:xfrm rot="19136763">
            <a:off x="3303181" y="2504617"/>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row: Right 8">
            <a:extLst>
              <a:ext uri="{FF2B5EF4-FFF2-40B4-BE49-F238E27FC236}">
                <a16:creationId xmlns:a16="http://schemas.microsoft.com/office/drawing/2014/main" id="{9DB5ACDE-3611-40E0-AEB2-00F82E30EFBE}"/>
              </a:ext>
            </a:extLst>
          </p:cNvPr>
          <p:cNvSpPr/>
          <p:nvPr/>
        </p:nvSpPr>
        <p:spPr>
          <a:xfrm rot="10800000">
            <a:off x="5609864" y="4608652"/>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row: Right 10">
            <a:extLst>
              <a:ext uri="{FF2B5EF4-FFF2-40B4-BE49-F238E27FC236}">
                <a16:creationId xmlns:a16="http://schemas.microsoft.com/office/drawing/2014/main" id="{7158E88D-F7EF-4C93-9AB5-F25891493EAB}"/>
              </a:ext>
            </a:extLst>
          </p:cNvPr>
          <p:cNvSpPr/>
          <p:nvPr/>
        </p:nvSpPr>
        <p:spPr>
          <a:xfrm rot="2029760">
            <a:off x="7587207" y="2635836"/>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100F0FE0-16A8-4AB9-8BF1-34E0101C3A08}"/>
              </a:ext>
            </a:extLst>
          </p:cNvPr>
          <p:cNvSpPr txBox="1"/>
          <p:nvPr/>
        </p:nvSpPr>
        <p:spPr>
          <a:xfrm>
            <a:off x="4380165" y="717630"/>
            <a:ext cx="3099251" cy="181588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white"/>
                </a:solidFill>
                <a:effectLst/>
                <a:uLnTx/>
                <a:uFillTx/>
                <a:latin typeface="Calibri" panose="020F0502020204030204"/>
                <a:ea typeface="+mn-ea"/>
                <a:cs typeface="+mn-cs"/>
              </a:rPr>
              <a:t>What do I want pupils to learn?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white"/>
                </a:solidFill>
                <a:effectLst/>
                <a:uLnTx/>
                <a:uFillTx/>
                <a:latin typeface="Calibri" panose="020F0502020204030204"/>
                <a:ea typeface="+mn-ea"/>
                <a:cs typeface="+mn-cs"/>
              </a:rPr>
              <a:t>(Aims and objectives)</a:t>
            </a:r>
          </a:p>
        </p:txBody>
      </p:sp>
      <p:sp>
        <p:nvSpPr>
          <p:cNvPr id="14" name="TextBox 13">
            <a:extLst>
              <a:ext uri="{FF2B5EF4-FFF2-40B4-BE49-F238E27FC236}">
                <a16:creationId xmlns:a16="http://schemas.microsoft.com/office/drawing/2014/main" id="{4D0334A3-460B-4749-9FF7-A957EB4CE76E}"/>
              </a:ext>
            </a:extLst>
          </p:cNvPr>
          <p:cNvSpPr txBox="1"/>
          <p:nvPr/>
        </p:nvSpPr>
        <p:spPr>
          <a:xfrm>
            <a:off x="7443905" y="4042164"/>
            <a:ext cx="3099251"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white"/>
                </a:solidFill>
                <a:effectLst/>
                <a:uLnTx/>
                <a:uFillTx/>
                <a:latin typeface="Calibri" panose="020F0502020204030204"/>
                <a:ea typeface="+mn-ea"/>
                <a:cs typeface="+mn-cs"/>
              </a:rPr>
              <a:t>What learning and teaching strategies will I use?</a:t>
            </a:r>
            <a:endParaRPr kumimoji="0" lang="en-GB" sz="2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C90AAA0D-D8F2-4D90-8FCB-CEF99B00E58E}"/>
              </a:ext>
            </a:extLst>
          </p:cNvPr>
          <p:cNvSpPr txBox="1"/>
          <p:nvPr/>
        </p:nvSpPr>
        <p:spPr>
          <a:xfrm>
            <a:off x="1648844" y="4161889"/>
            <a:ext cx="309925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white"/>
                </a:solidFill>
                <a:effectLst/>
                <a:uLnTx/>
                <a:uFillTx/>
                <a:latin typeface="Calibri" panose="020F0502020204030204"/>
                <a:ea typeface="+mn-ea"/>
                <a:cs typeface="+mn-cs"/>
              </a:rPr>
              <a:t>How will I check for understanding? </a:t>
            </a:r>
            <a:endParaRPr kumimoji="0" lang="en-GB" sz="2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7486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b="1" kern="1200">
                <a:solidFill>
                  <a:schemeClr val="tx1"/>
                </a:solidFill>
                <a:latin typeface="+mj-lt"/>
                <a:ea typeface="+mj-ea"/>
                <a:cs typeface="+mj-cs"/>
              </a:rPr>
              <a:t>In other words…</a:t>
            </a:r>
          </a:p>
        </p:txBody>
      </p:sp>
      <p:sp>
        <p:nvSpPr>
          <p:cNvPr id="3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44045768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4945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vert="horz" lIns="91440" tIns="45720" rIns="91440" bIns="45720" rtlCol="0">
            <a:normAutofit/>
          </a:bodyPr>
          <a:lstStyle/>
          <a:p>
            <a:r>
              <a:rPr lang="en-GB" sz="1900" b="1"/>
              <a:t>Formative assessment can be conducted through a variety of methods, and is effective when teachers are :-</a:t>
            </a:r>
            <a:r>
              <a:rPr lang="en-GB" sz="1900"/>
              <a:t>   </a:t>
            </a:r>
          </a:p>
          <a:p>
            <a:pPr lvl="1"/>
            <a:r>
              <a:rPr lang="en-GB" sz="1900" b="1"/>
              <a:t>Using effective questioning</a:t>
            </a:r>
          </a:p>
          <a:p>
            <a:pPr marL="457200" lvl="1" indent="0">
              <a:buNone/>
            </a:pPr>
            <a:r>
              <a:rPr lang="en-GB" sz="1900"/>
              <a:t>	open questions </a:t>
            </a:r>
          </a:p>
          <a:p>
            <a:pPr marL="457200" lvl="1" indent="0">
              <a:buNone/>
            </a:pPr>
            <a:r>
              <a:rPr lang="en-GB" sz="1900"/>
              <a:t>	exposure of misconceptions and identifying errors</a:t>
            </a:r>
          </a:p>
          <a:p>
            <a:pPr marL="457200" lvl="1" indent="0">
              <a:buNone/>
            </a:pPr>
            <a:r>
              <a:rPr lang="en-GB" sz="1900"/>
              <a:t>	discussing modelled answers</a:t>
            </a:r>
          </a:p>
          <a:p>
            <a:pPr lvl="1"/>
            <a:r>
              <a:rPr lang="en-GB" sz="1900" b="1"/>
              <a:t>Having a classroom where it is okay for students to be wrong</a:t>
            </a:r>
          </a:p>
          <a:p>
            <a:pPr marL="914400" lvl="2" indent="0">
              <a:buNone/>
            </a:pPr>
            <a:r>
              <a:rPr lang="en-GB" sz="1900"/>
              <a:t>provision of opportunities for pupils to discuss and share ideas with each other and the teacher</a:t>
            </a:r>
          </a:p>
          <a:p>
            <a:pPr marL="914400" lvl="2" indent="0">
              <a:buNone/>
            </a:pPr>
            <a:r>
              <a:rPr lang="en-GB" sz="1900"/>
              <a:t>Expectation that all learners must contribute and be engaged (eg using mini- whiteboards, random generator)</a:t>
            </a:r>
          </a:p>
          <a:p>
            <a:pPr lvl="1"/>
            <a:r>
              <a:rPr lang="en-GB" sz="1900" b="1"/>
              <a:t>Creating an environment that promotes a reflective culture and self regulation of learning</a:t>
            </a:r>
          </a:p>
          <a:p>
            <a:pPr lvl="2"/>
            <a:r>
              <a:rPr lang="en-GB" sz="1900"/>
              <a:t>Encouraging pupils to identify what they know and what they don’t know (metacognition) and be able articulate this to a peer or a teacher</a:t>
            </a:r>
          </a:p>
          <a:p>
            <a:pPr marL="457200" lvl="1" indent="0">
              <a:buNone/>
            </a:pPr>
            <a:endParaRPr lang="en-GB" sz="1900" b="1"/>
          </a:p>
        </p:txBody>
      </p:sp>
    </p:spTree>
    <p:extLst>
      <p:ext uri="{BB962C8B-B14F-4D97-AF65-F5344CB8AC3E}">
        <p14:creationId xmlns:p14="http://schemas.microsoft.com/office/powerpoint/2010/main" val="2361580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social media post&#10;&#10;Description generated with very high confidence">
            <a:extLst>
              <a:ext uri="{FF2B5EF4-FFF2-40B4-BE49-F238E27FC236}">
                <a16:creationId xmlns:a16="http://schemas.microsoft.com/office/drawing/2014/main" id="{71552774-2DDD-4F1F-8087-94F2A493A7E7}"/>
              </a:ext>
            </a:extLst>
          </p:cNvPr>
          <p:cNvPicPr>
            <a:picLocks noChangeAspect="1"/>
          </p:cNvPicPr>
          <p:nvPr/>
        </p:nvPicPr>
        <p:blipFill rotWithShape="1">
          <a:blip r:embed="rId2"/>
          <a:srcRect l="34829" t="15546" r="35773" b="10084"/>
          <a:stretch/>
        </p:blipFill>
        <p:spPr>
          <a:xfrm rot="21600000">
            <a:off x="632623" y="115024"/>
            <a:ext cx="4648047" cy="6609916"/>
          </a:xfrm>
          <a:prstGeom prst="rect">
            <a:avLst/>
          </a:prstGeom>
        </p:spPr>
      </p:pic>
      <p:pic>
        <p:nvPicPr>
          <p:cNvPr id="3" name="Picture 3" descr="A screenshot of a social media post&#10;&#10;Description generated with very high confidence">
            <a:extLst>
              <a:ext uri="{FF2B5EF4-FFF2-40B4-BE49-F238E27FC236}">
                <a16:creationId xmlns:a16="http://schemas.microsoft.com/office/drawing/2014/main" id="{5C7ED54B-7446-4E17-9C44-6A8A14B309E5}"/>
              </a:ext>
            </a:extLst>
          </p:cNvPr>
          <p:cNvPicPr>
            <a:picLocks noChangeAspect="1"/>
          </p:cNvPicPr>
          <p:nvPr/>
        </p:nvPicPr>
        <p:blipFill rotWithShape="1">
          <a:blip r:embed="rId3"/>
          <a:srcRect l="34906" t="15284" r="35613" b="10273"/>
          <a:stretch/>
        </p:blipFill>
        <p:spPr>
          <a:xfrm>
            <a:off x="6742982" y="185554"/>
            <a:ext cx="4615146" cy="6543006"/>
          </a:xfrm>
          <a:prstGeom prst="rect">
            <a:avLst/>
          </a:prstGeom>
        </p:spPr>
      </p:pic>
      <p:sp>
        <p:nvSpPr>
          <p:cNvPr id="4" name="Rectangle 3"/>
          <p:cNvSpPr/>
          <p:nvPr/>
        </p:nvSpPr>
        <p:spPr>
          <a:xfrm>
            <a:off x="1019331" y="314793"/>
            <a:ext cx="2803161" cy="6295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Why</a:t>
            </a:r>
          </a:p>
        </p:txBody>
      </p:sp>
      <p:sp>
        <p:nvSpPr>
          <p:cNvPr id="6" name="Rectangle 5"/>
          <p:cNvSpPr/>
          <p:nvPr/>
        </p:nvSpPr>
        <p:spPr>
          <a:xfrm>
            <a:off x="7047875" y="314793"/>
            <a:ext cx="2803161" cy="6295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How</a:t>
            </a:r>
          </a:p>
        </p:txBody>
      </p:sp>
    </p:spTree>
    <p:extLst>
      <p:ext uri="{BB962C8B-B14F-4D97-AF65-F5344CB8AC3E}">
        <p14:creationId xmlns:p14="http://schemas.microsoft.com/office/powerpoint/2010/main" val="1125233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b="1"/>
              <a:t>Questioning</a:t>
            </a:r>
          </a:p>
        </p:txBody>
      </p:sp>
      <p:pic>
        <p:nvPicPr>
          <p:cNvPr id="17" name="Picture 4" descr="Many question marks on black background">
            <a:extLst>
              <a:ext uri="{FF2B5EF4-FFF2-40B4-BE49-F238E27FC236}">
                <a16:creationId xmlns:a16="http://schemas.microsoft.com/office/drawing/2014/main" id="{F0F09060-09DB-40EB-A2D8-4A701CBCA3EC}"/>
              </a:ext>
            </a:extLst>
          </p:cNvPr>
          <p:cNvPicPr>
            <a:picLocks noChangeAspect="1"/>
          </p:cNvPicPr>
          <p:nvPr/>
        </p:nvPicPr>
        <p:blipFill rotWithShape="1">
          <a:blip r:embed="rId2"/>
          <a:srcRect l="58573" r="2"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1700" dirty="0"/>
              <a:t>Needs to be well- planned</a:t>
            </a:r>
          </a:p>
          <a:p>
            <a:r>
              <a:rPr lang="en-GB" sz="1700" dirty="0"/>
              <a:t>See pages 18 -19 of the ‘WHY’ document for ideas to support your own question writing</a:t>
            </a:r>
          </a:p>
          <a:p>
            <a:r>
              <a:rPr lang="en-GB" sz="1700" dirty="0"/>
              <a:t>It doesn’t have to be only the teacher who asks the questions</a:t>
            </a:r>
          </a:p>
          <a:p>
            <a:r>
              <a:rPr lang="en-GB" sz="1700" dirty="0"/>
              <a:t>Pupils may need speaking frames to structure their questions</a:t>
            </a:r>
          </a:p>
          <a:p>
            <a:r>
              <a:rPr lang="en-GB" sz="1700" dirty="0"/>
              <a:t>Invite pupils to write a question at the end or during an exercise (this is more challenging than they make think and creates discussion on what makes a good question)</a:t>
            </a:r>
          </a:p>
          <a:p>
            <a:r>
              <a:rPr lang="en-GB" sz="1700" dirty="0"/>
              <a:t>Use Bloom’s Taxonomy to vary the type of questions you ask</a:t>
            </a:r>
          </a:p>
        </p:txBody>
      </p:sp>
    </p:spTree>
    <p:extLst>
      <p:ext uri="{BB962C8B-B14F-4D97-AF65-F5344CB8AC3E}">
        <p14:creationId xmlns:p14="http://schemas.microsoft.com/office/powerpoint/2010/main" val="1078247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B6557-B787-4326-8050-F4EDFE9F13EA}"/>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Table discussions</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2"/>
          <a:srcRect l="8572" r="8" b="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graphicFrame>
        <p:nvGraphicFramePr>
          <p:cNvPr id="3" name="Table 4">
            <a:extLst>
              <a:ext uri="{FF2B5EF4-FFF2-40B4-BE49-F238E27FC236}">
                <a16:creationId xmlns:a16="http://schemas.microsoft.com/office/drawing/2014/main" id="{6687F173-6143-4118-8E1C-052A5B6C178B}"/>
              </a:ext>
            </a:extLst>
          </p:cNvPr>
          <p:cNvGraphicFramePr>
            <a:graphicFrameLocks noGrp="1"/>
          </p:cNvGraphicFramePr>
          <p:nvPr>
            <p:extLst>
              <p:ext uri="{D42A27DB-BD31-4B8C-83A1-F6EECF244321}">
                <p14:modId xmlns:p14="http://schemas.microsoft.com/office/powerpoint/2010/main" val="2886017583"/>
              </p:ext>
            </p:extLst>
          </p:nvPr>
        </p:nvGraphicFramePr>
        <p:xfrm>
          <a:off x="1979930" y="5627751"/>
          <a:ext cx="8168640" cy="1112520"/>
        </p:xfrm>
        <a:graphic>
          <a:graphicData uri="http://schemas.openxmlformats.org/drawingml/2006/table">
            <a:tbl>
              <a:tblPr firstRow="1" bandRow="1">
                <a:tableStyleId>{073A0DAA-6AF3-43AB-8588-CEC1D06C72B9}</a:tableStyleId>
              </a:tblPr>
              <a:tblGrid>
                <a:gridCol w="1021080">
                  <a:extLst>
                    <a:ext uri="{9D8B030D-6E8A-4147-A177-3AD203B41FA5}">
                      <a16:colId xmlns:a16="http://schemas.microsoft.com/office/drawing/2014/main" val="550960736"/>
                    </a:ext>
                  </a:extLst>
                </a:gridCol>
                <a:gridCol w="1021080">
                  <a:extLst>
                    <a:ext uri="{9D8B030D-6E8A-4147-A177-3AD203B41FA5}">
                      <a16:colId xmlns:a16="http://schemas.microsoft.com/office/drawing/2014/main" val="2099740427"/>
                    </a:ext>
                  </a:extLst>
                </a:gridCol>
                <a:gridCol w="1021080">
                  <a:extLst>
                    <a:ext uri="{9D8B030D-6E8A-4147-A177-3AD203B41FA5}">
                      <a16:colId xmlns:a16="http://schemas.microsoft.com/office/drawing/2014/main" val="366542862"/>
                    </a:ext>
                  </a:extLst>
                </a:gridCol>
                <a:gridCol w="1021080">
                  <a:extLst>
                    <a:ext uri="{9D8B030D-6E8A-4147-A177-3AD203B41FA5}">
                      <a16:colId xmlns:a16="http://schemas.microsoft.com/office/drawing/2014/main" val="1296904413"/>
                    </a:ext>
                  </a:extLst>
                </a:gridCol>
                <a:gridCol w="1021080">
                  <a:extLst>
                    <a:ext uri="{9D8B030D-6E8A-4147-A177-3AD203B41FA5}">
                      <a16:colId xmlns:a16="http://schemas.microsoft.com/office/drawing/2014/main" val="1966564168"/>
                    </a:ext>
                  </a:extLst>
                </a:gridCol>
                <a:gridCol w="1021080">
                  <a:extLst>
                    <a:ext uri="{9D8B030D-6E8A-4147-A177-3AD203B41FA5}">
                      <a16:colId xmlns:a16="http://schemas.microsoft.com/office/drawing/2014/main" val="2356661928"/>
                    </a:ext>
                  </a:extLst>
                </a:gridCol>
                <a:gridCol w="1021080">
                  <a:extLst>
                    <a:ext uri="{9D8B030D-6E8A-4147-A177-3AD203B41FA5}">
                      <a16:colId xmlns:a16="http://schemas.microsoft.com/office/drawing/2014/main" val="601581808"/>
                    </a:ext>
                  </a:extLst>
                </a:gridCol>
                <a:gridCol w="1021080">
                  <a:extLst>
                    <a:ext uri="{9D8B030D-6E8A-4147-A177-3AD203B41FA5}">
                      <a16:colId xmlns:a16="http://schemas.microsoft.com/office/drawing/2014/main" val="713534580"/>
                    </a:ext>
                  </a:extLst>
                </a:gridCol>
              </a:tblGrid>
              <a:tr h="370840">
                <a:tc>
                  <a:txBody>
                    <a:bodyPr/>
                    <a:lstStyle/>
                    <a:p>
                      <a:r>
                        <a:rPr lang="en-GB"/>
                        <a:t>Table</a:t>
                      </a:r>
                      <a:endParaRPr lang="en-GB" dirty="0"/>
                    </a:p>
                  </a:txBody>
                  <a:tcPr/>
                </a:tc>
                <a:tc gridSpan="7">
                  <a:txBody>
                    <a:bodyPr/>
                    <a:lstStyle/>
                    <a:p>
                      <a:r>
                        <a:rPr lang="en-GB" dirty="0"/>
                        <a:t>Members (1st person starts meeting)</a:t>
                      </a: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312173355"/>
                  </a:ext>
                </a:extLst>
              </a:tr>
              <a:tr h="370840">
                <a:tc>
                  <a:txBody>
                    <a:bodyPr/>
                    <a:lstStyle/>
                    <a:p>
                      <a:r>
                        <a:rPr lang="en-GB" dirty="0"/>
                        <a:t>1</a:t>
                      </a:r>
                    </a:p>
                  </a:txBody>
                  <a:tcPr/>
                </a:tc>
                <a:tc>
                  <a:txBody>
                    <a:bodyPr/>
                    <a:lstStyle/>
                    <a:p>
                      <a:r>
                        <a:rPr lang="en-GB" dirty="0"/>
                        <a:t>Ella</a:t>
                      </a:r>
                    </a:p>
                  </a:txBody>
                  <a:tcPr/>
                </a:tc>
                <a:tc>
                  <a:txBody>
                    <a:bodyPr/>
                    <a:lstStyle/>
                    <a:p>
                      <a:r>
                        <a:rPr lang="en-GB" dirty="0"/>
                        <a:t>Glyn</a:t>
                      </a:r>
                    </a:p>
                  </a:txBody>
                  <a:tcPr/>
                </a:tc>
                <a:tc>
                  <a:txBody>
                    <a:bodyPr/>
                    <a:lstStyle/>
                    <a:p>
                      <a:r>
                        <a:rPr lang="en-GB" dirty="0"/>
                        <a:t>Sam</a:t>
                      </a:r>
                    </a:p>
                  </a:txBody>
                  <a:tcPr/>
                </a:tc>
                <a:tc>
                  <a:txBody>
                    <a:bodyPr/>
                    <a:lstStyle/>
                    <a:p>
                      <a:r>
                        <a:rPr lang="en-GB" dirty="0"/>
                        <a:t>Alex</a:t>
                      </a:r>
                    </a:p>
                  </a:txBody>
                  <a:tcPr/>
                </a:tc>
                <a:tc>
                  <a:txBody>
                    <a:bodyPr/>
                    <a:lstStyle/>
                    <a:p>
                      <a:r>
                        <a:rPr lang="en-GB" dirty="0"/>
                        <a:t>Sal</a:t>
                      </a:r>
                    </a:p>
                  </a:txBody>
                  <a:tcPr/>
                </a:tc>
                <a:tc>
                  <a:txBody>
                    <a:bodyPr/>
                    <a:lstStyle/>
                    <a:p>
                      <a:r>
                        <a:rPr lang="en-GB" dirty="0"/>
                        <a:t>Becca</a:t>
                      </a:r>
                    </a:p>
                  </a:txBody>
                  <a:tcPr/>
                </a:tc>
                <a:tc>
                  <a:txBody>
                    <a:bodyPr/>
                    <a:lstStyle/>
                    <a:p>
                      <a:r>
                        <a:rPr lang="en-GB" dirty="0"/>
                        <a:t>James</a:t>
                      </a:r>
                    </a:p>
                  </a:txBody>
                  <a:tcPr/>
                </a:tc>
                <a:extLst>
                  <a:ext uri="{0D108BD9-81ED-4DB2-BD59-A6C34878D82A}">
                    <a16:rowId xmlns:a16="http://schemas.microsoft.com/office/drawing/2014/main" val="1518747572"/>
                  </a:ext>
                </a:extLst>
              </a:tr>
              <a:tr h="370840">
                <a:tc>
                  <a:txBody>
                    <a:bodyPr/>
                    <a:lstStyle/>
                    <a:p>
                      <a:pPr lvl="0">
                        <a:buNone/>
                      </a:pPr>
                      <a:r>
                        <a:rPr lang="en-GB" dirty="0"/>
                        <a:t>2</a:t>
                      </a:r>
                    </a:p>
                  </a:txBody>
                  <a:tcPr/>
                </a:tc>
                <a:tc>
                  <a:txBody>
                    <a:bodyPr/>
                    <a:lstStyle/>
                    <a:p>
                      <a:r>
                        <a:rPr lang="en-GB" dirty="0"/>
                        <a:t>Bron </a:t>
                      </a:r>
                    </a:p>
                  </a:txBody>
                  <a:tcPr/>
                </a:tc>
                <a:tc>
                  <a:txBody>
                    <a:bodyPr/>
                    <a:lstStyle/>
                    <a:p>
                      <a:r>
                        <a:rPr lang="en-GB" dirty="0"/>
                        <a:t>Rhun</a:t>
                      </a:r>
                    </a:p>
                  </a:txBody>
                  <a:tcPr/>
                </a:tc>
                <a:tc>
                  <a:txBody>
                    <a:bodyPr/>
                    <a:lstStyle/>
                    <a:p>
                      <a:r>
                        <a:rPr lang="en-GB" dirty="0"/>
                        <a:t>Olivia</a:t>
                      </a:r>
                    </a:p>
                  </a:txBody>
                  <a:tcPr/>
                </a:tc>
                <a:tc>
                  <a:txBody>
                    <a:bodyPr/>
                    <a:lstStyle/>
                    <a:p>
                      <a:r>
                        <a:rPr lang="en-GB" dirty="0"/>
                        <a:t>Phillipa</a:t>
                      </a:r>
                    </a:p>
                  </a:txBody>
                  <a:tcPr/>
                </a:tc>
                <a:tc>
                  <a:txBody>
                    <a:bodyPr/>
                    <a:lstStyle/>
                    <a:p>
                      <a:r>
                        <a:rPr lang="en-GB" dirty="0"/>
                        <a:t>Emilio</a:t>
                      </a:r>
                    </a:p>
                  </a:txBody>
                  <a:tcPr/>
                </a:tc>
                <a:tc>
                  <a:txBody>
                    <a:bodyPr/>
                    <a:lstStyle/>
                    <a:p>
                      <a:r>
                        <a:rPr lang="en-GB" dirty="0"/>
                        <a:t>Hannah</a:t>
                      </a:r>
                    </a:p>
                  </a:txBody>
                  <a:tcPr/>
                </a:tc>
                <a:tc>
                  <a:txBody>
                    <a:bodyPr/>
                    <a:lstStyle/>
                    <a:p>
                      <a:endParaRPr lang="en-GB"/>
                    </a:p>
                  </a:txBody>
                  <a:tcPr/>
                </a:tc>
                <a:extLst>
                  <a:ext uri="{0D108BD9-81ED-4DB2-BD59-A6C34878D82A}">
                    <a16:rowId xmlns:a16="http://schemas.microsoft.com/office/drawing/2014/main" val="861729628"/>
                  </a:ext>
                </a:extLst>
              </a:tr>
            </a:tbl>
          </a:graphicData>
        </a:graphic>
      </p:graphicFrame>
      <p:sp>
        <p:nvSpPr>
          <p:cNvPr id="5" name="TextBox 4">
            <a:extLst>
              <a:ext uri="{FF2B5EF4-FFF2-40B4-BE49-F238E27FC236}">
                <a16:creationId xmlns:a16="http://schemas.microsoft.com/office/drawing/2014/main" id="{F36D0BAF-8491-4DB8-913D-27299F72A6BC}"/>
              </a:ext>
            </a:extLst>
          </p:cNvPr>
          <p:cNvSpPr txBox="1"/>
          <p:nvPr/>
        </p:nvSpPr>
        <p:spPr>
          <a:xfrm>
            <a:off x="8248650" y="66040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Open the document entitled 'Modelling' in the Files area/Day 6 folder to collate your ideas</a:t>
            </a:r>
          </a:p>
        </p:txBody>
      </p:sp>
    </p:spTree>
    <p:extLst>
      <p:ext uri="{BB962C8B-B14F-4D97-AF65-F5344CB8AC3E}">
        <p14:creationId xmlns:p14="http://schemas.microsoft.com/office/powerpoint/2010/main" val="27560629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83C00-BBCF-DD44-8A18-093C82C683C9}"/>
              </a:ext>
            </a:extLst>
          </p:cNvPr>
          <p:cNvSpPr>
            <a:spLocks noGrp="1"/>
          </p:cNvSpPr>
          <p:nvPr>
            <p:ph type="title"/>
          </p:nvPr>
        </p:nvSpPr>
        <p:spPr>
          <a:xfrm>
            <a:off x="396573" y="320675"/>
            <a:ext cx="11407487" cy="1325563"/>
          </a:xfrm>
        </p:spPr>
        <p:txBody>
          <a:bodyPr>
            <a:normAutofit/>
          </a:bodyPr>
          <a:lstStyle/>
          <a:p>
            <a:r>
              <a:rPr lang="en-US" sz="5400"/>
              <a:t>Modelling/Scaffolding</a:t>
            </a:r>
          </a:p>
        </p:txBody>
      </p:sp>
      <p:sp>
        <p:nvSpPr>
          <p:cNvPr id="9" name="Rectangle 8">
            <a:extLst>
              <a:ext uri="{FF2B5EF4-FFF2-40B4-BE49-F238E27FC236}">
                <a16:creationId xmlns:a16="http://schemas.microsoft.com/office/drawing/2014/main" id="{37E32B78-23DD-4E77-8B9C-7779E3BF2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FE3EB6C-555C-4143-B249-26816078FB26}"/>
              </a:ext>
            </a:extLst>
          </p:cNvPr>
          <p:cNvGraphicFramePr>
            <a:graphicFrameLocks noGrp="1"/>
          </p:cNvGraphicFramePr>
          <p:nvPr>
            <p:ph idx="1"/>
            <p:extLst>
              <p:ext uri="{D42A27DB-BD31-4B8C-83A1-F6EECF244321}">
                <p14:modId xmlns:p14="http://schemas.microsoft.com/office/powerpoint/2010/main" val="1685271098"/>
              </p:ext>
            </p:extLst>
          </p:nvPr>
        </p:nvGraphicFramePr>
        <p:xfrm>
          <a:off x="396574"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0158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6F19ACE-0A67-5549-AA22-0B8D5FA5E4CB}"/>
              </a:ext>
            </a:extLst>
          </p:cNvPr>
          <p:cNvSpPr>
            <a:spLocks noGrp="1"/>
          </p:cNvSpPr>
          <p:nvPr>
            <p:ph type="title"/>
          </p:nvPr>
        </p:nvSpPr>
        <p:spPr>
          <a:xfrm>
            <a:off x="6760049" y="1974949"/>
            <a:ext cx="4766330" cy="1454051"/>
          </a:xfrm>
        </p:spPr>
        <p:txBody>
          <a:bodyPr>
            <a:normAutofit fontScale="90000"/>
          </a:bodyPr>
          <a:lstStyle/>
          <a:p>
            <a:r>
              <a:rPr lang="en-US" sz="3600">
                <a:solidFill>
                  <a:srgbClr val="000000"/>
                </a:solidFill>
              </a:rPr>
              <a:t>Worked examples…</a:t>
            </a:r>
            <a:br>
              <a:rPr lang="en-US" sz="3600">
                <a:solidFill>
                  <a:srgbClr val="000000"/>
                </a:solidFill>
              </a:rPr>
            </a:br>
            <a:br>
              <a:rPr lang="en-US" sz="3600">
                <a:solidFill>
                  <a:srgbClr val="000000"/>
                </a:solidFill>
              </a:rPr>
            </a:br>
            <a:br>
              <a:rPr lang="en-US" sz="3600">
                <a:solidFill>
                  <a:srgbClr val="000000"/>
                </a:solidFill>
              </a:rPr>
            </a:br>
            <a:r>
              <a:rPr lang="en-US" sz="3600">
                <a:solidFill>
                  <a:srgbClr val="000000"/>
                </a:solidFill>
              </a:rPr>
              <a:t>What are the advantages and disadvantages of allocating time to worked examples?</a:t>
            </a:r>
          </a:p>
        </p:txBody>
      </p:sp>
      <p:sp>
        <p:nvSpPr>
          <p:cNvPr id="14"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Meeting">
            <a:extLst>
              <a:ext uri="{FF2B5EF4-FFF2-40B4-BE49-F238E27FC236}">
                <a16:creationId xmlns:a16="http://schemas.microsoft.com/office/drawing/2014/main" id="{BF7F3A78-56A6-514D-95E4-A528091257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8328" y="1819656"/>
            <a:ext cx="4142232" cy="4142232"/>
          </a:xfrm>
          <a:prstGeom prst="rect">
            <a:avLst/>
          </a:prstGeom>
        </p:spPr>
      </p:pic>
    </p:spTree>
    <p:extLst>
      <p:ext uri="{BB962C8B-B14F-4D97-AF65-F5344CB8AC3E}">
        <p14:creationId xmlns:p14="http://schemas.microsoft.com/office/powerpoint/2010/main" val="3230058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07331" y="914400"/>
            <a:ext cx="6901137" cy="496881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974813" y="3244334"/>
            <a:ext cx="242374" cy="369332"/>
          </a:xfrm>
          <a:prstGeom prst="rect">
            <a:avLst/>
          </a:prstGeom>
        </p:spPr>
        <p:txBody>
          <a:bodyPr wrap="none">
            <a:spAutoFit/>
          </a:bodyPr>
          <a:lstStyle/>
          <a:p>
            <a:pPr>
              <a:spcAft>
                <a:spcPts val="600"/>
              </a:spcAft>
            </a:pPr>
            <a:r>
              <a:rPr lang="en-GB">
                <a:solidFill>
                  <a:srgbClr val="000000"/>
                </a:solidFill>
                <a:latin typeface="Times New Roman" panose="02020603050405020304" pitchFamily="18" charset="0"/>
              </a:rPr>
              <a:t> </a:t>
            </a:r>
            <a:endParaRPr lang="en-GB"/>
          </a:p>
        </p:txBody>
      </p:sp>
      <p:sp>
        <p:nvSpPr>
          <p:cNvPr id="3" name="AutoShape 2" descr="data:image/jpg;base64,%20/9j/4AAQSkZJRgABAQEAYABgAAD/2wBDAAUDBAQEAwUEBAQFBQUGBwwIBwcHBw8LCwkMEQ8SEhEPERETFhwXExQaFRERGCEYGh0dHx8fExciJCIeJBweHx7/2wBDAQUFBQcGBw4ICA4eFBEUHh4eHh4eHh4eHh4eHh4eHh4eHh4eHh4eHh4eHh4eHh4eHh4eHh4eHh4eHh4eHh4eHh7/wAARCAHkAqA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uL8Y/Fb4d+D9Y/sfxN4t07S7/wAtZTBMx3BW6HgHriu0r44+MPiLwn4W/ba/tbxpY/bdIXQUR4vsX2nLshCnZg/n2oA+pvBfjfwj40tpLjwr4i07V0iIEv2aYM0eem5eoz7isv4ffEzw7448S+JtA0eO/S78N3Qtb03EIRGfc65QhjkZRuuO1fOf7M194V8SftVeJvFHg1Lbw1oz6cYYtGlIhnu2IQtIsI4CgqWOOmR743P2ZtUs9D+Jnx71rUJDHZ2GpvczsBkhEe5Zv0FAH1LRXy9oPxD/AGhfiF4XvviJ4Ls/C+leHYWkax028RpLi8jiJ3Zbpk4I6qMg9OtdZ4e/aI0y8/Zwu/itfaasd3ZObOewikyrXeVCqD1CtuVueQCeuOQD3WivljWviF+0f4d+H8PxX1a08Iy6AyRXU2ipG6zxW8mNpL9c/MvckZ6HkV1fxm+O194c+E/gj4geFLCC7t/EF9As1tONziJo2Z41IOA4K7c8jPagD3yivlLxd8ZPjv8ADzxdoVz4z8K6DdaX4kZo7DSLGU/aIpPlCxGQ/wAeXTJwVOTjHbVs/ip8ZfB3xm8L+HPijp3h4aT4rm8m1TTdxNo7EKq7+5DMgOcjByDQB69rXxU8MaT8W9J+GN0t+dd1W2+0QMkAMIXEhAZs5B/dt0B7V3VeVDwH/YnxL8V/GTxFcJq19BYNFpFrDGV+x2scZJUE9ZHO7J6Dccda4L4H/EP4wfE8W3i3Tta8DppDX3l3Xh/a/wBqt7cPtZi4OQ+3LDPB46dKAPdvGni7w14L0pNU8U6xbaVZPKIVmnJClyCQvA64B/KuO/4aA+DX/RQtH/76b/4mu48UeG/D/inTl03xJothq9msglEF5AsqBwCA2GHXk/nXyh8LfAPgi+/bF+Ifhy98J6NcaNZWKva2MlojQwt+45VCMA/M35mgD628P6xpmv6Na6zo15Fe6fdxiS3njPyyL6ir1eKeKLH4z2OoXGk+Af8AhBPB3hTTVWLSxdKXe5UKCflX5Y13EjGAeKq/Bn4peOPiT8HvEt9ZWGlweNNEuZbNEClrW5lRQy4G7I3cr1xnB6cUAe60V8q6R+0x4g8SeDvDeh+HdLsG+JWp6s2nXdjLG/k2yoctMVzkKQRwTxh/7tdX44+J3xD1z4tS/Cf4WxaOup6XaJPrOsajGxiiYhSVRBn++vryccYJoA9/orwf4OfFTxr/AMLd1L4Q/FC10v8At63tjdWd/p+ViukwGwVPfacjAH3WBHGa5fR/iz8bvHXijxn4R8B6J4dS50LVZof7UvCyxRQK7LHHt53SsVY56YB4HWgD6gor57+Dnx+vNS+EHi/xJ4809INW8HytDfx2qFBOcYQAHO1i4KnsODxXN/8ACw/2jrr4cS/F22tfCNv4dWFr5NGeN2na0XkuX9cAt1GRzjtQB9UUV4D8QPjxeWv7Nek/FfwxZWonvLmGGa1uMyLESzLKmQRyCpwfpxXHeO/jV8cfA82geN/EfhfQovCOtzrFBpEUha7jVl3KHftIVBIxlcjBAoA+r6K+XNe+Lnxu8CeOPC1/8QtE8P2vhfxLeLbLZWhaSeyDFeHfvIA2e4OCOO3d+Gfij4jj/aa1v4V+KLewisWtPtehzwxsrzLgNhiSQfl3jjHMZoA9oorx74O/EzxB4++LfjvTI7exXwn4emFnazpG3mzT7sHLZwR8jnGO617DQAUUUUAFFFFABRRRQAUUUUAFFFFABRRRQAUUUUAFFFFABRRRQAUUUUAFFFFABRRRQAUUUUAFFFFABRRRQAUUUUAFFFFABRRRQAUUUUAFFFFABRRRQAUUUUAFFFFABRRRQAUUUUAFFFFABRRRQAUUUUAFfJ/xZvvE/gn9sBfHtn4A8S+JNNXREtwdMs5JFZmUqfnCkcHqOtfWFFAHyr4X0Hxt8VP2l9B+KN14H1HwPoui2iq7X3yXF4wEmAVwCc79pyOFHXnFWPg14H17UPEfx+0rUNMv9Lh8QXM0FjdXVq8ccoc3IDoWADqNynIzwR619RUUAfIXwv8AH/jj4XfCuf4Xav8ACfxXfeILI3Fvp8tnZtJaTiRmKs0gzwCx5GcjHSrGkfADxVbfscal4NMKL4nv70ay1mZAcOuwCHPQNsQd8bjjNfWtFAHyB4s+IPjjxx8FIvhLZ/CXxZD4nubWDTrua4smis4hGV3SCQ9js74Az1Pe7+0J8N9e0T9n34ZeDdI0y/1q70jVbf7X9ht3n2t5chkfCgkJvY4J9q+sqKAPnb9rjw/ruseMvhLcaTo2oahDZa7vu3tbZ5VgXfAdzlQdo+VuTxwaX9pzQNd1b42/B690vRtQvrWx1gSXc9vbPJHbqJoTukYDCjAJycdDX0RRQBV1i4mtNJvLq2s3vZ4YHkjtkIDTMFJCAnuTx+NfFniTR4/FHxJ8Oan8IfhX408EeKk1NZNWubiza0s0iz8+eSvXrgAMM8HNfbtFAAOlfOXwp0DXbT9s/wCI2tXei6jBpd1YKtveyWzrBMf3HCORtY8Hoexr6NooA+MvFeiE/Hrxm/xc+HHjXxxa3cy/8IwunxyyWqRknC5V1VONgznjDZHOa6L9mSHxN8LPhF8R7++8E6zBqFvq7vYaUlrJK8zFFVFTAJkQMQC65GATmvquigD4Ysfhr8SPh3B4Q+Olrpuqav4qvNSlufEGlRWjPKsU5OB5ajcCULhuPlLr6V3mpzeJ/hX+0XrHxOj8G694h8J+LrCIs2n2bPc2j7IztePqpBQ5DY+91yCK+q6KAPmf4P6B4m8f/tJ3/wAatY8Maj4Z0a2sjZ6Zb6gpjuJ22eXvKHkDaXPpkrgnBrR/ZR0LXNJ+JnxeutV0fULC3vdd8y0lubZ4knTzZzuQsAGGCORkcivoeigD5A+Hfw08VeIfA/x38OyaTe6Zdazq5k0x723eFLkpLJIu0sBlThRuHHzA0y1+IXjiP4BN8HX+Efi9vFX9lvogkFkRaeWVMfm+Z04Q/TPfFfYVFAHyT8Wfhd4i8L/sVaT4HtNNu9W1qG/huLqCwhe4YO7u7gBQSQu4DPTit/8Aa98OeINZ+EPgC00jQ9S1C5tNVtHuIbW2eV4lEDAllUEgA8EnpX0vRQB86/tn+H9d1yz+HiaLo2o6k1tr8ck4tLZ5fKXC/M20HaPc8Vm/tw6bqnhuXwn8Y/DeyPVPDt19nmZhkNFJnZnnoG3KR38yvpyvOPj18K4/i1oOm6Fe+ILrStOtr0XVzFBCHNzgEBckjbjLc4PXpxQBgfsaeEZPC3wN0u4vEP8AaOuO2qXTN94+b/q8nr9wKfqTXs1RWdvDZ2kNpbRrHBDGscaKMBVUYAH4CpaACiiigAooooAKKKKACiiigAooooAKKKKACiiigAooooAKKKKACiiigAooooAKKKKACiiigAooooAKKK5L4vePdK+GvgO+8WaurSw2xVI4EYB55GYBUXPfqfoCaAOtoqnoep2OtaNZ6vps63FlewJcQSr0dGAIP5GrlABRRRQAUUUUAFFFFABRRRQAUUUUAFFFFABRRRQAUUUUAFFFFABRRRQAUUUUAFFFFABRRRQAUUUUAFFFFABRRRQAUUUUAFFFFABSZpa8x/aU+IC/D34WahqcDf8AE1u/9D02MfeaZ+AQPYZP4UAdx4b8RaP4jgubjRb+G8itbqS0maM/clQ4ZT9K1q+Mf2VdS1b4VfE6DwX4mvDJZeLrZbqGVz8sd6Bkofc9D6nFfZmTmnKLi7MB1FFFIAooooAKKKKACiiigAooooAKKKKACiiigAooooAKKKKACiiigAooooAKKKKACiiigAooooAKKKKACiiigAooooAKKKKACq8d9ZyX82nx3ULXcMaSywBwXRGJCsR1AJVsH2NM1rUrLRtHvNW1Kdbeys4HnnlY8Iiglj+Qr8/Phj8fr6P9qS58cavO8Wja9P8AYbqJm+WC1JCwn/tnhST/AL/rQB+h1FCkMAykEHkEUUAFfCH/AAUG8cahrXjC08IWcF2ujaJhriYxMIprt1zjdjB2rwPcvX3fXzn/AMFDP+SCQf8AYbt//RctAGV/wT98cahqPge58D6xb3aPpf8ApGmzSxMFltnPKhjwdrH8nHpX1DXA/s5/8kG8Df8AYDtf/RYrvqACiiigAooooAKKKKACiiigAooooAKKKKACiiigAooooAKKKKACiiigAooooAKKKKACiiigAooooAKKKKACiiigAooooAKKKKAEJ5r5D+KWrL8UP2hxawt53hvwUCvByk14ev1wR/47Xuv7RvxAT4dfC7UdYhIbU5x9l02MdXnfgYHt1/CvDfhZ4Zbwt4MtbK6w2p3ObrUZTyzzSckE98A4/OuzA0fa1lfZF043kUPjVoF1rfhA32mMyavo8wv7J1+9uTlgPqB+lfSXwQ8cW3xE+GukeJ4CommiEd3GDzHOvDg/jz9DXko49D7etc1+z9rX/CtPjnf+BbmTyvD/AIqzd6WWOFiuR95B6Z5H5V15pQs1URdWNnc+tqKap5xzTq8gxCiiigAooqDUJmt7G4nTBaOJnGemQM0AT0V5z4Z1T4l69oNprFrJ4Wjhuo96LJHMGAzjnBI7Vo+X8U/+fjwj/wB8T1u6DTs5L7zR0rOzaO1orivL+Kf/AD8eEf8Aviejy/in/wA/HhH/AL4npex/vL7w9n5o7WiuK8v4p/8APx4R/wC+J6PL+Kf/AD8eEf8Aviej2P8AeX3h7PzR2tFcV5fxT/5+PCP/AHxPR5fxT/5+PCP/AHxPR7H+8vvD2fmjtaK4ry/in/z8eEf++J6PL+Kf/Px4R/74no9j/eX3h7PzR2tFcV5fxT/5+PCP/fE9Hl/FP/n48I/98T0ex/vL7w9n5o7WiuK8v4p/8/HhH/vies3xPqvxL8P6Dd6xdyeFpILVAzrFHMWPIHGSB3pxw7k7KS+8FSu7Jo9HoqKzkaa0hlbG541Y49SKlrAzCiiigAooooAKKKKACiiigAooooAKKKKACiiigDD8d+FdJ8a+Frvw1rq3D6beBROkE7RM6hg23cpBxkDI718LfD/4S+CdY/a88RfDq+0+4fw9Yi58iAXTq67Au3Lg7j1Pev0Fr40+Ev8AykI8X/S8/wDQUoA+v9D0230fRrPSbRpmt7OBIIjNIZH2KMDLHljgdTzVyiigAr5z/wCChn/JBIP+w3b/APouWvoyvnP/AIKGf8kEg/7Ddv8A+i5aAPTv2cv+SC+Bv+wHa/8AosV31cD+zl/yQXwN/wBgO1/9Fiu+oAKKKKACiiigAooooAKKKKACiiigAooooAKKKKACiiigAooooAKKKKACiiigAooooAKKKKACiiigAooooAKKKKACiiigApDS157+0H4+h+HPww1TXlYG/dPs+nx95Lh+FwO+Ov4UAeG/FXVV+Jn7Qi2Ebef4b8DrulHWOa+boPfBAH/AT610jEsxZiSxOSa5L4TeHZvDfgm2t7479UvXa+1CQ9Wmk5wT7DArrK+ky+h7Kkm92dVONkFcT8ZfD1xrPhT+09J3R65ocgv7CRPvZTll/EDP4V21KrFXDeh6HvXVXpqrBw7lzV0eu/BfxrafEH4b6P4otWBa5hC3KZ5jmXh1P4j9a7OvlH9n3V/+Fb/G/UvAE7mPw/4pzf6PuPyxz/xxj9R+A9a+rVr5OUHCTiziasLRRRUgFVdY/wCQTef9e8n/AKCatVV1j/kE3n/XvJ/6Caa3Q1uc78Hv+SZ6F/17f+zGusrk/g9/yTPQv+vb/wBmNdZWlf8Aiy9WVU+N+p554i8TeLdQ+JFx4M8HnRbN9N02DUb251OGSYSiWR1SKNUddv8AqmJck4yMKaoa98bvDuhQa9canpOrxWuiagNLluysKwT3h2YijZpBjh87n2qADkjjPVeLfAPhfxRqlvqmq2dyL6CPyRcWl7NayPFncYnaJlLxk87WyKZqHw68IX+lappl1pRe21PUf7TuMTyK4usKBKjht0bAIuCpGPxNZEHH33x/8F2ug6DrvkXsun6y7RrKkttmFlkMTAqZQZMMD/qg+RyM0an8bLTw/wD8JZceKfDt/ptjomrR6ZaT+bDi9kdFZVBMgCHBLZcqoUrk5yBt3vwb8A31nYW17p9/cixhaCKSXVLlpGjaQybZHL5kAckgMTjtV/W/hn4O1m51a41DTZ5JNWlhnudt5MgE0Q2pNGFYCOQAAb0wxAGTQBp/D/xZpPjfwnZ+JtEd3srveF34yrI5RlJUlThlIyCQeoJFcG3xkt7PVtQ0uTRNY1u7TUdThgi020jUpFZeT5m4vNg/67huM4xtBxnsvCfgjSfDWoLdafPfyCKxWxgS5u5JzHH5rysSzsWZmZ+pJwFUDAFNtfh54TttZl1iDTWS9lkvZHk8+Tlrvy/POM4+byk+mOMZNAGavxS0CS4S2itNQeec6abSMxqpuUvs+U6Zbou19+eRsbrxnmU/aL8Ayv4iW2F/cnQ7ea5cRCJmuEikWJ9iB9y4ZhjzAm4cjIruYvh/4Tj1zQdaXS/9P0Cz+xadKZnPlw7doBGcOQCcFskbjjqay2+EHgMnVkXS7pLbVoZIbu0TUJxbYdxI5SLfsRiwzlQDyfU0AZHiD4u3VppyTad4H16a/j1620m60+48mKZFmAZJB+82ncrLtG7qcNtwa9TQlkDFSpIyQeormtf8CeGtch1GPULSc/2jcwXU8kV1LFIJoQojdGRgUICj7pFaHhXQrfw/pslnBNNO011PdzSysSzySyM7fQAtgDsAKANauR+Mv/JMtc/64L/6GtddXI/GX/kmWuf9cF/9DWtaH8WPqi6Xxr1Om0z/AJB1t/1xT+QqxVfTf+Qdbf8AXFP5CrFZvcl7hRRRSEFFFFABRRRQAUUUUAFFFFABRRRQAUUUUAFfGnwl/wCUhHi/6Xn/AKClfZdfGnwl/wCUhHi/6Xn/AKClAH2XRRRQAV85/wDBQz/kgkH/AGG7f/0XLX0ZXzn/AMFDP+SCQf8AYbt//RctAHp37OX/ACQXwN/2A7X/ANFiu+rgf2cv+SC+Bv8AsB2v/osV31ABRRRQAUUUUAFFFFABRRRQAUUUUAFFFFABRRRQAUUUUAFFFFABRRRQAUUUUAFFFFABRRRQAUUUUAFFFFABRRRQAUUUGgBCea+S/jJq3/Cy/wBoODQ45PO8OeCl825A5Sa9bop9SOB+Br3j4+ePIPhz8MdV8SMym7WPybGM9XnfhBj2PP4V8+fCLw/PoPgyE6hl9W1KQ32oyNyzSyc4P0H9a68FQ9tUS6IuEbs68kkknkk8miiivqDsCiiigRxPxn0a81Hwkmr6PuXXNAnXULCRPvAoQXUfUDOPavpj4PeM7Px/8OtI8VWjrm7gHnoP+Wcw4dT9DmvHRjuoYHqCOCO9Yf7N+sf8K7+MmrfDa6cponiHOo6KWPypL/HGP1H/AAGvCzShaXtF1OerHqfVtFItLXkmIVV1j/kE3n/XvJ/6CatVV1j/AJBN5/17yf8AoJprdDW5zvwe/wCSZ6F/17f+zGsvXfHt5afFa28F2sOjQQpbW9zczajfGCWdZ5HjVLZAp8x1KZIJGdyjvmtT4Pf8kz0L/r2/9mNdFdabp11e219dafaT3VqSbeeSFWkhJ67GIyufatK/8WXqyqnxv1PC7X4+apLoeo61/YujyQtoeoatY21vftJc2v2TA8u9XaPLLluMHqCOetbVr8TvG0OvfYdW8N+H47e31LTra7kttRld/LvsCLYDGAWQn5skA9q9SXQNCVr9l0XTVbUQRfEWqZuhjGJOPn445zS/Y9DkvZYPsunPdDyZpY/LQyfIT5TkdeCp2k9McdKyIPIdG+OF/ca0YrrR9LmtDPq1v9nsL4y30bWPnNvkiK4VHWIAHP3nXsRUOlfGzXrvQNTul0jw3d3iaRa6tZ/Y9WLQRJPKIxBcOyjbMvLbR9/BAwa9U8H+DPD/AIVSf+yrFBPPcXE73MiK0xM0zzOu/AO3e7YHarsfhzw9HY3djHoOlpaXrl7qBbSMRzsepdcYY+5zQB4vP+0DeHxV4d0fT/DkWoQ6haWdxczwSSbW+0OyfudyDhCpJ3gE9B0zXovxL8fW/hn4ey+LdJNhqkKX1vabmudkOXu0t5C0gzjYWbPoVOa6O88O+H71rJ7vQ9MuGsCDZtJaIxtiOhjJHyYwOmOlZ2teCPD+qeEIfCkls8OlwzwTpHC+DvimWZck5zl1BOeuT60AedWHxb8UalfaXoem6P4dutVu9eutJe5j1CRrBxFaC582KQJubg7SMfeUj6Ymn/tGX1wviu6bwbILPR7S6nt/3rK26GYQ7ZSRgbid2VztCkGvd7XRtHtI7WO10qwgS0Zntljt0UQswIYpgfKSCQSOuTUSeHtAXUrnU10PTBfXUZiubkWiebMh6q74ywOBwT2oA8L0rx7r0OuXNxqN9a3klz4xsLFxo2pNNaBP7OaVljLLypKcpgfMevrdvPiv4x1XwHonibRrjwZp/wBv1awV45NRab7PbXGcRXPyfupAQAxHvjkc+02ugaFaxRRWui6bBHDIkkSx2qKEdRtVgAOCAcA9hxTW8O+H2srmybQtMNrdyebcwm0j2TPnO51xhjkA5PNAFjS9QstSgeWxvLe6WKV4JWgkDqsqHa6ZHcMCCO1c58Zf+SZa5/1wX/0Na6LRtLsdHsRZadbrBB5jyFQSSXdi7sSeSSzEk+9c78Zf+SZa5/1wX/0Na1ofxY+qLpfGvU6bTf8AkHW3/XFP5CrFV9N/5B1t/wBcU/kKsVm9yXuFFFFIQUUUUAFFFFABRRRQAUUUUAFFFFABRRRQAV8afCX/AJSEeL/pef8AoKV9l18afCX/AJSEeL/pef8AoKUAfZdFFFABXzn/AMFDP+SCQf8AYbt//RctfRlfOf8AwUM/5IJB/wBhu3/9Fy0Aenfs5f8AJBfA3/YDtf8A0WK76uB/Zy/5IL4G/wCwHa/+ixXfUAFFFFABRRRQAUUUUAFFFFABRRRQAUUUUAFFFFABRRRQAUUUUAFFFFABRRRQAUUUUAFFFFABRRRQAUUUUAFFFFABSE0tcN8dPHVt8O/hnq3iaVlNxFEYrOM/8tJ34Qfnz+FAHgXxy1Y/Er4/WvhWGQS+HfBwFxe4OVluz0X3xwPzrpW65ri/g5oNxovg9bvU9z6xq8rX+oSP95pH5AP0B/Mmu0r6TL6HsqV3uzqpRsgooorvNAooooAK4X406TeXPhq38RaOWj1vw7OuoWTp97CkF1/IZ/Cu6pCFIKsoZSCCp6EdxWVekqsHB9RTV1Y9o+E3jCz8efD7R/FVmy7b23VpUB/1co4dT9DmuqFfKf7MWtN8P/i3rPwuvJCukaznUtDLH5Vb+OMfh2/2a+qxXycouMnFnE1YWqusf8gm8/695P8A0E1aqrrH/IJvP+veT/0E0luhrc534Pf8kz0L/r2/9mNdZXJ/B7/kmehf9e3/ALMa6ytK/wDFl6sqp8b9Tyb46+Ltb8P+KPCuk6brV7pNnqlvqL3c9lpP2+dTCkRjKx7WPVzngjnn1Hn+oa18RNPm1XxTPpGr2PiC+8L6HFcSWNiJPJlMt35nDRyAYym4BHK7gMV9G3Wl6ddanZ6ncWUEt7YiQWs7IC8IkADhT23ADPrgVcrIg+d7TxR8YtX0Sxn+33mjXMHhO81K5H9irJ9ovYLookRDoNpZAMqACQSQBxj23w34gg1pb63ijmW605o4bvdEVTzXhSUqpP3sCRQfQ8Vt5GQM8npTIooogwijSPcxdtqgZY9SfegD5l8Jaz8WovBkDWFxcaMml6Ho9wlh/YKFLieeeVLhCCoYBQFJVcEcHgZzu+OPFXxQ0Twde2tnda1f6rb+IZrK31C30mMGWBYkePzFEMgCszFAyx84wSvJr6AoBBGQcigD57PxK8R3vjPwxouoeJpPDks8GlS3anTh5TyTJulgdnicI7ttRQXjIyeCcGs3QtY+Ksek3cemzXOiQ2GjX+qi3TQ0YXV0uqXQEXzLkbolTIX5iG3Dk5Pt+veH/A0fiOy8Ua1o+jDWDNHbWt9cQJ5plY4RVYjO7PA7+ldPQB4PqPjz4l2fx7Gk3loLPwqJV2b7SQxzW3kB5JfMWFgHD7h80qAbcFe59r0HU7fWtDsdYtUnjt763juIlmjKSBXUMNynkHB6VLLNZTXD6bLLbyTPCXe2ZgWaMnaSV67c8Z6dqsAAAAAADoBQAVyPxl/5Jlrn/XBf/Q1rrq5H4y/8ky1z/rgv/oa1rQ/ix9UXS+Nep02m/wDIOtv+uKfyFWKr6b/yDrb/AK4p/IVYrN7kvcKKKKQgooooAKKKKACiiigAooooAKKKKACiiigAr40+Ev8AykI8X/S8/wDQUr7Lr40+Ev8AykI8X/S8/wDQUoA+y6KKKACvnP8A4KGf8kEg/wCw3b/+i5a+jK+c/wDgoZ/yQSD/ALDdv/6LloA9O/Zy/wCSC+Bv+wHa/wDosV31cD+zl/yQXwN/2A7X/wBFiu+oAKKKKACiiigAooooAKKKKACiiigAooooAKKKKACiiigAooooAKKKKACiiigAooooAKKKKACiiigAooooAKKKDQAhNfJXx91hviV8ebHwVA2/w/4SAu9R7rLcnoh+nA/OvoL41+OLX4e/DbVvFFwVMtvCVtYz/wAtJ24RR+P6A183fB/QLvR/C7ajrG59b1qU6hfyN94tJ8yj8Af1rrwVD21VLoi4Ruyz498WXGh3mmaNo+mrqWt6o5W1t3fZGiL953PZRUula1rNhYXlz44ttM0qK3KbLq3uC8MgY4wcjKkHH51zvxLtNS0rx74d8dWenXOp2lhFJa3sFsm6REfOHVe/3j+VVviHrTeMfhjrcemaHrCxq0AT7RaNG05Mg3BU+8cAcnHevclUcZS122R0Xtc7dPFnht9KutVXWrM2NrKYZp9/yrIP4fc89qdY+KPD17pV1qltq9s9laEi5lLbRCR2YHkVxHxf0O8GgeGZ9FtZYrTStQiuLuOytw7ogUAOI+jlcdKz7U3Vvo3irxV4d/tfWtUu0gjkXUdKECNtPLrFgeYyrz74FJ4icZcrQuZ3PQNP8ZeF9Qtb25statpo7KLzbnkgxp/eIIzj3rmNM+Jln4j8DXetaHdadp19byKssOoSEpCpk2gsVH8Q6VkeCo7+/wDiw2pStqd9aTaE0X2q700WqM24fIFwMgH15rnNIs7yH4Fax4XbRdQj1izvA0yfZGw4acEbWA+fgZ46Vm8RUf4i52ex6v4u8N6KzxavrVlaTRxJJIjvg7W6EDqQTmp7nxLoFvokGtTatbLp9xgQThsrKT0Cgck+1cla6T5/xmv7y700ywDw/FHHLLDlN2TuUEjGcdq4Oyj1TS/CPgWCC2ubXUodWvngU2vnSRjL4/cHG5SO/areImr3Q+do6z4k32n+I9Cj8W+CtViutb8KXCXsbwk5VQcsh49s49jX178LPF9l478AaR4qscCO+t1d0B/1cnR1P0bNfLfwhXSV0jVrGG4uLq/+3SSastza/Z3E0nJHl9lweBk10H7LOuN4D+KGt/Ce+lI0zUS2paEznjJ+/GPw7e1eXj6TaVbuZVF1Pququsf8gm8/695P/QTVlelVtY/5BN5/17yf+gmvPjujNbnO/B7/AJJnoX/Xt/7MazPjYPFDaPpQ8PjWjZ/2gP7YGisgvzbeW+PJL8Z8zy84525rT+D3/JM9C/69v/ZjXWVpX/iy9WVU+N+p4Tr0fxUbx1B9i/4StVB03+yWElv9gWACP7b9vCnmX/W4298bKteGdL+JFvqo1O81fxO5u77W4JbWQxPFb24eU2TxqwADcJtLHByAeOntlFZEHzp4f0HxzeT+BNZ8RQ+OJH0zXbmKV/tKCZ4ZIgEmljz8kZcMrKWbCk4OCMW/Dlr8VtD8O+DdW1CXxdrd5d2F9FrVkZo2e3u5EQW7bSVCxqUfJycFgec19AUUAeLeH4fiDJ4r8PReIm8XLYNodgsb2EsKwrdbGF4b0v8ANuyY9uM8g45q5+z39u8M6NaeBtS03xL9uRr24nn1KVZI4lSZVTY2fuSb8rjqVkNeu0UAeFeMNJ8dan8XUe7tvElxplr4g025sBA8X9mJYoE8xnXO/wA4S+YScZ247VhaAPjmdd8YW+vXWv26vZ3TW72dokyB/OXyDbFnCZEeflGCcnJ3DNfSVFAHzDr+t+PfC+jW/iDxBDrdhAdDsrN3nuEM7ytqMu9DL8rK7QbD13KD1LAk6HhqPxZ4s0DRLnw54x8ZTaW2j6vNcXaTbZf7QWeLybdi+4lVw6qQTuCnnDGvoi9tbW+tZLW9tobm3kG14pkDow9CDwadbQw20CW9vDHDDGoVI41CqoHQADgCgCl4Ye/k8N6XJqist+1nC10GUAiUoN+QOh3ZrC+Mv/JMtc/64L/6GtddXI/GX/kmWuf9cF/9DWtaH8WPqi6Xxr1Om03/AJB1t/1xT+QqxVfTP+Qdbf8AXFP5CrFZvcl7hRRRSEFFFFABRRRQAUUUUAFFFFABRRRQAUUUUAFfGnwl/wCUhHi/6Xn/AKClfZdfGnwl/wCUhHi/6Xn/AKClAH2XRRRQAV85/wDBQz/kgkH/AGG7f/0XLX0ZXzn/AMFDP+SCQf8AYbt//RctAHp37OX/ACQXwN/2A7X/ANFiu+rgf2cv+SC+Bv8AsB2v/osV31ABRRRQAUUUUAFFFFABRRRQAUUUUAFZfi5mTwpq7ozKy2MxDA4IPlnkVqVleMf+RR1n/rwn/wDRbVrR/iR9UZ1v4cvRnA+CPh/pOr+ENJ1O71LXTcXVpHLJt1GQDcRk4Hatn/hV2gf9BHX/APwZyVq/C3/knXh//rwi/wDQa6Wu3E4/EqtNKb3fXzODDYDDSowbgr2X5HC/8Ku0D/oI6/8A+DOSj/hV2gf9BHX/APwZyVr/ABN1qw0DwFrOpaldm0gW0kjEoViQ7qVQDaCcliAPrXkll8QfFPhu0t/Dd8ksN4NN8PHTEmspJHlWVljvWdsEZUnB3EbTj1rH+0MV/wA/H95v/Z+F/wCfaPQz8MPDykK2p68C3QHU5Of1pf8AhV2gf9BHX/8AwZyV5lJ4u8Rat8YLNtVnijXRNa1SOLSxpkqtbRR2k4hmefOHEyjfgDvxVOz+Lnja6+H2v+KtF1TT9dmhNjGlhHap5un+a37+d1UgmJQcLux90ljwaP7QxX/Px/eH9n4X/n2j1n/hV2gf9BHX/wDwZyUf8Ku0D/oI6/8A+DOSqXwP8f3Hi7w1pqa49t/bdxBPcAWq5jkgim8oSErlVYkj5d3XOOAcef8AiP4seP8ATrXxv9gt4NUuNL1GGGBrfTHENjbvMyMzM7DfIqgMwYKozu3FTR/aGK/5+P7w/s/C/wDPtHpn/CsPD2/Z/aevbsZx/akmcfnS/wDCrtA/6COv/wDgzkrxJfiB42nms/iBa6NDqWuR+DL1IktkMkMmNTgj8zCkjIjy5UN/CecVs6F8XvG2oeFvD9zfXumaXBd6hd29xra6a96h8pYmhiaKF8K8pkdeGP8Aq+OTR/aGK/5+P7w/s/C/8+0eqf8ACrtA/wCgjr//AIM5KP8AhV2gf9BHX/8AwZyVzvgjxRfaX8TfGOleKfFU90kusWsGlae2nOpiWeFWQowz8h2uvoDG7HGTXrlH9oYr/n4/vD+z8L/z7Rwv/CrtA/6COv8A/gzkrmviZ4J07w74OutW07UtbFzDJEE8zUJGX5pFU5GfQmvX64f46f8AJNb/AP662/8A6OSurBY7ETxNOMptptfmcuNwOHhh5yjBJpM7dfuj6UtIv3R9KWvJPVWwUUUUDCkY8UtedftA/E61+FXgY69cafc3sk8ptrdYgMLKVJUtnouRQB4r8ftX/wCFkfHTT/AsLGTw94Txfatj7stz/DGf0GPdq32ZmYs3UnmvCvhX8QtK0PQry61rR/E11rur3kl7qNzFZblkLH5QpJzgA/nXW/8AC4vDf/QA8Wf+C8f417WAnTowvJ6vyNKValHeR6PyOmRS7mznJrzf/hcXhv8A6AHiz/wAH+NH/C4vDn/QA8Wf+AA/xrv+uUu/4Gv1ml/MejgkHjNKS3XJrzf/AIXF4b/6AHiz/wAAB/jS/wDC4vDn/QA8Wf8AgvH+NH1yl3/AX1ml/MejlmIwSTRub+8eK83/AOFxeG/+gB4s/wDAAf40f8Li8N/9ADxZ/wCC8f40fXKXf8A+sUf5j0fJx7Vi+JvDOl+IJrO5vvtMd3ZMWtrm2naKWPPBAYdj6VyX/C4vDf8A0APFn/gAP8aX/hcXhz/oAeLP/BeP8amWKoyVm/wB4ii/tI7Dw34f0zw/BPHp0cpe4k824mmlMksz9Msx5PFcr8aNLv00yw8aaFlNb8NXC3kDL95owcuvuO+PrUP/AAuLw5/0APFn/gAP8aRvjD4YcGObw54pkicFXRtPBDKeCDz6VlWrUJ0nAiVek1bmR9afDHxZY+OPAmk+KdPYeTf26yFe6P0dT9GBFdDcRLPBJDJnZIpVsehGK+Pv2LPiJHpnjrV/hl9jv7fSb+eW+0X7Yux4R1aMj3GOncV9hqcivnrWMk76o4eH4W+HYYlhhvNbjjUYVU1FwAPYCnf8Kz0H/oIa9/4MpK7eitfrNX+Zmntp9ziP+FZ6D/0ENe/8GUlH/Cs9B/6CGvf+DKSu3oo+sVf5mHtp9ziP+FZ6D/0ENe/8GUlH/Cs9B/6CGvf+DKSu3oo+sVf5mHtp9ziP+FZ6D/0ENe/8GUlH/Cs9B/6CGvf+DKSu3oo+sVf5mHtp9ziP+FZ6D/0ENe/8GUlH/Cs9B/6CGvf+DKSu3oo+sVf5mHtp9ziP+FZ6D/0ENe/8GUlH/Cs9B/6CGvf+DKSu3oo+sVf5mHtp9ziP+FZ6D/0ENe/8GUlMn+Fvh2eJoZrvW5I2GGR9RdgfqDXdUUfWav8AMw9tPuNhjWKJIkztRQoz6CnUUViZhRRRQAUUUUAFFFFABRRRQAUUUUAFFFFABRRRQAV8afCX/lIR4v8Apef+gpX2XXxp8Jf+UhHi/wCl5/6ClAH2XRRRQAV85/8ABQz/AJIJB/2G7f8A9Fy19GV85/8ABQz/AJIJB/2G7f8A9Fy0Aenfs5f8kF8Df9gO1/8ARYrvq4H9nL/kgvgb/sB2v/osV31ABRRRQAUUUUAFFFFABRRRQAUUUUAFZXjH/kUdZ/68J/8A0W1atZXjH/kUdZ/68J//AEW1a0P4kfVGVb+HL0Zn/C3/AJJ14f8A+wfF/wCgiulrmvhb/wAk68P/APXhF/6DXS1WK/jz9X+ZGE/gQ9F+RU1jUrHR9LudU1O5S1srWMyTzP8AdRR1Jq0rBlDKcgjINeIftDeH/HWv6xdWelW2v3mjT6C8VpDpl7HDEL3e283Ssw3oY9gUYbkHAB5qte2Pxkj+PBuIrnUF8NvIBZ+UoktFg+zgbJV84BW83J3eUzdMNg4rA6D23VpdMFstnqktqsN8xtViuHUCdmU/uwD94kBvl7gGue8G+HPA3g/WrrRvDdha2OpT2y3M0Yd3laAMVX5nJIQNuAUHA5wBXmGh6R8TH8PeGFmt/FC61BrkEmsy6pfxTQuwtLlZJIQrHbb+c0RC8dsKMGsXQvDPxcj0bW9QsYfEVv4qm8MRWn2vV7+KbffLc7rj7OQx2RsC5jB2gZGAtAH0ittbrdveLBGLh0WNpQo3lQSQpPXAJJx7mmxXlnNeT2cN1BJc24UzwrIC8QbO0svUZwcZ64NeU/AbUvG1hp9r4f8AGNnrVzeXVxdTJNfKFazto1hCh2M0rOHd2CkuW4bjC1Q8U33iTUPGXi+TwjdXl+2janoctxaWFwoeSKNna5t1JYLvKYyhIzwD1oA9sqtPqFhbyQRz31tE9xKYYVeVVMkgBYooJ5bCscDnAPpXiGt2vxSuLDSry3s/FKXf/CR3k7WMd/GiC2eVTCs8gk+VFTOAvmL1BU8EUtO8C+KrLxBPptta+KI7Gbxfe3V5cvqW6OS0mtLny3iO8sp3ugbgHdt64yAD23QdW8PeK7GDWNHurTVLaGd1guYxuVZFyjFCfqRkdQTzg1sV84RaL4y8GeF/h54X03VdYt5fENguiXtvPqDPLp8uRO9xFzwUiW4T5Tx+7x0Fe8+EdWbXNBh1NrC4sVleRY4pzl2jWRlR/o6qHHfDDNAGtXD/AB0/5Jrf/wDXW3/9HJXcVw/x0/5Jrf8A/XW3/wDRyV2Zf/vVL/EvzOPMP91qej/I7dfuj6UtIv3R9KWuM61sFBopD0oGI3Q18n/tIa9/wsD4yaZ8PrWQyaH4axf6vtPyyT/wRn6ZA/E+lfQvxY8ZWXgH4e6v4qvmGLKAmFCf9ZKeEQfVsV8q/C7TLy10CfWtYYya1r851C/kb7wL8qn4A9Peu3A4b29ZR6Lc8zN8asHhpS6vRHWliSeAPYDAFG4+35UlFfYqEUtj8vdWbd2xcn/Ioyf8ikoo5Y9he0l3Fyf8ijJ/yKSijlXYPaS7i5P+RRk/5FJRRyrsHtJdxdx9vyoyf8ikoo5V2D2ku4u4/wCRRk/5FJRRyx7B7SXc5D4pWl/Dp9h4y0LK654XuBfQFRgvCD+8Tjr6/TNfXHw68U6f418E6V4o0xw1vqFusuM8o38Sn3ByK+d/lIKuoZGBVlP8QIwR+RNS/sla83g/xxrnwj1CY/ZJi2paCzn70bffjHuOv1Br5rOMLyVPaLZn3fDWPdWk6E3rHb0PqUdKKRegpa8Y+pCiiigAooooAKKKKACiiigAooooAKKKKACiiigAooooAKKKKACiiigAooooAKKKKACiiigAooooAK+NPhL/AMpCPF/0vP8A0FK+y6+NPhL/AMpCPF/0vP8A0FKAPsuiiigAr5z/AOChn/JBIP8AsN2//ouWvoyvnP8A4KGf8kEg/wCw3b/+i5aAPTv2cv8Akgvgb/sB2v8A6LFd9XA/s5f8kF8Df9gO1/8ARYrvqACiiigAooooAKKKKACiiigAooooAKyvGP8AyKOs/wDXhP8A+i2rVrK8Y/8AIo6z/wBeE/8A6LataH8SPqjKt/Dl6Mz/AIW/8k68P/8AXhF/6DXS1zXwt/5J14f/AOvCL/0Gugu4mntJoVkaJpEZQ69VJGMiqxX8efq/zIwn8CHovyMqLxNpsvi4+GYmaS7Wxa9aRSpiVFkEZUnOQ2T0xUGseMNG0vXNB0meVnfXGuBbTxlTCohjMjl2zwMDAxnmvGtE+BHiK18Nato/2/QNJuLvw4dH+36YsomupRMr/aZ8gZeQAh+SeTywqpo/wJ8UWWjaNDc2/hXVG07VL28fTtSnaaylSa1SFVAS3jVPmUsVEeM85JNYHQfRb3VqkkUT3MKyTf6pS4Bf/dHf8Ko6Z4i0PUlv2sdVtJ10+4a3vCsgxDIvVWz0614VrXwJ8XXA8FQ2+u6NMnh62tVeeWIJOJIrkysscnlO/l7W2KodMbBndk4seNfgXrOq6f4isdFfw9psV74iGswmJPLa9QxurW9zmJ1Cq77lO2QZydoNAH0ApDKGUggjII71zWq+LtC0XWpNLaKV5zY3OozG0iEmFg8sOCFO4yHzFwMEn8qyvhDo3ibw1olt4Z1aO3+wabp8McU4uDNJLcF5GkAcqmY1UxKvyLzuGMAV5lp3wJ8RWui61p5m8NLcXfh/VNJGoRCVbi+kuXVo57oleWGCDgsRxgnoAD6Bt7y2mTKTKGEayMjHDIpGQWHUfjQLyzKBxdQFTGZQRIMFB1b6e9eHav8ABfxFe6h4rktb3Q9Oh1myhjDoJJJbiVJYXKysVDJEyxMjIrMpD5CryDa1z4V+Kp7OF9Et/CGkTXPh2+0K8sYBMlpbR3Evmq8AC5YgjBBCjnIHagD2dpLN7hdz27TRoZFyQWVTwWHcA+tSQyxzRLLDIkkbDKujZBHsRXjGsfCPWL3xfq2qRxeH/smoaH/Z8/mPKZrl/ISMKXC7oUG3qjYIxlMgk9R8HdB8V+FNNtvDOqwaONNs7NnEtlFsBnkndhGmAoKpHty2xSzNnHWgD0KuH+On/JNb/wD662//AKOSu4rh/jp/yTW//wCutv8A+jkrsy//AHql/iX5nHmH+61PR/kduv3R9KWkX7o+lLXGda2CkbpS1zHxR8YWHgXwFq3inUGXy7KBmRCf9ZJjCIPcnFAz50/ae17/AIT34t6T8NbOTfpGhEajrRU8NL/BGfoCPzqfj+EAD0AwB6Vx3wq028j0a68SawS+s+Ibhr+7Y9QGJKL+Rrsa+syrDeypcz3Z+c8RY/6zifZxekf6YUUVleL9WbQfC+o6ykInazgMojLYDY7Zr0pSUU5PoeDTpyqTUI7vQ1aK5nw9rPiKeAah4g0nTtM0w23ni4S8LkAgEZBAwMVtS6ppscNpM99brFeMqWzlxiZm6BfXNTCrGSua1cLUpy5Wr+mpcorJtvEvh+51L+zbfWrGW83FRCsoLFh1A9TWZo/idpdc8T2+qSWtrY6PNGiTH5cKyZJYn3pOtBNa7jjhKrTfLtr97sdTRVZ7+yS6t7V7uFZ7lS0EZb5pABklR3qnB4l8Pzan/ZkOtWMl6WKCFZRuLDqo9/aqc4rqZqjUe0WatFcvY+OtCvPGF94YiuI1vLVV2O0q7ZnI5Re+R3qzoXiCOTQ7a91q/wBKglnmeJGguMxMQTgBj3wORUKvTk9GaywVaCvKPb8TforP0rXNG1W2mutN1S0u4ICRLJFKCE78ntVfT/FHhzULxLOx1uxuLmTOyJJQWb6DvV+0hpruZ+wq6+69N9DYrjPijBqGnw6Z460EEaz4ZuVuk28GSDP7xD6j+ma7OkKqyskihkZSrKejAjBH5VliqCr0nFnRl+LeExEaqPo/wD4m0/xh4N0rxNprq1tqFusygH7pI+ZT7g5H4Vu18t/sg+IX8K+Lte+EOpTfuRI2o6IzHhom++g+nXH1r6kHSviZRcW4s/Vqc1UipR2YUUUVJYUUUUAFFFFABRRRQAUUUUAFFFFABRRRQAUUUUAFFFFABRRRQAUUUUAFFFFABRRRQAUUUUAFfGnwl/5SEeL/AKXn/oKV9l18afCX/lIR4v8Apef+gpQB9l0UUUAFfOf/AAUM/wCSCQf9hu3/APRctfRlfOf/AAUM/wCSCQf9hu3/APRctAHp37OX/JBfA3/YDtf/AEWK76uB/Zy/5IL4G/7Adr/6LFd9QAUUUUAFFFFABRRRQAUUUUAFFFFABWV4x/5FHWf+vCf/ANFtWrWV4x/5FHWf+vCf/wBFtWtD+JH1RlW/hy9GZ/wt/wCSdeH/APrwi/8AQa0te8QaDoCQvrms6fpazsVha7uUiEjAZIXcRk45rN+Fv/JOvD//AF4Rf+g1F4w8HReIvF3hPXJ5ofL0C5uJzbyQCQT+bA0Q5J+UqWDZwen41WK/jz9X+ZGE/gQ9F+RqW/ifw3c3moWdvr+lS3GmDdfxJdoWtR3Mgz8g+uKqTeOfBcOj2mszeLdCj028k8q2u2v4hFM+cbVfdhjnsK8g0/8AZvjtpPEVrJ4oeWw1Syube2Zo5mntzNOkxyGmMJXcgBCxoWHfOc9Rrvwt1/VDpupHxFoUeswWd1YXR/sIGzeC4aMuY4fNykg8sYYs2cnIIrA6Du7/AMZ+EbDU00y+8UaLa3z7dtvNfRpI25Sy4UnPKgkeoFRT+O/BMGkW2rz+LtBi066Dm3un1CIRS7Pv7W3YOO+OlcEvwPsI4r+BdQhuIp49Ehha7tBLJHHp20EMxPzeYFGemCe9XovhHAPE1hqst9aS29nquq362rWYKkXkYULycAoRnOOc9qAO4sfFfhe+W9ax8RaRcrYIJLwxXkbi3UruDOQflBHOT2qrN488EQ6TbatN4v0GPT7oObe6bUIhFKExv2tuwcZGcdM157c/Au0ufB8nhxtYS1il8NW2iyS2tr5bGSGfzhNw3QnAK9cZ+bmmeB/gg2iXWiXWqatY6g+nXWoXEq/ZpnWdrqCKIEmeaVgy+UO+DnoOpAO4+IHxE8N+ENDF9calp9xdTwiaxshexpLeIWUbowT8w+YHIBrqNRvrPTdPn1DULqG0tLeMyzTzOESNAMlmY8AAdzXjmp/A+8nsre1tPEllEjaDZaReefpnmsfsjl4nhO8eVks24fN0GMEZrtfEnhjXvFnw88WeGda1KCCTWRd29nJHCGFrbuNkYYAjecfMeR97GeKANW38deCri+srG38XaDLdXxYWkKahEzzlWKnYA2WwQRx3BFUdJ+J3gLUtL1LVIPFWkx2emXjWV5NPdJGkUoYqASTjDYO09x0rkfGXwdvNd8YaHq9r4lWx03SjZummpasI98EockbJFXDDP31bBAIxzmh4y+B15r9leW8PiaGz2a9PrOmmK1kjMZmVxJHK0UqO4Bc7SjIQBg5BNAHtNvNDcQRz28qSwyKGSRGDKynkEEcEVxXx0/5Jrf8A/XW3/wDRyVt/D/QB4V8FaR4dEkUn9n2qQF4g4RiByQHZmA+rE+9Ynx0/5Jrf/wDXW3/9HJXZl/8AvVL/ABL8zjzD/dano/yO3X7o+lLSL90fSlrjOtbDa+Uf2qNfbx18UdI+FtjKW0vSiNR1wqeC/wDBGfw7e9fRfxJ8V2PgjwNq3ijUnCwWFu0gUnl36Ko9ycCvkX4T6fetp174s1os+s+Irhr64ZuSqMcoufTv+VdmBw/t6yj0PNzbGrB4aU+r0XqdmAqgKoAUDAA6AUtFFfZpJLQ/LJNt3b1CuZ+Kkck3w416KGN5JGs2Coi5JOR0FdNQODU1Ic8HHua0KvsqsanZpnnPw0XwnPbNpenw6sLm5sBHdrdrN5eNuGA38Dk9qw/AVpqt14k0zQdQsbgW/hEXLJJIpCXDliIsHoflP617GWY9STRk4xmuRYLSN3t5Hpf2s7zaj8Xd3s9vydjw66vtS1abw9LLbm3uoNaRp7G20oxizG4jLS98/ka2Nb02+u4PihDb2c0kk7xGFQh/eYQZ2+vTtXrOT6mjJ4qVgd7y/q1jSWc7csLW8/NP9Dy201hdf8eeD7qx0/UBb2tpOkks1u0aeZ5YygJ9MdenNc/qt9qmrLpLS2xtruDW42l0+20op9lUScM03fP617lk+vFG4+tDwTkrOX4ego5vCErxp7Ky19fLzPNLKG30z44a3JeacyrqVpF9glW23KXC/OdwGFPByeK56x0yW48C+DrO6sJXT/hInaaJ4jwm9+WHpXtdLubPU0/qK117/i0xLOGrPl1SXXsmv1PJPE9mtjqfxE8myMFpJpcBURARIzc5IPTPt36Vc+HzWsni+2u9Wu0GqNpi29jbjTGtVaFeS3zZ3Nz27V6Br2lWWuaRPpWpRtLazjDqGKnrkEHsc1naR4U0+w1SLU5LvUdQu4IjFBJe3HmeSh6hRgYz61H1ScaqlHb/AIJqs0pzw0oTupNW/BLfztqb9FFFekeBc4n4nx6ho82kfELQgRq3hqcTnb1lt8/Oh9uv4E19j+CvEWn+LPCumeI9LkD2moWyTRkHOMjlT7g5H4V82SRxTRPDOgkikUpIpHDKeCKt/sc+IpfDfiTxB8IdUlOLeRtQ0YufvQMfmRfpwfzr5jOMNyVFUWzPvuGcd7Wk6EnrHb0PqKigUV4x9SFFFFABRRXnNzrnjzU/GuvaP4dfQYrbSmhXN7HIXbzI93VTzyD2Hak5WObEYmNDlum23ZJejf6Ho1FcF5fxd/5+/B//AH6no8v4u/8AP34P/wC/U9LmfYx+vP8A59T+7/gne0VwPl/F3/n78H/9+p6PL+Lv/P34P/79z0cz7B9ef/PqX3f8E76iuC8v4u/8/fg//v1PR5fxd/5+vB//AH6no5n2D68/+fU/u/4J3tFcF5fxd/5+vB//AH6no8v4u/8AP14P/wC/U9HM+wfXn/z6n9y/zO9orgvL+Lv/AD9eD/8Av1PR5fxd/wCfrwf/AN+p6OZ9g+vP/n1P7l/md7RXBeX8Xf8An68H/wDfqejy/i7/AM/Xg/8A79T0cz7B9ef/AD6n9y/zO9orgvL+Lv8Az9+D/wDv1PVz4Y69rmsjW7bX/sP2vTNQa0LWiMqNhQSfmJPUn0oUtbWKp46MqkacoSi3tddvmdjRRRVHaFFFFABRRRQAUUUUAFfGnwl/5SEeL/pef+gpX2XXxp8Jf+UhHi/6Xn/oKUAfZdFFFABXzn/wUM/5IJB/2G7f/wBFy19GV85/8FDP+SCQf9hu3/8ARctAHp37OX/JBfA3/YDtf/RYrvq4H9nL/kgvgb/sB2v/AKLFd9QAUUUUAFFFFABRRRQAUUUUAFFFFABWV4x/5FHWf+vCf/0W1atBAIIIyD1FVCXLJS7EzjzRce55d4A+I3gzTfBWjWF7rccVzb2cccqGGQ7WA5GQuK3f+FqeAv8AoYI/+/Ev/wATXX/Zrf8A54Rf98Cj7Pb/APPvF/3wK7albCzm5OEtXf4l/wDInFTo4qnBQU46afC//kjkP+FqeAv+hgj/AO/Ev/xNH/C1PAX/AEMEf/fiX/4muv8As1v/AM+8X/fAo+zW/wDz7xf98Co58J/JL/wJf/Il8mL/AJ4/+Av/AOSOQ/4Wp4C/6GCP/vxL/wDE0f8AC1PAX/QwR/8AfiX/AOJrr/s1v/z7xf8AfApDbwbgPs0WO52ijnwn8kv/AAJf/Ii5MX/PH/wF/wDyRyP/AAtTwF/0MEf/AH4l/wDiaP8AhangL/oYI/8AvxL/APE11/2a3/54Rf8AfAo+zW//AD7xf98Cjnwn8kv/AAJf/Ij5MX/PH/wF/wDyRyH/AAtTwF/0MEf/AH4l/wDiaP8AhangL/oYI/8AvxL/APE11/2a3/594v8AvgUfZrf/AJ94v++BRz4T+SX/AIEv/kQ5MX/PH/wF/wDyRyH/AAtTwF/0MEf/AH4l/wDiaP8AhangL/oYI/8AvxL/APE11/2a3/594v8AvgUfZrf/AJ94v++BRz4T+SX/AIEv/kQ5MX/PH/wF/wDyRyH/AAtTwF/0MEf/AH4l/wDia5X4r+PvCWueCLvTdL1hLi7llhKRiJxnEqk8lQOgNes/Zrf/AJ94v++BR9nt/wDnhF/3wK0o4jC0akakYSunf4l0/wC3TKth8VVpypynGzVvhf8A8kSL90fSlNFc/wDELxTYeDPBmq+JtTkVLbT7ZpSD1ZsfKo9ycCvPPRPnj9qHWpPHnxO0T4T6czSadp2NU17yznheUjOPr/48Ke1rcliVtJEXsqx4CjsABXkvhz4er4sgk8ceK9Q1SLXNele8kWCcx+XG5yg456dj2xWt/wAKl0D/AKC/iH/wPauzB5ksJdKN2z4vO8TgsTV9nUqNcvZX1PQ/sl1/z7zf98Gj7Ldf8+8v/fBrzz/hU2gf9BjxD/4HtR/wqbQP+gx4h/8AA9q7v9YH/KeJ7DLP+fsvuPRPsl1/z7zf98Gj7Ldf8+8v/fBrzv8A4VNoH/QY8Q/+B7Uf8Km0D/oMeIf/AAPaj/WB/wAoewyz/n7L7j0P7Ldf8+03/fBo+y3X/PvL/wB8GvPP+FTaB/0GPEP/AIHtR/wqbQP+gx4h/wDA9qX+sD/lD2GWf8/Zfceh/Zbr/n2m/wC+DR9luf8An3l/74Neef8ACptA/wCgx4h/8D2o/wCFTaB/0GPEP/ge1H+sD/lD2GWf8/Zfceh/Zbr/AJ95v++DR9luv+faX/vg155/wqbQP+gx4h/8D2o/4VNoH/QY8Q/+B7U/9YH/ACh7DLP+fsvuPQ/st1/z7y/98Gj7Ldf8+83/AHwa88/4VNoH/QY8Q/8Age1H/CptA/6DHiH/AMD2pf6wP+UPYZZ/z9l9x6H9luv+feb/AL4NH2W6/wCfeb/vg155/wAKm0D/AKDHiH/wPaj/AIVNoH/QY8Q/+B7Uf6wP+UPYZZ/z9l9x6H9kuv8An2m/74NH2W6/595f++DXnn/CptA/6DHiH/wPaj/hU2gf9BfxD/4HtT/1gf8AKHsMs/5+y+49D+yXX/PvL/3wa4X4oW+r+G7zRviXo9vKmoeHLhZJvlI823Jwyn25I/Gq3/CptBx/yGPEP/ge1Nl+Efh2WNoptV1+SNhhla9Ygj6GsMTnKxFN05ROzAVcvwdZVYVX9x9p+EPEFh4o8Mab4g0uQS2eoW6TxsD0BHT6g5H4Vr18x/sca9P4b1rXvg7rFwWewc32js7Z8y2fkgHvjIPHvX02DXmI/QYTU4qUdmLRRRQUFcF4G/5Kl49/66WX/ok13tcH4G/5Kl49/wCull/6JNRLdf10ZwYv+NQ/xP8A9Jkd5ivOdL+JD3HxOvfDdxYQxaP/AKRBYX6yEtPc2qxtcRlfYSHGP+eT+lejV5pp3wP+H+najY6vZafcw6zaXb3R1MTn7TcO+/zBK3RlYOwIwO3TFWd5c8M/Fvwn4i0+e902PWjHFpy6lGsmlTI1xbscb4gV/eANwduefbmuf1H416U9x4b1LSUmk0O6fUl1ZZbNxdQfZLUzFVTP3hwT1yOldC/wl8KP4Yt/Dsjai1jb6IuiIPtADfZ1dHBJA++GReenYio/Cvwf8I+GzphsBeyf2bdXV3Cs0qlWe4gEMoZQoG0qM4AGCT24oAs638VPCOkxTSSzX1ysdzbWqm0s3m82WeLzkRNo5Pl4Y+gI7kCnw/FLwXN46XwYmoyHVWcRYMDiMTFPMEJcjAk2c7fw68Vz3hf4M6bbfCWLwNrF/dosl1Jc3b6fcFRJuJCxZcEtGsexBkZwgIwQMWp/gr4Vh8WSeK9Glu9N1cxMFYFJIzL5PlLI25TJkAKfldQSM9zkA7Hxt4p0Xwb4fk1zXro29ojpEu1C7ySOdqIqjksScAVzcfxf8EyWWmXcd3dumqLILJVtm3TzJIsb26jr5wZh8npk9ATWp4m8A6H4m8BW3g7X2u7+zt44As8ku6cyRAbZSxzubIydwIOTkHNYMPwX8Kpo2l6Y93q0iaTufT5fNjje2mMyy+emyNVEoKhQ2Pu5GOTkAfd/Fzw3KL+z037d9uijv47WS4sZUtprm0EnmQiQjazDymOAeVGaj8HfFjSL2PwhpeuJd22ta/plrcrIllIto80sAlMaSHI7nucYwTmqfg/4NWNjJeXXiDU77UJpNQ1S5toEum+zW4vJJcusZHyy+VKVJ6ckjrmrWmfA/wAE6d4o0jxFbHU/tukx2qW++dWU/Z4RChOVzygAIBAJGcA0AVtB+N/ha403T5NQN41xc2kF5NJZafPJbQQzyvHHI7lfkUsmDux1r1bFeeaP8H/Cek6NdaVaSamLe50220yTdcAt5NvLJJHg7fvbpWye4xXXeGtJm0mC9W41G4v5bu+mu2aViRGHbKxoCTtRVAAHsT3oA1DXB/Cf/kNeN/8AsPyf+grXeGuD+E//ACGvG/8A2H5P/QVqZbo4MT/vNH1f/pLO9oooqjvCiiigAooooAKKKKACvjT4S/8AKQjxf9Lz/wBBSvsuvjT4S/8AKQjxf9Lz/wBBSgD7LooooAK+c/8AgoZ/yQSD/sN2/wD6Llr6Mr5z/wCChn/JBIP+w3b/APouWgD079nL/kgvgb/sB2v/AKLFd9XA/s5f8kF8Df8AYDtf/RYrvqACiiigAooooAKKKKACiiigAooooAKKKKACiiigAooooAKKKKACiiigAooooAKKKKACiiigBpPNfLn7V2ut4y+IOifCbT5ibK1I1TXmQ8BF5SM/56kV9EeO/Edh4R8I6r4l1GQJbafbPM2T94gcL9ScCvkH4V2uoXlrqXjfXcvrPia4N5KT1jhyfLX6f/WqZuyPNzXGrB4aVS+uy9TtDjPyqFXACqBwoHAA+gpKKK5D8plJyfMwooooJCiiigAooooAKKKKACiiigAooooAKKKKACiiigAooooA4z4kNf8Ah6+0T4l6Gp/tLw1cBrhR/wAtrNjhlPsMn6Zr7H8K63Y+JPDun69pkqy2d/bpPCw9GGcfUdK+apI4Z4pLe5jEtvMhjlQ9GRhgj8jWl+xz4hl0LVdf+EGq3BZ9KlN5o7P1ktXOSB9Mg49zXTTldWP0PhnH+2oexk9Y/kfS9FFFaH04Vwfgb/kqXj3/AK6WX/ok13lcH4G/5Kl49/66WX/ok1Et1/XQ4MX/ABqH+J/+kyO8oooqzvOT+KmvXHh3w5aXltJNHJPq+n2W6IJkCe6jiP31YYwxzxnHQg4I43QvjFquq6c+oJ4EnS3n0/UbvTdupI7XbWUuySMqFyhbgqTnnIIHBPqeraZp+rWyW2pWcN3Ck0c6pKuQJI3Dow91ZQR7iqmm+G9A077ILDSbS3+xCZbYRxgeUJm3yhfTc3J9aAPM/Enx40rTfD0uuafo02p2cuoW2nadJFKxW6nltvtDA7EZlVFwCVDktkY4q5Z/F66v7vw9Da+D7q2j1uyaWGbULj7MFucyBbcAoSWJjJ52nawIVuQOyHgPwZ/wizeFv+EY0v8AsQyNL9h+zr5W9iSWA7NknnrzRYeA/Blhe6Ze2fhnS4bnSofIsJVt1328eSdqHqOWb8z60AeWeGvjD4gOn6DqHiPSkiuLzw7NqL2tncI0EzfareGN8lN6n96TtBOBnhjjGl4o+NWpeG/B0Ovat4OhjlnurlYLVdTctPaw7c3EY8jeQdxwCigDaWYbq6fxN8I/BOseGbvQ7XSbbR1uEdPPsoIwyB5UmcYYFSrPGhKkYOKh8K/B3wZpHhC18N6pYx+IoLa4kuY31KFHEbyABxGgAWNCAPkUAd+tAHOat8Y9U0PUPFeq6p4fifwxpWlafe2jw3Obp3ujtRGTb0LHBIPyhP4twA7X4U+PIfHPh4ajLpk+j3X2iS3NrcbwZCgUl496Izph152DnPFadx4L8I3F2bu48O6ZNObAaaXkt1YtaggiE56rkDg1X8O+APCXh2+tLrQ9FttP+xxzJbxQrhIzMUMrAf3m8qME+i49aAOnooooAQ1wfwn/AOQ143/7D8n/AKCtd4a4P4T/APIa8b/9h+T/ANBWplujgxP+80fV/wDpLO9oooqjvCiiigAooooAKKKKACvjT4S/8pCPF/0vP/QUr7Lr40+Ev/KQjxf9Lz/0FKAPsuiiigAr5z/4KGf8kEg/7Ddv/wCi5a+jK+c/+Chn/JBIP+w3b/8AouWgD079nL/kgvgb/sB2v/osV31cD+zl/wAkF8Df9gO1/wDRYrvqACiiigAooooAKKKM0AFFGRRkUroAooyKMii6AKKMijIougCijIpM80XQC0UZFGRRdAFFGRRkUXQBRRkUU7gFFFFABRRRQAUUGsTxt4isfCnhTU/EepSLHaafbPO+TjdgcL9ScD8aAPnf9rrxFJ4r8a6F8ItNmP2YOupa6y9FjXlEP1649xUQCqAsahUUBVUdFUcAflXE/C2HUdUOqeP9ey2r+Jbg3B3dY4M/Ig9Bj+Qrtq56krux+dcS4/2+I9lF6R/MKKKKyPmgooooAKxfG+uN4e8M3WpxRLNcLtjt4m6SSsQFX8zW1XDfEOx1rXPE+gaTpv8Ao9vbO2oT3UsBeHenCIemTnJxmmtzswNKFSulU+Fav0RqeAPEdxr2hXFxqlvFaahY3ElveQxklUZe4zzjFPtPHHhO7v7WxttdtZbi7x5CqT8xPQZxgH2Nc1oOm+INE+IGtR3w+3W2t2JnNzb25SJJ0BG0jkAke/PFY9toN9H8K/ClsmkTJeQ6tFNMggIkQeYcs3GRxjmqsrnrSwGFnUcr2UrWs9FdPv2aPQtV8X+G9Lv2sdQ1WKCdCokBViIyem5gMDNUdT8RT2XxAttMkmiTSjpUt5K2zJBVh82euMVx/wARZvEuor4p0mS21VFYYsLaysVeK5jxy7yEZz7dfSt3T9OvG8faBNPZTm1Xw6YJ3ZDtDHGUJ9fahJCjgKFKmpyd7p9b9E7o6t/EGjJYWN+2oRfZr91jtZBkiVm6AVFp3ibQ9R1JtOsdQSe5XeMKjbSV+9hsYOO+DXmvgXTb4/EEeFrqMvp3hV57mBs53+d/qh+AJ/WtbwJ9vsfFkel6Hba0nh3ZM9zb6la7FtJCcgROeWBOaOUVXK6EFJKV2lfys9vnY6XRPE9rH4fi1DXta01vNu5LdJ4AyxFgxwvI6jHPar+h+KPD+twXU2l6rBcR2n/HwRlfLHXJz24615pbaHqUngbQrOfSrlmTxM000Lwk4i8xjuYf3cd60/GNnJa6745vmstllNocaLI37uOR+cjcO/SiyKnl2GnNpS1bdtrbpbfM7DTfGnhjUdRh06z1VJLqfmGPy3BkHqMjke9dBXl/gKVYvFOlya/cap/ac2m/ZtNW4sFt4/KXDMMqTub3OK9QpNWPNzLDU8NVUIXtb+rbBRRRUnnhRRRQAVxfxDmvfCuuaF8T9GRje+H51W8jXrNaMcMp9cZP0zXaVHc29vd2s1pdxiW2njaOZCMhlYYIqoOzPRyvGvB4mNTp19D6b8NaxY+INBsdb0yYTWd9As8LjurDNaNfNf7G/iS40m7174RavNun0SU3Olsx5ktHOcD6Eg/jX0mOtdZ+rxmpJSWzFrg/A3/JUvHv/XSy/wDRJrvK4PwN/wAlS8e/9dLL/wBEmoluv66HFi/41D/E/wD0mR3lFFFWd5y/xX1/VPC/w51zxBotgL+/srUyQwlWYE5ALELyQoJYgdlNeI6B4l1X+1X1BdVsdcbUPG1jE2oWtvPbW80Y0tmEixhydu5ACCWU84BOK+lqMD0oA+cNJ+I3jPXYfCOp3PizTdNtx4pbTdRmg0tzaXAaAskav5p3AsTGGODvZcqCpBreF/iP8QB4ekk006Va2umaCdZuIru1nnkuHOo3cbxK7S5X5Il5O7B6DHA+mKMD0FAHiz/EfxBqHxa1HwvpWs6LCdNe5D6ZNGpnuVSANGI8uHLl25+XbtXgmua1X4s6xr3w8uJITb3E0Xh/S7i/SKKaExX8l4kVzHuVlYbOflB4PUkcV7La/DzwdbeL38WQ6Kg1dpWm85ppGRZWBDSLGW2K5BILBQSD1rqfwFAHzR418ZeKPE2pXWhm801rjS/G2lLZPb2UhggU3TKqzNvy7fKpZCEI7Egg1698OPF1zewR6L4mvLSTX/t2oWsbWts8cdylrKEaUKS2zh0yC3U8Zruah+yWv24X32eP7UIzEJdvzBCQSoPoSAfwFAE1FFFACGuD+E//ACGvG/8A2H5P/QVrvDXB/Cf/AJDXjf8A7D8n/oK1Mt0cGJ/3mj6v/wBJZ3tFFFUd4UUUUAFFFFABRRRQAV8afCX/AJSEeL/pef8AoKV9l18afCX/AJSEeL/pef8AoKUAfZdFFFABXzn/AMFDP+SCQf8AYbt//RctfRlfOf8AwUM/5IJB/wBhu3/9Fy0Aenfs5f8AJBfA3/YDtf8A0WK76uB/Zy/5IL4G/wCwHa/+ixXfUAFFFFABRRRQAhrLgtlubu68x5BtfA2titQ1S03/AI+rz/rpXgZvQp4jE4WlVV4uUrr/ALcka021GTQv9mQf89J/++zSf2bB/wA9J/8Avs1zvxoUyfDLWo18QTeHi0Sj+0Y43fyRvXO7y/mCMPlYrggMTkYzXkll8QtZ0nwH4ag03y/CukXFzewy63eQ3WqW+ISnk+T5hEhjnLtsLnI2EDPBro/sDLf+fKF7Wfc98/s633FfNm3AZI8zml/s2D/npP8A99mvn218ZeKNM8V3/j/U9LbT2Hh/w9ca7ZtAzGO3ea7WfYOoZN6vjkgKQaT4hfF74meGbLwrcDSbGJNVsn1CSW6iCRlnmPlWZZnUIwiKbiNzE8gcGj+wMt/58oPaz7n0H/ZsH/PSf/vs0n9nW+7b5027GceZziuf8SeKy3gTxDq/h25tVvdL863L3cMphjuI+HDbRuZVPGVyOD6GvDLfxV421PxAvjfSr+3ivrXwJNczyXeksI7sQ38nyIiy4XeFHzhmyCCAMjB/YGW/8+UHtZ9z6U/s2D/npP8A99mj+zYP+ek//fZryDWfiT4uh+KI0W3FtHGuo2dtb6K2myvNqFpMsRmvFuMhUWIu/GCP3ZBOSKxtQ+LXj+zu7nTTp0U1xaST6DLKlm2G1eSR/sbqD/yyMSIzdsyDmj+wMt/58oPaz7nvH9mwf89J/wDvs0f2bB/z0n/77Nch4z8W6gvwW1PxZ4Nf+0r63tGkt5GtWxK0b7ZG8s4JHyuQO+BjIxXC+L/izrX/AAj/AIg1vw3qVkunWus2tvZXE2nSO0ts9qsjCNCVDuzkhdxUEZAOcUf2Blv/AD5Qe1n3Paf7Ng/56T/99mj+zYP+ek//AH2a8Ptvi94yHxuh8N3+mWthobbcLdRCGWWD7MJWuF3PvJDZGwKQACCcg17no2o2ur6RZ6tYO0lpewJcQMyFCyOoZSVYAjgjgjNH9gZb/wA+UHtZ9ypqFpHbwCSOSXdvA5c1qr0qnrX/AB5j/rov86uL0rmy3DUsLmFenRjyx5YOy/7eHOTlBN+YtFFFfQGQUUUGgBrHmvl/9sHxHL4l8U6F8IdLm/dzOuoa2VP3YVOUQ/Xk/lX0V4y16x8L+F9T8Rak+y00+2eeQnuFHA+pOB+NfG3wuTUNbutY+ImvAnVPEdw0qBv+WVuD8ij2xj8AKmTsjzs0xiweGlU67L1O4jjjijWKFBHEihUQdFUcAUtFFclz8olJybkwooooJCiiigAooooAKXNJR+VAC5OOtJRRQBnaVounaZfahfWkLLc6hKJbmRnLF2AwOvQD0rSyfWkoouXOc5u8ndi5NVdVsLPVNOm07UIFuLWddskbdGFWaKCYycWmtzC0bwlomlX0d9bxXEtzFH5cMlzcvMYl9F3Hit2iii5dWtUqvmm7sKKKKDMKKKKACiiigDiPHtzeeDfFOgfFLSFJuNGnEWoIv/La1c4bP0yfz9q+0NA1Oy1rR7LWNOmE1neQLPC4PBVhkV8wX1rbX9jcWN2gkt7iNopVPOVYYNbn7GPii609da+EutzFrvQJDNpzseZbRzkY9cE/ka6aUrqx+icM4/29D2MnrH8j6Srg/A3/ACVLx7/10sv/AESa7ztXBeBv+SpePf8ArpZf+iTTluv66M9fF/xqH+J/+kyIPjXq/ijS00FdEm1Oy024vHTVb/TNN+3XNsgiYxBYtr5DSBVJ2nAPbrXK3viP4kj4lx2MbaysQ1GyjtbH+xR9iutPdIjc3M1xtPlyqWlwm8YKgbTnNe25oqzvPnrTr34yXml2t5N4o1m1lvbPV5pIP7DgzavazkWyKTHnMi8fNnco+XB+aoNT8ffEi48X3Wm6Zdap/aFtBok1vpkGjCS3lluI91zHcy7CYFxubJKkbeCcYP0ZVW307T7fUbrUrezgivLxY1uZ0QB5ggIQMep2hjjPTJoA8A1Txn8Wk8b+Obaws9eGnW2k6s2mpcaaGCXUKZtjCVgUMH4KgySls8gHio/G/iT41eHde8L2dldXeoWFxZ28897LpZKzXMkjeZBKkFvIURE245iPOS7Y4+jaKAOH8X+JbzUfhhreseE57yyu4JJreC4/s9rh90U5jd0iUMXU7WwwVuMNtOMV5FrXjn40Qap4P+y6fqVvp1zaW7TSXmnOzXE7TusizrDbOVHlhGH+o+9knqo+k4kjijWOKNY0UYVVGAB7CnUAfP3g3xx8QNV8WT/Z7rWdUt4NT1q2u7QaQiW0VtBJOtu8VxsAebekce0sc85Axk5nhPxZ8ZNW0O4t5pddspZfEOlwQXdzpKmeG0neQXBKm3jUhNoydpC/3yCDX0VpmnafpcEkGnWcFpFJNJO6QoFDSSMWdyB3ZiST3Jq1QB4Ja638T7r4w3vhVrjxEmhNbXNmbyewjVVkWAmKeJltwgLMMjMjAngovFcdc+K/jH4d8FeCbfQm125t008i9utR0qUzfbVk2m2lVLaRzEoBw21C458w9/qyigBqbjGpfAbHOOma4X4T/wDIa8b/APYfk/8AQVrvDXB/Cf8A5DXjf/sPyf8AoK1Mt0cGJ/3mj6v/ANJZ3tFFFUd4UUUUAFFFFABRRRQAV8afCX/lIR4v+l5/6ClfZdfGnwl/5SEeL/pef+gpQB9l0UUUAFfOf/BQz/kgkH/Ybt//AEXLX0ZXzn/wUM/5IJB/2G7f/wBFy0Aenfs5f8kF8Df9gO1/9Fiu+rgf2cv+SC+Bv+wHa/8AosV31ABRRRQAUUUUAIapab/x9Xn/AF0q6apab/x9Xn/XSvFzD/fsJ/il/wCkSNIfDL+upeooor2jMK5/WfG3hLR3lTUvEOnW7QxzySgzAmNYAjTbsZxsEiEg8/MPWugr5f8AiV4F+IWuXPiZhot5eCVfEsNkS6cxzx2QtlXno3lyAe6nNAH0zYW9rbWyx2cMUMJJkCxqFBLEsTx3JJJ9zUzMqlQzAFjgZPU143pMfxIt/Ga6Xc2euPp6eJ5r37eLlPsx0+S0YRQAb93ySYypXaDg81ydl4V8e3+laHdeIbXxxdtpHitJwzakiXc0DRMjS+WspVVVyowHxtLlVUHbQB9I00lGLRFlJxyuecGvnPX9A+Lkfw4hezm8WXfiC+1e7+041Yr9jiWeb7NsRXTMbKUz8/TGQQNtWNS8NfEtNTvdf0mPXl8Ual4ItYYrl7xBaRX8e7zkkjLYD4bKfKVDFzkZNAH0DaW9vZ2sVrawxwQRIEjjjUKqKOAAB0FS1498BtU8b6fZwaF4ys9bubq9vLl4ZL1NrWdvHFGcuzSyM6tI2FJbOSeMCvYaAI7qCG6tpba5iSaGVCkkbjKupGCCO4Ip6KqIqIoVVGFUDAA9KWigClrX/HmP+ui/zq4vSqetf8eY/wCui/zq4vSvGw3/ACNMR/hp/wDt5pL4F8xaKKK9kzCkJxSmsnxbrth4Z8N6h4g1SURWVhbvPKx9FHT6npSA+dv2xdW1nxn4j0H4K+ELhft2oZvNUy2ESFeUEh7DIJ/Kubtvhr8bre2it7fW/CaRRIERRCwAUDAFdD+zVpl9rtzr/wAXvEEZGqeJ7hhZq3WG0U4AHscAfRa9pr8+4g4srYTFuhhrWjvfudUcvpYiCdVXPnj/AIV38dP+g94U/wC/TUv/AArv46f9B7wp/wB+mr6Gorw/9dMw7R+4P7DwP/PtfcfPP/Cu/jp/0HvCn/fpqP8AhXfx0/6D3hT/AL9NX0NRR/rrmHaP3B/YeB/59r7j55/4V38df+g94U/79NR/wrv46f8AQe8Kf9+mr6Gopf665h2j9wf2Hgf+fa+4+ef+Fd/HT/oPeFP+/TUf8K7+On/Qe8Kf9+mr6Gop/wCuuYdo/cH9h4H/AJ9r7j55/wCFd/HT/oPeFP8Av01H/Cu/jp/0HvCn/fpq+hqKP9dcw7R+4P7DwP8Az7X3Hzz/AMK7+On/AEHvCn/fpqP+Fd/HT/oPeFP+/TV9DUUv9dcw7R+4P7DwP/PtfcfPP/Cu/jr/ANB7wp/36aj/AIV38dP+g94U/wC/TV9DUU/9dcw7R+4P7DwP/PtfcfPP/Cu/jp/0HvCn/fpqP+Fd/HT/AKD3hT/v01fQ1FL/AF1zDtH7g/sPA/8APtfcfPP/AArv46f9B7wp/wB+mo/4V38dP+g94U/79NX0NRR/rrmHaP3B/YeB/wCfa+4+ef8AhXfx0/6D3hT/AL9NR/wrv46f9B7wp/36avoaij/XXMO0fuD+w8D/AM+19x88/wDCu/jp/wBB7wp/36aj/hXfx1/6D3hT/v01fQ1FH+uuYdo/cH9h4H/n2vuPnn/hXfx0/wCg94U/79NR/wAK7+On/Qe8K/8Afpq+hqKf+uuYdo/cH9h4L/n2vuPnj/hXfx0x/wAh7wp/36auV8SaD8UPhX4w0b4u65c6VfQadOltfjT1Ks1u5wQ47jBxnscV9Y1n+JNGsfEXh+/0HUow9nfwNBKCM4BHX8DzXRhONcZ7aPtkuW+unQqOU4ald0opM7zRdSs9X0i01XT5hNaXcKzQuvRlYZFczrfw38O6xrd1rFxLqkN1dFTKbe8aJW2qFHA9hXlP7HniK+0oa78HvEUpOqeGJ2+xlzzLaseCPYZH4NX0QpzX6lFxqRUlqmedXw9KsuWrG9u5wf8Awqfw3/z/AGvf+DOT/Gj/AIVR4b/5/te/8Gcn+Nd7RT9nHscv9mYT/n2jgv8AhVHhv/n+17/wZyf40f8ACqPDf/P9r3/gzk/xrvaKPZx7B/ZmD/59o4L/AIVR4b/5/te/8Gcn+NH/AAqjw3/z/a9/4M5P8a72ij2cewf2Zg/+faOC/wCFUeG/+f7Xv/BnJ/jR/wAKo8N/8/2vf+DOT/Gu9oo9nHsH9mYP/n2jgv8AhVHhv/n+17/wZyf40f8ACqPDf/P9r3/gzk/xrvaKPZx7B/ZmD/59o4L/AIVR4b/5/te/8Gcn+NH/AAqjw3/z/a9/4M5P8a72ij2cewf2Zg/+faOB/wCFT+G/+f7Xv/BnJ/jXQ+DvCuleFLW5t9L+0lbmbzpWnmMjFsAZyfYVu0U1CK2RpSwOGpSU4QSYUUUVR1hRRRQAUUUUAFFFFABXxp8Jf+UhHi/6Xn/oKV9l18afCX/lIR4v+l5/6ClAH2XRRRQAV85/8FDP+SCQf9hu3/8ARctfRlfOf/BQz/kgkH/Ybt//AEXLQB6d+zl/yQXwN/2A7X/0WK76uB/Zy/5IL4G/7Adr/wCixXfUAFFFFABRRRQAhqlpv/H1ef8AXSrpqlpv/H1ef9dK8XMP9+wn+KX/AKRI0h8Mv66lt5Y0kSN5EV3zsUtgtjrgd6Z9qtszf6RD+5/1vzj933+b0/GvPfEXgTU774wWfjBbfQ9SsVtreELqPmGfTWikd2ltcAjc4cA5K/cGdw4rz20+BPiePQNa0w3fh+C5m0G/0sahbmUT6zLcbSk98SvBTacYLn5jzjivaMz6FW6tmYKtxCzMxQAOMlh1H1FU9Z1qw0rSL/U7iYPFYWsl1MkRDP5cYJbAz/skfWvKIvgnaWPiOTVdI03Q7Ix6ppV5ZmNWVoFgx9q24X5WkAOSPv8A8Rrk/A/wn8T6ol7qFxY6Xobef4ghE7xypfXq3MlzHFHPlceQu9ZVIJz8pAHJIB9BaDrVjrGi6dqtvJ5cWoWcd5DHKQsgjdQwyMnoCM9RRo2v6LrOlRarpep2t1ZSuUjnSQbWYEgjnvkdK8J0n4FeKLP4laB4iutXs76wtLexiuI/tPltAsFskMkUYMDNJE5ViV8yMHccg9azfEf7Pfia78H6Pouly+HrJdJur0/ZbaTyYb1JmQx3DlreQJMqrt4RiBja4oA+mqwvEvirStAl0mO7MsrapqselQeQA2yd1dhv5GAAhz36cVX8GweIF0a703WFSBLbZaWEyyF5pI0gRWldj1YyeYQcLlQpIBNeYeHPg/4h07QvD+nNH4Xt7nSNbtL6e/tvNMuprDDPG00+5eZmMqnGT0bLHjAB7ct3atFJKt1AY4iRIwkGEI65PaotR1G0sbOe6mkLLBbvcMkQLyMijJKqOW/Ac189+HfgT4qsfDHivTtSfw1eSaylo0dvC5t7YzQyuzOVjtwo3AqcMkndWLDmtDVPgv4qu5ZGjn8MxTzeFJdGuLtUcM8rWjwqETZ+5jDMDlGAKjBTPNAHrGheN9H1rxRfaBZR3fm2MMMk88iKkSvKodYuTu8zaQSNuB0zniuljkjk3eW6vtYqdpzgjqPrXh2ufCt9E8LeMNcs9Psf7eMdjf6XNp9qZLg3VnBGQpAUM2+aM8DOQ5J5Ndx8I9L8RaJpyaXqtpbxwfY47u5uOfNuNRneSW6PXGwFkAyM5z6UAddrX/HmP+ui/wA6uL0qnrX/AB5j/rov86uL0rxsN/yNMR/hp/8At5pL4F8xaKKK9kzEY184ftZa1c+KvEnhz4KaLK4m1idbrWGjPMVqpzg/XBP4CvfvFGsWPh7w/f67qcois7CB55mJ6KozXzZ+zdYX/ibVvEHxj8QRH7f4inaPT1ccwWinA2+mcAfhXl5xmEcvwk6z36eppSpupNI9k06xtdN06206xhWG1tYlhhRRgKijAqeilr8JqTlUk5SerPbSSVkFFFFQMKKKKACiiigAooooAKK8X1z4q69Y/F5NPit7I+CrfVIdFvLloz5q3ckZbIbOAoO0V6D4y8e+F/CF/bWGvX7291dwyTW0SQPI0oQgEKFBy3IwOpr06uU4qm4R5buaura/0zNVYu/kdPRXF2vxR8E3HgufxemrMuk21yLW5d4HV4JSwXa6EZXkj8OaXw38S/CXibVL7RtE1GV9Rtrd51jmtni81B/y0jLAb1z3FZf2bi9W6bst9Nh+0j3Ozory74N/EKPUvB3haHxTqbSa9rrXQtmMO1ZjFIwK5A2ghQOO9XfGnjzT/NNjo3iaLTLnT9cttPv3lsXmR3k58hSBjcR/EOnetZZTiY13Rtt1s7b2v9+glVjy3PRKK4XxT8WvAvhvU9Q03U9TuFvNOdVuoIbSSVowy7gx2j7uOrdBWjrPj7wxpdhpV495Pdrq8fnWEVlbvPLPGF3FwignaB1NY/2di/d/dv3ttN+v5D9pHudTRWB4F8YaF410d9W8PTzz2aymLzJbd4ssOuAwGfqK365qtKdKbhUVmuhSaaugooorMYUUUUAFFFFABRRRQB4f8e47vwD4+8NfGnR42K2Uq2GuRoP9ZbvwGP4ZH4Cvp/SL611PTLbUrGVZrW6iWaGRTkMrDIP61594n0Wx8SeHdQ0DU4xJZ38DQSg9gRwfqDg/hXC/se+Jr6xtdb+EfiKX/iceFbhkty55mtScqR6gZH4MK/XeDsz+tYP2M/ih+XQ8rF0uSd1sz6FooFFfYHIFFFFABRRRQAUUUUAFFFFABRRRQAUUUUAFFFFABRRRQAUUUUAFFFFABXxp8Jf+UhHi/wCl5/6ClfZdfGnwl/5SEeL/AKXn/oKUAfZdFFFABXzn/wAFDP8AkgkH/Ybt/wD0XLX0ZXzn/wAFDP8AkgkH/Ybt/wD0XLQB6d+zl/yQXwN/2A7X/wBFiu+rgf2cv+SC+Bv+wHa/+ixXfUAFFFFABRRRQAhqlpv/AB9Xn/XSrpqlpv8Ax9Xn/XSvFzD/AH7Cf4pf+kSNIfDL+upePAyelYLeNPB66RdawfFWhjTrSUw3N39vi8qGQdUZ92Fb2PNaet2Eeq6NfaXLJJFHeW8lu7xnDKHUqSPfmvKbf4R63b+FdA0+PxBoR1Hw5cxyabIdExbyolu9uouYxLmR9jk7gy4YZAr2jM9Ev/GfhDT0tnvvFWiWq3cay2zTX8SCZGYKGQlvmBYgZHc05PF3hSSzlvU8TaM1rDcG1lmF9HsSb/nmWzgNweOteZr8CrdbCW1k1a2ui/hu+0gNNYgiOa6uWnaZF3fKql2UIOgwM1W+IHwp1YG1k8NrYyfaPEOj3Lx/ZF8q1jtYmjeR0LASLyCVGDjigD1G58beDbbTbDUrjxZoUNjqLbbK4fUIljuW9I2LYY/TNTXHirwxb391p9x4i0iK7tIzLcwPeRrJCgVWLOpOVGHU5PGGHrXkPif4C6trHg+LRI/GcdpJPc393qQhsnjglluirfukSVWjRCoAQsykMxYE1s6/8E7fWtH8YWVxrCw3HiG4sLiK6ht9slubWGBAhYMGZWaDPBUgMcHPNAHqekanp2sadDqWk39rf2U67ori2lWSNx6hlJBrn9W8eaFZ+M9K8J295Z3uqXt0bee3iu0MtoPJklDyR/eAIjwOnWsH4QeCPEXgWG20ebUrG503bc3N68SzFri6lePYQZpJHAVUfOWwS444qhp/wjurTxu+sf25aPp39tXmrJF/Z+LsPdQyJIhn38qC4KjaMAYOeKAO8HjHwkbLUL0eKNFNtpr7L6YX0ey1b0kOcIfY4quPG3hxbnUFuNTs7e0sobeZr2S7h8iRZwxTaQ5PIXOSADnjPOPIvC37PF1oGhazpUfiDT74XFvb29hNeW91I0SxSeYpcfacAg8gxeXg89OKr+Pfhf430GxXVPDN1J4g1KR9NSZo7dI5UFtazwNIF86LO4yjhXXAz96gD2ZfHngdo7SQeMPD+y9VWtW/tGLE4Z2RSnzfMCysox3UjtXR14tYfCW71vRWvNas9I0W/u/CEGhDT4YPOjsHjmlkDo5OT/rFyM9V+8ete0Iu1FXrgAUAU9a/48x/10X+dXF6VT1r/jzH/XRf51cXpXjYb/kaYj/DT/8AbzSXwL5immsSBTjWd4i1ax0HQr3WtTmWGysoGnncnoqjJr2GZngf7W+uXXiTV/DvwW0WYi7164WfVHTrDaIc8+mcE/h716VpOn2mkaVaaVp8YitLOFYYUHQKowK8b/Z0s7zxd4l8RfGjXo2F1rc7W+lo/wDyxtVOBjP0A/Cvbq/KeNM09viFhoP3Yb+v/APTwdPljzhRRRXxJ2hRRRQAUUUUAFFFFABVXVbie00q7urW1e7uIYHkhgT70rhSVUe5OBVqiqhJRkm1cGfOcfwh8dX/AMFL21uvEk0Oq37vrMulPZRlhelvMCeb94NwB7GrnibXPEEPxN+Fet3fhS+vNYTRLtrzTF2rcI4VQ5QMcFhjIGec19AVm3eh6Tda/Za9cWMcmp2MckVrcEndGj/eA7c4r6OlxFKU28RBNe9a2nxK1umm2u5zuhZe6z5u8Z6Fr1j8G/iB4l1jSZdMl8R+I7W8ttLuGG+JBMoXfjgM2efpXeaXYeJ/F3xj0vxTeeFNR8NWOg6JPZMLpk/0uaRSAqbSdyDOQfYV6r4j0PSfEWlPpet2SXtk7pI0TkgFlYMp49CAa0RwAOwGBRU4icqTtBc7v6JNJad9F1BYfXfQ+dr/AMM61oH7M2kardWb6d4g8I3zatDHOQrALO25T/vI1S2XhDXr74NeFb6HTZbvV9W8TW/iDUliGSiySFsn/ZVNv4V7n4k0PSvEmiz6Nrdmt5YXGPNgZiA+DkZwQeoq/DHHDCkMSBI41CooHCqBgAUnxFP2fw+9zuXlZ9PvbYewV/keV2PhvWF8Z/Fq+k0mUQ6xaxR6fKUGLnFuylVPf5sD6154um+KNPuvhjoGnRapYeIrHwvOtwmnmIXkCl1BDib5Nn65r6arnvFXgrwv4oube61zSIrq5tlKwzh2jlRT1UMhBx7VWC4g9nP97HTTz2jyrS/3hOhdaGD8BLvQJvh7Hp/h631C2h0u6ms7mK+IMy3CuTJuK/Kckk8cV39Z/h/RdJ8P6VFpWi6fBYWUWdkMS4GT1J7kn1PNaFeHja0K+InUhezd9dzaCaikwooorlKCiiigAooooAKKKKACvD/jp9q+HvxL8M/GfTIi0EEg07XVQffgfgMfwz+IFe4VleLtBsfFHhfUvD2pIGtb+3aF8j7pI4Ye4ODXs5DmTy/GRqP4Xo/Qxr0+eDR6Lp15b6hYW99ZzLNbXEayxSKchlYZB/KrIr5+/Y78UX8Wj6v8K/EchXW/Cc5hj3HmW1J+Rh6gdPoRX0AnSv3KMlJKUXozxRaKKKoAooqO5kMVtLKBkohbHrgUm7K40rklFclpmt+KdRsYr210WyaGVdyE3WDj6Yqz9u8Yf9AOw/8AAv8A+tXDHMKckpRjKz/uv/I6pYKcW02r/wCJf5nSUVzf27xh/wBAOw/8C/8A61H27xh/0A7D/wAC/wD61V9eh/LL/wABf+Qvqkv5o/8AgS/zOkorm/t3jD/oB2H/AIF//Wo+3eMP+gHYf+Bf/wBaj69D+WX/AIC/8g+qS/mj/wCBL/M6Siub+3eMP+gHYf8AgX/9aj7d4w/6Adh/4F//AFqPr0P5Zf8AgL/yD6pL+aP/AIEv8zpKK5v7d4w/6Adh/wCBf/1qPt3jD/oB2H/gX/8AWo+vQ/ll/wCAv/IPqkv5o/8AgS/zOkorm/t3jD/oB2H/AIF//Wo+3eMP+gHYf+Bf/wBaj69D+WX/AIC/8g+qS/mj/wCBL/M6Siub+3eMP+gHYf8AgX/9aq2o674l02Bbi+0azSEyKhZbksRuOOmKmWYU4rmlGSX+F/5DjgpydotN/wCJf5nW0UCiu85Ar40+Ev8AykI8X/S8/wDQUr7Lr40+Ev8AykI8X/S8/wDQUoA+y6KKKACvnP8A4KGf8kEg/wCw3b/+i5a+jK+c/wDgoZ/yQSD/ALDdv/6LloA9O/Zy/wCSC+Bv+wHa/wDosV31cD+zl/yQXwN/2A7X/wBFiu+oAKKKKACiiigBDWZbXUFvd3Ymk2kyccVqU0ohOSik/SvMzDBVq86VWjJRlBt6q61TXRruXCSSaZW/tKz/AOe4/wC+TR/aVn/z3H5GrPlx/wBxfyo8uP8AuL+VZ+yzX/n5D/wCX/yY70+z/r5Fb+0rP/nuPyNH9pWf/Pcfkas+XH/cX8qPLj/uL+VHss1/5+Q/8Al/8mF6fZ/18it/aVn/AM9x+Ro/tKz/AOew/I1Z8uP+4v5UeXH/AHF/Kj2Wa/8APyH/AIBL/wCTC9Ps/wCvkVV1KzwN0wBxyMHil/tKz/57j/vk1Z8uP+4v5UeXH/cX8qPZZr/z8h/4BL/5ML0+z/r5Fb+0rP8A57j8jR/aVn/z3H5GrPlx/wBxfyo8uP8AuL+VHss1/wCfkP8AwCX/AMmF6fZ/18it/aVn/wA9x+Ro/tKz/wCe4/I1Z8uP+4v5UeXH/cX8qPZZr/z8h/4BL/5ML0+z/r5GZqd5bz24jjlDNvU4wfWtRelJ5cf9xfyp1VgcFXpV6levNOUlFaJpe7fu33CUk0khHzjivnX9r3XbrXrvw/8ABnQpj9v8RXCyagyHmG0U5OfTOD+Ar33XtTs9G0W81bUJlhtLOFp5nboFUZNfCngjUvi14i8car8XNKttGubjUy9tayX4I8uBTgeWo6cAD867MXVdKjJxaT6X2uOjSlVlaKufWeh6XZaJo1no+nRLHZ2UKwQqBjCqMf8A16u18+/8JV+0IP8Al08I/rR/wlf7Qv8Az6eEf1r8lqcN4ipOU5VoNvzPaUKiVlTf3H0FSV8/f8JX+0L/AM+nhH9aP+Er/aF/59PCP61n/qvW/wCfsPvHar/z7f3H0DRXz9/wlf7Qv/Pp4R/Wj/hKv2hf+fTwj+tH+q9b/n7D7w5av/Pt/cfQNFfP3/CVftC/8+nhH8zR/wAJV+0L/wA+nhH9aP8AVet/z9h94ctX/n2/uPoKivn3/hK/2hf+fTwj+tH/AAlf7Qv/AD6eEf1o/wBV63/P2H3hy1f+fb+4+gaK+fv+Er/aF/59PCP60f8ACV/tC/8APp4R/Wj/AFXrf8/YfeHLV/59v7j6Bor5+/4Sr9oX/n08I/maP+Eq/aF/59PCP5mn/qvW/wCfsPvDlq/8+39x9BUV8+/8JX+0L/z6eEf1o/4Sr9oX/n08I/maP9V63/P2H3hy1f8An2/uPoGivn7/AISr9oX/AJ9PCP5mj/hK/wBoX/n08I/rS/1Xrf8AP2H3hy1f+fb+4+gaWvn3/hK/2hf+fTwj+tH/AAlf7Qv/AD6eEf1o/wBV63/P2H3hy1f+fb+4+gaK+fv+Er/aF/59PCP60f8ACVftC/8APp4R/Wj/AFXrf8/YfeHLV/59v7j6Bor5+/4Sr9oX/n08I/maP+Er/aF/59PCP60f6r1v+fsPvDlq/wDPt/cfQVFfPv8Awlf7Qv8Az6eEf1o/4Sv9oX/n08I/rR/qvW/5+w+8OWr/AM+39x9A0tfPv/CV/tC/8+nhH9aP+Er/AGhf+fTwj+tH+q9b/n7D7w5av/Pt/cfQNFfP3/CV/tC/8+nhH9aP+Er/AGhf+fTwj+tH+q9b/n7D7wtV/wCfb+4+gaK+fv8AhKv2hf8An08I/rR/wlX7Qn/Pp4R/Wn/qvW/5+w+8OWr/AM+39xofGxpvhv8AFfwv8YtPhJszINN14L/FE/Cufw7+oFfUlhc295ZQ3lrIssE6LJE6nIZSMgj8K+NvF118cvFfhq+8O6xp/hGWxvo/LkAJBX0IPYj1r0j9irxdqtz4Y1T4eeJ5wNa8LzCGONvvfZiPlOf4sHIz6Yr9JyBzhhY0as1KUezvoeTiqM4S5nFq59EUUDpRXunKFQah/wAeFx/1yb+RqeoNQ/48Lj/rk38jUVPgZUPiRk+AP+RP03/rl/7Ma4v4gfEbWND+K2jeCtNt9G2X9vDM0t8brexeYx7E8mJ1BwM5kKrz1612ngD/AJE/Tf8Arl/7MazvEfgS31jxja+KYfEXiDSL2CBLeSPT7iNIrmJJC4WRWRiRlj0I4NYYH/dqf+FfkbYv+PP1f5lC9+LnguyGp/abu7R9Jcx6jH9lcvaN56QqHAGRvaRSn95csOBWdf8AxUtrnWfDlrocMypda7LpmrQX1jLFdW4SzmuBiM4YFgiEcHKtwM9KXj74K6fq+j662h6jd22ta00Zvbm4nO25C3kdwC+1c7kCMkZXG0HHNbUfwi8LlUa6utYvrr+0JL+a7ubvdPcSPava4dwAdqxOVUDGMA5656jnIIfi94f1KCE6S00Vx/bdppVxb6jaTQSIZ2IUhduckKxBOBxyRWp4B+J3hbxvdR2+htqO6az+2273VhLAlxCH2M0bOAH2sQDj1FYnhj4G+C/D1ukNhJqhC6lZ6ll5kBM1qW8vO1ACMOQe5wOc81fi+Ful6f4ZsNF0LVdU042GlPpNtcrN+9jt5JY3chlAIkxHgMCMZ6GgDf8AHHiRPDcejM7QD+0tWt9PHmh+fMJzt2g/NhTjOB6muRHxu8J3fhLU/EGj2etXy2ektq0MLadNCbuAHaWiZlwwDEBmGQvXpXaeLPDGm+Jk0tNRa4A0zUYdRt/Kfb+9izt3ZByvzHI/WsLTfhd4ZsfD9poUbX8lla6FLoSK8wybaQqWyQB8/wAowRj6UAVI/jF4LXUtH0u+nvrDUNTigk+z3Fo6tamY7Ylm4/dl24APXg9DTIfjP4NnSJraLXrg3FzPa2qw6PO5upoQ/mJFhfnI8tumQOM1XuPgj4SuPEOjeIZ7zVp9W0xLdDdzPDLJdiBsx+aXjOCOmY9hIxzwMQ6z8IYnbwhZaHrWoaZp+hX2oXck0VyUuwbpJT+7cLjiSU8MMbeOe4BrJ8X/AAPJcWccV9dyx3Wl/wBrGdLKUxQWoZ1aSZsYiCtG4O7GCMVkXfx18KPo9tqWi2Os6yJNUt9Plt7exk86Lzs7JSm3JVgp2/3jx1rb0r4UeD9Nilt4LW5a2m0I6DNA85Ky2xkkkYsfvGRmlkJbPO6snQ/gf4U0Xw9daLpuoazbRTXtvexTwvDFNbSQEmPYyRDOMn74YnPWgD09W3KGwRkZwRg1znxG/wCRdH/X1D/6GKveFdJuNH0x7a61K51GeW5muHmmYnBkkZwigk4RQQoHYCqPxG/5F0f9fUP/AKGK48x/3Wp6M6sF/vEPVHSDpRQOlFda2OUK+NPhL/ykI8X/AEvP/QUr7Lr40+Ev/KQjxf8AS8/9BSmB9l0UUUAFfOf/AAUM/wCSCQf9hu3/APRctfRlfOf/AAUM/wCSCQf9hu3/APRctAHp37OX/JBfA3/YDtf/AEWK76uB/Zy/5IL4G/7Adr/6LFd9QAUUUUAFFFFABRRRQAUUUUAFFFFABRRRQAUUUUAFFFFABRRRQAU0041T1fULTS9Ku9TvplhtbSFpppGPCooyT+QoA+fv2yfEtxfWui/CbRJiNR8RzK96UPMVopySfTJH6UzSNPtdJ0q10uxjEdtaxLDEo9FGK4X4Z3F3428ZeIfi3qyuH1SVrTSEYf6q0Q4yPrwP++q9EFfCcS43nqqhF6R39T7Ph/CezpOtLd/kFFFFfMI+iCiiigAooooAKKKKACiiigAooooAKKKKACiiigAooooAKKKKACiiigAooooAKKKKACiiigAooooAKKKKACvOfGGoP8OPiz4d+KVqrCxkcadrip0aFuA5+n9BXo1ZfivRLXxJ4bv9DvUDQ3cLR57q38LfgcGvTyrGvCYmM+mz9Dz8ywixWHcevQ+lLW4hurWK6t5FkhmQSRupyGUjII/Cpq8B/Y28ZXepeD77wDr0n/E98KSm1YMfmkt8/u2/Dp+Ve/DoK/TYtNXR+dtNNphUGof8eFx/1yb+RqeoNQ/48Lj/AK5N/I0qnwMcPiRkeAP+RP03/rl/7May/Ffje40rxtpvhLS9BfVb65s31C4Y3aW6QWqSJGzgt99tzj5eOM8itTwB/wAifpv/AFy/9mNTeIPCvhvxDd2N3rmh2Goz2EnmWklxCHaFvVSfoOPYVhgf92p/4V+Rti/48/V/mcDH8ZFbU33eGLhdHludQsrG++2IXnuLJJmlVoQMxqfIfaxJ7ZAyKy7X44au2nxahdfDu5t7VtOstWdxq0L7bO5bYr4AyXDfwdxzkHivSIvA3g6LXb7XY/DOlpqd/G0d1dC2USSqwIYE/wC0Ccnv3qRvBvhdrP7GdDsjb/YobDy/L4+zxHdHF/uqeQK6jnOMh+Lhbxc2lS+GZo9MXxG/h1tQF4jEXWwOh8nG7YQTk5+X3GSMCy/aDt7nS/EN1H4WeaXSTZNAlvfh47xLq5W3QrIyKoILZ43L/tend+Gfhl4V0XxRqfij+z7e91i+1Ga/S8ngQy25lRVaNGxnb8px3+Y+tWrL4b+ArKG6hs/Cek28d2Y2nSO3CiQpL5qZA/uyAMPQjigDjbb42KfidB4Du/CeoRXqywW1/LC7TJazyxrIo3Km1kAZcuWUjPCkc12HxD8aL4Y0TTLzTtPGtXer6hDp+nQR3KxRzSyhipaUghVwrHOD245q1rPgbwpq2vxeIbzRLQ61CuIdQWMCeM4wGDdyB0znFSS+DPC9x4OtfCF1otndaHaxRwxWk8YdFWPGzr3GOvWgDyfw18TPENra6bJeWepapdzx6/dNp8LxO0n2a8SOOINgklRJgbTyAeGOBXT+HPixL4g1bRtK0vw2txc3VmL7UiupRiOxhNw9v8rMAZWDo2UwpAGD83y11jeA/BjWcdmfDOmfZo4biBIvIGxY52DSqB0AZlUkeoFNT4f+CE/sjZ4V0hToxzppFsubY53fLxx83zfXnrzQBzOjfFmPVNO026t/Dtw8t/aatcpax3CmXNjL5ewAgAtIemSAM4561SsfjJLcQeHZpvCrQJql61neym/XytPkEioI3YoD5pLjCOE6EZJwD2kHgHwVBqN7qEPhfSo7u/Eou5Vt1DTCUASBvUNjkd6hg+HHgSCLTI7fwppMQ0qRpbArbLm3ckEuuR1yAcnPIB7UAdRBNDcRCaCWOWM5w6MGBwcHke9c98Rv+RdH/X1D/wChitPw1oun+HdCtNF0qHybO0j2RrnJPOSSe5JJJPck1mfEb/kXR/19Q/8AoYrjzH/danozqwX+8Q9UdIOlFA6UV1rY5Qr40+Ev/KQjxf8AS8/9BSvsuvjT4S/8pCPF/wBLz/0FKYH2XRRRQAV85/8ABQz/AJIJB/2G7f8A9Fy19GV85/8ABQz/AJIJB/2G7f8A9Fy0Aenfs5f8kF8Df9gO1/8ARYrvq4H9nL/kgvgb/sB2v/osV31ABRRRQAUUUUAFFFFABRRRQAUUUUAFFFFABRRRQAUUUUAFFFITQAp6V88ftjeI7u80/RfhToM5XVPE9wPtW3rFaKcuT7HH6GvftTvrXTdOudQvZlitraJpZpGPCqoyT+Qr49+Hl3dePvH3iL4tamrBL2VrHRo2/wCWdshxkfXj8zXHjsVHC0JVX0OrBYaWJrRpo7zStPtNK0u00vT0CWlnCsMKj+6oxn6nr+NWaKK/Lak5VJOct2fpFOEacVGOyCiiisywooooAKKKKACiiigApiyxNF5yyxtFjO8MCuPr0pt1/wAek3/XNv5GvKfA3/Js99/2Dr7/ANnrsoYX2sOe/wBpL77nLWxHs58tujf3HrKOsiB42V1YZDKcgj2NOryDw94h17SfAnw10vQY7F5tXtjAxugdqYQkNxzx1x36VZf4h67ofhjxlJr0Vjdap4enjhikt0ZIpjKBsJB5GCea6Z5TW5moNPW3nva/3mEcyp2vJW0/S56dNfWcN7BZTXUMd1cBjDCzgPIF67R3xVivH8+Kv+Fs+CH8Uy6ZOz2t1LFLZIyYzGCyMp9OOR1qnb/FvVLq2GuWs9jJbHUfs40dbSRrhoN20yeaON3fGMYq5ZPUaXs3fTXte7X6ExzOCb51bX9F/me2UVwNjr/i3VviTrGg2H9mQaXpM9u00syMZXjdclAB/F1Oe1V/B3i7WtY8W3WmahqGnaXcxXE0Y0ee0cTGNQdjrITh88E47VzvLqqTba0V/vNljqbaVnq7HoxBHUEUV458H73xZ5/je51DWNNkt7PUp1Y3AcKkwHDAk/LEP7vWtXwh461G68eWfh651jStbt72zlmWeytXh8l0GcfMcMp9a0q5VUjKUYtPlV/wuRTzGEoxlJNXPTqQkKCzEAAZJPavG0+IHjr/AIRRPFzx6KNMg1M2c1uI282ZPO2bgc4XHAx+Nb+seJPFereONb8PeF/7Kht9Gs0luvtqMzXDyLkIpH3eO9H9k1lKzat1d9rW/wA0H9pUmtE7/n/VjuLfV9JuILeeDU7SSK6cpbusoxKw6hfU8Hir1eHeCL1bTwL8N45NPsrl7nWZY906bjCdzkshzwfetfV/Gnjp4fGF9pY0WKy8N3jqfPjZpLhFUHaMHAOM8981pUymXPywfff1siIZlHlTkvu9LnrVFeY+K/H97b3OnQ2+oaZoUVzov9pie/jMgmkI4gQAjnPfryMV1vw51DWtW8GafqmvrCl9dx+cY4ojGEU9FIJJzXJWwFWjSVSezOmli6dWp7OJ0NFFFcR1BRRRQAUUUUAFFFFABRRRQwPOvE99N8Nfi94e+KFrldMupV0zXVUcGN/uuR+v/Aa+x7eeGeCOaBxJFIgdGXkFSMgj8K+a/FOh2fiTw3f6DfKDBewmMkj7jfwsPo2DXQ/se+M7vVvBV34H19z/AMJB4TmNlMGPzSQA/u39xjjPsK/ROH8b7fDcknrH8j4TO8J7HEcy2ke71BqH/Hhcf9cm/kamzUOof8eFx/1yb+Rr26nwM8eHxIyfAH/In6b/ANcv/ZjXFfG/x7qXhDXfDWmWer6Pottq0V81xqGpWrzx25hSNkO1GXqWI5Pp+Pa+AP8AkT9N/wCuX/sxq3f6FpV/rmma3d2gk1DS1mWzm3MPKEqhZBgHByFHUHpWGB/3an/hX5G2L/jz9X+Z4za/E74j3kF1qUOi2Mf9neDbbXZ9Jazla4ubiX7SPKRg3yKTEjYKs2DjqcjE8N/G7xhqvhG3urqfQNN8zXU0+fWXiWeCzjMDy4lhhnfaxdViGZBkuDgHivpI7QcnAPTNAVR0UDnPSuo5z5d8N+OPEPhfw1pM9hYpdSw+Fprks4nMcbvqyRSStGGwVjRmkIxvwuNwGa7NPG2sweOPBmpah8QNGk8N3mkahJcSW+mSRwag8Dgkx5kJVvLBYfe4STGQwI9vwPQVDfWdrfWctneW8c9vKhSSJ1yrKeCCPSgDhfi940vtA8C6ZrmgT2kEOo31rA+p3lu8kFhbzZJuZIwVJA+UYJXlhkivGL34p+LfAnw80abSrXT7hdS1fWJrrUriMR2wZLw7Ix50sYjEm8kZcsAvCtzX1PtG3bgY9KCqkYKgj0xQB4NrPxg8W2Gt+IYYLDTb97Pw+upWemWkLzSJJ5cTN50qtwMyNgBMOq/K2cgaVl468XaprHhjStG8SeG9Wtb+x1C8u9Tg0yZYp1t3twEiXzflYiVhu3MO/bFe0YGelIFXjgcdOKAPkXwR8QPEWiaodXsbqya+1LRfDjDSLmCeebUmeNw8UEjSZRgHZiz7zxzwCa9A0P41a9/wujXfDniKx0/TNA0xr4v5hVbiO3tlZhchfMMkiuFzgRAAHhmxz7vPJBbQPcTyRwwxKXeRyFVFA5JJ4AAzzUN1bWGqWBjuIYLy0nQZDAOki9R7EH8jQBPbyx3EEc8RLRyKHUkEZBGRwa574jf8i6P+vqH/ANDFdJXN/Eb/AJF0f9fUP/oYrjzH/danozqwX+8Q9UdIOlFA6UV1rY5Qr40+Ev8AykI8X/S8/wDQUr7Lr40+Ev8AykI8X/S8/wDQUpgfZdFFFABXzn/wUM/5IJB/2G7f/wBFy19GV85/8FDP+SCQf9hu3/8ARctAHp37OX/JBfA3/YDtf/RYrvq4H9nL/kgvgb/sB2v/AKLFd9QAUUUUAFFFFABRRRQAUUUUAFFFFABRRRQAUUUUAFFFFABSHpS1Wv7uCxsZ728kWG3t42kldjgKqjJP5UmB4L+2R4nvG0PSPhjoMxGreKZxHOVPMVop+dj7H+QNUND0200XRrPSLCMJa2cKwxjpkAdT7k5P41wngK+uviF8S/EXxX1BW+zSyNp+ixt0S3Q4LD6/zJr0c18PxLjvaVFh4PSO/qfY8P4PkputJavYKKKK+XPpAooooEFFFFAwooooEFFFFAAcEEEAgjBBrzl/hYkdtd6Tp/izWLHw9dyNJNpcSoVwxyyq5G4KfSvRqK6KGKq0L+zdrmNbD061udHOXvhDT5r7w3cQSyWsXh9ibaFFBVwU2YJPtVK/+H+lX6eKY7y5uJYvEbRtMu0DyCgwpQ9+mea7CiqjjK8dpf1e/wCYnhaL3j/VrfkcRo3w/a08QaRrmpeJ9T1a80yOSKL7QiKhjZdoXC9MevU96XRvAd1od00eh+LdTsNHa5a4OmpDEyhmOWUORuAJrtqK0eY4h3vLy2RCwVBWsjE0Xw7b6X4n1vXY7mWSXV2iaSJlAWPYu0YPU596yrbwTM3iuy17V/EuoaqdOeR7CCWGNBCXGDllGWAHrXYUVksZWTbvurfLYt4ak0lbZ3+Zwn/CtbHzvEcI1i/XS9fLyXVgAu1ZWxmRW+91HTpU+i+BHsvEOla5feI77UrjTLV7SBHgjjjEbAAcL0Ix1712lFaPMcS01zb/AOVvyI+pULp8v9bnE/8ACurD/hBJPCP9pXX2eS9N2Z/LXeG83zNuOmM8VJrHgNLzxRPr1hr+paTJewJb6hFahcXKLwOSMqccZHNdlRSjj8Qm3zd/x/4YbwdFq3L/AEjidO+Hen2OkeG9Nj1K6aPQL1ruFmRcyk5+VvQfN1FWf+EGs/7L8VWH2+42+JJnlmbYMwllC4X16d662ik8diHrzf1e/wCY1hKK2j/VrfkeQeJfD99p3jO1kFnrz6bbaJFZwXWmW6TvNIh4Dq2QuO2B+Nd98O/+Ei/4RGz/AOEq/wCQp82/IAbZn5N23jdjGcV0OTRWmIx8q9JU5JadSKODjRqOcXv0CiiiuA6wooooAKKKKACiiigYUUUUCCvP/EGoSfDb4yeH/idb/JpmoOula8B02twsp/Tn/Zr0CsnxjoNr4o8L6hoF4B5d5CVVv7j/AMDD6HFepk+NeExMZdHozzs1wixWHceq1R9MQyRzRpLE4eN1DKwPBB6EUzUP+PC4/wCuTfyNeKfsf+NrvX/AU/hLXZCPEHhab7Bcqx+Z4l4jf34GM+1e16h/x4XH/XJv5Gv0mbTg7dj8+irSSMjwB/yJ+m/9cv8A2Y1e8S3r6b4c1PUY2VXtbSWZWYZAKoSMjIyOPUfWqPgD/kT9N/65f+zGtu4ihuIJIJ40likUo6OoKspGCCD1FY4H/dqf+FfkbYv+PP1f5nzV4c8WeIvGGmW1wuv3esS/8JDofnabPpSiTToWkzJcgNAh2MQSrYYKE+9nJrcPiz4wv4O8S3Fnp11LrPh6zj04JJYhV1C8+0kS3cQ2ncotwrqFyuXI2kjFeyeF/C/hvwvbzW/hvQtO0mKZ/MlWzt1iDt6naOetbFdRzniHhrxh4/uP2fdX17UE1K4163uTDbSWlgwujFujHmNHLbJuKhnJKwkYXIUkVkeGdf8AjBr+leF7K61LVNFuJo9a/tC8GkI7sYGh+y7hJCqqWDPg7E3YPyg9PoaigDyT4k+JviJafAzRdd8O2EreILpLNtT8u1Jkto3TM0ix7HIYNgY8t8ZPynFcxZeNPihNpnhG7kN60V1CB4gkg0l82kX20RxzxiSJGMrIGDrswFzIFAAz9BUUAfNM3jv4wNP4/Fra66iW2mXE2krdaUpeG5jnjRVQCBVcFGLAbpcjnIwRXW2918UNN8YNDc+JL/VdOtPENnZlW0aKNbm2uIlaViyLwsbEgMpGMYYtXtNFAHy3a+LviH4z8Fa5befqutQX2ga/Bf250YQwQFPPjtTBMqDzpHICFQx6HgEc7nhLxV8VLT4s6F4aubGWz8NeRawQxyWMpjlt/sqFpC6wMFkEm4fNMgGMFO5990jTdP0ixWx0uzgs7VGd1hhQKgZ2LsQB6sxJ9yat0AFc38Rv+RdH/X1D/wChiukrm/iL/wAi6P8Ar6h/9DFceY/7rU9GdWB/3iHqjpB0ooHSiutbHKFfGnwl/wCUhHi/6Xn/AKClfZdfGnwl/wCUhHi/6Xn/AKClMD7LooooAK+c/wDgoZ/yQSD/ALDdv/6Llr6Mr5z/AOChn/JBIP8AsN2//ouWgD079nL/AJIL4G/7Adr/AOixXfVwP7Of/JBfA3/YDtf/AEWK3/iH4gfwr4J1XxDHardNYwGUQs+0PyBjODjr6UpSUU2zSjSnWqRpwV3JpL1Zv0V5bZ+L/i1d2kN1b/DPTmimjWSM/wBuxjKsMg9PSpf+Em+MH/RMNO/8Hsf+FYfWYdn9z/yPReTV07OcP/BkP/kj02ivMv8AhJvjB/0TDTv/AAex/wCFH/CTfGD/AKJhp3/g9j/wp/WI9n9z/wAg/set/PD/AMGU/wD5I9NorzL/AISb4wf9Ew07/wAHsf8AhR/wk3xg/wCiYad/4PY/8KPrEez+5/5B/Y9b+eH/AIMp/wDyR6bRXmX/AAk3xg/6Jhp3/g9j/wAKP+Em+MH/AETDTv8Awex/4UfWI9n9z/yD+x6388P/AAZT/wDkj02ivMv+Em+MH/RMNO/8Hsf+FH/CTfGD/omGnf8Ag9j/AMKPrEez+5/5B/Y9b+eH/gyn/wDJHptFeZf8JN8YP+iYad/4PY/8KP8AhJvjB/0TDTv/AAex/wCFH1iPZ/c/8g/set/PD/wZT/8Akj02ivH/ABN8RfiV4Z0h9X1z4c2FtYxyIkki6yjkF2CjhVJPJFevodyg+oqqdWM20unk1+Zz4rAVsLGM52alezUoyWlr/C33QtFFIc5rU4he1fPP7ZHjSWPw3p/w30C8iGs+J7gW0+2QZgtwfnLemenPbNe/Xl1DZ2k11cyrFBAjSSO3RVAySfwr849eGleOPiP4m8cy20xs9R1GVrCMzsp2A4L5HPPYVM3ZHflmXV8xxEaFBXkz6M8O6fpug6FY6LYywrb2cKxJ845wOT16k5NX/Oh/57w/9/BXzL/YGh/8+dx/4HS//FUf2Don/Pncf+Bsv+NfI1OH6dSbnKo7vyP0ylkGdRgoxoxsv7x9M+dD/wA9of8Av4KPOh/57Q/9/BXzN/YGif8APnP/AOB0v/xVH9g6J/z5z/8AgbL/AI1H+rdH/n4zT+w88/58x/8AAj6a86H/AJ7Q/wDfwUnnQ/8APaH/AL+Cvmb+wdE/585//A2X/Gl/sHRP+fOf/wADpf8A4qj/AFbo/wDPxh/YWd/8+Y/+BH0x50P/AD2h/wC/go86H/ntD/38FfMx0DRP+fO4/wDA6X/4qj+wNE/587j/AMDpf8aP9W6P/Px/cH9h55/z5j/4EfTPnQ/89of+/go86H/ntD/38FfM39g6J/z53H/gdL/jR/YGif8APnP/AOB0v+NH+rdH/n4w/sLPP+fMf/Aj6Z86H/ntD/38FL50P/PeH/v4K+Zf7B0T/nzn/wDA2X/Gl/sHRP8Anzn/APA2X/Gj/Vuj/wA/GH9hZ5/z5j/4EfTHnQ/89of+/gpfOh/57Q/9/BXzL/YOif8APncf+B0v+NH9gaJ/z5z/APgdL/jR/q3R/wCfjD+w88/58x/8CPpnzof+e0P/AH8FHnQ/89of+/gr5n/sHRP+fO4/8Dpf/iqT+wNE/wCfO4/8DZf8aP8AVuj/AM/GH9h55/z5j/4EfTPnQ/8APeH/AL+Cjzof+e0P/fwV8zf2Don/AD53H/gdL/8AFUf2Don/AD53H/gdL/jR/q3R/wCfjD+w88/58x/8CPpnzof+e0P/AH8FHnQ/89of+/gr5m/sDRP+fOf/AMDpf8aP7B0T/nzuP/A2X/Gj/Vuj/wA/GH9h55/z5j/4EfTXnQ/89of+/gpPOh/57Q/9/BXzN/YOif8APnP/AOBsv+NH9g6J/wA+dx/4Gy/40f6t0f8An4w/sLO/+fMf/Aj6Z86H/ntD/wB/BR50P/PaH/v4K+Zv7B0T/nzn/wDA2X/4qg6Don/Pncf+Bsv+NH+rdH/n4w/sLPP+fMf/AAI+mfOh/wCe0P8A38FL50P/AD2h/wC/gr5l/sDRP+fO4/8AA6X/ABo/sHRP+fOf/wADZf8A4qj/AFbo/wDPxh/Yeef8+Y/+BH0z50P/AD2h/wC/gpfOh/57Q/8AfwV8y/2Bon/PnP8A+Bsv+NH9g6J/z5z/APgdL/8AFUf6t0f+fjD+ws8/58x/8CPpnzof+e0P/fwUvnQ/89of+/gr5l/sDQ/+fO4/8DZf/iqP7A0T/nzn/wDA6X/4qj/Vuj/z8Yf2Hnn/AD5j/wCBH0z50P8Az2h/7+Cjzof+e0P/AH8FfM39g6J/z53H/gdL/wDFUf2Dof8Az5z/APgbL/jR/q3R/wCfjD+ws8/58x/8CPpnzof+e0P/AH8FHnQ/89of+/gr5m/sDRP+fOf/AMDZf/iqP7B0T/nzn/8AA6X/AOKo/wBW6P8Az8Yf2Fnf/PmP/gR9M+dD/wA94f8Av4KPOh/57Q/9/BXzN/YOif8APncf+B0v/wAVR/YGif8APncf+B0v+NH+rdH/AJ+MP7Dzz/nzH/wI+mfOh/57w/8AfwUedD/z3h/7+Cvmf+wdE/585/8AwOl/+KpP7B0P/nzuP/A2X/4qj/Vuj/z8f3B/YWef8+Y/+BH0150P/PeH/v4KPOg/57Q/9/BXzL/YOif8+c//AIGy/wDxVL/YGh/8+c//AIHS/wDxVP8A1bo/8/GH9hZ5/wA+Y/8AgR6zqmsD4Y/G3QfiHbTINJ1hl0vXUWQY5xtlI9uDn2r7CDQ3tnuilWSCeP5JEIIZSOCDX5vXnhbQL22a1e2nj8wYWQ3cjbG7NgkjGfbpX1t+xx41bxD8NR4Z1AhNZ8MP9guU7tEP9W/4gY/Cvp8JT5KKpt3tofA8QZLjMtqqeIhy821nc9KtvCLW1ulvb+ItYiiQYVElAAH0xUn/AAi9z/0M2t/9/h/hXRjrS1Cy3DJWUfxf+Z5Lx1Zu7f4L/I5v/hF7n/oZtb/7/D/Cj/hF7n/oZtb/AO/w/wAK6Sin/Z2H7P73/mL67W7/AIL/ACOb/wCEXuf+hm1v/v8AD/Cj/hF7n/oZtb/7/D/Cukoo/s7D9n97/wAw+uVu/wCC/wAjm/8AhF7n/oZtb/7/AA/wo/4Re5/6GbW/+/w/wrpKKP7Ow/Z/e/8AMPrlbv8Agv8AI5v/AIRe5/6GbW/+/wAP8KP+EXuf+hm1v/v8P8K6Sij+zsP2f3v/ADD67W7/AIL/ACOb/wCEXuf+hm1v/v8AD/Cj/hF7n/oZtb/7/D/Cukoo/s7D9n97/wAw+u1u/wCC/wAjm/8AhF7n/oZ9a/7/AA/wpk3hE3Cql1r+rTxhw2ySQFSQcjjFdPRSeXYZ6OP4v/MaxtZbP8F/kFFFFdxyBXxp8Jf+UhHi/wCl5/6ClfZdfGnwl/5SEeL/AKXn/oKUAfZdFFFABXzn/wAFDP8AkgkH/Ybt/wD0XLX0ZXzn/wAFDP8AkgkH/Ybt/wD0XLQB6d+zl/yQXwN/2A7X/wBFipPj/wD8ka8T/wDXkf8A0IVH+zl/yQXwN/2A7X/0WKk/aA/5I14n/wCvI/8AoQrKv/Cl6M9DKf8Af6H+OP5o6Xwl/wAitpP/AF5Q/wDota5C3+JE7/E/VvCU2k29rb6bEZC010wvbpREJPNt7fZ+9i/gyrltwPy11/hL/kVtJ/68of8A0WKxLrwDZX3jiz8U6jrOsXxsJmuLHT55YzbWszIULphA/wB1j8pcrz0q4/CjjrfxZerMPSfjX4SuPBmleKNSt9b0u01Eso87SrhhDtIBZ3VNqpyPnPB/A1ZPxd8L2+reJ7HU49S0+Lw/PDBJcy2Uvl3LyhdixEL87FnACjJYcjg5rE139n/wprWi6fpOo61r89tpwnjtFkkgfyopGDBBuiIGwgbXGH7FiDW14t+EPhvxQ2tpqt7qb2usfZpJrUPGYo57cKI51DIcttRQVbchA5Xk1Rmdf4U8Q6T4o0SLWNFujcWkjMuWjZHR1OGRlYBlYEEEEAisDRvih4N1fxBLodjfXb3kct1Ad1hOsbS2zETRrIU2uy7SdqknHNM+HPw/j8EG2s9O1i6l0q1s5IY7QxRQq8sk3mNK6Qoke4AKq4UcFs5zS2Xw00O1iihS71EpHqGo34HmqDvvRJ5oyFBAHmttxyMDk0AVo/jB4FbS7nUJL+/gjtb2Cxmim0y4jmEsxIixEU3kMQcEDnFTeHvix4H129Szs9SuYpHimkzd2E9uimH/AFyM0iALIgGWQnIHJFYXhX4EeEvDtuYbK+1V86nY6kWcwqWmtHZo87I1BzuwxPzHAOc810I+GugtNG8019Oi3Wo3LRvIu1zehhMpwAdoDHbggjuTQBe8C+PPC/jZbk+HdQe5NsEaRZLeSFij52SKHUFkbacMMg4Nc54/+JFz4W8dtoj29ibIaPBe+bO0isZpb+K1VMoG4/eZ+6ecZIGTVbwH8F9J8CToPC2s31pbSXsE9ynk28byRQrJtgLxRozqWcFjIXJC9ckmt3xz8M9C8X62dW1K5v4pzZwWhEEihdkV3HdIcFTz5kSg/wCySOvNAGX4g+M/hPTdMn1Czg1nVY7fVYdLm+yaZO37x5ChZDsxIFKsPlzlhtHJFekROJIkkUMAyhgGXBGfUHpXnU/wg0aVdek/t7Xo7vWLu3uzdJLEr2skEnmRGMCPaSGPJcOxGAScCuw8K6Xe6VY3Eeoatc6nPPdzXHmTNkRq7ErGo7Kq4GPqeM4oA4v9pj/kkOo/9fNp/wClEdekxf6tfoK82/aY/wCSQ6l/182n/pRHXpMX+rX6CueH8aXov1PUrf8AIto/46n5Ux1IaWobueG2glubiQRwxIzyOxwFUDJJ/Cug8s8C/bT8bz6T4KtfA2kzFNW8TSGFip5itR/rG9s9Pzr5ttbeGztobO3XbDDGET6D/GtTxp4km+IXxE1rx7LKwsTKdO0aIjpbp95x6ZP57j6VnVy15a2P2rw3ydUcNLHTXvS0Xov8xaKKK5j9OCiiigLBRRRQGgUUUUBoFFFFAWQUUUUBZBRRRQGgUUUUBoFFFFABRRRQFkFFFFABRRRQAUUUUBoFFFFAaBRRRQFkFFFFAWQUUUUBoFFFFAWCiiigLBRRRQFg7Y7VsfDPxdJ8PPi1o/isuV0vUmXS9ZUdNrH93KR7cfl71j1X1GzTUtOudPlxsuY9hJ7Hqrfga0pz5ZHzHFmTLNcunCK96Oq9f+CforGysAysGVhkMDkEetSV4p+yF4+l8YfDVNI1WXOu+HnFheBj8zqoxHJ+IGPqK9rrvP5vlFxbT3CiiigQUUUUAFFFFABRRRQAUUUUAFFFFABRRRQAV8afCX/lIR4v+l5/6ClfZdfGnwl/5SEeL/pef+gpQB9l0UUUAFfOf/BQz/kgkH/Ybt//AEXLX0ZXzn/wUM/5IJB/2G7f/wBFy0Aenfs5f8kF8Df9gO1/9FipP2gP+SNeJ/8AryP/AKEKj/Zy/wCSC+Bv+wHa/wDosVJ+0B/yRrxP/wBeR/8AQhWVf+FL0Z6GU/7/AEP8cfzR0vhL/kVtJ/68of8A0WKo/EXxVH4P8Of2o1hNqFxNdQWVpaROqGe4mkWOJNzcKCzDLHoOaveEv+RW0n/ryh/9FipPEeh6T4j0afR9csIb+wnAEkMoyDg5B9QQQCCOQRxVx+FHHW/iS9WeMN8bpvCmg3N14n0u+udTvfEl/Z2lh5kf+jRwBSyGRcqdoPGM7ie3OOkuvjVpNrcNNeaDqlppI0I60l5cbI2lQQec0ccRO52VeGA5U9Rj5q6a6+GfgO50JdDl8M2X9nrcNcpEm5DHKwAZ1ZSGUkDBwRnvU0fw98FJqKah/wAI5YyXSWQsFeVTJ+4CeXsIYkH5PlJPJHBNUZnOyfEzWIrvw1p03gK/TU/EEtwILX+0Lc+XFFGkhlZw23BWTp1BBGDwT554d+NOvRahda/eWOoazoEPhq21K6VDbwG0U3l3HJNtzl22RoNq5zt7Hr7RoPgLwfoT6e+kaDa2j6dJNJaMm7MTSqFkIJPOVVRz2UAdBWe/wn+HMklpJJ4R012s40it9ykhEWR5FTBOCu+R2weMn2FAGFp3xr0G/wDivL4Ct9Nv2aO4a0a+x8gmWLzCCvUJt43k9eMd61/jBrupaPYeFptJvTbi+8T6dZzugVhJBJLh15zwR3FXtZ+HHg/VNYutak0lLfVrqGSGS8t3aNyJIzGzEA7S2wkbmUnp6VrXHhnQrjSdM0qfTYJLLSpIJbGJgdsDw48oj/dwMUAeJ+KPjpNrHhDxQnh2zn07VNIn02SKaG5huVuIJr6KIhWHyBmUsOpA3fe9Oh8R/HfT/D2k3Dax4av7XWoNX/sp9NM8bgSeQJwxlTK7TEQeATk4x3rroPhT8O4bK+sovCenLa36ol1DtbZIqS+aikZwFDgEAcD6cVM/wz8Bt4b/AOEdPhixGmfaGuREoIYTEYMgcHcGxxkHOOOnFAHO/DHxzceLPiJrbi4uIdGfQtJvLGzuYxG8Mk5ud4I67j5ajGT93ivUK5SP4d+Eob/Tr230tYZNPNuYtrk7/s6SrAHLZLbPOkI5zk5OcV1dAHmn7TH/ACSHUv8Ar5tP/SiOvSY/9Wv0FebftMf8kh1L/r5tP/SiOvSI/wDVr9BWEP40vRfqepW/5FtH/HU/KmOyPWvBf2yvG1zo/gu18EaJMRrfimX7Ku08xW//AC1fjoMcfnXulzJHDE80rrHGilnZjgAAck/hXwb428XSePviVrvjgsTYoW0rQwTwsKn55B7t68H5q2m+VXIyjL55ljIYaC+J/h1Mpo7e1igsLLAtLOIQQD1UdWP1OT+NMpPalrzm7u5/T2Ew1PC0Y0aa0irBRRRSOkKKKKACiiigAooooAKKKKACiiigArKvtesbO9ktJFuXkjUM/lwlgoPckVq1yN8NS/4SPWm02SJXFqm5XXJYY6D3qoq54Of4/EYOlB0N27bX6N7adjqLO5hvLZLm2kEkTjKsKmriridLfwvo0WmF/s09wEm3PtP+0C3bmp7uO8tNH1lhIsUBjVoY0uPMMZ789hTcTz4cTtJKVPmaim2tr8vNp5dDrqK5E2G3XNMgF9e7Ly2LXA84/vCBn8PwqCW6vLLwtqkdvPK5gvvJRmbLLGcd6OUf+tEoczq0Wkr7O+qSl+TO1orl7WC6gkupY2jhtWs2zGt15pLgcMPSs6O3l+xaDcrf3izXbiOZ/NPKkdB6UcoS4nmoqSovvv0ulp952d7cLa2ct06lliQuQOpAosp1urOG5RSqyoHAPUA1zKxm1XxJYLNK9vFCGjWRixXcpzyaqWAjtR4emsLyWaedlSZDLuBTHPHbFHKZT4lqwrRcoe7bVXV01Pl07+h29FcPEdQ1D+0JAVS8juisUj3WzywDwNvpWotu974rniuLiYRxW8TmONyFL+tHKdFDiWWIaVOi9ZJK7t3308jdtrnz5Z4/Jlj8ptu51wG9x61PXH6hcXAsfEZWeQNHcKEO77vTpVqCFtP8Q2Qjubhxc2jtN5jlgWAzuxRyk0+I5RajKF1fV3SteTitPkdNRXE6LHLqVzYyEyKVkaSeY3P+uGeAFByPpXbVLVj1MnzV5lTlU5OVLbXcKKKKR7AUUUUAFFFFABRRRQAUUUUAFFFFABRRRQJ26mx8KPFx+HPxg0vxG7+Xo+rkabqwHCrk/JKfocfr6197RsrKGVgykZBHQivzsvdOi1izl0uZ1jW6Xy1c5+Rv4Tx6HFfWX7Jnjybxj8M49P1Z8a94ff8As6/Rj8x2cI/4gfmK7aMrxP5946yb+zsxc4L3amq9ep7JRTV69adWx8UFFFFABRRRQAUUUUAFFFFABRRRQAUUUUAFfGnwl/5SEeL/AKXn/oKV9l18afCX/lIR4v8Apef+gpQB9l0UUUAFfOf/AAUM/wCSCQf9hu3/APRctfRlfOf/AAUM/wCSCQf9hu3/APRctAHp37OX/JBfA3/YDtf/AEWKk/aA/wCSNeJ/+vI/+hCo/wBnL/kgvgb/ALAdr/6LFSfH/wD5I14n/wCvI/8AoQrKv/Cl6M9DKf8Af6H+OP5o6Xwl/wAitpP/AF5Q/wDosVq1leE/+RX0n/ryh/8ARYrVzWkfhRx1v4svVhXz7qPx98RWPg3Qtem8HWbv4gurmPTo4bqaXEduzCQyBIiwY4G0KGHUkjFfQWayL3wz4avtGXRb3w9pNzpasXWymso3gDEkkhCNucknp1JpmZ4Vc/F7VtF1XxZriw7nuzo32DSdSmnItzNYNPJGixRud/BJGADgknjFa3/C5PECX8HiKXT9NHhp/BX/AAkDWH2g/bGkG4lY/kwxyAOoAXnrxXrs3hbwvNbm2m8N6PJAfKzG1jGVPlDEXGMfIOF/ujpipk8P6AklnImh6ar2MTQ2bC0QG3jYYZIzj5FI4IGAaAOH+C/xRbxxps0ms6WmiXP2pbe1Du6peFozIBGJVRmYKrZGP4SRkVynxm8QeKtH8e+IdQhunTR9D8Fz6jBFbajJDIZmLrvKbDGzZXA3bgoGQM8V6tp3gzwnpl7b3el+HdM06S3me4jFnbJCvmumxpCqABn2kruOThj61p3ulaVfGdr3TbO5Nxbm2nM0Cv5sOSfLbI5TJPynjk0AeZeHfid4gvfFH2Gbw/YjRI/EEugNeC+Y3LTJbecsnl7Nu04IPzZ5GBWZ8J/iFrHjv4k6ZqFwtnZaZeeHrm6trG11FpmVftESobiPaAkwGRxnqRnrXr8WkaRE26PS7FG+0fasrboD523b5vT7+3jd1xxUenaDoWm3kl5p2i6dZ3MpdpJoLVI3cuQXJYDJ3EAn1IGaANKijNGaAPNP2mP+SQ6l/wBfNp/6UR16Qn+rX6CvN/2mP+SQaj/182n/AKUR16K0iRweZIwWNE3MxOAAByawh/Gl6L9T1K//ACLaP+Op+VM8P/bH8cT6B4Dh8JaLNjXPE8n2OLB5jg/5av7DHGfc18yRQW9nbQafaDFtaRiGL3x1b8Tk/jWx8QPF7eP/AIqa34y3M2n2pOl6JzwI1P7yUe555HrWP06cCorz6H6l4cZL7KlLH1FrLSPp3CiiiuY/UgooooAKKKKACiiigAooooAKKKKACiiigAqNYIVnedYkErgB3A5YD1qSigmUIytzK9it9hsvszWv2WLyGJLR7flJ9cU2HTbCG3e3is4Vif76BeG+tW6KLmH1PD3T5Fe1tlt2Ivs8Hmxy+Sm+MbUbHKj0FItrbKksYgjCyktIu3hye5qaigv6vS/lX3fL8ipa6bp9qHFvZwxBxhtq9R6VILS12RJ9nj2wnMQ2/cPtU9FFyY4ShGPLGCS9F6kJtbZmlZoEJmGJTj749DUcGn2EFx9ohs4Y5cbd6rggVaoouDwlBtScFdeSKc+madPci4msoHm/vleasLDCs7TrEglYBWcDkgdqkoouOOFoQk5Rgk732W/crtZ2jLKrW0RExzKCv3z6mlmtYZMNsVZVQokgHKAjtU9FFwlhaLTTgtfI5u18OTILWKWa2EdtJ5gkiiKyuc9zXSUUU27nPgMtw+ATVFb2/DYKKKKR3hRRRQAUUUUAFFFFABRRRQAUUUUAFFFFACEZ49a6f4V+L28AfF7SfE8kuzR9e26XrQz8qy/8s5j+nP8AvVzNNuLSHU9Nu9IuMCK8j2KxP+rlHKOPTB/HBNa0Z8sj5LjLJv7Ty6Sgvfhqv8j9EEKnlSCCMgjvT68h/ZS8fSeNvhfBBqbY1zQ2/s7UYz97cnCuR7gfmDXrwNdx/OrVnZhRRRQIKKKKACiiigAooooAKKKKACiiigAr40+Ev/KQjxf9Lz/0FK+y6+NPhL/ykI8X/S8/9BSgD7LooooAK+c/+Chn/JBIP+w3b/8AouWvoyvnP/goZ/yQWD/sN2//AKLloA9O/Zy/5IL4G/7Adr/6LFdT4t0Kz8TeG77QdQeZLW9j8uVomAcDIPBII7elct+zl/yQXwN/2A7X/wBFiu+pNJqzLp1JU5qcHZrVep5jH8GtMjjWOPxp46REAVVXWSAAOgA28Uv/AAp3T/8Aod/Hn/g6P/xNem0Vj9Vpfynpf23j/wDn4/w/yPMv+FO6f/0PHjz/AMHR/wDiaP8AhTun/wDQ8ePP/B0f/ia9Noo+q0uwf23j/wDn5+X+R5l/wp3T/wDoePHn/g6P/wATR/wp3T/+h48ef+Do/wDxNem0UfVaXYP7bx//AD8/L/I8y/4U7p//AEPHjz/wdH/4mj/hTun/APQ8ePP/AAdH/wCJr02ij6rS7B/beP8A+fn5f5HmX/CndP8A+h48ef8Ag6P/AMTR/wAKd0//AKHjx5/4Oj/8TXptFH1Wl2D+28f/AM/Py/yPMv8AhTun/wDQ8ePP/B0f/iaP+FO6f/0O/jz/AMHR/wDia9Noo+q0uwf23j/+fn5f5Hll78E9DvIPs994s8aXkBZWaKfVfMRiDkZUrg8iue/bH8fN4T+G6eHdMuFi1nxI/wBhgO4AxxH/AFj57cHGfevcyM1598Rvg78P/iBrEWq+LNHk1C7hi8qNjcyIqpnOAFIAq4UoU78qsc2Jx+IxXKq0uZLb57/kfEdpJpOn2VvY2t7a+TboI1bzF+bHVj9TmpPt9h/z/W3/AH9FfWg/Zj+C+P8AkVGx/wBfs3/xVH/DMPwX/wChUb/wNm/+KrN0Lu9z77C+I9XC0Y0adCNoqy1Z8l/b7D/n+tv+/oo/tCw/5/rb/v6K+tP+GYfgx/0Kjf8AgbL/APFUf8Mw/Bf/AKFRv/A2b/4ql9XXc6P+IoYn/nwvvZ8l/b7D/n+tf+/oo/tCw/5/rX/v6K+tP+GYfgv/ANCm3/gbN/8AFUf8Mw/Bf/oVG/8AA2b/AOKo+r+Yf8RQxP8Az4j97Pkv7fYf8/1t/wB/Vo/tCw/5/rb/AL+ivrT/AIZh+C//AEKjf+Bs3/xVH/DMPwX/AOhUb/wNm/8AiqPq67h/xFDE/wDPiP3s+S/7QsP+f62/7+ij7fYf8/1t/wB/RX1p/wAMw/Bf/oU2/wDA2b/4qj/hmH4L/wDQqN/4Gzf/ABVH1ddw/wCIoYn/AJ8R+9nyX9vsP+f62/7+ij7fYf8AP9bf9/RX1p/wzD8F/wDoVG/8DZv/AIqj/hmH4L/9Cm3/AIGzf/FUfV13D/iKGJ/58R+9nyX9vsP+f62/7+ij+0LD/n+tv+/or60/4Zh+DH/QqN/4Gzf/ABVH/DMPwX/6FNv/AANm/wDiqPq/mH/EUMT/AM+I/ez5L/tCw/5/rb/v6KP7QsP+f61/7+rX1p/wzD8F/wDoU2/8DZv/AIqj/hmH4L/9Co3/AIGzf/FUfV/MP+IoYn/nxH72fJf9oWH/AD/W3/f1aP7QsP8An+tv+/or60/4Zh+C/wD0Kbf+Bs3/AMVR/wAMw/Bf/oVG/wDA2b/4qj6v5h/xFDE/8+I/ez5L/tCw/wCf62/7+ij7fY/8/wBbf9/RX1p/wzD8F/8AoU2/8DZv/iqP+GYfgv8A9Co3/gbN/wDFUfV/MP8AiKGJ/wCfEfvZ8l/2hYf8/wBbf9/RR9vsP+f62/7+ivrT/hmH4L/9Cm3/AIGzf/FUf8Mw/Bf/AKFRv/A2b/4qj6v5h/xFDE/8+I/ez5L/ALQsP+f62/7+ij7fYf8AP9bf9/RX1p/wzD8F/wDoU2/8DZv/AIqj/hmH4L/9Cm3/AIGzf/FUfV13D/iKGJ/58R+9nyX/AGhYf8/1t/39FH9oWH/P9bf9/RX1p/wzD8F/+hTb/wADZv8A4qj/AIZh+C//AEKbf+Bs3/xVH1fzD/iKGJ/58R+9nyX/AGhYf8/1t/39FH9oWH/P9bf9/RX1p/wzD8F/+hTb/wADZv8A4qj/AIZh+C//AEKbf+Bs3/xVH1fzD/iKOJ/58L72fJf9oWH/AD/W3/f0Uf2hYf8AP9bf9/Vr60/4Zh+C/wD0Kjf+Bs3/AMVR/wAMw/Bj/oU2/wDA2b/4qj6v5h/xFDE/8+I/ez5L+32H/P8AW3/f0Ufb7D/n+tf+/or60/4Zh+C//QqN/wCBs3/xVH/DMPwX/wChUb/wNm/+Ko+r+Yf8RQxP/PiP3s+S/t9h/wA/1t/39FH9oWH/AD/W3/f0V9af8Mw/Bf8A6FNv/A2b/wCKo/4Zh+C//Qpt/wCBs3/xVH1fzD/iKGJ/58R+9nyX/aFh/wA/1t/39FH9oWH/AD/W3/f1a+tP+GYfgx/0Kjf+Bs3/AMVR/wAMw/Bf/oU2/wDA2b/4qj6v5h/xFDE/8+I/ez5L/tCw/wCf62/7+ij+0LD/AJ/rb/v6K+tP+GYfgv8A9Cm3/gbN/wDFUf8ADMPwX/6FNv8AwNm/+Ko+r+Yf8RQxP/PiP3s+S/7Qsf8An+tf+/q0f2hYf8/1t/39FfWn/DMPwX/6FNv/AANm/wDiqP8AhmH4L/8AQpt/4Gzf/FUfV13D/iKGJ/58L72fJf2+w/5/rX/v6KPt9h/z/W3/AH9FfWn/AAzD8GP+hTb/AMDZv/iqP+GYfgv/ANCm3/gbN/8AFUfV13D/AIihif8AnwvvZ8l/2hYf8/1t/wB/RR9vsP8An+tv+/or60/4Zh+C/wD0Kbf+Bs3/AMVR/wAMw/Bf/oVG/wDA2b/4qj6v5h/xFDE/8+I/ez5L/tCw/wCf62/7+ij+0LD/AJ/rb/v6K+tP+GYfgv8A9Cm3/gbN/wDFUf8ADMPwX/6FNv8AwNm/+Ko+r+Yf8RQxP/PiP3s+S/t9h/z/AFr/AN/RR9usf+f62/7+ivrT/hmL4L/9Co3/AIGzf/FUh/Zj+C+OfCjn/t8m/wDiqPq/mD8T8S1b2C+9nzv8GPHVp4E+M2mav9utxpHiPGnaqiyDEcw/1cuB+GTjua+7UxjjBHYjvXjS/sxfBctu/wCEUYEdD9tmyP8Ax6vYNPtYrGxgs4N3lQRrGm5ix2gYGSeTXRFWVj83xuJjisROtGPKpO9uxPRRRTOUKKKKACiiigAooooAKKKKACiiigAr40+Ev/KQjxf9Lz/0FK+y68n8MfBHSdB+OWqfFaHXL6a+1Hzt9m8aCJPMABwRzxigD1iiiigAqlrWj6TrdmLPWdLsdStg4cQ3dusybh0O1gRnk8+9XaKAIbG1tbGzis7K2htbaFAkUMKBEjUdAqjgAegqaiigAooooAKKKKACiiigAooooAKKKKACiiigAoxRRQAhApcUUUAFFFFABRRRQAUUUUAFFFFABRRRQAUUUUAFFFFABRRRQAUUUUAFFFFABRRRQAUUUUAFFFFABRRRQAUUUUAFFFFABRRRQAUUUUAFFFFABRRRQAUUUUAFFFFABRgUUUAAAHSiiigAooooAKKKKACiiigAooooAKKKKACiiigAooooAKKKKACiiigAooooAKKKKACiiigAooooAKKKKACiiigAooooAKKKKACiiigAooooAKKKKACiiigAooooAKKKKACiiigAooooAKKKKACiiigAooooAKKKKACiiigAooooAKKKKACiiigAooooAKKKKACiiigAooooAKKKKACiiigAooooAKKKKACiiigAooooAKKKKACiiigAooooAKKKKACiiigAooooAKKKKAP/2Q=="/>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745836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8285698" y="443175"/>
            <a:ext cx="3763288" cy="4048883"/>
          </a:xfrm>
          <a:ln w="38100">
            <a:solidFill>
              <a:srgbClr val="0070C0"/>
            </a:solidFill>
          </a:ln>
        </p:spPr>
        <p:txBody>
          <a:bodyPr>
            <a:normAutofit fontScale="90000"/>
          </a:bodyPr>
          <a:lstStyle/>
          <a:p>
            <a:r>
              <a:rPr lang="en-GB" sz="4000"/>
              <a:t>Be clear and precise about the knowledge/skills you want students to learn, not what you want them to do.</a:t>
            </a:r>
          </a:p>
        </p:txBody>
      </p:sp>
      <p:pic>
        <p:nvPicPr>
          <p:cNvPr id="2" name="Picture 1">
            <a:extLst>
              <a:ext uri="{FF2B5EF4-FFF2-40B4-BE49-F238E27FC236}">
                <a16:creationId xmlns:a16="http://schemas.microsoft.com/office/drawing/2014/main" id="{CC7C296E-9E70-4F14-9EC0-226E70730678}"/>
              </a:ext>
            </a:extLst>
          </p:cNvPr>
          <p:cNvPicPr>
            <a:picLocks noChangeAspect="1"/>
          </p:cNvPicPr>
          <p:nvPr/>
        </p:nvPicPr>
        <p:blipFill>
          <a:blip r:embed="rId4"/>
          <a:stretch>
            <a:fillRect/>
          </a:stretch>
        </p:blipFill>
        <p:spPr>
          <a:xfrm>
            <a:off x="98368" y="365760"/>
            <a:ext cx="7923669" cy="6220164"/>
          </a:xfrm>
          <a:prstGeom prst="rect">
            <a:avLst/>
          </a:prstGeom>
          <a:ln w="38100">
            <a:solidFill>
              <a:srgbClr val="0070C0"/>
            </a:solidFill>
          </a:ln>
        </p:spPr>
      </p:pic>
    </p:spTree>
    <p:extLst>
      <p:ext uri="{BB962C8B-B14F-4D97-AF65-F5344CB8AC3E}">
        <p14:creationId xmlns:p14="http://schemas.microsoft.com/office/powerpoint/2010/main" val="3739907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1703388" y="26035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
        <p:nvSpPr>
          <p:cNvPr id="3075" name="Rectangle 3"/>
          <p:cNvSpPr>
            <a:spLocks noGrp="1" noChangeArrowheads="1"/>
          </p:cNvSpPr>
          <p:nvPr>
            <p:ph type="title"/>
          </p:nvPr>
        </p:nvSpPr>
        <p:spPr>
          <a:xfrm>
            <a:off x="2566988" y="0"/>
            <a:ext cx="6704012" cy="476250"/>
          </a:xfrm>
          <a:noFill/>
          <a:ln/>
        </p:spPr>
        <p:txBody>
          <a:bodyPr>
            <a:normAutofit/>
          </a:bodyPr>
          <a:lstStyle/>
          <a:p>
            <a:r>
              <a:rPr lang="en-GB" altLang="en-US" sz="2800">
                <a:latin typeface="Comic Sans MS" panose="030F0702030302020204" pitchFamily="66" charset="0"/>
              </a:rPr>
              <a:t>Questions and Dialogue</a:t>
            </a:r>
          </a:p>
        </p:txBody>
      </p:sp>
      <p:sp>
        <p:nvSpPr>
          <p:cNvPr id="3076" name="Text Box 4"/>
          <p:cNvSpPr txBox="1">
            <a:spLocks noChangeArrowheads="1"/>
          </p:cNvSpPr>
          <p:nvPr/>
        </p:nvSpPr>
        <p:spPr bwMode="auto">
          <a:xfrm>
            <a:off x="1271587" y="595313"/>
            <a:ext cx="2632076"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2400">
                <a:latin typeface="Comic Sans MS" panose="030F0702030302020204" pitchFamily="66" charset="0"/>
              </a:rPr>
              <a:t>Remembering</a:t>
            </a:r>
          </a:p>
        </p:txBody>
      </p:sp>
      <p:sp>
        <p:nvSpPr>
          <p:cNvPr id="3077" name="Rectangle 5"/>
          <p:cNvSpPr>
            <a:spLocks noChangeArrowheads="1"/>
          </p:cNvSpPr>
          <p:nvPr/>
        </p:nvSpPr>
        <p:spPr bwMode="auto">
          <a:xfrm>
            <a:off x="2022475" y="1201738"/>
            <a:ext cx="3352800" cy="1219200"/>
          </a:xfrm>
          <a:prstGeom prst="rect">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Can you remember…?’</a:t>
            </a:r>
          </a:p>
          <a:p>
            <a:r>
              <a:rPr lang="en-GB" altLang="en-US">
                <a:latin typeface="Comic Sans MS" panose="030F0702030302020204" pitchFamily="66" charset="0"/>
              </a:rPr>
              <a:t>Who was it that said..?’</a:t>
            </a:r>
          </a:p>
          <a:p>
            <a:r>
              <a:rPr lang="en-GB" altLang="en-US">
                <a:latin typeface="Comic Sans MS" panose="030F0702030302020204" pitchFamily="66" charset="0"/>
              </a:rPr>
              <a:t>What can you say about..?’</a:t>
            </a:r>
          </a:p>
          <a:p>
            <a:r>
              <a:rPr lang="en-GB" altLang="en-US">
                <a:latin typeface="Comic Sans MS" panose="030F0702030302020204" pitchFamily="66" charset="0"/>
              </a:rPr>
              <a:t>Can you list three…?’</a:t>
            </a:r>
            <a:endParaRPr lang="en-US" altLang="en-US">
              <a:latin typeface="Comic Sans MS" panose="030F0702030302020204" pitchFamily="66" charset="0"/>
            </a:endParaRPr>
          </a:p>
        </p:txBody>
      </p:sp>
      <p:sp>
        <p:nvSpPr>
          <p:cNvPr id="3078" name="Rectangle 6"/>
          <p:cNvSpPr>
            <a:spLocks noChangeArrowheads="1"/>
          </p:cNvSpPr>
          <p:nvPr/>
        </p:nvSpPr>
        <p:spPr bwMode="auto">
          <a:xfrm>
            <a:off x="6456363" y="1057275"/>
            <a:ext cx="3924300" cy="1219200"/>
          </a:xfrm>
          <a:prstGeom prst="rect">
            <a:avLst/>
          </a:prstGeom>
          <a:solidFill>
            <a:srgbClr val="CCE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What do we mean by..?</a:t>
            </a:r>
          </a:p>
          <a:p>
            <a:r>
              <a:rPr lang="en-GB" altLang="en-US">
                <a:latin typeface="Comic Sans MS" panose="030F0702030302020204" pitchFamily="66" charset="0"/>
              </a:rPr>
              <a:t>What can you say about…?</a:t>
            </a:r>
          </a:p>
          <a:p>
            <a:r>
              <a:rPr lang="en-GB" altLang="en-US">
                <a:latin typeface="Comic Sans MS" panose="030F0702030302020204" pitchFamily="66" charset="0"/>
              </a:rPr>
              <a:t>Can you explain….?</a:t>
            </a:r>
          </a:p>
          <a:p>
            <a:r>
              <a:rPr lang="en-GB" altLang="en-US">
                <a:latin typeface="Comic Sans MS" panose="030F0702030302020204" pitchFamily="66" charset="0"/>
              </a:rPr>
              <a:t>Do you know what he/she means…?</a:t>
            </a:r>
            <a:endParaRPr lang="en-US" altLang="en-US">
              <a:latin typeface="Comic Sans MS" panose="030F0702030302020204" pitchFamily="66" charset="0"/>
            </a:endParaRPr>
          </a:p>
        </p:txBody>
      </p:sp>
      <p:sp>
        <p:nvSpPr>
          <p:cNvPr id="3079" name="Text Box 7"/>
          <p:cNvSpPr txBox="1">
            <a:spLocks noChangeArrowheads="1"/>
          </p:cNvSpPr>
          <p:nvPr/>
        </p:nvSpPr>
        <p:spPr bwMode="auto">
          <a:xfrm>
            <a:off x="4872038" y="595313"/>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2400">
                <a:latin typeface="Comic Sans MS" panose="030F0702030302020204" pitchFamily="66" charset="0"/>
              </a:rPr>
              <a:t>Understanding</a:t>
            </a:r>
          </a:p>
        </p:txBody>
      </p:sp>
      <p:sp>
        <p:nvSpPr>
          <p:cNvPr id="3080" name="Rectangle 8"/>
          <p:cNvSpPr>
            <a:spLocks noChangeArrowheads="1"/>
          </p:cNvSpPr>
          <p:nvPr/>
        </p:nvSpPr>
        <p:spPr bwMode="auto">
          <a:xfrm>
            <a:off x="1703388" y="3140076"/>
            <a:ext cx="4679950" cy="1584325"/>
          </a:xfrm>
          <a:prstGeom prst="rect">
            <a:avLst/>
          </a:prstGeom>
          <a:solidFill>
            <a:srgbClr val="FFCC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defTabSz="973138">
              <a:defRPr>
                <a:solidFill>
                  <a:schemeClr val="tx1"/>
                </a:solidFill>
                <a:latin typeface="Arial" panose="020B0604020202020204" pitchFamily="34" charset="0"/>
                <a:cs typeface="Arial" panose="020B0604020202020204" pitchFamily="34" charset="0"/>
              </a:defRPr>
            </a:lvl1pPr>
            <a:lvl2pPr defTabSz="973138">
              <a:defRPr>
                <a:solidFill>
                  <a:schemeClr val="tx1"/>
                </a:solidFill>
                <a:latin typeface="Arial" panose="020B0604020202020204" pitchFamily="34" charset="0"/>
                <a:cs typeface="Arial" panose="020B0604020202020204" pitchFamily="34" charset="0"/>
              </a:defRPr>
            </a:lvl2pPr>
            <a:lvl3pPr defTabSz="973138">
              <a:defRPr>
                <a:solidFill>
                  <a:schemeClr val="tx1"/>
                </a:solidFill>
                <a:latin typeface="Arial" panose="020B0604020202020204" pitchFamily="34" charset="0"/>
                <a:cs typeface="Arial" panose="020B0604020202020204" pitchFamily="34" charset="0"/>
              </a:defRPr>
            </a:lvl3pPr>
            <a:lvl4pPr defTabSz="973138">
              <a:defRPr>
                <a:solidFill>
                  <a:schemeClr val="tx1"/>
                </a:solidFill>
                <a:latin typeface="Arial" panose="020B0604020202020204" pitchFamily="34" charset="0"/>
                <a:cs typeface="Arial" panose="020B0604020202020204" pitchFamily="34" charset="0"/>
              </a:defRPr>
            </a:lvl4pPr>
            <a:lvl5pPr defTabSz="973138">
              <a:defRPr>
                <a:solidFill>
                  <a:schemeClr val="tx1"/>
                </a:solidFill>
                <a:latin typeface="Arial" panose="020B0604020202020204" pitchFamily="34" charset="0"/>
                <a:cs typeface="Arial" panose="020B0604020202020204" pitchFamily="34" charset="0"/>
              </a:defRPr>
            </a:lvl5pPr>
            <a:lvl6pPr defTabSz="973138" fontAlgn="base">
              <a:spcBef>
                <a:spcPct val="0"/>
              </a:spcBef>
              <a:spcAft>
                <a:spcPct val="0"/>
              </a:spcAft>
              <a:defRPr>
                <a:solidFill>
                  <a:schemeClr val="tx1"/>
                </a:solidFill>
                <a:latin typeface="Arial" panose="020B0604020202020204" pitchFamily="34" charset="0"/>
                <a:cs typeface="Arial" panose="020B0604020202020204" pitchFamily="34" charset="0"/>
              </a:defRPr>
            </a:lvl6pPr>
            <a:lvl7pPr defTabSz="973138" fontAlgn="base">
              <a:spcBef>
                <a:spcPct val="0"/>
              </a:spcBef>
              <a:spcAft>
                <a:spcPct val="0"/>
              </a:spcAft>
              <a:defRPr>
                <a:solidFill>
                  <a:schemeClr val="tx1"/>
                </a:solidFill>
                <a:latin typeface="Arial" panose="020B0604020202020204" pitchFamily="34" charset="0"/>
                <a:cs typeface="Arial" panose="020B0604020202020204" pitchFamily="34" charset="0"/>
              </a:defRPr>
            </a:lvl7pPr>
            <a:lvl8pPr defTabSz="973138" fontAlgn="base">
              <a:spcBef>
                <a:spcPct val="0"/>
              </a:spcBef>
              <a:spcAft>
                <a:spcPct val="0"/>
              </a:spcAft>
              <a:defRPr>
                <a:solidFill>
                  <a:schemeClr val="tx1"/>
                </a:solidFill>
                <a:latin typeface="Arial" panose="020B0604020202020204" pitchFamily="34" charset="0"/>
                <a:cs typeface="Arial" panose="020B0604020202020204" pitchFamily="34" charset="0"/>
              </a:defRPr>
            </a:lvl8pPr>
            <a:lvl9pPr defTabSz="973138" fontAlgn="base">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latin typeface="Comic Sans MS" panose="030F0702030302020204" pitchFamily="66" charset="0"/>
              </a:rPr>
              <a:t>What other examples can you think of…?</a:t>
            </a:r>
          </a:p>
          <a:p>
            <a:r>
              <a:rPr lang="en-GB" altLang="en-US">
                <a:latin typeface="Comic Sans MS" panose="030F0702030302020204" pitchFamily="66" charset="0"/>
              </a:rPr>
              <a:t>What method would you select to show..?</a:t>
            </a:r>
          </a:p>
          <a:p>
            <a:r>
              <a:rPr lang="en-GB" altLang="en-US">
                <a:latin typeface="Comic Sans MS" panose="030F0702030302020204" pitchFamily="66" charset="0"/>
              </a:rPr>
              <a:t>Do you know of another situation where.?</a:t>
            </a:r>
          </a:p>
          <a:p>
            <a:r>
              <a:rPr lang="en-GB" altLang="en-US">
                <a:latin typeface="Comic Sans MS" panose="030F0702030302020204" pitchFamily="66" charset="0"/>
              </a:rPr>
              <a:t>Where else would you use this method..?</a:t>
            </a:r>
          </a:p>
          <a:p>
            <a:endParaRPr lang="en-US" altLang="en-US" sz="2000">
              <a:latin typeface="Times New Roman" panose="02020603050405020304" pitchFamily="18" charset="0"/>
            </a:endParaRPr>
          </a:p>
        </p:txBody>
      </p:sp>
      <p:sp>
        <p:nvSpPr>
          <p:cNvPr id="3081" name="Text Box 9"/>
          <p:cNvSpPr txBox="1">
            <a:spLocks noChangeArrowheads="1"/>
          </p:cNvSpPr>
          <p:nvPr/>
        </p:nvSpPr>
        <p:spPr bwMode="auto">
          <a:xfrm>
            <a:off x="1847851" y="4292601"/>
            <a:ext cx="3959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b="1">
              <a:latin typeface="Times New Roman" panose="02020603050405020304" pitchFamily="18" charset="0"/>
            </a:endParaRPr>
          </a:p>
        </p:txBody>
      </p:sp>
      <p:sp>
        <p:nvSpPr>
          <p:cNvPr id="3082" name="Text Box 10"/>
          <p:cNvSpPr txBox="1">
            <a:spLocks noChangeArrowheads="1"/>
          </p:cNvSpPr>
          <p:nvPr/>
        </p:nvSpPr>
        <p:spPr bwMode="auto">
          <a:xfrm>
            <a:off x="1668463" y="2611438"/>
            <a:ext cx="24114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cs typeface="Times New Roman" panose="02020603050405020304" pitchFamily="18" charset="0"/>
              </a:rPr>
              <a:t>Applying</a:t>
            </a:r>
            <a:endParaRPr lang="en-US" altLang="en-US" sz="2400">
              <a:latin typeface="Comic Sans MS" panose="030F0702030302020204" pitchFamily="66" charset="0"/>
              <a:cs typeface="Times New Roman" panose="02020603050405020304" pitchFamily="18" charset="0"/>
            </a:endParaRPr>
          </a:p>
        </p:txBody>
      </p:sp>
      <p:sp>
        <p:nvSpPr>
          <p:cNvPr id="3083" name="Text Box 11"/>
          <p:cNvSpPr txBox="1">
            <a:spLocks noChangeArrowheads="1"/>
          </p:cNvSpPr>
          <p:nvPr/>
        </p:nvSpPr>
        <p:spPr bwMode="auto">
          <a:xfrm>
            <a:off x="6167438" y="2466975"/>
            <a:ext cx="2520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cs typeface="Times New Roman" panose="02020603050405020304" pitchFamily="18" charset="0"/>
              </a:rPr>
              <a:t>Analysing</a:t>
            </a:r>
            <a:endParaRPr lang="en-US" altLang="en-US" sz="2400">
              <a:latin typeface="Comic Sans MS" panose="030F0702030302020204" pitchFamily="66" charset="0"/>
              <a:cs typeface="Times New Roman" panose="02020603050405020304" pitchFamily="18" charset="0"/>
            </a:endParaRPr>
          </a:p>
        </p:txBody>
      </p:sp>
      <p:sp>
        <p:nvSpPr>
          <p:cNvPr id="3084" name="Rectangle 12"/>
          <p:cNvSpPr>
            <a:spLocks noChangeArrowheads="1"/>
          </p:cNvSpPr>
          <p:nvPr/>
        </p:nvSpPr>
        <p:spPr bwMode="auto">
          <a:xfrm>
            <a:off x="6670675" y="2995614"/>
            <a:ext cx="3746500" cy="1512887"/>
          </a:xfrm>
          <a:prstGeom prst="rect">
            <a:avLst/>
          </a:prstGeom>
          <a:solidFill>
            <a:srgbClr val="D2CCCE"/>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Why did….occur?</a:t>
            </a:r>
          </a:p>
          <a:p>
            <a:r>
              <a:rPr lang="en-GB" altLang="en-US">
                <a:latin typeface="Comic Sans MS" panose="030F0702030302020204" pitchFamily="66" charset="0"/>
              </a:rPr>
              <a:t>What might this mean..?</a:t>
            </a:r>
          </a:p>
          <a:p>
            <a:r>
              <a:rPr lang="en-GB" altLang="en-US">
                <a:latin typeface="Comic Sans MS" panose="030F0702030302020204" pitchFamily="66" charset="0"/>
              </a:rPr>
              <a:t>What were the problems with..?</a:t>
            </a:r>
          </a:p>
          <a:p>
            <a:r>
              <a:rPr lang="en-GB" altLang="en-US">
                <a:latin typeface="Comic Sans MS" panose="030F0702030302020204" pitchFamily="66" charset="0"/>
              </a:rPr>
              <a:t>How does…relate to…?</a:t>
            </a:r>
            <a:endParaRPr lang="en-US" altLang="en-US">
              <a:latin typeface="Comic Sans MS" panose="030F0702030302020204" pitchFamily="66" charset="0"/>
            </a:endParaRPr>
          </a:p>
        </p:txBody>
      </p:sp>
      <p:sp>
        <p:nvSpPr>
          <p:cNvPr id="3085" name="Text Box 13"/>
          <p:cNvSpPr txBox="1">
            <a:spLocks noChangeArrowheads="1"/>
          </p:cNvSpPr>
          <p:nvPr/>
        </p:nvSpPr>
        <p:spPr bwMode="auto">
          <a:xfrm>
            <a:off x="1992313" y="4868863"/>
            <a:ext cx="2736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cs typeface="Times New Roman" panose="02020603050405020304" pitchFamily="18" charset="0"/>
              </a:rPr>
              <a:t>Evaluating</a:t>
            </a:r>
            <a:endParaRPr lang="en-US" altLang="en-US" sz="2400">
              <a:latin typeface="Comic Sans MS" panose="030F0702030302020204" pitchFamily="66" charset="0"/>
              <a:cs typeface="Times New Roman" panose="02020603050405020304" pitchFamily="18" charset="0"/>
            </a:endParaRPr>
          </a:p>
        </p:txBody>
      </p:sp>
      <p:sp>
        <p:nvSpPr>
          <p:cNvPr id="3086" name="Rectangle 14"/>
          <p:cNvSpPr>
            <a:spLocks noChangeArrowheads="1"/>
          </p:cNvSpPr>
          <p:nvPr/>
        </p:nvSpPr>
        <p:spPr bwMode="auto">
          <a:xfrm>
            <a:off x="1919288" y="5373688"/>
            <a:ext cx="4284662" cy="1295400"/>
          </a:xfrm>
          <a:prstGeom prst="rect">
            <a:avLst/>
          </a:prstGeom>
          <a:solidFill>
            <a:srgbClr val="CCFF3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What changes would you recommend..?</a:t>
            </a:r>
          </a:p>
          <a:p>
            <a:r>
              <a:rPr lang="en-GB" altLang="en-US">
                <a:latin typeface="Comic Sans MS" panose="030F0702030302020204" pitchFamily="66" charset="0"/>
              </a:rPr>
              <a:t>How effective was that…?</a:t>
            </a:r>
          </a:p>
          <a:p>
            <a:r>
              <a:rPr lang="en-GB" altLang="en-US">
                <a:latin typeface="Comic Sans MS" panose="030F0702030302020204" pitchFamily="66" charset="0"/>
              </a:rPr>
              <a:t>What is your opinion of..?</a:t>
            </a:r>
          </a:p>
          <a:p>
            <a:r>
              <a:rPr lang="en-GB" altLang="en-US">
                <a:latin typeface="Comic Sans MS" panose="030F0702030302020204" pitchFamily="66" charset="0"/>
              </a:rPr>
              <a:t>What do you think of that idea..?</a:t>
            </a:r>
            <a:endParaRPr lang="en-US" altLang="en-US">
              <a:latin typeface="Comic Sans MS" panose="030F0702030302020204" pitchFamily="66" charset="0"/>
            </a:endParaRPr>
          </a:p>
        </p:txBody>
      </p:sp>
      <p:sp>
        <p:nvSpPr>
          <p:cNvPr id="3087" name="Text Box 15"/>
          <p:cNvSpPr txBox="1">
            <a:spLocks noChangeArrowheads="1"/>
          </p:cNvSpPr>
          <p:nvPr/>
        </p:nvSpPr>
        <p:spPr bwMode="auto">
          <a:xfrm>
            <a:off x="6456364" y="4627563"/>
            <a:ext cx="24479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cs typeface="Times New Roman" panose="02020603050405020304" pitchFamily="18" charset="0"/>
              </a:rPr>
              <a:t>Creating</a:t>
            </a:r>
            <a:endParaRPr lang="en-US" altLang="en-US" sz="2400">
              <a:latin typeface="Comic Sans MS" panose="030F0702030302020204" pitchFamily="66" charset="0"/>
              <a:cs typeface="Times New Roman" panose="02020603050405020304" pitchFamily="18" charset="0"/>
            </a:endParaRPr>
          </a:p>
        </p:txBody>
      </p:sp>
      <p:sp>
        <p:nvSpPr>
          <p:cNvPr id="3088" name="Rectangle 16"/>
          <p:cNvSpPr>
            <a:spLocks noChangeArrowheads="1"/>
          </p:cNvSpPr>
          <p:nvPr/>
        </p:nvSpPr>
        <p:spPr bwMode="auto">
          <a:xfrm>
            <a:off x="6743701" y="5229226"/>
            <a:ext cx="3744913" cy="1368425"/>
          </a:xfrm>
          <a:prstGeom prst="rect">
            <a:avLst/>
          </a:prstGeom>
          <a:solidFill>
            <a:srgbClr val="F6FB37"/>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What would happen if..?</a:t>
            </a:r>
          </a:p>
          <a:p>
            <a:r>
              <a:rPr lang="en-GB" altLang="en-US">
                <a:latin typeface="Comic Sans MS" panose="030F0702030302020204" pitchFamily="66" charset="0"/>
              </a:rPr>
              <a:t>Can you think of a way to..?</a:t>
            </a:r>
          </a:p>
          <a:p>
            <a:r>
              <a:rPr lang="en-GB" altLang="en-US">
                <a:latin typeface="Comic Sans MS" panose="030F0702030302020204" pitchFamily="66" charset="0"/>
              </a:rPr>
              <a:t>How many ways could you..?</a:t>
            </a:r>
          </a:p>
          <a:p>
            <a:r>
              <a:rPr lang="en-GB" altLang="en-US">
                <a:latin typeface="Comic Sans MS" panose="030F0702030302020204" pitchFamily="66" charset="0"/>
              </a:rPr>
              <a:t>Could you design something to..?</a:t>
            </a:r>
            <a:endParaRPr lang="en-US" altLang="en-US">
              <a:latin typeface="Comic Sans MS" panose="030F0702030302020204" pitchFamily="66" charset="0"/>
            </a:endParaRPr>
          </a:p>
        </p:txBody>
      </p:sp>
    </p:spTree>
    <p:extLst>
      <p:ext uri="{BB962C8B-B14F-4D97-AF65-F5344CB8AC3E}">
        <p14:creationId xmlns:p14="http://schemas.microsoft.com/office/powerpoint/2010/main" val="18098586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076">
                                            <p:txEl>
                                              <p:pRg st="0" end="0"/>
                                            </p:txEl>
                                          </p:spTgt>
                                        </p:tgtEl>
                                        <p:attrNameLst>
                                          <p:attrName>style.visibility</p:attrName>
                                        </p:attrNameLst>
                                      </p:cBhvr>
                                      <p:to>
                                        <p:strVal val="visible"/>
                                      </p:to>
                                    </p:set>
                                    <p:animEffect transition="in" filter="dissolve">
                                      <p:cBhvr>
                                        <p:cTn id="7" dur="500"/>
                                        <p:tgtEl>
                                          <p:spTgt spid="307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079">
                                            <p:txEl>
                                              <p:pRg st="0" end="0"/>
                                            </p:txEl>
                                          </p:spTgt>
                                        </p:tgtEl>
                                        <p:attrNameLst>
                                          <p:attrName>style.visibility</p:attrName>
                                        </p:attrNameLst>
                                      </p:cBhvr>
                                      <p:to>
                                        <p:strVal val="visible"/>
                                      </p:to>
                                    </p:set>
                                    <p:animEffect transition="in" filter="dissolve">
                                      <p:cBhvr>
                                        <p:cTn id="12" dur="500"/>
                                        <p:tgtEl>
                                          <p:spTgt spid="307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3082">
                                            <p:txEl>
                                              <p:pRg st="0" end="0"/>
                                            </p:txEl>
                                          </p:spTgt>
                                        </p:tgtEl>
                                        <p:attrNameLst>
                                          <p:attrName>style.visibility</p:attrName>
                                        </p:attrNameLst>
                                      </p:cBhvr>
                                      <p:to>
                                        <p:strVal val="visible"/>
                                      </p:to>
                                    </p:set>
                                    <p:animEffect transition="in" filter="dissolve">
                                      <p:cBhvr>
                                        <p:cTn id="17" dur="500"/>
                                        <p:tgtEl>
                                          <p:spTgt spid="3082">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3083">
                                            <p:txEl>
                                              <p:pRg st="0" end="0"/>
                                            </p:txEl>
                                          </p:spTgt>
                                        </p:tgtEl>
                                        <p:attrNameLst>
                                          <p:attrName>style.visibility</p:attrName>
                                        </p:attrNameLst>
                                      </p:cBhvr>
                                      <p:to>
                                        <p:strVal val="visible"/>
                                      </p:to>
                                    </p:set>
                                    <p:animEffect transition="in" filter="dissolve">
                                      <p:cBhvr>
                                        <p:cTn id="22" dur="500"/>
                                        <p:tgtEl>
                                          <p:spTgt spid="3083">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3085">
                                            <p:txEl>
                                              <p:pRg st="0" end="0"/>
                                            </p:txEl>
                                          </p:spTgt>
                                        </p:tgtEl>
                                        <p:attrNameLst>
                                          <p:attrName>style.visibility</p:attrName>
                                        </p:attrNameLst>
                                      </p:cBhvr>
                                      <p:to>
                                        <p:strVal val="visible"/>
                                      </p:to>
                                    </p:set>
                                    <p:animEffect transition="in" filter="dissolve">
                                      <p:cBhvr>
                                        <p:cTn id="27" dur="500"/>
                                        <p:tgtEl>
                                          <p:spTgt spid="3085">
                                            <p:txEl>
                                              <p:pRg st="0" end="0"/>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3087">
                                            <p:txEl>
                                              <p:pRg st="0" end="0"/>
                                            </p:txEl>
                                          </p:spTgt>
                                        </p:tgtEl>
                                        <p:attrNameLst>
                                          <p:attrName>style.visibility</p:attrName>
                                        </p:attrNameLst>
                                      </p:cBhvr>
                                      <p:to>
                                        <p:strVal val="visible"/>
                                      </p:to>
                                    </p:set>
                                    <p:animEffect transition="in" filter="dissolve">
                                      <p:cBhvr>
                                        <p:cTn id="32" dur="500"/>
                                        <p:tgtEl>
                                          <p:spTgt spid="3087">
                                            <p:txEl>
                                              <p:pRg st="0" end="0"/>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3077">
                                            <p:txEl>
                                              <p:pRg st="0" end="0"/>
                                            </p:txEl>
                                          </p:spTgt>
                                        </p:tgtEl>
                                        <p:attrNameLst>
                                          <p:attrName>style.visibility</p:attrName>
                                        </p:attrNameLst>
                                      </p:cBhvr>
                                      <p:to>
                                        <p:strVal val="visible"/>
                                      </p:to>
                                    </p:set>
                                    <p:animEffect transition="in" filter="dissolve">
                                      <p:cBhvr>
                                        <p:cTn id="37" dur="500"/>
                                        <p:tgtEl>
                                          <p:spTgt spid="3077">
                                            <p:txEl>
                                              <p:pRg st="0" end="0"/>
                                            </p:txEl>
                                          </p:spTgt>
                                        </p:tgtEl>
                                      </p:cBhvr>
                                    </p:animEffect>
                                  </p:childTnLst>
                                </p:cTn>
                              </p:par>
                              <p:par>
                                <p:cTn id="38" presetID="9" presetClass="entr" presetSubtype="0" fill="hold" nodeType="withEffect">
                                  <p:stCondLst>
                                    <p:cond delay="0"/>
                                  </p:stCondLst>
                                  <p:childTnLst>
                                    <p:set>
                                      <p:cBhvr>
                                        <p:cTn id="39" dur="1" fill="hold">
                                          <p:stCondLst>
                                            <p:cond delay="0"/>
                                          </p:stCondLst>
                                        </p:cTn>
                                        <p:tgtEl>
                                          <p:spTgt spid="3077">
                                            <p:txEl>
                                              <p:pRg st="1" end="1"/>
                                            </p:txEl>
                                          </p:spTgt>
                                        </p:tgtEl>
                                        <p:attrNameLst>
                                          <p:attrName>style.visibility</p:attrName>
                                        </p:attrNameLst>
                                      </p:cBhvr>
                                      <p:to>
                                        <p:strVal val="visible"/>
                                      </p:to>
                                    </p:set>
                                    <p:animEffect transition="in" filter="dissolve">
                                      <p:cBhvr>
                                        <p:cTn id="40" dur="500"/>
                                        <p:tgtEl>
                                          <p:spTgt spid="3077">
                                            <p:txEl>
                                              <p:pRg st="1" end="1"/>
                                            </p:txEl>
                                          </p:spTgt>
                                        </p:tgtEl>
                                      </p:cBhvr>
                                    </p:animEffect>
                                  </p:childTnLst>
                                </p:cTn>
                              </p:par>
                              <p:par>
                                <p:cTn id="41" presetID="9" presetClass="entr" presetSubtype="0" fill="hold" nodeType="withEffect">
                                  <p:stCondLst>
                                    <p:cond delay="0"/>
                                  </p:stCondLst>
                                  <p:childTnLst>
                                    <p:set>
                                      <p:cBhvr>
                                        <p:cTn id="42" dur="1" fill="hold">
                                          <p:stCondLst>
                                            <p:cond delay="0"/>
                                          </p:stCondLst>
                                        </p:cTn>
                                        <p:tgtEl>
                                          <p:spTgt spid="3077">
                                            <p:txEl>
                                              <p:pRg st="2" end="2"/>
                                            </p:txEl>
                                          </p:spTgt>
                                        </p:tgtEl>
                                        <p:attrNameLst>
                                          <p:attrName>style.visibility</p:attrName>
                                        </p:attrNameLst>
                                      </p:cBhvr>
                                      <p:to>
                                        <p:strVal val="visible"/>
                                      </p:to>
                                    </p:set>
                                    <p:animEffect transition="in" filter="dissolve">
                                      <p:cBhvr>
                                        <p:cTn id="43" dur="500"/>
                                        <p:tgtEl>
                                          <p:spTgt spid="3077">
                                            <p:txEl>
                                              <p:pRg st="2" end="2"/>
                                            </p:txEl>
                                          </p:spTgt>
                                        </p:tgtEl>
                                      </p:cBhvr>
                                    </p:animEffect>
                                  </p:childTnLst>
                                </p:cTn>
                              </p:par>
                              <p:par>
                                <p:cTn id="44" presetID="9" presetClass="entr" presetSubtype="0" fill="hold" nodeType="withEffect">
                                  <p:stCondLst>
                                    <p:cond delay="0"/>
                                  </p:stCondLst>
                                  <p:childTnLst>
                                    <p:set>
                                      <p:cBhvr>
                                        <p:cTn id="45" dur="1" fill="hold">
                                          <p:stCondLst>
                                            <p:cond delay="0"/>
                                          </p:stCondLst>
                                        </p:cTn>
                                        <p:tgtEl>
                                          <p:spTgt spid="3077">
                                            <p:txEl>
                                              <p:pRg st="3" end="3"/>
                                            </p:txEl>
                                          </p:spTgt>
                                        </p:tgtEl>
                                        <p:attrNameLst>
                                          <p:attrName>style.visibility</p:attrName>
                                        </p:attrNameLst>
                                      </p:cBhvr>
                                      <p:to>
                                        <p:strVal val="visible"/>
                                      </p:to>
                                    </p:set>
                                    <p:animEffect transition="in" filter="dissolve">
                                      <p:cBhvr>
                                        <p:cTn id="46" dur="500"/>
                                        <p:tgtEl>
                                          <p:spTgt spid="3077">
                                            <p:txEl>
                                              <p:pRg st="3" end="3"/>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9" presetClass="entr" presetSubtype="0" fill="hold" nodeType="clickEffect">
                                  <p:stCondLst>
                                    <p:cond delay="0"/>
                                  </p:stCondLst>
                                  <p:childTnLst>
                                    <p:set>
                                      <p:cBhvr>
                                        <p:cTn id="50" dur="1" fill="hold">
                                          <p:stCondLst>
                                            <p:cond delay="0"/>
                                          </p:stCondLst>
                                        </p:cTn>
                                        <p:tgtEl>
                                          <p:spTgt spid="3078">
                                            <p:txEl>
                                              <p:pRg st="0" end="0"/>
                                            </p:txEl>
                                          </p:spTgt>
                                        </p:tgtEl>
                                        <p:attrNameLst>
                                          <p:attrName>style.visibility</p:attrName>
                                        </p:attrNameLst>
                                      </p:cBhvr>
                                      <p:to>
                                        <p:strVal val="visible"/>
                                      </p:to>
                                    </p:set>
                                    <p:animEffect transition="in" filter="dissolve">
                                      <p:cBhvr>
                                        <p:cTn id="51" dur="500"/>
                                        <p:tgtEl>
                                          <p:spTgt spid="3078">
                                            <p:txEl>
                                              <p:pRg st="0" end="0"/>
                                            </p:txEl>
                                          </p:spTgt>
                                        </p:tgtEl>
                                      </p:cBhvr>
                                    </p:animEffect>
                                  </p:childTnLst>
                                </p:cTn>
                              </p:par>
                              <p:par>
                                <p:cTn id="52" presetID="9" presetClass="entr" presetSubtype="0" fill="hold" nodeType="withEffect">
                                  <p:stCondLst>
                                    <p:cond delay="0"/>
                                  </p:stCondLst>
                                  <p:childTnLst>
                                    <p:set>
                                      <p:cBhvr>
                                        <p:cTn id="53" dur="1" fill="hold">
                                          <p:stCondLst>
                                            <p:cond delay="0"/>
                                          </p:stCondLst>
                                        </p:cTn>
                                        <p:tgtEl>
                                          <p:spTgt spid="3078">
                                            <p:txEl>
                                              <p:pRg st="1" end="1"/>
                                            </p:txEl>
                                          </p:spTgt>
                                        </p:tgtEl>
                                        <p:attrNameLst>
                                          <p:attrName>style.visibility</p:attrName>
                                        </p:attrNameLst>
                                      </p:cBhvr>
                                      <p:to>
                                        <p:strVal val="visible"/>
                                      </p:to>
                                    </p:set>
                                    <p:animEffect transition="in" filter="dissolve">
                                      <p:cBhvr>
                                        <p:cTn id="54" dur="500"/>
                                        <p:tgtEl>
                                          <p:spTgt spid="3078">
                                            <p:txEl>
                                              <p:pRg st="1" end="1"/>
                                            </p:txEl>
                                          </p:spTgt>
                                        </p:tgtEl>
                                      </p:cBhvr>
                                    </p:animEffect>
                                  </p:childTnLst>
                                </p:cTn>
                              </p:par>
                              <p:par>
                                <p:cTn id="55" presetID="9" presetClass="entr" presetSubtype="0" fill="hold" nodeType="withEffect">
                                  <p:stCondLst>
                                    <p:cond delay="0"/>
                                  </p:stCondLst>
                                  <p:childTnLst>
                                    <p:set>
                                      <p:cBhvr>
                                        <p:cTn id="56" dur="1" fill="hold">
                                          <p:stCondLst>
                                            <p:cond delay="0"/>
                                          </p:stCondLst>
                                        </p:cTn>
                                        <p:tgtEl>
                                          <p:spTgt spid="3078">
                                            <p:txEl>
                                              <p:pRg st="2" end="2"/>
                                            </p:txEl>
                                          </p:spTgt>
                                        </p:tgtEl>
                                        <p:attrNameLst>
                                          <p:attrName>style.visibility</p:attrName>
                                        </p:attrNameLst>
                                      </p:cBhvr>
                                      <p:to>
                                        <p:strVal val="visible"/>
                                      </p:to>
                                    </p:set>
                                    <p:animEffect transition="in" filter="dissolve">
                                      <p:cBhvr>
                                        <p:cTn id="57" dur="500"/>
                                        <p:tgtEl>
                                          <p:spTgt spid="3078">
                                            <p:txEl>
                                              <p:pRg st="2" end="2"/>
                                            </p:txEl>
                                          </p:spTgt>
                                        </p:tgtEl>
                                      </p:cBhvr>
                                    </p:animEffect>
                                  </p:childTnLst>
                                </p:cTn>
                              </p:par>
                              <p:par>
                                <p:cTn id="58" presetID="9" presetClass="entr" presetSubtype="0" fill="hold" nodeType="withEffect">
                                  <p:stCondLst>
                                    <p:cond delay="0"/>
                                  </p:stCondLst>
                                  <p:childTnLst>
                                    <p:set>
                                      <p:cBhvr>
                                        <p:cTn id="59" dur="1" fill="hold">
                                          <p:stCondLst>
                                            <p:cond delay="0"/>
                                          </p:stCondLst>
                                        </p:cTn>
                                        <p:tgtEl>
                                          <p:spTgt spid="3078">
                                            <p:txEl>
                                              <p:pRg st="3" end="3"/>
                                            </p:txEl>
                                          </p:spTgt>
                                        </p:tgtEl>
                                        <p:attrNameLst>
                                          <p:attrName>style.visibility</p:attrName>
                                        </p:attrNameLst>
                                      </p:cBhvr>
                                      <p:to>
                                        <p:strVal val="visible"/>
                                      </p:to>
                                    </p:set>
                                    <p:animEffect transition="in" filter="dissolve">
                                      <p:cBhvr>
                                        <p:cTn id="60" dur="500"/>
                                        <p:tgtEl>
                                          <p:spTgt spid="3078">
                                            <p:txEl>
                                              <p:pRg st="3" end="3"/>
                                            </p:txEl>
                                          </p:spTgt>
                                        </p:tgtEl>
                                      </p:cBhvr>
                                    </p:animEffect>
                                  </p:childTnLst>
                                </p:cTn>
                              </p:par>
                            </p:childTnLst>
                          </p:cTn>
                        </p:par>
                      </p:childTnLst>
                    </p:cTn>
                  </p:par>
                  <p:par>
                    <p:cTn id="61" fill="hold" nodeType="clickPar">
                      <p:stCondLst>
                        <p:cond delay="indefinite"/>
                      </p:stCondLst>
                      <p:childTnLst>
                        <p:par>
                          <p:cTn id="62" fill="hold" nodeType="withGroup">
                            <p:stCondLst>
                              <p:cond delay="0"/>
                            </p:stCondLst>
                            <p:childTnLst>
                              <p:par>
                                <p:cTn id="63" presetID="9" presetClass="entr" presetSubtype="0" fill="hold" nodeType="clickEffect">
                                  <p:stCondLst>
                                    <p:cond delay="0"/>
                                  </p:stCondLst>
                                  <p:childTnLst>
                                    <p:set>
                                      <p:cBhvr>
                                        <p:cTn id="64" dur="1" fill="hold">
                                          <p:stCondLst>
                                            <p:cond delay="0"/>
                                          </p:stCondLst>
                                        </p:cTn>
                                        <p:tgtEl>
                                          <p:spTgt spid="3080">
                                            <p:txEl>
                                              <p:pRg st="0" end="0"/>
                                            </p:txEl>
                                          </p:spTgt>
                                        </p:tgtEl>
                                        <p:attrNameLst>
                                          <p:attrName>style.visibility</p:attrName>
                                        </p:attrNameLst>
                                      </p:cBhvr>
                                      <p:to>
                                        <p:strVal val="visible"/>
                                      </p:to>
                                    </p:set>
                                    <p:animEffect transition="in" filter="dissolve">
                                      <p:cBhvr>
                                        <p:cTn id="65" dur="500"/>
                                        <p:tgtEl>
                                          <p:spTgt spid="3080">
                                            <p:txEl>
                                              <p:pRg st="0" end="0"/>
                                            </p:txEl>
                                          </p:spTgt>
                                        </p:tgtEl>
                                      </p:cBhvr>
                                    </p:animEffect>
                                  </p:childTnLst>
                                </p:cTn>
                              </p:par>
                              <p:par>
                                <p:cTn id="66" presetID="9" presetClass="entr" presetSubtype="0" fill="hold" nodeType="withEffect">
                                  <p:stCondLst>
                                    <p:cond delay="0"/>
                                  </p:stCondLst>
                                  <p:childTnLst>
                                    <p:set>
                                      <p:cBhvr>
                                        <p:cTn id="67" dur="1" fill="hold">
                                          <p:stCondLst>
                                            <p:cond delay="0"/>
                                          </p:stCondLst>
                                        </p:cTn>
                                        <p:tgtEl>
                                          <p:spTgt spid="3080">
                                            <p:txEl>
                                              <p:pRg st="1" end="1"/>
                                            </p:txEl>
                                          </p:spTgt>
                                        </p:tgtEl>
                                        <p:attrNameLst>
                                          <p:attrName>style.visibility</p:attrName>
                                        </p:attrNameLst>
                                      </p:cBhvr>
                                      <p:to>
                                        <p:strVal val="visible"/>
                                      </p:to>
                                    </p:set>
                                    <p:animEffect transition="in" filter="dissolve">
                                      <p:cBhvr>
                                        <p:cTn id="68" dur="500"/>
                                        <p:tgtEl>
                                          <p:spTgt spid="3080">
                                            <p:txEl>
                                              <p:pRg st="1" end="1"/>
                                            </p:txEl>
                                          </p:spTgt>
                                        </p:tgtEl>
                                      </p:cBhvr>
                                    </p:animEffect>
                                  </p:childTnLst>
                                </p:cTn>
                              </p:par>
                              <p:par>
                                <p:cTn id="69" presetID="9" presetClass="entr" presetSubtype="0" fill="hold" nodeType="withEffect">
                                  <p:stCondLst>
                                    <p:cond delay="0"/>
                                  </p:stCondLst>
                                  <p:childTnLst>
                                    <p:set>
                                      <p:cBhvr>
                                        <p:cTn id="70" dur="1" fill="hold">
                                          <p:stCondLst>
                                            <p:cond delay="0"/>
                                          </p:stCondLst>
                                        </p:cTn>
                                        <p:tgtEl>
                                          <p:spTgt spid="3080">
                                            <p:txEl>
                                              <p:pRg st="2" end="2"/>
                                            </p:txEl>
                                          </p:spTgt>
                                        </p:tgtEl>
                                        <p:attrNameLst>
                                          <p:attrName>style.visibility</p:attrName>
                                        </p:attrNameLst>
                                      </p:cBhvr>
                                      <p:to>
                                        <p:strVal val="visible"/>
                                      </p:to>
                                    </p:set>
                                    <p:animEffect transition="in" filter="dissolve">
                                      <p:cBhvr>
                                        <p:cTn id="71" dur="500"/>
                                        <p:tgtEl>
                                          <p:spTgt spid="3080">
                                            <p:txEl>
                                              <p:pRg st="2" end="2"/>
                                            </p:txEl>
                                          </p:spTgt>
                                        </p:tgtEl>
                                      </p:cBhvr>
                                    </p:animEffect>
                                  </p:childTnLst>
                                </p:cTn>
                              </p:par>
                              <p:par>
                                <p:cTn id="72" presetID="9" presetClass="entr" presetSubtype="0" fill="hold" nodeType="withEffect">
                                  <p:stCondLst>
                                    <p:cond delay="0"/>
                                  </p:stCondLst>
                                  <p:childTnLst>
                                    <p:set>
                                      <p:cBhvr>
                                        <p:cTn id="73" dur="1" fill="hold">
                                          <p:stCondLst>
                                            <p:cond delay="0"/>
                                          </p:stCondLst>
                                        </p:cTn>
                                        <p:tgtEl>
                                          <p:spTgt spid="3080">
                                            <p:txEl>
                                              <p:pRg st="3" end="3"/>
                                            </p:txEl>
                                          </p:spTgt>
                                        </p:tgtEl>
                                        <p:attrNameLst>
                                          <p:attrName>style.visibility</p:attrName>
                                        </p:attrNameLst>
                                      </p:cBhvr>
                                      <p:to>
                                        <p:strVal val="visible"/>
                                      </p:to>
                                    </p:set>
                                    <p:animEffect transition="in" filter="dissolve">
                                      <p:cBhvr>
                                        <p:cTn id="74" dur="500"/>
                                        <p:tgtEl>
                                          <p:spTgt spid="3080">
                                            <p:txEl>
                                              <p:pRg st="3" end="3"/>
                                            </p:txEl>
                                          </p:spTgt>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9" presetClass="entr" presetSubtype="0" fill="hold" nodeType="clickEffect">
                                  <p:stCondLst>
                                    <p:cond delay="0"/>
                                  </p:stCondLst>
                                  <p:childTnLst>
                                    <p:set>
                                      <p:cBhvr>
                                        <p:cTn id="78" dur="1" fill="hold">
                                          <p:stCondLst>
                                            <p:cond delay="0"/>
                                          </p:stCondLst>
                                        </p:cTn>
                                        <p:tgtEl>
                                          <p:spTgt spid="3084">
                                            <p:txEl>
                                              <p:pRg st="0" end="0"/>
                                            </p:txEl>
                                          </p:spTgt>
                                        </p:tgtEl>
                                        <p:attrNameLst>
                                          <p:attrName>style.visibility</p:attrName>
                                        </p:attrNameLst>
                                      </p:cBhvr>
                                      <p:to>
                                        <p:strVal val="visible"/>
                                      </p:to>
                                    </p:set>
                                    <p:animEffect transition="in" filter="dissolve">
                                      <p:cBhvr>
                                        <p:cTn id="79" dur="500"/>
                                        <p:tgtEl>
                                          <p:spTgt spid="3084">
                                            <p:txEl>
                                              <p:pRg st="0" end="0"/>
                                            </p:txEl>
                                          </p:spTgt>
                                        </p:tgtEl>
                                      </p:cBhvr>
                                    </p:animEffect>
                                  </p:childTnLst>
                                </p:cTn>
                              </p:par>
                              <p:par>
                                <p:cTn id="80" presetID="9" presetClass="entr" presetSubtype="0" fill="hold" nodeType="withEffect">
                                  <p:stCondLst>
                                    <p:cond delay="0"/>
                                  </p:stCondLst>
                                  <p:childTnLst>
                                    <p:set>
                                      <p:cBhvr>
                                        <p:cTn id="81" dur="1" fill="hold">
                                          <p:stCondLst>
                                            <p:cond delay="0"/>
                                          </p:stCondLst>
                                        </p:cTn>
                                        <p:tgtEl>
                                          <p:spTgt spid="3084">
                                            <p:txEl>
                                              <p:pRg st="1" end="1"/>
                                            </p:txEl>
                                          </p:spTgt>
                                        </p:tgtEl>
                                        <p:attrNameLst>
                                          <p:attrName>style.visibility</p:attrName>
                                        </p:attrNameLst>
                                      </p:cBhvr>
                                      <p:to>
                                        <p:strVal val="visible"/>
                                      </p:to>
                                    </p:set>
                                    <p:animEffect transition="in" filter="dissolve">
                                      <p:cBhvr>
                                        <p:cTn id="82" dur="500"/>
                                        <p:tgtEl>
                                          <p:spTgt spid="3084">
                                            <p:txEl>
                                              <p:pRg st="1" end="1"/>
                                            </p:txEl>
                                          </p:spTgt>
                                        </p:tgtEl>
                                      </p:cBhvr>
                                    </p:animEffect>
                                  </p:childTnLst>
                                </p:cTn>
                              </p:par>
                              <p:par>
                                <p:cTn id="83" presetID="9" presetClass="entr" presetSubtype="0" fill="hold" nodeType="withEffect">
                                  <p:stCondLst>
                                    <p:cond delay="0"/>
                                  </p:stCondLst>
                                  <p:childTnLst>
                                    <p:set>
                                      <p:cBhvr>
                                        <p:cTn id="84" dur="1" fill="hold">
                                          <p:stCondLst>
                                            <p:cond delay="0"/>
                                          </p:stCondLst>
                                        </p:cTn>
                                        <p:tgtEl>
                                          <p:spTgt spid="3084">
                                            <p:txEl>
                                              <p:pRg st="2" end="2"/>
                                            </p:txEl>
                                          </p:spTgt>
                                        </p:tgtEl>
                                        <p:attrNameLst>
                                          <p:attrName>style.visibility</p:attrName>
                                        </p:attrNameLst>
                                      </p:cBhvr>
                                      <p:to>
                                        <p:strVal val="visible"/>
                                      </p:to>
                                    </p:set>
                                    <p:animEffect transition="in" filter="dissolve">
                                      <p:cBhvr>
                                        <p:cTn id="85" dur="500"/>
                                        <p:tgtEl>
                                          <p:spTgt spid="3084">
                                            <p:txEl>
                                              <p:pRg st="2" end="2"/>
                                            </p:txEl>
                                          </p:spTgt>
                                        </p:tgtEl>
                                      </p:cBhvr>
                                    </p:animEffect>
                                  </p:childTnLst>
                                </p:cTn>
                              </p:par>
                              <p:par>
                                <p:cTn id="86" presetID="9" presetClass="entr" presetSubtype="0" fill="hold" nodeType="withEffect">
                                  <p:stCondLst>
                                    <p:cond delay="0"/>
                                  </p:stCondLst>
                                  <p:childTnLst>
                                    <p:set>
                                      <p:cBhvr>
                                        <p:cTn id="87" dur="1" fill="hold">
                                          <p:stCondLst>
                                            <p:cond delay="0"/>
                                          </p:stCondLst>
                                        </p:cTn>
                                        <p:tgtEl>
                                          <p:spTgt spid="3084">
                                            <p:txEl>
                                              <p:pRg st="3" end="3"/>
                                            </p:txEl>
                                          </p:spTgt>
                                        </p:tgtEl>
                                        <p:attrNameLst>
                                          <p:attrName>style.visibility</p:attrName>
                                        </p:attrNameLst>
                                      </p:cBhvr>
                                      <p:to>
                                        <p:strVal val="visible"/>
                                      </p:to>
                                    </p:set>
                                    <p:animEffect transition="in" filter="dissolve">
                                      <p:cBhvr>
                                        <p:cTn id="88" dur="500"/>
                                        <p:tgtEl>
                                          <p:spTgt spid="3084">
                                            <p:txEl>
                                              <p:pRg st="3" end="3"/>
                                            </p:txEl>
                                          </p:spTgt>
                                        </p:tgtEl>
                                      </p:cBhvr>
                                    </p:animEffect>
                                  </p:childTnLst>
                                </p:cTn>
                              </p:par>
                            </p:childTnLst>
                          </p:cTn>
                        </p:par>
                      </p:childTnLst>
                    </p:cTn>
                  </p:par>
                  <p:par>
                    <p:cTn id="89" fill="hold" nodeType="clickPar">
                      <p:stCondLst>
                        <p:cond delay="indefinite"/>
                      </p:stCondLst>
                      <p:childTnLst>
                        <p:par>
                          <p:cTn id="90" fill="hold" nodeType="withGroup">
                            <p:stCondLst>
                              <p:cond delay="0"/>
                            </p:stCondLst>
                            <p:childTnLst>
                              <p:par>
                                <p:cTn id="91" presetID="9" presetClass="entr" presetSubtype="0" fill="hold" nodeType="clickEffect">
                                  <p:stCondLst>
                                    <p:cond delay="0"/>
                                  </p:stCondLst>
                                  <p:childTnLst>
                                    <p:set>
                                      <p:cBhvr>
                                        <p:cTn id="92" dur="1" fill="hold">
                                          <p:stCondLst>
                                            <p:cond delay="0"/>
                                          </p:stCondLst>
                                        </p:cTn>
                                        <p:tgtEl>
                                          <p:spTgt spid="3086">
                                            <p:txEl>
                                              <p:pRg st="0" end="0"/>
                                            </p:txEl>
                                          </p:spTgt>
                                        </p:tgtEl>
                                        <p:attrNameLst>
                                          <p:attrName>style.visibility</p:attrName>
                                        </p:attrNameLst>
                                      </p:cBhvr>
                                      <p:to>
                                        <p:strVal val="visible"/>
                                      </p:to>
                                    </p:set>
                                    <p:animEffect transition="in" filter="dissolve">
                                      <p:cBhvr>
                                        <p:cTn id="93" dur="500"/>
                                        <p:tgtEl>
                                          <p:spTgt spid="3086">
                                            <p:txEl>
                                              <p:pRg st="0" end="0"/>
                                            </p:txEl>
                                          </p:spTgt>
                                        </p:tgtEl>
                                      </p:cBhvr>
                                    </p:animEffect>
                                  </p:childTnLst>
                                </p:cTn>
                              </p:par>
                              <p:par>
                                <p:cTn id="94" presetID="9" presetClass="entr" presetSubtype="0" fill="hold" nodeType="withEffect">
                                  <p:stCondLst>
                                    <p:cond delay="0"/>
                                  </p:stCondLst>
                                  <p:childTnLst>
                                    <p:set>
                                      <p:cBhvr>
                                        <p:cTn id="95" dur="1" fill="hold">
                                          <p:stCondLst>
                                            <p:cond delay="0"/>
                                          </p:stCondLst>
                                        </p:cTn>
                                        <p:tgtEl>
                                          <p:spTgt spid="3086">
                                            <p:txEl>
                                              <p:pRg st="1" end="1"/>
                                            </p:txEl>
                                          </p:spTgt>
                                        </p:tgtEl>
                                        <p:attrNameLst>
                                          <p:attrName>style.visibility</p:attrName>
                                        </p:attrNameLst>
                                      </p:cBhvr>
                                      <p:to>
                                        <p:strVal val="visible"/>
                                      </p:to>
                                    </p:set>
                                    <p:animEffect transition="in" filter="dissolve">
                                      <p:cBhvr>
                                        <p:cTn id="96" dur="500"/>
                                        <p:tgtEl>
                                          <p:spTgt spid="3086">
                                            <p:txEl>
                                              <p:pRg st="1" end="1"/>
                                            </p:txEl>
                                          </p:spTgt>
                                        </p:tgtEl>
                                      </p:cBhvr>
                                    </p:animEffect>
                                  </p:childTnLst>
                                </p:cTn>
                              </p:par>
                              <p:par>
                                <p:cTn id="97" presetID="9" presetClass="entr" presetSubtype="0" fill="hold" nodeType="withEffect">
                                  <p:stCondLst>
                                    <p:cond delay="0"/>
                                  </p:stCondLst>
                                  <p:childTnLst>
                                    <p:set>
                                      <p:cBhvr>
                                        <p:cTn id="98" dur="1" fill="hold">
                                          <p:stCondLst>
                                            <p:cond delay="0"/>
                                          </p:stCondLst>
                                        </p:cTn>
                                        <p:tgtEl>
                                          <p:spTgt spid="3086">
                                            <p:txEl>
                                              <p:pRg st="2" end="2"/>
                                            </p:txEl>
                                          </p:spTgt>
                                        </p:tgtEl>
                                        <p:attrNameLst>
                                          <p:attrName>style.visibility</p:attrName>
                                        </p:attrNameLst>
                                      </p:cBhvr>
                                      <p:to>
                                        <p:strVal val="visible"/>
                                      </p:to>
                                    </p:set>
                                    <p:animEffect transition="in" filter="dissolve">
                                      <p:cBhvr>
                                        <p:cTn id="99" dur="500"/>
                                        <p:tgtEl>
                                          <p:spTgt spid="3086">
                                            <p:txEl>
                                              <p:pRg st="2" end="2"/>
                                            </p:txEl>
                                          </p:spTgt>
                                        </p:tgtEl>
                                      </p:cBhvr>
                                    </p:animEffect>
                                  </p:childTnLst>
                                </p:cTn>
                              </p:par>
                              <p:par>
                                <p:cTn id="100" presetID="9" presetClass="entr" presetSubtype="0" fill="hold" nodeType="withEffect">
                                  <p:stCondLst>
                                    <p:cond delay="0"/>
                                  </p:stCondLst>
                                  <p:childTnLst>
                                    <p:set>
                                      <p:cBhvr>
                                        <p:cTn id="101" dur="1" fill="hold">
                                          <p:stCondLst>
                                            <p:cond delay="0"/>
                                          </p:stCondLst>
                                        </p:cTn>
                                        <p:tgtEl>
                                          <p:spTgt spid="3086">
                                            <p:txEl>
                                              <p:pRg st="3" end="3"/>
                                            </p:txEl>
                                          </p:spTgt>
                                        </p:tgtEl>
                                        <p:attrNameLst>
                                          <p:attrName>style.visibility</p:attrName>
                                        </p:attrNameLst>
                                      </p:cBhvr>
                                      <p:to>
                                        <p:strVal val="visible"/>
                                      </p:to>
                                    </p:set>
                                    <p:animEffect transition="in" filter="dissolve">
                                      <p:cBhvr>
                                        <p:cTn id="102" dur="500"/>
                                        <p:tgtEl>
                                          <p:spTgt spid="3086">
                                            <p:txEl>
                                              <p:pRg st="3" end="3"/>
                                            </p:txEl>
                                          </p:spTgt>
                                        </p:tgtEl>
                                      </p:cBhvr>
                                    </p:animEffect>
                                  </p:childTnLst>
                                </p:cTn>
                              </p:par>
                            </p:childTnLst>
                          </p:cTn>
                        </p:par>
                      </p:childTnLst>
                    </p:cTn>
                  </p:par>
                  <p:par>
                    <p:cTn id="103" fill="hold" nodeType="clickPar">
                      <p:stCondLst>
                        <p:cond delay="indefinite"/>
                      </p:stCondLst>
                      <p:childTnLst>
                        <p:par>
                          <p:cTn id="104" fill="hold" nodeType="withGroup">
                            <p:stCondLst>
                              <p:cond delay="0"/>
                            </p:stCondLst>
                            <p:childTnLst>
                              <p:par>
                                <p:cTn id="105" presetID="9" presetClass="entr" presetSubtype="0" fill="hold" nodeType="clickEffect">
                                  <p:stCondLst>
                                    <p:cond delay="0"/>
                                  </p:stCondLst>
                                  <p:childTnLst>
                                    <p:set>
                                      <p:cBhvr>
                                        <p:cTn id="106" dur="1" fill="hold">
                                          <p:stCondLst>
                                            <p:cond delay="0"/>
                                          </p:stCondLst>
                                        </p:cTn>
                                        <p:tgtEl>
                                          <p:spTgt spid="3088">
                                            <p:txEl>
                                              <p:pRg st="0" end="0"/>
                                            </p:txEl>
                                          </p:spTgt>
                                        </p:tgtEl>
                                        <p:attrNameLst>
                                          <p:attrName>style.visibility</p:attrName>
                                        </p:attrNameLst>
                                      </p:cBhvr>
                                      <p:to>
                                        <p:strVal val="visible"/>
                                      </p:to>
                                    </p:set>
                                    <p:animEffect transition="in" filter="dissolve">
                                      <p:cBhvr>
                                        <p:cTn id="107" dur="500"/>
                                        <p:tgtEl>
                                          <p:spTgt spid="3088">
                                            <p:txEl>
                                              <p:pRg st="0" end="0"/>
                                            </p:txEl>
                                          </p:spTgt>
                                        </p:tgtEl>
                                      </p:cBhvr>
                                    </p:animEffect>
                                  </p:childTnLst>
                                </p:cTn>
                              </p:par>
                              <p:par>
                                <p:cTn id="108" presetID="9" presetClass="entr" presetSubtype="0" fill="hold" nodeType="withEffect">
                                  <p:stCondLst>
                                    <p:cond delay="0"/>
                                  </p:stCondLst>
                                  <p:childTnLst>
                                    <p:set>
                                      <p:cBhvr>
                                        <p:cTn id="109" dur="1" fill="hold">
                                          <p:stCondLst>
                                            <p:cond delay="0"/>
                                          </p:stCondLst>
                                        </p:cTn>
                                        <p:tgtEl>
                                          <p:spTgt spid="3088">
                                            <p:txEl>
                                              <p:pRg st="1" end="1"/>
                                            </p:txEl>
                                          </p:spTgt>
                                        </p:tgtEl>
                                        <p:attrNameLst>
                                          <p:attrName>style.visibility</p:attrName>
                                        </p:attrNameLst>
                                      </p:cBhvr>
                                      <p:to>
                                        <p:strVal val="visible"/>
                                      </p:to>
                                    </p:set>
                                    <p:animEffect transition="in" filter="dissolve">
                                      <p:cBhvr>
                                        <p:cTn id="110" dur="500"/>
                                        <p:tgtEl>
                                          <p:spTgt spid="3088">
                                            <p:txEl>
                                              <p:pRg st="1" end="1"/>
                                            </p:txEl>
                                          </p:spTgt>
                                        </p:tgtEl>
                                      </p:cBhvr>
                                    </p:animEffect>
                                  </p:childTnLst>
                                </p:cTn>
                              </p:par>
                              <p:par>
                                <p:cTn id="111" presetID="9" presetClass="entr" presetSubtype="0" fill="hold" nodeType="withEffect">
                                  <p:stCondLst>
                                    <p:cond delay="0"/>
                                  </p:stCondLst>
                                  <p:childTnLst>
                                    <p:set>
                                      <p:cBhvr>
                                        <p:cTn id="112" dur="1" fill="hold">
                                          <p:stCondLst>
                                            <p:cond delay="0"/>
                                          </p:stCondLst>
                                        </p:cTn>
                                        <p:tgtEl>
                                          <p:spTgt spid="3088">
                                            <p:txEl>
                                              <p:pRg st="2" end="2"/>
                                            </p:txEl>
                                          </p:spTgt>
                                        </p:tgtEl>
                                        <p:attrNameLst>
                                          <p:attrName>style.visibility</p:attrName>
                                        </p:attrNameLst>
                                      </p:cBhvr>
                                      <p:to>
                                        <p:strVal val="visible"/>
                                      </p:to>
                                    </p:set>
                                    <p:animEffect transition="in" filter="dissolve">
                                      <p:cBhvr>
                                        <p:cTn id="113" dur="500"/>
                                        <p:tgtEl>
                                          <p:spTgt spid="3088">
                                            <p:txEl>
                                              <p:pRg st="2" end="2"/>
                                            </p:txEl>
                                          </p:spTgt>
                                        </p:tgtEl>
                                      </p:cBhvr>
                                    </p:animEffect>
                                  </p:childTnLst>
                                </p:cTn>
                              </p:par>
                              <p:par>
                                <p:cTn id="114" presetID="9" presetClass="entr" presetSubtype="0" fill="hold" nodeType="withEffect">
                                  <p:stCondLst>
                                    <p:cond delay="0"/>
                                  </p:stCondLst>
                                  <p:childTnLst>
                                    <p:set>
                                      <p:cBhvr>
                                        <p:cTn id="115" dur="1" fill="hold">
                                          <p:stCondLst>
                                            <p:cond delay="0"/>
                                          </p:stCondLst>
                                        </p:cTn>
                                        <p:tgtEl>
                                          <p:spTgt spid="3088">
                                            <p:txEl>
                                              <p:pRg st="3" end="3"/>
                                            </p:txEl>
                                          </p:spTgt>
                                        </p:tgtEl>
                                        <p:attrNameLst>
                                          <p:attrName>style.visibility</p:attrName>
                                        </p:attrNameLst>
                                      </p:cBhvr>
                                      <p:to>
                                        <p:strVal val="visible"/>
                                      </p:to>
                                    </p:set>
                                    <p:animEffect transition="in" filter="dissolve">
                                      <p:cBhvr>
                                        <p:cTn id="116" dur="500"/>
                                        <p:tgtEl>
                                          <p:spTgt spid="308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1703388" y="26035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
        <p:nvSpPr>
          <p:cNvPr id="14340" name="Text Box 4"/>
          <p:cNvSpPr txBox="1">
            <a:spLocks noChangeArrowheads="1"/>
          </p:cNvSpPr>
          <p:nvPr/>
        </p:nvSpPr>
        <p:spPr bwMode="auto">
          <a:xfrm>
            <a:off x="1271587" y="595313"/>
            <a:ext cx="2632076"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2400">
                <a:latin typeface="Comic Sans MS" panose="030F0702030302020204" pitchFamily="66" charset="0"/>
              </a:rPr>
              <a:t>Cofio</a:t>
            </a:r>
          </a:p>
        </p:txBody>
      </p:sp>
      <p:sp>
        <p:nvSpPr>
          <p:cNvPr id="14343" name="Text Box 7"/>
          <p:cNvSpPr txBox="1">
            <a:spLocks noChangeArrowheads="1"/>
          </p:cNvSpPr>
          <p:nvPr/>
        </p:nvSpPr>
        <p:spPr bwMode="auto">
          <a:xfrm>
            <a:off x="4872038" y="476250"/>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2400">
                <a:latin typeface="Comic Sans MS" panose="030F0702030302020204" pitchFamily="66" charset="0"/>
              </a:rPr>
              <a:t>Deall</a:t>
            </a:r>
          </a:p>
        </p:txBody>
      </p:sp>
      <p:sp>
        <p:nvSpPr>
          <p:cNvPr id="14345" name="Text Box 9"/>
          <p:cNvSpPr txBox="1">
            <a:spLocks noChangeArrowheads="1"/>
          </p:cNvSpPr>
          <p:nvPr/>
        </p:nvSpPr>
        <p:spPr bwMode="auto">
          <a:xfrm>
            <a:off x="1847851" y="4292601"/>
            <a:ext cx="3959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b="1">
              <a:latin typeface="Times New Roman" panose="02020603050405020304" pitchFamily="18" charset="0"/>
            </a:endParaRPr>
          </a:p>
        </p:txBody>
      </p:sp>
      <p:sp>
        <p:nvSpPr>
          <p:cNvPr id="14346" name="Text Box 10"/>
          <p:cNvSpPr txBox="1">
            <a:spLocks noChangeArrowheads="1"/>
          </p:cNvSpPr>
          <p:nvPr/>
        </p:nvSpPr>
        <p:spPr bwMode="auto">
          <a:xfrm>
            <a:off x="1668463" y="2611438"/>
            <a:ext cx="24114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cs typeface="Times New Roman" panose="02020603050405020304" pitchFamily="18" charset="0"/>
              </a:rPr>
              <a:t>Cymhwyso</a:t>
            </a:r>
            <a:endParaRPr lang="en-US" altLang="en-US" sz="2400">
              <a:latin typeface="Comic Sans MS" panose="030F0702030302020204" pitchFamily="66" charset="0"/>
              <a:cs typeface="Times New Roman" panose="02020603050405020304" pitchFamily="18" charset="0"/>
            </a:endParaRPr>
          </a:p>
        </p:txBody>
      </p:sp>
      <p:sp>
        <p:nvSpPr>
          <p:cNvPr id="14347" name="Text Box 11"/>
          <p:cNvSpPr txBox="1">
            <a:spLocks noChangeArrowheads="1"/>
          </p:cNvSpPr>
          <p:nvPr/>
        </p:nvSpPr>
        <p:spPr bwMode="auto">
          <a:xfrm>
            <a:off x="6672263" y="2636838"/>
            <a:ext cx="2520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cs typeface="Times New Roman" panose="02020603050405020304" pitchFamily="18" charset="0"/>
              </a:rPr>
              <a:t>Dadansoddi</a:t>
            </a:r>
            <a:endParaRPr lang="en-US" altLang="en-US" sz="2400">
              <a:latin typeface="Comic Sans MS" panose="030F0702030302020204" pitchFamily="66" charset="0"/>
              <a:cs typeface="Times New Roman" panose="02020603050405020304" pitchFamily="18" charset="0"/>
            </a:endParaRPr>
          </a:p>
        </p:txBody>
      </p:sp>
      <p:sp>
        <p:nvSpPr>
          <p:cNvPr id="14349" name="Text Box 13"/>
          <p:cNvSpPr txBox="1">
            <a:spLocks noChangeArrowheads="1"/>
          </p:cNvSpPr>
          <p:nvPr/>
        </p:nvSpPr>
        <p:spPr bwMode="auto">
          <a:xfrm>
            <a:off x="1992313" y="4868863"/>
            <a:ext cx="2736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cs typeface="Times New Roman" panose="02020603050405020304" pitchFamily="18" charset="0"/>
              </a:rPr>
              <a:t>Gwerthuso</a:t>
            </a:r>
            <a:endParaRPr lang="en-US" altLang="en-US" sz="2400">
              <a:latin typeface="Comic Sans MS" panose="030F0702030302020204" pitchFamily="66" charset="0"/>
              <a:cs typeface="Times New Roman" panose="02020603050405020304" pitchFamily="18" charset="0"/>
            </a:endParaRPr>
          </a:p>
        </p:txBody>
      </p:sp>
      <p:sp>
        <p:nvSpPr>
          <p:cNvPr id="14351" name="Text Box 15"/>
          <p:cNvSpPr txBox="1">
            <a:spLocks noChangeArrowheads="1"/>
          </p:cNvSpPr>
          <p:nvPr/>
        </p:nvSpPr>
        <p:spPr bwMode="auto">
          <a:xfrm>
            <a:off x="6672264" y="4724400"/>
            <a:ext cx="24479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latin typeface="Comic Sans MS" panose="030F0702030302020204" pitchFamily="66" charset="0"/>
                <a:cs typeface="Times New Roman" panose="02020603050405020304" pitchFamily="18" charset="0"/>
              </a:rPr>
              <a:t>Creu</a:t>
            </a:r>
            <a:endParaRPr lang="en-US" altLang="en-US" sz="2400">
              <a:latin typeface="Comic Sans MS" panose="030F0702030302020204" pitchFamily="66" charset="0"/>
              <a:cs typeface="Times New Roman" panose="02020603050405020304" pitchFamily="18" charset="0"/>
            </a:endParaRPr>
          </a:p>
        </p:txBody>
      </p:sp>
      <p:sp>
        <p:nvSpPr>
          <p:cNvPr id="14353" name="Rectangle 17"/>
          <p:cNvSpPr>
            <a:spLocks noChangeArrowheads="1"/>
          </p:cNvSpPr>
          <p:nvPr/>
        </p:nvSpPr>
        <p:spPr bwMode="auto">
          <a:xfrm>
            <a:off x="1774826" y="1052513"/>
            <a:ext cx="3313113" cy="1511300"/>
          </a:xfrm>
          <a:prstGeom prst="rect">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Allwch chi gofio…?</a:t>
            </a:r>
          </a:p>
          <a:p>
            <a:r>
              <a:rPr lang="en-GB" altLang="en-US">
                <a:latin typeface="Comic Sans MS" panose="030F0702030302020204" pitchFamily="66" charset="0"/>
              </a:rPr>
              <a:t>Pwy ddywedodd..?</a:t>
            </a:r>
          </a:p>
          <a:p>
            <a:r>
              <a:rPr lang="en-GB" altLang="en-US">
                <a:latin typeface="Comic Sans MS" panose="030F0702030302020204" pitchFamily="66" charset="0"/>
              </a:rPr>
              <a:t>Beth allwch chi ddweud am..?</a:t>
            </a:r>
          </a:p>
          <a:p>
            <a:r>
              <a:rPr lang="en-GB" altLang="en-US">
                <a:latin typeface="Comic Sans MS" panose="030F0702030302020204" pitchFamily="66" charset="0"/>
              </a:rPr>
              <a:t>Allwch chi restru 3…?</a:t>
            </a:r>
            <a:endParaRPr lang="en-US" altLang="en-US">
              <a:latin typeface="Comic Sans MS" panose="030F0702030302020204" pitchFamily="66" charset="0"/>
            </a:endParaRPr>
          </a:p>
        </p:txBody>
      </p:sp>
      <p:sp>
        <p:nvSpPr>
          <p:cNvPr id="14354" name="Rectangle 18"/>
          <p:cNvSpPr>
            <a:spLocks noChangeArrowheads="1"/>
          </p:cNvSpPr>
          <p:nvPr/>
        </p:nvSpPr>
        <p:spPr bwMode="auto">
          <a:xfrm>
            <a:off x="6024563" y="908051"/>
            <a:ext cx="4392612" cy="1584325"/>
          </a:xfrm>
          <a:prstGeom prst="rect">
            <a:avLst/>
          </a:prstGeom>
          <a:solidFill>
            <a:srgbClr val="CCE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Beth yw ystyr..?</a:t>
            </a:r>
          </a:p>
          <a:p>
            <a:r>
              <a:rPr lang="en-GB" altLang="en-US">
                <a:latin typeface="Comic Sans MS" panose="030F0702030302020204" pitchFamily="66" charset="0"/>
              </a:rPr>
              <a:t>Beth allwch chi ddweud am…?</a:t>
            </a:r>
          </a:p>
          <a:p>
            <a:r>
              <a:rPr lang="en-GB" altLang="en-US">
                <a:latin typeface="Comic Sans MS" panose="030F0702030302020204" pitchFamily="66" charset="0"/>
              </a:rPr>
              <a:t>Allwch chi esbonio….?</a:t>
            </a:r>
          </a:p>
          <a:p>
            <a:r>
              <a:rPr lang="en-GB" altLang="en-US">
                <a:latin typeface="Comic Sans MS" panose="030F0702030302020204" pitchFamily="66" charset="0"/>
              </a:rPr>
              <a:t>Ydych chi’n deall beth mae e/hi’n </a:t>
            </a:r>
          </a:p>
          <a:p>
            <a:r>
              <a:rPr lang="en-GB" altLang="en-US">
                <a:latin typeface="Comic Sans MS" panose="030F0702030302020204" pitchFamily="66" charset="0"/>
              </a:rPr>
              <a:t>ei feddwl…?</a:t>
            </a:r>
            <a:endParaRPr lang="en-US" altLang="en-US">
              <a:latin typeface="Comic Sans MS" panose="030F0702030302020204" pitchFamily="66" charset="0"/>
            </a:endParaRPr>
          </a:p>
        </p:txBody>
      </p:sp>
      <p:sp>
        <p:nvSpPr>
          <p:cNvPr id="14355" name="Rectangle 19"/>
          <p:cNvSpPr>
            <a:spLocks noChangeArrowheads="1"/>
          </p:cNvSpPr>
          <p:nvPr/>
        </p:nvSpPr>
        <p:spPr bwMode="auto">
          <a:xfrm>
            <a:off x="1703389" y="3068638"/>
            <a:ext cx="4897437" cy="1657350"/>
          </a:xfrm>
          <a:prstGeom prst="rect">
            <a:avLst/>
          </a:prstGeom>
          <a:solidFill>
            <a:srgbClr val="FFCC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Pa enghreifftiau eraill allwch chi eu cynnig…?</a:t>
            </a:r>
          </a:p>
          <a:p>
            <a:r>
              <a:rPr lang="en-GB" altLang="en-US">
                <a:latin typeface="Comic Sans MS" panose="030F0702030302020204" pitchFamily="66" charset="0"/>
              </a:rPr>
              <a:t>Pa ddull fyddech chi’n ei ddewisi ddangos..?</a:t>
            </a:r>
          </a:p>
          <a:p>
            <a:r>
              <a:rPr lang="en-GB" altLang="en-US">
                <a:latin typeface="Comic Sans MS" panose="030F0702030302020204" pitchFamily="66" charset="0"/>
              </a:rPr>
              <a:t>Ydych chi’n gwybod am sefyllfa arall lle..?</a:t>
            </a:r>
          </a:p>
          <a:p>
            <a:r>
              <a:rPr lang="en-GB" altLang="en-US">
                <a:latin typeface="Comic Sans MS" panose="030F0702030302020204" pitchFamily="66" charset="0"/>
              </a:rPr>
              <a:t>Ble arall fyddech chi’n defnyddio’rdull hwn..?</a:t>
            </a:r>
          </a:p>
          <a:p>
            <a:endParaRPr lang="en-US" altLang="en-US" sz="2000">
              <a:latin typeface="Comic Sans MS" panose="030F0702030302020204" pitchFamily="66" charset="0"/>
            </a:endParaRPr>
          </a:p>
        </p:txBody>
      </p:sp>
      <p:sp>
        <p:nvSpPr>
          <p:cNvPr id="14356" name="Rectangle 20"/>
          <p:cNvSpPr>
            <a:spLocks noChangeArrowheads="1"/>
          </p:cNvSpPr>
          <p:nvPr/>
        </p:nvSpPr>
        <p:spPr bwMode="auto">
          <a:xfrm>
            <a:off x="6743701" y="3068638"/>
            <a:ext cx="3743325" cy="1657350"/>
          </a:xfrm>
          <a:prstGeom prst="rect">
            <a:avLst/>
          </a:prstGeom>
          <a:solidFill>
            <a:srgbClr val="D2CCCE"/>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Pam wnaeth….ddigwydd?</a:t>
            </a:r>
          </a:p>
          <a:p>
            <a:r>
              <a:rPr lang="en-GB" altLang="en-US">
                <a:latin typeface="Comic Sans MS" panose="030F0702030302020204" pitchFamily="66" charset="0"/>
              </a:rPr>
              <a:t>Beth allai hyn ei olygu..?</a:t>
            </a:r>
          </a:p>
          <a:p>
            <a:r>
              <a:rPr lang="en-GB" altLang="en-US">
                <a:latin typeface="Comic Sans MS" panose="030F0702030302020204" pitchFamily="66" charset="0"/>
              </a:rPr>
              <a:t>Pa broblemau a gafwyd o ran ..?</a:t>
            </a:r>
          </a:p>
          <a:p>
            <a:r>
              <a:rPr lang="en-GB" altLang="en-US">
                <a:latin typeface="Comic Sans MS" panose="030F0702030302020204" pitchFamily="66" charset="0"/>
              </a:rPr>
              <a:t>Beth yw’r berthynas rhwng…a…?</a:t>
            </a:r>
            <a:endParaRPr lang="en-US" altLang="en-US">
              <a:latin typeface="Comic Sans MS" panose="030F0702030302020204" pitchFamily="66" charset="0"/>
            </a:endParaRPr>
          </a:p>
        </p:txBody>
      </p:sp>
      <p:sp>
        <p:nvSpPr>
          <p:cNvPr id="14357" name="Rectangle 21"/>
          <p:cNvSpPr>
            <a:spLocks noChangeArrowheads="1"/>
          </p:cNvSpPr>
          <p:nvPr/>
        </p:nvSpPr>
        <p:spPr bwMode="auto">
          <a:xfrm>
            <a:off x="1774826" y="5300664"/>
            <a:ext cx="4752975" cy="1366837"/>
          </a:xfrm>
          <a:prstGeom prst="rect">
            <a:avLst/>
          </a:prstGeom>
          <a:solidFill>
            <a:srgbClr val="CCFF3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Pa newidiadau fyddech chi’n eu hargymell..?</a:t>
            </a:r>
          </a:p>
          <a:p>
            <a:r>
              <a:rPr lang="en-GB" altLang="en-US">
                <a:latin typeface="Comic Sans MS" panose="030F0702030302020204" pitchFamily="66" charset="0"/>
              </a:rPr>
              <a:t>Pa mor effeithiol oedd…?</a:t>
            </a:r>
          </a:p>
          <a:p>
            <a:r>
              <a:rPr lang="en-GB" altLang="en-US">
                <a:latin typeface="Comic Sans MS" panose="030F0702030302020204" pitchFamily="66" charset="0"/>
              </a:rPr>
              <a:t>Beth yw eich barn am..?</a:t>
            </a:r>
          </a:p>
          <a:p>
            <a:r>
              <a:rPr lang="en-GB" altLang="en-US">
                <a:latin typeface="Comic Sans MS" panose="030F0702030302020204" pitchFamily="66" charset="0"/>
              </a:rPr>
              <a:t>Beth yw eich barn am y syniad hwnnw..?</a:t>
            </a:r>
            <a:endParaRPr lang="en-US" altLang="en-US">
              <a:latin typeface="Comic Sans MS" panose="030F0702030302020204" pitchFamily="66" charset="0"/>
            </a:endParaRPr>
          </a:p>
        </p:txBody>
      </p:sp>
      <p:sp>
        <p:nvSpPr>
          <p:cNvPr id="14358" name="Rectangle 22"/>
          <p:cNvSpPr>
            <a:spLocks noChangeArrowheads="1"/>
          </p:cNvSpPr>
          <p:nvPr/>
        </p:nvSpPr>
        <p:spPr bwMode="auto">
          <a:xfrm>
            <a:off x="6600825" y="5157789"/>
            <a:ext cx="3887788" cy="1584325"/>
          </a:xfrm>
          <a:prstGeom prst="rect">
            <a:avLst/>
          </a:prstGeom>
          <a:solidFill>
            <a:srgbClr val="F6FB37"/>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latin typeface="Comic Sans MS" panose="030F0702030302020204" pitchFamily="66" charset="0"/>
              </a:rPr>
              <a:t>Beth fyddai’n digwydd petai..?</a:t>
            </a:r>
          </a:p>
          <a:p>
            <a:r>
              <a:rPr lang="en-GB" altLang="en-US">
                <a:latin typeface="Comic Sans MS" panose="030F0702030302020204" pitchFamily="66" charset="0"/>
              </a:rPr>
              <a:t>Allwch chi feddwl am ffordd i..?</a:t>
            </a:r>
          </a:p>
          <a:p>
            <a:r>
              <a:rPr lang="en-GB" altLang="en-US">
                <a:latin typeface="Comic Sans MS" panose="030F0702030302020204" pitchFamily="66" charset="0"/>
              </a:rPr>
              <a:t>Sawl ffordd allech chi ..?</a:t>
            </a:r>
          </a:p>
          <a:p>
            <a:r>
              <a:rPr lang="en-GB" altLang="en-US">
                <a:latin typeface="Comic Sans MS" panose="030F0702030302020204" pitchFamily="66" charset="0"/>
              </a:rPr>
              <a:t>Allech chi ddylunio rhywbeth </a:t>
            </a:r>
          </a:p>
          <a:p>
            <a:r>
              <a:rPr lang="en-GB" altLang="en-US">
                <a:latin typeface="Comic Sans MS" panose="030F0702030302020204" pitchFamily="66" charset="0"/>
              </a:rPr>
              <a:t>fyddai’n ..?</a:t>
            </a:r>
            <a:endParaRPr lang="en-US" altLang="en-US">
              <a:latin typeface="Comic Sans MS" panose="030F0702030302020204" pitchFamily="66" charset="0"/>
            </a:endParaRPr>
          </a:p>
        </p:txBody>
      </p:sp>
    </p:spTree>
    <p:extLst>
      <p:ext uri="{BB962C8B-B14F-4D97-AF65-F5344CB8AC3E}">
        <p14:creationId xmlns:p14="http://schemas.microsoft.com/office/powerpoint/2010/main" val="486017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animEffect transition="in" filter="dissolve">
                                      <p:cBhvr>
                                        <p:cTn id="7" dur="500"/>
                                        <p:tgtEl>
                                          <p:spTgt spid="1434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4343">
                                            <p:txEl>
                                              <p:pRg st="0" end="0"/>
                                            </p:txEl>
                                          </p:spTgt>
                                        </p:tgtEl>
                                        <p:attrNameLst>
                                          <p:attrName>style.visibility</p:attrName>
                                        </p:attrNameLst>
                                      </p:cBhvr>
                                      <p:to>
                                        <p:strVal val="visible"/>
                                      </p:to>
                                    </p:set>
                                    <p:animEffect transition="in" filter="dissolve">
                                      <p:cBhvr>
                                        <p:cTn id="12" dur="500"/>
                                        <p:tgtEl>
                                          <p:spTgt spid="1434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4346">
                                            <p:txEl>
                                              <p:pRg st="0" end="0"/>
                                            </p:txEl>
                                          </p:spTgt>
                                        </p:tgtEl>
                                        <p:attrNameLst>
                                          <p:attrName>style.visibility</p:attrName>
                                        </p:attrNameLst>
                                      </p:cBhvr>
                                      <p:to>
                                        <p:strVal val="visible"/>
                                      </p:to>
                                    </p:set>
                                    <p:animEffect transition="in" filter="dissolve">
                                      <p:cBhvr>
                                        <p:cTn id="17" dur="500"/>
                                        <p:tgtEl>
                                          <p:spTgt spid="14346">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4347">
                                            <p:txEl>
                                              <p:pRg st="0" end="0"/>
                                            </p:txEl>
                                          </p:spTgt>
                                        </p:tgtEl>
                                        <p:attrNameLst>
                                          <p:attrName>style.visibility</p:attrName>
                                        </p:attrNameLst>
                                      </p:cBhvr>
                                      <p:to>
                                        <p:strVal val="visible"/>
                                      </p:to>
                                    </p:set>
                                    <p:animEffect transition="in" filter="dissolve">
                                      <p:cBhvr>
                                        <p:cTn id="22" dur="500"/>
                                        <p:tgtEl>
                                          <p:spTgt spid="14347">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14349">
                                            <p:txEl>
                                              <p:pRg st="0" end="0"/>
                                            </p:txEl>
                                          </p:spTgt>
                                        </p:tgtEl>
                                        <p:attrNameLst>
                                          <p:attrName>style.visibility</p:attrName>
                                        </p:attrNameLst>
                                      </p:cBhvr>
                                      <p:to>
                                        <p:strVal val="visible"/>
                                      </p:to>
                                    </p:set>
                                    <p:animEffect transition="in" filter="dissolve">
                                      <p:cBhvr>
                                        <p:cTn id="27" dur="500"/>
                                        <p:tgtEl>
                                          <p:spTgt spid="14349">
                                            <p:txEl>
                                              <p:pRg st="0" end="0"/>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14351">
                                            <p:txEl>
                                              <p:pRg st="0" end="0"/>
                                            </p:txEl>
                                          </p:spTgt>
                                        </p:tgtEl>
                                        <p:attrNameLst>
                                          <p:attrName>style.visibility</p:attrName>
                                        </p:attrNameLst>
                                      </p:cBhvr>
                                      <p:to>
                                        <p:strVal val="visible"/>
                                      </p:to>
                                    </p:set>
                                    <p:animEffect transition="in" filter="dissolve">
                                      <p:cBhvr>
                                        <p:cTn id="32" dur="500"/>
                                        <p:tgtEl>
                                          <p:spTgt spid="143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28136" t="23958" r="31147" b="26042"/>
          <a:stretch/>
        </p:blipFill>
        <p:spPr>
          <a:xfrm>
            <a:off x="2461182" y="914400"/>
            <a:ext cx="7193435" cy="4968819"/>
          </a:xfrm>
          <a:prstGeom prst="rect">
            <a:avLst/>
          </a:prstGeom>
        </p:spPr>
      </p:pic>
    </p:spTree>
    <p:extLst>
      <p:ext uri="{BB962C8B-B14F-4D97-AF65-F5344CB8AC3E}">
        <p14:creationId xmlns:p14="http://schemas.microsoft.com/office/powerpoint/2010/main" val="3070684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27801" t="19792" r="30478" b="29613"/>
          <a:stretch/>
        </p:blipFill>
        <p:spPr>
          <a:xfrm>
            <a:off x="2415833" y="914400"/>
            <a:ext cx="7284134" cy="4968819"/>
          </a:xfrm>
          <a:prstGeom prst="rect">
            <a:avLst/>
          </a:prstGeom>
        </p:spPr>
      </p:pic>
    </p:spTree>
    <p:extLst>
      <p:ext uri="{BB962C8B-B14F-4D97-AF65-F5344CB8AC3E}">
        <p14:creationId xmlns:p14="http://schemas.microsoft.com/office/powerpoint/2010/main" val="753890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8024" t="28720" r="28247" b="45288"/>
          <a:stretch/>
        </p:blipFill>
        <p:spPr>
          <a:xfrm>
            <a:off x="904538" y="1320800"/>
            <a:ext cx="10814587" cy="3614058"/>
          </a:xfrm>
          <a:prstGeom prst="rect">
            <a:avLst/>
          </a:prstGeom>
        </p:spPr>
      </p:pic>
      <p:sp>
        <p:nvSpPr>
          <p:cNvPr id="3" name="Rectangle 2"/>
          <p:cNvSpPr/>
          <p:nvPr/>
        </p:nvSpPr>
        <p:spPr>
          <a:xfrm>
            <a:off x="1117602" y="5732921"/>
            <a:ext cx="11074398" cy="646331"/>
          </a:xfrm>
          <a:prstGeom prst="rect">
            <a:avLst/>
          </a:prstGeom>
        </p:spPr>
        <p:txBody>
          <a:bodyPr wrap="square">
            <a:spAutoFit/>
          </a:bodyPr>
          <a:lstStyle/>
          <a:p>
            <a:r>
              <a:rPr lang="en-GB"/>
              <a:t>‘How to develop thinking and assessment for learning in the classroom’. Welsh Government (2010, pg 18- 19)</a:t>
            </a:r>
            <a:endParaRPr lang="en-GB" dirty="0"/>
          </a:p>
        </p:txBody>
      </p:sp>
    </p:spTree>
    <p:extLst>
      <p:ext uri="{BB962C8B-B14F-4D97-AF65-F5344CB8AC3E}">
        <p14:creationId xmlns:p14="http://schemas.microsoft.com/office/powerpoint/2010/main" val="3330813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1524003" y="1999615"/>
            <a:ext cx="9144000" cy="276402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7200" kern="1200">
                <a:solidFill>
                  <a:schemeClr val="tx1"/>
                </a:solidFill>
                <a:latin typeface="+mj-lt"/>
                <a:ea typeface="+mj-ea"/>
                <a:cs typeface="+mj-cs"/>
              </a:rPr>
              <a:t>FEEDBACK</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1960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Verbal Feedback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126418" y="552091"/>
            <a:ext cx="6224335" cy="543153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200"/>
              <a:t>Who gives verbal feedback?</a:t>
            </a:r>
          </a:p>
          <a:p>
            <a:pPr marL="285750" indent="-228600">
              <a:lnSpc>
                <a:spcPct val="90000"/>
              </a:lnSpc>
              <a:spcAft>
                <a:spcPts val="600"/>
              </a:spcAft>
              <a:buFont typeface="Arial" panose="020B0604020202020204" pitchFamily="34" charset="0"/>
              <a:buChar char="•"/>
            </a:pPr>
            <a:endParaRPr lang="en-US" sz="2200"/>
          </a:p>
          <a:p>
            <a:pPr marL="285750" indent="-228600">
              <a:lnSpc>
                <a:spcPct val="90000"/>
              </a:lnSpc>
              <a:spcAft>
                <a:spcPts val="600"/>
              </a:spcAft>
              <a:buFont typeface="Arial" panose="020B0604020202020204" pitchFamily="34" charset="0"/>
              <a:buChar char="•"/>
            </a:pPr>
            <a:r>
              <a:rPr lang="en-US" sz="2200"/>
              <a:t>What does verbal feedback ‘look like’?</a:t>
            </a:r>
          </a:p>
          <a:p>
            <a:pPr indent="-228600">
              <a:lnSpc>
                <a:spcPct val="90000"/>
              </a:lnSpc>
              <a:spcAft>
                <a:spcPts val="600"/>
              </a:spcAft>
              <a:buFont typeface="Arial" panose="020B0604020202020204" pitchFamily="34" charset="0"/>
              <a:buChar char="•"/>
            </a:pPr>
            <a:endParaRPr lang="en-US" sz="2200"/>
          </a:p>
          <a:p>
            <a:pPr marL="285750" indent="-228600">
              <a:lnSpc>
                <a:spcPct val="90000"/>
              </a:lnSpc>
              <a:spcAft>
                <a:spcPts val="600"/>
              </a:spcAft>
              <a:buFont typeface="Arial" panose="020B0604020202020204" pitchFamily="34" charset="0"/>
              <a:buChar char="•"/>
            </a:pPr>
            <a:r>
              <a:rPr lang="en-US" sz="2200"/>
              <a:t>What are the advantages or disadvantages of verbal feedback?</a:t>
            </a:r>
          </a:p>
          <a:p>
            <a:pPr marL="285750" indent="-228600">
              <a:lnSpc>
                <a:spcPct val="90000"/>
              </a:lnSpc>
              <a:spcAft>
                <a:spcPts val="600"/>
              </a:spcAft>
              <a:buFont typeface="Arial" panose="020B0604020202020204" pitchFamily="34" charset="0"/>
              <a:buChar char="•"/>
            </a:pPr>
            <a:endParaRPr lang="en-US" sz="2200"/>
          </a:p>
        </p:txBody>
      </p:sp>
    </p:spTree>
    <p:extLst>
      <p:ext uri="{BB962C8B-B14F-4D97-AF65-F5344CB8AC3E}">
        <p14:creationId xmlns:p14="http://schemas.microsoft.com/office/powerpoint/2010/main" val="4633990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Rectangle 1"/>
          <p:cNvSpPr/>
          <p:nvPr/>
        </p:nvSpPr>
        <p:spPr>
          <a:xfrm>
            <a:off x="4447308" y="123372"/>
            <a:ext cx="7534235" cy="6053592"/>
          </a:xfrm>
          <a:prstGeom prst="rect">
            <a:avLst/>
          </a:prstGeom>
        </p:spPr>
        <p:txBody>
          <a:bodyPr vert="horz" lIns="91440" tIns="45720" rIns="91440" bIns="45720" rtlCol="0" anchor="ctr">
            <a:normAutofit fontScale="92500" lnSpcReduction="20000"/>
          </a:bodyPr>
          <a:lstStyle/>
          <a:p>
            <a:pPr algn="ctr">
              <a:lnSpc>
                <a:spcPct val="90000"/>
              </a:lnSpc>
              <a:spcAft>
                <a:spcPts val="600"/>
              </a:spcAft>
            </a:pPr>
            <a:r>
              <a:rPr lang="en-US" sz="2000" b="1" dirty="0"/>
              <a:t>Providing feedback to learners. </a:t>
            </a:r>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r>
              <a:rPr lang="en-US" sz="2000" b="1" i="1" dirty="0"/>
              <a:t>What if </a:t>
            </a:r>
            <a:r>
              <a:rPr lang="en-US" sz="2000" b="1" dirty="0"/>
              <a:t>the teacher’s written feedback has:-</a:t>
            </a:r>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dirty="0"/>
              <a:t>1. only grades or marks, </a:t>
            </a:r>
            <a:r>
              <a:rPr lang="en-US" sz="2000" dirty="0" err="1"/>
              <a:t>eg</a:t>
            </a:r>
            <a:r>
              <a:rPr lang="en-US" sz="2000" dirty="0"/>
              <a:t> Grade achieved: B or Result: 76%</a:t>
            </a:r>
          </a:p>
          <a:p>
            <a:pPr>
              <a:lnSpc>
                <a:spcPct val="90000"/>
              </a:lnSpc>
              <a:spcAft>
                <a:spcPts val="600"/>
              </a:spcAft>
            </a:pPr>
            <a:r>
              <a:rPr lang="en-US" sz="2000" dirty="0"/>
              <a:t>2. both grades and a lengthy comment.</a:t>
            </a:r>
          </a:p>
          <a:p>
            <a:pPr>
              <a:lnSpc>
                <a:spcPct val="90000"/>
              </a:lnSpc>
              <a:spcAft>
                <a:spcPts val="600"/>
              </a:spcAft>
            </a:pPr>
            <a:r>
              <a:rPr lang="en-US" sz="2000" dirty="0"/>
              <a:t>3. comments that help learners focus on the learning issues rather than try to interpret a mark or grade</a:t>
            </a:r>
          </a:p>
          <a:p>
            <a:pPr>
              <a:lnSpc>
                <a:spcPct val="90000"/>
              </a:lnSpc>
              <a:spcAft>
                <a:spcPts val="600"/>
              </a:spcAft>
            </a:pPr>
            <a:r>
              <a:rPr lang="en-US" sz="2000" dirty="0"/>
              <a:t>4. commentary relating only to effort, </a:t>
            </a:r>
            <a:r>
              <a:rPr lang="en-US" sz="2000" dirty="0" err="1"/>
              <a:t>eg</a:t>
            </a:r>
            <a:r>
              <a:rPr lang="en-US" sz="2000" dirty="0"/>
              <a:t> ‘’well done, a pleasing effort’’</a:t>
            </a:r>
          </a:p>
          <a:p>
            <a:pPr>
              <a:lnSpc>
                <a:spcPct val="90000"/>
              </a:lnSpc>
              <a:spcAft>
                <a:spcPts val="600"/>
              </a:spcAft>
            </a:pPr>
            <a:r>
              <a:rPr lang="en-US" sz="2000" dirty="0"/>
              <a:t>5. every error circled (no explanation)</a:t>
            </a:r>
          </a:p>
          <a:p>
            <a:pPr>
              <a:lnSpc>
                <a:spcPct val="90000"/>
              </a:lnSpc>
              <a:spcAft>
                <a:spcPts val="600"/>
              </a:spcAft>
            </a:pPr>
            <a:r>
              <a:rPr lang="en-US" sz="2000" dirty="0"/>
              <a:t>6. comments setting generic targets </a:t>
            </a:r>
            <a:r>
              <a:rPr lang="en-US" sz="2000" dirty="0" err="1"/>
              <a:t>eg</a:t>
            </a:r>
            <a:r>
              <a:rPr lang="en-US" sz="2000" dirty="0"/>
              <a:t> ‘’remember to set out your work systematically’</a:t>
            </a:r>
          </a:p>
          <a:p>
            <a:pPr>
              <a:lnSpc>
                <a:spcPct val="90000"/>
              </a:lnSpc>
              <a:spcAft>
                <a:spcPts val="600"/>
              </a:spcAft>
            </a:pPr>
            <a:r>
              <a:rPr lang="en-US" sz="2000" dirty="0"/>
              <a:t>7. comments that bridge the gap between errors and next steps.</a:t>
            </a:r>
          </a:p>
          <a:p>
            <a:pPr>
              <a:lnSpc>
                <a:spcPct val="90000"/>
              </a:lnSpc>
              <a:spcAft>
                <a:spcPts val="600"/>
              </a:spcAft>
            </a:pPr>
            <a:r>
              <a:rPr lang="en-US" sz="2000" dirty="0"/>
              <a:t>8. comments that clearly identify </a:t>
            </a:r>
            <a:r>
              <a:rPr lang="en-US" sz="2000" i="1" dirty="0"/>
              <a:t>why</a:t>
            </a:r>
            <a:r>
              <a:rPr lang="en-US" sz="2000" dirty="0"/>
              <a:t> the error has taken place.</a:t>
            </a:r>
          </a:p>
          <a:p>
            <a:pPr>
              <a:lnSpc>
                <a:spcPct val="90000"/>
              </a:lnSpc>
              <a:spcAft>
                <a:spcPts val="600"/>
              </a:spcAft>
            </a:pPr>
            <a:r>
              <a:rPr lang="en-US" sz="2000" dirty="0"/>
              <a:t>9. comments that support learners identify key features of their understanding. </a:t>
            </a:r>
          </a:p>
          <a:p>
            <a:pPr>
              <a:lnSpc>
                <a:spcPct val="90000"/>
              </a:lnSpc>
              <a:spcAft>
                <a:spcPts val="600"/>
              </a:spcAft>
            </a:pPr>
            <a:r>
              <a:rPr lang="en-US" sz="2000" dirty="0"/>
              <a:t>10. comments that relate to an improvement made from previous marking.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How much time do teachers give for learners to ‘act upon feedback’?</a:t>
            </a:r>
          </a:p>
        </p:txBody>
      </p:sp>
    </p:spTree>
    <p:extLst>
      <p:ext uri="{BB962C8B-B14F-4D97-AF65-F5344CB8AC3E}">
        <p14:creationId xmlns:p14="http://schemas.microsoft.com/office/powerpoint/2010/main" val="11513633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181429" y="1792514"/>
            <a:ext cx="11669485" cy="4836740"/>
          </a:xfrm>
          <a:prstGeom prst="rect">
            <a:avLst/>
          </a:prstGeom>
        </p:spPr>
        <p:txBody>
          <a:bodyPr vert="horz" lIns="91440" tIns="45720" rIns="91440" bIns="45720" rtlCol="0">
            <a:normAutofit lnSpcReduction="10000"/>
          </a:bodyPr>
          <a:lstStyle/>
          <a:p>
            <a:pPr algn="ctr">
              <a:lnSpc>
                <a:spcPct val="90000"/>
              </a:lnSpc>
              <a:spcAft>
                <a:spcPts val="600"/>
              </a:spcAft>
            </a:pPr>
            <a:r>
              <a:rPr lang="en-US" sz="2800" b="1" dirty="0"/>
              <a:t>Peer and self-assessment </a:t>
            </a:r>
          </a:p>
          <a:p>
            <a:pPr indent="-228600">
              <a:lnSpc>
                <a:spcPct val="90000"/>
              </a:lnSpc>
              <a:spcAft>
                <a:spcPts val="600"/>
              </a:spcAft>
              <a:buFont typeface="Arial" panose="020B0604020202020204" pitchFamily="34" charset="0"/>
              <a:buChar char="•"/>
            </a:pPr>
            <a:r>
              <a:rPr lang="en-US" sz="1700" dirty="0"/>
              <a:t>Learners can only make steps towards achieving a learning objective if they understand the objective and can assess what they need to do.</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The success criteria can be further understood if it is co-constructed. Examples of success could be used to model success criteria. </a:t>
            </a:r>
          </a:p>
          <a:p>
            <a:pPr indent="-228600">
              <a:lnSpc>
                <a:spcPct val="90000"/>
              </a:lnSpc>
              <a:spcAft>
                <a:spcPts val="600"/>
              </a:spcAft>
              <a:buFont typeface="Arial" panose="020B0604020202020204" pitchFamily="34" charset="0"/>
              <a:buChar char="•"/>
            </a:pPr>
            <a:r>
              <a:rPr lang="en-US" sz="1700" dirty="0"/>
              <a:t>List some advantages and disadvantages of peer assessment</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Advantages of peer assessment </a:t>
            </a:r>
          </a:p>
          <a:p>
            <a:pPr marL="285750" indent="-228600">
              <a:lnSpc>
                <a:spcPct val="90000"/>
              </a:lnSpc>
              <a:spcAft>
                <a:spcPts val="600"/>
              </a:spcAft>
              <a:buFont typeface="Arial" panose="020B0604020202020204" pitchFamily="34" charset="0"/>
              <a:buChar char="•"/>
            </a:pPr>
            <a:r>
              <a:rPr lang="en-US" sz="1700" dirty="0"/>
              <a:t>Acceptance of criticism from a peer</a:t>
            </a:r>
          </a:p>
          <a:p>
            <a:pPr marL="285750" indent="-228600">
              <a:lnSpc>
                <a:spcPct val="90000"/>
              </a:lnSpc>
              <a:spcAft>
                <a:spcPts val="600"/>
              </a:spcAft>
              <a:buFont typeface="Arial" panose="020B0604020202020204" pitchFamily="34" charset="0"/>
              <a:buChar char="•"/>
            </a:pPr>
            <a:r>
              <a:rPr lang="en-US" sz="1700" dirty="0"/>
              <a:t>Willingness to challenge the feedback</a:t>
            </a:r>
          </a:p>
          <a:p>
            <a:pPr marL="285750" indent="-228600">
              <a:lnSpc>
                <a:spcPct val="90000"/>
              </a:lnSpc>
              <a:spcAft>
                <a:spcPts val="600"/>
              </a:spcAft>
              <a:buFont typeface="Arial" panose="020B0604020202020204" pitchFamily="34" charset="0"/>
              <a:buChar char="•"/>
            </a:pPr>
            <a:r>
              <a:rPr lang="en-US" sz="1700" dirty="0"/>
              <a:t>Oral or written feedback using language that learners would naturally use</a:t>
            </a:r>
          </a:p>
          <a:p>
            <a:pPr marL="285750" indent="-228600">
              <a:lnSpc>
                <a:spcPct val="90000"/>
              </a:lnSpc>
              <a:spcAft>
                <a:spcPts val="600"/>
              </a:spcAft>
              <a:buFont typeface="Arial" panose="020B0604020202020204" pitchFamily="34" charset="0"/>
              <a:buChar char="•"/>
            </a:pPr>
            <a:r>
              <a:rPr lang="en-US" sz="1700" dirty="0"/>
              <a:t>Allows the teachers to be free to observe and listen and to provide helpful interventions</a:t>
            </a:r>
          </a:p>
          <a:p>
            <a:pPr indent="-228600">
              <a:lnSpc>
                <a:spcPct val="90000"/>
              </a:lnSpc>
              <a:spcAft>
                <a:spcPts val="600"/>
              </a:spcAft>
              <a:buFont typeface="Arial" panose="020B0604020202020204" pitchFamily="34" charset="0"/>
              <a:buChar char="•"/>
            </a:pPr>
            <a:r>
              <a:rPr lang="en-US" sz="1700" b="1" dirty="0"/>
              <a:t>Disadvantages of peer assessment</a:t>
            </a:r>
          </a:p>
          <a:p>
            <a:pPr marL="285750" indent="-228600">
              <a:lnSpc>
                <a:spcPct val="90000"/>
              </a:lnSpc>
              <a:spcAft>
                <a:spcPts val="600"/>
              </a:spcAft>
              <a:buFont typeface="Arial" panose="020B0604020202020204" pitchFamily="34" charset="0"/>
              <a:buChar char="•"/>
            </a:pPr>
            <a:r>
              <a:rPr lang="en-US" sz="1700" dirty="0"/>
              <a:t>Time required to model effective peer assessment- learners must be trained in the good practices of assessment.</a:t>
            </a:r>
          </a:p>
          <a:p>
            <a:pPr marL="285750" indent="-228600">
              <a:lnSpc>
                <a:spcPct val="90000"/>
              </a:lnSpc>
              <a:spcAft>
                <a:spcPts val="600"/>
              </a:spcAft>
              <a:buFont typeface="Arial" panose="020B0604020202020204" pitchFamily="34" charset="0"/>
              <a:buChar char="•"/>
            </a:pPr>
            <a:r>
              <a:rPr lang="en-US" sz="1700" dirty="0"/>
              <a:t>Some learners feel ‘cheated’ if teachers do not ‘mark’ their work – this requires time to establish a culture of peer assessing. </a:t>
            </a:r>
            <a:endParaRPr lang="en-US" sz="1500" dirty="0"/>
          </a:p>
        </p:txBody>
      </p:sp>
    </p:spTree>
    <p:extLst>
      <p:ext uri="{BB962C8B-B14F-4D97-AF65-F5344CB8AC3E}">
        <p14:creationId xmlns:p14="http://schemas.microsoft.com/office/powerpoint/2010/main" val="407860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12" end="1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24"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25"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2" name="Rectangle 1"/>
          <p:cNvSpPr/>
          <p:nvPr/>
        </p:nvSpPr>
        <p:spPr>
          <a:xfrm>
            <a:off x="1411335" y="1110343"/>
            <a:ext cx="10089112" cy="3909599"/>
          </a:xfrm>
          <a:prstGeom prst="rect">
            <a:avLst/>
          </a:prstGeom>
        </p:spPr>
        <p:txBody>
          <a:bodyPr vert="horz" lIns="91440" tIns="45720" rIns="91440" bIns="45720" rtlCol="0">
            <a:normAutofit/>
          </a:bodyPr>
          <a:lstStyle/>
          <a:p>
            <a:pPr>
              <a:lnSpc>
                <a:spcPct val="90000"/>
              </a:lnSpc>
              <a:spcAft>
                <a:spcPts val="600"/>
              </a:spcAft>
            </a:pPr>
            <a:r>
              <a:rPr lang="en-US" sz="3600" dirty="0">
                <a:solidFill>
                  <a:schemeClr val="tx1">
                    <a:alpha val="60000"/>
                  </a:schemeClr>
                </a:solidFill>
              </a:rPr>
              <a:t>‘</a:t>
            </a:r>
            <a:r>
              <a:rPr lang="en-US" sz="3600" i="1" dirty="0">
                <a:solidFill>
                  <a:schemeClr val="tx1">
                    <a:alpha val="60000"/>
                  </a:schemeClr>
                </a:solidFill>
              </a:rPr>
              <a:t>Engaging in peer- and self-assessment is much more than just checking for errors or weaknesses. It involves making explicit what is normally implicit, and thus requires learners to be active in their learning. When learners reflect on their levels of understanding, it can be used in informing future teaching</a:t>
            </a:r>
            <a:r>
              <a:rPr lang="en-US" sz="3600" dirty="0">
                <a:solidFill>
                  <a:schemeClr val="tx1">
                    <a:alpha val="60000"/>
                  </a:schemeClr>
                </a:solidFill>
              </a:rPr>
              <a:t>.’ (WG 2010, </a:t>
            </a:r>
            <a:r>
              <a:rPr lang="en-US" sz="3600" dirty="0" err="1">
                <a:solidFill>
                  <a:schemeClr val="tx1">
                    <a:alpha val="60000"/>
                  </a:schemeClr>
                </a:solidFill>
              </a:rPr>
              <a:t>pg</a:t>
            </a:r>
            <a:r>
              <a:rPr lang="en-US" sz="3600" dirty="0">
                <a:solidFill>
                  <a:schemeClr val="tx1">
                    <a:alpha val="60000"/>
                  </a:schemeClr>
                </a:solidFill>
              </a:rPr>
              <a:t> 27)</a:t>
            </a:r>
          </a:p>
          <a:p>
            <a:pPr indent="-228600">
              <a:lnSpc>
                <a:spcPct val="90000"/>
              </a:lnSpc>
              <a:spcAft>
                <a:spcPts val="600"/>
              </a:spcAft>
              <a:buFont typeface="Arial" panose="020B0604020202020204" pitchFamily="34" charset="0"/>
              <a:buChar char="•"/>
            </a:pPr>
            <a:endParaRPr lang="en-US" sz="2000" dirty="0">
              <a:solidFill>
                <a:schemeClr val="tx1">
                  <a:alpha val="60000"/>
                </a:schemeClr>
              </a:solidFill>
            </a:endParaRPr>
          </a:p>
          <a:p>
            <a:pPr indent="-228600">
              <a:lnSpc>
                <a:spcPct val="90000"/>
              </a:lnSpc>
              <a:spcAft>
                <a:spcPts val="600"/>
              </a:spcAft>
              <a:buFont typeface="Arial" panose="020B0604020202020204" pitchFamily="34" charset="0"/>
              <a:buChar char="•"/>
            </a:pPr>
            <a:endParaRPr lang="en-US" sz="2000" dirty="0">
              <a:solidFill>
                <a:schemeClr val="tx1">
                  <a:alpha val="60000"/>
                </a:schemeClr>
              </a:solidFill>
            </a:endParaRPr>
          </a:p>
          <a:p>
            <a:pPr indent="-228600">
              <a:lnSpc>
                <a:spcPct val="90000"/>
              </a:lnSpc>
              <a:spcAft>
                <a:spcPts val="600"/>
              </a:spcAft>
              <a:buFont typeface="Arial" panose="020B0604020202020204" pitchFamily="34" charset="0"/>
              <a:buChar char="•"/>
            </a:pPr>
            <a:endParaRPr lang="en-US" sz="2000" dirty="0">
              <a:solidFill>
                <a:schemeClr val="tx1">
                  <a:alpha val="60000"/>
                </a:schemeClr>
              </a:solidFill>
            </a:endParaRPr>
          </a:p>
        </p:txBody>
      </p:sp>
    </p:spTree>
    <p:extLst>
      <p:ext uri="{BB962C8B-B14F-4D97-AF65-F5344CB8AC3E}">
        <p14:creationId xmlns:p14="http://schemas.microsoft.com/office/powerpoint/2010/main" val="20394192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screenshot of a social media post&#10;&#10;Description generated with very high confidence">
            <a:extLst>
              <a:ext uri="{FF2B5EF4-FFF2-40B4-BE49-F238E27FC236}">
                <a16:creationId xmlns:a16="http://schemas.microsoft.com/office/drawing/2014/main" id="{5C7ED54B-7446-4E17-9C44-6A8A14B309E5}"/>
              </a:ext>
            </a:extLst>
          </p:cNvPr>
          <p:cNvPicPr>
            <a:picLocks noChangeAspect="1"/>
          </p:cNvPicPr>
          <p:nvPr/>
        </p:nvPicPr>
        <p:blipFill rotWithShape="1">
          <a:blip r:embed="rId2"/>
          <a:srcRect l="34906" t="15284" r="35613" b="10273"/>
          <a:stretch/>
        </p:blipFill>
        <p:spPr>
          <a:xfrm>
            <a:off x="197039" y="112983"/>
            <a:ext cx="4615146" cy="6543006"/>
          </a:xfrm>
          <a:prstGeom prst="rect">
            <a:avLst/>
          </a:prstGeom>
        </p:spPr>
      </p:pic>
      <p:sp>
        <p:nvSpPr>
          <p:cNvPr id="4" name="Rectangle 3"/>
          <p:cNvSpPr/>
          <p:nvPr/>
        </p:nvSpPr>
        <p:spPr>
          <a:xfrm>
            <a:off x="501932" y="242222"/>
            <a:ext cx="2803161" cy="6295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How</a:t>
            </a:r>
          </a:p>
        </p:txBody>
      </p:sp>
      <p:sp>
        <p:nvSpPr>
          <p:cNvPr id="5" name="TextBox 4"/>
          <p:cNvSpPr txBox="1"/>
          <p:nvPr/>
        </p:nvSpPr>
        <p:spPr>
          <a:xfrm>
            <a:off x="4812185" y="242222"/>
            <a:ext cx="7060501" cy="369332"/>
          </a:xfrm>
          <a:prstGeom prst="rect">
            <a:avLst/>
          </a:prstGeom>
          <a:noFill/>
        </p:spPr>
        <p:txBody>
          <a:bodyPr wrap="square" rtlCol="0">
            <a:spAutoFit/>
          </a:bodyPr>
          <a:lstStyle/>
          <a:p>
            <a:r>
              <a:rPr lang="en-GB" dirty="0"/>
              <a:t>Visit the document to explore ideas on formative assessment</a:t>
            </a:r>
          </a:p>
        </p:txBody>
      </p:sp>
      <p:pic>
        <p:nvPicPr>
          <p:cNvPr id="6" name="Picture 5"/>
          <p:cNvPicPr>
            <a:picLocks noChangeAspect="1"/>
          </p:cNvPicPr>
          <p:nvPr/>
        </p:nvPicPr>
        <p:blipFill rotWithShape="1">
          <a:blip r:embed="rId3"/>
          <a:srcRect l="33379" t="34476" r="34271" b="5603"/>
          <a:stretch/>
        </p:blipFill>
        <p:spPr>
          <a:xfrm>
            <a:off x="5305671" y="557015"/>
            <a:ext cx="6073529" cy="6324847"/>
          </a:xfrm>
          <a:prstGeom prst="rect">
            <a:avLst/>
          </a:prstGeom>
        </p:spPr>
      </p:pic>
    </p:spTree>
    <p:extLst>
      <p:ext uri="{BB962C8B-B14F-4D97-AF65-F5344CB8AC3E}">
        <p14:creationId xmlns:p14="http://schemas.microsoft.com/office/powerpoint/2010/main" val="25632684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xclamation mark on a yellow background">
            <a:extLst>
              <a:ext uri="{FF2B5EF4-FFF2-40B4-BE49-F238E27FC236}">
                <a16:creationId xmlns:a16="http://schemas.microsoft.com/office/drawing/2014/main" id="{8B6604C2-B806-49F4-9671-F1F5F1C947E9}"/>
              </a:ext>
            </a:extLst>
          </p:cNvPr>
          <p:cNvPicPr>
            <a:picLocks noChangeAspect="1"/>
          </p:cNvPicPr>
          <p:nvPr/>
        </p:nvPicPr>
        <p:blipFill rotWithShape="1">
          <a:blip r:embed="rId2"/>
          <a:srcRect l="5200"/>
          <a:stretch/>
        </p:blipFill>
        <p:spPr>
          <a:xfrm>
            <a:off x="20" y="10"/>
            <a:ext cx="8668492" cy="6857990"/>
          </a:xfrm>
          <a:prstGeom prst="rect">
            <a:avLst/>
          </a:prstGeom>
        </p:spPr>
      </p:pic>
      <p:sp>
        <p:nvSpPr>
          <p:cNvPr id="10" name="Rectangle 9">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872B06D-A341-4E7E-AFE3-CB49D5DE0111}"/>
              </a:ext>
            </a:extLst>
          </p:cNvPr>
          <p:cNvSpPr txBox="1"/>
          <p:nvPr/>
        </p:nvSpPr>
        <p:spPr>
          <a:xfrm>
            <a:off x="7453086" y="1122363"/>
            <a:ext cx="4418874"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Misconceptions</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13379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on clear background">
            <a:extLst>
              <a:ext uri="{FF2B5EF4-FFF2-40B4-BE49-F238E27FC236}">
                <a16:creationId xmlns:a16="http://schemas.microsoft.com/office/drawing/2014/main" id="{00D8AFCE-13F2-444A-9A13-3E5BB2B918C5}"/>
              </a:ext>
            </a:extLst>
          </p:cNvPr>
          <p:cNvPicPr>
            <a:picLocks noChangeAspect="1"/>
          </p:cNvPicPr>
          <p:nvPr/>
        </p:nvPicPr>
        <p:blipFill rotWithShape="1">
          <a:blip r:embed="rId2"/>
          <a:srcRect l="40474" r="1419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7949576-7719-4514-BC02-72899D7EC5F6}"/>
              </a:ext>
            </a:extLst>
          </p:cNvPr>
          <p:cNvSpPr txBox="1"/>
          <p:nvPr/>
        </p:nvSpPr>
        <p:spPr>
          <a:xfrm>
            <a:off x="5297762" y="2706624"/>
            <a:ext cx="6251110" cy="3483864"/>
          </a:xfrm>
          <a:prstGeom prst="rect">
            <a:avLst/>
          </a:prstGeom>
        </p:spPr>
        <p:txBody>
          <a:bodyPr vert="horz" lIns="91440" tIns="45720" rIns="91440" bIns="45720" rtlCol="0">
            <a:normAutofit/>
          </a:bodyPr>
          <a:lstStyle/>
          <a:p>
            <a:pPr>
              <a:lnSpc>
                <a:spcPct val="90000"/>
              </a:lnSpc>
              <a:spcAft>
                <a:spcPts val="600"/>
              </a:spcAft>
            </a:pPr>
            <a:r>
              <a:rPr lang="en-US" sz="3600" dirty="0"/>
              <a:t>Why do misconceptions arise?</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2794232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DF467D-26AA-4CEA-BF64-5095CD87D716}"/>
              </a:ext>
            </a:extLst>
          </p:cNvPr>
          <p:cNvPicPr>
            <a:picLocks noChangeAspect="1"/>
          </p:cNvPicPr>
          <p:nvPr/>
        </p:nvPicPr>
        <p:blipFill rotWithShape="1">
          <a:blip r:embed="rId2"/>
          <a:srcRect l="43188" r="729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FA60"/>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CD326C53-1D57-492D-9889-240555548584}"/>
              </a:ext>
            </a:extLst>
          </p:cNvPr>
          <p:cNvGraphicFramePr/>
          <p:nvPr>
            <p:extLst>
              <p:ext uri="{D42A27DB-BD31-4B8C-83A1-F6EECF244321}">
                <p14:modId xmlns:p14="http://schemas.microsoft.com/office/powerpoint/2010/main" val="534418362"/>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B9839738-C74C-436D-92A2-6D35DF8BEE07}"/>
              </a:ext>
            </a:extLst>
          </p:cNvPr>
          <p:cNvPicPr>
            <a:picLocks noChangeAspect="1"/>
          </p:cNvPicPr>
          <p:nvPr/>
        </p:nvPicPr>
        <p:blipFill rotWithShape="1">
          <a:blip r:embed="rId8"/>
          <a:srcRect l="3183" t="33879" r="77795" b="15269"/>
          <a:stretch/>
        </p:blipFill>
        <p:spPr>
          <a:xfrm>
            <a:off x="640080" y="1100712"/>
            <a:ext cx="3258737" cy="4897969"/>
          </a:xfrm>
          <a:prstGeom prst="rect">
            <a:avLst/>
          </a:prstGeom>
        </p:spPr>
      </p:pic>
    </p:spTree>
    <p:extLst>
      <p:ext uri="{BB962C8B-B14F-4D97-AF65-F5344CB8AC3E}">
        <p14:creationId xmlns:p14="http://schemas.microsoft.com/office/powerpoint/2010/main" val="4124237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D8AD96A-B44E-40E0-A2FE-F0B2CDB650C4}"/>
              </a:ext>
            </a:extLst>
          </p:cNvPr>
          <p:cNvPicPr>
            <a:picLocks noChangeAspect="1"/>
          </p:cNvPicPr>
          <p:nvPr/>
        </p:nvPicPr>
        <p:blipFill rotWithShape="1">
          <a:blip r:embed="rId3"/>
          <a:srcRect l="32296" r="1753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13" name="TextBox 1">
            <a:extLst>
              <a:ext uri="{FF2B5EF4-FFF2-40B4-BE49-F238E27FC236}">
                <a16:creationId xmlns:a16="http://schemas.microsoft.com/office/drawing/2014/main" id="{BAAC7ACD-C6B4-4F07-AC2A-BE950CE02F8C}"/>
              </a:ext>
            </a:extLst>
          </p:cNvPr>
          <p:cNvGraphicFramePr/>
          <p:nvPr>
            <p:extLst>
              <p:ext uri="{D42A27DB-BD31-4B8C-83A1-F6EECF244321}">
                <p14:modId xmlns:p14="http://schemas.microsoft.com/office/powerpoint/2010/main" val="2064813834"/>
              </p:ext>
            </p:extLst>
          </p:nvPr>
        </p:nvGraphicFramePr>
        <p:xfrm>
          <a:off x="6096000" y="682171"/>
          <a:ext cx="5257798" cy="5494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7849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8">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0">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21535A6F-8DF4-4A1B-8BBB-B215FC10F5E8}"/>
              </a:ext>
            </a:extLst>
          </p:cNvPr>
          <p:cNvSpPr/>
          <p:nvPr/>
        </p:nvSpPr>
        <p:spPr>
          <a:xfrm>
            <a:off x="1202435" y="394472"/>
            <a:ext cx="10450285" cy="4141242"/>
          </a:xfrm>
          <a:prstGeom prst="rect">
            <a:avLst/>
          </a:prstGeom>
        </p:spPr>
        <p:txBody>
          <a:bodyPr vert="horz" lIns="91440" tIns="45720" rIns="91440" bIns="45720" rtlCol="0">
            <a:noAutofit/>
          </a:bodyPr>
          <a:lstStyle/>
          <a:p>
            <a:pPr algn="ctr">
              <a:lnSpc>
                <a:spcPct val="90000"/>
              </a:lnSpc>
              <a:spcAft>
                <a:spcPts val="600"/>
              </a:spcAft>
            </a:pPr>
            <a:r>
              <a:rPr lang="en-US" sz="2800" u="sng" dirty="0"/>
              <a:t>Expose and discuss common misconceptions </a:t>
            </a:r>
          </a:p>
          <a:p>
            <a:pPr indent="-228600">
              <a:lnSpc>
                <a:spcPct val="90000"/>
              </a:lnSpc>
              <a:spcAft>
                <a:spcPts val="600"/>
              </a:spcAft>
              <a:buFont typeface="Arial" panose="020B0604020202020204" pitchFamily="34" charset="0"/>
              <a:buChar char="•"/>
            </a:pPr>
            <a:endParaRPr lang="en-US" sz="2800" u="sng" dirty="0"/>
          </a:p>
          <a:p>
            <a:pPr indent="-228600">
              <a:lnSpc>
                <a:spcPct val="90000"/>
              </a:lnSpc>
              <a:spcAft>
                <a:spcPts val="600"/>
              </a:spcAft>
              <a:buFont typeface="Arial" panose="020B0604020202020204" pitchFamily="34" charset="0"/>
              <a:buChar char="•"/>
            </a:pPr>
            <a:r>
              <a:rPr lang="en-US" sz="2800" dirty="0"/>
              <a:t>A misconception is a reasoned way of thinking which may only </a:t>
            </a:r>
            <a:r>
              <a:rPr lang="en-US" sz="2800" i="1" dirty="0"/>
              <a:t>work in a limited set of circumstances</a:t>
            </a:r>
            <a:r>
              <a:rPr lang="en-US" sz="2800" dirty="0"/>
              <a:t>. A simple example of this is the ‘rule’ of adding a zero to multiply a number by 10, which works for whole numbers but no other types of number.</a:t>
            </a:r>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r>
              <a:rPr lang="en-US" sz="2800" dirty="0"/>
              <a:t>Research has shown that teaching becomes more effective when common mistakes and misconceptions are systematically exposed, challenged and discussed (Tanner and Jones, 2000)</a:t>
            </a:r>
          </a:p>
          <a:p>
            <a:pPr indent="-228600">
              <a:lnSpc>
                <a:spcPct val="90000"/>
              </a:lnSpc>
              <a:spcAft>
                <a:spcPts val="600"/>
              </a:spcAft>
              <a:buFont typeface="Arial" panose="020B0604020202020204" pitchFamily="34" charset="0"/>
              <a:buChar char="•"/>
            </a:pPr>
            <a:endParaRPr lang="en-US" sz="2800" dirty="0"/>
          </a:p>
        </p:txBody>
      </p:sp>
    </p:spTree>
    <p:extLst>
      <p:ext uri="{BB962C8B-B14F-4D97-AF65-F5344CB8AC3E}">
        <p14:creationId xmlns:p14="http://schemas.microsoft.com/office/powerpoint/2010/main" val="820751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6">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8">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F2EC280-CCD7-4C46-9C2B-0AEB39FB72BD}"/>
              </a:ext>
            </a:extLst>
          </p:cNvPr>
          <p:cNvSpPr/>
          <p:nvPr/>
        </p:nvSpPr>
        <p:spPr>
          <a:xfrm>
            <a:off x="1313544" y="127613"/>
            <a:ext cx="10392228" cy="5010444"/>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endParaRPr lang="en-US" sz="1700" dirty="0"/>
          </a:p>
          <a:p>
            <a:pPr algn="ctr">
              <a:lnSpc>
                <a:spcPct val="90000"/>
              </a:lnSpc>
              <a:spcAft>
                <a:spcPts val="600"/>
              </a:spcAft>
            </a:pPr>
            <a:r>
              <a:rPr lang="en-US" sz="3000" u="sng" dirty="0"/>
              <a:t>Expose and discuss common misconceptions </a:t>
            </a:r>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r>
              <a:rPr lang="en-US" sz="3000" dirty="0"/>
              <a:t>Cognitive conflicts occur when the learner </a:t>
            </a:r>
            <a:r>
              <a:rPr lang="en-US" sz="3000" dirty="0" err="1"/>
              <a:t>recognises</a:t>
            </a:r>
            <a:r>
              <a:rPr lang="en-US" sz="3000" dirty="0"/>
              <a:t> inconsistencies between existing beliefs and ideas. Research has shown that such conflicts, when resolved through reflective discussion, lead to more permanent learning than conventional, incremental teaching methods, which seek to avoid learners making mistakes.</a:t>
            </a:r>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endParaRPr lang="en-US" sz="3000" dirty="0"/>
          </a:p>
          <a:p>
            <a:pPr indent="-228600">
              <a:lnSpc>
                <a:spcPct val="90000"/>
              </a:lnSpc>
              <a:spcAft>
                <a:spcPts val="600"/>
              </a:spcAft>
              <a:buFont typeface="Arial" panose="020B0604020202020204" pitchFamily="34" charset="0"/>
              <a:buChar char="•"/>
            </a:pPr>
            <a:r>
              <a:rPr lang="en-US" sz="3000" dirty="0"/>
              <a:t>Deciding to engage with learner misconceptions, rather than merely telling the learner a more appropriate strategy can feel quite challenging for some teachers, as you have no idea what direction the discussion will take, and it may well be outside your comfort zone. </a:t>
            </a:r>
          </a:p>
        </p:txBody>
      </p:sp>
    </p:spTree>
    <p:extLst>
      <p:ext uri="{BB962C8B-B14F-4D97-AF65-F5344CB8AC3E}">
        <p14:creationId xmlns:p14="http://schemas.microsoft.com/office/powerpoint/2010/main" val="359938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600E62A-1454-438F-8A67-277C081A0B3F}"/>
              </a:ext>
            </a:extLst>
          </p:cNvPr>
          <p:cNvSpPr/>
          <p:nvPr/>
        </p:nvSpPr>
        <p:spPr>
          <a:xfrm>
            <a:off x="1422401" y="352584"/>
            <a:ext cx="10268856" cy="3400969"/>
          </a:xfrm>
          <a:prstGeom prst="rect">
            <a:avLst/>
          </a:prstGeom>
        </p:spPr>
        <p:txBody>
          <a:bodyPr vert="horz" lIns="91440" tIns="45720" rIns="91440" bIns="45720" rtlCol="0">
            <a:noAutofit/>
          </a:bodyPr>
          <a:lstStyle/>
          <a:p>
            <a:pPr algn="ctr">
              <a:lnSpc>
                <a:spcPct val="90000"/>
              </a:lnSpc>
              <a:spcAft>
                <a:spcPts val="600"/>
              </a:spcAft>
            </a:pPr>
            <a:r>
              <a:rPr lang="en-US" sz="2800" u="sng" dirty="0"/>
              <a:t>Expose and discuss common misconceptions </a:t>
            </a:r>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r>
              <a:rPr lang="en-US" sz="2800" dirty="0"/>
              <a:t>The research studies have taught us that questions can be juxtaposed in ways that create a tension (sometimes called a ‘cognitive conflict’) that needs resolving. Contradictions arising from conflicting methods or opinions can create an awareness that something needs to be learned.</a:t>
            </a:r>
          </a:p>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pPr>
            <a:r>
              <a:rPr lang="en-US" sz="2800" dirty="0"/>
              <a:t>There are several ways of creating the conditions in which learners can feel able to discuss common mistakes and misconceptions without feeling threatened. Can you think of any?</a:t>
            </a:r>
          </a:p>
        </p:txBody>
      </p:sp>
    </p:spTree>
    <p:extLst>
      <p:ext uri="{BB962C8B-B14F-4D97-AF65-F5344CB8AC3E}">
        <p14:creationId xmlns:p14="http://schemas.microsoft.com/office/powerpoint/2010/main" val="154171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6E72CB9-E31A-4155-91BD-694D9587D696}"/>
              </a:ext>
            </a:extLst>
          </p:cNvPr>
          <p:cNvPicPr>
            <a:picLocks noChangeAspect="1"/>
          </p:cNvPicPr>
          <p:nvPr/>
        </p:nvPicPr>
        <p:blipFill rotWithShape="1">
          <a:blip r:embed="rId3"/>
          <a:srcRect l="26667" t="24204" r="26203" b="15316"/>
          <a:stretch/>
        </p:blipFill>
        <p:spPr>
          <a:xfrm>
            <a:off x="934859" y="0"/>
            <a:ext cx="10059713" cy="6858000"/>
          </a:xfrm>
          <a:prstGeom prst="rect">
            <a:avLst/>
          </a:prstGeom>
        </p:spPr>
      </p:pic>
    </p:spTree>
    <p:extLst>
      <p:ext uri="{BB962C8B-B14F-4D97-AF65-F5344CB8AC3E}">
        <p14:creationId xmlns:p14="http://schemas.microsoft.com/office/powerpoint/2010/main" val="8670785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7287EF8-CB1A-4F30-92FB-B0331123F56C}"/>
              </a:ext>
            </a:extLst>
          </p:cNvPr>
          <p:cNvPicPr>
            <a:picLocks noChangeAspect="1"/>
          </p:cNvPicPr>
          <p:nvPr/>
        </p:nvPicPr>
        <p:blipFill rotWithShape="1">
          <a:blip r:embed="rId3"/>
          <a:srcRect l="30926" t="24555" r="30370" b="9738"/>
          <a:stretch/>
        </p:blipFill>
        <p:spPr>
          <a:xfrm>
            <a:off x="2387600" y="108857"/>
            <a:ext cx="7404182" cy="6693489"/>
          </a:xfrm>
          <a:prstGeom prst="rect">
            <a:avLst/>
          </a:prstGeom>
        </p:spPr>
      </p:pic>
    </p:spTree>
    <p:extLst>
      <p:ext uri="{BB962C8B-B14F-4D97-AF65-F5344CB8AC3E}">
        <p14:creationId xmlns:p14="http://schemas.microsoft.com/office/powerpoint/2010/main" val="701543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5888814-F797-4D86-9210-ACEB2D27D098}"/>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Problems which do not have a solution can also be productive as they allow learners think and reflect on their understanding.</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Imagine you have done a series of questions with pupils on solving simultaneous equations algebraically using substitution or elimination and then ask them to solve</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5 = 6y + 2x</a:t>
            </a:r>
          </a:p>
          <a:p>
            <a:pPr indent="-228600">
              <a:lnSpc>
                <a:spcPct val="90000"/>
              </a:lnSpc>
              <a:spcAft>
                <a:spcPts val="600"/>
              </a:spcAft>
              <a:buFont typeface="Arial" panose="020B0604020202020204" pitchFamily="34" charset="0"/>
              <a:buChar char="•"/>
            </a:pPr>
            <a:r>
              <a:rPr lang="en-US" sz="2000"/>
              <a:t>2 = x + 3y</a:t>
            </a:r>
          </a:p>
          <a:p>
            <a:pPr indent="-228600">
              <a:lnSpc>
                <a:spcPct val="90000"/>
              </a:lnSpc>
              <a:spcAft>
                <a:spcPts val="600"/>
              </a:spcAft>
              <a:buFont typeface="Arial" panose="020B0604020202020204" pitchFamily="34" charset="0"/>
              <a:buChar char="•"/>
            </a:pPr>
            <a:r>
              <a:rPr lang="en-US" sz="2000">
                <a:hlinkClick r:id="rId3"/>
              </a:rPr>
              <a:t>https://www.desmos.com/calculator</a:t>
            </a:r>
            <a:endParaRPr lang="en-US" sz="2000"/>
          </a:p>
        </p:txBody>
      </p:sp>
    </p:spTree>
    <p:extLst>
      <p:ext uri="{BB962C8B-B14F-4D97-AF65-F5344CB8AC3E}">
        <p14:creationId xmlns:p14="http://schemas.microsoft.com/office/powerpoint/2010/main" val="379986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18DE1C78-D62F-4ED5-91D6-6F1D14EC462B}"/>
              </a:ext>
            </a:extLst>
          </p:cNvPr>
          <p:cNvSpPr/>
          <p:nvPr/>
        </p:nvSpPr>
        <p:spPr>
          <a:xfrm>
            <a:off x="642938" y="642938"/>
            <a:ext cx="10904538" cy="4784725"/>
          </a:xfrm>
          <a:prstGeom prst="rect">
            <a:avLst/>
          </a:prstGeom>
        </p:spPr>
        <p:txBody>
          <a:bodyPr wrap="square" anchor="t">
            <a:normAutofit/>
          </a:bodyPr>
          <a:lstStyle/>
          <a:p>
            <a:pPr algn="ctr">
              <a:spcAft>
                <a:spcPts val="600"/>
              </a:spcAft>
            </a:pPr>
            <a:r>
              <a:rPr lang="en-GB" sz="2800" u="sng"/>
              <a:t>Expose and discuss common misconceptions </a:t>
            </a:r>
          </a:p>
          <a:p>
            <a:pPr>
              <a:spcAft>
                <a:spcPts val="600"/>
              </a:spcAft>
            </a:pPr>
            <a:endParaRPr lang="en-GB" sz="2800"/>
          </a:p>
          <a:p>
            <a:pPr>
              <a:spcAft>
                <a:spcPts val="600"/>
              </a:spcAft>
            </a:pPr>
            <a:r>
              <a:rPr lang="en-GB" sz="2800"/>
              <a:t>The research studies have taught us that questions can be juxtaposed in ways that create a tension (sometimes called a ‘cognitive conflict’) that needs resolving. Contradictions arising from conflicting methods or opinions can create an awareness that something needs to be learned.</a:t>
            </a:r>
          </a:p>
          <a:p>
            <a:pPr>
              <a:spcAft>
                <a:spcPts val="600"/>
              </a:spcAft>
            </a:pPr>
            <a:endParaRPr lang="en-GB" sz="2800"/>
          </a:p>
          <a:p>
            <a:pPr>
              <a:spcAft>
                <a:spcPts val="600"/>
              </a:spcAft>
            </a:pPr>
            <a:r>
              <a:rPr lang="en-GB" sz="2800"/>
              <a:t>There are several ways of creating the conditions in which learners can feel able to discuss common mistakes and misconceptions without feeling threatened. Can you think of any?</a:t>
            </a:r>
          </a:p>
        </p:txBody>
      </p:sp>
      <p:sp>
        <p:nvSpPr>
          <p:cNvPr id="3" name="TextBox 2">
            <a:extLst>
              <a:ext uri="{FF2B5EF4-FFF2-40B4-BE49-F238E27FC236}">
                <a16:creationId xmlns:a16="http://schemas.microsoft.com/office/drawing/2014/main" id="{AB842F33-AD37-4CF0-AEF3-067F05EFC569}"/>
              </a:ext>
            </a:extLst>
          </p:cNvPr>
          <p:cNvSpPr txBox="1"/>
          <p:nvPr/>
        </p:nvSpPr>
        <p:spPr>
          <a:xfrm>
            <a:off x="642938" y="5495925"/>
            <a:ext cx="10904538" cy="717550"/>
          </a:xfrm>
          <a:prstGeom prst="rect">
            <a:avLst/>
          </a:prstGeom>
          <a:noFill/>
        </p:spPr>
        <p:txBody>
          <a:bodyPr wrap="square" rtlCol="0" anchor="t">
            <a:normAutofit/>
          </a:bodyPr>
          <a:lstStyle/>
          <a:p>
            <a:pPr>
              <a:spcAft>
                <a:spcPts val="600"/>
              </a:spcAft>
            </a:pPr>
            <a:r>
              <a:rPr lang="en-GB" sz="2800">
                <a:hlinkClick r:id="rId3"/>
              </a:rPr>
              <a:t>Classic mistakes </a:t>
            </a:r>
            <a:r>
              <a:rPr lang="en-GB" sz="2800"/>
              <a:t>                 </a:t>
            </a:r>
            <a:r>
              <a:rPr lang="en-GB" sz="2800">
                <a:hlinkClick r:id="rId3"/>
              </a:rPr>
              <a:t>https://classicmistake.nhost.uk/pdfs/cmallc.pdf</a:t>
            </a:r>
            <a:endParaRPr lang="en-GB" sz="2800"/>
          </a:p>
        </p:txBody>
      </p:sp>
    </p:spTree>
    <p:extLst>
      <p:ext uri="{BB962C8B-B14F-4D97-AF65-F5344CB8AC3E}">
        <p14:creationId xmlns:p14="http://schemas.microsoft.com/office/powerpoint/2010/main" val="49536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2550130F-4917-4A62-99E9-297523317501}"/>
              </a:ext>
            </a:extLst>
          </p:cNvPr>
          <p:cNvSpPr/>
          <p:nvPr/>
        </p:nvSpPr>
        <p:spPr>
          <a:xfrm>
            <a:off x="229675" y="1597432"/>
            <a:ext cx="11732645" cy="4891314"/>
          </a:xfrm>
          <a:prstGeom prst="rect">
            <a:avLst/>
          </a:prstGeom>
        </p:spPr>
        <p:txBody>
          <a:bodyPr vert="horz" lIns="91440" tIns="45720" rIns="91440" bIns="45720" rtlCol="0" anchor="ctr">
            <a:normAutofit/>
          </a:bodyPr>
          <a:lstStyle/>
          <a:p>
            <a:pPr>
              <a:lnSpc>
                <a:spcPct val="90000"/>
              </a:lnSpc>
              <a:spcAft>
                <a:spcPts val="600"/>
              </a:spcAft>
            </a:pPr>
            <a:r>
              <a:rPr lang="en-US" sz="2000" dirty="0"/>
              <a:t>Two ways </a:t>
            </a:r>
          </a:p>
          <a:p>
            <a:pPr indent="-228600">
              <a:lnSpc>
                <a:spcPct val="90000"/>
              </a:lnSpc>
              <a:spcAft>
                <a:spcPts val="600"/>
              </a:spcAft>
              <a:buFont typeface="Arial" panose="020B0604020202020204" pitchFamily="34" charset="0"/>
              <a:buChar char="•"/>
            </a:pPr>
            <a:endParaRPr lang="en-US" sz="2000" dirty="0"/>
          </a:p>
          <a:p>
            <a:pPr marL="342900" indent="-228600">
              <a:lnSpc>
                <a:spcPct val="90000"/>
              </a:lnSpc>
              <a:spcAft>
                <a:spcPts val="600"/>
              </a:spcAft>
              <a:buFont typeface="Arial" panose="020B0604020202020204" pitchFamily="34" charset="0"/>
              <a:buChar char="•"/>
            </a:pPr>
            <a:r>
              <a:rPr lang="en-US" sz="2000" dirty="0"/>
              <a:t>Ask learners to solve a problem in pairs. Collect in some examples of different responses and write these on the board anonymously. Add a few extra ones that illustrate other interesting discussion points that you have already prepared. Then ask learners to discuss and debate these responses.  </a:t>
            </a:r>
          </a:p>
          <a:p>
            <a:pPr marL="342900" indent="-228600">
              <a:lnSpc>
                <a:spcPct val="90000"/>
              </a:lnSpc>
              <a:spcAft>
                <a:spcPts val="600"/>
              </a:spcAft>
              <a:buFont typeface="Arial" panose="020B0604020202020204" pitchFamily="34" charset="0"/>
              <a:buChar char="•"/>
            </a:pPr>
            <a:r>
              <a:rPr lang="en-US" sz="2000" dirty="0"/>
              <a:t>Give learners a completed past examination paper to mark. This should illustrate interesting and significant errors that show underlying misconceptions. It is often good to include responses that the learners themselves have made, but rewritten so that they become anonymous. Learners usually seem to enjoy the role shift when they are asked to become examiners. Encourage them to write comments indicating the source of the error and helpful advice to the ‘candidate’.</a:t>
            </a:r>
          </a:p>
        </p:txBody>
      </p:sp>
    </p:spTree>
    <p:extLst>
      <p:ext uri="{BB962C8B-B14F-4D97-AF65-F5344CB8AC3E}">
        <p14:creationId xmlns:p14="http://schemas.microsoft.com/office/powerpoint/2010/main" val="1249607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B6557-B787-4326-8050-F4EDFE9F13EA}"/>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Table discussions</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2"/>
          <a:srcRect l="8572" r="8" b="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graphicFrame>
        <p:nvGraphicFramePr>
          <p:cNvPr id="3" name="Table 4">
            <a:extLst>
              <a:ext uri="{FF2B5EF4-FFF2-40B4-BE49-F238E27FC236}">
                <a16:creationId xmlns:a16="http://schemas.microsoft.com/office/drawing/2014/main" id="{6687F173-6143-4118-8E1C-052A5B6C178B}"/>
              </a:ext>
            </a:extLst>
          </p:cNvPr>
          <p:cNvGraphicFramePr>
            <a:graphicFrameLocks noGrp="1"/>
          </p:cNvGraphicFramePr>
          <p:nvPr>
            <p:extLst>
              <p:ext uri="{D42A27DB-BD31-4B8C-83A1-F6EECF244321}">
                <p14:modId xmlns:p14="http://schemas.microsoft.com/office/powerpoint/2010/main" val="4269036884"/>
              </p:ext>
            </p:extLst>
          </p:nvPr>
        </p:nvGraphicFramePr>
        <p:xfrm>
          <a:off x="1979930" y="5627751"/>
          <a:ext cx="8168640" cy="1112520"/>
        </p:xfrm>
        <a:graphic>
          <a:graphicData uri="http://schemas.openxmlformats.org/drawingml/2006/table">
            <a:tbl>
              <a:tblPr firstRow="1" bandRow="1">
                <a:tableStyleId>{073A0DAA-6AF3-43AB-8588-CEC1D06C72B9}</a:tableStyleId>
              </a:tblPr>
              <a:tblGrid>
                <a:gridCol w="1021080">
                  <a:extLst>
                    <a:ext uri="{9D8B030D-6E8A-4147-A177-3AD203B41FA5}">
                      <a16:colId xmlns:a16="http://schemas.microsoft.com/office/drawing/2014/main" val="550960736"/>
                    </a:ext>
                  </a:extLst>
                </a:gridCol>
                <a:gridCol w="1021080">
                  <a:extLst>
                    <a:ext uri="{9D8B030D-6E8A-4147-A177-3AD203B41FA5}">
                      <a16:colId xmlns:a16="http://schemas.microsoft.com/office/drawing/2014/main" val="2099740427"/>
                    </a:ext>
                  </a:extLst>
                </a:gridCol>
                <a:gridCol w="1021080">
                  <a:extLst>
                    <a:ext uri="{9D8B030D-6E8A-4147-A177-3AD203B41FA5}">
                      <a16:colId xmlns:a16="http://schemas.microsoft.com/office/drawing/2014/main" val="366542862"/>
                    </a:ext>
                  </a:extLst>
                </a:gridCol>
                <a:gridCol w="1021080">
                  <a:extLst>
                    <a:ext uri="{9D8B030D-6E8A-4147-A177-3AD203B41FA5}">
                      <a16:colId xmlns:a16="http://schemas.microsoft.com/office/drawing/2014/main" val="1296904413"/>
                    </a:ext>
                  </a:extLst>
                </a:gridCol>
                <a:gridCol w="1021080">
                  <a:extLst>
                    <a:ext uri="{9D8B030D-6E8A-4147-A177-3AD203B41FA5}">
                      <a16:colId xmlns:a16="http://schemas.microsoft.com/office/drawing/2014/main" val="1966564168"/>
                    </a:ext>
                  </a:extLst>
                </a:gridCol>
                <a:gridCol w="1021080">
                  <a:extLst>
                    <a:ext uri="{9D8B030D-6E8A-4147-A177-3AD203B41FA5}">
                      <a16:colId xmlns:a16="http://schemas.microsoft.com/office/drawing/2014/main" val="2356661928"/>
                    </a:ext>
                  </a:extLst>
                </a:gridCol>
                <a:gridCol w="1021080">
                  <a:extLst>
                    <a:ext uri="{9D8B030D-6E8A-4147-A177-3AD203B41FA5}">
                      <a16:colId xmlns:a16="http://schemas.microsoft.com/office/drawing/2014/main" val="601581808"/>
                    </a:ext>
                  </a:extLst>
                </a:gridCol>
                <a:gridCol w="1021080">
                  <a:extLst>
                    <a:ext uri="{9D8B030D-6E8A-4147-A177-3AD203B41FA5}">
                      <a16:colId xmlns:a16="http://schemas.microsoft.com/office/drawing/2014/main" val="713534580"/>
                    </a:ext>
                  </a:extLst>
                </a:gridCol>
              </a:tblGrid>
              <a:tr h="370840">
                <a:tc>
                  <a:txBody>
                    <a:bodyPr/>
                    <a:lstStyle/>
                    <a:p>
                      <a:r>
                        <a:rPr lang="en-GB" dirty="0"/>
                        <a:t>Table</a:t>
                      </a:r>
                    </a:p>
                  </a:txBody>
                  <a:tcPr/>
                </a:tc>
                <a:tc gridSpan="7">
                  <a:txBody>
                    <a:bodyPr/>
                    <a:lstStyle/>
                    <a:p>
                      <a:r>
                        <a:rPr lang="en-GB" dirty="0"/>
                        <a:t>Members (1st person starts meeting)</a:t>
                      </a:r>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312173355"/>
                  </a:ext>
                </a:extLst>
              </a:tr>
              <a:tr h="370840">
                <a:tc>
                  <a:txBody>
                    <a:bodyPr/>
                    <a:lstStyle/>
                    <a:p>
                      <a:r>
                        <a:rPr lang="en-GB" dirty="0"/>
                        <a:t>1</a:t>
                      </a:r>
                    </a:p>
                  </a:txBody>
                  <a:tcPr/>
                </a:tc>
                <a:tc>
                  <a:txBody>
                    <a:bodyPr/>
                    <a:lstStyle/>
                    <a:p>
                      <a:r>
                        <a:rPr lang="en-GB" dirty="0"/>
                        <a:t>Sam</a:t>
                      </a:r>
                    </a:p>
                  </a:txBody>
                  <a:tcPr/>
                </a:tc>
                <a:tc>
                  <a:txBody>
                    <a:bodyPr/>
                    <a:lstStyle/>
                    <a:p>
                      <a:r>
                        <a:rPr lang="en-GB" dirty="0"/>
                        <a:t>Glyn</a:t>
                      </a:r>
                    </a:p>
                  </a:txBody>
                  <a:tcPr/>
                </a:tc>
                <a:tc>
                  <a:txBody>
                    <a:bodyPr/>
                    <a:lstStyle/>
                    <a:p>
                      <a:r>
                        <a:rPr lang="en-GB" dirty="0"/>
                        <a:t>Hannah</a:t>
                      </a:r>
                    </a:p>
                  </a:txBody>
                  <a:tcPr/>
                </a:tc>
                <a:tc>
                  <a:txBody>
                    <a:bodyPr/>
                    <a:lstStyle/>
                    <a:p>
                      <a:r>
                        <a:rPr lang="en-GB" dirty="0"/>
                        <a:t>Alex</a:t>
                      </a:r>
                    </a:p>
                  </a:txBody>
                  <a:tcPr/>
                </a:tc>
                <a:tc>
                  <a:txBody>
                    <a:bodyPr/>
                    <a:lstStyle/>
                    <a:p>
                      <a:r>
                        <a:rPr lang="en-GB" dirty="0"/>
                        <a:t>Sal</a:t>
                      </a:r>
                    </a:p>
                  </a:txBody>
                  <a:tcPr/>
                </a:tc>
                <a:tc>
                  <a:txBody>
                    <a:bodyPr/>
                    <a:lstStyle/>
                    <a:p>
                      <a:r>
                        <a:rPr lang="en-GB" dirty="0"/>
                        <a:t>Becca</a:t>
                      </a:r>
                    </a:p>
                  </a:txBody>
                  <a:tcPr/>
                </a:tc>
                <a:tc>
                  <a:txBody>
                    <a:bodyPr/>
                    <a:lstStyle/>
                    <a:p>
                      <a:r>
                        <a:rPr lang="en-GB" dirty="0"/>
                        <a:t>Phillipa</a:t>
                      </a:r>
                    </a:p>
                  </a:txBody>
                  <a:tcPr/>
                </a:tc>
                <a:extLst>
                  <a:ext uri="{0D108BD9-81ED-4DB2-BD59-A6C34878D82A}">
                    <a16:rowId xmlns:a16="http://schemas.microsoft.com/office/drawing/2014/main" val="1518747572"/>
                  </a:ext>
                </a:extLst>
              </a:tr>
              <a:tr h="370840">
                <a:tc>
                  <a:txBody>
                    <a:bodyPr/>
                    <a:lstStyle/>
                    <a:p>
                      <a:pPr lvl="0">
                        <a:buNone/>
                      </a:pPr>
                      <a:r>
                        <a:rPr lang="en-GB" dirty="0"/>
                        <a:t>2</a:t>
                      </a:r>
                    </a:p>
                  </a:txBody>
                  <a:tcPr/>
                </a:tc>
                <a:tc>
                  <a:txBody>
                    <a:bodyPr/>
                    <a:lstStyle/>
                    <a:p>
                      <a:r>
                        <a:rPr lang="en-GB" dirty="0"/>
                        <a:t>Olivia</a:t>
                      </a:r>
                    </a:p>
                  </a:txBody>
                  <a:tcPr/>
                </a:tc>
                <a:tc>
                  <a:txBody>
                    <a:bodyPr/>
                    <a:lstStyle/>
                    <a:p>
                      <a:r>
                        <a:rPr lang="en-GB" dirty="0"/>
                        <a:t>Rhun</a:t>
                      </a:r>
                    </a:p>
                  </a:txBody>
                  <a:tcPr/>
                </a:tc>
                <a:tc>
                  <a:txBody>
                    <a:bodyPr/>
                    <a:lstStyle/>
                    <a:p>
                      <a:r>
                        <a:rPr lang="en-GB" dirty="0"/>
                        <a:t>Bron</a:t>
                      </a:r>
                    </a:p>
                  </a:txBody>
                  <a:tcPr/>
                </a:tc>
                <a:tc>
                  <a:txBody>
                    <a:bodyPr/>
                    <a:lstStyle/>
                    <a:p>
                      <a:r>
                        <a:rPr lang="en-GB" dirty="0"/>
                        <a:t>James</a:t>
                      </a:r>
                    </a:p>
                  </a:txBody>
                  <a:tcPr/>
                </a:tc>
                <a:tc>
                  <a:txBody>
                    <a:bodyPr/>
                    <a:lstStyle/>
                    <a:p>
                      <a:r>
                        <a:rPr lang="en-GB" dirty="0"/>
                        <a:t>Emilio</a:t>
                      </a:r>
                    </a:p>
                  </a:txBody>
                  <a:tcPr/>
                </a:tc>
                <a:tc>
                  <a:txBody>
                    <a:bodyPr/>
                    <a:lstStyle/>
                    <a:p>
                      <a:r>
                        <a:rPr lang="en-GB" dirty="0"/>
                        <a:t>Ella</a:t>
                      </a:r>
                    </a:p>
                  </a:txBody>
                  <a:tcPr/>
                </a:tc>
                <a:tc>
                  <a:txBody>
                    <a:bodyPr/>
                    <a:lstStyle/>
                    <a:p>
                      <a:endParaRPr lang="en-GB"/>
                    </a:p>
                  </a:txBody>
                  <a:tcPr/>
                </a:tc>
                <a:extLst>
                  <a:ext uri="{0D108BD9-81ED-4DB2-BD59-A6C34878D82A}">
                    <a16:rowId xmlns:a16="http://schemas.microsoft.com/office/drawing/2014/main" val="861729628"/>
                  </a:ext>
                </a:extLst>
              </a:tr>
            </a:tbl>
          </a:graphicData>
        </a:graphic>
      </p:graphicFrame>
      <p:sp>
        <p:nvSpPr>
          <p:cNvPr id="5" name="TextBox 4">
            <a:extLst>
              <a:ext uri="{FF2B5EF4-FFF2-40B4-BE49-F238E27FC236}">
                <a16:creationId xmlns:a16="http://schemas.microsoft.com/office/drawing/2014/main" id="{F36D0BAF-8491-4DB8-913D-27299F72A6BC}"/>
              </a:ext>
            </a:extLst>
          </p:cNvPr>
          <p:cNvSpPr txBox="1"/>
          <p:nvPr/>
        </p:nvSpPr>
        <p:spPr>
          <a:xfrm>
            <a:off x="8248650" y="66040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Open the document entitled 'Misconceptions' in the Files area/Day 6 folder to collate your ideas</a:t>
            </a:r>
          </a:p>
        </p:txBody>
      </p:sp>
    </p:spTree>
    <p:extLst>
      <p:ext uri="{BB962C8B-B14F-4D97-AF65-F5344CB8AC3E}">
        <p14:creationId xmlns:p14="http://schemas.microsoft.com/office/powerpoint/2010/main" val="23774689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71F138-78C4-4F63-9AFA-923A19422514}"/>
              </a:ext>
            </a:extLst>
          </p:cNvPr>
          <p:cNvPicPr>
            <a:picLocks noChangeAspect="1"/>
          </p:cNvPicPr>
          <p:nvPr/>
        </p:nvPicPr>
        <p:blipFill rotWithShape="1">
          <a:blip r:embed="rId2"/>
          <a:srcRect t="7865" b="7865"/>
          <a:stretch/>
        </p:blipFill>
        <p:spPr>
          <a:xfrm>
            <a:off x="20" y="11"/>
            <a:ext cx="12191980" cy="6857989"/>
          </a:xfrm>
          <a:prstGeom prst="rect">
            <a:avLst/>
          </a:prstGeom>
        </p:spPr>
      </p:pic>
      <p:sp>
        <p:nvSpPr>
          <p:cNvPr id="3" name="TextBox 2"/>
          <p:cNvSpPr txBox="1"/>
          <p:nvPr/>
        </p:nvSpPr>
        <p:spPr>
          <a:xfrm>
            <a:off x="6017342" y="1917289"/>
            <a:ext cx="5102942" cy="1815882"/>
          </a:xfrm>
          <a:prstGeom prst="rect">
            <a:avLst/>
          </a:prstGeom>
          <a:noFill/>
        </p:spPr>
        <p:txBody>
          <a:bodyPr wrap="square" rtlCol="0">
            <a:spAutoFit/>
          </a:bodyPr>
          <a:lstStyle/>
          <a:p>
            <a:pPr marL="285750" indent="-285750">
              <a:buFont typeface="Arial" panose="020B0604020202020204" pitchFamily="34" charset="0"/>
              <a:buChar char="•"/>
            </a:pPr>
            <a:r>
              <a:rPr lang="en-US" sz="2800" dirty="0">
                <a:solidFill>
                  <a:srgbClr val="7030A0"/>
                </a:solidFill>
              </a:rPr>
              <a:t>Differentiation</a:t>
            </a:r>
          </a:p>
          <a:p>
            <a:pPr marL="285750" indent="-285750">
              <a:buFont typeface="Arial" panose="020B0604020202020204" pitchFamily="34" charset="0"/>
              <a:buChar char="•"/>
            </a:pPr>
            <a:r>
              <a:rPr lang="en-US" sz="2800" dirty="0">
                <a:solidFill>
                  <a:srgbClr val="7030A0"/>
                </a:solidFill>
              </a:rPr>
              <a:t>Lesson planning</a:t>
            </a:r>
          </a:p>
          <a:p>
            <a:pPr marL="285750" indent="-285750">
              <a:buFont typeface="Arial" panose="020B0604020202020204" pitchFamily="34" charset="0"/>
              <a:buChar char="•"/>
            </a:pPr>
            <a:r>
              <a:rPr lang="en-US" sz="2800" dirty="0" err="1">
                <a:solidFill>
                  <a:srgbClr val="7030A0"/>
                </a:solidFill>
              </a:rPr>
              <a:t>Maths</a:t>
            </a:r>
            <a:r>
              <a:rPr lang="en-US" sz="2800" dirty="0">
                <a:solidFill>
                  <a:srgbClr val="7030A0"/>
                </a:solidFill>
              </a:rPr>
              <a:t> topics </a:t>
            </a:r>
            <a:endParaRPr lang="en-GB" sz="2800" dirty="0"/>
          </a:p>
          <a:p>
            <a:pPr marL="285750" indent="-285750">
              <a:buFont typeface="Arial" panose="020B0604020202020204" pitchFamily="34" charset="0"/>
              <a:buChar char="•"/>
            </a:pPr>
            <a:r>
              <a:rPr lang="en-GB" sz="2800" dirty="0">
                <a:solidFill>
                  <a:srgbClr val="7030A0"/>
                </a:solidFill>
              </a:rPr>
              <a:t>What makes a good lesson?</a:t>
            </a:r>
            <a:endParaRPr lang="en-US" sz="2800" dirty="0">
              <a:solidFill>
                <a:srgbClr val="7030A0"/>
              </a:solidFill>
            </a:endParaRPr>
          </a:p>
        </p:txBody>
      </p:sp>
    </p:spTree>
    <p:extLst>
      <p:ext uri="{BB962C8B-B14F-4D97-AF65-F5344CB8AC3E}">
        <p14:creationId xmlns:p14="http://schemas.microsoft.com/office/powerpoint/2010/main" val="27950765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4615" t="20849" r="35804" b="6203"/>
          <a:stretch/>
        </p:blipFill>
        <p:spPr>
          <a:xfrm>
            <a:off x="791570" y="682388"/>
            <a:ext cx="3848669" cy="5336275"/>
          </a:xfrm>
          <a:prstGeom prst="rect">
            <a:avLst/>
          </a:prstGeom>
        </p:spPr>
      </p:pic>
      <p:sp>
        <p:nvSpPr>
          <p:cNvPr id="3" name="TextBox 2"/>
          <p:cNvSpPr txBox="1"/>
          <p:nvPr/>
        </p:nvSpPr>
        <p:spPr>
          <a:xfrm>
            <a:off x="5008728" y="682388"/>
            <a:ext cx="6760191" cy="1754326"/>
          </a:xfrm>
          <a:prstGeom prst="rect">
            <a:avLst/>
          </a:prstGeom>
          <a:noFill/>
        </p:spPr>
        <p:txBody>
          <a:bodyPr wrap="square" rtlCol="0">
            <a:spAutoFit/>
          </a:bodyPr>
          <a:lstStyle/>
          <a:p>
            <a:r>
              <a:rPr lang="en-GB" dirty="0"/>
              <a:t>Following a </a:t>
            </a:r>
            <a:r>
              <a:rPr lang="en-GB" b="1" dirty="0"/>
              <a:t>familiar teaching sequence is the first step towards effective differentiation. </a:t>
            </a:r>
            <a:r>
              <a:rPr lang="en-GB" dirty="0"/>
              <a:t>Bromley suggests:</a:t>
            </a:r>
          </a:p>
          <a:p>
            <a:pPr marL="342900" indent="-342900">
              <a:buAutoNum type="arabicPeriod"/>
            </a:pPr>
            <a:r>
              <a:rPr lang="en-GB" dirty="0"/>
              <a:t>Telling. </a:t>
            </a:r>
          </a:p>
          <a:p>
            <a:pPr marL="342900" indent="-342900">
              <a:buAutoNum type="arabicPeriod"/>
            </a:pPr>
            <a:r>
              <a:rPr lang="en-GB" dirty="0"/>
              <a:t>Showing. </a:t>
            </a:r>
          </a:p>
          <a:p>
            <a:pPr marL="342900" indent="-342900">
              <a:buAutoNum type="arabicPeriod"/>
            </a:pPr>
            <a:r>
              <a:rPr lang="en-GB" dirty="0"/>
              <a:t>Doing. </a:t>
            </a:r>
          </a:p>
          <a:p>
            <a:pPr marL="342900" indent="-342900">
              <a:buAutoNum type="arabicPeriod"/>
            </a:pPr>
            <a:r>
              <a:rPr lang="en-GB" dirty="0"/>
              <a:t>Practising.</a:t>
            </a:r>
          </a:p>
        </p:txBody>
      </p:sp>
      <p:sp>
        <p:nvSpPr>
          <p:cNvPr id="4" name="Rectangle 3"/>
          <p:cNvSpPr/>
          <p:nvPr/>
        </p:nvSpPr>
        <p:spPr>
          <a:xfrm>
            <a:off x="791570" y="208496"/>
            <a:ext cx="4669740" cy="369332"/>
          </a:xfrm>
          <a:prstGeom prst="rect">
            <a:avLst/>
          </a:prstGeom>
        </p:spPr>
        <p:txBody>
          <a:bodyPr wrap="none">
            <a:spAutoFit/>
          </a:bodyPr>
          <a:lstStyle/>
          <a:p>
            <a:r>
              <a:rPr lang="en-GB" dirty="0">
                <a:hlinkClick r:id="rId3"/>
              </a:rPr>
              <a:t>https://padlet.com/jessrobs1974/fi3qoub46g9a</a:t>
            </a:r>
            <a:endParaRPr lang="en-GB" dirty="0"/>
          </a:p>
        </p:txBody>
      </p:sp>
      <p:sp>
        <p:nvSpPr>
          <p:cNvPr id="5" name="TextBox 4"/>
          <p:cNvSpPr txBox="1"/>
          <p:nvPr/>
        </p:nvSpPr>
        <p:spPr>
          <a:xfrm>
            <a:off x="5176684" y="2964426"/>
            <a:ext cx="6459793" cy="923330"/>
          </a:xfrm>
          <a:prstGeom prst="rect">
            <a:avLst/>
          </a:prstGeom>
          <a:noFill/>
        </p:spPr>
        <p:txBody>
          <a:bodyPr wrap="square" rtlCol="0">
            <a:spAutoFit/>
          </a:bodyPr>
          <a:lstStyle/>
          <a:p>
            <a:r>
              <a:rPr lang="en-GB" dirty="0"/>
              <a:t>For other articles visit</a:t>
            </a:r>
          </a:p>
          <a:p>
            <a:r>
              <a:rPr lang="en-GB" dirty="0">
                <a:hlinkClick r:id="rId4"/>
              </a:rPr>
              <a:t>www.sec-ed.co.uk</a:t>
            </a:r>
            <a:endParaRPr lang="en-GB" dirty="0"/>
          </a:p>
          <a:p>
            <a:endParaRPr lang="en-GB" dirty="0"/>
          </a:p>
        </p:txBody>
      </p:sp>
    </p:spTree>
    <p:extLst>
      <p:ext uri="{BB962C8B-B14F-4D97-AF65-F5344CB8AC3E}">
        <p14:creationId xmlns:p14="http://schemas.microsoft.com/office/powerpoint/2010/main" val="4719353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406018" y="3255708"/>
            <a:ext cx="5308980" cy="3289110"/>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 </a:t>
            </a:r>
            <a:r>
              <a:rPr lang="en-GB" b="1" dirty="0">
                <a:solidFill>
                  <a:schemeClr val="tx1"/>
                </a:solidFill>
              </a:rPr>
              <a:t>Showing……</a:t>
            </a:r>
            <a:r>
              <a:rPr lang="en-GB" dirty="0">
                <a:solidFill>
                  <a:schemeClr val="tx1"/>
                </a:solidFill>
              </a:rPr>
              <a:t> is the effective and plentiful use of models – exemplars of both good and bad work, as well as exemplars from a range of different contexts </a:t>
            </a:r>
            <a:r>
              <a:rPr lang="en-GB" b="1" dirty="0">
                <a:solidFill>
                  <a:schemeClr val="tx1"/>
                </a:solidFill>
              </a:rPr>
              <a:t>– </a:t>
            </a:r>
            <a:r>
              <a:rPr lang="en-GB" b="1" dirty="0"/>
              <a:t>How can this be achieved in a maths classroom?</a:t>
            </a:r>
          </a:p>
        </p:txBody>
      </p:sp>
      <p:sp>
        <p:nvSpPr>
          <p:cNvPr id="5" name="Cloud Callout 4"/>
          <p:cNvSpPr/>
          <p:nvPr/>
        </p:nvSpPr>
        <p:spPr>
          <a:xfrm>
            <a:off x="546496" y="168741"/>
            <a:ext cx="5035438" cy="3086967"/>
          </a:xfrm>
          <a:prstGeom prst="cloudCallout">
            <a:avLst>
              <a:gd name="adj1" fmla="val -48750"/>
              <a:gd name="adj2" fmla="val 594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 </a:t>
            </a:r>
            <a:r>
              <a:rPr lang="en-GB" b="1" dirty="0">
                <a:solidFill>
                  <a:schemeClr val="tx1"/>
                </a:solidFill>
              </a:rPr>
              <a:t>Telling… …</a:t>
            </a:r>
            <a:r>
              <a:rPr lang="en-GB" dirty="0">
                <a:solidFill>
                  <a:schemeClr val="tx1"/>
                </a:solidFill>
              </a:rPr>
              <a:t>is the most effective, expedient way for pupils to acquire new information.  </a:t>
            </a:r>
            <a:r>
              <a:rPr lang="en-GB" b="1" dirty="0"/>
              <a:t>What do effective teachers need to consider at this stage?</a:t>
            </a:r>
          </a:p>
        </p:txBody>
      </p:sp>
      <p:sp>
        <p:nvSpPr>
          <p:cNvPr id="6" name="Cloud Callout 5"/>
          <p:cNvSpPr/>
          <p:nvPr/>
        </p:nvSpPr>
        <p:spPr>
          <a:xfrm>
            <a:off x="5993640" y="-15925"/>
            <a:ext cx="5757082" cy="3338734"/>
          </a:xfrm>
          <a:prstGeom prst="cloudCallout">
            <a:avLst>
              <a:gd name="adj1" fmla="val -43445"/>
              <a:gd name="adj2" fmla="val 57595"/>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3. </a:t>
            </a:r>
            <a:r>
              <a:rPr lang="en-GB" b="1" dirty="0">
                <a:solidFill>
                  <a:schemeClr val="tx1"/>
                </a:solidFill>
              </a:rPr>
              <a:t>Doing… … </a:t>
            </a:r>
            <a:r>
              <a:rPr lang="en-GB" dirty="0">
                <a:solidFill>
                  <a:schemeClr val="tx1"/>
                </a:solidFill>
              </a:rPr>
              <a:t>works well because by engaging in co-construction the teacher engages pupils’ thought processes and helps them by questioning their decisions and by prompting further decision-making</a:t>
            </a:r>
            <a:r>
              <a:rPr lang="en-GB" b="1" dirty="0">
                <a:solidFill>
                  <a:schemeClr val="tx1"/>
                </a:solidFill>
              </a:rPr>
              <a:t>. </a:t>
            </a:r>
            <a:r>
              <a:rPr lang="en-GB" b="1" dirty="0"/>
              <a:t>What type of questions would the teacher be asking?</a:t>
            </a:r>
          </a:p>
        </p:txBody>
      </p:sp>
      <p:sp>
        <p:nvSpPr>
          <p:cNvPr id="7" name="Cloud Callout 6"/>
          <p:cNvSpPr/>
          <p:nvPr/>
        </p:nvSpPr>
        <p:spPr>
          <a:xfrm>
            <a:off x="6550924" y="3322809"/>
            <a:ext cx="5641076" cy="3154909"/>
          </a:xfrm>
          <a:prstGeom prst="cloudCallout">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4. </a:t>
            </a:r>
            <a:r>
              <a:rPr lang="en-GB" b="1" dirty="0">
                <a:solidFill>
                  <a:schemeClr val="tx1"/>
                </a:solidFill>
              </a:rPr>
              <a:t>Practising… … </a:t>
            </a:r>
            <a:r>
              <a:rPr lang="en-GB" dirty="0">
                <a:solidFill>
                  <a:schemeClr val="tx1"/>
                </a:solidFill>
              </a:rPr>
              <a:t>is the opportunity for pupils to complete work independently. Independent practice enables pupils to demonstrate their own understanding. </a:t>
            </a:r>
            <a:r>
              <a:rPr lang="en-GB" b="1" dirty="0"/>
              <a:t>What would you see effective teachers doing during this stage?</a:t>
            </a:r>
          </a:p>
        </p:txBody>
      </p:sp>
    </p:spTree>
    <p:extLst>
      <p:ext uri="{BB962C8B-B14F-4D97-AF65-F5344CB8AC3E}">
        <p14:creationId xmlns:p14="http://schemas.microsoft.com/office/powerpoint/2010/main" val="5628094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8339" y="1336109"/>
            <a:ext cx="5227665" cy="392075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See the source image"/>
          <p:cNvPicPr>
            <a:picLocks noChangeAspect="1" noChangeArrowheads="1"/>
          </p:cNvPicPr>
          <p:nvPr/>
        </p:nvPicPr>
        <p:blipFill>
          <a:blip r:embed="rId3" cstate="print">
            <a:extLst>
              <a:ext uri="{BEBA8EAE-BF5A-486C-A8C5-ECC9F3942E4B}">
                <a14:imgProps xmlns:a14="http://schemas.microsoft.com/office/drawing/2010/main">
                  <a14:imgLayer r:embed="rId4">
                    <a14:imgEffect>
                      <a14:artisticCrisscrossEtching/>
                    </a14:imgEffect>
                  </a14:imgLayer>
                </a14:imgProps>
              </a:ext>
              <a:ext uri="{28A0092B-C50C-407E-A947-70E740481C1C}">
                <a14:useLocalDpi xmlns:a14="http://schemas.microsoft.com/office/drawing/2010/main" val="0"/>
              </a:ext>
            </a:extLst>
          </a:blip>
          <a:srcRect/>
          <a:stretch>
            <a:fillRect/>
          </a:stretch>
        </p:blipFill>
        <p:spPr bwMode="auto">
          <a:xfrm>
            <a:off x="454049" y="2649200"/>
            <a:ext cx="2156810" cy="2262021"/>
          </a:xfrm>
          <a:prstGeom prst="rect">
            <a:avLst/>
          </a:prstGeom>
          <a:noFill/>
          <a:effectLst>
            <a:glow rad="127000">
              <a:schemeClr val="accent1"/>
            </a:glow>
            <a:outerShdw blurRad="50800" dist="50800" dir="5400000" algn="ctr" rotWithShape="0">
              <a:srgbClr val="000000">
                <a:alpha val="44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213811" y="481263"/>
            <a:ext cx="7315200" cy="830997"/>
          </a:xfrm>
          <a:prstGeom prst="rect">
            <a:avLst/>
          </a:prstGeom>
          <a:noFill/>
        </p:spPr>
        <p:txBody>
          <a:bodyPr wrap="square" rtlCol="0">
            <a:spAutoFit/>
          </a:bodyPr>
          <a:lstStyle/>
          <a:p>
            <a:pPr algn="ctr"/>
            <a:r>
              <a:rPr lang="en-GB" sz="4800" dirty="0"/>
              <a:t>Cognitive Load Theory</a:t>
            </a:r>
          </a:p>
        </p:txBody>
      </p:sp>
      <p:sp>
        <p:nvSpPr>
          <p:cNvPr id="4" name="TextBox 3"/>
          <p:cNvSpPr txBox="1"/>
          <p:nvPr/>
        </p:nvSpPr>
        <p:spPr>
          <a:xfrm>
            <a:off x="839749" y="1526769"/>
            <a:ext cx="5558590" cy="3539430"/>
          </a:xfrm>
          <a:prstGeom prst="rect">
            <a:avLst/>
          </a:prstGeom>
          <a:noFill/>
        </p:spPr>
        <p:txBody>
          <a:bodyPr wrap="square" rtlCol="0">
            <a:spAutoFit/>
          </a:bodyPr>
          <a:lstStyle/>
          <a:p>
            <a:r>
              <a:rPr lang="en-GB" sz="2800" b="1" dirty="0"/>
              <a:t>In a tweet in January 2017 Dylan </a:t>
            </a:r>
            <a:r>
              <a:rPr lang="en-GB" sz="2800" b="1" dirty="0" err="1"/>
              <a:t>Wiliam</a:t>
            </a:r>
            <a:r>
              <a:rPr lang="en-GB" sz="2800" b="1" dirty="0"/>
              <a:t> (emeritus professor of educational assessment at the Institute of Education, London) described Cognitive Load Theory (</a:t>
            </a:r>
            <a:r>
              <a:rPr lang="en-GB" sz="2800" b="1" dirty="0" err="1"/>
              <a:t>Sweller</a:t>
            </a:r>
            <a:r>
              <a:rPr lang="en-GB" sz="2800" b="1" dirty="0"/>
              <a:t> 1998) as ‘the single most important thing for teachers to know’</a:t>
            </a:r>
            <a:endParaRPr lang="en-GB" sz="2400" b="1" dirty="0"/>
          </a:p>
        </p:txBody>
      </p:sp>
      <p:sp>
        <p:nvSpPr>
          <p:cNvPr id="2" name="TextBox 1"/>
          <p:cNvSpPr txBox="1"/>
          <p:nvPr/>
        </p:nvSpPr>
        <p:spPr>
          <a:xfrm>
            <a:off x="103239" y="5380672"/>
            <a:ext cx="11857703" cy="1477328"/>
          </a:xfrm>
          <a:prstGeom prst="rect">
            <a:avLst/>
          </a:prstGeom>
          <a:noFill/>
        </p:spPr>
        <p:txBody>
          <a:bodyPr wrap="square" rtlCol="0">
            <a:spAutoFit/>
          </a:bodyPr>
          <a:lstStyle/>
          <a:p>
            <a:r>
              <a:rPr lang="en-GB" dirty="0"/>
              <a:t>Cognitive load theory, educational research, and instructional design: some food for thought </a:t>
            </a:r>
            <a:r>
              <a:rPr lang="en-GB" dirty="0">
                <a:hlinkClick r:id="rId5"/>
              </a:rPr>
              <a:t>https://link.springer.com/article/10.1007/s11251-009-9110-0</a:t>
            </a:r>
            <a:endParaRPr lang="en-GB" dirty="0"/>
          </a:p>
          <a:p>
            <a:r>
              <a:rPr lang="en-GB" dirty="0">
                <a:hlinkClick r:id="rId6"/>
              </a:rPr>
              <a:t>https://impact.chartered.college/article/shibli-cognitive-load-theory-classroom/</a:t>
            </a:r>
            <a:endParaRPr lang="en-GB" dirty="0"/>
          </a:p>
          <a:p>
            <a:endParaRPr lang="en-GB" dirty="0"/>
          </a:p>
          <a:p>
            <a:endParaRPr lang="en-GB" dirty="0"/>
          </a:p>
        </p:txBody>
      </p:sp>
    </p:spTree>
    <p:extLst>
      <p:ext uri="{BB962C8B-B14F-4D97-AF65-F5344CB8AC3E}">
        <p14:creationId xmlns:p14="http://schemas.microsoft.com/office/powerpoint/2010/main" val="19646149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7F1E05-6576-4724-BB0A-076E3D8030D8}"/>
              </a:ext>
            </a:extLst>
          </p:cNvPr>
          <p:cNvSpPr>
            <a:spLocks noGrp="1"/>
          </p:cNvSpPr>
          <p:nvPr>
            <p:ph type="title"/>
          </p:nvPr>
        </p:nvSpPr>
        <p:spPr>
          <a:xfrm>
            <a:off x="914400" y="5257800"/>
            <a:ext cx="9982200" cy="914400"/>
          </a:xfrm>
        </p:spPr>
        <p:txBody>
          <a:bodyPr>
            <a:normAutofit fontScale="90000"/>
          </a:bodyPr>
          <a:lstStyle/>
          <a:p>
            <a:r>
              <a:rPr lang="en-US">
                <a:ea typeface="+mj-lt"/>
                <a:cs typeface="+mj-lt"/>
              </a:rPr>
              <a:t> In his book </a:t>
            </a:r>
            <a:r>
              <a:rPr lang="en-US" u="sng">
                <a:ea typeface="+mj-lt"/>
                <a:cs typeface="+mj-lt"/>
              </a:rPr>
              <a:t>Why Don’t Students Like School? </a:t>
            </a:r>
            <a:r>
              <a:rPr lang="en-US">
                <a:ea typeface="+mj-lt"/>
                <a:cs typeface="+mj-lt"/>
              </a:rPr>
              <a:t>Willingham says, “…your memory is not a product of what you want … or … try to remember; it’s a product of what you think about.” </a:t>
            </a:r>
            <a:endParaRPr lang="en-US"/>
          </a:p>
        </p:txBody>
      </p:sp>
      <p:pic>
        <p:nvPicPr>
          <p:cNvPr id="4" name="Picture 4" descr="A picture containing text, sky, nature, outdoor&#10;&#10;Description automatically generated">
            <a:extLst>
              <a:ext uri="{FF2B5EF4-FFF2-40B4-BE49-F238E27FC236}">
                <a16:creationId xmlns:a16="http://schemas.microsoft.com/office/drawing/2014/main" id="{CF9E4E3F-1685-46CC-9C94-679C413C7F6B}"/>
              </a:ext>
            </a:extLst>
          </p:cNvPr>
          <p:cNvPicPr>
            <a:picLocks noGrp="1" noChangeAspect="1"/>
          </p:cNvPicPr>
          <p:nvPr>
            <p:ph type="pic" idx="1"/>
          </p:nvPr>
        </p:nvPicPr>
        <p:blipFill rotWithShape="1">
          <a:blip r:embed="rId2"/>
          <a:srcRect t="9881" b="5621"/>
          <a:stretch/>
        </p:blipFill>
        <p:spPr>
          <a:xfrm>
            <a:off x="20" y="10"/>
            <a:ext cx="11292820" cy="5128913"/>
          </a:xfrm>
          <a:noFill/>
        </p:spPr>
      </p:pic>
    </p:spTree>
    <p:extLst>
      <p:ext uri="{BB962C8B-B14F-4D97-AF65-F5344CB8AC3E}">
        <p14:creationId xmlns:p14="http://schemas.microsoft.com/office/powerpoint/2010/main" val="26937040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24F0A-AA24-48F1-9775-6078016DCC48}"/>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dirty="0">
                <a:solidFill>
                  <a:schemeClr val="tx1">
                    <a:lumMod val="85000"/>
                    <a:lumOff val="15000"/>
                  </a:schemeClr>
                </a:solidFill>
                <a:cs typeface="Calibri Light"/>
              </a:rPr>
              <a:t>Memory</a:t>
            </a:r>
          </a:p>
        </p:txBody>
      </p:sp>
      <p:pic>
        <p:nvPicPr>
          <p:cNvPr id="7" name="Graphic 6" descr="Brain">
            <a:extLst>
              <a:ext uri="{FF2B5EF4-FFF2-40B4-BE49-F238E27FC236}">
                <a16:creationId xmlns:a16="http://schemas.microsoft.com/office/drawing/2014/main" id="{EC43BCC3-A3A8-4FB0-A974-9C0B2A34D52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3029" y="640081"/>
            <a:ext cx="5054156" cy="5054156"/>
          </a:xfrm>
          <a:prstGeom prst="rect">
            <a:avLst/>
          </a:prstGeom>
        </p:spPr>
      </p:pic>
      <p:cxnSp>
        <p:nvCxnSpPr>
          <p:cNvPr id="18" name="Straight Connector 17">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635952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5957" y="612845"/>
            <a:ext cx="10659979" cy="4893647"/>
          </a:xfrm>
          <a:prstGeom prst="rect">
            <a:avLst/>
          </a:prstGeom>
        </p:spPr>
        <p:txBody>
          <a:bodyPr wrap="square">
            <a:spAutoFit/>
          </a:bodyPr>
          <a:lstStyle/>
          <a:p>
            <a:pPr algn="ctr"/>
            <a:r>
              <a:rPr lang="en-GB" sz="2400" u="sng" dirty="0">
                <a:solidFill>
                  <a:srgbClr val="484848"/>
                </a:solidFill>
                <a:latin typeface="Open Sans"/>
              </a:rPr>
              <a:t>What does Cognitive Load Theory have to do with differentiation in the classroom?</a:t>
            </a:r>
          </a:p>
          <a:p>
            <a:endParaRPr lang="en-GB" sz="2400" dirty="0">
              <a:solidFill>
                <a:srgbClr val="484848"/>
              </a:solidFill>
              <a:latin typeface="Open Sans"/>
            </a:endParaRPr>
          </a:p>
          <a:p>
            <a:r>
              <a:rPr lang="en-GB" sz="2400" dirty="0">
                <a:solidFill>
                  <a:srgbClr val="484848"/>
                </a:solidFill>
                <a:latin typeface="Open Sans"/>
              </a:rPr>
              <a:t>Think about how many instructions you deliver in your lessons? </a:t>
            </a:r>
          </a:p>
          <a:p>
            <a:r>
              <a:rPr lang="en-GB" sz="2400" b="0" i="0" dirty="0">
                <a:solidFill>
                  <a:srgbClr val="484848"/>
                </a:solidFill>
                <a:effectLst/>
                <a:latin typeface="Open Sans"/>
              </a:rPr>
              <a:t>How do you deliver these instructions? </a:t>
            </a:r>
          </a:p>
          <a:p>
            <a:r>
              <a:rPr lang="en-GB" sz="2400" b="0" i="0" dirty="0">
                <a:solidFill>
                  <a:srgbClr val="484848"/>
                </a:solidFill>
                <a:effectLst/>
                <a:latin typeface="Open Sans"/>
              </a:rPr>
              <a:t>Are learners able to process this amount of information?</a:t>
            </a:r>
          </a:p>
          <a:p>
            <a:r>
              <a:rPr lang="en-GB" sz="2400" dirty="0">
                <a:solidFill>
                  <a:srgbClr val="484848"/>
                </a:solidFill>
                <a:latin typeface="Open Sans"/>
              </a:rPr>
              <a:t>What are the struggles some learners face when trying to solve a task?</a:t>
            </a:r>
          </a:p>
          <a:p>
            <a:endParaRPr lang="en-GB" sz="2400" dirty="0">
              <a:solidFill>
                <a:srgbClr val="484848"/>
              </a:solidFill>
              <a:latin typeface="Open Sans"/>
            </a:endParaRPr>
          </a:p>
          <a:p>
            <a:r>
              <a:rPr lang="en-GB" sz="2400" b="0" i="0" dirty="0">
                <a:solidFill>
                  <a:srgbClr val="FF0000"/>
                </a:solidFill>
                <a:effectLst/>
                <a:latin typeface="Open Sans"/>
              </a:rPr>
              <a:t>How can you support this……? </a:t>
            </a:r>
          </a:p>
          <a:p>
            <a:r>
              <a:rPr lang="en-GB" sz="2400" dirty="0">
                <a:solidFill>
                  <a:srgbClr val="484848"/>
                </a:solidFill>
                <a:latin typeface="Open Sans"/>
              </a:rPr>
              <a:t>When you have asked yourself this question then you are differentiating!</a:t>
            </a:r>
          </a:p>
          <a:p>
            <a:endParaRPr lang="en-GB" sz="2400" dirty="0">
              <a:solidFill>
                <a:srgbClr val="484848"/>
              </a:solidFill>
              <a:latin typeface="Open Sans"/>
            </a:endParaRPr>
          </a:p>
          <a:p>
            <a:r>
              <a:rPr lang="en-GB" sz="2400" dirty="0">
                <a:solidFill>
                  <a:srgbClr val="FF0000"/>
                </a:solidFill>
                <a:latin typeface="Open Sans"/>
              </a:rPr>
              <a:t>How do we find learners’ struggle zones? What strategies have you possibly seen teachers employ? What will you use? </a:t>
            </a:r>
            <a:endParaRPr lang="en-GB" sz="2400" b="0" i="0" dirty="0">
              <a:solidFill>
                <a:srgbClr val="FF0000"/>
              </a:solidFill>
              <a:effectLst/>
              <a:latin typeface="Open Sans"/>
            </a:endParaRPr>
          </a:p>
        </p:txBody>
      </p:sp>
    </p:spTree>
    <p:extLst>
      <p:ext uri="{BB962C8B-B14F-4D97-AF65-F5344CB8AC3E}">
        <p14:creationId xmlns:p14="http://schemas.microsoft.com/office/powerpoint/2010/main" val="29137585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785" y="197346"/>
            <a:ext cx="11395881" cy="5909310"/>
          </a:xfrm>
          <a:prstGeom prst="rect">
            <a:avLst/>
          </a:prstGeom>
        </p:spPr>
        <p:txBody>
          <a:bodyPr wrap="square">
            <a:spAutoFit/>
          </a:bodyPr>
          <a:lstStyle/>
          <a:p>
            <a:pPr algn="ctr"/>
            <a:r>
              <a:rPr lang="en-GB" b="1" i="0" dirty="0">
                <a:solidFill>
                  <a:srgbClr val="161616"/>
                </a:solidFill>
                <a:effectLst/>
                <a:latin typeface="Montserrat"/>
              </a:rPr>
              <a:t>Introducing ideas within a topic </a:t>
            </a:r>
          </a:p>
          <a:p>
            <a:pPr algn="ctr"/>
            <a:endParaRPr lang="en-GB" b="1" i="0" dirty="0">
              <a:solidFill>
                <a:srgbClr val="161616"/>
              </a:solidFill>
              <a:effectLst/>
              <a:latin typeface="Montserrat"/>
            </a:endParaRPr>
          </a:p>
          <a:p>
            <a:r>
              <a:rPr lang="en-GB" b="0" i="0" dirty="0">
                <a:solidFill>
                  <a:srgbClr val="484848"/>
                </a:solidFill>
                <a:effectLst/>
                <a:latin typeface="Open Sans"/>
              </a:rPr>
              <a:t>Van </a:t>
            </a:r>
            <a:r>
              <a:rPr lang="en-GB" b="0" i="0" dirty="0" err="1">
                <a:solidFill>
                  <a:srgbClr val="484848"/>
                </a:solidFill>
                <a:effectLst/>
                <a:latin typeface="Open Sans"/>
              </a:rPr>
              <a:t>Merriënboer</a:t>
            </a:r>
            <a:r>
              <a:rPr lang="en-GB" b="0" i="0" dirty="0">
                <a:solidFill>
                  <a:srgbClr val="484848"/>
                </a:solidFill>
                <a:effectLst/>
                <a:latin typeface="Open Sans"/>
              </a:rPr>
              <a:t> et al. (2003) recommend using simple-to-complex sequencing to try to reduce cognitive load. They advise:</a:t>
            </a:r>
          </a:p>
          <a:p>
            <a:endParaRPr lang="en-GB" dirty="0">
              <a:solidFill>
                <a:srgbClr val="484848"/>
              </a:solidFill>
              <a:latin typeface="Open Sans"/>
            </a:endParaRPr>
          </a:p>
          <a:p>
            <a:pPr marL="285750" indent="-285750">
              <a:buFont typeface="Arial" panose="020B0604020202020204" pitchFamily="34" charset="0"/>
              <a:buChar char="•"/>
            </a:pPr>
            <a:r>
              <a:rPr lang="en-GB" b="0" i="0" dirty="0">
                <a:solidFill>
                  <a:srgbClr val="484848"/>
                </a:solidFill>
                <a:effectLst/>
                <a:latin typeface="Open Sans"/>
              </a:rPr>
              <a:t>starting with worked-out examples (where a full solution is shown, which students then have to apply to a new question), </a:t>
            </a:r>
          </a:p>
          <a:p>
            <a:pPr marL="285750" indent="-285750">
              <a:buFont typeface="Arial" panose="020B0604020202020204" pitchFamily="34" charset="0"/>
              <a:buChar char="•"/>
            </a:pPr>
            <a:endParaRPr lang="en-GB" dirty="0">
              <a:solidFill>
                <a:srgbClr val="484848"/>
              </a:solidFill>
              <a:latin typeface="Open Sans"/>
            </a:endParaRPr>
          </a:p>
          <a:p>
            <a:pPr marL="285750" indent="-285750">
              <a:buFont typeface="Arial" panose="020B0604020202020204" pitchFamily="34" charset="0"/>
              <a:buChar char="•"/>
            </a:pPr>
            <a:r>
              <a:rPr lang="en-GB" b="0" i="0" dirty="0">
                <a:solidFill>
                  <a:srgbClr val="484848"/>
                </a:solidFill>
                <a:effectLst/>
                <a:latin typeface="Open Sans"/>
              </a:rPr>
              <a:t>moving into completing a question (where a part of the solution is given and they have to complete it themselves),</a:t>
            </a:r>
            <a:endParaRPr lang="en-GB" dirty="0">
              <a:solidFill>
                <a:srgbClr val="484848"/>
              </a:solidFill>
              <a:latin typeface="Open Sans"/>
            </a:endParaRPr>
          </a:p>
          <a:p>
            <a:pPr marL="285750" indent="-285750">
              <a:buFont typeface="Arial" panose="020B0604020202020204" pitchFamily="34" charset="0"/>
              <a:buChar char="•"/>
            </a:pPr>
            <a:endParaRPr lang="en-GB" b="0" i="0" dirty="0">
              <a:solidFill>
                <a:srgbClr val="484848"/>
              </a:solidFill>
              <a:effectLst/>
              <a:latin typeface="Open Sans"/>
            </a:endParaRPr>
          </a:p>
          <a:p>
            <a:pPr marL="285750" indent="-285750">
              <a:buFont typeface="Arial" panose="020B0604020202020204" pitchFamily="34" charset="0"/>
              <a:buChar char="•"/>
            </a:pPr>
            <a:r>
              <a:rPr lang="en-GB" b="0" i="0" dirty="0">
                <a:solidFill>
                  <a:srgbClr val="484848"/>
                </a:solidFill>
                <a:effectLst/>
                <a:latin typeface="Open Sans"/>
              </a:rPr>
              <a:t>moving to conventional tasks, where they are simply given the question. This acts as a form of scaffolding, which helps students to learn independently, without necessarily needing the help of their teacher for each stage.  </a:t>
            </a:r>
          </a:p>
          <a:p>
            <a:pPr marL="285750" indent="-285750">
              <a:buFont typeface="Arial" panose="020B0604020202020204" pitchFamily="34" charset="0"/>
              <a:buChar char="•"/>
            </a:pPr>
            <a:endParaRPr lang="en-GB" dirty="0">
              <a:solidFill>
                <a:srgbClr val="484848"/>
              </a:solidFill>
              <a:latin typeface="Open Sans"/>
            </a:endParaRPr>
          </a:p>
          <a:p>
            <a:endParaRPr lang="en-GB" b="0" i="0" dirty="0">
              <a:solidFill>
                <a:srgbClr val="484848"/>
              </a:solidFill>
              <a:effectLst/>
              <a:latin typeface="Open Sans"/>
            </a:endParaRPr>
          </a:p>
          <a:p>
            <a:r>
              <a:rPr lang="en-GB" b="0" i="0" dirty="0" err="1">
                <a:solidFill>
                  <a:srgbClr val="484848"/>
                </a:solidFill>
                <a:effectLst/>
                <a:latin typeface="Open Sans"/>
              </a:rPr>
              <a:t>Renkl</a:t>
            </a:r>
            <a:r>
              <a:rPr lang="en-GB" b="0" i="0" dirty="0">
                <a:solidFill>
                  <a:srgbClr val="484848"/>
                </a:solidFill>
                <a:effectLst/>
                <a:latin typeface="Open Sans"/>
              </a:rPr>
              <a:t> and Atkinson (2003)</a:t>
            </a:r>
            <a:r>
              <a:rPr lang="en-GB" b="1" i="0" dirty="0">
                <a:solidFill>
                  <a:srgbClr val="484848"/>
                </a:solidFill>
                <a:effectLst/>
                <a:latin typeface="Open Sans"/>
              </a:rPr>
              <a:t> </a:t>
            </a:r>
            <a:r>
              <a:rPr lang="en-GB" b="0" i="0" dirty="0">
                <a:solidFill>
                  <a:srgbClr val="484848"/>
                </a:solidFill>
                <a:effectLst/>
                <a:latin typeface="Open Sans"/>
              </a:rPr>
              <a:t>further investigated this fading form of scaffolding. They suggested</a:t>
            </a:r>
            <a:r>
              <a:rPr lang="en-GB" b="1" i="0" dirty="0">
                <a:solidFill>
                  <a:srgbClr val="484848"/>
                </a:solidFill>
                <a:effectLst/>
                <a:latin typeface="Open Sans"/>
              </a:rPr>
              <a:t> </a:t>
            </a:r>
            <a:r>
              <a:rPr lang="en-GB" b="0" i="0" dirty="0">
                <a:solidFill>
                  <a:srgbClr val="484848"/>
                </a:solidFill>
                <a:effectLst/>
                <a:latin typeface="Open Sans"/>
              </a:rPr>
              <a:t>that moving through activities sequentially could reduce intrinsic load, as learners will have already mastered some of the knowledge they need to work out a solution in an earlier skill stage. Therefore, their research recommends beginning with a model (a complete example), gradually removing completed steps, which the learner will have to complete independently, and finally leaving just the to-be-solved problem. </a:t>
            </a:r>
          </a:p>
        </p:txBody>
      </p:sp>
    </p:spTree>
    <p:extLst>
      <p:ext uri="{BB962C8B-B14F-4D97-AF65-F5344CB8AC3E}">
        <p14:creationId xmlns:p14="http://schemas.microsoft.com/office/powerpoint/2010/main" val="21952572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37462" y="1783522"/>
          <a:ext cx="10972800" cy="4499905"/>
        </p:xfrm>
        <a:graphic>
          <a:graphicData uri="http://schemas.openxmlformats.org/drawingml/2006/table">
            <a:tbl>
              <a:tblPr/>
              <a:tblGrid>
                <a:gridCol w="10972800">
                  <a:extLst>
                    <a:ext uri="{9D8B030D-6E8A-4147-A177-3AD203B41FA5}">
                      <a16:colId xmlns:a16="http://schemas.microsoft.com/office/drawing/2014/main" val="2297626977"/>
                    </a:ext>
                  </a:extLst>
                </a:gridCol>
              </a:tblGrid>
              <a:tr h="4499905">
                <a:tc>
                  <a:txBody>
                    <a:bodyPr/>
                    <a:lstStyle/>
                    <a:p>
                      <a:pPr algn="ctr"/>
                      <a:r>
                        <a:rPr lang="en-GB" b="0" cap="all" dirty="0">
                          <a:solidFill>
                            <a:srgbClr val="161616"/>
                          </a:solidFill>
                          <a:effectLst/>
                          <a:latin typeface="Open Sans"/>
                        </a:rPr>
                        <a:t>KEY TAKEAWAYS</a:t>
                      </a:r>
                    </a:p>
                    <a:p>
                      <a:pPr algn="ctr"/>
                      <a:endParaRPr lang="en-GB" b="1" cap="all" dirty="0">
                        <a:solidFill>
                          <a:srgbClr val="161616"/>
                        </a:solidFill>
                        <a:effectLst/>
                        <a:latin typeface="Open Sans"/>
                      </a:endParaRPr>
                    </a:p>
                    <a:p>
                      <a:pPr>
                        <a:buFont typeface="Arial" panose="020B0604020202020204" pitchFamily="34" charset="0"/>
                        <a:buChar char="•"/>
                      </a:pPr>
                      <a:r>
                        <a:rPr lang="en-GB" b="1" dirty="0">
                          <a:effectLst/>
                          <a:latin typeface="Open Sans"/>
                        </a:rPr>
                        <a:t>Break down subject content</a:t>
                      </a:r>
                      <a:r>
                        <a:rPr lang="en-GB" b="0" dirty="0">
                          <a:effectLst/>
                          <a:latin typeface="Open Sans"/>
                        </a:rPr>
                        <a:t> when introducing new topics and pause regularly to check understanding.</a:t>
                      </a:r>
                    </a:p>
                    <a:p>
                      <a:pPr>
                        <a:buFont typeface="Arial" panose="020B0604020202020204" pitchFamily="34" charset="0"/>
                        <a:buChar char="•"/>
                      </a:pPr>
                      <a:endParaRPr lang="en-GB" dirty="0">
                        <a:effectLst/>
                        <a:latin typeface="Open Sans"/>
                      </a:endParaRPr>
                    </a:p>
                    <a:p>
                      <a:pPr>
                        <a:buFont typeface="Arial" panose="020B0604020202020204" pitchFamily="34" charset="0"/>
                        <a:buChar char="•"/>
                      </a:pPr>
                      <a:r>
                        <a:rPr lang="en-GB" b="1" dirty="0">
                          <a:effectLst/>
                          <a:latin typeface="Open Sans"/>
                        </a:rPr>
                        <a:t>Present instructions clearly</a:t>
                      </a:r>
                      <a:r>
                        <a:rPr lang="en-GB" dirty="0">
                          <a:effectLst/>
                          <a:latin typeface="Open Sans"/>
                        </a:rPr>
                        <a:t> </a:t>
                      </a:r>
                      <a:r>
                        <a:rPr lang="en-GB" b="0" dirty="0">
                          <a:effectLst/>
                          <a:latin typeface="Open Sans"/>
                        </a:rPr>
                        <a:t>without using too many sources of information at the same time.</a:t>
                      </a:r>
                    </a:p>
                    <a:p>
                      <a:pPr>
                        <a:buFont typeface="Arial" panose="020B0604020202020204" pitchFamily="34" charset="0"/>
                        <a:buChar char="•"/>
                      </a:pPr>
                      <a:endParaRPr lang="en-GB" dirty="0">
                        <a:effectLst/>
                        <a:latin typeface="Open Sans"/>
                      </a:endParaRPr>
                    </a:p>
                    <a:p>
                      <a:pPr>
                        <a:buFont typeface="Arial" panose="020B0604020202020204" pitchFamily="34" charset="0"/>
                        <a:buChar char="•"/>
                      </a:pPr>
                      <a:r>
                        <a:rPr lang="en-GB" b="1" dirty="0">
                          <a:effectLst/>
                          <a:latin typeface="Open Sans"/>
                        </a:rPr>
                        <a:t>Be wary of reducing cognitive load too much</a:t>
                      </a:r>
                      <a:r>
                        <a:rPr lang="en-GB" b="0" dirty="0">
                          <a:effectLst/>
                          <a:latin typeface="Open Sans"/>
                        </a:rPr>
                        <a:t> – the learning process should be manageable, but not overly fragmented.</a:t>
                      </a:r>
                      <a:endParaRPr lang="en-GB" dirty="0">
                        <a:effectLst/>
                        <a:latin typeface="Open Sans"/>
                      </a:endParaRPr>
                    </a:p>
                  </a:txBody>
                  <a:tcPr marL="95250" marR="95250" marT="95250" marB="95250" anchor="ctr">
                    <a:lnL>
                      <a:noFill/>
                    </a:lnL>
                    <a:lnR>
                      <a:noFill/>
                    </a:lnR>
                    <a:lnT>
                      <a:noFill/>
                    </a:lnT>
                    <a:lnB w="9525" cap="flat" cmpd="sng" algn="ctr">
                      <a:solidFill>
                        <a:srgbClr val="E7E7E7"/>
                      </a:solidFill>
                      <a:prstDash val="solid"/>
                      <a:round/>
                      <a:headEnd type="none" w="med" len="med"/>
                      <a:tailEnd type="none" w="med" len="med"/>
                    </a:lnB>
                    <a:solidFill>
                      <a:srgbClr val="FFFFFF"/>
                    </a:solidFill>
                  </a:tcPr>
                </a:tc>
                <a:extLst>
                  <a:ext uri="{0D108BD9-81ED-4DB2-BD59-A6C34878D82A}">
                    <a16:rowId xmlns:a16="http://schemas.microsoft.com/office/drawing/2014/main" val="748885255"/>
                  </a:ext>
                </a:extLst>
              </a:tr>
            </a:tbl>
          </a:graphicData>
        </a:graphic>
      </p:graphicFrame>
      <p:sp>
        <p:nvSpPr>
          <p:cNvPr id="3" name="Rectangle 1"/>
          <p:cNvSpPr>
            <a:spLocks noChangeArrowheads="1"/>
          </p:cNvSpPr>
          <p:nvPr/>
        </p:nvSpPr>
        <p:spPr bwMode="auto">
          <a:xfrm>
            <a:off x="740701" y="5560152"/>
            <a:ext cx="11211814" cy="72327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484848"/>
                </a:solidFill>
                <a:effectLst/>
                <a:latin typeface="Open Sans"/>
              </a:rPr>
              <a:t>Dominic </a:t>
            </a:r>
            <a:r>
              <a:rPr kumimoji="0" lang="en-US" altLang="en-US" sz="1000" b="1" i="0" u="none" strike="noStrike" cap="none" normalizeH="0" baseline="0" dirty="0" err="1">
                <a:ln>
                  <a:noFill/>
                </a:ln>
                <a:solidFill>
                  <a:srgbClr val="484848"/>
                </a:solidFill>
                <a:effectLst/>
                <a:latin typeface="Open Sans"/>
              </a:rPr>
              <a:t>Shibli</a:t>
            </a:r>
            <a:r>
              <a:rPr kumimoji="0" lang="en-US" altLang="en-US" sz="1000" b="0" i="0" u="none" strike="noStrike" cap="none" normalizeH="0" baseline="0" dirty="0">
                <a:ln>
                  <a:noFill/>
                </a:ln>
                <a:solidFill>
                  <a:srgbClr val="484848"/>
                </a:solidFill>
                <a:effectLst/>
                <a:latin typeface="Open Sans"/>
              </a:rPr>
              <a:t> is Senior Lecturer in the School of Education at the University of Hertfordshire. Prior to that he was Head of Science and SLE for the North </a:t>
            </a:r>
            <a:r>
              <a:rPr kumimoji="0" lang="en-US" altLang="en-US" sz="1000" b="0" i="0" u="none" strike="noStrike" cap="none" normalizeH="0" baseline="0" dirty="0" err="1">
                <a:ln>
                  <a:noFill/>
                </a:ln>
                <a:solidFill>
                  <a:srgbClr val="484848"/>
                </a:solidFill>
                <a:effectLst/>
                <a:latin typeface="Open Sans"/>
              </a:rPr>
              <a:t>Herts</a:t>
            </a:r>
            <a:r>
              <a:rPr kumimoji="0" lang="en-US" altLang="en-US" sz="1000" b="0" i="0" u="none" strike="noStrike" cap="none" normalizeH="0" baseline="0" dirty="0">
                <a:ln>
                  <a:noFill/>
                </a:ln>
                <a:solidFill>
                  <a:srgbClr val="484848"/>
                </a:solidFill>
                <a:effectLst/>
                <a:latin typeface="Open Sans"/>
              </a:rPr>
              <a:t> Teaching Alliance.</a:t>
            </a:r>
            <a:br>
              <a:rPr kumimoji="0" lang="en-US" altLang="en-US" sz="1000" b="0" i="0" u="none" strike="noStrike" cap="none" normalizeH="0" baseline="0" dirty="0">
                <a:ln>
                  <a:noFill/>
                </a:ln>
                <a:solidFill>
                  <a:srgbClr val="484848"/>
                </a:solidFill>
                <a:effectLst/>
                <a:latin typeface="Open Sans"/>
              </a:rPr>
            </a:b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484848"/>
                </a:solidFill>
                <a:effectLst/>
                <a:latin typeface="Open Sans"/>
              </a:rPr>
              <a:t>Rachel West</a:t>
            </a:r>
            <a:r>
              <a:rPr kumimoji="0" lang="en-US" altLang="en-US" sz="1000" b="0" i="0" u="none" strike="noStrike" cap="none" normalizeH="0" baseline="0" dirty="0">
                <a:ln>
                  <a:noFill/>
                </a:ln>
                <a:solidFill>
                  <a:srgbClr val="484848"/>
                </a:solidFill>
                <a:effectLst/>
                <a:latin typeface="Open Sans"/>
              </a:rPr>
              <a:t> has a BSc in psychology and has been teaching psychology for three years. She is interested in raising awareness of the ways in which psychological theory can be applied to teaching practice.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p:cNvSpPr/>
          <p:nvPr/>
        </p:nvSpPr>
        <p:spPr>
          <a:xfrm>
            <a:off x="1122097" y="649772"/>
            <a:ext cx="10659291" cy="1477328"/>
          </a:xfrm>
          <a:prstGeom prst="rect">
            <a:avLst/>
          </a:prstGeom>
        </p:spPr>
        <p:txBody>
          <a:bodyPr wrap="square">
            <a:spAutoFit/>
          </a:bodyPr>
          <a:lstStyle/>
          <a:p>
            <a:pPr algn="ctr"/>
            <a:r>
              <a:rPr lang="en-GB" b="1" i="0" dirty="0">
                <a:solidFill>
                  <a:srgbClr val="161616"/>
                </a:solidFill>
                <a:effectLst/>
                <a:latin typeface="Open Sans"/>
              </a:rPr>
              <a:t>A word of caution </a:t>
            </a:r>
          </a:p>
          <a:p>
            <a:pPr algn="ctr"/>
            <a:endParaRPr lang="en-GB" b="1" i="0" dirty="0">
              <a:solidFill>
                <a:srgbClr val="161616"/>
              </a:solidFill>
              <a:effectLst/>
              <a:latin typeface="Open Sans"/>
            </a:endParaRPr>
          </a:p>
          <a:p>
            <a:r>
              <a:rPr lang="en-GB" b="0" i="0" dirty="0">
                <a:solidFill>
                  <a:srgbClr val="484848"/>
                </a:solidFill>
                <a:effectLst/>
                <a:latin typeface="Open Sans"/>
              </a:rPr>
              <a:t>There are, of course, issues with CLT. </a:t>
            </a:r>
            <a:r>
              <a:rPr lang="en-GB" b="0" i="0" dirty="0" err="1">
                <a:solidFill>
                  <a:srgbClr val="484848"/>
                </a:solidFill>
                <a:effectLst/>
                <a:latin typeface="Open Sans"/>
              </a:rPr>
              <a:t>Reif</a:t>
            </a:r>
            <a:r>
              <a:rPr lang="en-GB" b="0" i="0" dirty="0">
                <a:solidFill>
                  <a:srgbClr val="484848"/>
                </a:solidFill>
                <a:effectLst/>
                <a:latin typeface="Open Sans"/>
              </a:rPr>
              <a:t> (</a:t>
            </a:r>
            <a:r>
              <a:rPr lang="en-GB" b="0" i="0" dirty="0" err="1">
                <a:solidFill>
                  <a:srgbClr val="484848"/>
                </a:solidFill>
                <a:effectLst/>
                <a:latin typeface="Open Sans"/>
              </a:rPr>
              <a:t>Reif</a:t>
            </a:r>
            <a:r>
              <a:rPr lang="en-GB" b="0" i="0" dirty="0">
                <a:solidFill>
                  <a:srgbClr val="484848"/>
                </a:solidFill>
                <a:effectLst/>
                <a:latin typeface="Open Sans"/>
              </a:rPr>
              <a:t>, 2010) writes that if cognitive load is reduced too much, ‘the entire learning process would consist of too many small steps – and would thus become unduly fragmented and long’.  </a:t>
            </a:r>
          </a:p>
        </p:txBody>
      </p:sp>
    </p:spTree>
    <p:extLst>
      <p:ext uri="{BB962C8B-B14F-4D97-AF65-F5344CB8AC3E}">
        <p14:creationId xmlns:p14="http://schemas.microsoft.com/office/powerpoint/2010/main" val="3416039227"/>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Office_36807674_TF67347921.potx" id="{EEB53462-518D-4062-80FE-DA92B71A1F75}" vid="{A6C18444-7EFE-48F3-99C5-4084DC6E2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F00"/>
        </a:solidFill>
      </a:spPr>
      <a:bodyPr rtlCol="0" anchor="ctr"/>
      <a:lstStyle>
        <a:defPPr algn="ctr">
          <a:defRPr sz="2000" dirty="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3" ma:contentTypeDescription="Create a new document." ma:contentTypeScope="" ma:versionID="17ea528da3d0c9984582c3fbc2e6b9d8">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7f4331cfd24c8a9e8cc5793b44a1925"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8DAD10-9095-4571-B3C4-180D6199BA52}">
  <ds:schemaRefs>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schemas.microsoft.com/office/infopath/2007/PartnerControls"/>
    <ds:schemaRef ds:uri="f9cd839b-d2f7-4d79-867e-33235b171cd7"/>
    <ds:schemaRef ds:uri="http://purl.org/dc/elements/1.1/"/>
    <ds:schemaRef ds:uri="ebe861c4-9752-476b-95bf-faec8d80e167"/>
    <ds:schemaRef ds:uri="http://www.w3.org/XML/1998/namespace"/>
    <ds:schemaRef ds:uri="http://purl.org/dc/dcmitype/"/>
  </ds:schemaRefs>
</ds:datastoreItem>
</file>

<file path=customXml/itemProps2.xml><?xml version="1.0" encoding="utf-8"?>
<ds:datastoreItem xmlns:ds="http://schemas.openxmlformats.org/officeDocument/2006/customXml" ds:itemID="{9DBEADB0-10F9-4C4E-87CF-1E2A02A97C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a96852-b131-4598-b7ec-a8e94bbe3ddd"/>
    <ds:schemaRef ds:uri="f8d1b9f2-fed3-4e8f-8f36-1fbf8a3a31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1A407D4-C0CF-49A3-81DA-A3F790C74CE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107</TotalTime>
  <Words>3448</Words>
  <Application>Microsoft Office PowerPoint</Application>
  <PresentationFormat>Widescreen</PresentationFormat>
  <Paragraphs>344</Paragraphs>
  <Slides>54</Slides>
  <Notes>13</Notes>
  <HiddenSlides>0</HiddenSlides>
  <MMClips>0</MMClips>
  <ScaleCrop>false</ScaleCrop>
  <HeadingPairs>
    <vt:vector size="4" baseType="variant">
      <vt:variant>
        <vt:lpstr>Theme</vt:lpstr>
      </vt:variant>
      <vt:variant>
        <vt:i4>6</vt:i4>
      </vt:variant>
      <vt:variant>
        <vt:lpstr>Slide Titles</vt:lpstr>
      </vt:variant>
      <vt:variant>
        <vt:i4>54</vt:i4>
      </vt:variant>
    </vt:vector>
  </HeadingPairs>
  <TitlesOfParts>
    <vt:vector size="60" baseType="lpstr">
      <vt:lpstr>View</vt:lpstr>
      <vt:lpstr>Office Theme</vt:lpstr>
      <vt:lpstr>1_Office Theme</vt:lpstr>
      <vt:lpstr>Office Theme</vt:lpstr>
      <vt:lpstr>Office Theme</vt:lpstr>
      <vt:lpstr>Retrospect</vt:lpstr>
      <vt:lpstr>The learning process</vt:lpstr>
      <vt:lpstr>Deepening Practice</vt:lpstr>
      <vt:lpstr>Documents considered so far 1. Curriculum for Wales 2022 2. Five proficiencies – principles of progression 3. Programme of Study for Maths 2008 4. Successful Futures (12PP Chapter 5) 5. KS4 Schemes of work  </vt:lpstr>
      <vt:lpstr>PowerPoint Presentation</vt:lpstr>
      <vt:lpstr>PowerPoint Presentation</vt:lpstr>
      <vt:lpstr>Formative Assessment </vt:lpstr>
      <vt:lpstr>Dylan William’s Five Key Strategies for implementing formative assessment</vt:lpstr>
      <vt:lpstr>PowerPoint Presentation</vt:lpstr>
      <vt:lpstr>Visit Formative Assessment and Questioning (padlet.com)</vt:lpstr>
      <vt:lpstr>PowerPoint Presentation</vt:lpstr>
      <vt:lpstr>Plan your lessonAre you ready?</vt:lpstr>
      <vt:lpstr>PowerPoint Presentation</vt:lpstr>
      <vt:lpstr>In other words…</vt:lpstr>
      <vt:lpstr>PowerPoint Presentation</vt:lpstr>
      <vt:lpstr>PowerPoint Presentation</vt:lpstr>
      <vt:lpstr>Questioning</vt:lpstr>
      <vt:lpstr>Table discussions</vt:lpstr>
      <vt:lpstr>Modelling/Scaffolding</vt:lpstr>
      <vt:lpstr>Worked examples…   What are the advantages and disadvantages of allocating time to worked examples?</vt:lpstr>
      <vt:lpstr>PowerPoint Presentation</vt:lpstr>
      <vt:lpstr>Be clear and precise about the knowledge/skills you want students to learn, not what you want them to do.</vt:lpstr>
      <vt:lpstr>Questions and Dialogue</vt:lpstr>
      <vt:lpstr>PowerPoint Presentation</vt:lpstr>
      <vt:lpstr>PowerPoint Presentation</vt:lpstr>
      <vt:lpstr>PowerPoint Presentation</vt:lpstr>
      <vt:lpstr>PowerPoint Presentation</vt:lpstr>
      <vt:lpstr>PowerPoint Presentation</vt:lpstr>
      <vt:lpstr>Verbal Feedback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Table discussions</vt:lpstr>
      <vt:lpstr>PowerPoint Presentation</vt:lpstr>
      <vt:lpstr>PowerPoint Presentation</vt:lpstr>
      <vt:lpstr>PowerPoint Presentation</vt:lpstr>
      <vt:lpstr>PowerPoint Presentation</vt:lpstr>
      <vt:lpstr> In his book Why Don’t Students Like School? Willingham says, “…your memory is not a product of what you want … or … try to remember; it’s a product of what you think about.” </vt:lpstr>
      <vt:lpstr>Memory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dc:title>
  <dc:creator>Julia Holloway</dc:creator>
  <cp:lastModifiedBy>Jessica Roberts</cp:lastModifiedBy>
  <cp:revision>1321</cp:revision>
  <dcterms:created xsi:type="dcterms:W3CDTF">2020-09-13T08:22:38Z</dcterms:created>
  <dcterms:modified xsi:type="dcterms:W3CDTF">2021-10-20T22:19:26Z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