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19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632A22-C39A-4235-B25E-0A2BC191B520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5F58E5A-8382-4D5E-8F39-18671CB383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video" Target="../media/media1.mp4" /><Relationship Id="rId1" Type="http://schemas.microsoft.com/office/2007/relationships/media" Target="../media/media1.mp4" /><Relationship Id="rId4" Type="http://schemas.openxmlformats.org/officeDocument/2006/relationships/image" Target="../media/image3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sz="4800" dirty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en-GB" sz="4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Foreign language &amp; cultural Awareness (BMIH5003)</a:t>
            </a:r>
            <a:endParaRPr lang="en-US" sz="4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endParaRPr lang="en-US" sz="4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US" sz="4800" dirty="0">
                <a:latin typeface="Times New Roman" pitchFamily="18" charset="0"/>
                <a:cs typeface="Times New Roman" pitchFamily="18" charset="0"/>
              </a:rPr>
              <a:t>Tahmina Islam(2124414)</a:t>
            </a:r>
          </a:p>
          <a:p>
            <a:pPr algn="just">
              <a:lnSpc>
                <a:spcPct val="170000"/>
              </a:lnSpc>
            </a:pPr>
            <a:endParaRPr lang="en-US" sz="4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US" sz="4800" dirty="0">
                <a:latin typeface="Times New Roman" pitchFamily="18" charset="0"/>
                <a:cs typeface="Times New Roman" pitchFamily="18" charset="0"/>
              </a:rPr>
              <a:t>Lecturer’s name: </a:t>
            </a:r>
            <a:r>
              <a:rPr lang="en-US" sz="4800" dirty="0"/>
              <a:t>Rodrigo Fernandes Aguilera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1219200"/>
            <a:ext cx="8305800" cy="1662332"/>
          </a:xfrm>
        </p:spPr>
        <p:txBody>
          <a:bodyPr/>
          <a:lstStyle/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INTRODUCTION VIDEO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3400" y="1676400"/>
            <a:ext cx="8229600" cy="4572000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Bonjour Rodrigue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Je m'appelle </a:t>
            </a:r>
            <a:r>
              <a:rPr lang="fr-FR" dirty="0" err="1">
                <a:latin typeface="Times New Roman" pitchFamily="18" charset="0"/>
                <a:cs typeface="Times New Roman" pitchFamily="18" charset="0"/>
              </a:rPr>
              <a:t>Tahmina</a:t>
            </a:r>
            <a:r>
              <a:rPr lang="fr-FR" dirty="0">
                <a:latin typeface="Times New Roman" pitchFamily="18" charset="0"/>
                <a:cs typeface="Times New Roman" pitchFamily="18" charset="0"/>
              </a:rPr>
              <a:t> Islam.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J'ai 32 ans.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Je viens du Bangladesh.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Actuellement, je vis à Swindon.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Je suis mariée.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Mon nom de mari est </a:t>
            </a:r>
            <a:r>
              <a:rPr lang="fr-FR" dirty="0" err="1">
                <a:latin typeface="Times New Roman" pitchFamily="18" charset="0"/>
                <a:cs typeface="Times New Roman" pitchFamily="18" charset="0"/>
              </a:rPr>
              <a:t>Azharul</a:t>
            </a:r>
            <a:r>
              <a:rPr lang="fr-FR" dirty="0">
                <a:latin typeface="Times New Roman" pitchFamily="18" charset="0"/>
                <a:cs typeface="Times New Roman" pitchFamily="18" charset="0"/>
              </a:rPr>
              <a:t> Islam, il est chef.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Je suis maman à plein temps.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J'ai 3 filles.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 Dans mon temps libre, j'aime sortir avec eux.</a:t>
            </a:r>
          </a:p>
          <a:p>
            <a:pPr algn="just">
              <a:lnSpc>
                <a:spcPct val="160000"/>
              </a:lnSpc>
            </a:pPr>
            <a:r>
              <a:rPr lang="fr-FR" dirty="0">
                <a:latin typeface="Times New Roman" pitchFamily="18" charset="0"/>
                <a:cs typeface="Times New Roman" pitchFamily="18" charset="0"/>
              </a:rPr>
              <a:t>Merci. 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Dialogue:</a:t>
            </a:r>
            <a:endParaRPr lang="en-US" dirty="0"/>
          </a:p>
        </p:txBody>
      </p:sp>
      <p:pic>
        <p:nvPicPr>
          <p:cNvPr id="5" name="CAMERA_VIDEO.mp4">
            <a:hlinkClick r:id="" action="ppaction://media"/>
            <a:extLst>
              <a:ext uri="{FF2B5EF4-FFF2-40B4-BE49-F238E27FC236}">
                <a16:creationId xmlns:a16="http://schemas.microsoft.com/office/drawing/2014/main" id="{ABE886C6-536D-42B0-DD36-DC0F8FE9BD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72000" y="1270000"/>
            <a:ext cx="4572000" cy="5435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81</TotalTime>
  <Words>85</Words>
  <Application>Microsoft Office PowerPoint</Application>
  <PresentationFormat>On-screen Show (4:3)</PresentationFormat>
  <Paragraphs>18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Paper</vt:lpstr>
      <vt:lpstr>INTRODUCTION VIDEO</vt:lpstr>
      <vt:lpstr>Dialogue: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A Islam</dc:creator>
  <cp:lastModifiedBy>Tahmina Islam</cp:lastModifiedBy>
  <cp:revision>8</cp:revision>
  <dcterms:created xsi:type="dcterms:W3CDTF">2023-05-15T09:14:08Z</dcterms:created>
  <dcterms:modified xsi:type="dcterms:W3CDTF">2023-05-19T00:30:03Z</dcterms:modified>
</cp:coreProperties>
</file>