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64" r:id="rId3"/>
    <p:sldId id="265" r:id="rId4"/>
    <p:sldId id="266" r:id="rId5"/>
    <p:sldId id="271" r:id="rId6"/>
    <p:sldId id="268" r:id="rId7"/>
    <p:sldId id="274" r:id="rId8"/>
    <p:sldId id="275" r:id="rId9"/>
    <p:sldId id="27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CB97116-17CE-4594-A968-9EFA22E48CDB}" v="6" dt="2022-08-17T10:06:22.3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 varScale="1">
        <p:scale>
          <a:sx n="55" d="100"/>
          <a:sy n="55" d="100"/>
        </p:scale>
        <p:origin x="228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D8AB308-59AC-44CD-87F4-B7330D130207}" type="doc">
      <dgm:prSet loTypeId="urn:microsoft.com/office/officeart/2005/8/layout/hierarchy3" loCatId="hierarchy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40C0F8D-7EE5-4D0F-8A99-ED9AC53E48C1}">
      <dgm:prSet/>
      <dgm:spPr/>
      <dgm:t>
        <a:bodyPr/>
        <a:lstStyle/>
        <a:p>
          <a:r>
            <a:rPr lang="en-GB"/>
            <a:t>Not taking any break.</a:t>
          </a:r>
          <a:endParaRPr lang="en-US"/>
        </a:p>
      </dgm:t>
    </dgm:pt>
    <dgm:pt modelId="{5B52CA53-B347-481A-A51C-6F2ACAEEE9D6}" type="parTrans" cxnId="{357CB27E-4B16-40AB-AF75-E7AB65A9A9E0}">
      <dgm:prSet/>
      <dgm:spPr/>
      <dgm:t>
        <a:bodyPr/>
        <a:lstStyle/>
        <a:p>
          <a:endParaRPr lang="en-US"/>
        </a:p>
      </dgm:t>
    </dgm:pt>
    <dgm:pt modelId="{458DB8E8-A868-46C0-8719-F15AF141331B}" type="sibTrans" cxnId="{357CB27E-4B16-40AB-AF75-E7AB65A9A9E0}">
      <dgm:prSet/>
      <dgm:spPr/>
      <dgm:t>
        <a:bodyPr/>
        <a:lstStyle/>
        <a:p>
          <a:endParaRPr lang="en-US"/>
        </a:p>
      </dgm:t>
    </dgm:pt>
    <dgm:pt modelId="{B48110B9-6A86-4BF6-BEB6-51089C7CAD7B}">
      <dgm:prSet/>
      <dgm:spPr/>
      <dgm:t>
        <a:bodyPr/>
        <a:lstStyle/>
        <a:p>
          <a:r>
            <a:rPr lang="en-GB"/>
            <a:t>Work overloaded.</a:t>
          </a:r>
          <a:endParaRPr lang="en-US"/>
        </a:p>
      </dgm:t>
    </dgm:pt>
    <dgm:pt modelId="{A3523938-60CD-44BE-8D85-A2972CD3A57B}" type="parTrans" cxnId="{14E01C47-A613-473C-B7AC-A1E438B1BE33}">
      <dgm:prSet/>
      <dgm:spPr/>
      <dgm:t>
        <a:bodyPr/>
        <a:lstStyle/>
        <a:p>
          <a:endParaRPr lang="en-US"/>
        </a:p>
      </dgm:t>
    </dgm:pt>
    <dgm:pt modelId="{3BF02EB7-FE87-40DD-B6F2-E1AEDFCBB718}" type="sibTrans" cxnId="{14E01C47-A613-473C-B7AC-A1E438B1BE33}">
      <dgm:prSet/>
      <dgm:spPr/>
      <dgm:t>
        <a:bodyPr/>
        <a:lstStyle/>
        <a:p>
          <a:endParaRPr lang="en-US"/>
        </a:p>
      </dgm:t>
    </dgm:pt>
    <dgm:pt modelId="{02880961-341F-41E4-8A22-7682FE8E7362}">
      <dgm:prSet/>
      <dgm:spPr/>
      <dgm:t>
        <a:bodyPr/>
        <a:lstStyle/>
        <a:p>
          <a:r>
            <a:rPr lang="en-US"/>
            <a:t>Unwanted mental and physical effects on the average worker.</a:t>
          </a:r>
        </a:p>
      </dgm:t>
    </dgm:pt>
    <dgm:pt modelId="{F5C20CEB-028F-4C7C-AF5B-7A628789DCEA}" type="parTrans" cxnId="{089479DB-2920-4CA9-845B-94032F11CBB7}">
      <dgm:prSet/>
      <dgm:spPr/>
      <dgm:t>
        <a:bodyPr/>
        <a:lstStyle/>
        <a:p>
          <a:endParaRPr lang="en-US"/>
        </a:p>
      </dgm:t>
    </dgm:pt>
    <dgm:pt modelId="{79240450-7A0B-4A1C-8A77-3A60BA072EF5}" type="sibTrans" cxnId="{089479DB-2920-4CA9-845B-94032F11CBB7}">
      <dgm:prSet/>
      <dgm:spPr/>
      <dgm:t>
        <a:bodyPr/>
        <a:lstStyle/>
        <a:p>
          <a:endParaRPr lang="en-US"/>
        </a:p>
      </dgm:t>
    </dgm:pt>
    <dgm:pt modelId="{542B4B75-BE0D-4B26-8184-2ACF320BD652}" type="pres">
      <dgm:prSet presAssocID="{9D8AB308-59AC-44CD-87F4-B7330D130207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2847517-2DDC-4736-BF4C-E583831E962F}" type="pres">
      <dgm:prSet presAssocID="{540C0F8D-7EE5-4D0F-8A99-ED9AC53E48C1}" presName="root" presStyleCnt="0"/>
      <dgm:spPr/>
    </dgm:pt>
    <dgm:pt modelId="{A2783982-39CE-4A0A-BB51-BD8A85FF7CCC}" type="pres">
      <dgm:prSet presAssocID="{540C0F8D-7EE5-4D0F-8A99-ED9AC53E48C1}" presName="rootComposite" presStyleCnt="0"/>
      <dgm:spPr/>
    </dgm:pt>
    <dgm:pt modelId="{EB66485A-D08A-4973-83AC-88B1BFA8434E}" type="pres">
      <dgm:prSet presAssocID="{540C0F8D-7EE5-4D0F-8A99-ED9AC53E48C1}" presName="rootText" presStyleLbl="node1" presStyleIdx="0" presStyleCnt="3"/>
      <dgm:spPr/>
    </dgm:pt>
    <dgm:pt modelId="{284E540D-B1DE-47E1-B4E8-6F08BB916747}" type="pres">
      <dgm:prSet presAssocID="{540C0F8D-7EE5-4D0F-8A99-ED9AC53E48C1}" presName="rootConnector" presStyleLbl="node1" presStyleIdx="0" presStyleCnt="3"/>
      <dgm:spPr/>
    </dgm:pt>
    <dgm:pt modelId="{1FE23D24-4768-43CA-9C0B-80692D91C8F5}" type="pres">
      <dgm:prSet presAssocID="{540C0F8D-7EE5-4D0F-8A99-ED9AC53E48C1}" presName="childShape" presStyleCnt="0"/>
      <dgm:spPr/>
    </dgm:pt>
    <dgm:pt modelId="{FE532403-F64F-4B01-BD5C-15F4F145A37A}" type="pres">
      <dgm:prSet presAssocID="{B48110B9-6A86-4BF6-BEB6-51089C7CAD7B}" presName="root" presStyleCnt="0"/>
      <dgm:spPr/>
    </dgm:pt>
    <dgm:pt modelId="{22119FD8-CAA7-4567-908B-3D0584834A05}" type="pres">
      <dgm:prSet presAssocID="{B48110B9-6A86-4BF6-BEB6-51089C7CAD7B}" presName="rootComposite" presStyleCnt="0"/>
      <dgm:spPr/>
    </dgm:pt>
    <dgm:pt modelId="{208AC56B-4D70-4515-9271-429FBCB982EF}" type="pres">
      <dgm:prSet presAssocID="{B48110B9-6A86-4BF6-BEB6-51089C7CAD7B}" presName="rootText" presStyleLbl="node1" presStyleIdx="1" presStyleCnt="3"/>
      <dgm:spPr/>
    </dgm:pt>
    <dgm:pt modelId="{775CBF8E-2F35-467A-8427-D4426C959DD6}" type="pres">
      <dgm:prSet presAssocID="{B48110B9-6A86-4BF6-BEB6-51089C7CAD7B}" presName="rootConnector" presStyleLbl="node1" presStyleIdx="1" presStyleCnt="3"/>
      <dgm:spPr/>
    </dgm:pt>
    <dgm:pt modelId="{4C5C02D2-B687-4267-BB0C-829E1020DB11}" type="pres">
      <dgm:prSet presAssocID="{B48110B9-6A86-4BF6-BEB6-51089C7CAD7B}" presName="childShape" presStyleCnt="0"/>
      <dgm:spPr/>
    </dgm:pt>
    <dgm:pt modelId="{A0616E86-8F10-4F4E-A84C-3A984C23F8DA}" type="pres">
      <dgm:prSet presAssocID="{02880961-341F-41E4-8A22-7682FE8E7362}" presName="root" presStyleCnt="0"/>
      <dgm:spPr/>
    </dgm:pt>
    <dgm:pt modelId="{4ACE3CAA-93B4-4C8A-8A53-51E1AA7B570A}" type="pres">
      <dgm:prSet presAssocID="{02880961-341F-41E4-8A22-7682FE8E7362}" presName="rootComposite" presStyleCnt="0"/>
      <dgm:spPr/>
    </dgm:pt>
    <dgm:pt modelId="{136E4DB0-8A3C-4284-8A5B-456804749211}" type="pres">
      <dgm:prSet presAssocID="{02880961-341F-41E4-8A22-7682FE8E7362}" presName="rootText" presStyleLbl="node1" presStyleIdx="2" presStyleCnt="3"/>
      <dgm:spPr/>
    </dgm:pt>
    <dgm:pt modelId="{1C58F08B-F9C2-49D0-9E9C-E11B1EEB174C}" type="pres">
      <dgm:prSet presAssocID="{02880961-341F-41E4-8A22-7682FE8E7362}" presName="rootConnector" presStyleLbl="node1" presStyleIdx="2" presStyleCnt="3"/>
      <dgm:spPr/>
    </dgm:pt>
    <dgm:pt modelId="{78BDF527-9DE9-4CEF-8390-9B91ED303EAD}" type="pres">
      <dgm:prSet presAssocID="{02880961-341F-41E4-8A22-7682FE8E7362}" presName="childShape" presStyleCnt="0"/>
      <dgm:spPr/>
    </dgm:pt>
  </dgm:ptLst>
  <dgm:cxnLst>
    <dgm:cxn modelId="{9C91D52F-29A6-4F6B-AA0F-6E541BF19E34}" type="presOf" srcId="{02880961-341F-41E4-8A22-7682FE8E7362}" destId="{136E4DB0-8A3C-4284-8A5B-456804749211}" srcOrd="0" destOrd="0" presId="urn:microsoft.com/office/officeart/2005/8/layout/hierarchy3"/>
    <dgm:cxn modelId="{14E01C47-A613-473C-B7AC-A1E438B1BE33}" srcId="{9D8AB308-59AC-44CD-87F4-B7330D130207}" destId="{B48110B9-6A86-4BF6-BEB6-51089C7CAD7B}" srcOrd="1" destOrd="0" parTransId="{A3523938-60CD-44BE-8D85-A2972CD3A57B}" sibTransId="{3BF02EB7-FE87-40DD-B6F2-E1AEDFCBB718}"/>
    <dgm:cxn modelId="{FF806849-42C5-4A83-B2E9-DF97182400C9}" type="presOf" srcId="{02880961-341F-41E4-8A22-7682FE8E7362}" destId="{1C58F08B-F9C2-49D0-9E9C-E11B1EEB174C}" srcOrd="1" destOrd="0" presId="urn:microsoft.com/office/officeart/2005/8/layout/hierarchy3"/>
    <dgm:cxn modelId="{3D7AE76C-2355-4CB3-9E9A-020772036556}" type="presOf" srcId="{B48110B9-6A86-4BF6-BEB6-51089C7CAD7B}" destId="{208AC56B-4D70-4515-9271-429FBCB982EF}" srcOrd="0" destOrd="0" presId="urn:microsoft.com/office/officeart/2005/8/layout/hierarchy3"/>
    <dgm:cxn modelId="{357CB27E-4B16-40AB-AF75-E7AB65A9A9E0}" srcId="{9D8AB308-59AC-44CD-87F4-B7330D130207}" destId="{540C0F8D-7EE5-4D0F-8A99-ED9AC53E48C1}" srcOrd="0" destOrd="0" parTransId="{5B52CA53-B347-481A-A51C-6F2ACAEEE9D6}" sibTransId="{458DB8E8-A868-46C0-8719-F15AF141331B}"/>
    <dgm:cxn modelId="{16E69EBB-E509-4487-90A0-1AFA12715E83}" type="presOf" srcId="{B48110B9-6A86-4BF6-BEB6-51089C7CAD7B}" destId="{775CBF8E-2F35-467A-8427-D4426C959DD6}" srcOrd="1" destOrd="0" presId="urn:microsoft.com/office/officeart/2005/8/layout/hierarchy3"/>
    <dgm:cxn modelId="{AEEC1ACA-4219-4BEF-9390-DC5354054B1D}" type="presOf" srcId="{540C0F8D-7EE5-4D0F-8A99-ED9AC53E48C1}" destId="{284E540D-B1DE-47E1-B4E8-6F08BB916747}" srcOrd="1" destOrd="0" presId="urn:microsoft.com/office/officeart/2005/8/layout/hierarchy3"/>
    <dgm:cxn modelId="{089479DB-2920-4CA9-845B-94032F11CBB7}" srcId="{9D8AB308-59AC-44CD-87F4-B7330D130207}" destId="{02880961-341F-41E4-8A22-7682FE8E7362}" srcOrd="2" destOrd="0" parTransId="{F5C20CEB-028F-4C7C-AF5B-7A628789DCEA}" sibTransId="{79240450-7A0B-4A1C-8A77-3A60BA072EF5}"/>
    <dgm:cxn modelId="{6161C5ED-86C4-4191-A052-F486A1497B3E}" type="presOf" srcId="{9D8AB308-59AC-44CD-87F4-B7330D130207}" destId="{542B4B75-BE0D-4B26-8184-2ACF320BD652}" srcOrd="0" destOrd="0" presId="urn:microsoft.com/office/officeart/2005/8/layout/hierarchy3"/>
    <dgm:cxn modelId="{7B1321F9-A6F1-41B0-8681-106BE1591A55}" type="presOf" srcId="{540C0F8D-7EE5-4D0F-8A99-ED9AC53E48C1}" destId="{EB66485A-D08A-4973-83AC-88B1BFA8434E}" srcOrd="0" destOrd="0" presId="urn:microsoft.com/office/officeart/2005/8/layout/hierarchy3"/>
    <dgm:cxn modelId="{744F5D85-0AA1-4569-B2C0-9FEB90C1C22E}" type="presParOf" srcId="{542B4B75-BE0D-4B26-8184-2ACF320BD652}" destId="{02847517-2DDC-4736-BF4C-E583831E962F}" srcOrd="0" destOrd="0" presId="urn:microsoft.com/office/officeart/2005/8/layout/hierarchy3"/>
    <dgm:cxn modelId="{E97344A6-D7E8-4300-941D-7E24724C27F5}" type="presParOf" srcId="{02847517-2DDC-4736-BF4C-E583831E962F}" destId="{A2783982-39CE-4A0A-BB51-BD8A85FF7CCC}" srcOrd="0" destOrd="0" presId="urn:microsoft.com/office/officeart/2005/8/layout/hierarchy3"/>
    <dgm:cxn modelId="{17AFBC46-A369-4E1B-991C-4FC214CF2F02}" type="presParOf" srcId="{A2783982-39CE-4A0A-BB51-BD8A85FF7CCC}" destId="{EB66485A-D08A-4973-83AC-88B1BFA8434E}" srcOrd="0" destOrd="0" presId="urn:microsoft.com/office/officeart/2005/8/layout/hierarchy3"/>
    <dgm:cxn modelId="{FED76AD5-E031-45D4-B944-6F33C70CF1A7}" type="presParOf" srcId="{A2783982-39CE-4A0A-BB51-BD8A85FF7CCC}" destId="{284E540D-B1DE-47E1-B4E8-6F08BB916747}" srcOrd="1" destOrd="0" presId="urn:microsoft.com/office/officeart/2005/8/layout/hierarchy3"/>
    <dgm:cxn modelId="{B4520CC1-ADC4-4750-B021-442E9A4A7DC3}" type="presParOf" srcId="{02847517-2DDC-4736-BF4C-E583831E962F}" destId="{1FE23D24-4768-43CA-9C0B-80692D91C8F5}" srcOrd="1" destOrd="0" presId="urn:microsoft.com/office/officeart/2005/8/layout/hierarchy3"/>
    <dgm:cxn modelId="{BF53052D-D3F5-4A06-A471-318A54BFD694}" type="presParOf" srcId="{542B4B75-BE0D-4B26-8184-2ACF320BD652}" destId="{FE532403-F64F-4B01-BD5C-15F4F145A37A}" srcOrd="1" destOrd="0" presId="urn:microsoft.com/office/officeart/2005/8/layout/hierarchy3"/>
    <dgm:cxn modelId="{2037A39A-45C4-461E-9DF5-0581D12CDFCF}" type="presParOf" srcId="{FE532403-F64F-4B01-BD5C-15F4F145A37A}" destId="{22119FD8-CAA7-4567-908B-3D0584834A05}" srcOrd="0" destOrd="0" presId="urn:microsoft.com/office/officeart/2005/8/layout/hierarchy3"/>
    <dgm:cxn modelId="{BAEFD4B1-9BAD-4263-9A13-03DA03716520}" type="presParOf" srcId="{22119FD8-CAA7-4567-908B-3D0584834A05}" destId="{208AC56B-4D70-4515-9271-429FBCB982EF}" srcOrd="0" destOrd="0" presId="urn:microsoft.com/office/officeart/2005/8/layout/hierarchy3"/>
    <dgm:cxn modelId="{ECAA2410-D0C8-4A3D-96EB-74B656B1DB8F}" type="presParOf" srcId="{22119FD8-CAA7-4567-908B-3D0584834A05}" destId="{775CBF8E-2F35-467A-8427-D4426C959DD6}" srcOrd="1" destOrd="0" presId="urn:microsoft.com/office/officeart/2005/8/layout/hierarchy3"/>
    <dgm:cxn modelId="{545044DF-CA97-4C1E-A163-F396E006E3BF}" type="presParOf" srcId="{FE532403-F64F-4B01-BD5C-15F4F145A37A}" destId="{4C5C02D2-B687-4267-BB0C-829E1020DB11}" srcOrd="1" destOrd="0" presId="urn:microsoft.com/office/officeart/2005/8/layout/hierarchy3"/>
    <dgm:cxn modelId="{090E493B-55E5-453F-BF06-D97A5032C3EB}" type="presParOf" srcId="{542B4B75-BE0D-4B26-8184-2ACF320BD652}" destId="{A0616E86-8F10-4F4E-A84C-3A984C23F8DA}" srcOrd="2" destOrd="0" presId="urn:microsoft.com/office/officeart/2005/8/layout/hierarchy3"/>
    <dgm:cxn modelId="{D8A22677-3D63-4BF4-A654-7AE266664879}" type="presParOf" srcId="{A0616E86-8F10-4F4E-A84C-3A984C23F8DA}" destId="{4ACE3CAA-93B4-4C8A-8A53-51E1AA7B570A}" srcOrd="0" destOrd="0" presId="urn:microsoft.com/office/officeart/2005/8/layout/hierarchy3"/>
    <dgm:cxn modelId="{D386EDA3-47C4-40DA-9BE0-F56286D7B09A}" type="presParOf" srcId="{4ACE3CAA-93B4-4C8A-8A53-51E1AA7B570A}" destId="{136E4DB0-8A3C-4284-8A5B-456804749211}" srcOrd="0" destOrd="0" presId="urn:microsoft.com/office/officeart/2005/8/layout/hierarchy3"/>
    <dgm:cxn modelId="{55CF7A6F-21B1-4CEE-B0C6-A555FEFF736D}" type="presParOf" srcId="{4ACE3CAA-93B4-4C8A-8A53-51E1AA7B570A}" destId="{1C58F08B-F9C2-49D0-9E9C-E11B1EEB174C}" srcOrd="1" destOrd="0" presId="urn:microsoft.com/office/officeart/2005/8/layout/hierarchy3"/>
    <dgm:cxn modelId="{F4B5563C-BBB3-4535-BFD9-E96DD8D75162}" type="presParOf" srcId="{A0616E86-8F10-4F4E-A84C-3A984C23F8DA}" destId="{78BDF527-9DE9-4CEF-8390-9B91ED303EAD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957A9C-5CAB-42BC-B18A-35D39700C91C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90B95C2-518D-4917-BADC-1A7B1A88F582}">
      <dgm:prSet/>
      <dgm:spPr/>
      <dgm:t>
        <a:bodyPr/>
        <a:lstStyle/>
        <a:p>
          <a:r>
            <a:rPr lang="en-US"/>
            <a:t>Definition of problem in the case study.</a:t>
          </a:r>
        </a:p>
      </dgm:t>
    </dgm:pt>
    <dgm:pt modelId="{DA3F0ACB-D086-449C-993D-00AD72406EFD}" type="parTrans" cxnId="{BBF60FB3-FD60-4502-AD3D-2D9AD46949C6}">
      <dgm:prSet/>
      <dgm:spPr/>
      <dgm:t>
        <a:bodyPr/>
        <a:lstStyle/>
        <a:p>
          <a:endParaRPr lang="en-US"/>
        </a:p>
      </dgm:t>
    </dgm:pt>
    <dgm:pt modelId="{5E4C38B7-B4E6-49A3-9E1E-8E5E0E5E4150}" type="sibTrans" cxnId="{BBF60FB3-FD60-4502-AD3D-2D9AD46949C6}">
      <dgm:prSet/>
      <dgm:spPr/>
      <dgm:t>
        <a:bodyPr/>
        <a:lstStyle/>
        <a:p>
          <a:endParaRPr lang="en-US"/>
        </a:p>
      </dgm:t>
    </dgm:pt>
    <dgm:pt modelId="{952AD07C-B1B6-4654-8FC9-5E0D9C17ED7E}">
      <dgm:prSet/>
      <dgm:spPr/>
      <dgm:t>
        <a:bodyPr/>
        <a:lstStyle/>
        <a:p>
          <a:r>
            <a:rPr lang="en-US"/>
            <a:t>P.E.S.T.O.L</a:t>
          </a:r>
        </a:p>
      </dgm:t>
    </dgm:pt>
    <dgm:pt modelId="{8E435254-143D-4A3C-B093-E97C0E86F40C}" type="parTrans" cxnId="{642F1BD0-4E53-4BFB-9708-701560D5FD72}">
      <dgm:prSet/>
      <dgm:spPr/>
      <dgm:t>
        <a:bodyPr/>
        <a:lstStyle/>
        <a:p>
          <a:endParaRPr lang="en-US"/>
        </a:p>
      </dgm:t>
    </dgm:pt>
    <dgm:pt modelId="{2560CF19-1740-4657-92EA-588FFE193727}" type="sibTrans" cxnId="{642F1BD0-4E53-4BFB-9708-701560D5FD72}">
      <dgm:prSet/>
      <dgm:spPr/>
      <dgm:t>
        <a:bodyPr/>
        <a:lstStyle/>
        <a:p>
          <a:endParaRPr lang="en-US"/>
        </a:p>
      </dgm:t>
    </dgm:pt>
    <dgm:pt modelId="{9E1E39AC-8C0B-493C-A28E-C837F494CFFE}">
      <dgm:prSet/>
      <dgm:spPr/>
      <dgm:t>
        <a:bodyPr/>
        <a:lstStyle/>
        <a:p>
          <a:r>
            <a:rPr lang="en-US"/>
            <a:t>Problem solving &amp; Finding the solutions.</a:t>
          </a:r>
        </a:p>
      </dgm:t>
    </dgm:pt>
    <dgm:pt modelId="{5FD2872D-F412-4D39-A506-2365CD01E736}" type="parTrans" cxnId="{59260F56-6CDE-437A-A455-EC8BFF8E12A0}">
      <dgm:prSet/>
      <dgm:spPr/>
      <dgm:t>
        <a:bodyPr/>
        <a:lstStyle/>
        <a:p>
          <a:endParaRPr lang="en-US"/>
        </a:p>
      </dgm:t>
    </dgm:pt>
    <dgm:pt modelId="{70145F8D-1F73-4498-BF13-B58DB347F5F1}" type="sibTrans" cxnId="{59260F56-6CDE-437A-A455-EC8BFF8E12A0}">
      <dgm:prSet/>
      <dgm:spPr/>
      <dgm:t>
        <a:bodyPr/>
        <a:lstStyle/>
        <a:p>
          <a:endParaRPr lang="en-US"/>
        </a:p>
      </dgm:t>
    </dgm:pt>
    <dgm:pt modelId="{D5EB0354-DA32-4AAB-9D68-3C75B1660BD8}">
      <dgm:prSet/>
      <dgm:spPr/>
      <dgm:t>
        <a:bodyPr/>
        <a:lstStyle/>
        <a:p>
          <a:r>
            <a:rPr lang="en-US"/>
            <a:t>Evaluation </a:t>
          </a:r>
        </a:p>
      </dgm:t>
    </dgm:pt>
    <dgm:pt modelId="{B5B07273-7391-445B-876A-855FB9D7D0F4}" type="parTrans" cxnId="{6E9B1130-A3B1-48BF-ABA1-D3830E6EE2BB}">
      <dgm:prSet/>
      <dgm:spPr/>
      <dgm:t>
        <a:bodyPr/>
        <a:lstStyle/>
        <a:p>
          <a:endParaRPr lang="en-US"/>
        </a:p>
      </dgm:t>
    </dgm:pt>
    <dgm:pt modelId="{762599C0-12AE-4416-AE9B-BC922D9A23F4}" type="sibTrans" cxnId="{6E9B1130-A3B1-48BF-ABA1-D3830E6EE2BB}">
      <dgm:prSet/>
      <dgm:spPr/>
      <dgm:t>
        <a:bodyPr/>
        <a:lstStyle/>
        <a:p>
          <a:endParaRPr lang="en-US"/>
        </a:p>
      </dgm:t>
    </dgm:pt>
    <dgm:pt modelId="{C599C81A-C15E-4880-8168-1F56163F1D94}">
      <dgm:prSet/>
      <dgm:spPr/>
      <dgm:t>
        <a:bodyPr/>
        <a:lstStyle/>
        <a:p>
          <a:r>
            <a:rPr lang="en-US"/>
            <a:t>Conclusion.</a:t>
          </a:r>
        </a:p>
      </dgm:t>
    </dgm:pt>
    <dgm:pt modelId="{B222E5F3-7DCD-458A-AA5E-DB2ABF26DE7F}" type="parTrans" cxnId="{9B9F49C7-9E07-42A3-B33C-624A8369BEDC}">
      <dgm:prSet/>
      <dgm:spPr/>
      <dgm:t>
        <a:bodyPr/>
        <a:lstStyle/>
        <a:p>
          <a:endParaRPr lang="en-US"/>
        </a:p>
      </dgm:t>
    </dgm:pt>
    <dgm:pt modelId="{FB22AC70-0566-4BF1-8D41-9887338105F8}" type="sibTrans" cxnId="{9B9F49C7-9E07-42A3-B33C-624A8369BEDC}">
      <dgm:prSet/>
      <dgm:spPr/>
      <dgm:t>
        <a:bodyPr/>
        <a:lstStyle/>
        <a:p>
          <a:endParaRPr lang="en-US"/>
        </a:p>
      </dgm:t>
    </dgm:pt>
    <dgm:pt modelId="{4E733A2C-DC15-426C-B31C-8AD644AE037B}" type="pres">
      <dgm:prSet presAssocID="{2A957A9C-5CAB-42BC-B18A-35D39700C91C}" presName="diagram" presStyleCnt="0">
        <dgm:presLayoutVars>
          <dgm:dir/>
          <dgm:resizeHandles val="exact"/>
        </dgm:presLayoutVars>
      </dgm:prSet>
      <dgm:spPr/>
    </dgm:pt>
    <dgm:pt modelId="{7CDB526D-74A3-48B4-A644-A28DF2F0C865}" type="pres">
      <dgm:prSet presAssocID="{990B95C2-518D-4917-BADC-1A7B1A88F582}" presName="node" presStyleLbl="node1" presStyleIdx="0" presStyleCnt="5">
        <dgm:presLayoutVars>
          <dgm:bulletEnabled val="1"/>
        </dgm:presLayoutVars>
      </dgm:prSet>
      <dgm:spPr/>
    </dgm:pt>
    <dgm:pt modelId="{B2EF3FD8-9AFA-4B63-BE51-36D165FC0971}" type="pres">
      <dgm:prSet presAssocID="{5E4C38B7-B4E6-49A3-9E1E-8E5E0E5E4150}" presName="sibTrans" presStyleLbl="sibTrans2D1" presStyleIdx="0" presStyleCnt="4"/>
      <dgm:spPr/>
    </dgm:pt>
    <dgm:pt modelId="{6E260FD6-DF55-4DF1-8C07-FD38149921FA}" type="pres">
      <dgm:prSet presAssocID="{5E4C38B7-B4E6-49A3-9E1E-8E5E0E5E4150}" presName="connectorText" presStyleLbl="sibTrans2D1" presStyleIdx="0" presStyleCnt="4"/>
      <dgm:spPr/>
    </dgm:pt>
    <dgm:pt modelId="{DD4756D1-6887-4B13-9D71-8589CDBBA786}" type="pres">
      <dgm:prSet presAssocID="{952AD07C-B1B6-4654-8FC9-5E0D9C17ED7E}" presName="node" presStyleLbl="node1" presStyleIdx="1" presStyleCnt="5">
        <dgm:presLayoutVars>
          <dgm:bulletEnabled val="1"/>
        </dgm:presLayoutVars>
      </dgm:prSet>
      <dgm:spPr/>
    </dgm:pt>
    <dgm:pt modelId="{8605AD25-C20A-43BD-970A-23700AF8D105}" type="pres">
      <dgm:prSet presAssocID="{2560CF19-1740-4657-92EA-588FFE193727}" presName="sibTrans" presStyleLbl="sibTrans2D1" presStyleIdx="1" presStyleCnt="4"/>
      <dgm:spPr/>
    </dgm:pt>
    <dgm:pt modelId="{4A2B32B9-CD7D-4477-8BF1-DA9A84FFFDEB}" type="pres">
      <dgm:prSet presAssocID="{2560CF19-1740-4657-92EA-588FFE193727}" presName="connectorText" presStyleLbl="sibTrans2D1" presStyleIdx="1" presStyleCnt="4"/>
      <dgm:spPr/>
    </dgm:pt>
    <dgm:pt modelId="{3FAC6292-AC3E-47B7-B009-B1D3E1AE4690}" type="pres">
      <dgm:prSet presAssocID="{9E1E39AC-8C0B-493C-A28E-C837F494CFFE}" presName="node" presStyleLbl="node1" presStyleIdx="2" presStyleCnt="5">
        <dgm:presLayoutVars>
          <dgm:bulletEnabled val="1"/>
        </dgm:presLayoutVars>
      </dgm:prSet>
      <dgm:spPr/>
    </dgm:pt>
    <dgm:pt modelId="{34646922-0BF0-4655-AE3C-EE312072588B}" type="pres">
      <dgm:prSet presAssocID="{70145F8D-1F73-4498-BF13-B58DB347F5F1}" presName="sibTrans" presStyleLbl="sibTrans2D1" presStyleIdx="2" presStyleCnt="4"/>
      <dgm:spPr/>
    </dgm:pt>
    <dgm:pt modelId="{4712B789-170E-4D67-9E37-F487A83BA191}" type="pres">
      <dgm:prSet presAssocID="{70145F8D-1F73-4498-BF13-B58DB347F5F1}" presName="connectorText" presStyleLbl="sibTrans2D1" presStyleIdx="2" presStyleCnt="4"/>
      <dgm:spPr/>
    </dgm:pt>
    <dgm:pt modelId="{85C6A6D5-A579-4627-89F5-FBC8AC43DE9B}" type="pres">
      <dgm:prSet presAssocID="{D5EB0354-DA32-4AAB-9D68-3C75B1660BD8}" presName="node" presStyleLbl="node1" presStyleIdx="3" presStyleCnt="5">
        <dgm:presLayoutVars>
          <dgm:bulletEnabled val="1"/>
        </dgm:presLayoutVars>
      </dgm:prSet>
      <dgm:spPr/>
    </dgm:pt>
    <dgm:pt modelId="{E08851A9-9B75-4712-8257-D99B022EFA33}" type="pres">
      <dgm:prSet presAssocID="{762599C0-12AE-4416-AE9B-BC922D9A23F4}" presName="sibTrans" presStyleLbl="sibTrans2D1" presStyleIdx="3" presStyleCnt="4"/>
      <dgm:spPr/>
    </dgm:pt>
    <dgm:pt modelId="{272345CA-B9C2-4384-8A47-1230618A45ED}" type="pres">
      <dgm:prSet presAssocID="{762599C0-12AE-4416-AE9B-BC922D9A23F4}" presName="connectorText" presStyleLbl="sibTrans2D1" presStyleIdx="3" presStyleCnt="4"/>
      <dgm:spPr/>
    </dgm:pt>
    <dgm:pt modelId="{6AAA3918-2A3D-4EAD-B508-65B539E61241}" type="pres">
      <dgm:prSet presAssocID="{C599C81A-C15E-4880-8168-1F56163F1D94}" presName="node" presStyleLbl="node1" presStyleIdx="4" presStyleCnt="5">
        <dgm:presLayoutVars>
          <dgm:bulletEnabled val="1"/>
        </dgm:presLayoutVars>
      </dgm:prSet>
      <dgm:spPr/>
    </dgm:pt>
  </dgm:ptLst>
  <dgm:cxnLst>
    <dgm:cxn modelId="{474B5E0C-5E5E-4EA0-BB21-CC61B391BBD1}" type="presOf" srcId="{762599C0-12AE-4416-AE9B-BC922D9A23F4}" destId="{272345CA-B9C2-4384-8A47-1230618A45ED}" srcOrd="1" destOrd="0" presId="urn:microsoft.com/office/officeart/2005/8/layout/process5"/>
    <dgm:cxn modelId="{6F4C7219-2523-4BAE-9AD7-61852350114A}" type="presOf" srcId="{70145F8D-1F73-4498-BF13-B58DB347F5F1}" destId="{4712B789-170E-4D67-9E37-F487A83BA191}" srcOrd="1" destOrd="0" presId="urn:microsoft.com/office/officeart/2005/8/layout/process5"/>
    <dgm:cxn modelId="{06464C1D-81A1-4DBB-99EA-923DDDC02C1D}" type="presOf" srcId="{9E1E39AC-8C0B-493C-A28E-C837F494CFFE}" destId="{3FAC6292-AC3E-47B7-B009-B1D3E1AE4690}" srcOrd="0" destOrd="0" presId="urn:microsoft.com/office/officeart/2005/8/layout/process5"/>
    <dgm:cxn modelId="{FE186E2A-8733-4B2B-86B9-22C97AF1639D}" type="presOf" srcId="{762599C0-12AE-4416-AE9B-BC922D9A23F4}" destId="{E08851A9-9B75-4712-8257-D99B022EFA33}" srcOrd="0" destOrd="0" presId="urn:microsoft.com/office/officeart/2005/8/layout/process5"/>
    <dgm:cxn modelId="{50C3F22F-8B38-40FC-B2A1-03246ACD7E3A}" type="presOf" srcId="{C599C81A-C15E-4880-8168-1F56163F1D94}" destId="{6AAA3918-2A3D-4EAD-B508-65B539E61241}" srcOrd="0" destOrd="0" presId="urn:microsoft.com/office/officeart/2005/8/layout/process5"/>
    <dgm:cxn modelId="{6E9B1130-A3B1-48BF-ABA1-D3830E6EE2BB}" srcId="{2A957A9C-5CAB-42BC-B18A-35D39700C91C}" destId="{D5EB0354-DA32-4AAB-9D68-3C75B1660BD8}" srcOrd="3" destOrd="0" parTransId="{B5B07273-7391-445B-876A-855FB9D7D0F4}" sibTransId="{762599C0-12AE-4416-AE9B-BC922D9A23F4}"/>
    <dgm:cxn modelId="{0590AC48-3A94-4373-88F2-65B24B9CCD3B}" type="presOf" srcId="{2560CF19-1740-4657-92EA-588FFE193727}" destId="{4A2B32B9-CD7D-4477-8BF1-DA9A84FFFDEB}" srcOrd="1" destOrd="0" presId="urn:microsoft.com/office/officeart/2005/8/layout/process5"/>
    <dgm:cxn modelId="{3F3F634F-2534-40CC-A9B5-C832613BC864}" type="presOf" srcId="{990B95C2-518D-4917-BADC-1A7B1A88F582}" destId="{7CDB526D-74A3-48B4-A644-A28DF2F0C865}" srcOrd="0" destOrd="0" presId="urn:microsoft.com/office/officeart/2005/8/layout/process5"/>
    <dgm:cxn modelId="{D2623975-9924-481C-B2A6-26E3F6755AF8}" type="presOf" srcId="{5E4C38B7-B4E6-49A3-9E1E-8E5E0E5E4150}" destId="{B2EF3FD8-9AFA-4B63-BE51-36D165FC0971}" srcOrd="0" destOrd="0" presId="urn:microsoft.com/office/officeart/2005/8/layout/process5"/>
    <dgm:cxn modelId="{59260F56-6CDE-437A-A455-EC8BFF8E12A0}" srcId="{2A957A9C-5CAB-42BC-B18A-35D39700C91C}" destId="{9E1E39AC-8C0B-493C-A28E-C837F494CFFE}" srcOrd="2" destOrd="0" parTransId="{5FD2872D-F412-4D39-A506-2365CD01E736}" sibTransId="{70145F8D-1F73-4498-BF13-B58DB347F5F1}"/>
    <dgm:cxn modelId="{98A07B8D-DD1F-4C19-854F-00DA6E2EBEEB}" type="presOf" srcId="{952AD07C-B1B6-4654-8FC9-5E0D9C17ED7E}" destId="{DD4756D1-6887-4B13-9D71-8589CDBBA786}" srcOrd="0" destOrd="0" presId="urn:microsoft.com/office/officeart/2005/8/layout/process5"/>
    <dgm:cxn modelId="{BC241792-CC9B-4A7D-ACAA-858F55A2675D}" type="presOf" srcId="{2A957A9C-5CAB-42BC-B18A-35D39700C91C}" destId="{4E733A2C-DC15-426C-B31C-8AD644AE037B}" srcOrd="0" destOrd="0" presId="urn:microsoft.com/office/officeart/2005/8/layout/process5"/>
    <dgm:cxn modelId="{BBF60FB3-FD60-4502-AD3D-2D9AD46949C6}" srcId="{2A957A9C-5CAB-42BC-B18A-35D39700C91C}" destId="{990B95C2-518D-4917-BADC-1A7B1A88F582}" srcOrd="0" destOrd="0" parTransId="{DA3F0ACB-D086-449C-993D-00AD72406EFD}" sibTransId="{5E4C38B7-B4E6-49A3-9E1E-8E5E0E5E4150}"/>
    <dgm:cxn modelId="{9B9F49C7-9E07-42A3-B33C-624A8369BEDC}" srcId="{2A957A9C-5CAB-42BC-B18A-35D39700C91C}" destId="{C599C81A-C15E-4880-8168-1F56163F1D94}" srcOrd="4" destOrd="0" parTransId="{B222E5F3-7DCD-458A-AA5E-DB2ABF26DE7F}" sibTransId="{FB22AC70-0566-4BF1-8D41-9887338105F8}"/>
    <dgm:cxn modelId="{D1F65ACE-6598-4F65-A0BF-AEF7826D408F}" type="presOf" srcId="{D5EB0354-DA32-4AAB-9D68-3C75B1660BD8}" destId="{85C6A6D5-A579-4627-89F5-FBC8AC43DE9B}" srcOrd="0" destOrd="0" presId="urn:microsoft.com/office/officeart/2005/8/layout/process5"/>
    <dgm:cxn modelId="{642F1BD0-4E53-4BFB-9708-701560D5FD72}" srcId="{2A957A9C-5CAB-42BC-B18A-35D39700C91C}" destId="{952AD07C-B1B6-4654-8FC9-5E0D9C17ED7E}" srcOrd="1" destOrd="0" parTransId="{8E435254-143D-4A3C-B093-E97C0E86F40C}" sibTransId="{2560CF19-1740-4657-92EA-588FFE193727}"/>
    <dgm:cxn modelId="{BA0D7DD8-6406-45C9-BA0B-1F4E265885B6}" type="presOf" srcId="{5E4C38B7-B4E6-49A3-9E1E-8E5E0E5E4150}" destId="{6E260FD6-DF55-4DF1-8C07-FD38149921FA}" srcOrd="1" destOrd="0" presId="urn:microsoft.com/office/officeart/2005/8/layout/process5"/>
    <dgm:cxn modelId="{3D1576E1-3B2F-4002-9200-CD5BAA060BEE}" type="presOf" srcId="{70145F8D-1F73-4498-BF13-B58DB347F5F1}" destId="{34646922-0BF0-4655-AE3C-EE312072588B}" srcOrd="0" destOrd="0" presId="urn:microsoft.com/office/officeart/2005/8/layout/process5"/>
    <dgm:cxn modelId="{2B1E42E9-691D-463A-82B9-17667AEA9AE5}" type="presOf" srcId="{2560CF19-1740-4657-92EA-588FFE193727}" destId="{8605AD25-C20A-43BD-970A-23700AF8D105}" srcOrd="0" destOrd="0" presId="urn:microsoft.com/office/officeart/2005/8/layout/process5"/>
    <dgm:cxn modelId="{E575BD47-D78B-413E-9FD0-E857142DFE1C}" type="presParOf" srcId="{4E733A2C-DC15-426C-B31C-8AD644AE037B}" destId="{7CDB526D-74A3-48B4-A644-A28DF2F0C865}" srcOrd="0" destOrd="0" presId="urn:microsoft.com/office/officeart/2005/8/layout/process5"/>
    <dgm:cxn modelId="{6E39EFE0-928B-41BD-84BD-B6F02004C725}" type="presParOf" srcId="{4E733A2C-DC15-426C-B31C-8AD644AE037B}" destId="{B2EF3FD8-9AFA-4B63-BE51-36D165FC0971}" srcOrd="1" destOrd="0" presId="urn:microsoft.com/office/officeart/2005/8/layout/process5"/>
    <dgm:cxn modelId="{B8C55C9B-A625-4DD7-9C16-4FC20259B9A1}" type="presParOf" srcId="{B2EF3FD8-9AFA-4B63-BE51-36D165FC0971}" destId="{6E260FD6-DF55-4DF1-8C07-FD38149921FA}" srcOrd="0" destOrd="0" presId="urn:microsoft.com/office/officeart/2005/8/layout/process5"/>
    <dgm:cxn modelId="{D61D9EFA-9C7E-4CB1-AC11-2F9595358C44}" type="presParOf" srcId="{4E733A2C-DC15-426C-B31C-8AD644AE037B}" destId="{DD4756D1-6887-4B13-9D71-8589CDBBA786}" srcOrd="2" destOrd="0" presId="urn:microsoft.com/office/officeart/2005/8/layout/process5"/>
    <dgm:cxn modelId="{6F3DD687-1C90-41C4-8688-9C68AA4CA2F4}" type="presParOf" srcId="{4E733A2C-DC15-426C-B31C-8AD644AE037B}" destId="{8605AD25-C20A-43BD-970A-23700AF8D105}" srcOrd="3" destOrd="0" presId="urn:microsoft.com/office/officeart/2005/8/layout/process5"/>
    <dgm:cxn modelId="{64715D59-99CB-4EFA-A517-6FA3695C1262}" type="presParOf" srcId="{8605AD25-C20A-43BD-970A-23700AF8D105}" destId="{4A2B32B9-CD7D-4477-8BF1-DA9A84FFFDEB}" srcOrd="0" destOrd="0" presId="urn:microsoft.com/office/officeart/2005/8/layout/process5"/>
    <dgm:cxn modelId="{AA693D9C-0B10-479B-925F-829B01FD1127}" type="presParOf" srcId="{4E733A2C-DC15-426C-B31C-8AD644AE037B}" destId="{3FAC6292-AC3E-47B7-B009-B1D3E1AE4690}" srcOrd="4" destOrd="0" presId="urn:microsoft.com/office/officeart/2005/8/layout/process5"/>
    <dgm:cxn modelId="{F1B48554-ABD6-471D-84E4-C5A2E8D3E6DD}" type="presParOf" srcId="{4E733A2C-DC15-426C-B31C-8AD644AE037B}" destId="{34646922-0BF0-4655-AE3C-EE312072588B}" srcOrd="5" destOrd="0" presId="urn:microsoft.com/office/officeart/2005/8/layout/process5"/>
    <dgm:cxn modelId="{30A062BE-0EFD-4BC1-8337-2015D4D891F1}" type="presParOf" srcId="{34646922-0BF0-4655-AE3C-EE312072588B}" destId="{4712B789-170E-4D67-9E37-F487A83BA191}" srcOrd="0" destOrd="0" presId="urn:microsoft.com/office/officeart/2005/8/layout/process5"/>
    <dgm:cxn modelId="{318836DB-9906-4BDD-913B-15938074A949}" type="presParOf" srcId="{4E733A2C-DC15-426C-B31C-8AD644AE037B}" destId="{85C6A6D5-A579-4627-89F5-FBC8AC43DE9B}" srcOrd="6" destOrd="0" presId="urn:microsoft.com/office/officeart/2005/8/layout/process5"/>
    <dgm:cxn modelId="{4E23FB62-65FB-4981-AB6A-D2271DBE65E9}" type="presParOf" srcId="{4E733A2C-DC15-426C-B31C-8AD644AE037B}" destId="{E08851A9-9B75-4712-8257-D99B022EFA33}" srcOrd="7" destOrd="0" presId="urn:microsoft.com/office/officeart/2005/8/layout/process5"/>
    <dgm:cxn modelId="{9E2FA766-E988-4911-AE41-B5793A2DEAF9}" type="presParOf" srcId="{E08851A9-9B75-4712-8257-D99B022EFA33}" destId="{272345CA-B9C2-4384-8A47-1230618A45ED}" srcOrd="0" destOrd="0" presId="urn:microsoft.com/office/officeart/2005/8/layout/process5"/>
    <dgm:cxn modelId="{3A0AE4B9-E6B9-46C0-B0F6-0248C6594F89}" type="presParOf" srcId="{4E733A2C-DC15-426C-B31C-8AD644AE037B}" destId="{6AAA3918-2A3D-4EAD-B508-65B539E61241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66485A-D08A-4973-83AC-88B1BFA8434E}">
      <dsp:nvSpPr>
        <dsp:cNvPr id="0" name=""/>
        <dsp:cNvSpPr/>
      </dsp:nvSpPr>
      <dsp:spPr>
        <a:xfrm>
          <a:off x="1207" y="1247497"/>
          <a:ext cx="2824964" cy="141248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Not taking any break.</a:t>
          </a:r>
          <a:endParaRPr lang="en-US" sz="2300" kern="1200"/>
        </a:p>
      </dsp:txBody>
      <dsp:txXfrm>
        <a:off x="42577" y="1288867"/>
        <a:ext cx="2742224" cy="1329742"/>
      </dsp:txXfrm>
    </dsp:sp>
    <dsp:sp modelId="{208AC56B-4D70-4515-9271-429FBCB982EF}">
      <dsp:nvSpPr>
        <dsp:cNvPr id="0" name=""/>
        <dsp:cNvSpPr/>
      </dsp:nvSpPr>
      <dsp:spPr>
        <a:xfrm>
          <a:off x="3532412" y="1247497"/>
          <a:ext cx="2824964" cy="141248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Work overloaded.</a:t>
          </a:r>
          <a:endParaRPr lang="en-US" sz="2300" kern="1200"/>
        </a:p>
      </dsp:txBody>
      <dsp:txXfrm>
        <a:off x="3573782" y="1288867"/>
        <a:ext cx="2742224" cy="1329742"/>
      </dsp:txXfrm>
    </dsp:sp>
    <dsp:sp modelId="{136E4DB0-8A3C-4284-8A5B-456804749211}">
      <dsp:nvSpPr>
        <dsp:cNvPr id="0" name=""/>
        <dsp:cNvSpPr/>
      </dsp:nvSpPr>
      <dsp:spPr>
        <a:xfrm>
          <a:off x="7063617" y="1247497"/>
          <a:ext cx="2824964" cy="141248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Unwanted mental and physical effects on the average worker.</a:t>
          </a:r>
        </a:p>
      </dsp:txBody>
      <dsp:txXfrm>
        <a:off x="7104987" y="1288867"/>
        <a:ext cx="2742224" cy="132974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DB526D-74A3-48B4-A644-A28DF2F0C865}">
      <dsp:nvSpPr>
        <dsp:cNvPr id="0" name=""/>
        <dsp:cNvSpPr/>
      </dsp:nvSpPr>
      <dsp:spPr>
        <a:xfrm>
          <a:off x="306882" y="891"/>
          <a:ext cx="2441058" cy="14646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Definition of problem in the case study.</a:t>
          </a:r>
        </a:p>
      </dsp:txBody>
      <dsp:txXfrm>
        <a:off x="349780" y="43789"/>
        <a:ext cx="2355262" cy="1378839"/>
      </dsp:txXfrm>
    </dsp:sp>
    <dsp:sp modelId="{B2EF3FD8-9AFA-4B63-BE51-36D165FC0971}">
      <dsp:nvSpPr>
        <dsp:cNvPr id="0" name=""/>
        <dsp:cNvSpPr/>
      </dsp:nvSpPr>
      <dsp:spPr>
        <a:xfrm>
          <a:off x="2962754" y="430518"/>
          <a:ext cx="517504" cy="6053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2962754" y="551594"/>
        <a:ext cx="362253" cy="363230"/>
      </dsp:txXfrm>
    </dsp:sp>
    <dsp:sp modelId="{DD4756D1-6887-4B13-9D71-8589CDBBA786}">
      <dsp:nvSpPr>
        <dsp:cNvPr id="0" name=""/>
        <dsp:cNvSpPr/>
      </dsp:nvSpPr>
      <dsp:spPr>
        <a:xfrm>
          <a:off x="3724365" y="891"/>
          <a:ext cx="2441058" cy="14646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P.E.S.T.O.L</a:t>
          </a:r>
        </a:p>
      </dsp:txBody>
      <dsp:txXfrm>
        <a:off x="3767263" y="43789"/>
        <a:ext cx="2355262" cy="1378839"/>
      </dsp:txXfrm>
    </dsp:sp>
    <dsp:sp modelId="{8605AD25-C20A-43BD-970A-23700AF8D105}">
      <dsp:nvSpPr>
        <dsp:cNvPr id="0" name=""/>
        <dsp:cNvSpPr/>
      </dsp:nvSpPr>
      <dsp:spPr>
        <a:xfrm>
          <a:off x="6380237" y="430518"/>
          <a:ext cx="517504" cy="6053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6380237" y="551594"/>
        <a:ext cx="362253" cy="363230"/>
      </dsp:txXfrm>
    </dsp:sp>
    <dsp:sp modelId="{3FAC6292-AC3E-47B7-B009-B1D3E1AE4690}">
      <dsp:nvSpPr>
        <dsp:cNvPr id="0" name=""/>
        <dsp:cNvSpPr/>
      </dsp:nvSpPr>
      <dsp:spPr>
        <a:xfrm>
          <a:off x="7141847" y="891"/>
          <a:ext cx="2441058" cy="14646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Problem solving &amp; Finding the solutions.</a:t>
          </a:r>
        </a:p>
      </dsp:txBody>
      <dsp:txXfrm>
        <a:off x="7184745" y="43789"/>
        <a:ext cx="2355262" cy="1378839"/>
      </dsp:txXfrm>
    </dsp:sp>
    <dsp:sp modelId="{34646922-0BF0-4655-AE3C-EE312072588B}">
      <dsp:nvSpPr>
        <dsp:cNvPr id="0" name=""/>
        <dsp:cNvSpPr/>
      </dsp:nvSpPr>
      <dsp:spPr>
        <a:xfrm rot="5400000">
          <a:off x="8103624" y="1636401"/>
          <a:ext cx="517504" cy="6053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 rot="-5400000">
        <a:off x="8180762" y="1680340"/>
        <a:ext cx="363230" cy="362253"/>
      </dsp:txXfrm>
    </dsp:sp>
    <dsp:sp modelId="{85C6A6D5-A579-4627-89F5-FBC8AC43DE9B}">
      <dsp:nvSpPr>
        <dsp:cNvPr id="0" name=""/>
        <dsp:cNvSpPr/>
      </dsp:nvSpPr>
      <dsp:spPr>
        <a:xfrm>
          <a:off x="7141847" y="2441950"/>
          <a:ext cx="2441058" cy="14646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Evaluation </a:t>
          </a:r>
        </a:p>
      </dsp:txBody>
      <dsp:txXfrm>
        <a:off x="7184745" y="2484848"/>
        <a:ext cx="2355262" cy="1378839"/>
      </dsp:txXfrm>
    </dsp:sp>
    <dsp:sp modelId="{E08851A9-9B75-4712-8257-D99B022EFA33}">
      <dsp:nvSpPr>
        <dsp:cNvPr id="0" name=""/>
        <dsp:cNvSpPr/>
      </dsp:nvSpPr>
      <dsp:spPr>
        <a:xfrm rot="10800000">
          <a:off x="6409529" y="2871577"/>
          <a:ext cx="517504" cy="6053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 rot="10800000">
        <a:off x="6564780" y="2992653"/>
        <a:ext cx="362253" cy="363230"/>
      </dsp:txXfrm>
    </dsp:sp>
    <dsp:sp modelId="{6AAA3918-2A3D-4EAD-B508-65B539E61241}">
      <dsp:nvSpPr>
        <dsp:cNvPr id="0" name=""/>
        <dsp:cNvSpPr/>
      </dsp:nvSpPr>
      <dsp:spPr>
        <a:xfrm>
          <a:off x="3724365" y="2441950"/>
          <a:ext cx="2441058" cy="14646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Conclusion.</a:t>
          </a:r>
        </a:p>
      </dsp:txBody>
      <dsp:txXfrm>
        <a:off x="3767263" y="2484848"/>
        <a:ext cx="2355262" cy="13788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79E57D-E804-4526-AE28-72D9ECD7595C}" type="datetimeFigureOut">
              <a:rPr lang="en-GB" smtClean="0"/>
              <a:t>17/08/2022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0FDBD5-7399-422D-B870-5512221F4D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8839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Today I will be talking about a case study where we see that how life can keep us busy enough to not have a small vacation for ourself and how we can solve the problems in order to find some quality time for ourself.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0FDBD5-7399-422D-B870-5512221F4DD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5722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15328-1AF0-6706-75F3-6F6064A5B6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8F03C7-0EA6-235F-0842-26FC1D3152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49142F-AD77-E2C5-01DB-A327F47631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D4E01-2929-4ED0-B060-75C9C4ECFD1D}" type="datetimeFigureOut">
              <a:rPr lang="en-GB" smtClean="0"/>
              <a:t>17/08/2022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BE3807-23D0-AB23-94B5-898F983231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459CCC-ABCA-F91B-7F41-38D01EC609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66F2B-380A-4806-9871-DD4EDD97F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687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E39FB6-9844-1DAD-1169-22A1EFBA9F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665A92-FE3A-F2B4-F345-DE5B6E8864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56CC46-F588-6691-5CC1-4E3644F151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D4E01-2929-4ED0-B060-75C9C4ECFD1D}" type="datetimeFigureOut">
              <a:rPr lang="en-GB" smtClean="0"/>
              <a:t>17/08/2022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30CC4E-1F03-D2C2-5CAD-E671AD0E92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1FB962-B8E2-26BE-F829-A55B9D5FB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66F2B-380A-4806-9871-DD4EDD97F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9312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63BF91-CDBA-A02A-06E4-02076FAA2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6FCAA2-89EB-3701-5B28-999655D6C9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D7DCAB-4EFC-6285-F781-3394393483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D4E01-2929-4ED0-B060-75C9C4ECFD1D}" type="datetimeFigureOut">
              <a:rPr lang="en-GB" smtClean="0"/>
              <a:t>17/08/2022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15B454-EC21-413F-9B71-72AF925FC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C9F3DC-F308-8308-8ACA-E8232AD8AE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66F2B-380A-4806-9871-DD4EDD97F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2520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4AC67-4556-8BD2-80F9-518817F857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8912B7-CA66-C59C-43E7-8CB16FA869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65D84E-9B68-83FF-E7C4-6F641F7430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ACED42-E5E8-2D22-000E-F5CFC0791F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D4E01-2929-4ED0-B060-75C9C4ECFD1D}" type="datetimeFigureOut">
              <a:rPr lang="en-GB" smtClean="0"/>
              <a:t>17/08/2022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D07198-D11D-47F9-DFA0-2246804C8E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EE7C77-DA45-05B2-5B99-89CA327B06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66F2B-380A-4806-9871-DD4EDD97F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18665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FAB0DD-6DFD-EB8A-E3C7-5D0D5EE76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207B10-6777-046D-EA86-E50DB3F9CF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1C87C6-761D-75D4-CED7-6C31685CD6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2F38E3-A39E-FA6A-C06C-7FAE3AD82F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DDD75B1-FCD0-C9B6-10F6-E96F6EE89D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1D5CA3-4E3A-401B-8E50-9CB79EB06F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D4E01-2929-4ED0-B060-75C9C4ECFD1D}" type="datetimeFigureOut">
              <a:rPr lang="en-GB" smtClean="0"/>
              <a:t>17/08/2022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02EACB-AD5B-8B6B-FE77-79CA278631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C0B816-5A9C-A005-0653-941344DF5A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66F2B-380A-4806-9871-DD4EDD97F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6992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3B3400-043C-3D47-0E30-86D554E1CF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A48724-C257-C68A-35FA-22B149CFCF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D4E01-2929-4ED0-B060-75C9C4ECFD1D}" type="datetimeFigureOut">
              <a:rPr lang="en-GB" smtClean="0"/>
              <a:t>17/08/2022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359A1C0-2FD2-1C1B-A1BF-0C80D9F1A9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6D4E5E-7BE6-638E-2083-0051C74841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66F2B-380A-4806-9871-DD4EDD97F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2271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F0328D3-7974-EDB4-23FA-96BA456DF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D4E01-2929-4ED0-B060-75C9C4ECFD1D}" type="datetimeFigureOut">
              <a:rPr lang="en-GB" smtClean="0"/>
              <a:t>17/08/2022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A0CEBD6-495B-1327-7869-F7FE38C7E5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9E9821-B7D5-0A69-D515-3DE6536ADA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66F2B-380A-4806-9871-DD4EDD97F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6815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FA8BF8-6B36-D0D9-F7CB-58FE534208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C2F2F7-6037-A227-E726-77EE38678B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2F6250-E04A-182A-F392-FEA60B8A77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E7E802-829C-FBA5-3C15-FB519337BB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D4E01-2929-4ED0-B060-75C9C4ECFD1D}" type="datetimeFigureOut">
              <a:rPr lang="en-GB" smtClean="0"/>
              <a:t>17/08/2022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3DB56E-A7BF-5E63-8AF9-8A8E3ED3D9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E5AB68-F60E-857E-BE78-404546E08D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66F2B-380A-4806-9871-DD4EDD97F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002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F6747-0D09-85AB-434B-75CA81FB2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041F8B9-ACCF-B567-D216-6480A863C8D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9BD0EC-AD71-9935-86BB-68534BCBA5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831341-42C7-EC7C-C579-80D024E0EA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D4E01-2929-4ED0-B060-75C9C4ECFD1D}" type="datetimeFigureOut">
              <a:rPr lang="en-GB" smtClean="0"/>
              <a:t>17/08/2022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4AC369-9E0D-5774-9E6A-09A61EFB7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562C09-F0AE-F14C-43FB-585B97BA9E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66F2B-380A-4806-9871-DD4EDD97F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334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CAC066-CDFC-4664-5950-12C7E78861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148F89-2543-9A0C-6A35-56F312086D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F546AF-3E9C-16B3-1737-822436AF54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D4E01-2929-4ED0-B060-75C9C4ECFD1D}" type="datetimeFigureOut">
              <a:rPr lang="en-GB" smtClean="0"/>
              <a:t>17/08/2022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0947D7-3701-881E-6F3E-6F468FD5F2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6BB516-D818-56F3-B06D-3B9250559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66F2B-380A-4806-9871-DD4EDD97F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28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937D009-2390-864C-6740-D08EB181DB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2D8C84-1DBB-6719-2832-71710C60D2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9DC79-4ADC-7908-831A-2A9383600F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D4E01-2929-4ED0-B060-75C9C4ECFD1D}" type="datetimeFigureOut">
              <a:rPr lang="en-GB" smtClean="0"/>
              <a:t>17/08/2022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324E53-A467-10B9-1848-D47C5B3489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C30A6E-8CD3-D982-2FBA-C3173ABE3D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66F2B-380A-4806-9871-DD4EDD97F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7358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E4795A-2663-2CBC-E147-A5BCA83EA5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2765C9-4BE4-A423-4B9C-A1ADBF6EC5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754CC8-A2D1-7CA1-8115-DE9B2AEC3B4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3D4E01-2929-4ED0-B060-75C9C4ECFD1D}" type="datetimeFigureOut">
              <a:rPr lang="en-GB" smtClean="0"/>
              <a:t>17/08/2022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337F6B-5C74-F0A7-F457-EE550AB62A9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572DD5-9041-F60C-C4F9-951863FABB1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E66F2B-380A-4806-9871-DD4EDD97F3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213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trainingindustry.com/blog/leadership/pest-to-pestl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large group of colorful lights&#10;&#10;Description automatically generated with low confidence">
            <a:extLst>
              <a:ext uri="{FF2B5EF4-FFF2-40B4-BE49-F238E27FC236}">
                <a16:creationId xmlns:a16="http://schemas.microsoft.com/office/drawing/2014/main" id="{19A38149-88BF-753A-FACD-6FD44C93AE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971" r="6430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BC7AEC-E715-A8F4-6A5D-09CA18E1F4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35402" y="743447"/>
            <a:ext cx="3445765" cy="3692028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5200" dirty="0"/>
              <a:t>Problem solving and dictions mankind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154A78-BFCD-D6F3-B772-897578D4CE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35403" y="4629234"/>
            <a:ext cx="3445766" cy="1485319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1700" dirty="0"/>
              <a:t>Name: Saiyar Khanam</a:t>
            </a:r>
          </a:p>
          <a:p>
            <a:pPr algn="l"/>
            <a:r>
              <a:rPr lang="en-GB" sz="1700" dirty="0"/>
              <a:t>ID: 2009461</a:t>
            </a:r>
          </a:p>
          <a:p>
            <a:pPr algn="l"/>
            <a:r>
              <a:rPr lang="en-GB" sz="1700" dirty="0"/>
              <a:t>Moodle code: BMWS4004</a:t>
            </a:r>
          </a:p>
          <a:p>
            <a:pPr algn="l"/>
            <a:r>
              <a:rPr lang="en-GB" sz="1700" dirty="0"/>
              <a:t>Lecturer name: Laila </a:t>
            </a:r>
            <a:r>
              <a:rPr lang="en-GB" sz="1700" dirty="0" err="1"/>
              <a:t>Surani</a:t>
            </a: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2838689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A70B52-6CCF-093F-226A-66A50AEDE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pPr algn="ctr"/>
            <a:r>
              <a:rPr lang="en-GB" sz="4000" i="1" dirty="0">
                <a:solidFill>
                  <a:schemeClr val="bg1"/>
                </a:solidFill>
              </a:rPr>
              <a:t>Content List </a:t>
            </a:r>
          </a:p>
        </p:txBody>
      </p:sp>
      <p:sp>
        <p:nvSpPr>
          <p:cNvPr id="44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853A37-E52B-F454-0F57-C22F377AD7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400" dirty="0"/>
              <a:t>Introduction.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Case study (Little to no vacation time)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Definition of problem in the case study.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P.E.S.T.O.L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Problem solving &amp; Finding the solutions.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Evaluation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Conclusion.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References.</a:t>
            </a: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4994439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62B35A-F776-BCB0-7FB0-D6C0EF5225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GB" sz="2800" i="1">
                <a:solidFill>
                  <a:schemeClr val="bg1"/>
                </a:solidFill>
              </a:rPr>
              <a:t>Case study </a:t>
            </a:r>
            <a:br>
              <a:rPr lang="en-GB" sz="2800" i="1">
                <a:solidFill>
                  <a:schemeClr val="bg1"/>
                </a:solidFill>
              </a:rPr>
            </a:br>
            <a:r>
              <a:rPr lang="en-GB" sz="2800" i="1">
                <a:solidFill>
                  <a:schemeClr val="bg1"/>
                </a:solidFill>
              </a:rPr>
              <a:t>Little to no vacation time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BCEBF4-3AE2-CE90-35DD-BDCDE8FFAA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/>
          </a:bodyPr>
          <a:lstStyle/>
          <a:p>
            <a:r>
              <a:rPr lang="en-GB" sz="2400"/>
              <a:t>Too much work wit no break.</a:t>
            </a:r>
          </a:p>
          <a:p>
            <a:r>
              <a:rPr lang="en-GB" sz="2400"/>
              <a:t>Increasing the risk of job burnout and decreased efficiency in their work.</a:t>
            </a:r>
          </a:p>
          <a:p>
            <a:r>
              <a:rPr lang="en-GB" sz="2400"/>
              <a:t>The employee should take a vacation as it benefits the employees mentally and physically.</a:t>
            </a:r>
          </a:p>
          <a:p>
            <a:r>
              <a:rPr lang="en-GB" sz="2400"/>
              <a:t>Taking breaks for the employees is also considered a benefit for the company </a:t>
            </a:r>
          </a:p>
        </p:txBody>
      </p:sp>
    </p:spTree>
    <p:extLst>
      <p:ext uri="{BB962C8B-B14F-4D97-AF65-F5344CB8AC3E}">
        <p14:creationId xmlns:p14="http://schemas.microsoft.com/office/powerpoint/2010/main" val="1732521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1"/>
            <a:ext cx="12191990" cy="168864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F43DC7-593E-3260-640A-2D46216E8F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GB" sz="2800" i="1">
                <a:solidFill>
                  <a:schemeClr val="bg1"/>
                </a:solidFill>
              </a:rPr>
              <a:t>Definition of problem in the case study.</a:t>
            </a:r>
            <a:br>
              <a:rPr lang="en-GB" sz="2800" i="1">
                <a:solidFill>
                  <a:schemeClr val="bg1"/>
                </a:solidFill>
              </a:rPr>
            </a:br>
            <a:endParaRPr lang="en-GB" sz="2800" i="1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21546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202AA85-86DB-C592-0318-BC6FD2357E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1507682"/>
              </p:ext>
            </p:extLst>
          </p:nvPr>
        </p:nvGraphicFramePr>
        <p:xfrm>
          <a:off x="1155558" y="2261336"/>
          <a:ext cx="9889789" cy="3907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237653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82317-F49F-3DCB-A1EC-767BDC385F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9972554" cy="838642"/>
          </a:xfrm>
        </p:spPr>
        <p:txBody>
          <a:bodyPr/>
          <a:lstStyle/>
          <a:p>
            <a:r>
              <a:rPr lang="en-GB" dirty="0"/>
              <a:t>Pestle analysis of little to no time vacation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5AED7F5-32A8-7AEF-AD1D-04E9533E38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53296" y="1379567"/>
            <a:ext cx="10544537" cy="4978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8356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D4345C-6543-1D71-5AAB-60456436E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GB" sz="2800" i="1">
                <a:solidFill>
                  <a:schemeClr val="bg1"/>
                </a:solidFill>
              </a:rPr>
              <a:t>Problem solving &amp; Finding the solutions.</a:t>
            </a:r>
            <a:br>
              <a:rPr lang="en-GB" sz="2800" i="1">
                <a:solidFill>
                  <a:schemeClr val="bg1"/>
                </a:solidFill>
              </a:rPr>
            </a:br>
            <a:endParaRPr lang="en-GB" sz="2800" i="1">
              <a:solidFill>
                <a:schemeClr val="bg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3A8EC345-09FD-9E8D-E442-8FD76C9592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endParaRPr lang="en-GB" sz="2400"/>
          </a:p>
          <a:p>
            <a:pPr marL="514350" indent="-514350">
              <a:buFont typeface="+mj-lt"/>
              <a:buAutoNum type="arabicPeriod"/>
            </a:pPr>
            <a:endParaRPr lang="en-GB" sz="2400"/>
          </a:p>
          <a:p>
            <a:pPr marL="514350" indent="-514350">
              <a:buFont typeface="+mj-lt"/>
              <a:buAutoNum type="arabicPeriod"/>
            </a:pPr>
            <a:r>
              <a:rPr lang="en-GB" sz="2400"/>
              <a:t>Taking off from work by explaining the manager of the situation.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/>
              <a:t>Taking a day/week off to do any activities for healthy mental and physical health.</a:t>
            </a:r>
          </a:p>
          <a:p>
            <a:pPr marL="0" indent="0">
              <a:buNone/>
            </a:pP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146126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1"/>
            <a:ext cx="12191990" cy="168864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6CD825-C50C-AD71-6306-9A78871EBC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chemeClr val="bg1"/>
                </a:solidFill>
              </a:rPr>
              <a:t>Evaluation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21546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023595F-E8FA-DE49-843A-1A32DE59E6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7827560"/>
              </p:ext>
            </p:extLst>
          </p:nvPr>
        </p:nvGraphicFramePr>
        <p:xfrm>
          <a:off x="1155558" y="2261336"/>
          <a:ext cx="9889789" cy="3907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020624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D1B220-5CE8-5E00-82DB-E431CA50B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chemeClr val="bg1"/>
                </a:solidFill>
              </a:rPr>
              <a:t>Conclusion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B32F7-41B9-4805-FA0E-4E7EF5CE4E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/>
              <a:t>In this case I have covered all the problem in order to find the solution.</a:t>
            </a:r>
          </a:p>
          <a:p>
            <a:pPr marL="0" indent="0">
              <a:buNone/>
            </a:pPr>
            <a:r>
              <a:rPr lang="en-GB" sz="24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538535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328AA6-90CA-B75A-3C0C-AC951C53B5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EA9F32-7835-9B93-85DE-625EA4D4D3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PEST to PESTLE - Training Industry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68533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866</TotalTime>
  <Words>294</Words>
  <Application>Microsoft Office PowerPoint</Application>
  <PresentationFormat>Widescreen</PresentationFormat>
  <Paragraphs>42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Problem solving and dictions mankind </vt:lpstr>
      <vt:lpstr>Content List </vt:lpstr>
      <vt:lpstr>Case study  Little to no vacation time</vt:lpstr>
      <vt:lpstr>Definition of problem in the case study. </vt:lpstr>
      <vt:lpstr>Pestle analysis of little to no time vacation </vt:lpstr>
      <vt:lpstr>Problem solving &amp; Finding the solutions. </vt:lpstr>
      <vt:lpstr>Evaluation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Little to no vacation time.</dc:title>
  <dc:creator>Saiyar Khanam</dc:creator>
  <cp:lastModifiedBy>saiyar khanam</cp:lastModifiedBy>
  <cp:revision>3</cp:revision>
  <dcterms:created xsi:type="dcterms:W3CDTF">2022-08-12T12:04:47Z</dcterms:created>
  <dcterms:modified xsi:type="dcterms:W3CDTF">2022-08-17T10:19:26Z</dcterms:modified>
</cp:coreProperties>
</file>