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4"/>
  </p:sldMasterIdLst>
  <p:notesMasterIdLst>
    <p:notesMasterId r:id="rId18"/>
  </p:notesMasterIdLst>
  <p:handoutMasterIdLst>
    <p:handoutMasterId r:id="rId19"/>
  </p:handoutMasterIdLst>
  <p:sldIdLst>
    <p:sldId id="1497" r:id="rId5"/>
    <p:sldId id="1498" r:id="rId6"/>
    <p:sldId id="1499" r:id="rId7"/>
    <p:sldId id="1500" r:id="rId8"/>
    <p:sldId id="1513" r:id="rId9"/>
    <p:sldId id="1502" r:id="rId10"/>
    <p:sldId id="1503" r:id="rId11"/>
    <p:sldId id="1507" r:id="rId12"/>
    <p:sldId id="1504" r:id="rId13"/>
    <p:sldId id="1506" r:id="rId14"/>
    <p:sldId id="1508" r:id="rId15"/>
    <p:sldId id="1510" r:id="rId16"/>
    <p:sldId id="151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22D38B-D6B0-4554-4225-AF929F9FA55C}" v="56" dt="2026-02-12T17:37:15.862"/>
    <p1510:client id="{2C8B2F59-0A0E-164E-4AF7-E45012E1CAA3}" v="286" dt="2026-02-14T14:21:45.060"/>
    <p1510:client id="{A40AAD2D-A070-B948-4B6D-E09992785FE0}" v="18" dt="2026-02-14T14:46:17.797"/>
    <p1510:client id="{E4E25A10-D281-814A-AE29-AB495F131232}" v="1" dt="2026-02-12T16:51:48.438"/>
    <p1510:client id="{F12AC553-3B49-267D-BDAC-5702DD0CEE84}" v="73" dt="2026-02-12T15:18:26.746"/>
    <p1510:client id="{F4F2B5DD-DBC6-FB57-ED35-72E345FDFBB3}" v="28" dt="2026-02-12T17:43:42.931"/>
    <p1510:client id="{FA08BB35-28BB-15D2-9303-05FB0068B2EC}" v="844" dt="2026-02-12T16:33:46.318"/>
  </p1510:revLst>
</p1510:revInfo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khailo Kolesnik (2440077)" userId="S::2440077@student.uwtsd.ac.uk::607fd657-ffaa-4843-8bc5-c0082c106c24" providerId="AD" clId="Web-{E4E25A10-D281-814A-AE29-AB495F131232}"/>
    <pc:docChg chg="modSld">
      <pc:chgData name="Mykhailo Kolesnik (2440077)" userId="S::2440077@student.uwtsd.ac.uk::607fd657-ffaa-4843-8bc5-c0082c106c24" providerId="AD" clId="Web-{E4E25A10-D281-814A-AE29-AB495F131232}" dt="2026-02-12T16:51:48.438" v="0" actId="1076"/>
      <pc:docMkLst>
        <pc:docMk/>
      </pc:docMkLst>
      <pc:sldChg chg="modSp">
        <pc:chgData name="Mykhailo Kolesnik (2440077)" userId="S::2440077@student.uwtsd.ac.uk::607fd657-ffaa-4843-8bc5-c0082c106c24" providerId="AD" clId="Web-{E4E25A10-D281-814A-AE29-AB495F131232}" dt="2026-02-12T16:51:48.438" v="0" actId="1076"/>
        <pc:sldMkLst>
          <pc:docMk/>
          <pc:sldMk cId="1093627239" sldId="1507"/>
        </pc:sldMkLst>
      </pc:sldChg>
    </pc:docChg>
  </pc:docChgLst>
  <pc:docChgLst>
    <pc:chgData name="Mykhailo Kolesnik (2440077)" userId="S::2440077@student.uwtsd.ac.uk::607fd657-ffaa-4843-8bc5-c0082c106c24" providerId="AD" clId="Web-{A40AAD2D-A070-B948-4B6D-E09992785FE0}"/>
    <pc:docChg chg="modSld">
      <pc:chgData name="Mykhailo Kolesnik (2440077)" userId="S::2440077@student.uwtsd.ac.uk::607fd657-ffaa-4843-8bc5-c0082c106c24" providerId="AD" clId="Web-{A40AAD2D-A070-B948-4B6D-E09992785FE0}" dt="2026-02-14T14:46:17.610" v="16" actId="20577"/>
      <pc:docMkLst>
        <pc:docMk/>
      </pc:docMkLst>
      <pc:sldChg chg="modSp">
        <pc:chgData name="Mykhailo Kolesnik (2440077)" userId="S::2440077@student.uwtsd.ac.uk::607fd657-ffaa-4843-8bc5-c0082c106c24" providerId="AD" clId="Web-{A40AAD2D-A070-B948-4B6D-E09992785FE0}" dt="2026-02-14T14:46:17.610" v="16" actId="20577"/>
        <pc:sldMkLst>
          <pc:docMk/>
          <pc:sldMk cId="1751885377" sldId="1499"/>
        </pc:sldMkLst>
        <pc:spChg chg="mod">
          <ac:chgData name="Mykhailo Kolesnik (2440077)" userId="S::2440077@student.uwtsd.ac.uk::607fd657-ffaa-4843-8bc5-c0082c106c24" providerId="AD" clId="Web-{A40AAD2D-A070-B948-4B6D-E09992785FE0}" dt="2026-02-14T14:46:17.610" v="16" actId="20577"/>
          <ac:spMkLst>
            <pc:docMk/>
            <pc:sldMk cId="1751885377" sldId="1499"/>
            <ac:spMk id="2" creationId="{1ECC7084-C959-6935-0D99-455326A78F99}"/>
          </ac:spMkLst>
        </pc:spChg>
      </pc:sldChg>
    </pc:docChg>
  </pc:docChgLst>
  <pc:docChgLst>
    <pc:chgData name="Mykhailo Kolesnik (2440077)" userId="S::2440077@student.uwtsd.ac.uk::607fd657-ffaa-4843-8bc5-c0082c106c24" providerId="AD" clId="Web-{F12AC553-3B49-267D-BDAC-5702DD0CEE84}"/>
    <pc:docChg chg="delSld modSld">
      <pc:chgData name="Mykhailo Kolesnik (2440077)" userId="S::2440077@student.uwtsd.ac.uk::607fd657-ffaa-4843-8bc5-c0082c106c24" providerId="AD" clId="Web-{F12AC553-3B49-267D-BDAC-5702DD0CEE84}" dt="2026-02-12T15:18:23.168" v="70"/>
      <pc:docMkLst>
        <pc:docMk/>
      </pc:docMkLst>
      <pc:sldChg chg="modSp modNotes">
        <pc:chgData name="Mykhailo Kolesnik (2440077)" userId="S::2440077@student.uwtsd.ac.uk::607fd657-ffaa-4843-8bc5-c0082c106c24" providerId="AD" clId="Web-{F12AC553-3B49-267D-BDAC-5702DD0CEE84}" dt="2026-02-12T15:15:12.102" v="39"/>
        <pc:sldMkLst>
          <pc:docMk/>
          <pc:sldMk cId="1773831372" sldId="1497"/>
        </pc:sldMkLst>
        <pc:spChg chg="mod">
          <ac:chgData name="Mykhailo Kolesnik (2440077)" userId="S::2440077@student.uwtsd.ac.uk::607fd657-ffaa-4843-8bc5-c0082c106c24" providerId="AD" clId="Web-{F12AC553-3B49-267D-BDAC-5702DD0CEE84}" dt="2026-02-12T15:14:44.663" v="38" actId="20577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Mykhailo Kolesnik (2440077)" userId="S::2440077@student.uwtsd.ac.uk::607fd657-ffaa-4843-8bc5-c0082c106c24" providerId="AD" clId="Web-{F12AC553-3B49-267D-BDAC-5702DD0CEE84}" dt="2026-02-12T15:14:11.002" v="32" actId="1076"/>
          <ac:spMkLst>
            <pc:docMk/>
            <pc:sldMk cId="1773831372" sldId="1497"/>
            <ac:spMk id="3" creationId="{363CF5F8-0028-8636-5006-5D5C52B32774}"/>
          </ac:spMkLst>
        </pc:spChg>
      </pc:sldChg>
      <pc:sldChg chg="modSp modNotes">
        <pc:chgData name="Mykhailo Kolesnik (2440077)" userId="S::2440077@student.uwtsd.ac.uk::607fd657-ffaa-4843-8bc5-c0082c106c24" providerId="AD" clId="Web-{F12AC553-3B49-267D-BDAC-5702DD0CEE84}" dt="2026-02-12T15:18:23.168" v="70"/>
        <pc:sldMkLst>
          <pc:docMk/>
          <pc:sldMk cId="1545177064" sldId="1498"/>
        </pc:sldMkLst>
        <pc:spChg chg="mod">
          <ac:chgData name="Mykhailo Kolesnik (2440077)" userId="S::2440077@student.uwtsd.ac.uk::607fd657-ffaa-4843-8bc5-c0082c106c24" providerId="AD" clId="Web-{F12AC553-3B49-267D-BDAC-5702DD0CEE84}" dt="2026-02-12T15:18:11.215" v="69" actId="20577"/>
          <ac:spMkLst>
            <pc:docMk/>
            <pc:sldMk cId="1545177064" sldId="1498"/>
            <ac:spMk id="3" creationId="{79BC7904-BA22-561E-1DE0-8E716FCEA69E}"/>
          </ac:spMkLst>
        </pc:spChg>
      </pc:sldChg>
    </pc:docChg>
  </pc:docChgLst>
  <pc:docChgLst>
    <pc:chgData name="Mykhailo Kolesnik (2440077)" userId="S::2440077@student.uwtsd.ac.uk::607fd657-ffaa-4843-8bc5-c0082c106c24" providerId="AD" clId="Web-{F4F2B5DD-DBC6-FB57-ED35-72E345FDFBB3}"/>
    <pc:docChg chg="modSld">
      <pc:chgData name="Mykhailo Kolesnik (2440077)" userId="S::2440077@student.uwtsd.ac.uk::607fd657-ffaa-4843-8bc5-c0082c106c24" providerId="AD" clId="Web-{F4F2B5DD-DBC6-FB57-ED35-72E345FDFBB3}" dt="2026-02-12T17:43:42.931" v="27" actId="14100"/>
      <pc:docMkLst>
        <pc:docMk/>
      </pc:docMkLst>
      <pc:sldChg chg="addSp modSp">
        <pc:chgData name="Mykhailo Kolesnik (2440077)" userId="S::2440077@student.uwtsd.ac.uk::607fd657-ffaa-4843-8bc5-c0082c106c24" providerId="AD" clId="Web-{F4F2B5DD-DBC6-FB57-ED35-72E345FDFBB3}" dt="2026-02-12T17:43:42.931" v="27" actId="14100"/>
        <pc:sldMkLst>
          <pc:docMk/>
          <pc:sldMk cId="1773831372" sldId="1497"/>
        </pc:sldMkLst>
        <pc:spChg chg="mod">
          <ac:chgData name="Mykhailo Kolesnik (2440077)" userId="S::2440077@student.uwtsd.ac.uk::607fd657-ffaa-4843-8bc5-c0082c106c24" providerId="AD" clId="Web-{F4F2B5DD-DBC6-FB57-ED35-72E345FDFBB3}" dt="2026-02-12T17:43:42.931" v="27" actId="14100"/>
          <ac:spMkLst>
            <pc:docMk/>
            <pc:sldMk cId="1773831372" sldId="1497"/>
            <ac:spMk id="2" creationId="{1F057989-07E4-B482-9F2A-EBF670F7FA92}"/>
          </ac:spMkLst>
        </pc:spChg>
        <pc:picChg chg="add mod">
          <ac:chgData name="Mykhailo Kolesnik (2440077)" userId="S::2440077@student.uwtsd.ac.uk::607fd657-ffaa-4843-8bc5-c0082c106c24" providerId="AD" clId="Web-{F4F2B5DD-DBC6-FB57-ED35-72E345FDFBB3}" dt="2026-02-12T17:42:57.024" v="21" actId="1076"/>
          <ac:picMkLst>
            <pc:docMk/>
            <pc:sldMk cId="1773831372" sldId="1497"/>
            <ac:picMk id="6" creationId="{ED324A5A-C0E9-C8B7-FB0E-C1F3623C2457}"/>
          </ac:picMkLst>
        </pc:picChg>
      </pc:sldChg>
    </pc:docChg>
  </pc:docChgLst>
  <pc:docChgLst>
    <pc:chgData name="Mykhailo Kolesnik (2440077)" userId="S::2440077@student.uwtsd.ac.uk::607fd657-ffaa-4843-8bc5-c0082c106c24" providerId="AD" clId="Web-{0A22D38B-D6B0-4554-4225-AF929F9FA55C}"/>
    <pc:docChg chg="modSld">
      <pc:chgData name="Mykhailo Kolesnik (2440077)" userId="S::2440077@student.uwtsd.ac.uk::607fd657-ffaa-4843-8bc5-c0082c106c24" providerId="AD" clId="Web-{0A22D38B-D6B0-4554-4225-AF929F9FA55C}" dt="2026-02-12T17:37:15.862" v="54" actId="1076"/>
      <pc:docMkLst>
        <pc:docMk/>
      </pc:docMkLst>
      <pc:sldChg chg="addSp modSp">
        <pc:chgData name="Mykhailo Kolesnik (2440077)" userId="S::2440077@student.uwtsd.ac.uk::607fd657-ffaa-4843-8bc5-c0082c106c24" providerId="AD" clId="Web-{0A22D38B-D6B0-4554-4225-AF929F9FA55C}" dt="2026-02-12T17:37:15.862" v="54" actId="1076"/>
        <pc:sldMkLst>
          <pc:docMk/>
          <pc:sldMk cId="1989932336" sldId="1510"/>
        </pc:sldMkLst>
        <pc:spChg chg="mod">
          <ac:chgData name="Mykhailo Kolesnik (2440077)" userId="S::2440077@student.uwtsd.ac.uk::607fd657-ffaa-4843-8bc5-c0082c106c24" providerId="AD" clId="Web-{0A22D38B-D6B0-4554-4225-AF929F9FA55C}" dt="2026-02-12T17:37:05.096" v="53" actId="1076"/>
          <ac:spMkLst>
            <pc:docMk/>
            <pc:sldMk cId="1989932336" sldId="1510"/>
            <ac:spMk id="10" creationId="{75AE507D-4CB8-AC6C-888A-88AAAAA0BC2D}"/>
          </ac:spMkLst>
        </pc:spChg>
        <pc:picChg chg="add mod">
          <ac:chgData name="Mykhailo Kolesnik (2440077)" userId="S::2440077@student.uwtsd.ac.uk::607fd657-ffaa-4843-8bc5-c0082c106c24" providerId="AD" clId="Web-{0A22D38B-D6B0-4554-4225-AF929F9FA55C}" dt="2026-02-12T17:37:15.862" v="54" actId="1076"/>
          <ac:picMkLst>
            <pc:docMk/>
            <pc:sldMk cId="1989932336" sldId="1510"/>
            <ac:picMk id="2" creationId="{0FD64559-0471-DBDF-3E88-9DAEF47A670C}"/>
          </ac:picMkLst>
        </pc:picChg>
      </pc:sldChg>
      <pc:sldChg chg="delSp modSp">
        <pc:chgData name="Mykhailo Kolesnik (2440077)" userId="S::2440077@student.uwtsd.ac.uk::607fd657-ffaa-4843-8bc5-c0082c106c24" providerId="AD" clId="Web-{0A22D38B-D6B0-4554-4225-AF929F9FA55C}" dt="2026-02-12T17:33:53.215" v="33"/>
        <pc:sldMkLst>
          <pc:docMk/>
          <pc:sldMk cId="3272732094" sldId="1512"/>
        </pc:sldMkLst>
        <pc:picChg chg="mod">
          <ac:chgData name="Mykhailo Kolesnik (2440077)" userId="S::2440077@student.uwtsd.ac.uk::607fd657-ffaa-4843-8bc5-c0082c106c24" providerId="AD" clId="Web-{0A22D38B-D6B0-4554-4225-AF929F9FA55C}" dt="2026-02-12T17:33:37.933" v="31" actId="1076"/>
          <ac:picMkLst>
            <pc:docMk/>
            <pc:sldMk cId="3272732094" sldId="1512"/>
            <ac:picMk id="6" creationId="{49164998-25E2-76B7-54F6-D847E1C03E2F}"/>
          </ac:picMkLst>
        </pc:picChg>
        <pc:picChg chg="mod">
          <ac:chgData name="Mykhailo Kolesnik (2440077)" userId="S::2440077@student.uwtsd.ac.uk::607fd657-ffaa-4843-8bc5-c0082c106c24" providerId="AD" clId="Web-{0A22D38B-D6B0-4554-4225-AF929F9FA55C}" dt="2026-02-12T17:33:45.418" v="32" actId="1076"/>
          <ac:picMkLst>
            <pc:docMk/>
            <pc:sldMk cId="3272732094" sldId="1512"/>
            <ac:picMk id="9" creationId="{B37FECC6-CD2F-C0FD-05FE-5663CB9532F1}"/>
          </ac:picMkLst>
        </pc:picChg>
      </pc:sldChg>
    </pc:docChg>
  </pc:docChgLst>
  <pc:docChgLst>
    <pc:chgData name="Mykhailo Kolesnik (2440077)" userId="S::2440077@student.uwtsd.ac.uk::607fd657-ffaa-4843-8bc5-c0082c106c24" providerId="AD" clId="Web-{FA08BB35-28BB-15D2-9303-05FB0068B2EC}"/>
    <pc:docChg chg="modSld">
      <pc:chgData name="Mykhailo Kolesnik (2440077)" userId="S::2440077@student.uwtsd.ac.uk::607fd657-ffaa-4843-8bc5-c0082c106c24" providerId="AD" clId="Web-{FA08BB35-28BB-15D2-9303-05FB0068B2EC}" dt="2026-02-12T16:33:46.318" v="768" actId="14100"/>
      <pc:docMkLst>
        <pc:docMk/>
      </pc:docMkLst>
      <pc:sldChg chg="modNotes">
        <pc:chgData name="Mykhailo Kolesnik (2440077)" userId="S::2440077@student.uwtsd.ac.uk::607fd657-ffaa-4843-8bc5-c0082c106c24" providerId="AD" clId="Web-{FA08BB35-28BB-15D2-9303-05FB0068B2EC}" dt="2026-02-12T15:30:31.560" v="62"/>
        <pc:sldMkLst>
          <pc:docMk/>
          <pc:sldMk cId="1773831372" sldId="1497"/>
        </pc:sldMkLst>
      </pc:sldChg>
      <pc:sldChg chg="delSp modSp modNotes">
        <pc:chgData name="Mykhailo Kolesnik (2440077)" userId="S::2440077@student.uwtsd.ac.uk::607fd657-ffaa-4843-8bc5-c0082c106c24" providerId="AD" clId="Web-{FA08BB35-28BB-15D2-9303-05FB0068B2EC}" dt="2026-02-12T15:30:16.279" v="60"/>
        <pc:sldMkLst>
          <pc:docMk/>
          <pc:sldMk cId="1545177064" sldId="1498"/>
        </pc:sldMkLst>
      </pc:sldChg>
      <pc:sldChg chg="modSp modNotes">
        <pc:chgData name="Mykhailo Kolesnik (2440077)" userId="S::2440077@student.uwtsd.ac.uk::607fd657-ffaa-4843-8bc5-c0082c106c24" providerId="AD" clId="Web-{FA08BB35-28BB-15D2-9303-05FB0068B2EC}" dt="2026-02-12T15:30:12.904" v="59"/>
        <pc:sldMkLst>
          <pc:docMk/>
          <pc:sldMk cId="1751885377" sldId="1499"/>
        </pc:sldMkLst>
        <pc:spChg chg="mod">
          <ac:chgData name="Mykhailo Kolesnik (2440077)" userId="S::2440077@student.uwtsd.ac.uk::607fd657-ffaa-4843-8bc5-c0082c106c24" providerId="AD" clId="Web-{FA08BB35-28BB-15D2-9303-05FB0068B2EC}" dt="2026-02-12T15:21:36.543" v="10" actId="14100"/>
          <ac:spMkLst>
            <pc:docMk/>
            <pc:sldMk cId="1751885377" sldId="1499"/>
            <ac:spMk id="2" creationId="{1ECC7084-C959-6935-0D99-455326A78F99}"/>
          </ac:spMkLst>
        </pc:spChg>
      </pc:sldChg>
      <pc:sldChg chg="delSp modSp modNotes">
        <pc:chgData name="Mykhailo Kolesnik (2440077)" userId="S::2440077@student.uwtsd.ac.uk::607fd657-ffaa-4843-8bc5-c0082c106c24" providerId="AD" clId="Web-{FA08BB35-28BB-15D2-9303-05FB0068B2EC}" dt="2026-02-12T15:30:10.107" v="58"/>
        <pc:sldMkLst>
          <pc:docMk/>
          <pc:sldMk cId="948600294" sldId="1500"/>
        </pc:sldMkLst>
        <pc:spChg chg="mod">
          <ac:chgData name="Mykhailo Kolesnik (2440077)" userId="S::2440077@student.uwtsd.ac.uk::607fd657-ffaa-4843-8bc5-c0082c106c24" providerId="AD" clId="Web-{FA08BB35-28BB-15D2-9303-05FB0068B2EC}" dt="2026-02-12T15:22:38.012" v="15" actId="20577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Mykhailo Kolesnik (2440077)" userId="S::2440077@student.uwtsd.ac.uk::607fd657-ffaa-4843-8bc5-c0082c106c24" providerId="AD" clId="Web-{FA08BB35-28BB-15D2-9303-05FB0068B2EC}" dt="2026-02-12T15:23:25.908" v="20" actId="20577"/>
          <ac:spMkLst>
            <pc:docMk/>
            <pc:sldMk cId="948600294" sldId="1500"/>
            <ac:spMk id="4" creationId="{42DE842F-FDC7-B259-9F3B-88630D44DFA3}"/>
          </ac:spMkLst>
        </pc:spChg>
        <pc:picChg chg="mod">
          <ac:chgData name="Mykhailo Kolesnik (2440077)" userId="S::2440077@student.uwtsd.ac.uk::607fd657-ffaa-4843-8bc5-c0082c106c24" providerId="AD" clId="Web-{FA08BB35-28BB-15D2-9303-05FB0068B2EC}" dt="2026-02-12T15:23:06.844" v="19" actId="14100"/>
          <ac:picMkLst>
            <pc:docMk/>
            <pc:sldMk cId="948600294" sldId="1500"/>
            <ac:picMk id="6" creationId="{813D970B-176D-694F-0D72-4E45EC530AFF}"/>
          </ac:picMkLst>
        </pc:picChg>
      </pc:sldChg>
      <pc:sldChg chg="addSp modSp modNotes">
        <pc:chgData name="Mykhailo Kolesnik (2440077)" userId="S::2440077@student.uwtsd.ac.uk::607fd657-ffaa-4843-8bc5-c0082c106c24" providerId="AD" clId="Web-{FA08BB35-28BB-15D2-9303-05FB0068B2EC}" dt="2026-02-12T16:26:49.813" v="717"/>
        <pc:sldMkLst>
          <pc:docMk/>
          <pc:sldMk cId="1858387724" sldId="1502"/>
        </pc:sldMkLst>
        <pc:spChg chg="mod">
          <ac:chgData name="Mykhailo Kolesnik (2440077)" userId="S::2440077@student.uwtsd.ac.uk::607fd657-ffaa-4843-8bc5-c0082c106c24" providerId="AD" clId="Web-{FA08BB35-28BB-15D2-9303-05FB0068B2EC}" dt="2026-02-12T15:28:45.810" v="43" actId="14100"/>
          <ac:spMkLst>
            <pc:docMk/>
            <pc:sldMk cId="1858387724" sldId="1502"/>
            <ac:spMk id="2" creationId="{76A360D7-F74C-CD9E-C576-1CB8FFE8778E}"/>
          </ac:spMkLst>
        </pc:spChg>
        <pc:spChg chg="add mod">
          <ac:chgData name="Mykhailo Kolesnik (2440077)" userId="S::2440077@student.uwtsd.ac.uk::607fd657-ffaa-4843-8bc5-c0082c106c24" providerId="AD" clId="Web-{FA08BB35-28BB-15D2-9303-05FB0068B2EC}" dt="2026-02-12T16:06:28.380" v="560" actId="20577"/>
          <ac:spMkLst>
            <pc:docMk/>
            <pc:sldMk cId="1858387724" sldId="1502"/>
            <ac:spMk id="3" creationId="{FA58612E-E93B-BF12-5385-2FA64BE96792}"/>
          </ac:spMkLst>
        </pc:spChg>
      </pc:sldChg>
      <pc:sldChg chg="addSp delSp modSp mod setBg chgLayout modNotes">
        <pc:chgData name="Mykhailo Kolesnik (2440077)" userId="S::2440077@student.uwtsd.ac.uk::607fd657-ffaa-4843-8bc5-c0082c106c24" providerId="AD" clId="Web-{FA08BB35-28BB-15D2-9303-05FB0068B2EC}" dt="2026-02-12T16:03:30.315" v="538"/>
        <pc:sldMkLst>
          <pc:docMk/>
          <pc:sldMk cId="1834936329" sldId="1503"/>
        </pc:sldMkLst>
        <pc:spChg chg="add mod">
          <ac:chgData name="Mykhailo Kolesnik (2440077)" userId="S::2440077@student.uwtsd.ac.uk::607fd657-ffaa-4843-8bc5-c0082c106c24" providerId="AD" clId="Web-{FA08BB35-28BB-15D2-9303-05FB0068B2EC}" dt="2026-02-12T15:56:01.599" v="392" actId="20577"/>
          <ac:spMkLst>
            <pc:docMk/>
            <pc:sldMk cId="1834936329" sldId="1503"/>
            <ac:spMk id="2" creationId="{4D67DA09-B799-0AEC-AF11-188D579E56CC}"/>
          </ac:spMkLst>
        </pc:spChg>
        <pc:spChg chg="mod">
          <ac:chgData name="Mykhailo Kolesnik (2440077)" userId="S::2440077@student.uwtsd.ac.uk::607fd657-ffaa-4843-8bc5-c0082c106c24" providerId="AD" clId="Web-{FA08BB35-28BB-15D2-9303-05FB0068B2EC}" dt="2026-02-12T15:37:14.870" v="101"/>
          <ac:spMkLst>
            <pc:docMk/>
            <pc:sldMk cId="1834936329" sldId="1503"/>
            <ac:spMk id="5" creationId="{6BCE1C32-E3BE-E820-0C0D-D82105EBFBD0}"/>
          </ac:spMkLst>
        </pc:spChg>
        <pc:graphicFrameChg chg="add mod modGraphic">
          <ac:chgData name="Mykhailo Kolesnik (2440077)" userId="S::2440077@student.uwtsd.ac.uk::607fd657-ffaa-4843-8bc5-c0082c106c24" providerId="AD" clId="Web-{FA08BB35-28BB-15D2-9303-05FB0068B2EC}" dt="2026-02-12T16:02:48.065" v="534"/>
          <ac:graphicFrameMkLst>
            <pc:docMk/>
            <pc:sldMk cId="1834936329" sldId="1503"/>
            <ac:graphicFrameMk id="13" creationId="{FA39C143-EB43-A41A-3563-41C8657EA3DD}"/>
          </ac:graphicFrameMkLst>
        </pc:graphicFrameChg>
      </pc:sldChg>
      <pc:sldChg chg="addSp delSp modSp">
        <pc:chgData name="Mykhailo Kolesnik (2440077)" userId="S::2440077@student.uwtsd.ac.uk::607fd657-ffaa-4843-8bc5-c0082c106c24" providerId="AD" clId="Web-{FA08BB35-28BB-15D2-9303-05FB0068B2EC}" dt="2026-02-12T16:09:23.338" v="582" actId="20577"/>
        <pc:sldMkLst>
          <pc:docMk/>
          <pc:sldMk cId="166532315" sldId="1504"/>
        </pc:sldMkLst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11" creationId="{FF267204-1843-AD48-F107-5811027A4427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13" creationId="{A8B0473A-69F6-4D37-BFEE-6DC507D7E2DF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14" creationId="{3D28A1C1-D1CF-1499-C3E4-B8BE574945F9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15" creationId="{8AE52256-8418-A83B-2943-555EFB91E09F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19" creationId="{DC8F9ACC-99C0-EDA7-62E3-E9E3249763A1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22" creationId="{68D29580-D167-B6BF-BB35-34DEAB33E090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25" creationId="{2BC8204E-CC60-2DC5-0977-A98D74D7E958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26" creationId="{2D7D0870-20B6-4D78-99D2-84132D17A48B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30" creationId="{6C308566-086D-C015-BFC0-61E27E8E9EE1}"/>
          </ac:spMkLst>
        </pc:spChg>
        <pc:spChg chg="add">
          <ac:chgData name="Mykhailo Kolesnik (2440077)" userId="S::2440077@student.uwtsd.ac.uk::607fd657-ffaa-4843-8bc5-c0082c106c24" providerId="AD" clId="Web-{FA08BB35-28BB-15D2-9303-05FB0068B2EC}" dt="2026-02-12T16:08:51.554" v="576"/>
          <ac:spMkLst>
            <pc:docMk/>
            <pc:sldMk cId="166532315" sldId="1504"/>
            <ac:spMk id="31" creationId="{AABD9565-F6D0-884A-0CAF-0879FFC2C4ED}"/>
          </ac:spMkLst>
        </pc:spChg>
        <pc:spChg chg="add mod">
          <ac:chgData name="Mykhailo Kolesnik (2440077)" userId="S::2440077@student.uwtsd.ac.uk::607fd657-ffaa-4843-8bc5-c0082c106c24" providerId="AD" clId="Web-{FA08BB35-28BB-15D2-9303-05FB0068B2EC}" dt="2026-02-12T16:09:23.338" v="582" actId="20577"/>
          <ac:spMkLst>
            <pc:docMk/>
            <pc:sldMk cId="166532315" sldId="1504"/>
            <ac:spMk id="32" creationId="{5105DD1E-9B57-5231-F998-5430CAD05BDC}"/>
          </ac:spMkLst>
        </pc:spChg>
      </pc:sldChg>
      <pc:sldChg chg="addSp delSp modSp modNotes">
        <pc:chgData name="Mykhailo Kolesnik (2440077)" userId="S::2440077@student.uwtsd.ac.uk::607fd657-ffaa-4843-8bc5-c0082c106c24" providerId="AD" clId="Web-{FA08BB35-28BB-15D2-9303-05FB0068B2EC}" dt="2026-02-12T16:12:06.241" v="612"/>
        <pc:sldMkLst>
          <pc:docMk/>
          <pc:sldMk cId="1135043495" sldId="1506"/>
        </pc:sldMkLst>
        <pc:spChg chg="add mod">
          <ac:chgData name="Mykhailo Kolesnik (2440077)" userId="S::2440077@student.uwtsd.ac.uk::607fd657-ffaa-4843-8bc5-c0082c106c24" providerId="AD" clId="Web-{FA08BB35-28BB-15D2-9303-05FB0068B2EC}" dt="2026-02-12T16:10:56.893" v="602" actId="1076"/>
          <ac:spMkLst>
            <pc:docMk/>
            <pc:sldMk cId="1135043495" sldId="1506"/>
            <ac:spMk id="8" creationId="{36ABD901-BA9F-78CF-D3C7-F0498686A5AD}"/>
          </ac:spMkLst>
        </pc:spChg>
        <pc:spChg chg="add mod">
          <ac:chgData name="Mykhailo Kolesnik (2440077)" userId="S::2440077@student.uwtsd.ac.uk::607fd657-ffaa-4843-8bc5-c0082c106c24" providerId="AD" clId="Web-{FA08BB35-28BB-15D2-9303-05FB0068B2EC}" dt="2026-02-12T16:11:16.394" v="607" actId="20577"/>
          <ac:spMkLst>
            <pc:docMk/>
            <pc:sldMk cId="1135043495" sldId="1506"/>
            <ac:spMk id="9" creationId="{83F08A9D-3FA8-092D-27CA-E4A59E3289A8}"/>
          </ac:spMkLst>
        </pc:spChg>
      </pc:sldChg>
      <pc:sldChg chg="addSp delSp modSp modNotes">
        <pc:chgData name="Mykhailo Kolesnik (2440077)" userId="S::2440077@student.uwtsd.ac.uk::607fd657-ffaa-4843-8bc5-c0082c106c24" providerId="AD" clId="Web-{FA08BB35-28BB-15D2-9303-05FB0068B2EC}" dt="2026-02-12T16:07:33.866" v="567"/>
        <pc:sldMkLst>
          <pc:docMk/>
          <pc:sldMk cId="1093627239" sldId="1507"/>
        </pc:sldMkLst>
        <pc:spChg chg="mod">
          <ac:chgData name="Mykhailo Kolesnik (2440077)" userId="S::2440077@student.uwtsd.ac.uk::607fd657-ffaa-4843-8bc5-c0082c106c24" providerId="AD" clId="Web-{FA08BB35-28BB-15D2-9303-05FB0068B2EC}" dt="2026-02-12T16:05:09.739" v="552" actId="20577"/>
          <ac:spMkLst>
            <pc:docMk/>
            <pc:sldMk cId="1093627239" sldId="1507"/>
            <ac:spMk id="2" creationId="{9A727380-A532-66A4-50B3-112ED802AFD3}"/>
          </ac:spMkLst>
        </pc:spChg>
        <pc:spChg chg="add mod">
          <ac:chgData name="Mykhailo Kolesnik (2440077)" userId="S::2440077@student.uwtsd.ac.uk::607fd657-ffaa-4843-8bc5-c0082c106c24" providerId="AD" clId="Web-{FA08BB35-28BB-15D2-9303-05FB0068B2EC}" dt="2026-02-12T16:05:56.239" v="559" actId="20577"/>
          <ac:spMkLst>
            <pc:docMk/>
            <pc:sldMk cId="1093627239" sldId="1507"/>
            <ac:spMk id="6" creationId="{6FA7E6A9-53C4-EC14-EBDA-A60FE977B847}"/>
          </ac:spMkLst>
        </pc:spChg>
      </pc:sldChg>
      <pc:sldChg chg="addSp delSp modSp mod chgLayout">
        <pc:chgData name="Mykhailo Kolesnik (2440077)" userId="S::2440077@student.uwtsd.ac.uk::607fd657-ffaa-4843-8bc5-c0082c106c24" providerId="AD" clId="Web-{FA08BB35-28BB-15D2-9303-05FB0068B2EC}" dt="2026-02-12T16:13:54.746" v="633"/>
        <pc:sldMkLst>
          <pc:docMk/>
          <pc:sldMk cId="3761678752" sldId="1508"/>
        </pc:sldMkLst>
        <pc:spChg chg="mod">
          <ac:chgData name="Mykhailo Kolesnik (2440077)" userId="S::2440077@student.uwtsd.ac.uk::607fd657-ffaa-4843-8bc5-c0082c106c24" providerId="AD" clId="Web-{FA08BB35-28BB-15D2-9303-05FB0068B2EC}" dt="2026-02-12T16:13:31.354" v="630"/>
          <ac:spMkLst>
            <pc:docMk/>
            <pc:sldMk cId="3761678752" sldId="1508"/>
            <ac:spMk id="2" creationId="{06B47223-A893-96A6-F0E7-83F317B9BE5B}"/>
          </ac:spMkLst>
        </pc:spChg>
        <pc:spChg chg="add mod">
          <ac:chgData name="Mykhailo Kolesnik (2440077)" userId="S::2440077@student.uwtsd.ac.uk::607fd657-ffaa-4843-8bc5-c0082c106c24" providerId="AD" clId="Web-{FA08BB35-28BB-15D2-9303-05FB0068B2EC}" dt="2026-02-12T16:13:40.449" v="631" actId="1076"/>
          <ac:spMkLst>
            <pc:docMk/>
            <pc:sldMk cId="3761678752" sldId="1508"/>
            <ac:spMk id="3" creationId="{0A8AA3C2-4F77-438A-E4D2-38BABD45FF09}"/>
          </ac:spMkLst>
        </pc:spChg>
        <pc:picChg chg="add">
          <ac:chgData name="Mykhailo Kolesnik (2440077)" userId="S::2440077@student.uwtsd.ac.uk::607fd657-ffaa-4843-8bc5-c0082c106c24" providerId="AD" clId="Web-{FA08BB35-28BB-15D2-9303-05FB0068B2EC}" dt="2026-02-12T16:13:31.354" v="630"/>
          <ac:picMkLst>
            <pc:docMk/>
            <pc:sldMk cId="3761678752" sldId="1508"/>
            <ac:picMk id="5" creationId="{D463022B-B332-03CE-2109-F32520D92624}"/>
          </ac:picMkLst>
        </pc:picChg>
      </pc:sldChg>
      <pc:sldChg chg="addSp delSp modSp mod modClrScheme chgLayout">
        <pc:chgData name="Mykhailo Kolesnik (2440077)" userId="S::2440077@student.uwtsd.ac.uk::607fd657-ffaa-4843-8bc5-c0082c106c24" providerId="AD" clId="Web-{FA08BB35-28BB-15D2-9303-05FB0068B2EC}" dt="2026-02-12T16:18:18.426" v="676" actId="20577"/>
        <pc:sldMkLst>
          <pc:docMk/>
          <pc:sldMk cId="1989932336" sldId="1510"/>
        </pc:sldMkLst>
        <pc:spChg chg="mod">
          <ac:chgData name="Mykhailo Kolesnik (2440077)" userId="S::2440077@student.uwtsd.ac.uk::607fd657-ffaa-4843-8bc5-c0082c106c24" providerId="AD" clId="Web-{FA08BB35-28BB-15D2-9303-05FB0068B2EC}" dt="2026-02-12T16:18:18.426" v="676" actId="20577"/>
          <ac:spMkLst>
            <pc:docMk/>
            <pc:sldMk cId="1989932336" sldId="1510"/>
            <ac:spMk id="10" creationId="{75AE507D-4CB8-AC6C-888A-88AAAAA0BC2D}"/>
          </ac:spMkLst>
        </pc:spChg>
        <pc:picChg chg="add">
          <ac:chgData name="Mykhailo Kolesnik (2440077)" userId="S::2440077@student.uwtsd.ac.uk::607fd657-ffaa-4843-8bc5-c0082c106c24" providerId="AD" clId="Web-{FA08BB35-28BB-15D2-9303-05FB0068B2EC}" dt="2026-02-12T16:15:44.313" v="645"/>
          <ac:picMkLst>
            <pc:docMk/>
            <pc:sldMk cId="1989932336" sldId="1510"/>
            <ac:picMk id="13" creationId="{163EE7DE-347B-4309-E311-F44A36753205}"/>
          </ac:picMkLst>
        </pc:picChg>
      </pc:sldChg>
      <pc:sldChg chg="addSp delSp modSp mod modClrScheme chgLayout">
        <pc:chgData name="Mykhailo Kolesnik (2440077)" userId="S::2440077@student.uwtsd.ac.uk::607fd657-ffaa-4843-8bc5-c0082c106c24" providerId="AD" clId="Web-{FA08BB35-28BB-15D2-9303-05FB0068B2EC}" dt="2026-02-12T16:33:46.318" v="768" actId="14100"/>
        <pc:sldMkLst>
          <pc:docMk/>
          <pc:sldMk cId="3272732094" sldId="1512"/>
        </pc:sldMkLst>
        <pc:picChg chg="add mod">
          <ac:chgData name="Mykhailo Kolesnik (2440077)" userId="S::2440077@student.uwtsd.ac.uk::607fd657-ffaa-4843-8bc5-c0082c106c24" providerId="AD" clId="Web-{FA08BB35-28BB-15D2-9303-05FB0068B2EC}" dt="2026-02-12T16:32:58.379" v="763" actId="14100"/>
          <ac:picMkLst>
            <pc:docMk/>
            <pc:sldMk cId="3272732094" sldId="1512"/>
            <ac:picMk id="6" creationId="{49164998-25E2-76B7-54F6-D847E1C03E2F}"/>
          </ac:picMkLst>
        </pc:picChg>
        <pc:picChg chg="add mod">
          <ac:chgData name="Mykhailo Kolesnik (2440077)" userId="S::2440077@student.uwtsd.ac.uk::607fd657-ffaa-4843-8bc5-c0082c106c24" providerId="AD" clId="Web-{FA08BB35-28BB-15D2-9303-05FB0068B2EC}" dt="2026-02-12T16:33:46.318" v="768" actId="14100"/>
          <ac:picMkLst>
            <pc:docMk/>
            <pc:sldMk cId="3272732094" sldId="1512"/>
            <ac:picMk id="9" creationId="{B37FECC6-CD2F-C0FD-05FE-5663CB9532F1}"/>
          </ac:picMkLst>
        </pc:picChg>
      </pc:sldChg>
      <pc:sldChg chg="addSp delSp modSp modNotes">
        <pc:chgData name="Mykhailo Kolesnik (2440077)" userId="S::2440077@student.uwtsd.ac.uk::607fd657-ffaa-4843-8bc5-c0082c106c24" providerId="AD" clId="Web-{FA08BB35-28BB-15D2-9303-05FB0068B2EC}" dt="2026-02-12T16:26:44.031" v="715"/>
        <pc:sldMkLst>
          <pc:docMk/>
          <pc:sldMk cId="1403495588" sldId="1513"/>
        </pc:sldMkLst>
        <pc:spChg chg="add mod">
          <ac:chgData name="Mykhailo Kolesnik (2440077)" userId="S::2440077@student.uwtsd.ac.uk::607fd657-ffaa-4843-8bc5-c0082c106c24" providerId="AD" clId="Web-{FA08BB35-28BB-15D2-9303-05FB0068B2EC}" dt="2026-02-12T15:26:05.679" v="29" actId="20577"/>
          <ac:spMkLst>
            <pc:docMk/>
            <pc:sldMk cId="1403495588" sldId="1513"/>
            <ac:spMk id="2" creationId="{BC0457B2-C612-BA9A-E879-2A9F9C84D2F1}"/>
          </ac:spMkLst>
        </pc:spChg>
        <pc:spChg chg="add mod">
          <ac:chgData name="Mykhailo Kolesnik (2440077)" userId="S::2440077@student.uwtsd.ac.uk::607fd657-ffaa-4843-8bc5-c0082c106c24" providerId="AD" clId="Web-{FA08BB35-28BB-15D2-9303-05FB0068B2EC}" dt="2026-02-12T15:26:33.823" v="32" actId="1076"/>
          <ac:spMkLst>
            <pc:docMk/>
            <pc:sldMk cId="1403495588" sldId="1513"/>
            <ac:spMk id="7" creationId="{3950E5DC-D622-7A9D-924C-FFD7D7652649}"/>
          </ac:spMkLst>
        </pc:spChg>
        <pc:graphicFrameChg chg="add mod ord modGraphic">
          <ac:chgData name="Mykhailo Kolesnik (2440077)" userId="S::2440077@student.uwtsd.ac.uk::607fd657-ffaa-4843-8bc5-c0082c106c24" providerId="AD" clId="Web-{FA08BB35-28BB-15D2-9303-05FB0068B2EC}" dt="2026-02-12T15:25:46.676" v="28"/>
          <ac:graphicFrameMkLst>
            <pc:docMk/>
            <pc:sldMk cId="1403495588" sldId="1513"/>
            <ac:graphicFrameMk id="4" creationId="{92CCE6F0-90A0-79E5-6553-2EAF08621C8B}"/>
          </ac:graphicFrameMkLst>
        </pc:graphicFrameChg>
      </pc:sldChg>
    </pc:docChg>
  </pc:docChgLst>
  <pc:docChgLst>
    <pc:chgData name="Mykhailo Kolesnik (2440077)" userId="S::2440077@student.uwtsd.ac.uk::607fd657-ffaa-4843-8bc5-c0082c106c24" providerId="AD" clId="Web-{2C8B2F59-0A0E-164E-4AF7-E45012E1CAA3}"/>
    <pc:docChg chg="addSld delSld modSld">
      <pc:chgData name="Mykhailo Kolesnik (2440077)" userId="S::2440077@student.uwtsd.ac.uk::607fd657-ffaa-4843-8bc5-c0082c106c24" providerId="AD" clId="Web-{2C8B2F59-0A0E-164E-4AF7-E45012E1CAA3}" dt="2026-02-14T14:21:45.060" v="256" actId="1076"/>
      <pc:docMkLst>
        <pc:docMk/>
      </pc:docMkLst>
      <pc:sldChg chg="modSp">
        <pc:chgData name="Mykhailo Kolesnik (2440077)" userId="S::2440077@student.uwtsd.ac.uk::607fd657-ffaa-4843-8bc5-c0082c106c24" providerId="AD" clId="Web-{2C8B2F59-0A0E-164E-4AF7-E45012E1CAA3}" dt="2026-02-14T13:57:44.964" v="68" actId="20577"/>
        <pc:sldMkLst>
          <pc:docMk/>
          <pc:sldMk cId="948600294" sldId="1500"/>
        </pc:sldMkLst>
        <pc:spChg chg="mod">
          <ac:chgData name="Mykhailo Kolesnik (2440077)" userId="S::2440077@student.uwtsd.ac.uk::607fd657-ffaa-4843-8bc5-c0082c106c24" providerId="AD" clId="Web-{2C8B2F59-0A0E-164E-4AF7-E45012E1CAA3}" dt="2026-02-14T13:57:44.964" v="68" actId="20577"/>
          <ac:spMkLst>
            <pc:docMk/>
            <pc:sldMk cId="948600294" sldId="1500"/>
            <ac:spMk id="4" creationId="{42DE842F-FDC7-B259-9F3B-88630D44DFA3}"/>
          </ac:spMkLst>
        </pc:spChg>
      </pc:sldChg>
      <pc:sldChg chg="delSp modSp">
        <pc:chgData name="Mykhailo Kolesnik (2440077)" userId="S::2440077@student.uwtsd.ac.uk::607fd657-ffaa-4843-8bc5-c0082c106c24" providerId="AD" clId="Web-{2C8B2F59-0A0E-164E-4AF7-E45012E1CAA3}" dt="2026-02-14T13:58:36.778" v="82" actId="20577"/>
        <pc:sldMkLst>
          <pc:docMk/>
          <pc:sldMk cId="1858387724" sldId="1502"/>
        </pc:sldMkLst>
        <pc:spChg chg="mod">
          <ac:chgData name="Mykhailo Kolesnik (2440077)" userId="S::2440077@student.uwtsd.ac.uk::607fd657-ffaa-4843-8bc5-c0082c106c24" providerId="AD" clId="Web-{2C8B2F59-0A0E-164E-4AF7-E45012E1CAA3}" dt="2026-02-14T13:58:36.778" v="82" actId="20577"/>
          <ac:spMkLst>
            <pc:docMk/>
            <pc:sldMk cId="1858387724" sldId="1502"/>
            <ac:spMk id="2" creationId="{76A360D7-F74C-CD9E-C576-1CB8FFE8778E}"/>
          </ac:spMkLst>
        </pc:spChg>
        <pc:spChg chg="del mod">
          <ac:chgData name="Mykhailo Kolesnik (2440077)" userId="S::2440077@student.uwtsd.ac.uk::607fd657-ffaa-4843-8bc5-c0082c106c24" providerId="AD" clId="Web-{2C8B2F59-0A0E-164E-4AF7-E45012E1CAA3}" dt="2026-02-14T13:58:03.215" v="70"/>
          <ac:spMkLst>
            <pc:docMk/>
            <pc:sldMk cId="1858387724" sldId="1502"/>
            <ac:spMk id="4" creationId="{74D2CB46-2E9D-AE4C-EC0C-126DDB445CA3}"/>
          </ac:spMkLst>
        </pc:spChg>
      </pc:sldChg>
      <pc:sldChg chg="modSp">
        <pc:chgData name="Mykhailo Kolesnik (2440077)" userId="S::2440077@student.uwtsd.ac.uk::607fd657-ffaa-4843-8bc5-c0082c106c24" providerId="AD" clId="Web-{2C8B2F59-0A0E-164E-4AF7-E45012E1CAA3}" dt="2026-02-14T14:06:10.690" v="131"/>
        <pc:sldMkLst>
          <pc:docMk/>
          <pc:sldMk cId="1834936329" sldId="1503"/>
        </pc:sldMkLst>
        <pc:graphicFrameChg chg="mod modGraphic">
          <ac:chgData name="Mykhailo Kolesnik (2440077)" userId="S::2440077@student.uwtsd.ac.uk::607fd657-ffaa-4843-8bc5-c0082c106c24" providerId="AD" clId="Web-{2C8B2F59-0A0E-164E-4AF7-E45012E1CAA3}" dt="2026-02-14T14:06:10.690" v="131"/>
          <ac:graphicFrameMkLst>
            <pc:docMk/>
            <pc:sldMk cId="1834936329" sldId="1503"/>
            <ac:graphicFrameMk id="13" creationId="{FA39C143-EB43-A41A-3563-41C8657EA3DD}"/>
          </ac:graphicFrameMkLst>
        </pc:graphicFrameChg>
      </pc:sldChg>
      <pc:sldChg chg="addSp delSp modSp">
        <pc:chgData name="Mykhailo Kolesnik (2440077)" userId="S::2440077@student.uwtsd.ac.uk::607fd657-ffaa-4843-8bc5-c0082c106c24" providerId="AD" clId="Web-{2C8B2F59-0A0E-164E-4AF7-E45012E1CAA3}" dt="2026-02-14T14:00:44.751" v="109"/>
        <pc:sldMkLst>
          <pc:docMk/>
          <pc:sldMk cId="1093627239" sldId="1507"/>
        </pc:sldMkLst>
        <pc:spChg chg="mod">
          <ac:chgData name="Mykhailo Kolesnik (2440077)" userId="S::2440077@student.uwtsd.ac.uk::607fd657-ffaa-4843-8bc5-c0082c106c24" providerId="AD" clId="Web-{2C8B2F59-0A0E-164E-4AF7-E45012E1CAA3}" dt="2026-02-14T14:00:39.548" v="108" actId="20577"/>
          <ac:spMkLst>
            <pc:docMk/>
            <pc:sldMk cId="1093627239" sldId="1507"/>
            <ac:spMk id="2" creationId="{9A727380-A532-66A4-50B3-112ED802AFD3}"/>
          </ac:spMkLst>
        </pc:spChg>
        <pc:spChg chg="add del mod">
          <ac:chgData name="Mykhailo Kolesnik (2440077)" userId="S::2440077@student.uwtsd.ac.uk::607fd657-ffaa-4843-8bc5-c0082c106c24" providerId="AD" clId="Web-{2C8B2F59-0A0E-164E-4AF7-E45012E1CAA3}" dt="2026-02-14T14:00:44.751" v="109"/>
          <ac:spMkLst>
            <pc:docMk/>
            <pc:sldMk cId="1093627239" sldId="1507"/>
            <ac:spMk id="7" creationId="{AA052CD0-868E-C8C4-273B-7DBBBA47240F}"/>
          </ac:spMkLst>
        </pc:spChg>
      </pc:sldChg>
      <pc:sldChg chg="modSp">
        <pc:chgData name="Mykhailo Kolesnik (2440077)" userId="S::2440077@student.uwtsd.ac.uk::607fd657-ffaa-4843-8bc5-c0082c106c24" providerId="AD" clId="Web-{2C8B2F59-0A0E-164E-4AF7-E45012E1CAA3}" dt="2026-02-14T14:21:45.060" v="256" actId="1076"/>
        <pc:sldMkLst>
          <pc:docMk/>
          <pc:sldMk cId="3761678752" sldId="1508"/>
        </pc:sldMkLst>
        <pc:spChg chg="mod">
          <ac:chgData name="Mykhailo Kolesnik (2440077)" userId="S::2440077@student.uwtsd.ac.uk::607fd657-ffaa-4843-8bc5-c0082c106c24" providerId="AD" clId="Web-{2C8B2F59-0A0E-164E-4AF7-E45012E1CAA3}" dt="2026-02-14T14:21:41.185" v="255" actId="14100"/>
          <ac:spMkLst>
            <pc:docMk/>
            <pc:sldMk cId="3761678752" sldId="1508"/>
            <ac:spMk id="2" creationId="{06B47223-A893-96A6-F0E7-83F317B9BE5B}"/>
          </ac:spMkLst>
        </pc:spChg>
        <pc:spChg chg="mod">
          <ac:chgData name="Mykhailo Kolesnik (2440077)" userId="S::2440077@student.uwtsd.ac.uk::607fd657-ffaa-4843-8bc5-c0082c106c24" providerId="AD" clId="Web-{2C8B2F59-0A0E-164E-4AF7-E45012E1CAA3}" dt="2026-02-14T14:21:45.060" v="256" actId="1076"/>
          <ac:spMkLst>
            <pc:docMk/>
            <pc:sldMk cId="3761678752" sldId="1508"/>
            <ac:spMk id="3" creationId="{0A8AA3C2-4F77-438A-E4D2-38BABD45FF09}"/>
          </ac:spMkLst>
        </pc:spChg>
      </pc:sldChg>
      <pc:sldChg chg="modSp">
        <pc:chgData name="Mykhailo Kolesnik (2440077)" userId="S::2440077@student.uwtsd.ac.uk::607fd657-ffaa-4843-8bc5-c0082c106c24" providerId="AD" clId="Web-{2C8B2F59-0A0E-164E-4AF7-E45012E1CAA3}" dt="2026-02-14T14:01:39.034" v="113"/>
        <pc:sldMkLst>
          <pc:docMk/>
          <pc:sldMk cId="1403495588" sldId="1513"/>
        </pc:sldMkLst>
        <pc:graphicFrameChg chg="mod modGraphic">
          <ac:chgData name="Mykhailo Kolesnik (2440077)" userId="S::2440077@student.uwtsd.ac.uk::607fd657-ffaa-4843-8bc5-c0082c106c24" providerId="AD" clId="Web-{2C8B2F59-0A0E-164E-4AF7-E45012E1CAA3}" dt="2026-02-14T14:01:39.034" v="113"/>
          <ac:graphicFrameMkLst>
            <pc:docMk/>
            <pc:sldMk cId="1403495588" sldId="1513"/>
            <ac:graphicFrameMk id="4" creationId="{92CCE6F0-90A0-79E5-6553-2EAF08621C8B}"/>
          </ac:graphicFrameMkLst>
        </pc:graphicFrameChg>
      </pc:sldChg>
      <pc:sldChg chg="add del replId">
        <pc:chgData name="Mykhailo Kolesnik (2440077)" userId="S::2440077@student.uwtsd.ac.uk::607fd657-ffaa-4843-8bc5-c0082c106c24" providerId="AD" clId="Web-{2C8B2F59-0A0E-164E-4AF7-E45012E1CAA3}" dt="2026-02-14T14:00:28.516" v="102"/>
        <pc:sldMkLst>
          <pc:docMk/>
          <pc:sldMk cId="810008305" sldId="1514"/>
        </pc:sldMkLst>
      </pc:sldChg>
      <pc:sldChg chg="add del replId">
        <pc:chgData name="Mykhailo Kolesnik (2440077)" userId="S::2440077@student.uwtsd.ac.uk::607fd657-ffaa-4843-8bc5-c0082c106c24" providerId="AD" clId="Web-{2C8B2F59-0A0E-164E-4AF7-E45012E1CAA3}" dt="2026-02-14T14:19:21.956" v="234"/>
        <pc:sldMkLst>
          <pc:docMk/>
          <pc:sldMk cId="3819893230" sldId="1514"/>
        </pc:sldMkLst>
      </pc:sldChg>
      <pc:sldChg chg="add del replId">
        <pc:chgData name="Mykhailo Kolesnik (2440077)" userId="S::2440077@student.uwtsd.ac.uk::607fd657-ffaa-4843-8bc5-c0082c106c24" providerId="AD" clId="Web-{2C8B2F59-0A0E-164E-4AF7-E45012E1CAA3}" dt="2026-02-14T14:00:26.172" v="101"/>
        <pc:sldMkLst>
          <pc:docMk/>
          <pc:sldMk cId="2608913580" sldId="1515"/>
        </pc:sldMkLst>
      </pc:sldChg>
      <pc:sldChg chg="add del replId">
        <pc:chgData name="Mykhailo Kolesnik (2440077)" userId="S::2440077@student.uwtsd.ac.uk::607fd657-ffaa-4843-8bc5-c0082c106c24" providerId="AD" clId="Web-{2C8B2F59-0A0E-164E-4AF7-E45012E1CAA3}" dt="2026-02-14T14:00:23.891" v="100"/>
        <pc:sldMkLst>
          <pc:docMk/>
          <pc:sldMk cId="1823923930" sldId="1516"/>
        </pc:sldMkLst>
      </pc:sldChg>
      <pc:sldChg chg="add del replId">
        <pc:chgData name="Mykhailo Kolesnik (2440077)" userId="S::2440077@student.uwtsd.ac.uk::607fd657-ffaa-4843-8bc5-c0082c106c24" providerId="AD" clId="Web-{2C8B2F59-0A0E-164E-4AF7-E45012E1CAA3}" dt="2026-02-14T14:00:21.563" v="99"/>
        <pc:sldMkLst>
          <pc:docMk/>
          <pc:sldMk cId="2592411213" sldId="151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>
                <a:solidFill>
                  <a:srgbClr val="00B0F0"/>
                </a:solidFill>
              </a:rPr>
              <a:t>   Hi, everyone! My name is Mykhailo Kolesnik, and today I am going to present my analysis of the problems facing Green Haven Florists as part of the LCLM 4004 module</a:t>
            </a:r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316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/>
              <a:t>   In this presentation, I will start with an overview of the business. Then, I will identify the main problems using the 5W2H model. After that, I will analyse the external environment using PESTEL and look for root causes with a Fishbone diagram. Finally, I will share the key findings.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8101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/>
              <a:t>   Green Haven Florists is a small flower shop in Norwich. It was started in 2016. They are famous for their beautiful bespoke designs and eco-friendly style. They have both regular customers and big corporate clien</a:t>
            </a:r>
            <a:r>
              <a:rPr lang="en-GB"/>
              <a:t>ts.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831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/>
              <a:t>   The biggest issue is that in-store sales dropped by 30%. The high street is less busy now because other shops closed. Also, customers are moving to cheaper online retailers, and the shop’s website is quite old.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279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35"/>
            <a:r>
              <a:rPr lang="en-GB" i="1"/>
              <a:t>   I used the 5W2H model to break down the problem. </a:t>
            </a:r>
            <a:endParaRPr lang="en-US">
              <a:solidFill>
                <a:srgbClr val="444444"/>
              </a:solidFill>
            </a:endParaRPr>
          </a:p>
          <a:p>
            <a:pPr marL="635"/>
            <a:r>
              <a:rPr lang="en-GB" i="1"/>
              <a:t>We can see that the problem is happening right now in the Norwich shop. </a:t>
            </a:r>
            <a:endParaRPr lang="en-US">
              <a:solidFill>
                <a:srgbClr val="444444"/>
              </a:solidFill>
            </a:endParaRPr>
          </a:p>
          <a:p>
            <a:pPr marL="635"/>
            <a:r>
              <a:rPr lang="en-GB" i="1"/>
              <a:t>The main reason is that people prefer the convenience of big online brands.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019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35"/>
            <a:r>
              <a:rPr lang="en-GB" i="1"/>
              <a:t>   The PESTEL framework is great because it looks at the big picture outside the shop. However, it can be hard to keep up because the market changes every day.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4521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">
              <a:lnSpc>
                <a:spcPct val="90000"/>
              </a:lnSpc>
              <a:spcBef>
                <a:spcPts val="1001"/>
              </a:spcBef>
            </a:pPr>
            <a:r>
              <a:rPr lang="en-GB" i="1"/>
              <a:t>   Economically, inflation is making flowers more expensive. Socially, people love eco-friendly products, but they want to buy them quickly online. Technically, we are behind our competitors who are very active on Instagram.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3999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35"/>
            <a:r>
              <a:rPr lang="en-GB" i="1"/>
              <a:t>   The Fishbone diagram helps us find the 'Root Cause' of the sales drop. It categorizes issues into things like 'Methods' or 'People'. It’s simple to understand but can be a bit crowded.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5612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/>
              <a:t>   To summarise, Green Haven has a great product, but the world moved online faster than they did. They need to fix their website and start marketing on social media to survive.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510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30"/>
            <a:ext cx="11460480" cy="47166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365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770481D4-DE7D-3DE7-7EA7-5C7300E77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 lIns="0"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7835740-4430-BC15-9747-F191C8CB78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8056C580-C0FA-36F5-AD10-7B56327981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19" y="2070404"/>
            <a:ext cx="10250215" cy="4238956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33901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4753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2129475"/>
            <a:ext cx="4152898" cy="4093525"/>
          </a:xfrm>
        </p:spPr>
        <p:txBody>
          <a:bodyPr anchor="t">
            <a:noAutofit/>
          </a:bodyPr>
          <a:lstStyle>
            <a:lvl1pPr algn="l"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0622" y="1000759"/>
            <a:ext cx="5095878" cy="417408"/>
          </a:xfrm>
        </p:spPr>
        <p:txBody>
          <a:bodyPr lIns="0" anchor="b">
            <a:noAutofit/>
          </a:bodyPr>
          <a:lstStyle>
            <a:lvl1pPr marL="0" indent="0" algn="l">
              <a:buNone/>
              <a:defRPr sz="1800" b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3777281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47258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720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8720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A00730E-C88D-D102-6D5F-4B67F8EB4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D0E7537-2C12-CB5F-D392-FB87F132E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9503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72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8720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684206B-A091-FAAB-1810-8A4E31158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ED49BAC-6341-EC82-7727-8195FC1B0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1848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641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720" y="1486540"/>
            <a:ext cx="7538419" cy="4093526"/>
          </a:xfrm>
        </p:spPr>
        <p:txBody>
          <a:bodyPr anchor="ctr">
            <a:normAutofit/>
          </a:bodyPr>
          <a:lstStyle>
            <a:lvl1pPr algn="l">
              <a:defRPr sz="7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567730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501" y="664108"/>
            <a:ext cx="4709488" cy="1084367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AED8749C-9AC1-6ED0-7A37-C8CCB13145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CF1387D1-15D1-CE52-9FAB-A4865E173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4DBE2974-CF8C-3529-125E-CE9BC87F5E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190627" y="0"/>
            <a:ext cx="3771898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496190"/>
            <a:ext cx="3771894" cy="3726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latin typeface="+mn-lt"/>
              </a:defRPr>
            </a:lvl1pPr>
            <a:lvl2pPr marL="685800" indent="-457200">
              <a:buFont typeface="+mj-lt"/>
              <a:buAutoNum type="arabicPeriod"/>
              <a:defRPr sz="2000">
                <a:latin typeface="+mn-lt"/>
              </a:defRPr>
            </a:lvl2pPr>
            <a:lvl3pPr marL="800100" indent="-342900">
              <a:buFont typeface="+mj-lt"/>
              <a:buAutoNum type="arabicPeriod"/>
              <a:defRPr sz="1800">
                <a:latin typeface="+mn-lt"/>
              </a:defRPr>
            </a:lvl3pPr>
            <a:lvl4pPr marL="1028700" indent="-342900">
              <a:buFont typeface="+mj-lt"/>
              <a:buAutoNum type="arabicPeriod"/>
              <a:defRPr sz="1600">
                <a:latin typeface="+mn-lt"/>
              </a:defRPr>
            </a:lvl4pPr>
            <a:lvl5pPr marL="1257300" indent="-342900">
              <a:buFont typeface="+mj-lt"/>
              <a:buAutoNum type="arabicPeriod"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02449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4456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CCF3C31C-B978-2A3E-2C0C-FE528F7BF7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27845E8-CC34-D588-8989-5D98D1E40E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04456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latin typeface="+mn-lt"/>
              </a:defRPr>
            </a:lvl1pPr>
            <a:lvl2pPr marL="685800" indent="-457200">
              <a:buFont typeface="+mj-lt"/>
              <a:buAutoNum type="arabicPeriod"/>
              <a:defRPr sz="2000">
                <a:latin typeface="+mn-lt"/>
              </a:defRPr>
            </a:lvl2pPr>
            <a:lvl3pPr marL="800100" indent="-342900">
              <a:buFont typeface="+mj-lt"/>
              <a:buAutoNum type="arabicPeriod"/>
              <a:defRPr sz="1800">
                <a:latin typeface="+mn-lt"/>
              </a:defRPr>
            </a:lvl3pPr>
            <a:lvl4pPr marL="1028700" indent="-342900">
              <a:buFont typeface="+mj-lt"/>
              <a:buAutoNum type="arabicPeriod"/>
              <a:defRPr sz="1600">
                <a:latin typeface="+mn-lt"/>
              </a:defRPr>
            </a:lvl4pPr>
            <a:lvl5pPr marL="1257300" indent="-342900">
              <a:buFont typeface="+mj-lt"/>
              <a:buAutoNum type="arabicPeriod"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98943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latin typeface="+mn-lt"/>
              </a:defRPr>
            </a:lvl1pPr>
            <a:lvl2pPr marL="571500" indent="-342900">
              <a:buFont typeface="+mj-lt"/>
              <a:buAutoNum type="arabicPeriod"/>
              <a:defRPr sz="1800">
                <a:latin typeface="+mn-lt"/>
              </a:defRPr>
            </a:lvl2pPr>
            <a:lvl3pPr marL="800100" indent="-342900">
              <a:buFont typeface="+mj-lt"/>
              <a:buAutoNum type="arabicPeriod"/>
              <a:defRPr sz="1600">
                <a:latin typeface="+mn-lt"/>
              </a:defRPr>
            </a:lvl3pPr>
            <a:lvl4pPr marL="1028700" indent="-342900">
              <a:buFont typeface="+mj-lt"/>
              <a:buAutoNum type="arabicPeriod"/>
              <a:defRPr sz="1400">
                <a:latin typeface="+mn-lt"/>
              </a:defRPr>
            </a:lvl4pPr>
            <a:lvl5pPr>
              <a:buFont typeface="+mj-lt"/>
              <a:buAutoNum type="arabicPeriod"/>
              <a:defRPr sz="12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3B950D8-C96D-7764-78A3-3B6D396D9F2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857999" y="6453002"/>
            <a:ext cx="201852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787D348D-CA8C-5267-3202-652E1EF290A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9" name="Slide Number Placeholder 9">
            <a:extLst>
              <a:ext uri="{FF2B5EF4-FFF2-40B4-BE49-F238E27FC236}">
                <a16:creationId xmlns:a16="http://schemas.microsoft.com/office/drawing/2014/main" id="{584AB7CA-D5BB-9E83-EEE0-B88D781EC7D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056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1980306"/>
            <a:ext cx="4325112" cy="2897389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1977390"/>
            <a:ext cx="4325112" cy="290322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3118E2B-3207-A8F3-F93D-FB277EF9F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B1990C-61FE-5E87-CFC8-B233DDA67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1152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2258568"/>
            <a:ext cx="4392739" cy="3557016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76938" y="2254250"/>
            <a:ext cx="4956175" cy="355600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24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284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15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910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817135"/>
            <a:ext cx="6093225" cy="155206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872EB54-4BF3-F4CA-BD72-778CFF4F62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45BE8C4-642B-4971-3DE8-AACF107D6F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47777" y="0"/>
            <a:ext cx="3603258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2591701"/>
            <a:ext cx="6071616" cy="3726803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586429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424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02DED-2B3A-CE39-E69D-F3836ED17C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2E5BD-9CFA-C31D-4BFA-0AE8D7FC15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06424" y="1828800"/>
            <a:ext cx="6135624" cy="4489704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97586" y="0"/>
            <a:ext cx="429441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503189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3910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9144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2258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11840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5586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5683729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1782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1320" y="583413"/>
            <a:ext cx="3401568" cy="152704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00F3212-B4E4-E3B9-9E46-A7D8520BE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9E47A45-AD40-CAFD-19C3-9B14080FB9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8720" y="0"/>
            <a:ext cx="6065013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21320" y="2212975"/>
            <a:ext cx="3401568" cy="409575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4631805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latin typeface="+mn-lt"/>
              </a:defRPr>
            </a:lvl1pPr>
            <a:lvl2pPr marL="228600" indent="0">
              <a:buNone/>
              <a:defRPr sz="1400">
                <a:latin typeface="+mn-lt"/>
              </a:defRPr>
            </a:lvl2pPr>
            <a:lvl3pPr marL="457200" indent="0">
              <a:buNone/>
              <a:defRPr sz="1200">
                <a:latin typeface="+mn-lt"/>
              </a:defRPr>
            </a:lvl3pPr>
            <a:lvl4pPr marL="685800" indent="0">
              <a:buNone/>
              <a:defRPr sz="1100">
                <a:latin typeface="+mn-lt"/>
              </a:defRPr>
            </a:lvl4pPr>
            <a:lvl5pPr marL="914400" indent="0">
              <a:buNone/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714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latin typeface="+mn-lt"/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latin typeface="+mn-lt"/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latin typeface="+mn-lt"/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latin typeface="+mn-lt"/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926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latin typeface="+mn-lt"/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7100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latin typeface="+mn-lt"/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5442348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 lIns="0"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321CAEA-3EF9-812B-1AB0-5BBC156C50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358744" y="210244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5E2B1AA-F7E0-09F3-3E5E-27536C3126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650594" y="3633081"/>
            <a:ext cx="24478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High-impact sales strategies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88720" y="2129474"/>
            <a:ext cx="2807535" cy="3727767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7" y="2129475"/>
            <a:ext cx="6616828" cy="3727766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383161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068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2023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424" y="4363452"/>
            <a:ext cx="8472722" cy="1708165"/>
          </a:xfrm>
        </p:spPr>
        <p:txBody>
          <a:bodyPr>
            <a:normAutofit/>
          </a:bodyPr>
          <a:lstStyle>
            <a:lvl1pPr>
              <a:lnSpc>
                <a:spcPct val="80000"/>
              </a:lnSpc>
              <a:defRPr sz="4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06424" y="595481"/>
            <a:ext cx="10250214" cy="376797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8498481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8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40418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8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567145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06424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70203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88720" y="1085850"/>
            <a:ext cx="8767826" cy="4902708"/>
          </a:xfrm>
        </p:spPr>
        <p:txBody>
          <a:bodyPr anchor="ctr">
            <a:noAutofit/>
          </a:bodyPr>
          <a:lstStyle>
            <a:lvl1pPr marL="0" indent="0">
              <a:lnSpc>
                <a:spcPct val="80000"/>
              </a:lnSpc>
              <a:buNone/>
              <a:defRPr sz="7200" b="0">
                <a:latin typeface="+mj-lt"/>
              </a:defRPr>
            </a:lvl1pPr>
            <a:lvl2pPr marL="228600" indent="0">
              <a:lnSpc>
                <a:spcPct val="80000"/>
              </a:lnSpc>
              <a:buNone/>
              <a:defRPr sz="6600" b="0">
                <a:latin typeface="+mj-lt"/>
              </a:defRPr>
            </a:lvl2pPr>
            <a:lvl3pPr marL="457200" indent="0">
              <a:lnSpc>
                <a:spcPct val="80000"/>
              </a:lnSpc>
              <a:buNone/>
              <a:defRPr sz="6000" b="0">
                <a:latin typeface="+mj-lt"/>
              </a:defRPr>
            </a:lvl3pPr>
            <a:lvl4pPr marL="685800" indent="0">
              <a:lnSpc>
                <a:spcPct val="80000"/>
              </a:lnSpc>
              <a:buNone/>
              <a:defRPr sz="5400" b="0">
                <a:latin typeface="+mj-lt"/>
              </a:defRPr>
            </a:lvl4pPr>
            <a:lvl5pPr marL="914400" indent="0">
              <a:lnSpc>
                <a:spcPct val="8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74359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00684" y="626364"/>
            <a:ext cx="10076688" cy="56052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5000" b="1"/>
            </a:lvl1pPr>
            <a:lvl2pPr marL="228600" indent="0" algn="ctr">
              <a:lnSpc>
                <a:spcPct val="100000"/>
              </a:lnSpc>
              <a:buNone/>
              <a:defRPr sz="4400" b="1"/>
            </a:lvl2pPr>
            <a:lvl3pPr marL="457200" indent="0" algn="ctr">
              <a:lnSpc>
                <a:spcPct val="100000"/>
              </a:lnSpc>
              <a:buNone/>
              <a:defRPr sz="4000" b="1"/>
            </a:lvl3pPr>
            <a:lvl4pPr marL="685800" indent="0" algn="ctr">
              <a:lnSpc>
                <a:spcPct val="100000"/>
              </a:lnSpc>
              <a:buNone/>
              <a:defRPr sz="3600" b="1"/>
            </a:lvl4pPr>
            <a:lvl5pPr marL="914400" indent="0" algn="ctr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156470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43000" y="966982"/>
            <a:ext cx="95042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5650" y="1682749"/>
            <a:ext cx="8678773" cy="4008581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72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57888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88720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0618403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61872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88720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74238388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6334D4D9-458A-1DDD-2EE3-FE2BA24AE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 lIns="0"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88720" y="1963560"/>
            <a:ext cx="5022760" cy="3922890"/>
          </a:xfrm>
        </p:spPr>
        <p:txBody>
          <a:bodyPr/>
          <a:lstStyle>
            <a:lvl1pPr marL="0" indent="0">
              <a:buNone/>
              <a:defRPr i="0">
                <a:latin typeface="+mn-lt"/>
              </a:defRPr>
            </a:lvl1pPr>
            <a:lvl2pPr marL="228600" indent="0">
              <a:buNone/>
              <a:defRPr i="0">
                <a:latin typeface="+mn-lt"/>
              </a:defRPr>
            </a:lvl2pPr>
            <a:lvl3pPr marL="457200" indent="0">
              <a:buNone/>
              <a:defRPr i="0">
                <a:latin typeface="+mn-lt"/>
              </a:defRPr>
            </a:lvl3pPr>
            <a:lvl4pPr marL="685800" indent="0">
              <a:buNone/>
              <a:defRPr i="0">
                <a:latin typeface="+mn-lt"/>
              </a:defRPr>
            </a:lvl4pPr>
            <a:lvl5pPr marL="914400" indent="0">
              <a:buNone/>
              <a:defRPr i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56594" y="1963560"/>
            <a:ext cx="5022760" cy="3922890"/>
          </a:xfrm>
        </p:spPr>
        <p:txBody>
          <a:bodyPr/>
          <a:lstStyle>
            <a:lvl1pPr marL="0" indent="0">
              <a:buNone/>
              <a:defRPr i="0">
                <a:latin typeface="+mn-lt"/>
              </a:defRPr>
            </a:lvl1pPr>
            <a:lvl2pPr marL="228600" indent="0">
              <a:buNone/>
              <a:defRPr i="0">
                <a:latin typeface="+mn-lt"/>
              </a:defRPr>
            </a:lvl2pPr>
            <a:lvl3pPr marL="457200" indent="0">
              <a:buNone/>
              <a:defRPr i="0">
                <a:latin typeface="+mn-lt"/>
              </a:defRPr>
            </a:lvl3pPr>
            <a:lvl4pPr marL="685800" indent="0">
              <a:buNone/>
              <a:defRPr i="0">
                <a:latin typeface="+mn-lt"/>
              </a:defRPr>
            </a:lvl4pPr>
            <a:lvl5pPr marL="914400" indent="0">
              <a:buNone/>
              <a:defRPr i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E9F63-2F62-D92D-A7ED-F3C3C3580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602E2C-2152-4E92-9C3B-6CDEE5716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52545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218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3596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76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>
                <a:latin typeface="+mn-lt"/>
              </a:defRPr>
            </a:lvl1pPr>
            <a:lvl2pPr>
              <a:defRPr sz="2400">
                <a:latin typeface="+mn-lt"/>
              </a:defRPr>
            </a:lvl2pPr>
            <a:lvl3pPr>
              <a:defRPr sz="2000">
                <a:latin typeface="+mn-lt"/>
              </a:defRPr>
            </a:lvl3pPr>
            <a:lvl4pPr>
              <a:defRPr sz="1800">
                <a:latin typeface="+mn-lt"/>
              </a:defRPr>
            </a:lvl4pPr>
            <a:lvl5pPr>
              <a:defRPr sz="1800">
                <a:latin typeface="+mn-lt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78330" y="6444297"/>
            <a:ext cx="244788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High-impact sales strategies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5633" y="64466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67135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933449"/>
            <a:ext cx="3598681" cy="207168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8720" y="3128963"/>
            <a:ext cx="3585586" cy="313181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976120" y="0"/>
            <a:ext cx="502525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54976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1269238"/>
            <a:ext cx="7342307" cy="113385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88721" y="2793047"/>
            <a:ext cx="9814559" cy="2648903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3A495-2561-C749-EF2D-0C8182283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BD51F-4826-9564-5FA6-FD706B81E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396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88720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400">
                <a:latin typeface="+mn-lt"/>
              </a:defRPr>
            </a:lvl1pPr>
            <a:lvl2pPr marL="228600" indent="0">
              <a:buNone/>
              <a:defRPr sz="2000">
                <a:latin typeface="+mn-lt"/>
              </a:defRPr>
            </a:lvl2pPr>
            <a:lvl3pPr marL="457200" indent="0">
              <a:buNone/>
              <a:defRPr sz="1800">
                <a:latin typeface="+mn-lt"/>
              </a:defRPr>
            </a:lvl3pPr>
            <a:lvl4pPr marL="685800" indent="0">
              <a:buNone/>
              <a:defRPr sz="1600">
                <a:latin typeface="+mn-lt"/>
              </a:defRPr>
            </a:lvl4pPr>
            <a:lvl5pPr marL="9144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6253063-A540-CA3E-5B9D-28F197AC2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16A193-DEF8-A035-8A9F-81AB07EBA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7969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9211" y="1715532"/>
            <a:ext cx="10653579" cy="42280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oup 6" hidden="1">
            <a:extLst>
              <a:ext uri="{FF2B5EF4-FFF2-40B4-BE49-F238E27FC236}">
                <a16:creationId xmlns:a16="http://schemas.microsoft.com/office/drawing/2014/main" id="{5E62CEC1-6755-5D17-E4DD-EA2F1FD903D6}"/>
              </a:ext>
            </a:extLst>
          </p:cNvPr>
          <p:cNvGrpSpPr/>
          <p:nvPr/>
        </p:nvGrpSpPr>
        <p:grpSpPr>
          <a:xfrm>
            <a:off x="1" y="0"/>
            <a:ext cx="12191999" cy="6858000"/>
            <a:chOff x="-1" y="0"/>
            <a:chExt cx="12191999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BA8C55C-0A2D-3C60-D737-6705E87454EC}"/>
                </a:ext>
              </a:extLst>
            </p:cNvPr>
            <p:cNvSpPr/>
            <p:nvPr/>
          </p:nvSpPr>
          <p:spPr>
            <a:xfrm>
              <a:off x="-1" y="635000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2E00DF5-2A72-5DDC-EF39-346AE4751805}"/>
                </a:ext>
              </a:extLst>
            </p:cNvPr>
            <p:cNvSpPr/>
            <p:nvPr/>
          </p:nvSpPr>
          <p:spPr>
            <a:xfrm>
              <a:off x="-1" y="1382715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A35E25D-29BD-0AAF-D48F-90B60633440A}"/>
                </a:ext>
              </a:extLst>
            </p:cNvPr>
            <p:cNvSpPr/>
            <p:nvPr/>
          </p:nvSpPr>
          <p:spPr>
            <a:xfrm>
              <a:off x="-1" y="2129475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39D9074-2416-8B46-DD04-D901B781DAAF}"/>
                </a:ext>
              </a:extLst>
            </p:cNvPr>
            <p:cNvSpPr/>
            <p:nvPr/>
          </p:nvSpPr>
          <p:spPr>
            <a:xfrm>
              <a:off x="-1" y="2877190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ECE3AA2-4038-88C4-4171-901BD08741A4}"/>
                </a:ext>
              </a:extLst>
            </p:cNvPr>
            <p:cNvSpPr/>
            <p:nvPr/>
          </p:nvSpPr>
          <p:spPr>
            <a:xfrm>
              <a:off x="-1" y="3615051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00193A9-05C0-F4DD-A932-97EF31F9730C}"/>
                </a:ext>
              </a:extLst>
            </p:cNvPr>
            <p:cNvSpPr/>
            <p:nvPr/>
          </p:nvSpPr>
          <p:spPr>
            <a:xfrm>
              <a:off x="-1" y="4362766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B5AA71F-9B35-83DF-C1EC-E12F260B2AAF}"/>
                </a:ext>
              </a:extLst>
            </p:cNvPr>
            <p:cNvSpPr/>
            <p:nvPr/>
          </p:nvSpPr>
          <p:spPr>
            <a:xfrm>
              <a:off x="-1" y="5109526"/>
              <a:ext cx="12191999" cy="366715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7672102-BB5A-256F-C76D-3650EC6D9F1A}"/>
                </a:ext>
              </a:extLst>
            </p:cNvPr>
            <p:cNvSpPr/>
            <p:nvPr/>
          </p:nvSpPr>
          <p:spPr>
            <a:xfrm>
              <a:off x="-1" y="5857241"/>
              <a:ext cx="12191999" cy="365760"/>
            </a:xfrm>
            <a:prstGeom prst="rect">
              <a:avLst/>
            </a:prstGeom>
            <a:solidFill>
              <a:srgbClr val="FF00A6">
                <a:alpha val="8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CCF451E-76D1-F002-BA35-FC16E0D6E6FD}"/>
                </a:ext>
              </a:extLst>
            </p:cNvPr>
            <p:cNvSpPr/>
            <p:nvPr/>
          </p:nvSpPr>
          <p:spPr>
            <a:xfrm>
              <a:off x="634034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CD47A1A-A396-D899-8C5A-DEE7149BBC49}"/>
                </a:ext>
              </a:extLst>
            </p:cNvPr>
            <p:cNvSpPr/>
            <p:nvPr/>
          </p:nvSpPr>
          <p:spPr>
            <a:xfrm>
              <a:off x="1577009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5B18B86-FD0A-EFDE-DC90-27AE21A1A5C2}"/>
                </a:ext>
              </a:extLst>
            </p:cNvPr>
            <p:cNvSpPr/>
            <p:nvPr/>
          </p:nvSpPr>
          <p:spPr>
            <a:xfrm>
              <a:off x="2519984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8537D0F-6DC0-D92E-3790-21AA6FC9B10E}"/>
                </a:ext>
              </a:extLst>
            </p:cNvPr>
            <p:cNvSpPr/>
            <p:nvPr/>
          </p:nvSpPr>
          <p:spPr>
            <a:xfrm>
              <a:off x="3462959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6208AB-26F9-6BDA-BED4-923EC57199E1}"/>
                </a:ext>
              </a:extLst>
            </p:cNvPr>
            <p:cNvSpPr/>
            <p:nvPr/>
          </p:nvSpPr>
          <p:spPr>
            <a:xfrm>
              <a:off x="4405934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C3C84C3-E8C7-C1F2-A9BF-38B3216C4D50}"/>
                </a:ext>
              </a:extLst>
            </p:cNvPr>
            <p:cNvSpPr/>
            <p:nvPr/>
          </p:nvSpPr>
          <p:spPr>
            <a:xfrm>
              <a:off x="5348909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9A8B812-E44E-033B-2733-FEAB72D376F9}"/>
                </a:ext>
              </a:extLst>
            </p:cNvPr>
            <p:cNvSpPr/>
            <p:nvPr/>
          </p:nvSpPr>
          <p:spPr>
            <a:xfrm>
              <a:off x="6286502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42DE017-C716-BDFF-4124-5C7CAE7D5A0F}"/>
                </a:ext>
              </a:extLst>
            </p:cNvPr>
            <p:cNvSpPr/>
            <p:nvPr/>
          </p:nvSpPr>
          <p:spPr>
            <a:xfrm>
              <a:off x="7229477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C0A202B5-55A5-5485-CF20-A09AA56298D0}"/>
                </a:ext>
              </a:extLst>
            </p:cNvPr>
            <p:cNvSpPr/>
            <p:nvPr/>
          </p:nvSpPr>
          <p:spPr>
            <a:xfrm>
              <a:off x="8172452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013BDEF1-1BC5-43BD-754B-851F426BEBAF}"/>
                </a:ext>
              </a:extLst>
            </p:cNvPr>
            <p:cNvSpPr/>
            <p:nvPr/>
          </p:nvSpPr>
          <p:spPr>
            <a:xfrm>
              <a:off x="9115427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A99DDB9-B348-83E3-1C05-F7F44DA41648}"/>
                </a:ext>
              </a:extLst>
            </p:cNvPr>
            <p:cNvSpPr/>
            <p:nvPr/>
          </p:nvSpPr>
          <p:spPr>
            <a:xfrm>
              <a:off x="10058402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B91D80EB-3C24-9C73-564F-9D9CD41708FF}"/>
                </a:ext>
              </a:extLst>
            </p:cNvPr>
            <p:cNvSpPr/>
            <p:nvPr/>
          </p:nvSpPr>
          <p:spPr>
            <a:xfrm>
              <a:off x="11001377" y="0"/>
              <a:ext cx="556591" cy="6858000"/>
            </a:xfrm>
            <a:prstGeom prst="rect">
              <a:avLst/>
            </a:prstGeom>
            <a:solidFill>
              <a:srgbClr val="7B00FF">
                <a:alpha val="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Footer Placeholder 4">
            <a:extLst>
              <a:ext uri="{FF2B5EF4-FFF2-40B4-BE49-F238E27FC236}">
                <a16:creationId xmlns:a16="http://schemas.microsoft.com/office/drawing/2014/main" id="{ABCCC75E-346A-D106-EBC3-DD4231D5F2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735430" y="6114097"/>
            <a:ext cx="2447884" cy="365125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pPr algn="r"/>
            <a:r>
              <a:rPr lang="en-US"/>
              <a:t>High-impact sales strategies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EEA02095-28E3-4062-860F-CF0051DC1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2733" y="6116452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 sz="1400"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8" name="Date Placeholder 6">
            <a:extLst>
              <a:ext uri="{FF2B5EF4-FFF2-40B4-BE49-F238E27FC236}">
                <a16:creationId xmlns:a16="http://schemas.microsoft.com/office/drawing/2014/main" id="{C0C32C00-0E9C-077D-6893-59C408D35E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0060" y="6114096"/>
            <a:ext cx="3494314" cy="365125"/>
          </a:xfrm>
          <a:prstGeom prst="rect">
            <a:avLst/>
          </a:prstGeom>
        </p:spPr>
        <p:txBody>
          <a:bodyPr/>
          <a:lstStyle>
            <a:lvl1pPr>
              <a:def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806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  <p:sldLayoutId id="2147483832" r:id="rId17"/>
    <p:sldLayoutId id="2147483833" r:id="rId18"/>
    <p:sldLayoutId id="2147483834" r:id="rId19"/>
    <p:sldLayoutId id="2147483835" r:id="rId20"/>
    <p:sldLayoutId id="2147483836" r:id="rId21"/>
    <p:sldLayoutId id="2147483837" r:id="rId22"/>
    <p:sldLayoutId id="2147483838" r:id="rId23"/>
    <p:sldLayoutId id="2147483839" r:id="rId24"/>
    <p:sldLayoutId id="2147483840" r:id="rId25"/>
    <p:sldLayoutId id="2147483841" r:id="rId26"/>
    <p:sldLayoutId id="2147483842" r:id="rId27"/>
    <p:sldLayoutId id="2147483843" r:id="rId28"/>
    <p:sldLayoutId id="2147483844" r:id="rId29"/>
    <p:sldLayoutId id="2147483845" r:id="rId30"/>
    <p:sldLayoutId id="2147483846" r:id="rId31"/>
    <p:sldLayoutId id="2147483847" r:id="rId32"/>
    <p:sldLayoutId id="2147483848" r:id="rId33"/>
    <p:sldLayoutId id="2147483849" r:id="rId34"/>
    <p:sldLayoutId id="2147483850" r:id="rId35"/>
    <p:sldLayoutId id="2147483851" r:id="rId36"/>
    <p:sldLayoutId id="2147483852" r:id="rId37"/>
    <p:sldLayoutId id="2147483853" r:id="rId38"/>
    <p:sldLayoutId id="2147483854" r:id="rId39"/>
    <p:sldLayoutId id="2147483855" r:id="rId40"/>
    <p:sldLayoutId id="2147483856" r:id="rId41"/>
    <p:sldLayoutId id="2147483857" r:id="rId42"/>
    <p:sldLayoutId id="2147483858" r:id="rId43"/>
    <p:sldLayoutId id="2147483859" r:id="rId44"/>
    <p:sldLayoutId id="2147483860" r:id="rId45"/>
    <p:sldLayoutId id="2147483861" r:id="rId46"/>
    <p:sldLayoutId id="2147483862" r:id="rId47"/>
    <p:sldLayoutId id="2147483863" r:id="rId48"/>
    <p:sldLayoutId id="2147483864" r:id="rId49"/>
    <p:sldLayoutId id="2147483865" r:id="rId50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Aptos Display" panose="020B0004020202020204" pitchFamily="34" charset="0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3164" y="200662"/>
            <a:ext cx="4379116" cy="645096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ea typeface="Calibri"/>
                <a:cs typeface="Calibri"/>
              </a:rPr>
              <a:t>Student Name: Mykhailo Kolesnik</a:t>
            </a:r>
            <a:endParaRPr lang="en-US" sz="260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ea typeface="Calibri"/>
                <a:cs typeface="Calibri"/>
              </a:rPr>
              <a:t>Student ID: 2440077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ea typeface="Calibri"/>
                <a:cs typeface="Calibri"/>
              </a:rPr>
              <a:t>Lecturer’s Name: Chijoke Uba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ea typeface="Calibri"/>
                <a:cs typeface="Calibri"/>
              </a:rPr>
              <a:t>Module Code: LCLM 4004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ea typeface="Calibri"/>
                <a:cs typeface="Calibri"/>
              </a:rPr>
              <a:t>Module Name: Problem Solving and Decision-Making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ea typeface="Calibri"/>
                <a:cs typeface="Calibri"/>
              </a:rPr>
              <a:t>Component 1: Green Haven Florists</a:t>
            </a:r>
            <a:endParaRPr lang="en-US" sz="2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5400000">
            <a:off x="8786810" y="2536665"/>
            <a:ext cx="5095878" cy="417408"/>
          </a:xfrm>
        </p:spPr>
        <p:txBody>
          <a:bodyPr/>
          <a:lstStyle/>
          <a:p>
            <a:r>
              <a:rPr lang="en-US"/>
              <a:t>Green Haven Florist</a:t>
            </a:r>
          </a:p>
        </p:txBody>
      </p:sp>
      <p:pic>
        <p:nvPicPr>
          <p:cNvPr id="5" name="Picture Placeholder 4" descr="A close up of a plant">
            <a:extLst>
              <a:ext uri="{FF2B5EF4-FFF2-40B4-BE49-F238E27FC236}">
                <a16:creationId xmlns:a16="http://schemas.microsoft.com/office/drawing/2014/main" id="{55A6D12F-873E-B6FD-EDF4-307756D14AB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" r="2"/>
          <a:stretch/>
        </p:blipFill>
        <p:spPr>
          <a:xfrm>
            <a:off x="7224097" y="0"/>
            <a:ext cx="3777281" cy="6858000"/>
          </a:xfrm>
        </p:spPr>
      </p:pic>
      <p:pic>
        <p:nvPicPr>
          <p:cNvPr id="6" name="Picture 5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ED324A5A-C0E9-C8B7-FB0E-C1F3623C24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708" y="204449"/>
            <a:ext cx="2202254" cy="187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black and white photo of a flower">
            <a:extLst>
              <a:ext uri="{FF2B5EF4-FFF2-40B4-BE49-F238E27FC236}">
                <a16:creationId xmlns:a16="http://schemas.microsoft.com/office/drawing/2014/main" id="{B42686CC-96E9-16F2-FA21-C9E971CEB34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90627" y="0"/>
            <a:ext cx="377189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62228" y="368341"/>
            <a:ext cx="6374194" cy="58546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>
                <a:latin typeface="Selawik"/>
              </a:rPr>
              <a:t>Introduction to Green Haven Florists </a:t>
            </a:r>
            <a:endParaRPr lang="en-US" sz="2000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b="1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b="1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>
                <a:latin typeface="Selawik"/>
              </a:rPr>
              <a:t>Problem Insight (Nature and Scope) </a:t>
            </a: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>
                <a:latin typeface="Selawik"/>
              </a:rPr>
              <a:t>Application of the 5W2H Model </a:t>
            </a: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>
                <a:latin typeface="Selawik"/>
              </a:rPr>
              <a:t>PESTEL Framework: Critique and Application </a:t>
            </a: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>
                <a:latin typeface="Selawik"/>
              </a:rPr>
              <a:t>Cause-and-Effect (Fishbone): Critique and Application </a:t>
            </a: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>
                <a:latin typeface="Selawik"/>
              </a:rPr>
              <a:t>Summary of Key Findings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720" y="278842"/>
            <a:ext cx="10068834" cy="6063224"/>
          </a:xfrm>
        </p:spPr>
        <p:txBody>
          <a:bodyPr>
            <a:normAutofit/>
          </a:bodyPr>
          <a:lstStyle/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2000" b="1">
                <a:latin typeface="Selawik"/>
              </a:rPr>
              <a:t>Location:</a:t>
            </a:r>
            <a:r>
              <a:rPr lang="en-US" sz="2000">
                <a:latin typeface="Selawik"/>
              </a:rPr>
              <a:t> Norwich, UK (Founded in 2016) (</a:t>
            </a:r>
            <a:r>
              <a:rPr lang="en-US" sz="2000" err="1">
                <a:latin typeface="Selawik"/>
              </a:rPr>
              <a:t>UoWTSD</a:t>
            </a:r>
            <a:r>
              <a:rPr lang="en-US" sz="2000">
                <a:latin typeface="Selawik"/>
              </a:rPr>
              <a:t>, 2026)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2000" b="1">
                <a:latin typeface="Selawik"/>
              </a:rPr>
              <a:t>Owners:</a:t>
            </a:r>
            <a:r>
              <a:rPr lang="en-US" sz="2000">
                <a:latin typeface="Selawik"/>
              </a:rPr>
              <a:t> Liam and Priya Patel 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2000" b="1">
                <a:latin typeface="Selawik"/>
              </a:rPr>
              <a:t>Focus:</a:t>
            </a:r>
            <a:r>
              <a:rPr lang="en-US" sz="2000">
                <a:latin typeface="Selawik"/>
              </a:rPr>
              <a:t> Bespoke floral arrangements and eco-friendly packaging 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2000" b="1">
                <a:latin typeface="Selawik"/>
              </a:rPr>
              <a:t>Customers:</a:t>
            </a:r>
            <a:r>
              <a:rPr lang="en-US" sz="2000">
                <a:latin typeface="Selawik"/>
              </a:rPr>
              <a:t> Walk-in clients, corporate, and weddings 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2000">
              <a:latin typeface="Selawik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2000" b="1">
                <a:latin typeface="Selawik"/>
              </a:rPr>
              <a:t>Core Value:</a:t>
            </a:r>
            <a:r>
              <a:rPr lang="en-US" sz="2000">
                <a:latin typeface="Selawik"/>
              </a:rPr>
              <a:t> Sustainability and personal touch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881063"/>
            <a:ext cx="10390634" cy="867412"/>
          </a:xfrm>
        </p:spPr>
        <p:txBody>
          <a:bodyPr>
            <a:normAutofit/>
          </a:bodyPr>
          <a:lstStyle/>
          <a:p>
            <a:r>
              <a:rPr lang="en-US" sz="4000" b="1" i="1" u="sng">
                <a:latin typeface="Arial"/>
                <a:cs typeface="Arial"/>
              </a:rPr>
              <a:t>Problem Insight: Nature and Scope</a:t>
            </a:r>
            <a:endParaRPr lang="en-US"/>
          </a:p>
        </p:txBody>
      </p:sp>
      <p:pic>
        <p:nvPicPr>
          <p:cNvPr id="6" name="Picture Placeholder 5" descr="A plant with flowers and roots">
            <a:extLst>
              <a:ext uri="{FF2B5EF4-FFF2-40B4-BE49-F238E27FC236}">
                <a16:creationId xmlns:a16="http://schemas.microsoft.com/office/drawing/2014/main" id="{813D970B-176D-694F-0D72-4E45EC530A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88720" y="1712531"/>
            <a:ext cx="3598289" cy="414471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E842F-FDC7-B259-9F3B-88630D44DFA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7" y="2129475"/>
            <a:ext cx="6616828" cy="456120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2000" b="1">
                <a:latin typeface="Arial"/>
                <a:cs typeface="Arial"/>
              </a:rPr>
              <a:t>The Main Problem:</a:t>
            </a:r>
            <a:r>
              <a:rPr lang="en-US" sz="2000">
                <a:latin typeface="Arial"/>
                <a:cs typeface="Arial"/>
              </a:rPr>
              <a:t> 30% decline in in-store sales over the last 12 months 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2000" b="1">
                <a:latin typeface="Arial"/>
                <a:cs typeface="Arial"/>
              </a:rPr>
              <a:t>External Issues:</a:t>
            </a:r>
            <a:r>
              <a:rPr lang="en-US" sz="2000">
                <a:latin typeface="Arial"/>
                <a:cs typeface="Arial"/>
              </a:rPr>
              <a:t> Reduced high street foot traffic and new competitors 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2000" b="1">
                <a:latin typeface="Arial"/>
                <a:cs typeface="Arial"/>
              </a:rPr>
              <a:t>Internal Issues:</a:t>
            </a:r>
            <a:r>
              <a:rPr lang="en-US" sz="2000">
                <a:latin typeface="Arial"/>
                <a:cs typeface="Arial"/>
              </a:rPr>
              <a:t> Outdated website and lack of digital marketing 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2000" b="1">
                <a:latin typeface="Arial"/>
                <a:cs typeface="Arial"/>
              </a:rPr>
              <a:t>Financial Strain:</a:t>
            </a:r>
            <a:r>
              <a:rPr lang="en-US" sz="2000">
                <a:latin typeface="Arial"/>
                <a:cs typeface="Arial"/>
              </a:rPr>
              <a:t> Rising costs of fresh flowers and materials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US" sz="2000">
                <a:latin typeface="Arial"/>
                <a:cs typeface="Arial"/>
              </a:rPr>
              <a:t>The company has more control over the internal issues</a:t>
            </a:r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701D7-435D-8E7D-53C0-66C0C37F5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2CCE6F0-90A0-79E5-6553-2EAF08621C8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9175298"/>
              </p:ext>
            </p:extLst>
          </p:nvPr>
        </p:nvGraphicFramePr>
        <p:xfrm>
          <a:off x="607852" y="1408731"/>
          <a:ext cx="11132451" cy="3444748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1590350">
                  <a:extLst>
                    <a:ext uri="{9D8B030D-6E8A-4147-A177-3AD203B41FA5}">
                      <a16:colId xmlns:a16="http://schemas.microsoft.com/office/drawing/2014/main" val="1388998679"/>
                    </a:ext>
                  </a:extLst>
                </a:gridCol>
                <a:gridCol w="1590350">
                  <a:extLst>
                    <a:ext uri="{9D8B030D-6E8A-4147-A177-3AD203B41FA5}">
                      <a16:colId xmlns:a16="http://schemas.microsoft.com/office/drawing/2014/main" val="1321584948"/>
                    </a:ext>
                  </a:extLst>
                </a:gridCol>
                <a:gridCol w="1590350">
                  <a:extLst>
                    <a:ext uri="{9D8B030D-6E8A-4147-A177-3AD203B41FA5}">
                      <a16:colId xmlns:a16="http://schemas.microsoft.com/office/drawing/2014/main" val="1216235111"/>
                    </a:ext>
                  </a:extLst>
                </a:gridCol>
                <a:gridCol w="1590350">
                  <a:extLst>
                    <a:ext uri="{9D8B030D-6E8A-4147-A177-3AD203B41FA5}">
                      <a16:colId xmlns:a16="http://schemas.microsoft.com/office/drawing/2014/main" val="1551857325"/>
                    </a:ext>
                  </a:extLst>
                </a:gridCol>
                <a:gridCol w="1590350">
                  <a:extLst>
                    <a:ext uri="{9D8B030D-6E8A-4147-A177-3AD203B41FA5}">
                      <a16:colId xmlns:a16="http://schemas.microsoft.com/office/drawing/2014/main" val="2542005527"/>
                    </a:ext>
                  </a:extLst>
                </a:gridCol>
                <a:gridCol w="1501253">
                  <a:extLst>
                    <a:ext uri="{9D8B030D-6E8A-4147-A177-3AD203B41FA5}">
                      <a16:colId xmlns:a16="http://schemas.microsoft.com/office/drawing/2014/main" val="2020992754"/>
                    </a:ext>
                  </a:extLst>
                </a:gridCol>
                <a:gridCol w="1679448">
                  <a:extLst>
                    <a:ext uri="{9D8B030D-6E8A-4147-A177-3AD203B41FA5}">
                      <a16:colId xmlns:a16="http://schemas.microsoft.com/office/drawing/2014/main" val="3871747622"/>
                    </a:ext>
                  </a:extLst>
                </a:gridCol>
              </a:tblGrid>
              <a:tr h="590550">
                <a:tc gridSpan="7"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Identify the Root Problem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1336078"/>
                  </a:ext>
                </a:extLst>
              </a:tr>
              <a:tr h="1095375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What?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Where? 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When?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Who?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Why?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How?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How much?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930578"/>
                  </a:ext>
                </a:extLst>
              </a:tr>
              <a:tr h="1647825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30% decline in in-store revenue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The physical shop in Norwich high street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Over the past 12 months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Impacting owners Liam and Priya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Competition and shift to online shopping </a:t>
                      </a: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(Cottrell, 2023)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Through rising costs and lower foot traffic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High risk of losing profitability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9107794"/>
                  </a:ext>
                </a:extLst>
              </a:tr>
            </a:tbl>
          </a:graphicData>
        </a:graphic>
      </p:graphicFrame>
      <p:sp>
        <p:nvSpPr>
          <p:cNvPr id="2" name="CustomShape 2">
            <a:extLst>
              <a:ext uri="{FF2B5EF4-FFF2-40B4-BE49-F238E27FC236}">
                <a16:creationId xmlns:a16="http://schemas.microsoft.com/office/drawing/2014/main" id="{BC0457B2-C612-BA9A-E879-2A9F9C84D2F1}"/>
              </a:ext>
            </a:extLst>
          </p:cNvPr>
          <p:cNvSpPr/>
          <p:nvPr/>
        </p:nvSpPr>
        <p:spPr>
          <a:xfrm>
            <a:off x="853920" y="331920"/>
            <a:ext cx="10584000" cy="107576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i="1" u="sng" spc="-1">
                <a:latin typeface="Arial"/>
                <a:ea typeface="+mn-lt"/>
                <a:cs typeface="+mn-lt"/>
              </a:rPr>
              <a:t>5W2H Model Application</a:t>
            </a:r>
            <a:endParaRPr lang="en-US" sz="3600" i="1" u="sng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2800" b="0" strike="noStrike" spc="-1"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50E5DC-D622-7A9D-924C-FFD7D7652649}"/>
              </a:ext>
            </a:extLst>
          </p:cNvPr>
          <p:cNvSpPr txBox="1"/>
          <p:nvPr/>
        </p:nvSpPr>
        <p:spPr>
          <a:xfrm>
            <a:off x="602776" y="496437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aseline="0">
                <a:latin typeface="Arial"/>
              </a:rPr>
              <a:t>(Cottrell, 2023)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495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720" y="1486540"/>
            <a:ext cx="10298871" cy="4093526"/>
          </a:xfrm>
        </p:spPr>
        <p:txBody>
          <a:bodyPr>
            <a:normAutofit fontScale="90000"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800" b="1">
                <a:latin typeface="Selawik"/>
              </a:rPr>
              <a:t>Definition:</a:t>
            </a:r>
            <a:r>
              <a:rPr lang="en-GB" sz="2800">
                <a:latin typeface="Selawik"/>
              </a:rPr>
              <a:t> A tool to analyse the external "macro" environment </a:t>
            </a:r>
            <a:r>
              <a:rPr lang="en-GB" sz="2800">
                <a:latin typeface="Selawik"/>
                <a:cs typeface="Arial"/>
              </a:rPr>
              <a:t>(</a:t>
            </a:r>
            <a:r>
              <a:rPr lang="en-GB" sz="2000">
                <a:latin typeface="Arial"/>
                <a:cs typeface="Arial"/>
              </a:rPr>
              <a:t>Johnson et al., 2020)</a:t>
            </a:r>
            <a:endParaRPr lang="en-GB" sz="28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8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800" b="1">
                <a:latin typeface="Selawik"/>
              </a:rPr>
              <a:t>Benefits:</a:t>
            </a:r>
            <a:r>
              <a:rPr lang="en-GB" sz="2800">
                <a:latin typeface="Selawik"/>
              </a:rPr>
              <a:t> Helps identify future threats and opportunities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8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800" b="1">
                <a:latin typeface="Selawik"/>
              </a:rPr>
              <a:t>Limitations:</a:t>
            </a:r>
            <a:r>
              <a:rPr lang="en-GB" sz="2800">
                <a:latin typeface="Selawik"/>
              </a:rPr>
              <a:t> The environment changes very fast; it can be too general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8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800" b="1">
                <a:latin typeface="Selawik"/>
              </a:rPr>
              <a:t>Why use it?</a:t>
            </a:r>
            <a:r>
              <a:rPr lang="en-GB" sz="2800">
                <a:latin typeface="Selawik"/>
              </a:rPr>
              <a:t> To understand factors the business cannot control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58612E-E93B-BF12-5385-2FA64BE96792}"/>
              </a:ext>
            </a:extLst>
          </p:cNvPr>
          <p:cNvSpPr txBox="1"/>
          <p:nvPr/>
        </p:nvSpPr>
        <p:spPr>
          <a:xfrm>
            <a:off x="1193321" y="237226"/>
            <a:ext cx="806569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i="1" u="sng" baseline="0">
                <a:latin typeface="Arial"/>
              </a:rPr>
              <a:t>Critique of PESTEL Framework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424" y="4363452"/>
            <a:ext cx="8472722" cy="1708165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/>
            </a:br>
            <a:endParaRPr lang="en-US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FA39C143-EB43-A41A-3563-41C8657EA3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4587"/>
              </p:ext>
            </p:extLst>
          </p:nvPr>
        </p:nvGraphicFramePr>
        <p:xfrm>
          <a:off x="113731" y="1762835"/>
          <a:ext cx="12100225" cy="4316103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944805">
                  <a:extLst>
                    <a:ext uri="{9D8B030D-6E8A-4147-A177-3AD203B41FA5}">
                      <a16:colId xmlns:a16="http://schemas.microsoft.com/office/drawing/2014/main" val="1397542149"/>
                    </a:ext>
                  </a:extLst>
                </a:gridCol>
                <a:gridCol w="2393260">
                  <a:extLst>
                    <a:ext uri="{9D8B030D-6E8A-4147-A177-3AD203B41FA5}">
                      <a16:colId xmlns:a16="http://schemas.microsoft.com/office/drawing/2014/main" val="1937753229"/>
                    </a:ext>
                  </a:extLst>
                </a:gridCol>
                <a:gridCol w="1876567">
                  <a:extLst>
                    <a:ext uri="{9D8B030D-6E8A-4147-A177-3AD203B41FA5}">
                      <a16:colId xmlns:a16="http://schemas.microsoft.com/office/drawing/2014/main" val="3878964591"/>
                    </a:ext>
                  </a:extLst>
                </a:gridCol>
                <a:gridCol w="2013043">
                  <a:extLst>
                    <a:ext uri="{9D8B030D-6E8A-4147-A177-3AD203B41FA5}">
                      <a16:colId xmlns:a16="http://schemas.microsoft.com/office/drawing/2014/main" val="504567029"/>
                    </a:ext>
                  </a:extLst>
                </a:gridCol>
                <a:gridCol w="1978924">
                  <a:extLst>
                    <a:ext uri="{9D8B030D-6E8A-4147-A177-3AD203B41FA5}">
                      <a16:colId xmlns:a16="http://schemas.microsoft.com/office/drawing/2014/main" val="2924349368"/>
                    </a:ext>
                  </a:extLst>
                </a:gridCol>
                <a:gridCol w="1893626">
                  <a:extLst>
                    <a:ext uri="{9D8B030D-6E8A-4147-A177-3AD203B41FA5}">
                      <a16:colId xmlns:a16="http://schemas.microsoft.com/office/drawing/2014/main" val="3732575271"/>
                    </a:ext>
                  </a:extLst>
                </a:gridCol>
              </a:tblGrid>
              <a:tr h="1096154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Political Factors</a:t>
                      </a:r>
                    </a:p>
                  </a:txBody>
                  <a:tcPr marL="20575" marR="20575" marT="20575" marB="41150" anchor="b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Economic Factors</a:t>
                      </a:r>
                    </a:p>
                  </a:txBody>
                  <a:tcPr marL="20575" marR="20575" marT="20575" marB="41150" anchor="b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Social Factors</a:t>
                      </a:r>
                    </a:p>
                  </a:txBody>
                  <a:tcPr marL="20575" marR="20575" marT="20575" marB="41150" anchor="b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Technological </a:t>
                      </a:r>
                    </a:p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Factors</a:t>
                      </a:r>
                    </a:p>
                  </a:txBody>
                  <a:tcPr marL="20575" marR="20575" marT="20575" marB="41150" anchor="b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Legal Factors</a:t>
                      </a:r>
                    </a:p>
                  </a:txBody>
                  <a:tcPr marL="20575" marR="20575" marT="20575" marB="41150" anchor="b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GB" sz="2000" u="sng" cap="none" spc="0">
                          <a:solidFill>
                            <a:srgbClr val="000000"/>
                          </a:solidFill>
                          <a:effectLst/>
                        </a:rPr>
                        <a:t>Environmental Factors</a:t>
                      </a:r>
                    </a:p>
                  </a:txBody>
                  <a:tcPr marL="20575" marR="20575" marT="20575" marB="41150" anchor="b"/>
                </a:tc>
                <a:extLst>
                  <a:ext uri="{0D108BD9-81ED-4DB2-BD59-A6C34878D82A}">
                    <a16:rowId xmlns:a16="http://schemas.microsoft.com/office/drawing/2014/main" val="1647448740"/>
                  </a:ext>
                </a:extLst>
              </a:tr>
              <a:tr h="3219949">
                <a:tc>
                  <a:txBody>
                    <a:bodyPr/>
                    <a:lstStyle/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r>
                        <a:rPr lang="en-GB" sz="2100" cap="none" spc="0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Local government policies on high street business support </a:t>
                      </a:r>
                      <a:endParaRPr lang="en-GB">
                        <a:latin typeface="Selawik"/>
                      </a:endParaRPr>
                    </a:p>
                  </a:txBody>
                  <a:tcPr marL="20575" marR="20575" marT="20575" marB="41149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r>
                        <a:rPr lang="en-GB" sz="2100" cap="none" spc="0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Inflation and a surge in flower prices (orchids/tulips)</a:t>
                      </a:r>
                      <a:endParaRPr lang="en-GB" sz="2100">
                        <a:latin typeface="Selawik"/>
                      </a:endParaRPr>
                    </a:p>
                  </a:txBody>
                  <a:tcPr marL="20575" marR="20575" marT="20575" marB="41149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r>
                        <a:rPr lang="en-GB" sz="2100" cap="none" spc="0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Customer shift to online convenience and eco-</a:t>
                      </a:r>
                      <a:r>
                        <a:rPr lang="en-GB" sz="2100" cap="none" spc="0" err="1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consciousnes</a:t>
                      </a: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</a:txBody>
                  <a:tcPr marL="20575" marR="20575" marT="20575" marB="41149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r>
                        <a:rPr lang="en-GB" sz="2100" cap="none" spc="0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Competitors using Instagram; outdated shop website</a:t>
                      </a:r>
                      <a:endParaRPr lang="en-GB" sz="2100">
                        <a:latin typeface="Selawik"/>
                      </a:endParaRPr>
                    </a:p>
                  </a:txBody>
                  <a:tcPr marL="20575" marR="20575" marT="20575" marB="41149"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r>
                        <a:rPr lang="en-GB" sz="2100" cap="none" spc="0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Supply chain disruptions impacting imports</a:t>
                      </a:r>
                      <a:endParaRPr lang="en-GB" sz="2100">
                        <a:latin typeface="Selawik"/>
                      </a:endParaRPr>
                    </a:p>
                  </a:txBody>
                  <a:tcPr marL="20575" marR="20575" marT="20575" marB="41149"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endParaRPr lang="en-GB" sz="2100" cap="none" spc="0">
                        <a:solidFill>
                          <a:srgbClr val="000000"/>
                        </a:solidFill>
                        <a:effectLst/>
                        <a:latin typeface="Selawik"/>
                      </a:endParaRPr>
                    </a:p>
                    <a:p>
                      <a:pPr lvl="0" algn="ctr">
                        <a:lnSpc>
                          <a:spcPts val="2175"/>
                        </a:lnSpc>
                        <a:buNone/>
                      </a:pPr>
                      <a:r>
                        <a:rPr lang="en-GB" sz="2100" cap="none" spc="0">
                          <a:solidFill>
                            <a:srgbClr val="000000"/>
                          </a:solidFill>
                          <a:effectLst/>
                          <a:latin typeface="Selawik"/>
                        </a:rPr>
                        <a:t>Commitment to sustainable and local materials (IFPA, 2026)</a:t>
                      </a:r>
                      <a:endParaRPr lang="en-GB">
                        <a:latin typeface="Selawik"/>
                      </a:endParaRPr>
                    </a:p>
                  </a:txBody>
                  <a:tcPr marL="20575" marR="20575" marT="20575" marB="41149" anchor="ctr"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928889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D67DA09-B799-0AEC-AF11-188D579E56CC}"/>
              </a:ext>
            </a:extLst>
          </p:cNvPr>
          <p:cNvSpPr txBox="1"/>
          <p:nvPr/>
        </p:nvSpPr>
        <p:spPr>
          <a:xfrm>
            <a:off x="454925" y="301388"/>
            <a:ext cx="1049740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i="1" u="sng" baseline="0">
                <a:latin typeface="Arial"/>
              </a:rPr>
              <a:t>Application of PESTEL: Green Haven Florists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27380-A532-66A4-50B3-112ED802A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368" y="2178093"/>
            <a:ext cx="10830607" cy="3577222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GB" sz="2500" b="1">
                <a:latin typeface="Selawik"/>
              </a:rPr>
              <a:t>Definition:</a:t>
            </a:r>
            <a:r>
              <a:rPr lang="en-GB" sz="2500">
                <a:latin typeface="Selawik"/>
              </a:rPr>
              <a:t> A visual tool to identify the root causes of a problem </a:t>
            </a:r>
            <a:r>
              <a:rPr lang="en-GB" sz="1800">
                <a:latin typeface="Arial"/>
                <a:cs typeface="Arial"/>
              </a:rPr>
              <a:t>(Ishikawa, 1990)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5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5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b="1">
                <a:latin typeface="Selawik"/>
              </a:rPr>
              <a:t>Benefits:</a:t>
            </a:r>
            <a:r>
              <a:rPr lang="en-GB" sz="2500">
                <a:latin typeface="Selawik"/>
              </a:rPr>
              <a:t> Organises causes into clear categories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5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b="1">
                <a:latin typeface="Selawik"/>
              </a:rPr>
              <a:t>Limitations:</a:t>
            </a:r>
            <a:r>
              <a:rPr lang="en-GB" sz="2500">
                <a:latin typeface="Selawik"/>
              </a:rPr>
              <a:t> Can become messy if the problem is too complex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500">
              <a:latin typeface="Selawik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b="1">
                <a:latin typeface="Selawik"/>
              </a:rPr>
              <a:t>Usage:</a:t>
            </a:r>
            <a:r>
              <a:rPr lang="en-GB" sz="2500">
                <a:latin typeface="Selawik"/>
              </a:rPr>
              <a:t> Usually used in brainstorming sessions</a:t>
            </a:r>
            <a:endParaRPr lang="en-US" sz="25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A7E6A9-53C4-EC14-EBDA-A60FE977B847}"/>
              </a:ext>
            </a:extLst>
          </p:cNvPr>
          <p:cNvSpPr txBox="1"/>
          <p:nvPr/>
        </p:nvSpPr>
        <p:spPr>
          <a:xfrm>
            <a:off x="1150189" y="237226"/>
            <a:ext cx="1026543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i="1" u="sng">
                <a:latin typeface="Arial"/>
              </a:rPr>
              <a:t>Critique of Cause-and-Effect (Fishbone) Model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627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Line 1">
            <a:extLst>
              <a:ext uri="{FF2B5EF4-FFF2-40B4-BE49-F238E27FC236}">
                <a16:creationId xmlns:a16="http://schemas.microsoft.com/office/drawing/2014/main" id="{FF267204-1843-AD48-F107-5811027A4427}"/>
              </a:ext>
            </a:extLst>
          </p:cNvPr>
          <p:cNvSpPr/>
          <p:nvPr/>
        </p:nvSpPr>
        <p:spPr>
          <a:xfrm>
            <a:off x="701640" y="3417480"/>
            <a:ext cx="8615880" cy="22680"/>
          </a:xfrm>
          <a:prstGeom prst="line">
            <a:avLst/>
          </a:prstGeom>
          <a:ln w="57240">
            <a:round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2" name="Line 2">
            <a:extLst>
              <a:ext uri="{FF2B5EF4-FFF2-40B4-BE49-F238E27FC236}">
                <a16:creationId xmlns:a16="http://schemas.microsoft.com/office/drawing/2014/main" id="{349C75BB-6813-F2FC-5676-6B025582F113}"/>
              </a:ext>
            </a:extLst>
          </p:cNvPr>
          <p:cNvSpPr/>
          <p:nvPr/>
        </p:nvSpPr>
        <p:spPr>
          <a:xfrm flipH="1" flipV="1">
            <a:off x="1744200" y="1936080"/>
            <a:ext cx="1466280" cy="1454040"/>
          </a:xfrm>
          <a:prstGeom prst="line">
            <a:avLst/>
          </a:prstGeom>
          <a:ln w="57240">
            <a:solidFill>
              <a:srgbClr val="FFC000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3" name="Line 3">
            <a:extLst>
              <a:ext uri="{FF2B5EF4-FFF2-40B4-BE49-F238E27FC236}">
                <a16:creationId xmlns:a16="http://schemas.microsoft.com/office/drawing/2014/main" id="{A8B0473A-69F6-4D37-BFEE-6DC507D7E2DF}"/>
              </a:ext>
            </a:extLst>
          </p:cNvPr>
          <p:cNvSpPr/>
          <p:nvPr/>
        </p:nvSpPr>
        <p:spPr>
          <a:xfrm flipH="1">
            <a:off x="1736640" y="3456000"/>
            <a:ext cx="1481400" cy="1460880"/>
          </a:xfrm>
          <a:prstGeom prst="line">
            <a:avLst/>
          </a:prstGeom>
          <a:ln w="57240">
            <a:solidFill>
              <a:srgbClr val="7030A0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4" name="Line 4">
            <a:extLst>
              <a:ext uri="{FF2B5EF4-FFF2-40B4-BE49-F238E27FC236}">
                <a16:creationId xmlns:a16="http://schemas.microsoft.com/office/drawing/2014/main" id="{3D28A1C1-D1CF-1499-C3E4-B8BE574945F9}"/>
              </a:ext>
            </a:extLst>
          </p:cNvPr>
          <p:cNvSpPr/>
          <p:nvPr/>
        </p:nvSpPr>
        <p:spPr>
          <a:xfrm flipH="1" flipV="1">
            <a:off x="4609800" y="1967040"/>
            <a:ext cx="1486080" cy="1442520"/>
          </a:xfrm>
          <a:prstGeom prst="line">
            <a:avLst/>
          </a:prstGeom>
          <a:ln w="57240">
            <a:solidFill>
              <a:srgbClr val="FF0000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" name="Line 5">
            <a:extLst>
              <a:ext uri="{FF2B5EF4-FFF2-40B4-BE49-F238E27FC236}">
                <a16:creationId xmlns:a16="http://schemas.microsoft.com/office/drawing/2014/main" id="{8AE52256-8418-A83B-2943-555EFB91E09F}"/>
              </a:ext>
            </a:extLst>
          </p:cNvPr>
          <p:cNvSpPr/>
          <p:nvPr/>
        </p:nvSpPr>
        <p:spPr>
          <a:xfrm flipH="1">
            <a:off x="4578840" y="3444840"/>
            <a:ext cx="1485720" cy="1440000"/>
          </a:xfrm>
          <a:prstGeom prst="line">
            <a:avLst/>
          </a:prstGeom>
          <a:ln w="57240">
            <a:solidFill>
              <a:srgbClr val="00B0F0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" name="Line 6">
            <a:extLst>
              <a:ext uri="{FF2B5EF4-FFF2-40B4-BE49-F238E27FC236}">
                <a16:creationId xmlns:a16="http://schemas.microsoft.com/office/drawing/2014/main" id="{41F8A1C0-CC2E-0776-3A43-DC6205325BF2}"/>
              </a:ext>
            </a:extLst>
          </p:cNvPr>
          <p:cNvSpPr/>
          <p:nvPr/>
        </p:nvSpPr>
        <p:spPr>
          <a:xfrm flipH="1" flipV="1">
            <a:off x="7481160" y="1976400"/>
            <a:ext cx="1524240" cy="1441080"/>
          </a:xfrm>
          <a:prstGeom prst="line">
            <a:avLst/>
          </a:prstGeom>
          <a:ln w="57240">
            <a:solidFill>
              <a:srgbClr val="C00000"/>
            </a:solidFill>
            <a:round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7" name="CustomShape 8">
            <a:extLst>
              <a:ext uri="{FF2B5EF4-FFF2-40B4-BE49-F238E27FC236}">
                <a16:creationId xmlns:a16="http://schemas.microsoft.com/office/drawing/2014/main" id="{6A94C555-3BB3-426C-FE2C-941BF494201C}"/>
              </a:ext>
            </a:extLst>
          </p:cNvPr>
          <p:cNvSpPr/>
          <p:nvPr/>
        </p:nvSpPr>
        <p:spPr>
          <a:xfrm>
            <a:off x="608400" y="1484280"/>
            <a:ext cx="2129040" cy="455760"/>
          </a:xfrm>
          <a:prstGeom prst="rect">
            <a:avLst/>
          </a:prstGeom>
          <a:noFill/>
          <a:ln w="57240">
            <a:solidFill>
              <a:srgbClr val="FFC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2400" b="1" strike="noStrike" spc="-1">
                <a:solidFill>
                  <a:srgbClr val="FFC000"/>
                </a:solidFill>
                <a:latin typeface="Arial"/>
                <a:ea typeface="DejaVu Sans"/>
              </a:rPr>
              <a:t>Methods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18" name="CustomShape 9">
            <a:extLst>
              <a:ext uri="{FF2B5EF4-FFF2-40B4-BE49-F238E27FC236}">
                <a16:creationId xmlns:a16="http://schemas.microsoft.com/office/drawing/2014/main" id="{73FC9CA1-3437-A5AB-0853-422134E3BBEF}"/>
              </a:ext>
            </a:extLst>
          </p:cNvPr>
          <p:cNvSpPr/>
          <p:nvPr/>
        </p:nvSpPr>
        <p:spPr>
          <a:xfrm>
            <a:off x="3545280" y="1505520"/>
            <a:ext cx="2129040" cy="455760"/>
          </a:xfrm>
          <a:prstGeom prst="rect">
            <a:avLst/>
          </a:prstGeom>
          <a:noFill/>
          <a:ln w="57240">
            <a:solidFill>
              <a:srgbClr val="FF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2400" b="1" strike="noStrike" spc="-1">
                <a:solidFill>
                  <a:srgbClr val="FF0000"/>
                </a:solidFill>
                <a:latin typeface="Arial"/>
                <a:ea typeface="DejaVu Sans"/>
              </a:rPr>
              <a:t>Machines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19" name="CustomShape 10">
            <a:extLst>
              <a:ext uri="{FF2B5EF4-FFF2-40B4-BE49-F238E27FC236}">
                <a16:creationId xmlns:a16="http://schemas.microsoft.com/office/drawing/2014/main" id="{DC8F9ACC-99C0-EDA7-62E3-E9E3249763A1}"/>
              </a:ext>
            </a:extLst>
          </p:cNvPr>
          <p:cNvSpPr/>
          <p:nvPr/>
        </p:nvSpPr>
        <p:spPr>
          <a:xfrm>
            <a:off x="6405480" y="1514880"/>
            <a:ext cx="2151000" cy="455760"/>
          </a:xfrm>
          <a:prstGeom prst="rect">
            <a:avLst/>
          </a:prstGeom>
          <a:noFill/>
          <a:ln w="57240">
            <a:solidFill>
              <a:srgbClr val="C0000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2400" b="1" strike="noStrike" spc="-1">
                <a:solidFill>
                  <a:srgbClr val="C00000"/>
                </a:solidFill>
                <a:latin typeface="Arial"/>
                <a:ea typeface="DejaVu Sans"/>
              </a:rPr>
              <a:t>People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22" name="CustomShape 11">
            <a:extLst>
              <a:ext uri="{FF2B5EF4-FFF2-40B4-BE49-F238E27FC236}">
                <a16:creationId xmlns:a16="http://schemas.microsoft.com/office/drawing/2014/main" id="{68D29580-D167-B6BF-BB35-34DEAB33E090}"/>
              </a:ext>
            </a:extLst>
          </p:cNvPr>
          <p:cNvSpPr/>
          <p:nvPr/>
        </p:nvSpPr>
        <p:spPr>
          <a:xfrm>
            <a:off x="587160" y="4912200"/>
            <a:ext cx="2150280" cy="455760"/>
          </a:xfrm>
          <a:prstGeom prst="rect">
            <a:avLst/>
          </a:prstGeom>
          <a:noFill/>
          <a:ln w="57240">
            <a:solidFill>
              <a:srgbClr val="7030A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2400" b="1" strike="noStrike" spc="-1">
                <a:solidFill>
                  <a:srgbClr val="7030A0"/>
                </a:solidFill>
                <a:latin typeface="Arial"/>
                <a:ea typeface="DejaVu Sans"/>
              </a:rPr>
              <a:t>Materials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23" name="CustomShape 12">
            <a:extLst>
              <a:ext uri="{FF2B5EF4-FFF2-40B4-BE49-F238E27FC236}">
                <a16:creationId xmlns:a16="http://schemas.microsoft.com/office/drawing/2014/main" id="{F93ACEC3-5015-87B3-367E-DB52192A3E11}"/>
              </a:ext>
            </a:extLst>
          </p:cNvPr>
          <p:cNvSpPr/>
          <p:nvPr/>
        </p:nvSpPr>
        <p:spPr>
          <a:xfrm>
            <a:off x="3503520" y="4921560"/>
            <a:ext cx="2150280" cy="455760"/>
          </a:xfrm>
          <a:prstGeom prst="rect">
            <a:avLst/>
          </a:prstGeom>
          <a:noFill/>
          <a:ln w="57240">
            <a:solidFill>
              <a:srgbClr val="00B0F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2400" b="1" strike="noStrike" spc="-1">
                <a:solidFill>
                  <a:srgbClr val="00B0F0"/>
                </a:solidFill>
                <a:latin typeface="Arial"/>
                <a:ea typeface="DejaVu Sans"/>
              </a:rPr>
              <a:t>Measurement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24" name="CustomShape 13">
            <a:extLst>
              <a:ext uri="{FF2B5EF4-FFF2-40B4-BE49-F238E27FC236}">
                <a16:creationId xmlns:a16="http://schemas.microsoft.com/office/drawing/2014/main" id="{C90A13E0-CEE3-3ACA-AF6B-0369AA5835A0}"/>
              </a:ext>
            </a:extLst>
          </p:cNvPr>
          <p:cNvSpPr/>
          <p:nvPr/>
        </p:nvSpPr>
        <p:spPr>
          <a:xfrm>
            <a:off x="6385320" y="4917240"/>
            <a:ext cx="2190960" cy="455760"/>
          </a:xfrm>
          <a:prstGeom prst="rect">
            <a:avLst/>
          </a:prstGeom>
          <a:noFill/>
          <a:ln w="57240">
            <a:solidFill>
              <a:srgbClr val="00B05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2400" b="1" strike="noStrike" spc="-1">
                <a:solidFill>
                  <a:srgbClr val="00B050"/>
                </a:solidFill>
                <a:latin typeface="Arial"/>
                <a:ea typeface="DejaVu Sans"/>
              </a:rPr>
              <a:t>Environment</a:t>
            </a:r>
            <a:endParaRPr lang="en-GB" sz="2400" b="0" strike="noStrike" spc="-1">
              <a:latin typeface="Arial"/>
            </a:endParaRPr>
          </a:p>
        </p:txBody>
      </p:sp>
      <p:sp>
        <p:nvSpPr>
          <p:cNvPr id="25" name="CustomShape 14">
            <a:extLst>
              <a:ext uri="{FF2B5EF4-FFF2-40B4-BE49-F238E27FC236}">
                <a16:creationId xmlns:a16="http://schemas.microsoft.com/office/drawing/2014/main" id="{2BC8204E-CC60-2DC5-0977-A98D74D7E958}"/>
              </a:ext>
            </a:extLst>
          </p:cNvPr>
          <p:cNvSpPr/>
          <p:nvPr/>
        </p:nvSpPr>
        <p:spPr>
          <a:xfrm rot="10800000" flipV="1">
            <a:off x="9565019" y="2735452"/>
            <a:ext cx="2022707" cy="1326414"/>
          </a:xfrm>
          <a:prstGeom prst="bracketPair">
            <a:avLst/>
          </a:prstGeom>
          <a:noFill/>
          <a:ln w="5724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spc="-1">
                <a:solidFill>
                  <a:srgbClr val="FF0000"/>
                </a:solidFill>
                <a:ea typeface="+mn-lt"/>
                <a:cs typeface="+mn-lt"/>
              </a:rPr>
              <a:t>Decline in in-store sales</a:t>
            </a:r>
            <a:endParaRPr lang="en-US" sz="2400">
              <a:solidFill>
                <a:srgbClr val="FF0000"/>
              </a:solidFill>
            </a:endParaRPr>
          </a:p>
        </p:txBody>
      </p:sp>
      <p:sp>
        <p:nvSpPr>
          <p:cNvPr id="26" name="CustomShape 16">
            <a:extLst>
              <a:ext uri="{FF2B5EF4-FFF2-40B4-BE49-F238E27FC236}">
                <a16:creationId xmlns:a16="http://schemas.microsoft.com/office/drawing/2014/main" id="{2D7D0870-20B6-4D78-99D2-84132D17A48B}"/>
              </a:ext>
            </a:extLst>
          </p:cNvPr>
          <p:cNvSpPr/>
          <p:nvPr/>
        </p:nvSpPr>
        <p:spPr>
          <a:xfrm>
            <a:off x="6406155" y="3583420"/>
            <a:ext cx="2221177" cy="1198875"/>
          </a:xfrm>
          <a:prstGeom prst="rect">
            <a:avLst/>
          </a:prstGeom>
          <a:noFill/>
          <a:ln w="1260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spc="-1">
                <a:ea typeface="+mn-lt"/>
                <a:cs typeface="+mn-lt"/>
              </a:rPr>
              <a:t>New trendy boutique and national chain competition</a:t>
            </a:r>
            <a:endParaRPr lang="en-US" b="1"/>
          </a:p>
        </p:txBody>
      </p:sp>
      <p:sp>
        <p:nvSpPr>
          <p:cNvPr id="27" name="CustomShape 17">
            <a:extLst>
              <a:ext uri="{FF2B5EF4-FFF2-40B4-BE49-F238E27FC236}">
                <a16:creationId xmlns:a16="http://schemas.microsoft.com/office/drawing/2014/main" id="{2FD0283F-2EA7-A792-66BC-5F9B013FF384}"/>
              </a:ext>
            </a:extLst>
          </p:cNvPr>
          <p:cNvSpPr/>
          <p:nvPr/>
        </p:nvSpPr>
        <p:spPr>
          <a:xfrm>
            <a:off x="6405480" y="2241720"/>
            <a:ext cx="2206800" cy="1106542"/>
          </a:xfrm>
          <a:prstGeom prst="rect">
            <a:avLst/>
          </a:prstGeom>
          <a:noFill/>
          <a:ln w="1260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spc="-1">
                <a:ea typeface="+mn-lt"/>
                <a:cs typeface="+mn-lt"/>
              </a:rPr>
              <a:t>Owners struggling with digital marketing</a:t>
            </a:r>
          </a:p>
          <a:p>
            <a:endParaRPr lang="en-GB" sz="1200" spc="-1">
              <a:cs typeface="Arial"/>
            </a:endParaRPr>
          </a:p>
        </p:txBody>
      </p:sp>
      <p:sp>
        <p:nvSpPr>
          <p:cNvPr id="28" name="CustomShape 20">
            <a:extLst>
              <a:ext uri="{FF2B5EF4-FFF2-40B4-BE49-F238E27FC236}">
                <a16:creationId xmlns:a16="http://schemas.microsoft.com/office/drawing/2014/main" id="{CDEC90C5-4A59-78B5-F2B8-0AFB55A5F7C3}"/>
              </a:ext>
            </a:extLst>
          </p:cNvPr>
          <p:cNvSpPr/>
          <p:nvPr/>
        </p:nvSpPr>
        <p:spPr>
          <a:xfrm>
            <a:off x="3545280" y="3791520"/>
            <a:ext cx="2206800" cy="644877"/>
          </a:xfrm>
          <a:prstGeom prst="rect">
            <a:avLst/>
          </a:prstGeom>
          <a:noFill/>
          <a:ln w="1260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spc="-1">
                <a:ea typeface="+mn-lt"/>
                <a:cs typeface="+mn-lt"/>
              </a:rPr>
              <a:t>30% drop in foot traffic</a:t>
            </a:r>
            <a:endParaRPr lang="en-US"/>
          </a:p>
        </p:txBody>
      </p:sp>
      <p:sp>
        <p:nvSpPr>
          <p:cNvPr id="29" name="CustomShape 22">
            <a:extLst>
              <a:ext uri="{FF2B5EF4-FFF2-40B4-BE49-F238E27FC236}">
                <a16:creationId xmlns:a16="http://schemas.microsoft.com/office/drawing/2014/main" id="{7C862AC7-AE0E-B28D-3B13-721DE08731BB}"/>
              </a:ext>
            </a:extLst>
          </p:cNvPr>
          <p:cNvSpPr/>
          <p:nvPr/>
        </p:nvSpPr>
        <p:spPr>
          <a:xfrm>
            <a:off x="614880" y="3799080"/>
            <a:ext cx="2206800" cy="921876"/>
          </a:xfrm>
          <a:prstGeom prst="rect">
            <a:avLst/>
          </a:prstGeom>
          <a:noFill/>
          <a:ln w="1260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spc="-1">
                <a:ea typeface="+mn-lt"/>
                <a:cs typeface="+mn-lt"/>
              </a:rPr>
              <a:t>Increased cost of sustainable wrapping</a:t>
            </a:r>
            <a:endParaRPr lang="en-US" b="1"/>
          </a:p>
        </p:txBody>
      </p:sp>
      <p:sp>
        <p:nvSpPr>
          <p:cNvPr id="30" name="CustomShape 23">
            <a:extLst>
              <a:ext uri="{FF2B5EF4-FFF2-40B4-BE49-F238E27FC236}">
                <a16:creationId xmlns:a16="http://schemas.microsoft.com/office/drawing/2014/main" id="{6C308566-086D-C015-BFC0-61E27E8E9EE1}"/>
              </a:ext>
            </a:extLst>
          </p:cNvPr>
          <p:cNvSpPr/>
          <p:nvPr/>
        </p:nvSpPr>
        <p:spPr>
          <a:xfrm>
            <a:off x="3492000" y="2178360"/>
            <a:ext cx="2206800" cy="829543"/>
          </a:xfrm>
          <a:prstGeom prst="rect">
            <a:avLst/>
          </a:prstGeom>
          <a:noFill/>
          <a:ln w="1260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spc="-1">
                <a:ea typeface="+mn-lt"/>
                <a:cs typeface="+mn-lt"/>
              </a:rPr>
              <a:t>Outdated and difficult website</a:t>
            </a:r>
          </a:p>
          <a:p>
            <a:endParaRPr lang="en-GB" sz="1200" spc="-1">
              <a:cs typeface="Arial"/>
            </a:endParaRPr>
          </a:p>
        </p:txBody>
      </p:sp>
      <p:sp>
        <p:nvSpPr>
          <p:cNvPr id="31" name="CustomShape 25">
            <a:extLst>
              <a:ext uri="{FF2B5EF4-FFF2-40B4-BE49-F238E27FC236}">
                <a16:creationId xmlns:a16="http://schemas.microsoft.com/office/drawing/2014/main" id="{AABD9565-F6D0-884A-0CAF-0879FFC2C4ED}"/>
              </a:ext>
            </a:extLst>
          </p:cNvPr>
          <p:cNvSpPr/>
          <p:nvPr/>
        </p:nvSpPr>
        <p:spPr>
          <a:xfrm>
            <a:off x="583897" y="2220772"/>
            <a:ext cx="2149291" cy="829543"/>
          </a:xfrm>
          <a:prstGeom prst="rect">
            <a:avLst/>
          </a:prstGeom>
          <a:noFill/>
          <a:ln w="1260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spc="-1">
                <a:ea typeface="+mn-lt"/>
                <a:cs typeface="+mn-lt"/>
              </a:rPr>
              <a:t>Relying on word-of-mouth only</a:t>
            </a:r>
          </a:p>
          <a:p>
            <a:endParaRPr lang="en-GB" sz="1200" spc="-1">
              <a:cs typeface="Arial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105DD1E-9B57-5231-F998-5430CAD05BDC}"/>
              </a:ext>
            </a:extLst>
          </p:cNvPr>
          <p:cNvSpPr txBox="1"/>
          <p:nvPr/>
        </p:nvSpPr>
        <p:spPr>
          <a:xfrm>
            <a:off x="1696529" y="7189"/>
            <a:ext cx="91871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i="1" u="sng" baseline="0">
                <a:latin typeface="Arial"/>
              </a:rPr>
              <a:t>Application of Cause-and-Effect Diagram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32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6ABD901-BA9F-78CF-D3C7-F0498686A5AD}"/>
              </a:ext>
            </a:extLst>
          </p:cNvPr>
          <p:cNvSpPr txBox="1"/>
          <p:nvPr/>
        </p:nvSpPr>
        <p:spPr>
          <a:xfrm>
            <a:off x="704490" y="1344283"/>
            <a:ext cx="10783018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Arial,Sans-Serif"/>
              <a:buChar char="•"/>
            </a:pPr>
            <a:r>
              <a:rPr lang="en-GB" sz="2800" baseline="0">
                <a:solidFill>
                  <a:srgbClr val="305699"/>
                </a:solidFill>
                <a:latin typeface="Selawik"/>
                <a:ea typeface="Arial"/>
                <a:cs typeface="Arial"/>
              </a:rPr>
              <a:t>The 30% sales drop is caused by a mix of external competition and internal digital weakness</a:t>
            </a:r>
            <a:r>
              <a:rPr lang="en-GB" sz="2800">
                <a:latin typeface="Selawik"/>
                <a:ea typeface="Arial"/>
                <a:cs typeface="Arial"/>
              </a:rPr>
              <a:t>​</a:t>
            </a:r>
          </a:p>
          <a:p>
            <a:pPr marL="228600" lvl="0" indent="-228600">
              <a:buFont typeface="Arial,Sans-Serif"/>
              <a:buChar char="•"/>
            </a:pPr>
            <a:endParaRPr lang="en-GB" sz="2800">
              <a:latin typeface="Selawik"/>
              <a:ea typeface="Arial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Arial,Sans-Serif"/>
              <a:buChar char="•"/>
            </a:pPr>
            <a:r>
              <a:rPr lang="en-GB" sz="2800" baseline="0">
                <a:solidFill>
                  <a:srgbClr val="305699"/>
                </a:solidFill>
                <a:latin typeface="Selawik"/>
                <a:ea typeface="Arial"/>
                <a:cs typeface="Arial"/>
              </a:rPr>
              <a:t>High operational costs are putting profitability at risk</a:t>
            </a:r>
            <a:r>
              <a:rPr lang="en-GB" sz="2800">
                <a:latin typeface="Selawik"/>
                <a:ea typeface="Arial"/>
                <a:cs typeface="Arial"/>
              </a:rPr>
              <a:t>​</a:t>
            </a:r>
          </a:p>
          <a:p>
            <a:pPr marL="228600" lvl="0" indent="-228600">
              <a:buFont typeface="Arial,Sans-Serif"/>
              <a:buChar char="•"/>
            </a:pPr>
            <a:endParaRPr lang="en-GB" sz="2800">
              <a:latin typeface="Selawik"/>
              <a:ea typeface="Arial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Arial,Sans-Serif"/>
              <a:buChar char="•"/>
            </a:pPr>
            <a:r>
              <a:rPr lang="en-GB" sz="2800" baseline="0">
                <a:solidFill>
                  <a:srgbClr val="305699"/>
                </a:solidFill>
                <a:latin typeface="Selawik"/>
                <a:ea typeface="Arial"/>
                <a:cs typeface="Arial"/>
              </a:rPr>
              <a:t>The business has a strong "eco-friendly" brand but lacks the technology to reach modern customers</a:t>
            </a:r>
            <a:r>
              <a:rPr lang="en-GB" sz="2800">
                <a:latin typeface="Selawik"/>
                <a:ea typeface="Arial"/>
                <a:cs typeface="Arial"/>
              </a:rPr>
              <a:t>​</a:t>
            </a:r>
          </a:p>
          <a:p>
            <a:pPr marL="228600" lvl="0" indent="-228600">
              <a:buFont typeface="Arial,Sans-Serif"/>
              <a:buChar char="•"/>
            </a:pPr>
            <a:endParaRPr lang="en-GB" sz="2800">
              <a:latin typeface="Selawik"/>
              <a:ea typeface="Arial"/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GB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rtl="0">
              <a:buFont typeface="Arial,Sans-Serif"/>
              <a:buChar char="•"/>
            </a:pPr>
            <a:r>
              <a:rPr lang="en-GB" sz="2800" baseline="0">
                <a:solidFill>
                  <a:srgbClr val="305699"/>
                </a:solidFill>
                <a:latin typeface="Selawik"/>
                <a:ea typeface="Arial"/>
                <a:cs typeface="Arial"/>
              </a:rPr>
              <a:t>Action is needed to modernise the website and marketing 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F08A9D-3FA8-092D-27CA-E4A59E3289A8}"/>
              </a:ext>
            </a:extLst>
          </p:cNvPr>
          <p:cNvSpPr txBox="1"/>
          <p:nvPr/>
        </p:nvSpPr>
        <p:spPr>
          <a:xfrm>
            <a:off x="3048000" y="222849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i="1" u="sng" baseline="0">
                <a:latin typeface="Arial"/>
              </a:rPr>
              <a:t>Summary of Key Findings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43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47223-A893-96A6-F0E7-83F317B9BE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927148"/>
            <a:ext cx="4361688" cy="59160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0"/>
              </a:spcBef>
            </a:pPr>
            <a:r>
              <a:rPr lang="en-GB" sz="1800">
                <a:latin typeface="Selawik"/>
              </a:rPr>
              <a:t>Cottrell, S. (2023) </a:t>
            </a:r>
            <a:r>
              <a:rPr lang="en-GB" sz="1800" i="1">
                <a:latin typeface="Selawik"/>
              </a:rPr>
              <a:t>The Study Skills Handbook</a:t>
            </a:r>
            <a:r>
              <a:rPr lang="en-GB" sz="1800">
                <a:latin typeface="Selawik"/>
              </a:rPr>
              <a:t>. 5th </a:t>
            </a:r>
            <a:r>
              <a:rPr lang="en-GB" sz="1800" err="1">
                <a:latin typeface="Selawik"/>
              </a:rPr>
              <a:t>edn</a:t>
            </a:r>
            <a:r>
              <a:rPr lang="en-GB" sz="1800">
                <a:latin typeface="Selawik"/>
              </a:rPr>
              <a:t>. London: Bloomsbury Academic.</a:t>
            </a:r>
            <a:br>
              <a:rPr lang="en-GB" sz="1800">
                <a:latin typeface="Selawik"/>
              </a:rPr>
            </a:br>
            <a:endParaRPr lang="en-US" sz="1800">
              <a:latin typeface="Selawik"/>
            </a:endParaRPr>
          </a:p>
          <a:p>
            <a:pPr>
              <a:spcBef>
                <a:spcPts val="0"/>
              </a:spcBef>
            </a:pPr>
            <a:endParaRPr lang="en-GB" sz="1800">
              <a:latin typeface="Selawik"/>
            </a:endParaRPr>
          </a:p>
          <a:p>
            <a:pPr>
              <a:spcBef>
                <a:spcPts val="0"/>
              </a:spcBef>
            </a:pPr>
            <a:r>
              <a:rPr lang="en-GB" sz="1800">
                <a:latin typeface="Selawik"/>
              </a:rPr>
              <a:t>Ishikawa, K. (1990) </a:t>
            </a:r>
            <a:r>
              <a:rPr lang="en-GB" sz="1800" i="1">
                <a:latin typeface="Selawik"/>
              </a:rPr>
              <a:t>Introduction to Quality Control</a:t>
            </a:r>
            <a:r>
              <a:rPr lang="en-GB" sz="1800">
                <a:latin typeface="Selawik"/>
              </a:rPr>
              <a:t>. Tokyo: 3A Corporation.</a:t>
            </a:r>
            <a:br>
              <a:rPr lang="en-GB" sz="1800">
                <a:latin typeface="Selawik"/>
              </a:rPr>
            </a:br>
            <a:endParaRPr lang="en-GB" sz="1800">
              <a:latin typeface="Selawik"/>
            </a:endParaRPr>
          </a:p>
          <a:p>
            <a:pPr>
              <a:spcBef>
                <a:spcPts val="0"/>
              </a:spcBef>
            </a:pPr>
            <a:endParaRPr lang="en-GB" sz="1800">
              <a:latin typeface="Selawik"/>
            </a:endParaRPr>
          </a:p>
          <a:p>
            <a:pPr>
              <a:spcBef>
                <a:spcPts val="0"/>
              </a:spcBef>
            </a:pPr>
            <a:r>
              <a:rPr lang="en-GB" sz="1800">
                <a:latin typeface="Selawik"/>
              </a:rPr>
              <a:t>Johnson, G., Whittington, R., </a:t>
            </a:r>
            <a:r>
              <a:rPr lang="en-GB" sz="1800" err="1">
                <a:latin typeface="Selawik"/>
              </a:rPr>
              <a:t>Regnér</a:t>
            </a:r>
            <a:r>
              <a:rPr lang="en-GB" sz="1800">
                <a:latin typeface="Selawik"/>
              </a:rPr>
              <a:t>, P., Scholes, K. and Angwin, D. (2020) </a:t>
            </a:r>
            <a:r>
              <a:rPr lang="en-GB" sz="1800" i="1">
                <a:latin typeface="Selawik"/>
              </a:rPr>
              <a:t>Exploring Strategy: Text and Cases</a:t>
            </a:r>
            <a:r>
              <a:rPr lang="en-GB" sz="1800">
                <a:latin typeface="Selawik"/>
              </a:rPr>
              <a:t>. 12th </a:t>
            </a:r>
            <a:r>
              <a:rPr lang="en-GB" sz="1800" err="1">
                <a:latin typeface="Selawik"/>
              </a:rPr>
              <a:t>edn</a:t>
            </a:r>
            <a:r>
              <a:rPr lang="en-GB" sz="1800">
                <a:latin typeface="Selawik"/>
              </a:rPr>
              <a:t>. Harlow: Pearson.</a:t>
            </a:r>
            <a:br>
              <a:rPr lang="en-GB" sz="1800">
                <a:latin typeface="Selawik"/>
              </a:rPr>
            </a:br>
            <a:br>
              <a:rPr lang="en-GB" sz="1800">
                <a:latin typeface="Selawik"/>
              </a:rPr>
            </a:br>
            <a:endParaRPr lang="en-GB" sz="1800">
              <a:latin typeface="Selawik"/>
            </a:endParaRPr>
          </a:p>
          <a:p>
            <a:r>
              <a:rPr lang="en-GB" sz="1800">
                <a:latin typeface="Selawik"/>
              </a:rPr>
              <a:t>   University of Wales Trinity Saint David (2026) </a:t>
            </a:r>
            <a:r>
              <a:rPr lang="en-GB" sz="1800" i="1">
                <a:latin typeface="Selawik"/>
              </a:rPr>
              <a:t>LCLM 4004 Case Study: Green Haven Florists.</a:t>
            </a:r>
            <a:br>
              <a:rPr lang="en-GB" sz="1800" i="1">
                <a:latin typeface="Selawik"/>
              </a:rPr>
            </a:br>
            <a:br>
              <a:rPr lang="en-GB" sz="1800" i="1">
                <a:latin typeface="Selawik"/>
              </a:rPr>
            </a:br>
            <a:br>
              <a:rPr lang="en-GB" sz="1800" i="1">
                <a:latin typeface="Selawik"/>
              </a:rPr>
            </a:br>
            <a:r>
              <a:rPr lang="en-GB" sz="1800">
                <a:latin typeface="Selawik"/>
                <a:ea typeface="+mj-lt"/>
                <a:cs typeface="+mj-lt"/>
              </a:rPr>
              <a:t>International Fresh Produce Association. (2025). 2025 Floral Industry Trends. [online] Available at: https://www.freshproduce.com/resources/floral/2025-floral-industry-trends/ </a:t>
            </a:r>
            <a:endParaRPr lang="en-GB" sz="1800">
              <a:latin typeface="Selawi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8AA3C2-4F77-438A-E4D2-38BABD45FF09}"/>
              </a:ext>
            </a:extLst>
          </p:cNvPr>
          <p:cNvSpPr txBox="1"/>
          <p:nvPr/>
        </p:nvSpPr>
        <p:spPr>
          <a:xfrm>
            <a:off x="7550502" y="343377"/>
            <a:ext cx="4206240" cy="11845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000" b="0" i="0" u="sng" kern="1200" baseline="0"/>
              <a:t>Reference List:</a:t>
            </a:r>
            <a:endParaRPr lang="en-US" sz="2000" b="0" i="0" kern="1200"/>
          </a:p>
          <a:p>
            <a:pPr>
              <a:spcBef>
                <a:spcPts val="1000"/>
              </a:spcBef>
            </a:pPr>
            <a:endParaRPr lang="en-US" sz="2000" b="0" i="0" kern="1200"/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D463022B-B332-03CE-2109-F32520D926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39" r="4250" b="4"/>
          <a:stretch>
            <a:fillRect/>
          </a:stretch>
        </p:blipFill>
        <p:spPr>
          <a:xfrm>
            <a:off x="20" y="10"/>
            <a:ext cx="658493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1678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5AE507D-4CB8-AC6C-888A-88AAAAA0BC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305290"/>
            <a:ext cx="4361688" cy="341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u="sng"/>
              <a:t>Thank you for listening.</a:t>
            </a:r>
            <a:endParaRPr lang="en-US" sz="3200" b="1" i="1" u="sng">
              <a:solidFill>
                <a:srgbClr val="00B050"/>
              </a:solidFill>
            </a:endParaRPr>
          </a:p>
        </p:txBody>
      </p:sp>
      <p:pic>
        <p:nvPicPr>
          <p:cNvPr id="13" name="Picture 12" descr="Close up image of hands applauding">
            <a:extLst>
              <a:ext uri="{FF2B5EF4-FFF2-40B4-BE49-F238E27FC236}">
                <a16:creationId xmlns:a16="http://schemas.microsoft.com/office/drawing/2014/main" id="{163EE7DE-347B-4309-E311-F44A367532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5" r="11057" b="4"/>
          <a:stretch>
            <a:fillRect/>
          </a:stretch>
        </p:blipFill>
        <p:spPr>
          <a:xfrm>
            <a:off x="20" y="10"/>
            <a:ext cx="6584930" cy="6857990"/>
          </a:xfrm>
          <a:prstGeom prst="rect">
            <a:avLst/>
          </a:prstGeom>
          <a:noFill/>
        </p:spPr>
      </p:pic>
      <p:pic>
        <p:nvPicPr>
          <p:cNvPr id="2" name="Picture 1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0FD64559-0471-DBDF-3E88-9DAEF47A67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5386" y="2276137"/>
            <a:ext cx="2738034" cy="231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932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white cubes with letters on them&#10;&#10;AI-generated content may be incorrect.">
            <a:extLst>
              <a:ext uri="{FF2B5EF4-FFF2-40B4-BE49-F238E27FC236}">
                <a16:creationId xmlns:a16="http://schemas.microsoft.com/office/drawing/2014/main" id="{49164998-25E2-76B7-54F6-D847E1C03E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862" y="1343265"/>
            <a:ext cx="8266732" cy="2536880"/>
          </a:xfrm>
          <a:prstGeom prst="rect">
            <a:avLst/>
          </a:prstGeom>
        </p:spPr>
      </p:pic>
      <p:pic>
        <p:nvPicPr>
          <p:cNvPr id="9" name="Picture 8" descr="A black text on a black background&#10;&#10;AI-generated content may be incorrect.">
            <a:extLst>
              <a:ext uri="{FF2B5EF4-FFF2-40B4-BE49-F238E27FC236}">
                <a16:creationId xmlns:a16="http://schemas.microsoft.com/office/drawing/2014/main" id="{B37FECC6-CD2F-C0FD-05FE-5663CB953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4381" y="3805997"/>
            <a:ext cx="6868495" cy="1723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Gold Minimalism">
  <a:themeElements>
    <a:clrScheme name="Custom 8">
      <a:dk1>
        <a:sysClr val="windowText" lastClr="000000"/>
      </a:dk1>
      <a:lt1>
        <a:sysClr val="window" lastClr="FFFFFF"/>
      </a:lt1>
      <a:dk2>
        <a:srgbClr val="2C3932"/>
      </a:dk2>
      <a:lt2>
        <a:srgbClr val="B17A5B"/>
      </a:lt2>
      <a:accent1>
        <a:srgbClr val="CEBA80"/>
      </a:accent1>
      <a:accent2>
        <a:srgbClr val="4E364F"/>
      </a:accent2>
      <a:accent3>
        <a:srgbClr val="7A7567"/>
      </a:accent3>
      <a:accent4>
        <a:srgbClr val="364F4A"/>
      </a:accent4>
      <a:accent5>
        <a:srgbClr val="96A3C4"/>
      </a:accent5>
      <a:accent6>
        <a:srgbClr val="C2CFBB"/>
      </a:accent6>
      <a:hlink>
        <a:srgbClr val="169C9A"/>
      </a:hlink>
      <a:folHlink>
        <a:srgbClr val="E15C3D"/>
      </a:folHlink>
    </a:clrScheme>
    <a:fontScheme name="Custom 15">
      <a:majorFont>
        <a:latin typeface="Aptos Ligh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uted minimalism sales presentation_win32_DN_v2" id="{C17B8461-7BAF-4AD3-85EC-10BA211770A4}" vid="{9A34595D-8FE1-48E7-A441-CE2046B778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BAF2CE-2C32-498E-B467-6C60C376794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2185BFC-6E97-4C88-9034-F2A7ED1C005E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13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Gold Minimalism</vt:lpstr>
      <vt:lpstr>Student Name: Mykhailo Kolesnik  Student ID: 2440077  Lecturer’s Name: Chijoke Uba  Module Code: LCLM 4004  Module Name: Problem Solving and Decision-Making  Component 1: Green Haven Florists</vt:lpstr>
      <vt:lpstr>PowerPoint Presentation</vt:lpstr>
      <vt:lpstr>Location: Norwich, UK (Founded in 2016) (UoWTSD, 2026)   Owners: Liam and Priya Patel    Focus: Bespoke floral arrangements and eco-friendly packaging    Customers: Walk-in clients, corporate, and weddings    Core Value: Sustainability and personal touch </vt:lpstr>
      <vt:lpstr>Problem Insight: Nature and Scope</vt:lpstr>
      <vt:lpstr>PowerPoint Presentation</vt:lpstr>
      <vt:lpstr>Definition: A tool to analyse the external "macro" environment (Johnson et al., 2020)  Benefits: Helps identify future threats and opportunities   Limitations: The environment changes very fast; it can be too general   Why use it? To understand factors the business cannot control</vt:lpstr>
      <vt:lpstr> </vt:lpstr>
      <vt:lpstr>Definition: A visual tool to identify the root causes of a problem (Ishikawa, 1990)   Benefits: Organises causes into clear categories  Limitations: Can become messy if the problem is too complex   Usage: Usually used in brainstorming sessions</vt:lpstr>
      <vt:lpstr>PowerPoint Presentation</vt:lpstr>
      <vt:lpstr>PowerPoint Presentation</vt:lpstr>
      <vt:lpstr>Cottrell, S. (2023) The Study Skills Handbook. 5th edn. London: Bloomsbury Academic.   Ishikawa, K. (1990) Introduction to Quality Control. Tokyo: 3A Corporation.   Johnson, G., Whittington, R., Regnér, P., Scholes, K. and Angwin, D. (2020) Exploring Strategy: Text and Cases. 12th edn. Harlow: Pearson.      University of Wales Trinity Saint David (2026) LCLM 4004 Case Study: Green Haven Florists.   International Fresh Produce Association. (2025). 2025 Floral Industry Trends. [online] Available at: https://www.freshproduce.com/resources/floral/2025-floral-industry-trends/ </vt:lpstr>
      <vt:lpstr>Thank you for listening.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2026-02-12T15:10:46Z</dcterms:created>
  <dcterms:modified xsi:type="dcterms:W3CDTF">2026-02-14T14:46:39Z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