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67" r:id="rId12"/>
    <p:sldId id="257" r:id="rId13"/>
    <p:sldId id="269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2A5973-C990-4E68-B1D2-D1B92BF63A48}" v="21" dt="2026-03-22T23:00:01.102"/>
    <p1510:client id="{F55BDA28-7D13-BC45-20EE-77045F9FBC69}" v="70" dt="2026-03-22T20:13:55.9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6" y="-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Shaikh (2422573)" userId="S::2422573@student.uwtsd.ac.uk::870badac-435d-4438-a091-8891f77bb41a" providerId="AD" clId="Web-{F55BDA28-7D13-BC45-20EE-77045F9FBC69}"/>
    <pc:docChg chg="addSld delSld modSld">
      <pc:chgData name="Ayesha Shaikh (2422573)" userId="S::2422573@student.uwtsd.ac.uk::870badac-435d-4438-a091-8891f77bb41a" providerId="AD" clId="Web-{F55BDA28-7D13-BC45-20EE-77045F9FBC69}" dt="2026-03-22T20:13:55.960" v="61" actId="20577"/>
      <pc:docMkLst>
        <pc:docMk/>
      </pc:docMkLst>
      <pc:sldChg chg="modSp">
        <pc:chgData name="Ayesha Shaikh (2422573)" userId="S::2422573@student.uwtsd.ac.uk::870badac-435d-4438-a091-8891f77bb41a" providerId="AD" clId="Web-{F55BDA28-7D13-BC45-20EE-77045F9FBC69}" dt="2026-03-22T19:37:35.358" v="57" actId="20577"/>
        <pc:sldMkLst>
          <pc:docMk/>
          <pc:sldMk cId="109857222" sldId="256"/>
        </pc:sldMkLst>
        <pc:spChg chg="mod">
          <ac:chgData name="Ayesha Shaikh (2422573)" userId="S::2422573@student.uwtsd.ac.uk::870badac-435d-4438-a091-8891f77bb41a" providerId="AD" clId="Web-{F55BDA28-7D13-BC45-20EE-77045F9FBC69}" dt="2026-03-22T19:37:35.358" v="5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yesha Shaikh (2422573)" userId="S::2422573@student.uwtsd.ac.uk::870badac-435d-4438-a091-8891f77bb41a" providerId="AD" clId="Web-{F55BDA28-7D13-BC45-20EE-77045F9FBC69}" dt="2026-03-22T19:11:03.908" v="40" actId="20577"/>
        <pc:sldMkLst>
          <pc:docMk/>
          <pc:sldMk cId="1552076044" sldId="257"/>
        </pc:sldMkLst>
        <pc:spChg chg="mod">
          <ac:chgData name="Ayesha Shaikh (2422573)" userId="S::2422573@student.uwtsd.ac.uk::870badac-435d-4438-a091-8891f77bb41a" providerId="AD" clId="Web-{F55BDA28-7D13-BC45-20EE-77045F9FBC69}" dt="2026-03-22T19:11:03.908" v="40" actId="20577"/>
          <ac:spMkLst>
            <pc:docMk/>
            <pc:sldMk cId="1552076044" sldId="257"/>
            <ac:spMk id="7" creationId="{095F8D3D-0C8A-54B8-B648-8C5799AE2705}"/>
          </ac:spMkLst>
        </pc:spChg>
      </pc:sldChg>
      <pc:sldChg chg="modSp">
        <pc:chgData name="Ayesha Shaikh (2422573)" userId="S::2422573@student.uwtsd.ac.uk::870badac-435d-4438-a091-8891f77bb41a" providerId="AD" clId="Web-{F55BDA28-7D13-BC45-20EE-77045F9FBC69}" dt="2026-03-22T19:37:07.496" v="45" actId="20577"/>
        <pc:sldMkLst>
          <pc:docMk/>
          <pc:sldMk cId="2984079572" sldId="258"/>
        </pc:sldMkLst>
        <pc:spChg chg="mod">
          <ac:chgData name="Ayesha Shaikh (2422573)" userId="S::2422573@student.uwtsd.ac.uk::870badac-435d-4438-a091-8891f77bb41a" providerId="AD" clId="Web-{F55BDA28-7D13-BC45-20EE-77045F9FBC69}" dt="2026-03-22T19:37:07.496" v="45" actId="20577"/>
          <ac:spMkLst>
            <pc:docMk/>
            <pc:sldMk cId="2984079572" sldId="258"/>
            <ac:spMk id="3" creationId="{3784D538-1A51-F031-90ED-F65DC3E57A1D}"/>
          </ac:spMkLst>
        </pc:spChg>
      </pc:sldChg>
      <pc:sldChg chg="modSp">
        <pc:chgData name="Ayesha Shaikh (2422573)" userId="S::2422573@student.uwtsd.ac.uk::870badac-435d-4438-a091-8891f77bb41a" providerId="AD" clId="Web-{F55BDA28-7D13-BC45-20EE-77045F9FBC69}" dt="2026-03-22T20:13:55.960" v="61" actId="20577"/>
        <pc:sldMkLst>
          <pc:docMk/>
          <pc:sldMk cId="4181557665" sldId="259"/>
        </pc:sldMkLst>
        <pc:spChg chg="mod">
          <ac:chgData name="Ayesha Shaikh (2422573)" userId="S::2422573@student.uwtsd.ac.uk::870badac-435d-4438-a091-8891f77bb41a" providerId="AD" clId="Web-{F55BDA28-7D13-BC45-20EE-77045F9FBC69}" dt="2026-03-22T20:13:55.960" v="61" actId="20577"/>
          <ac:spMkLst>
            <pc:docMk/>
            <pc:sldMk cId="4181557665" sldId="259"/>
            <ac:spMk id="5" creationId="{524524CE-043D-AFD1-777F-BE0DFA849EF6}"/>
          </ac:spMkLst>
        </pc:spChg>
      </pc:sldChg>
      <pc:sldChg chg="modSp">
        <pc:chgData name="Ayesha Shaikh (2422573)" userId="S::2422573@student.uwtsd.ac.uk::870badac-435d-4438-a091-8891f77bb41a" providerId="AD" clId="Web-{F55BDA28-7D13-BC45-20EE-77045F9FBC69}" dt="2026-03-22T19:12:20.715" v="43" actId="20577"/>
        <pc:sldMkLst>
          <pc:docMk/>
          <pc:sldMk cId="3405207380" sldId="262"/>
        </pc:sldMkLst>
        <pc:spChg chg="mod">
          <ac:chgData name="Ayesha Shaikh (2422573)" userId="S::2422573@student.uwtsd.ac.uk::870badac-435d-4438-a091-8891f77bb41a" providerId="AD" clId="Web-{F55BDA28-7D13-BC45-20EE-77045F9FBC69}" dt="2026-03-22T19:12:20.715" v="43" actId="20577"/>
          <ac:spMkLst>
            <pc:docMk/>
            <pc:sldMk cId="3405207380" sldId="262"/>
            <ac:spMk id="2" creationId="{458B1DA2-C7E6-2E7A-9FB1-7F853F721E20}"/>
          </ac:spMkLst>
        </pc:spChg>
      </pc:sldChg>
      <pc:sldChg chg="addSp delSp modSp add replId">
        <pc:chgData name="Ayesha Shaikh (2422573)" userId="S::2422573@student.uwtsd.ac.uk::870badac-435d-4438-a091-8891f77bb41a" providerId="AD" clId="Web-{F55BDA28-7D13-BC45-20EE-77045F9FBC69}" dt="2026-03-22T19:09:49.673" v="33"/>
        <pc:sldMkLst>
          <pc:docMk/>
          <pc:sldMk cId="2688338631" sldId="268"/>
        </pc:sldMkLst>
        <pc:spChg chg="add del mod">
          <ac:chgData name="Ayesha Shaikh (2422573)" userId="S::2422573@student.uwtsd.ac.uk::870badac-435d-4438-a091-8891f77bb41a" providerId="AD" clId="Web-{F55BDA28-7D13-BC45-20EE-77045F9FBC69}" dt="2026-03-22T19:09:49.673" v="33"/>
          <ac:spMkLst>
            <pc:docMk/>
            <pc:sldMk cId="2688338631" sldId="268"/>
            <ac:spMk id="3" creationId="{E50B52F2-427B-1C01-5B31-A3224BEF6626}"/>
          </ac:spMkLst>
        </pc:spChg>
        <pc:spChg chg="del mod">
          <ac:chgData name="Ayesha Shaikh (2422573)" userId="S::2422573@student.uwtsd.ac.uk::870badac-435d-4438-a091-8891f77bb41a" providerId="AD" clId="Web-{F55BDA28-7D13-BC45-20EE-77045F9FBC69}" dt="2026-03-22T19:08:19.920" v="15"/>
          <ac:spMkLst>
            <pc:docMk/>
            <pc:sldMk cId="2688338631" sldId="268"/>
            <ac:spMk id="7" creationId="{9A192D5F-5BFD-1B68-C3F1-310D4BEBF6EE}"/>
          </ac:spMkLst>
        </pc:spChg>
      </pc:sldChg>
      <pc:sldChg chg="addSp modSp new del">
        <pc:chgData name="Ayesha Shaikh (2422573)" userId="S::2422573@student.uwtsd.ac.uk::870badac-435d-4438-a091-8891f77bb41a" providerId="AD" clId="Web-{F55BDA28-7D13-BC45-20EE-77045F9FBC69}" dt="2026-03-22T19:07:50.153" v="12"/>
        <pc:sldMkLst>
          <pc:docMk/>
          <pc:sldMk cId="2938278278" sldId="269"/>
        </pc:sldMkLst>
        <pc:spChg chg="add mod">
          <ac:chgData name="Ayesha Shaikh (2422573)" userId="S::2422573@student.uwtsd.ac.uk::870badac-435d-4438-a091-8891f77bb41a" providerId="AD" clId="Web-{F55BDA28-7D13-BC45-20EE-77045F9FBC69}" dt="2026-03-22T19:06:55.010" v="11" actId="14100"/>
          <ac:spMkLst>
            <pc:docMk/>
            <pc:sldMk cId="2938278278" sldId="269"/>
            <ac:spMk id="2" creationId="{A233D4BB-CD3D-FF3B-9A79-A9CBA69D231C}"/>
          </ac:spMkLst>
        </pc:spChg>
      </pc:sldChg>
      <pc:sldChg chg="modSp add replId">
        <pc:chgData name="Ayesha Shaikh (2422573)" userId="S::2422573@student.uwtsd.ac.uk::870badac-435d-4438-a091-8891f77bb41a" providerId="AD" clId="Web-{F55BDA28-7D13-BC45-20EE-77045F9FBC69}" dt="2026-03-22T19:11:15.241" v="42" actId="20577"/>
        <pc:sldMkLst>
          <pc:docMk/>
          <pc:sldMk cId="4247572928" sldId="269"/>
        </pc:sldMkLst>
        <pc:spChg chg="mod">
          <ac:chgData name="Ayesha Shaikh (2422573)" userId="S::2422573@student.uwtsd.ac.uk::870badac-435d-4438-a091-8891f77bb41a" providerId="AD" clId="Web-{F55BDA28-7D13-BC45-20EE-77045F9FBC69}" dt="2026-03-22T19:11:15.241" v="42" actId="20577"/>
          <ac:spMkLst>
            <pc:docMk/>
            <pc:sldMk cId="4247572928" sldId="269"/>
            <ac:spMk id="7" creationId="{EEB9E51D-6D52-EF90-8914-C20386E6122F}"/>
          </ac:spMkLst>
        </pc:spChg>
      </pc:sldChg>
    </pc:docChg>
  </pc:docChgLst>
  <pc:docChgLst>
    <pc:chgData name="Ayesha Shaikh (2422573)" userId="S::2422573@student.uwtsd.ac.uk::870badac-435d-4438-a091-8891f77bb41a" providerId="AD" clId="Web-{0717D64D-50A9-FA9D-9D65-3A2936C7CDEA}"/>
    <pc:docChg chg="mod addSld modSld addMainMaster delMainMaster">
      <pc:chgData name="Ayesha Shaikh (2422573)" userId="S::2422573@student.uwtsd.ac.uk::870badac-435d-4438-a091-8891f77bb41a" providerId="AD" clId="Web-{0717D64D-50A9-FA9D-9D65-3A2936C7CDEA}" dt="2026-03-06T16:25:40.098" v="143"/>
      <pc:docMkLst>
        <pc:docMk/>
      </pc:docMkLst>
      <pc:sldChg chg="modSp mod modClrScheme chgLayout">
        <pc:chgData name="Ayesha Shaikh (2422573)" userId="S::2422573@student.uwtsd.ac.uk::870badac-435d-4438-a091-8891f77bb41a" providerId="AD" clId="Web-{0717D64D-50A9-FA9D-9D65-3A2936C7CDEA}" dt="2026-03-06T16:25:08.316" v="138"/>
        <pc:sldMkLst>
          <pc:docMk/>
          <pc:sldMk cId="109857222" sldId="256"/>
        </pc:sldMkLst>
        <pc:spChg chg="mod ord">
          <ac:chgData name="Ayesha Shaikh (2422573)" userId="S::2422573@student.uwtsd.ac.uk::870badac-435d-4438-a091-8891f77bb41a" providerId="AD" clId="Web-{0717D64D-50A9-FA9D-9D65-3A2936C7CDEA}" dt="2026-03-06T16:25:08.316" v="13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yesha Shaikh (2422573)" userId="S::2422573@student.uwtsd.ac.uk::870badac-435d-4438-a091-8891f77bb41a" providerId="AD" clId="Web-{0717D64D-50A9-FA9D-9D65-3A2936C7CDEA}" dt="2026-03-06T16:25:08.316" v="138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setClrOvrMap delDesignElem chgLayout">
        <pc:chgData name="Ayesha Shaikh (2422573)" userId="S::2422573@student.uwtsd.ac.uk::870badac-435d-4438-a091-8891f77bb41a" providerId="AD" clId="Web-{0717D64D-50A9-FA9D-9D65-3A2936C7CDEA}" dt="2026-03-06T16:25:08.316" v="138"/>
        <pc:sldMkLst>
          <pc:docMk/>
          <pc:sldMk cId="1552076044" sldId="257"/>
        </pc:sldMkLst>
        <pc:spChg chg="mod ord">
          <ac:chgData name="Ayesha Shaikh (2422573)" userId="S::2422573@student.uwtsd.ac.uk::870badac-435d-4438-a091-8891f77bb41a" providerId="AD" clId="Web-{0717D64D-50A9-FA9D-9D65-3A2936C7CDEA}" dt="2026-03-06T16:25:08.316" v="138"/>
          <ac:spMkLst>
            <pc:docMk/>
            <pc:sldMk cId="1552076044" sldId="257"/>
            <ac:spMk id="2" creationId="{E2E6041A-3A0D-891A-6C1C-90674464130E}"/>
          </ac:spMkLst>
        </pc:spChg>
        <pc:spChg chg="mod ord">
          <ac:chgData name="Ayesha Shaikh (2422573)" userId="S::2422573@student.uwtsd.ac.uk::870badac-435d-4438-a091-8891f77bb41a" providerId="AD" clId="Web-{0717D64D-50A9-FA9D-9D65-3A2936C7CDEA}" dt="2026-03-06T16:25:08.316" v="138"/>
          <ac:spMkLst>
            <pc:docMk/>
            <pc:sldMk cId="1552076044" sldId="257"/>
            <ac:spMk id="4" creationId="{667A0BBF-433C-B9D6-4E73-A127A613205A}"/>
          </ac:spMkLst>
        </pc:spChg>
        <pc:spChg chg="mod ord">
          <ac:chgData name="Ayesha Shaikh (2422573)" userId="S::2422573@student.uwtsd.ac.uk::870badac-435d-4438-a091-8891f77bb41a" providerId="AD" clId="Web-{0717D64D-50A9-FA9D-9D65-3A2936C7CDEA}" dt="2026-03-06T16:25:08.316" v="138"/>
          <ac:spMkLst>
            <pc:docMk/>
            <pc:sldMk cId="1552076044" sldId="257"/>
            <ac:spMk id="5" creationId="{98E176BE-0F8C-459E-DE7D-D06C2ADB1D27}"/>
          </ac:spMkLst>
        </pc:spChg>
        <pc:spChg chg="mod ord">
          <ac:chgData name="Ayesha Shaikh (2422573)" userId="S::2422573@student.uwtsd.ac.uk::870badac-435d-4438-a091-8891f77bb41a" providerId="AD" clId="Web-{0717D64D-50A9-FA9D-9D65-3A2936C7CDEA}" dt="2026-03-06T16:25:08.316" v="138"/>
          <ac:spMkLst>
            <pc:docMk/>
            <pc:sldMk cId="1552076044" sldId="257"/>
            <ac:spMk id="6" creationId="{89AF5B49-C536-9035-C556-836DDAE902EC}"/>
          </ac:spMkLst>
        </pc:spChg>
      </pc:sldChg>
      <pc:sldChg chg="modSp new mod modClrScheme chgLayout">
        <pc:chgData name="Ayesha Shaikh (2422573)" userId="S::2422573@student.uwtsd.ac.uk::870badac-435d-4438-a091-8891f77bb41a" providerId="AD" clId="Web-{0717D64D-50A9-FA9D-9D65-3A2936C7CDEA}" dt="2026-03-06T16:25:31.426" v="142" actId="14100"/>
        <pc:sldMkLst>
          <pc:docMk/>
          <pc:sldMk cId="2984079572" sldId="258"/>
        </pc:sldMkLst>
        <pc:spChg chg="mod ord">
          <ac:chgData name="Ayesha Shaikh (2422573)" userId="S::2422573@student.uwtsd.ac.uk::870badac-435d-4438-a091-8891f77bb41a" providerId="AD" clId="Web-{0717D64D-50A9-FA9D-9D65-3A2936C7CDEA}" dt="2026-03-06T16:25:22.520" v="140" actId="14100"/>
          <ac:spMkLst>
            <pc:docMk/>
            <pc:sldMk cId="2984079572" sldId="258"/>
            <ac:spMk id="2" creationId="{AEF37CA4-5723-2428-DE17-6204CDDF4AC3}"/>
          </ac:spMkLst>
        </pc:spChg>
        <pc:spChg chg="mod ord">
          <ac:chgData name="Ayesha Shaikh (2422573)" userId="S::2422573@student.uwtsd.ac.uk::870badac-435d-4438-a091-8891f77bb41a" providerId="AD" clId="Web-{0717D64D-50A9-FA9D-9D65-3A2936C7CDEA}" dt="2026-03-06T16:25:31.426" v="142" actId="14100"/>
          <ac:spMkLst>
            <pc:docMk/>
            <pc:sldMk cId="2984079572" sldId="258"/>
            <ac:spMk id="3" creationId="{3784D538-1A51-F031-90ED-F65DC3E57A1D}"/>
          </ac:spMkLst>
        </pc:spChg>
      </pc:sldChg>
      <pc:sldChg chg="new">
        <pc:chgData name="Ayesha Shaikh (2422573)" userId="S::2422573@student.uwtsd.ac.uk::870badac-435d-4438-a091-8891f77bb41a" providerId="AD" clId="Web-{0717D64D-50A9-FA9D-9D65-3A2936C7CDEA}" dt="2026-03-06T16:25:40.098" v="143"/>
        <pc:sldMkLst>
          <pc:docMk/>
          <pc:sldMk cId="4181557665" sldId="259"/>
        </pc:sldMkLst>
      </pc:sldChg>
      <pc:sldMasterChg chg="add addSldLayout modSldLayout">
        <pc:chgData name="Ayesha Shaikh (2422573)" userId="S::2422573@student.uwtsd.ac.uk::870badac-435d-4438-a091-8891f77bb41a" providerId="AD" clId="Web-{0717D64D-50A9-FA9D-9D65-3A2936C7CDEA}" dt="2026-03-06T16:25:08.316" v="138"/>
        <pc:sldMasterMkLst>
          <pc:docMk/>
          <pc:sldMasterMk cId="4121626870" sldId="2147483756"/>
        </pc:sldMasterMkLst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4132167073" sldId="2147483757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224583873" sldId="2147483758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2086023083" sldId="2147483759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968419981" sldId="2147483760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696321457" sldId="2147483761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28112730" sldId="2147483762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2302386935" sldId="2147483763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3302856170" sldId="2147483764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2515238502" sldId="2147483765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3046210697" sldId="2147483766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2915838893" sldId="2147483767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3032620227" sldId="2147483768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2551816574" sldId="2147483769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1048939692" sldId="2147483770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3766082687" sldId="2147483771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282107754" sldId="2147483772"/>
          </pc:sldLayoutMkLst>
        </pc:sldLayoutChg>
        <pc:sldLayoutChg chg="add mod replId">
          <pc:chgData name="Ayesha Shaikh (2422573)" userId="S::2422573@student.uwtsd.ac.uk::870badac-435d-4438-a091-8891f77bb41a" providerId="AD" clId="Web-{0717D64D-50A9-FA9D-9D65-3A2936C7CDEA}" dt="2026-03-06T16:25:08.316" v="138"/>
          <pc:sldLayoutMkLst>
            <pc:docMk/>
            <pc:sldMasterMk cId="4121626870" sldId="2147483756"/>
            <pc:sldLayoutMk cId="87352571" sldId="2147483773"/>
          </pc:sldLayoutMkLst>
        </pc:sldLayoutChg>
      </pc:sldMasterChg>
    </pc:docChg>
  </pc:docChgLst>
  <pc:docChgLst>
    <pc:chgData name="Ayesha Shaikh (2422573)" userId="S::2422573@student.uwtsd.ac.uk::870badac-435d-4438-a091-8891f77bb41a" providerId="AD" clId="Web-{A8F8F9BB-BB17-0236-5BC6-FBDAE840B001}"/>
    <pc:docChg chg="addSld modSld">
      <pc:chgData name="Ayesha Shaikh (2422573)" userId="S::2422573@student.uwtsd.ac.uk::870badac-435d-4438-a091-8891f77bb41a" providerId="AD" clId="Web-{A8F8F9BB-BB17-0236-5BC6-FBDAE840B001}" dt="2026-03-12T22:03:05.893" v="307" actId="20577"/>
      <pc:docMkLst>
        <pc:docMk/>
      </pc:docMkLst>
      <pc:sldChg chg="modSp">
        <pc:chgData name="Ayesha Shaikh (2422573)" userId="S::2422573@student.uwtsd.ac.uk::870badac-435d-4438-a091-8891f77bb41a" providerId="AD" clId="Web-{A8F8F9BB-BB17-0236-5BC6-FBDAE840B001}" dt="2026-03-12T20:36:48.273" v="71" actId="20577"/>
        <pc:sldMkLst>
          <pc:docMk/>
          <pc:sldMk cId="109857222" sldId="256"/>
        </pc:sldMkLst>
        <pc:spChg chg="mod">
          <ac:chgData name="Ayesha Shaikh (2422573)" userId="S::2422573@student.uwtsd.ac.uk::870badac-435d-4438-a091-8891f77bb41a" providerId="AD" clId="Web-{A8F8F9BB-BB17-0236-5BC6-FBDAE840B001}" dt="2026-03-12T20:36:25.288" v="60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yesha Shaikh (2422573)" userId="S::2422573@student.uwtsd.ac.uk::870badac-435d-4438-a091-8891f77bb41a" providerId="AD" clId="Web-{A8F8F9BB-BB17-0236-5BC6-FBDAE840B001}" dt="2026-03-12T20:36:48.273" v="7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chgLayout">
        <pc:chgData name="Ayesha Shaikh (2422573)" userId="S::2422573@student.uwtsd.ac.uk::870badac-435d-4438-a091-8891f77bb41a" providerId="AD" clId="Web-{A8F8F9BB-BB17-0236-5BC6-FBDAE840B001}" dt="2026-03-12T22:03:05.893" v="307" actId="20577"/>
        <pc:sldMkLst>
          <pc:docMk/>
          <pc:sldMk cId="1552076044" sldId="257"/>
        </pc:sldMkLst>
        <pc:spChg chg="mod ord">
          <ac:chgData name="Ayesha Shaikh (2422573)" userId="S::2422573@student.uwtsd.ac.uk::870badac-435d-4438-a091-8891f77bb41a" providerId="AD" clId="Web-{A8F8F9BB-BB17-0236-5BC6-FBDAE840B001}" dt="2026-03-12T22:02:46.956" v="305" actId="14100"/>
          <ac:spMkLst>
            <pc:docMk/>
            <pc:sldMk cId="1552076044" sldId="257"/>
            <ac:spMk id="2" creationId="{E2E6041A-3A0D-891A-6C1C-90674464130E}"/>
          </ac:spMkLst>
        </pc:spChg>
        <pc:spChg chg="mod ord">
          <ac:chgData name="Ayesha Shaikh (2422573)" userId="S::2422573@student.uwtsd.ac.uk::870badac-435d-4438-a091-8891f77bb41a" providerId="AD" clId="Web-{A8F8F9BB-BB17-0236-5BC6-FBDAE840B001}" dt="2026-03-12T21:16:04.708" v="72"/>
          <ac:spMkLst>
            <pc:docMk/>
            <pc:sldMk cId="1552076044" sldId="257"/>
            <ac:spMk id="4" creationId="{667A0BBF-433C-B9D6-4E73-A127A613205A}"/>
          </ac:spMkLst>
        </pc:spChg>
        <pc:spChg chg="mod ord">
          <ac:chgData name="Ayesha Shaikh (2422573)" userId="S::2422573@student.uwtsd.ac.uk::870badac-435d-4438-a091-8891f77bb41a" providerId="AD" clId="Web-{A8F8F9BB-BB17-0236-5BC6-FBDAE840B001}" dt="2026-03-12T21:16:04.708" v="72"/>
          <ac:spMkLst>
            <pc:docMk/>
            <pc:sldMk cId="1552076044" sldId="257"/>
            <ac:spMk id="5" creationId="{98E176BE-0F8C-459E-DE7D-D06C2ADB1D27}"/>
          </ac:spMkLst>
        </pc:spChg>
        <pc:spChg chg="mod ord">
          <ac:chgData name="Ayesha Shaikh (2422573)" userId="S::2422573@student.uwtsd.ac.uk::870badac-435d-4438-a091-8891f77bb41a" providerId="AD" clId="Web-{A8F8F9BB-BB17-0236-5BC6-FBDAE840B001}" dt="2026-03-12T21:16:04.708" v="72"/>
          <ac:spMkLst>
            <pc:docMk/>
            <pc:sldMk cId="1552076044" sldId="257"/>
            <ac:spMk id="6" creationId="{89AF5B49-C536-9035-C556-836DDAE902EC}"/>
          </ac:spMkLst>
        </pc:spChg>
        <pc:spChg chg="add mod">
          <ac:chgData name="Ayesha Shaikh (2422573)" userId="S::2422573@student.uwtsd.ac.uk::870badac-435d-4438-a091-8891f77bb41a" providerId="AD" clId="Web-{A8F8F9BB-BB17-0236-5BC6-FBDAE840B001}" dt="2026-03-12T22:03:05.893" v="307" actId="20577"/>
          <ac:spMkLst>
            <pc:docMk/>
            <pc:sldMk cId="1552076044" sldId="257"/>
            <ac:spMk id="7" creationId="{095F8D3D-0C8A-54B8-B648-8C5799AE2705}"/>
          </ac:spMkLst>
        </pc:spChg>
      </pc:sldChg>
      <pc:sldChg chg="addSp delSp modSp">
        <pc:chgData name="Ayesha Shaikh (2422573)" userId="S::2422573@student.uwtsd.ac.uk::870badac-435d-4438-a091-8891f77bb41a" providerId="AD" clId="Web-{A8F8F9BB-BB17-0236-5BC6-FBDAE840B001}" dt="2026-03-12T20:35:49.131" v="58"/>
        <pc:sldMkLst>
          <pc:docMk/>
          <pc:sldMk cId="4181557665" sldId="259"/>
        </pc:sldMkLst>
        <pc:spChg chg="mod">
          <ac:chgData name="Ayesha Shaikh (2422573)" userId="S::2422573@student.uwtsd.ac.uk::870badac-435d-4438-a091-8891f77bb41a" providerId="AD" clId="Web-{A8F8F9BB-BB17-0236-5BC6-FBDAE840B001}" dt="2026-03-12T20:29:43.688" v="5" actId="14100"/>
          <ac:spMkLst>
            <pc:docMk/>
            <pc:sldMk cId="4181557665" sldId="259"/>
            <ac:spMk id="2" creationId="{E7D886BE-DB87-684C-FD62-B80DF15C2733}"/>
          </ac:spMkLst>
        </pc:spChg>
        <pc:spChg chg="add mod">
          <ac:chgData name="Ayesha Shaikh (2422573)" userId="S::2422573@student.uwtsd.ac.uk::870badac-435d-4438-a091-8891f77bb41a" providerId="AD" clId="Web-{A8F8F9BB-BB17-0236-5BC6-FBDAE840B001}" dt="2026-03-12T20:33:00.551" v="41" actId="20577"/>
          <ac:spMkLst>
            <pc:docMk/>
            <pc:sldMk cId="4181557665" sldId="259"/>
            <ac:spMk id="5" creationId="{524524CE-043D-AFD1-777F-BE0DFA849EF6}"/>
          </ac:spMkLst>
        </pc:spChg>
        <pc:spChg chg="add mod">
          <ac:chgData name="Ayesha Shaikh (2422573)" userId="S::2422573@student.uwtsd.ac.uk::870badac-435d-4438-a091-8891f77bb41a" providerId="AD" clId="Web-{A8F8F9BB-BB17-0236-5BC6-FBDAE840B001}" dt="2026-03-12T20:34:11.130" v="54" actId="14100"/>
          <ac:spMkLst>
            <pc:docMk/>
            <pc:sldMk cId="4181557665" sldId="259"/>
            <ac:spMk id="6" creationId="{1A3DBC38-C7B9-8636-2463-2538B312EFEC}"/>
          </ac:spMkLst>
        </pc:spChg>
      </pc:sldChg>
      <pc:sldChg chg="addSp delSp modSp new mod setBg">
        <pc:chgData name="Ayesha Shaikh (2422573)" userId="S::2422573@student.uwtsd.ac.uk::870badac-435d-4438-a091-8891f77bb41a" providerId="AD" clId="Web-{A8F8F9BB-BB17-0236-5BC6-FBDAE840B001}" dt="2026-03-12T21:35:29.588" v="146" actId="20577"/>
        <pc:sldMkLst>
          <pc:docMk/>
          <pc:sldMk cId="4280151298" sldId="260"/>
        </pc:sldMkLst>
        <pc:spChg chg="mod">
          <ac:chgData name="Ayesha Shaikh (2422573)" userId="S::2422573@student.uwtsd.ac.uk::870badac-435d-4438-a091-8891f77bb41a" providerId="AD" clId="Web-{A8F8F9BB-BB17-0236-5BC6-FBDAE840B001}" dt="2026-03-12T21:19:56.967" v="101" actId="14100"/>
          <ac:spMkLst>
            <pc:docMk/>
            <pc:sldMk cId="4280151298" sldId="260"/>
            <ac:spMk id="2" creationId="{626D2BB1-5FAF-C416-A5A1-929842EF6712}"/>
          </ac:spMkLst>
        </pc:spChg>
        <pc:spChg chg="mod">
          <ac:chgData name="Ayesha Shaikh (2422573)" userId="S::2422573@student.uwtsd.ac.uk::870badac-435d-4438-a091-8891f77bb41a" providerId="AD" clId="Web-{A8F8F9BB-BB17-0236-5BC6-FBDAE840B001}" dt="2026-03-12T21:20:01.905" v="102" actId="1076"/>
          <ac:spMkLst>
            <pc:docMk/>
            <pc:sldMk cId="4280151298" sldId="260"/>
            <ac:spMk id="3" creationId="{22205776-1755-C8E3-8062-D9506A8E0763}"/>
          </ac:spMkLst>
        </pc:spChg>
        <pc:spChg chg="add mod">
          <ac:chgData name="Ayesha Shaikh (2422573)" userId="S::2422573@student.uwtsd.ac.uk::870badac-435d-4438-a091-8891f77bb41a" providerId="AD" clId="Web-{A8F8F9BB-BB17-0236-5BC6-FBDAE840B001}" dt="2026-03-12T21:35:29.588" v="146" actId="20577"/>
          <ac:spMkLst>
            <pc:docMk/>
            <pc:sldMk cId="4280151298" sldId="260"/>
            <ac:spMk id="4" creationId="{515C1659-125E-FA6E-9A22-6DBC4A0530CA}"/>
          </ac:spMkLst>
        </pc:spChg>
        <pc:spChg chg="add">
          <ac:chgData name="Ayesha Shaikh (2422573)" userId="S::2422573@student.uwtsd.ac.uk::870badac-435d-4438-a091-8891f77bb41a" providerId="AD" clId="Web-{A8F8F9BB-BB17-0236-5BC6-FBDAE840B001}" dt="2026-03-12T21:19:27.510" v="97"/>
          <ac:spMkLst>
            <pc:docMk/>
            <pc:sldMk cId="4280151298" sldId="260"/>
            <ac:spMk id="18" creationId="{929448D9-8F1D-4CFE-93BA-E0272F0DBD6E}"/>
          </ac:spMkLst>
        </pc:spChg>
        <pc:grpChg chg="add">
          <ac:chgData name="Ayesha Shaikh (2422573)" userId="S::2422573@student.uwtsd.ac.uk::870badac-435d-4438-a091-8891f77bb41a" providerId="AD" clId="Web-{A8F8F9BB-BB17-0236-5BC6-FBDAE840B001}" dt="2026-03-12T21:19:27.510" v="97"/>
          <ac:grpSpMkLst>
            <pc:docMk/>
            <pc:sldMk cId="4280151298" sldId="260"/>
            <ac:grpSpMk id="20" creationId="{94749DEA-AC6C-4834-A330-03A1796B8929}"/>
          </ac:grpSpMkLst>
        </pc:grpChg>
        <pc:picChg chg="add">
          <ac:chgData name="Ayesha Shaikh (2422573)" userId="S::2422573@student.uwtsd.ac.uk::870badac-435d-4438-a091-8891f77bb41a" providerId="AD" clId="Web-{A8F8F9BB-BB17-0236-5BC6-FBDAE840B001}" dt="2026-03-12T21:19:27.510" v="97"/>
          <ac:picMkLst>
            <pc:docMk/>
            <pc:sldMk cId="4280151298" sldId="260"/>
            <ac:picMk id="19" creationId="{274AB3B4-B7F7-25C9-3EF8-46F61A48BCB2}"/>
          </ac:picMkLst>
        </pc:picChg>
      </pc:sldChg>
      <pc:sldChg chg="modSp new">
        <pc:chgData name="Ayesha Shaikh (2422573)" userId="S::2422573@student.uwtsd.ac.uk::870badac-435d-4438-a091-8891f77bb41a" providerId="AD" clId="Web-{A8F8F9BB-BB17-0236-5BC6-FBDAE840B001}" dt="2026-03-12T21:35:11.369" v="145" actId="20577"/>
        <pc:sldMkLst>
          <pc:docMk/>
          <pc:sldMk cId="139418564" sldId="261"/>
        </pc:sldMkLst>
        <pc:spChg chg="mod">
          <ac:chgData name="Ayesha Shaikh (2422573)" userId="S::2422573@student.uwtsd.ac.uk::870badac-435d-4438-a091-8891f77bb41a" providerId="AD" clId="Web-{A8F8F9BB-BB17-0236-5BC6-FBDAE840B001}" dt="2026-03-12T21:23:28.988" v="107" actId="20577"/>
          <ac:spMkLst>
            <pc:docMk/>
            <pc:sldMk cId="139418564" sldId="261"/>
            <ac:spMk id="2" creationId="{86E6F888-7250-5BB6-0F5F-4B216E8C5F88}"/>
          </ac:spMkLst>
        </pc:spChg>
        <pc:spChg chg="mod">
          <ac:chgData name="Ayesha Shaikh (2422573)" userId="S::2422573@student.uwtsd.ac.uk::870badac-435d-4438-a091-8891f77bb41a" providerId="AD" clId="Web-{A8F8F9BB-BB17-0236-5BC6-FBDAE840B001}" dt="2026-03-12T21:35:11.369" v="145" actId="20577"/>
          <ac:spMkLst>
            <pc:docMk/>
            <pc:sldMk cId="139418564" sldId="261"/>
            <ac:spMk id="3" creationId="{016D1A85-3265-49AD-D8B8-F86D105DD01F}"/>
          </ac:spMkLst>
        </pc:spChg>
      </pc:sldChg>
      <pc:sldChg chg="addSp modSp new mod setBg">
        <pc:chgData name="Ayesha Shaikh (2422573)" userId="S::2422573@student.uwtsd.ac.uk::870badac-435d-4438-a091-8891f77bb41a" providerId="AD" clId="Web-{A8F8F9BB-BB17-0236-5BC6-FBDAE840B001}" dt="2026-03-12T21:34:56.572" v="143" actId="20577"/>
        <pc:sldMkLst>
          <pc:docMk/>
          <pc:sldMk cId="3405207380" sldId="262"/>
        </pc:sldMkLst>
        <pc:spChg chg="mod">
          <ac:chgData name="Ayesha Shaikh (2422573)" userId="S::2422573@student.uwtsd.ac.uk::870badac-435d-4438-a091-8891f77bb41a" providerId="AD" clId="Web-{A8F8F9BB-BB17-0236-5BC6-FBDAE840B001}" dt="2026-03-12T21:27:49.972" v="113"/>
          <ac:spMkLst>
            <pc:docMk/>
            <pc:sldMk cId="3405207380" sldId="262"/>
            <ac:spMk id="2" creationId="{458B1DA2-C7E6-2E7A-9FB1-7F853F721E20}"/>
          </ac:spMkLst>
        </pc:spChg>
        <pc:spChg chg="mod">
          <ac:chgData name="Ayesha Shaikh (2422573)" userId="S::2422573@student.uwtsd.ac.uk::870badac-435d-4438-a091-8891f77bb41a" providerId="AD" clId="Web-{A8F8F9BB-BB17-0236-5BC6-FBDAE840B001}" dt="2026-03-12T21:34:56.572" v="143" actId="20577"/>
          <ac:spMkLst>
            <pc:docMk/>
            <pc:sldMk cId="3405207380" sldId="262"/>
            <ac:spMk id="3" creationId="{ECCF91A2-7D37-7B10-09B9-7403FC5967BC}"/>
          </ac:spMkLst>
        </pc:spChg>
        <pc:spChg chg="add">
          <ac:chgData name="Ayesha Shaikh (2422573)" userId="S::2422573@student.uwtsd.ac.uk::870badac-435d-4438-a091-8891f77bb41a" providerId="AD" clId="Web-{A8F8F9BB-BB17-0236-5BC6-FBDAE840B001}" dt="2026-03-12T21:27:49.972" v="113"/>
          <ac:spMkLst>
            <pc:docMk/>
            <pc:sldMk cId="3405207380" sldId="262"/>
            <ac:spMk id="10" creationId="{9ACA6826-032C-4799-B079-15DB2A6CBD93}"/>
          </ac:spMkLst>
        </pc:spChg>
        <pc:grpChg chg="add">
          <ac:chgData name="Ayesha Shaikh (2422573)" userId="S::2422573@student.uwtsd.ac.uk::870badac-435d-4438-a091-8891f77bb41a" providerId="AD" clId="Web-{A8F8F9BB-BB17-0236-5BC6-FBDAE840B001}" dt="2026-03-12T21:27:49.972" v="113"/>
          <ac:grpSpMkLst>
            <pc:docMk/>
            <pc:sldMk cId="3405207380" sldId="262"/>
            <ac:grpSpMk id="12" creationId="{DD58A807-BD0E-4B1D-A523-2F20E7FE2695}"/>
          </ac:grpSpMkLst>
        </pc:grpChg>
        <pc:picChg chg="add">
          <ac:chgData name="Ayesha Shaikh (2422573)" userId="S::2422573@student.uwtsd.ac.uk::870badac-435d-4438-a091-8891f77bb41a" providerId="AD" clId="Web-{A8F8F9BB-BB17-0236-5BC6-FBDAE840B001}" dt="2026-03-12T21:27:49.972" v="113"/>
          <ac:picMkLst>
            <pc:docMk/>
            <pc:sldMk cId="3405207380" sldId="262"/>
            <ac:picMk id="7" creationId="{C749FE1D-65E3-0F0C-9624-031EBE0E8FB3}"/>
          </ac:picMkLst>
        </pc:picChg>
      </pc:sldChg>
      <pc:sldChg chg="addSp delSp modSp new">
        <pc:chgData name="Ayesha Shaikh (2422573)" userId="S::2422573@student.uwtsd.ac.uk::870badac-435d-4438-a091-8891f77bb41a" providerId="AD" clId="Web-{A8F8F9BB-BB17-0236-5BC6-FBDAE840B001}" dt="2026-03-12T21:34:29.899" v="142" actId="20577"/>
        <pc:sldMkLst>
          <pc:docMk/>
          <pc:sldMk cId="35851552" sldId="263"/>
        </pc:sldMkLst>
        <pc:spChg chg="mod">
          <ac:chgData name="Ayesha Shaikh (2422573)" userId="S::2422573@student.uwtsd.ac.uk::870badac-435d-4438-a091-8891f77bb41a" providerId="AD" clId="Web-{A8F8F9BB-BB17-0236-5BC6-FBDAE840B001}" dt="2026-03-12T21:31:16.444" v="126" actId="14100"/>
          <ac:spMkLst>
            <pc:docMk/>
            <pc:sldMk cId="35851552" sldId="263"/>
            <ac:spMk id="2" creationId="{5F425E2E-A3C1-7137-1193-F00FBD77DF8B}"/>
          </ac:spMkLst>
        </pc:spChg>
        <pc:spChg chg="mod">
          <ac:chgData name="Ayesha Shaikh (2422573)" userId="S::2422573@student.uwtsd.ac.uk::870badac-435d-4438-a091-8891f77bb41a" providerId="AD" clId="Web-{A8F8F9BB-BB17-0236-5BC6-FBDAE840B001}" dt="2026-03-12T21:34:20.336" v="141" actId="20577"/>
          <ac:spMkLst>
            <pc:docMk/>
            <pc:sldMk cId="35851552" sldId="263"/>
            <ac:spMk id="3" creationId="{8440158F-3B7C-A86D-8735-E3C81F7F9C1C}"/>
          </ac:spMkLst>
        </pc:spChg>
        <pc:spChg chg="add mod">
          <ac:chgData name="Ayesha Shaikh (2422573)" userId="S::2422573@student.uwtsd.ac.uk::870badac-435d-4438-a091-8891f77bb41a" providerId="AD" clId="Web-{A8F8F9BB-BB17-0236-5BC6-FBDAE840B001}" dt="2026-03-12T21:34:29.899" v="142" actId="20577"/>
          <ac:spMkLst>
            <pc:docMk/>
            <pc:sldMk cId="35851552" sldId="263"/>
            <ac:spMk id="5" creationId="{293F4F93-E373-DA35-EE84-AA2FF8E35B80}"/>
          </ac:spMkLst>
        </pc:spChg>
      </pc:sldChg>
      <pc:sldChg chg="addSp modSp new mod setBg">
        <pc:chgData name="Ayesha Shaikh (2422573)" userId="S::2422573@student.uwtsd.ac.uk::870badac-435d-4438-a091-8891f77bb41a" providerId="AD" clId="Web-{A8F8F9BB-BB17-0236-5BC6-FBDAE840B001}" dt="2026-03-12T21:37:02.933" v="152" actId="20577"/>
        <pc:sldMkLst>
          <pc:docMk/>
          <pc:sldMk cId="689972228" sldId="264"/>
        </pc:sldMkLst>
        <pc:spChg chg="mod">
          <ac:chgData name="Ayesha Shaikh (2422573)" userId="S::2422573@student.uwtsd.ac.uk::870badac-435d-4438-a091-8891f77bb41a" providerId="AD" clId="Web-{A8F8F9BB-BB17-0236-5BC6-FBDAE840B001}" dt="2026-03-12T21:36:46.901" v="151"/>
          <ac:spMkLst>
            <pc:docMk/>
            <pc:sldMk cId="689972228" sldId="264"/>
            <ac:spMk id="2" creationId="{3966633D-7A66-7C3C-2D79-D0D1E85A4247}"/>
          </ac:spMkLst>
        </pc:spChg>
        <pc:spChg chg="mod">
          <ac:chgData name="Ayesha Shaikh (2422573)" userId="S::2422573@student.uwtsd.ac.uk::870badac-435d-4438-a091-8891f77bb41a" providerId="AD" clId="Web-{A8F8F9BB-BB17-0236-5BC6-FBDAE840B001}" dt="2026-03-12T21:37:02.933" v="152" actId="20577"/>
          <ac:spMkLst>
            <pc:docMk/>
            <pc:sldMk cId="689972228" sldId="264"/>
            <ac:spMk id="3" creationId="{DF39B08B-D438-1BAC-2742-4161D827BE29}"/>
          </ac:spMkLst>
        </pc:spChg>
        <pc:spChg chg="add">
          <ac:chgData name="Ayesha Shaikh (2422573)" userId="S::2422573@student.uwtsd.ac.uk::870badac-435d-4438-a091-8891f77bb41a" providerId="AD" clId="Web-{A8F8F9BB-BB17-0236-5BC6-FBDAE840B001}" dt="2026-03-12T21:36:46.901" v="151"/>
          <ac:spMkLst>
            <pc:docMk/>
            <pc:sldMk cId="689972228" sldId="264"/>
            <ac:spMk id="9" creationId="{B9403C7F-76AE-4587-92A2-D4E41EBE68BD}"/>
          </ac:spMkLst>
        </pc:spChg>
        <pc:grpChg chg="add">
          <ac:chgData name="Ayesha Shaikh (2422573)" userId="S::2422573@student.uwtsd.ac.uk::870badac-435d-4438-a091-8891f77bb41a" providerId="AD" clId="Web-{A8F8F9BB-BB17-0236-5BC6-FBDAE840B001}" dt="2026-03-12T21:36:46.901" v="151"/>
          <ac:grpSpMkLst>
            <pc:docMk/>
            <pc:sldMk cId="689972228" sldId="264"/>
            <ac:grpSpMk id="11" creationId="{D6C71778-3DDA-4748-AEBB-2A4B75016325}"/>
          </ac:grpSpMkLst>
        </pc:grpChg>
        <pc:picChg chg="add">
          <ac:chgData name="Ayesha Shaikh (2422573)" userId="S::2422573@student.uwtsd.ac.uk::870badac-435d-4438-a091-8891f77bb41a" providerId="AD" clId="Web-{A8F8F9BB-BB17-0236-5BC6-FBDAE840B001}" dt="2026-03-12T21:36:46.901" v="151"/>
          <ac:picMkLst>
            <pc:docMk/>
            <pc:sldMk cId="689972228" sldId="264"/>
            <ac:picMk id="5" creationId="{BE96391B-781A-21A7-2A1E-B34D8E31F547}"/>
          </ac:picMkLst>
        </pc:picChg>
      </pc:sldChg>
      <pc:sldChg chg="addSp modSp new mod setBg">
        <pc:chgData name="Ayesha Shaikh (2422573)" userId="S::2422573@student.uwtsd.ac.uk::870badac-435d-4438-a091-8891f77bb41a" providerId="AD" clId="Web-{A8F8F9BB-BB17-0236-5BC6-FBDAE840B001}" dt="2026-03-12T21:50:20.547" v="186" actId="20577"/>
        <pc:sldMkLst>
          <pc:docMk/>
          <pc:sldMk cId="499399938" sldId="265"/>
        </pc:sldMkLst>
        <pc:spChg chg="mod">
          <ac:chgData name="Ayesha Shaikh (2422573)" userId="S::2422573@student.uwtsd.ac.uk::870badac-435d-4438-a091-8891f77bb41a" providerId="AD" clId="Web-{A8F8F9BB-BB17-0236-5BC6-FBDAE840B001}" dt="2026-03-12T21:49:36.937" v="181" actId="14100"/>
          <ac:spMkLst>
            <pc:docMk/>
            <pc:sldMk cId="499399938" sldId="265"/>
            <ac:spMk id="2" creationId="{26FA43D0-C0E5-FCF5-0AE8-5C2FA94D5CDB}"/>
          </ac:spMkLst>
        </pc:spChg>
        <pc:spChg chg="mod">
          <ac:chgData name="Ayesha Shaikh (2422573)" userId="S::2422573@student.uwtsd.ac.uk::870badac-435d-4438-a091-8891f77bb41a" providerId="AD" clId="Web-{A8F8F9BB-BB17-0236-5BC6-FBDAE840B001}" dt="2026-03-12T21:50:20.547" v="186" actId="20577"/>
          <ac:spMkLst>
            <pc:docMk/>
            <pc:sldMk cId="499399938" sldId="265"/>
            <ac:spMk id="3" creationId="{391ED320-DCAF-2B32-C984-13579F6F17F9}"/>
          </ac:spMkLst>
        </pc:spChg>
        <pc:spChg chg="add">
          <ac:chgData name="Ayesha Shaikh (2422573)" userId="S::2422573@student.uwtsd.ac.uk::870badac-435d-4438-a091-8891f77bb41a" providerId="AD" clId="Web-{A8F8F9BB-BB17-0236-5BC6-FBDAE840B001}" dt="2026-03-12T21:48:54.578" v="175"/>
          <ac:spMkLst>
            <pc:docMk/>
            <pc:sldMk cId="499399938" sldId="265"/>
            <ac:spMk id="9" creationId="{929448D9-8F1D-4CFE-93BA-E0272F0DBD6E}"/>
          </ac:spMkLst>
        </pc:spChg>
        <pc:grpChg chg="add">
          <ac:chgData name="Ayesha Shaikh (2422573)" userId="S::2422573@student.uwtsd.ac.uk::870badac-435d-4438-a091-8891f77bb41a" providerId="AD" clId="Web-{A8F8F9BB-BB17-0236-5BC6-FBDAE840B001}" dt="2026-03-12T21:48:54.578" v="175"/>
          <ac:grpSpMkLst>
            <pc:docMk/>
            <pc:sldMk cId="499399938" sldId="265"/>
            <ac:grpSpMk id="11" creationId="{94749DEA-AC6C-4834-A330-03A1796B8929}"/>
          </ac:grpSpMkLst>
        </pc:grpChg>
        <pc:picChg chg="add">
          <ac:chgData name="Ayesha Shaikh (2422573)" userId="S::2422573@student.uwtsd.ac.uk::870badac-435d-4438-a091-8891f77bb41a" providerId="AD" clId="Web-{A8F8F9BB-BB17-0236-5BC6-FBDAE840B001}" dt="2026-03-12T21:48:54.578" v="175"/>
          <ac:picMkLst>
            <pc:docMk/>
            <pc:sldMk cId="499399938" sldId="265"/>
            <ac:picMk id="5" creationId="{ADFCEB63-E8C4-426C-C7A6-1645A0FE67CD}"/>
          </ac:picMkLst>
        </pc:picChg>
      </pc:sldChg>
      <pc:sldChg chg="addSp modSp new">
        <pc:chgData name="Ayesha Shaikh (2422573)" userId="S::2422573@student.uwtsd.ac.uk::870badac-435d-4438-a091-8891f77bb41a" providerId="AD" clId="Web-{A8F8F9BB-BB17-0236-5BC6-FBDAE840B001}" dt="2026-03-12T21:54:38.712" v="215" actId="20577"/>
        <pc:sldMkLst>
          <pc:docMk/>
          <pc:sldMk cId="3102744141" sldId="266"/>
        </pc:sldMkLst>
        <pc:spChg chg="mod">
          <ac:chgData name="Ayesha Shaikh (2422573)" userId="S::2422573@student.uwtsd.ac.uk::870badac-435d-4438-a091-8891f77bb41a" providerId="AD" clId="Web-{A8F8F9BB-BB17-0236-5BC6-FBDAE840B001}" dt="2026-03-12T21:50:53.359" v="188" actId="20577"/>
          <ac:spMkLst>
            <pc:docMk/>
            <pc:sldMk cId="3102744141" sldId="266"/>
            <ac:spMk id="2" creationId="{AD6E9DE4-8CB5-4A44-A193-61B552303238}"/>
          </ac:spMkLst>
        </pc:spChg>
        <pc:spChg chg="mod">
          <ac:chgData name="Ayesha Shaikh (2422573)" userId="S::2422573@student.uwtsd.ac.uk::870badac-435d-4438-a091-8891f77bb41a" providerId="AD" clId="Web-{A8F8F9BB-BB17-0236-5BC6-FBDAE840B001}" dt="2026-03-12T21:53:17.975" v="211" actId="20577"/>
          <ac:spMkLst>
            <pc:docMk/>
            <pc:sldMk cId="3102744141" sldId="266"/>
            <ac:spMk id="3" creationId="{813EBD95-1F33-B749-F542-F0786CC20D86}"/>
          </ac:spMkLst>
        </pc:spChg>
        <pc:spChg chg="add mod">
          <ac:chgData name="Ayesha Shaikh (2422573)" userId="S::2422573@student.uwtsd.ac.uk::870badac-435d-4438-a091-8891f77bb41a" providerId="AD" clId="Web-{A8F8F9BB-BB17-0236-5BC6-FBDAE840B001}" dt="2026-03-12T21:53:07.975" v="210" actId="20577"/>
          <ac:spMkLst>
            <pc:docMk/>
            <pc:sldMk cId="3102744141" sldId="266"/>
            <ac:spMk id="4" creationId="{631AFBBE-B28F-2D29-A91D-814B79120E0F}"/>
          </ac:spMkLst>
        </pc:spChg>
        <pc:spChg chg="add mod">
          <ac:chgData name="Ayesha Shaikh (2422573)" userId="S::2422573@student.uwtsd.ac.uk::870badac-435d-4438-a091-8891f77bb41a" providerId="AD" clId="Web-{A8F8F9BB-BB17-0236-5BC6-FBDAE840B001}" dt="2026-03-12T21:54:38.712" v="215" actId="20577"/>
          <ac:spMkLst>
            <pc:docMk/>
            <pc:sldMk cId="3102744141" sldId="266"/>
            <ac:spMk id="5" creationId="{0BCA17B3-2390-8DAA-CF85-EAA62A384188}"/>
          </ac:spMkLst>
        </pc:spChg>
      </pc:sldChg>
      <pc:sldChg chg="addSp modSp new mod setBg">
        <pc:chgData name="Ayesha Shaikh (2422573)" userId="S::2422573@student.uwtsd.ac.uk::870badac-435d-4438-a091-8891f77bb41a" providerId="AD" clId="Web-{A8F8F9BB-BB17-0236-5BC6-FBDAE840B001}" dt="2026-03-12T21:58:21.682" v="226" actId="14100"/>
        <pc:sldMkLst>
          <pc:docMk/>
          <pc:sldMk cId="4237445619" sldId="267"/>
        </pc:sldMkLst>
        <pc:spChg chg="mod">
          <ac:chgData name="Ayesha Shaikh (2422573)" userId="S::2422573@student.uwtsd.ac.uk::870badac-435d-4438-a091-8891f77bb41a" providerId="AD" clId="Web-{A8F8F9BB-BB17-0236-5BC6-FBDAE840B001}" dt="2026-03-12T21:57:54.413" v="222"/>
          <ac:spMkLst>
            <pc:docMk/>
            <pc:sldMk cId="4237445619" sldId="267"/>
            <ac:spMk id="2" creationId="{456CA16F-5186-D7B5-5E03-234635742504}"/>
          </ac:spMkLst>
        </pc:spChg>
        <pc:spChg chg="mod">
          <ac:chgData name="Ayesha Shaikh (2422573)" userId="S::2422573@student.uwtsd.ac.uk::870badac-435d-4438-a091-8891f77bb41a" providerId="AD" clId="Web-{A8F8F9BB-BB17-0236-5BC6-FBDAE840B001}" dt="2026-03-12T21:58:21.682" v="226" actId="14100"/>
          <ac:spMkLst>
            <pc:docMk/>
            <pc:sldMk cId="4237445619" sldId="267"/>
            <ac:spMk id="3" creationId="{236A5732-FE26-479D-F85A-8CCC9FF2B016}"/>
          </ac:spMkLst>
        </pc:spChg>
        <pc:spChg chg="add">
          <ac:chgData name="Ayesha Shaikh (2422573)" userId="S::2422573@student.uwtsd.ac.uk::870badac-435d-4438-a091-8891f77bb41a" providerId="AD" clId="Web-{A8F8F9BB-BB17-0236-5BC6-FBDAE840B001}" dt="2026-03-12T21:57:54.413" v="222"/>
          <ac:spMkLst>
            <pc:docMk/>
            <pc:sldMk cId="4237445619" sldId="267"/>
            <ac:spMk id="9" creationId="{929448D9-8F1D-4CFE-93BA-E0272F0DBD6E}"/>
          </ac:spMkLst>
        </pc:spChg>
        <pc:grpChg chg="add">
          <ac:chgData name="Ayesha Shaikh (2422573)" userId="S::2422573@student.uwtsd.ac.uk::870badac-435d-4438-a091-8891f77bb41a" providerId="AD" clId="Web-{A8F8F9BB-BB17-0236-5BC6-FBDAE840B001}" dt="2026-03-12T21:57:54.413" v="222"/>
          <ac:grpSpMkLst>
            <pc:docMk/>
            <pc:sldMk cId="4237445619" sldId="267"/>
            <ac:grpSpMk id="11" creationId="{94749DEA-AC6C-4834-A330-03A1796B8929}"/>
          </ac:grpSpMkLst>
        </pc:grpChg>
        <pc:picChg chg="add">
          <ac:chgData name="Ayesha Shaikh (2422573)" userId="S::2422573@student.uwtsd.ac.uk::870badac-435d-4438-a091-8891f77bb41a" providerId="AD" clId="Web-{A8F8F9BB-BB17-0236-5BC6-FBDAE840B001}" dt="2026-03-12T21:57:54.413" v="222"/>
          <ac:picMkLst>
            <pc:docMk/>
            <pc:sldMk cId="4237445619" sldId="267"/>
            <ac:picMk id="5" creationId="{7838296A-6738-8984-DA34-70D7E50464F9}"/>
          </ac:picMkLst>
        </pc:picChg>
      </pc:sldChg>
    </pc:docChg>
  </pc:docChgLst>
  <pc:docChgLst>
    <pc:chgData name="Ayesha Shaikh (2422573)" userId="870badac-435d-4438-a091-8891f77bb41a" providerId="ADAL" clId="{05FC08FB-C287-485F-B990-B5F51AE2535A}"/>
    <pc:docChg chg="custSel delSld modSld sldOrd">
      <pc:chgData name="Ayesha Shaikh (2422573)" userId="870badac-435d-4438-a091-8891f77bb41a" providerId="ADAL" clId="{05FC08FB-C287-485F-B990-B5F51AE2535A}" dt="2026-03-22T23:00:51.532" v="36" actId="2696"/>
      <pc:docMkLst>
        <pc:docMk/>
      </pc:docMkLst>
      <pc:sldChg chg="delSp mod delAnim">
        <pc:chgData name="Ayesha Shaikh (2422573)" userId="870badac-435d-4438-a091-8891f77bb41a" providerId="ADAL" clId="{05FC08FB-C287-485F-B990-B5F51AE2535A}" dt="2026-03-22T20:10:16.149" v="0" actId="21"/>
        <pc:sldMkLst>
          <pc:docMk/>
          <pc:sldMk cId="109857222" sldId="256"/>
        </pc:sldMkLst>
        <pc:picChg chg="del">
          <ac:chgData name="Ayesha Shaikh (2422573)" userId="870badac-435d-4438-a091-8891f77bb41a" providerId="ADAL" clId="{05FC08FB-C287-485F-B990-B5F51AE2535A}" dt="2026-03-22T20:10:16.149" v="0" actId="21"/>
          <ac:picMkLst>
            <pc:docMk/>
            <pc:sldMk cId="109857222" sldId="256"/>
            <ac:picMk id="4" creationId="{40FBE5FD-7476-08F5-FB7C-A7DC22E3FA6E}"/>
          </ac:picMkLst>
        </pc:picChg>
      </pc:sldChg>
      <pc:sldChg chg="modSp mod">
        <pc:chgData name="Ayesha Shaikh (2422573)" userId="870badac-435d-4438-a091-8891f77bb41a" providerId="ADAL" clId="{05FC08FB-C287-485F-B990-B5F51AE2535A}" dt="2026-03-22T21:41:21.365" v="25" actId="255"/>
        <pc:sldMkLst>
          <pc:docMk/>
          <pc:sldMk cId="1552076044" sldId="257"/>
        </pc:sldMkLst>
        <pc:spChg chg="mod">
          <ac:chgData name="Ayesha Shaikh (2422573)" userId="870badac-435d-4438-a091-8891f77bb41a" providerId="ADAL" clId="{05FC08FB-C287-485F-B990-B5F51AE2535A}" dt="2026-03-22T21:41:21.365" v="25" actId="255"/>
          <ac:spMkLst>
            <pc:docMk/>
            <pc:sldMk cId="1552076044" sldId="257"/>
            <ac:spMk id="7" creationId="{095F8D3D-0C8A-54B8-B648-8C5799AE2705}"/>
          </ac:spMkLst>
        </pc:spChg>
      </pc:sldChg>
      <pc:sldChg chg="delSp modSp mod delAnim">
        <pc:chgData name="Ayesha Shaikh (2422573)" userId="870badac-435d-4438-a091-8891f77bb41a" providerId="ADAL" clId="{05FC08FB-C287-485F-B990-B5F51AE2535A}" dt="2026-03-22T20:19:43.599" v="4" actId="1076"/>
        <pc:sldMkLst>
          <pc:docMk/>
          <pc:sldMk cId="2984079572" sldId="258"/>
        </pc:sldMkLst>
        <pc:picChg chg="del">
          <ac:chgData name="Ayesha Shaikh (2422573)" userId="870badac-435d-4438-a091-8891f77bb41a" providerId="ADAL" clId="{05FC08FB-C287-485F-B990-B5F51AE2535A}" dt="2026-03-22T20:12:29.855" v="1" actId="21"/>
          <ac:picMkLst>
            <pc:docMk/>
            <pc:sldMk cId="2984079572" sldId="258"/>
            <ac:picMk id="4" creationId="{CDD6E760-B3E6-67C2-974C-5E76DBC6EE9D}"/>
          </ac:picMkLst>
        </pc:picChg>
        <pc:picChg chg="del mod">
          <ac:chgData name="Ayesha Shaikh (2422573)" userId="870badac-435d-4438-a091-8891f77bb41a" providerId="ADAL" clId="{05FC08FB-C287-485F-B990-B5F51AE2535A}" dt="2026-03-22T20:15:13.641" v="3" actId="21"/>
          <ac:picMkLst>
            <pc:docMk/>
            <pc:sldMk cId="2984079572" sldId="258"/>
            <ac:picMk id="5" creationId="{5C6E5992-4F2C-49F5-16FC-26B00197B24D}"/>
          </ac:picMkLst>
        </pc:picChg>
        <pc:picChg chg="mod">
          <ac:chgData name="Ayesha Shaikh (2422573)" userId="870badac-435d-4438-a091-8891f77bb41a" providerId="ADAL" clId="{05FC08FB-C287-485F-B990-B5F51AE2535A}" dt="2026-03-22T20:19:43.599" v="4" actId="1076"/>
          <ac:picMkLst>
            <pc:docMk/>
            <pc:sldMk cId="2984079572" sldId="258"/>
            <ac:picMk id="6" creationId="{6288BEC2-621A-9C56-2599-0E1B8B9FCB5A}"/>
          </ac:picMkLst>
        </pc:picChg>
      </pc:sldChg>
      <pc:sldChg chg="modSp mod">
        <pc:chgData name="Ayesha Shaikh (2422573)" userId="870badac-435d-4438-a091-8891f77bb41a" providerId="ADAL" clId="{05FC08FB-C287-485F-B990-B5F51AE2535A}" dt="2026-03-22T20:37:37.467" v="5" actId="1076"/>
        <pc:sldMkLst>
          <pc:docMk/>
          <pc:sldMk cId="4181557665" sldId="259"/>
        </pc:sldMkLst>
        <pc:picChg chg="mod">
          <ac:chgData name="Ayesha Shaikh (2422573)" userId="870badac-435d-4438-a091-8891f77bb41a" providerId="ADAL" clId="{05FC08FB-C287-485F-B990-B5F51AE2535A}" dt="2026-03-22T20:37:37.467" v="5" actId="1076"/>
          <ac:picMkLst>
            <pc:docMk/>
            <pc:sldMk cId="4181557665" sldId="259"/>
            <ac:picMk id="3" creationId="{65211EEC-53E1-D1A5-5678-687B3FC28913}"/>
          </ac:picMkLst>
        </pc:picChg>
      </pc:sldChg>
      <pc:sldChg chg="modSp mod">
        <pc:chgData name="Ayesha Shaikh (2422573)" userId="870badac-435d-4438-a091-8891f77bb41a" providerId="ADAL" clId="{05FC08FB-C287-485F-B990-B5F51AE2535A}" dt="2026-03-22T21:04:10.552" v="17" actId="1076"/>
        <pc:sldMkLst>
          <pc:docMk/>
          <pc:sldMk cId="4280151298" sldId="260"/>
        </pc:sldMkLst>
        <pc:spChg chg="mod">
          <ac:chgData name="Ayesha Shaikh (2422573)" userId="870badac-435d-4438-a091-8891f77bb41a" providerId="ADAL" clId="{05FC08FB-C287-485F-B990-B5F51AE2535A}" dt="2026-03-22T20:55:14.776" v="15" actId="20577"/>
          <ac:spMkLst>
            <pc:docMk/>
            <pc:sldMk cId="4280151298" sldId="260"/>
            <ac:spMk id="2" creationId="{626D2BB1-5FAF-C416-A5A1-929842EF6712}"/>
          </ac:spMkLst>
        </pc:spChg>
        <pc:picChg chg="mod">
          <ac:chgData name="Ayesha Shaikh (2422573)" userId="870badac-435d-4438-a091-8891f77bb41a" providerId="ADAL" clId="{05FC08FB-C287-485F-B990-B5F51AE2535A}" dt="2026-03-22T21:04:10.552" v="17" actId="1076"/>
          <ac:picMkLst>
            <pc:docMk/>
            <pc:sldMk cId="4280151298" sldId="260"/>
            <ac:picMk id="5" creationId="{6C8E2379-0235-06E2-8A71-8CB1A564B733}"/>
          </ac:picMkLst>
        </pc:picChg>
      </pc:sldChg>
      <pc:sldChg chg="modSp mod">
        <pc:chgData name="Ayesha Shaikh (2422573)" userId="870badac-435d-4438-a091-8891f77bb41a" providerId="ADAL" clId="{05FC08FB-C287-485F-B990-B5F51AE2535A}" dt="2026-03-22T21:57:36.974" v="28" actId="1076"/>
        <pc:sldMkLst>
          <pc:docMk/>
          <pc:sldMk cId="139418564" sldId="261"/>
        </pc:sldMkLst>
        <pc:picChg chg="mod">
          <ac:chgData name="Ayesha Shaikh (2422573)" userId="870badac-435d-4438-a091-8891f77bb41a" providerId="ADAL" clId="{05FC08FB-C287-485F-B990-B5F51AE2535A}" dt="2026-03-22T21:57:36.974" v="28" actId="1076"/>
          <ac:picMkLst>
            <pc:docMk/>
            <pc:sldMk cId="139418564" sldId="261"/>
            <ac:picMk id="4" creationId="{7217F2F4-8E01-C6F7-6645-914F0490C50A}"/>
          </ac:picMkLst>
        </pc:picChg>
      </pc:sldChg>
      <pc:sldChg chg="modSp mod ord">
        <pc:chgData name="Ayesha Shaikh (2422573)" userId="870badac-435d-4438-a091-8891f77bb41a" providerId="ADAL" clId="{05FC08FB-C287-485F-B990-B5F51AE2535A}" dt="2026-03-22T21:45:46.576" v="27" actId="1076"/>
        <pc:sldMkLst>
          <pc:docMk/>
          <pc:sldMk cId="3405207380" sldId="262"/>
        </pc:sldMkLst>
        <pc:spChg chg="mod">
          <ac:chgData name="Ayesha Shaikh (2422573)" userId="870badac-435d-4438-a091-8891f77bb41a" providerId="ADAL" clId="{05FC08FB-C287-485F-B990-B5F51AE2535A}" dt="2026-03-22T21:40:19.567" v="22" actId="20577"/>
          <ac:spMkLst>
            <pc:docMk/>
            <pc:sldMk cId="3405207380" sldId="262"/>
            <ac:spMk id="3" creationId="{ECCF91A2-7D37-7B10-09B9-7403FC5967BC}"/>
          </ac:spMkLst>
        </pc:spChg>
        <pc:picChg chg="mod">
          <ac:chgData name="Ayesha Shaikh (2422573)" userId="870badac-435d-4438-a091-8891f77bb41a" providerId="ADAL" clId="{05FC08FB-C287-485F-B990-B5F51AE2535A}" dt="2026-03-22T21:45:46.576" v="27" actId="1076"/>
          <ac:picMkLst>
            <pc:docMk/>
            <pc:sldMk cId="3405207380" sldId="262"/>
            <ac:picMk id="4" creationId="{C59DCEB5-4269-D744-90CD-3D685EC0C777}"/>
          </ac:picMkLst>
        </pc:picChg>
      </pc:sldChg>
      <pc:sldChg chg="modSp mod">
        <pc:chgData name="Ayesha Shaikh (2422573)" userId="870badac-435d-4438-a091-8891f77bb41a" providerId="ADAL" clId="{05FC08FB-C287-485F-B990-B5F51AE2535A}" dt="2026-03-22T22:11:26.884" v="29" actId="1076"/>
        <pc:sldMkLst>
          <pc:docMk/>
          <pc:sldMk cId="35851552" sldId="263"/>
        </pc:sldMkLst>
        <pc:picChg chg="mod">
          <ac:chgData name="Ayesha Shaikh (2422573)" userId="870badac-435d-4438-a091-8891f77bb41a" providerId="ADAL" clId="{05FC08FB-C287-485F-B990-B5F51AE2535A}" dt="2026-03-22T22:11:26.884" v="29" actId="1076"/>
          <ac:picMkLst>
            <pc:docMk/>
            <pc:sldMk cId="35851552" sldId="263"/>
            <ac:picMk id="4" creationId="{CD400226-9D07-ED1B-45E8-D2A2C9193EC7}"/>
          </ac:picMkLst>
        </pc:picChg>
      </pc:sldChg>
      <pc:sldChg chg="modSp mod">
        <pc:chgData name="Ayesha Shaikh (2422573)" userId="870badac-435d-4438-a091-8891f77bb41a" providerId="ADAL" clId="{05FC08FB-C287-485F-B990-B5F51AE2535A}" dt="2026-03-22T22:25:53.826" v="30" actId="1076"/>
        <pc:sldMkLst>
          <pc:docMk/>
          <pc:sldMk cId="689972228" sldId="264"/>
        </pc:sldMkLst>
        <pc:picChg chg="mod">
          <ac:chgData name="Ayesha Shaikh (2422573)" userId="870badac-435d-4438-a091-8891f77bb41a" providerId="ADAL" clId="{05FC08FB-C287-485F-B990-B5F51AE2535A}" dt="2026-03-22T22:25:53.826" v="30" actId="1076"/>
          <ac:picMkLst>
            <pc:docMk/>
            <pc:sldMk cId="689972228" sldId="264"/>
            <ac:picMk id="4" creationId="{E8A7EAC6-6224-93D4-A212-F2E3A391DDA1}"/>
          </ac:picMkLst>
        </pc:picChg>
      </pc:sldChg>
      <pc:sldChg chg="modSp mod">
        <pc:chgData name="Ayesha Shaikh (2422573)" userId="870badac-435d-4438-a091-8891f77bb41a" providerId="ADAL" clId="{05FC08FB-C287-485F-B990-B5F51AE2535A}" dt="2026-03-22T22:42:57.953" v="31" actId="1076"/>
        <pc:sldMkLst>
          <pc:docMk/>
          <pc:sldMk cId="499399938" sldId="265"/>
        </pc:sldMkLst>
        <pc:picChg chg="mod">
          <ac:chgData name="Ayesha Shaikh (2422573)" userId="870badac-435d-4438-a091-8891f77bb41a" providerId="ADAL" clId="{05FC08FB-C287-485F-B990-B5F51AE2535A}" dt="2026-03-22T22:42:57.953" v="31" actId="1076"/>
          <ac:picMkLst>
            <pc:docMk/>
            <pc:sldMk cId="499399938" sldId="265"/>
            <ac:picMk id="4" creationId="{DB01141D-15A1-CFE1-DF53-ED32FB913C96}"/>
          </ac:picMkLst>
        </pc:picChg>
      </pc:sldChg>
      <pc:sldChg chg="modSp mod">
        <pc:chgData name="Ayesha Shaikh (2422573)" userId="870badac-435d-4438-a091-8891f77bb41a" providerId="ADAL" clId="{05FC08FB-C287-485F-B990-B5F51AE2535A}" dt="2026-03-22T22:58:17.872" v="33" actId="1076"/>
        <pc:sldMkLst>
          <pc:docMk/>
          <pc:sldMk cId="3102744141" sldId="266"/>
        </pc:sldMkLst>
        <pc:picChg chg="mod">
          <ac:chgData name="Ayesha Shaikh (2422573)" userId="870badac-435d-4438-a091-8891f77bb41a" providerId="ADAL" clId="{05FC08FB-C287-485F-B990-B5F51AE2535A}" dt="2026-03-22T22:58:17.872" v="33" actId="1076"/>
          <ac:picMkLst>
            <pc:docMk/>
            <pc:sldMk cId="3102744141" sldId="266"/>
            <ac:picMk id="6" creationId="{E4E86F21-DF6B-672A-970D-497920C8BD37}"/>
          </ac:picMkLst>
        </pc:picChg>
      </pc:sldChg>
      <pc:sldChg chg="delSp modSp mod delAnim">
        <pc:chgData name="Ayesha Shaikh (2422573)" userId="870badac-435d-4438-a091-8891f77bb41a" providerId="ADAL" clId="{05FC08FB-C287-485F-B990-B5F51AE2535A}" dt="2026-03-22T23:00:03.973" v="35" actId="1076"/>
        <pc:sldMkLst>
          <pc:docMk/>
          <pc:sldMk cId="4237445619" sldId="267"/>
        </pc:sldMkLst>
        <pc:picChg chg="del">
          <ac:chgData name="Ayesha Shaikh (2422573)" userId="870badac-435d-4438-a091-8891f77bb41a" providerId="ADAL" clId="{05FC08FB-C287-485F-B990-B5F51AE2535A}" dt="2026-03-22T22:59:27.196" v="34" actId="21"/>
          <ac:picMkLst>
            <pc:docMk/>
            <pc:sldMk cId="4237445619" sldId="267"/>
            <ac:picMk id="4" creationId="{E2D933B0-2081-E16D-7262-6F068A56DC3B}"/>
          </ac:picMkLst>
        </pc:picChg>
        <pc:picChg chg="mod">
          <ac:chgData name="Ayesha Shaikh (2422573)" userId="870badac-435d-4438-a091-8891f77bb41a" providerId="ADAL" clId="{05FC08FB-C287-485F-B990-B5F51AE2535A}" dt="2026-03-22T23:00:03.973" v="35" actId="1076"/>
          <ac:picMkLst>
            <pc:docMk/>
            <pc:sldMk cId="4237445619" sldId="267"/>
            <ac:picMk id="6" creationId="{6EAAC5F4-A555-59CF-D73B-DF55ACB82558}"/>
          </ac:picMkLst>
        </pc:picChg>
      </pc:sldChg>
      <pc:sldChg chg="del">
        <pc:chgData name="Ayesha Shaikh (2422573)" userId="870badac-435d-4438-a091-8891f77bb41a" providerId="ADAL" clId="{05FC08FB-C287-485F-B990-B5F51AE2535A}" dt="2026-03-22T23:00:51.532" v="36" actId="2696"/>
        <pc:sldMkLst>
          <pc:docMk/>
          <pc:sldMk cId="2688338631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2167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83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023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419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6321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2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386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856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238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210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838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326202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18165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89396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0826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07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52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6268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about-diabetes/type-2-diabetes" TargetMode="External"/><Relationship Id="rId2" Type="http://schemas.openxmlformats.org/officeDocument/2006/relationships/hyperlink" Target="https://www.legislation.gov.uk/ukpga/2014/23/content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type-2-diabetes/" TargetMode="External"/><Relationship Id="rId5" Type="http://schemas.openxmlformats.org/officeDocument/2006/relationships/hyperlink" Target="https://www.nhs.uk/conditions/diabetes/" TargetMode="External"/><Relationship Id="rId4" Type="http://schemas.openxmlformats.org/officeDocument/2006/relationships/hyperlink" Target="https://www.diabetes.org.uk/guide-to-diabetes/complication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diabetes/" TargetMode="External"/><Relationship Id="rId2" Type="http://schemas.openxmlformats.org/officeDocument/2006/relationships/hyperlink" Target="https://www.nice.org.uk/guidance/ng2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74099"/>
            <a:ext cx="9144000" cy="906733"/>
          </a:xfrm>
        </p:spPr>
        <p:txBody>
          <a:bodyPr>
            <a:normAutofit/>
          </a:bodyPr>
          <a:lstStyle/>
          <a:p>
            <a:r>
              <a:rPr lang="en-GB" dirty="0"/>
              <a:t>Component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020529"/>
            <a:ext cx="9144000" cy="323727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Assignment title : presentat</a:t>
            </a:r>
            <a:r>
              <a:rPr lang="en-GB" sz="2800" b="1">
                <a:solidFill>
                  <a:schemeClr val="bg1"/>
                </a:solidFill>
              </a:rPr>
              <a:t>ion </a:t>
            </a:r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>
                <a:solidFill>
                  <a:schemeClr val="bg1"/>
                </a:solidFill>
              </a:rPr>
              <a:t>NAME: Ayesha shaikh </a:t>
            </a:r>
            <a:endParaRPr lang="en-GB">
              <a:solidFill>
                <a:schemeClr val="bg1"/>
              </a:solidFill>
            </a:endParaRPr>
          </a:p>
          <a:p>
            <a:r>
              <a:rPr lang="en-GB" sz="2800" b="1">
                <a:solidFill>
                  <a:schemeClr val="bg1"/>
                </a:solidFill>
              </a:rPr>
              <a:t>Student No:2422573</a:t>
            </a:r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>
                <a:solidFill>
                  <a:schemeClr val="bg1"/>
                </a:solidFill>
              </a:rPr>
              <a:t>Module Name : introduction to physiology </a:t>
            </a:r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>
                <a:solidFill>
                  <a:schemeClr val="bg1"/>
                </a:solidFill>
              </a:rPr>
              <a:t>Module</a:t>
            </a:r>
            <a:r>
              <a:rPr lang="en-GB" sz="2800" b="1" dirty="0">
                <a:solidFill>
                  <a:schemeClr val="bg1"/>
                </a:solidFill>
              </a:rPr>
              <a:t> NO: BMHP5023</a:t>
            </a:r>
          </a:p>
          <a:p>
            <a:r>
              <a:rPr lang="en-GB" sz="2800" b="1">
                <a:solidFill>
                  <a:schemeClr val="bg1"/>
                </a:solidFill>
              </a:rPr>
              <a:t>Tutor Name  :Gillian weaver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85"/>
    </mc:Choice>
    <mc:Fallback>
      <p:transition spd="slow" advTm="1248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37CA4-5723-2428-DE17-6204CDDF4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231634"/>
            <a:ext cx="8534400" cy="874464"/>
          </a:xfrm>
        </p:spPr>
        <p:txBody>
          <a:bodyPr/>
          <a:lstStyle/>
          <a:p>
            <a:r>
              <a:rPr lang="en-GB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4D538-1A51-F031-90ED-F65DC3E57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505309"/>
            <a:ext cx="8534400" cy="4851720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Overview of Type 2 diabetes</a:t>
            </a:r>
            <a:endParaRPr lang="en-GB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Patient case study (65-year-old in residential care)</a:t>
            </a:r>
            <a:endParaRPr lang="en-GB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Anatomy and physiology of the endocrine system</a:t>
            </a:r>
            <a:endParaRPr lang="en-GB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Effects of diabetes on the body</a:t>
            </a:r>
            <a:endParaRPr lang="en-GB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Risk factors</a:t>
            </a:r>
            <a:endParaRPr lang="en-GB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Care plan based on NICE guidelines</a:t>
            </a:r>
            <a:endParaRPr lang="en-GB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Monitoring and legal framework (Care Act 2014)</a:t>
            </a:r>
            <a:endParaRPr lang="en-GB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88BEC2-621A-9C56-2599-0E1B8B9FCB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13812" y="18357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079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291"/>
    </mc:Choice>
    <mc:Fallback>
      <p:transition spd="slow" advTm="43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7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886BE-DB87-684C-FD62-B80DF15C2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217257"/>
            <a:ext cx="8534400" cy="1348916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Patient Profile 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24524CE-043D-AFD1-777F-BE0DFA849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419045"/>
            <a:ext cx="4494363" cy="4276625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bg1"/>
                </a:solidFill>
                <a:ea typeface="+mn-lt"/>
                <a:cs typeface="+mn-lt"/>
              </a:rPr>
              <a:t>Name: John Smith</a:t>
            </a:r>
            <a:b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2800">
                <a:solidFill>
                  <a:schemeClr val="bg1"/>
                </a:solidFill>
                <a:ea typeface="+mn-lt"/>
                <a:cs typeface="+mn-lt"/>
              </a:rPr>
              <a:t> Age: 65</a:t>
            </a:r>
            <a:b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2800">
                <a:solidFill>
                  <a:schemeClr val="bg1"/>
                </a:solidFill>
                <a:ea typeface="+mn-lt"/>
                <a:cs typeface="+mn-lt"/>
              </a:rPr>
              <a:t> Gender: Male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>
                <a:solidFill>
                  <a:schemeClr val="bg1"/>
                </a:solidFill>
                <a:ea typeface="+mn-lt"/>
                <a:cs typeface="+mn-lt"/>
              </a:rPr>
              <a:t>Medical conditions: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>
                <a:solidFill>
                  <a:schemeClr val="bg1"/>
                </a:solidFill>
                <a:ea typeface="+mn-lt"/>
                <a:cs typeface="+mn-lt"/>
              </a:rPr>
              <a:t>Type 2 Diabetes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>
                <a:solidFill>
                  <a:schemeClr val="bg1"/>
                </a:solidFill>
                <a:ea typeface="+mn-lt"/>
                <a:cs typeface="+mn-lt"/>
              </a:rPr>
              <a:t>Mild learning disability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3DBC38-C7B9-8636-2463-2538B312EFEC}"/>
              </a:ext>
            </a:extLst>
          </p:cNvPr>
          <p:cNvSpPr txBox="1"/>
          <p:nvPr/>
        </p:nvSpPr>
        <p:spPr>
          <a:xfrm>
            <a:off x="5449018" y="1416170"/>
            <a:ext cx="6354792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Living situation:</a:t>
            </a:r>
            <a:r>
              <a:rPr lang="en-GB" sz="280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Lives in a </a:t>
            </a:r>
            <a:r>
              <a:rPr lang="en-GB" sz="2800" b="1" baseline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residential care home</a:t>
            </a:r>
            <a:r>
              <a:rPr lang="en-GB" sz="280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Supported by care staff</a:t>
            </a:r>
            <a:r>
              <a:rPr lang="en-GB" sz="280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Lifestyle factors:</a:t>
            </a:r>
            <a:r>
              <a:rPr lang="en-GB" sz="280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Limited physical activity</a:t>
            </a:r>
            <a:r>
              <a:rPr lang="en-GB" sz="280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High sugar diet</a:t>
            </a:r>
          </a:p>
          <a:p>
            <a:pPr algn="ctr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211EEC-53E1-D1A5-5678-687B3FC289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16837" y="57425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557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272"/>
    </mc:Choice>
    <mc:Fallback>
      <p:transition spd="slow" advTm="68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2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29448D9-8F1D-4CFE-93BA-E0272F0DB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D2BB1-5FAF-C416-A5A1-929842EF6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220577"/>
            <a:ext cx="7500668" cy="773822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What is Diabetes?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05776-1755-C8E3-8062-D9506A8E0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230" y="1275272"/>
            <a:ext cx="7493137" cy="361526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 dirty="0">
                <a:ea typeface="+mn-lt"/>
                <a:cs typeface="+mn-lt"/>
              </a:rPr>
              <a:t>Long-term condition affecting blood sugar levels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Caused when the body cannot use insulin properly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Most common form: </a:t>
            </a:r>
            <a:r>
              <a:rPr lang="en-GB" sz="2800" b="1" dirty="0">
                <a:ea typeface="+mn-lt"/>
                <a:cs typeface="+mn-lt"/>
              </a:rPr>
              <a:t>Type 2 diabetes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Common symptoms: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Increased thirst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Frequent urination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Tiredness</a:t>
            </a:r>
            <a:endParaRPr lang="en-GB" sz="2800" dirty="0"/>
          </a:p>
          <a:p>
            <a:pPr>
              <a:buClr>
                <a:srgbClr val="FFFFFF"/>
              </a:buClr>
            </a:pPr>
            <a:endParaRPr lang="en-GB" dirty="0"/>
          </a:p>
        </p:txBody>
      </p:sp>
      <p:pic>
        <p:nvPicPr>
          <p:cNvPr id="19" name="Picture 18" descr="A row of samples for medical testing">
            <a:extLst>
              <a:ext uri="{FF2B5EF4-FFF2-40B4-BE49-F238E27FC236}">
                <a16:creationId xmlns:a16="http://schemas.microsoft.com/office/drawing/2014/main" id="{274AB3B4-B7F7-25C9-3EF8-46F61A48BCB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4353" r="8778" b="4"/>
          <a:stretch>
            <a:fillRect/>
          </a:stretch>
        </p:blipFill>
        <p:spPr>
          <a:xfrm>
            <a:off x="8820603" y="10"/>
            <a:ext cx="3371397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94749DEA-AC6C-4834-A330-03A1796B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0CBC5D1-BAF0-454E-9D7C-68370AA95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ABB9F45-32F7-4915-A94F-F1E34B32D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4EA6F09-00FD-4C50-A2DF-D0B1CC4C9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8B975B-2618-4734-A401-FAB74519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EF4B123-0577-4F10-986B-6BD86396A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515C1659-125E-FA6E-9A22-6DBC4A0530CA}"/>
              </a:ext>
            </a:extLst>
          </p:cNvPr>
          <p:cNvSpPr txBox="1"/>
          <p:nvPr/>
        </p:nvSpPr>
        <p:spPr>
          <a:xfrm>
            <a:off x="6289296" y="5997915"/>
            <a:ext cx="44253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2"/>
                </a:solidFill>
                <a:ea typeface="+mn-lt"/>
                <a:cs typeface="+mn-lt"/>
              </a:rPr>
              <a:t>(NHS, 2024)</a:t>
            </a:r>
            <a:endParaRPr lang="en-US">
              <a:solidFill>
                <a:schemeClr val="accent2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8E2379-0235-06E2-8A71-8CB1A564B7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45350" y="4648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151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01"/>
    </mc:Choice>
    <mc:Fallback>
      <p:transition spd="slow" advTm="68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3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CA6826-032C-4799-B079-15DB2A6C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B1DA2-C7E6-2E7A-9FB1-7F853F721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Anatomy and Physiology</a:t>
            </a:r>
            <a:endParaRPr lang="en-US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F91A2-7D37-7B10-09B9-7403FC596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7201259" cy="361526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 b="1" dirty="0">
                <a:ea typeface="+mn-lt"/>
                <a:cs typeface="+mn-lt"/>
              </a:rPr>
              <a:t>Endocrine System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Key organ: </a:t>
            </a:r>
            <a:r>
              <a:rPr lang="en-GB" sz="2800" b="1" dirty="0">
                <a:ea typeface="+mn-lt"/>
                <a:cs typeface="+mn-lt"/>
              </a:rPr>
              <a:t>Pancreas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Functions: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Produces insulin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Controls blood glucose levels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Helps cells use glucose for energy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i="1" dirty="0">
                <a:solidFill>
                  <a:schemeClr val="accent2"/>
                </a:solidFill>
                <a:ea typeface="+mn-lt"/>
                <a:cs typeface="+mn-lt"/>
              </a:rPr>
              <a:t>(NHS, 2024) (Nair and Peate, 2011)</a:t>
            </a:r>
            <a:endParaRPr lang="en-GB" sz="2800" dirty="0">
              <a:solidFill>
                <a:schemeClr val="accent2"/>
              </a:solidFill>
            </a:endParaRPr>
          </a:p>
          <a:p>
            <a:pPr>
              <a:buClr>
                <a:srgbClr val="FFFFFF"/>
              </a:buClr>
            </a:pPr>
            <a:endParaRPr lang="en-GB" dirty="0"/>
          </a:p>
        </p:txBody>
      </p:sp>
      <p:pic>
        <p:nvPicPr>
          <p:cNvPr id="7" name="Graphic 6" descr="Kidneys">
            <a:extLst>
              <a:ext uri="{FF2B5EF4-FFF2-40B4-BE49-F238E27FC236}">
                <a16:creationId xmlns:a16="http://schemas.microsoft.com/office/drawing/2014/main" id="{C749FE1D-65E3-0F0C-9624-031EBE0E8F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19504" y="1054101"/>
            <a:ext cx="3185108" cy="3185108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DD58A807-BD0E-4B1D-A523-2F20E7FE2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33837"/>
            <a:ext cx="2981858" cy="3208867"/>
            <a:chOff x="9206969" y="2963333"/>
            <a:chExt cx="2981858" cy="32088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C82FD88-0436-4D5C-B5A2-7B9019194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2706DBD-9DBD-49D6-80EB-C896096D2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51C7442-3F0F-49E3-9389-D6B4BAE14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A614368-43A5-4794-BA71-09F8585F9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F42B96B-0C70-40CB-A027-175F2A16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9DCEB5-4269-D744-90CD-3D685EC0C7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0379" y="861767"/>
            <a:ext cx="6096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07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256"/>
    </mc:Choice>
    <mc:Fallback>
      <p:transition spd="slow" advTm="60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6F888-7250-5BB6-0F5F-4B216E8C5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Older Adults and Diabetes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D1A85-3265-49AD-D8B8-F86D105DD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More common in people over 45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>
                <a:ea typeface="+mn-lt"/>
                <a:cs typeface="+mn-lt"/>
              </a:rPr>
              <a:t>Age increases risk of Type 2 diabetes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>
                <a:ea typeface="+mn-lt"/>
                <a:cs typeface="+mn-lt"/>
              </a:rPr>
              <a:t>Older adults may have additional health risks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>
                <a:ea typeface="+mn-lt"/>
                <a:cs typeface="+mn-lt"/>
              </a:rPr>
              <a:t>Regular monitoring is important</a:t>
            </a:r>
            <a:endParaRPr lang="en-GB" dirty="0"/>
          </a:p>
          <a:p>
            <a:pPr>
              <a:buClr>
                <a:srgbClr val="FFFFFF"/>
              </a:buClr>
            </a:pPr>
            <a:endParaRPr lang="en-GB" dirty="0">
              <a:solidFill>
                <a:srgbClr val="0F496F"/>
              </a:solidFill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i="1" dirty="0">
                <a:solidFill>
                  <a:schemeClr val="accent2"/>
                </a:solidFill>
                <a:ea typeface="+mn-lt"/>
                <a:cs typeface="+mn-lt"/>
              </a:rPr>
              <a:t>(Diabetes UK, 2023)</a:t>
            </a:r>
            <a:endParaRPr lang="en-GB" dirty="0">
              <a:solidFill>
                <a:schemeClr val="accent2"/>
              </a:solidFill>
            </a:endParaRPr>
          </a:p>
          <a:p>
            <a:pPr>
              <a:buClr>
                <a:srgbClr val="FFFFFF"/>
              </a:buClr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17F2F4-8E01-C6F7-6645-914F0490C5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76509" y="183534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18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471"/>
    </mc:Choice>
    <mc:Fallback>
      <p:transition spd="slow" advTm="614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25E2E-A3C1-7137-1193-F00FBD77D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493747"/>
            <a:ext cx="8534400" cy="500652"/>
          </a:xfrm>
        </p:spPr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>How Diabetes Affects the Body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0158F-3B7C-A86D-8735-E3C81F7F9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858328"/>
            <a:ext cx="8534400" cy="3672778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2800" b="1" dirty="0"/>
          </a:p>
          <a:p>
            <a:pPr>
              <a:buClr>
                <a:srgbClr val="FFFFFF"/>
              </a:buClr>
            </a:pPr>
            <a:r>
              <a:rPr lang="en-GB" sz="2800" b="1" dirty="0">
                <a:ea typeface="+mn-lt"/>
                <a:cs typeface="+mn-lt"/>
              </a:rPr>
              <a:t>Possible complications:</a:t>
            </a:r>
            <a:endParaRPr lang="en-GB" sz="2800" b="1" dirty="0"/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Heart disease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Kidney damage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Vision problems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Nerve damage</a:t>
            </a:r>
            <a:endParaRPr lang="en-GB" sz="2800" dirty="0">
              <a:solidFill>
                <a:schemeClr val="bg1"/>
              </a:solidFill>
            </a:endParaRPr>
          </a:p>
          <a:p>
            <a:pPr marL="0" indent="0">
              <a:buClr>
                <a:srgbClr val="FFFFFF"/>
              </a:buClr>
              <a:buNone/>
            </a:pPr>
            <a:endParaRPr lang="en-GB" sz="28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i="1" dirty="0">
                <a:solidFill>
                  <a:schemeClr val="accent2"/>
                </a:solidFill>
                <a:ea typeface="+mn-lt"/>
                <a:cs typeface="+mn-lt"/>
              </a:rPr>
              <a:t>(Diabetes UK, 2023)</a:t>
            </a:r>
            <a:endParaRPr lang="en-GB" dirty="0">
              <a:solidFill>
                <a:schemeClr val="accent2"/>
              </a:solidFill>
            </a:endParaRPr>
          </a:p>
          <a:p>
            <a:pPr>
              <a:buClr>
                <a:srgbClr val="FFFFFF"/>
              </a:buClr>
            </a:pP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3F4F93-E373-DA35-EE84-AA2FF8E35B80}"/>
              </a:ext>
            </a:extLst>
          </p:cNvPr>
          <p:cNvSpPr txBox="1"/>
          <p:nvPr/>
        </p:nvSpPr>
        <p:spPr>
          <a:xfrm>
            <a:off x="5492150" y="2106284"/>
            <a:ext cx="6225397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GB" sz="2800" b="1" baseline="0" dirty="0">
                <a:solidFill>
                  <a:srgbClr val="0F496F"/>
                </a:solidFill>
                <a:latin typeface="Century Gothic"/>
                <a:ea typeface="Arial"/>
                <a:cs typeface="Arial"/>
              </a:rPr>
              <a:t>Impact of Type 2 Diabetes</a:t>
            </a:r>
            <a:r>
              <a:rPr lang="en-GB" sz="2800" dirty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 dirty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Insulin resistance</a:t>
            </a:r>
            <a:r>
              <a:rPr lang="en-GB" sz="2800" dirty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800" baseline="0" dirty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High blood sugar levels</a:t>
            </a:r>
            <a:r>
              <a:rPr lang="en-GB" sz="2800" dirty="0">
                <a:solidFill>
                  <a:schemeClr val="bg1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400226-9D07-ED1B-45E8-D2A2C9193E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53600" y="10386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1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933"/>
    </mc:Choice>
    <mc:Fallback>
      <p:transition spd="slow" advTm="59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403C7F-76AE-4587-92A2-D4E41EBE6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6633D-7A66-7C3C-2D79-D0D1E85A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8579" y="4487332"/>
            <a:ext cx="5627158" cy="1507067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Risk Factors</a:t>
            </a:r>
            <a:endParaRPr lang="en-US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BE96391B-781A-21A7-2A1E-B34D8E31F54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215" r="31402" b="-10"/>
          <a:stretch>
            <a:fillRect/>
          </a:stretch>
        </p:blipFill>
        <p:spPr>
          <a:xfrm>
            <a:off x="831" y="10"/>
            <a:ext cx="3502025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9B08B-D438-1BAC-2742-4161D827B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4612" y="685800"/>
            <a:ext cx="6626072" cy="3615267"/>
          </a:xfrm>
        </p:spPr>
        <p:txBody>
          <a:bodyPr>
            <a:normAutofit/>
          </a:bodyPr>
          <a:lstStyle/>
          <a:p>
            <a:r>
              <a:rPr lang="en-GB" sz="2800" b="1" dirty="0">
                <a:ea typeface="+mn-lt"/>
                <a:cs typeface="+mn-lt"/>
              </a:rPr>
              <a:t>Risk Factors for the Patient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Age over 45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Poor diet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Lack of physical activity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Possible obesity</a:t>
            </a:r>
            <a:endParaRPr lang="en-GB" sz="2800" dirty="0"/>
          </a:p>
          <a:p>
            <a:pPr>
              <a:buClr>
                <a:srgbClr val="FFFFFF"/>
              </a:buClr>
            </a:pPr>
            <a:r>
              <a:rPr lang="en-GB" sz="2800" dirty="0">
                <a:ea typeface="+mn-lt"/>
                <a:cs typeface="+mn-lt"/>
              </a:rPr>
              <a:t>Family history of diabetes</a:t>
            </a:r>
            <a:endParaRPr lang="en-GB" sz="2800" dirty="0"/>
          </a:p>
          <a:p>
            <a:pPr>
              <a:buClr>
                <a:srgbClr val="FFFFFF"/>
              </a:buClr>
            </a:pPr>
            <a:endParaRPr lang="en-GB" sz="28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6C71778-3DDA-4748-AEBB-2A4B750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A1F5C7D-5183-424E-BD72-BBFC59C5A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848F76E-D8DE-4826-901B-4E409024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AE84420-E672-4A16-8384-42BDDC4A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44D91EB-FA8D-4FD3-88F8-053F9962B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56B711F-46BD-4789-926C-CF2F01F71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A7EAC6-6224-93D4-A212-F2E3A391DD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05155" y="9178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972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104"/>
    </mc:Choice>
    <mc:Fallback>
      <p:transition spd="slow" advTm="741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9448D9-8F1D-4CFE-93BA-E0272F0DB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A43D0-C0E5-FCF5-0AE8-5C2FA94D5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522501"/>
            <a:ext cx="7543800" cy="471898"/>
          </a:xfrm>
        </p:spPr>
        <p:txBody>
          <a:bodyPr>
            <a:normAutofit fontScale="90000"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GB" dirty="0">
                <a:ea typeface="+mj-lt"/>
                <a:cs typeface="+mj-lt"/>
              </a:rPr>
              <a:t>Care Plan                  </a:t>
            </a:r>
            <a:r>
              <a:rPr lang="en-GB" i="1" dirty="0">
                <a:ea typeface="+mj-lt"/>
                <a:cs typeface="+mj-lt"/>
              </a:rPr>
              <a:t>(NICE, 2022)</a:t>
            </a:r>
            <a:endParaRPr lang="en-GB" dirty="0">
              <a:ea typeface="+mj-lt"/>
              <a:cs typeface="+mj-lt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ED320-DCAF-2B32-C984-13579F6F1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1562818"/>
            <a:ext cx="7536269" cy="302579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 b="1" dirty="0">
                <a:ea typeface="+mn-lt"/>
                <a:cs typeface="+mn-lt"/>
              </a:rPr>
              <a:t>Diet:</a:t>
            </a:r>
            <a:endParaRPr lang="en-GB" sz="2800" b="1" dirty="0"/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Healthy balanced meals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 b="1" dirty="0">
                <a:ea typeface="+mn-lt"/>
                <a:cs typeface="+mn-lt"/>
              </a:rPr>
              <a:t>Exercise:</a:t>
            </a:r>
            <a:endParaRPr lang="en-GB" sz="2800" b="1" dirty="0"/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Regular physical activity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 b="1" dirty="0">
                <a:ea typeface="+mn-lt"/>
                <a:cs typeface="+mn-lt"/>
              </a:rPr>
              <a:t>Medication:</a:t>
            </a:r>
            <a:endParaRPr lang="en-GB" sz="2800" b="1" dirty="0"/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Follow prescribed treatment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 b="1" dirty="0">
                <a:ea typeface="+mn-lt"/>
                <a:cs typeface="+mn-lt"/>
              </a:rPr>
              <a:t>Education:</a:t>
            </a:r>
            <a:endParaRPr lang="en-GB" sz="2800" b="1" dirty="0"/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Support patient understanding</a:t>
            </a:r>
            <a:endParaRPr lang="en-GB" sz="2800" dirty="0">
              <a:solidFill>
                <a:schemeClr val="bg1"/>
              </a:solidFill>
            </a:endParaRPr>
          </a:p>
          <a:p>
            <a:pPr marL="0" indent="0">
              <a:buClr>
                <a:srgbClr val="FFFFFF"/>
              </a:buClr>
              <a:buNone/>
            </a:pPr>
            <a:endParaRPr lang="en-GB" sz="2800" i="1" dirty="0"/>
          </a:p>
          <a:p>
            <a:pPr>
              <a:buClr>
                <a:srgbClr val="FFFFFF"/>
              </a:buClr>
            </a:pPr>
            <a:endParaRPr lang="en-GB" sz="2800" dirty="0"/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ADFCEB63-E8C4-426C-C7A6-1645A0FE67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8675" r="28558" b="-3"/>
          <a:stretch>
            <a:fillRect/>
          </a:stretch>
        </p:blipFill>
        <p:spPr>
          <a:xfrm>
            <a:off x="8820603" y="10"/>
            <a:ext cx="3371397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4749DEA-AC6C-4834-A330-03A1796B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0CBC5D1-BAF0-454E-9D7C-68370AA95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ABB9F45-32F7-4915-A94F-F1E34B32D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4EA6F09-00FD-4C50-A2DF-D0B1CC4C9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8B975B-2618-4734-A401-FAB74519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EF4B123-0577-4F10-986B-6BD86396A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01141D-15A1-CFE1-DF53-ED32FB913C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93527" y="7910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399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740"/>
    </mc:Choice>
    <mc:Fallback>
      <p:transition spd="slow" advTm="70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7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E9DE4-8CB5-4A44-A193-61B552303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Monitoring and Legal Framework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EBD95-1F33-B749-F542-F0786CC20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4091797" cy="3615267"/>
          </a:xfrm>
        </p:spPr>
        <p:txBody>
          <a:bodyPr/>
          <a:lstStyle/>
          <a:p>
            <a:r>
              <a:rPr lang="en-GB" sz="2800" b="1" dirty="0">
                <a:ea typeface="+mn-lt"/>
                <a:cs typeface="+mn-lt"/>
              </a:rPr>
              <a:t>Monitoring:</a:t>
            </a:r>
            <a:endParaRPr lang="en-GB" sz="2800" b="1" dirty="0"/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Blood glucose levels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Blood pressure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Weight checks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GP appointments</a:t>
            </a:r>
            <a:endParaRPr lang="en-GB" sz="2800" dirty="0">
              <a:solidFill>
                <a:schemeClr val="bg1"/>
              </a:solidFill>
            </a:endParaRPr>
          </a:p>
          <a:p>
            <a:pPr>
              <a:buClr>
                <a:srgbClr val="FFFFFF"/>
              </a:buClr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1AFBBE-B28F-2D29-A91D-814B79120E0F}"/>
              </a:ext>
            </a:extLst>
          </p:cNvPr>
          <p:cNvSpPr txBox="1"/>
          <p:nvPr/>
        </p:nvSpPr>
        <p:spPr>
          <a:xfrm>
            <a:off x="5923791" y="1111210"/>
            <a:ext cx="3706483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  <a:ea typeface="+mn-lt"/>
                <a:cs typeface="+mn-lt"/>
              </a:rPr>
              <a:t>Legal framework:</a:t>
            </a:r>
            <a:endParaRPr lang="en-US" sz="2800" dirty="0">
              <a:solidFill>
                <a:schemeClr val="accent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solidFill>
                  <a:schemeClr val="bg1"/>
                </a:solidFill>
                <a:ea typeface="+mn-lt"/>
                <a:cs typeface="+mn-lt"/>
              </a:rPr>
              <a:t>Care Act 2014</a:t>
            </a:r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Person-centred care</a:t>
            </a:r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solidFill>
                  <a:schemeClr val="bg1"/>
                </a:solidFill>
                <a:ea typeface="+mn-lt"/>
                <a:cs typeface="+mn-lt"/>
              </a:rPr>
              <a:t>Safeguarding and wellbeing</a:t>
            </a:r>
            <a:endParaRPr lang="en-GB" sz="2800" dirty="0">
              <a:solidFill>
                <a:schemeClr val="bg1"/>
              </a:solidFill>
            </a:endParaRPr>
          </a:p>
          <a:p>
            <a:pPr algn="l"/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CA17B3-2390-8DAA-CF85-EAA62A384188}"/>
              </a:ext>
            </a:extLst>
          </p:cNvPr>
          <p:cNvSpPr txBox="1"/>
          <p:nvPr/>
        </p:nvSpPr>
        <p:spPr>
          <a:xfrm>
            <a:off x="7781027" y="5063066"/>
            <a:ext cx="4410973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chemeClr val="accent2"/>
                </a:solidFill>
              </a:rPr>
              <a:t>(Care Act, 2014)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E86F21-DF6B-672A-970D-497920C8BD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68456" y="11853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744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831"/>
    </mc:Choice>
    <mc:Fallback>
      <p:transition spd="slow" advTm="67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83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9448D9-8F1D-4CFE-93BA-E0272F0DB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CA16F-5186-D7B5-5E03-234635742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7543800" cy="1507067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A5732-FE26-479D-F85A-8CCC9FF2B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685800"/>
            <a:ext cx="7536269" cy="4578550"/>
          </a:xfrm>
        </p:spPr>
        <p:txBody>
          <a:bodyPr>
            <a:normAutofit/>
          </a:bodyPr>
          <a:lstStyle/>
          <a:p>
            <a:r>
              <a:rPr lang="en-GB" sz="2800">
                <a:ea typeface="+mn-lt"/>
                <a:cs typeface="+mn-lt"/>
              </a:rPr>
              <a:t>Type 2 diabetes requires long-term management</a:t>
            </a:r>
            <a:endParaRPr lang="en-GB" sz="2800"/>
          </a:p>
          <a:p>
            <a:pPr>
              <a:buClr>
                <a:srgbClr val="FFFFFF"/>
              </a:buClr>
            </a:pPr>
            <a:r>
              <a:rPr lang="en-GB" sz="2800">
                <a:ea typeface="+mn-lt"/>
                <a:cs typeface="+mn-lt"/>
              </a:rPr>
              <a:t>Older adults are at greater risk of complications</a:t>
            </a:r>
            <a:endParaRPr lang="en-GB" sz="2800"/>
          </a:p>
          <a:p>
            <a:pPr>
              <a:buClr>
                <a:srgbClr val="FFFFFF"/>
              </a:buClr>
            </a:pPr>
            <a:r>
              <a:rPr lang="en-GB" sz="2800">
                <a:ea typeface="+mn-lt"/>
                <a:cs typeface="+mn-lt"/>
              </a:rPr>
              <a:t>Care home staff play a key role in support</a:t>
            </a:r>
            <a:endParaRPr lang="en-GB" sz="2800"/>
          </a:p>
          <a:p>
            <a:pPr>
              <a:buClr>
                <a:srgbClr val="FFFFFF"/>
              </a:buClr>
            </a:pPr>
            <a:r>
              <a:rPr lang="en-GB" sz="2800">
                <a:ea typeface="+mn-lt"/>
                <a:cs typeface="+mn-lt"/>
              </a:rPr>
              <a:t>NICE guidelines and the Care Act support safe care</a:t>
            </a:r>
            <a:endParaRPr lang="en-GB" sz="2800"/>
          </a:p>
          <a:p>
            <a:pPr>
              <a:buClr>
                <a:srgbClr val="FFFFFF"/>
              </a:buClr>
            </a:pPr>
            <a:r>
              <a:rPr lang="en-GB" i="1">
                <a:solidFill>
                  <a:schemeClr val="accent2"/>
                </a:solidFill>
                <a:ea typeface="+mn-lt"/>
                <a:cs typeface="+mn-lt"/>
              </a:rPr>
              <a:t>(NHS, 2024; NICE, 2022)</a:t>
            </a:r>
            <a:endParaRPr lang="en-GB">
              <a:solidFill>
                <a:schemeClr val="accent2"/>
              </a:solidFill>
            </a:endParaRPr>
          </a:p>
          <a:p>
            <a:pPr>
              <a:buClr>
                <a:srgbClr val="FFFFFF"/>
              </a:buClr>
            </a:pPr>
            <a:endParaRPr lang="en-GB" dirty="0"/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7838296A-6738-8984-DA34-70D7E50464F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536" r="29652" b="4"/>
          <a:stretch>
            <a:fillRect/>
          </a:stretch>
        </p:blipFill>
        <p:spPr>
          <a:xfrm>
            <a:off x="8820603" y="10"/>
            <a:ext cx="3371397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4749DEA-AC6C-4834-A330-03A1796B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0CBC5D1-BAF0-454E-9D7C-68370AA95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ABB9F45-32F7-4915-A94F-F1E34B32D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4EA6F09-00FD-4C50-A2DF-D0B1CC4C9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8B975B-2618-4734-A401-FAB74519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EF4B123-0577-4F10-986B-6BD86396A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AAC5F4-A555-59CF-D73B-DF55ACB825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10942" y="685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445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122"/>
    </mc:Choice>
    <mc:Fallback>
      <p:transition spd="slow" advTm="24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A0BBF-433C-B9D6-4E73-A127A6132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015AEB7-AE30-46E4-B860-93EC7824DBEE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3/22/2026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176BE-0F8C-459E-DE7D-D06C2ADB1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chemeClr val="tx2"/>
                </a:solidFill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AF5B49-C536-9035-C556-836DDAE90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6041A-3A0D-891A-6C1C-9067446413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6256276"/>
            <a:ext cx="8534400" cy="586389"/>
          </a:xfrm>
        </p:spPr>
        <p:txBody>
          <a:bodyPr>
            <a:normAutofit fontScale="90000"/>
          </a:bodyPr>
          <a:lstStyle/>
          <a:p>
            <a:r>
              <a:rPr lang="en-GB" sz="4000">
                <a:solidFill>
                  <a:schemeClr val="tx2"/>
                </a:solidFill>
              </a:rPr>
              <a:t>References</a:t>
            </a:r>
            <a:r>
              <a:rPr lang="en-GB" sz="4000" dirty="0">
                <a:solidFill>
                  <a:schemeClr val="tx2"/>
                </a:solidFill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5F8D3D-0C8A-54B8-B648-8C5799AE2705}"/>
              </a:ext>
            </a:extLst>
          </p:cNvPr>
          <p:cNvSpPr txBox="1"/>
          <p:nvPr/>
        </p:nvSpPr>
        <p:spPr>
          <a:xfrm>
            <a:off x="1164567" y="294736"/>
            <a:ext cx="10639244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/>
              <a:t>Care Act 2014.  </a:t>
            </a:r>
            <a:r>
              <a:rPr lang="en-US" sz="2000" dirty="0">
                <a:hlinkClick r:id="rId2"/>
              </a:rPr>
              <a:t>https://www.legislation.gov.uk/ukpga/2014/23/contents</a:t>
            </a:r>
            <a:r>
              <a:rPr lang="en-US" sz="2000" dirty="0"/>
              <a:t> (Accessed: 12 March 2026).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Diabetes UK (2023) </a:t>
            </a:r>
            <a:r>
              <a:rPr lang="en-US" sz="2000" i="1" dirty="0"/>
              <a:t>Type 2 diabetes</a:t>
            </a:r>
            <a:r>
              <a:rPr lang="en-US" sz="2000" dirty="0"/>
              <a:t>.  </a:t>
            </a:r>
            <a:r>
              <a:rPr lang="en-US" sz="2000" dirty="0">
                <a:hlinkClick r:id="rId3"/>
              </a:rPr>
              <a:t>https://www.diabetes.org.uk/about-diabetes/type-2-diabetes</a:t>
            </a:r>
            <a:r>
              <a:rPr lang="en-US" sz="2000" dirty="0"/>
              <a:t> (Accessed: 12 March 2026).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Diabetes UK (2023) </a:t>
            </a:r>
            <a:r>
              <a:rPr lang="en-US" sz="2000" i="1" dirty="0"/>
              <a:t>Complications of diabetes</a:t>
            </a:r>
            <a:r>
              <a:rPr lang="en-US" sz="2000" dirty="0"/>
              <a:t>.  </a:t>
            </a:r>
            <a:r>
              <a:rPr lang="en-US" sz="2000" dirty="0">
                <a:hlinkClick r:id="rId4"/>
              </a:rPr>
              <a:t>https://www.diabetes.org.uk/guide-to-diabetes/complications</a:t>
            </a:r>
            <a:r>
              <a:rPr lang="en-US" sz="2000" dirty="0"/>
              <a:t> (Accessed: 12 March 2026).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Nair, M. and Peate, I. (2011) Fundamentals of anatomy and physiology for student nurses. Oxford: Wiley-Blackwell.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National Health Service (2024) </a:t>
            </a:r>
            <a:r>
              <a:rPr lang="en-US" sz="2000" i="1" dirty="0"/>
              <a:t>Diabetes</a:t>
            </a:r>
            <a:r>
              <a:rPr lang="en-US" sz="2000" dirty="0"/>
              <a:t>.  </a:t>
            </a:r>
            <a:r>
              <a:rPr lang="en-US" sz="2000" dirty="0">
                <a:hlinkClick r:id="rId5"/>
              </a:rPr>
              <a:t>https://www.nhs.uk/conditions/diabetes/</a:t>
            </a:r>
            <a:r>
              <a:rPr lang="en-US" sz="2000" dirty="0"/>
              <a:t> (Accessed: 12 March 2026).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National Health Service (2024) </a:t>
            </a:r>
            <a:r>
              <a:rPr lang="en-US" sz="2000" i="1" dirty="0"/>
              <a:t>Type 2 diabetes</a:t>
            </a:r>
            <a:r>
              <a:rPr lang="en-US" sz="2000" dirty="0"/>
              <a:t>.  </a:t>
            </a:r>
            <a:r>
              <a:rPr lang="en-US" sz="2000" dirty="0">
                <a:hlinkClick r:id="rId6"/>
              </a:rPr>
              <a:t>https://www.nhs.uk/conditions/type-2-diabetes/</a:t>
            </a:r>
            <a:r>
              <a:rPr lang="en-US" sz="2000" dirty="0"/>
              <a:t> (Accessed: 12 March 2026).</a:t>
            </a:r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 algn="ctr">
              <a:buFont typeface="Arial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520760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FFCEC4-378F-6C22-4271-90AC9DC76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466F39-50D8-BB07-67BF-D54A97018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015AEB7-AE30-46E4-B860-93EC7824DBEE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3/22/2026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F37D7-192F-4727-0805-7B62CC56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chemeClr val="tx2"/>
                </a:solidFill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C262E-7DA0-FF1A-5096-95D255287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60F3FB-A05A-E360-A97C-2319F52EA4D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6256276"/>
            <a:ext cx="8534400" cy="586389"/>
          </a:xfrm>
        </p:spPr>
        <p:txBody>
          <a:bodyPr>
            <a:normAutofit fontScale="90000"/>
          </a:bodyPr>
          <a:lstStyle/>
          <a:p>
            <a:r>
              <a:rPr lang="en-GB" sz="4000">
                <a:solidFill>
                  <a:schemeClr val="tx2"/>
                </a:solidFill>
              </a:rPr>
              <a:t>References</a:t>
            </a:r>
            <a:r>
              <a:rPr lang="en-GB" sz="4000" dirty="0">
                <a:solidFill>
                  <a:schemeClr val="tx2"/>
                </a:solidFill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B9E51D-6D52-EF90-8914-C20386E6122F}"/>
              </a:ext>
            </a:extLst>
          </p:cNvPr>
          <p:cNvSpPr txBox="1"/>
          <p:nvPr/>
        </p:nvSpPr>
        <p:spPr>
          <a:xfrm>
            <a:off x="1164567" y="294736"/>
            <a:ext cx="10639244" cy="78483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/>
              <a:t>National Health Service (2024) </a:t>
            </a:r>
            <a:r>
              <a:rPr lang="en-US" sz="2400" i="1" dirty="0"/>
              <a:t>Causes of Type 2 diabetes</a:t>
            </a:r>
            <a:r>
              <a:rPr lang="en-US" sz="2400"/>
              <a:t>.  https://www.nhs.uk/conditions/type-2-diabetes/causes/ (Accessed: 12 March 2026).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National Institute for Health and Care Excellence (2022) </a:t>
            </a:r>
            <a:r>
              <a:rPr lang="en-US" sz="2400" i="1" dirty="0"/>
              <a:t>Type 2 diabetes in adults: management</a:t>
            </a:r>
            <a:r>
              <a:rPr lang="en-US" sz="2400"/>
              <a:t>. : </a:t>
            </a:r>
            <a:r>
              <a:rPr lang="en-US" sz="2400" dirty="0">
                <a:hlinkClick r:id="rId2"/>
              </a:rPr>
              <a:t>https://www.nice.org.uk/guidance/ng28</a:t>
            </a:r>
            <a:r>
              <a:rPr lang="en-US" sz="2400" dirty="0"/>
              <a:t> (Accessed: 12 March 2026).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NHS England (2024) </a:t>
            </a:r>
            <a:r>
              <a:rPr lang="en-US" sz="2400" i="1"/>
              <a:t>Diabetes</a:t>
            </a:r>
            <a:r>
              <a:rPr lang="en-US" sz="2400"/>
              <a:t>. : </a:t>
            </a:r>
            <a:r>
              <a:rPr lang="en-US" sz="2400" dirty="0">
                <a:hlinkClick r:id="rId3"/>
              </a:rPr>
              <a:t>https://www.england.nhs.uk/diabetes/</a:t>
            </a:r>
            <a:r>
              <a:rPr lang="en-US" sz="2400" dirty="0"/>
              <a:t> </a:t>
            </a:r>
            <a:r>
              <a:rPr lang="en-US" sz="2400"/>
              <a:t>(Accessed: 12 March 2026).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 algn="ctr">
              <a:buFont typeface="Arial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475729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171</TotalTime>
  <Words>666</Words>
  <Application>Microsoft Office PowerPoint</Application>
  <PresentationFormat>Widescreen</PresentationFormat>
  <Paragraphs>134</Paragraphs>
  <Slides>13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Slice</vt:lpstr>
      <vt:lpstr>Component 2</vt:lpstr>
      <vt:lpstr>Introduction </vt:lpstr>
      <vt:lpstr>Patient Profile </vt:lpstr>
      <vt:lpstr>What is Diabetes?</vt:lpstr>
      <vt:lpstr>Anatomy and Physiology  </vt:lpstr>
      <vt:lpstr>Older Adults and Diabetes</vt:lpstr>
      <vt:lpstr>How Diabetes Affects the Body</vt:lpstr>
      <vt:lpstr>Risk Factors</vt:lpstr>
      <vt:lpstr>Care Plan                  (NICE, 2022) </vt:lpstr>
      <vt:lpstr>Monitoring and Legal Framework</vt:lpstr>
      <vt:lpstr>Conclusion</vt:lpstr>
      <vt:lpstr>References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Ayesha Shaikh (2422573)</cp:lastModifiedBy>
  <cp:revision>291</cp:revision>
  <dcterms:created xsi:type="dcterms:W3CDTF">2026-03-06T15:48:59Z</dcterms:created>
  <dcterms:modified xsi:type="dcterms:W3CDTF">2026-03-22T23:01:02Z</dcterms:modified>
</cp:coreProperties>
</file>