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8"/>
  </p:notesMasterIdLst>
  <p:sldIdLst>
    <p:sldId id="257" r:id="rId2"/>
    <p:sldId id="290" r:id="rId3"/>
    <p:sldId id="289" r:id="rId4"/>
    <p:sldId id="265" r:id="rId5"/>
    <p:sldId id="263" r:id="rId6"/>
    <p:sldId id="291" r:id="rId7"/>
    <p:sldId id="269" r:id="rId8"/>
    <p:sldId id="267" r:id="rId9"/>
    <p:sldId id="268" r:id="rId10"/>
    <p:sldId id="270" r:id="rId11"/>
    <p:sldId id="271" r:id="rId12"/>
    <p:sldId id="272" r:id="rId13"/>
    <p:sldId id="273" r:id="rId14"/>
    <p:sldId id="274" r:id="rId15"/>
    <p:sldId id="275" r:id="rId16"/>
    <p:sldId id="276" r:id="rId17"/>
    <p:sldId id="277" r:id="rId18"/>
    <p:sldId id="279" r:id="rId19"/>
    <p:sldId id="287" r:id="rId20"/>
    <p:sldId id="286" r:id="rId21"/>
    <p:sldId id="280" r:id="rId22"/>
    <p:sldId id="281" r:id="rId23"/>
    <p:sldId id="278" r:id="rId24"/>
    <p:sldId id="283" r:id="rId25"/>
    <p:sldId id="288" r:id="rId26"/>
    <p:sldId id="284"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15A9DD-07EF-C218-A8BD-1EEF5D3CC174}" v="48" dt="2025-02-17T11:11:22.5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0873" autoAdjust="0"/>
  </p:normalViewPr>
  <p:slideViewPr>
    <p:cSldViewPr snapToGrid="0">
      <p:cViewPr varScale="1">
        <p:scale>
          <a:sx n="71" d="100"/>
          <a:sy n="71" d="100"/>
        </p:scale>
        <p:origin x="711"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5D38F38E-0953-416C-8A91-F5CFFF1BBFE3}"/>
    <pc:docChg chg="undo custSel addSld delSld modSld sldOrd">
      <pc:chgData name="Ross Phillips" userId="c604230b-847d-4cb1-9e23-f810d4c0fde1" providerId="ADAL" clId="{5D38F38E-0953-416C-8A91-F5CFFF1BBFE3}" dt="2024-08-19T10:10:02.606" v="460" actId="6549"/>
      <pc:docMkLst>
        <pc:docMk/>
      </pc:docMkLst>
      <pc:sldChg chg="addSp delSp modSp mod chgLayout">
        <pc:chgData name="Ross Phillips" userId="c604230b-847d-4cb1-9e23-f810d4c0fde1" providerId="ADAL" clId="{5D38F38E-0953-416C-8A91-F5CFFF1BBFE3}" dt="2024-08-07T11:32:09.997" v="91" actId="20577"/>
        <pc:sldMkLst>
          <pc:docMk/>
          <pc:sldMk cId="2930578489" sldId="257"/>
        </pc:sldMkLst>
        <pc:spChg chg="mod ord">
          <ac:chgData name="Ross Phillips" userId="c604230b-847d-4cb1-9e23-f810d4c0fde1" providerId="ADAL" clId="{5D38F38E-0953-416C-8A91-F5CFFF1BBFE3}" dt="2024-08-07T08:28:54.764" v="68" actId="6264"/>
          <ac:spMkLst>
            <pc:docMk/>
            <pc:sldMk cId="2930578489" sldId="257"/>
            <ac:spMk id="2" creationId="{00000000-0000-0000-0000-000000000000}"/>
          </ac:spMkLst>
        </pc:spChg>
        <pc:spChg chg="mod ord">
          <ac:chgData name="Ross Phillips" userId="c604230b-847d-4cb1-9e23-f810d4c0fde1" providerId="ADAL" clId="{5D38F38E-0953-416C-8A91-F5CFFF1BBFE3}" dt="2024-08-07T11:32:09.997" v="91" actId="20577"/>
          <ac:spMkLst>
            <pc:docMk/>
            <pc:sldMk cId="2930578489" sldId="257"/>
            <ac:spMk id="3" creationId="{00000000-0000-0000-0000-000000000000}"/>
          </ac:spMkLst>
        </pc:spChg>
        <pc:spChg chg="add del mod">
          <ac:chgData name="Ross Phillips" userId="c604230b-847d-4cb1-9e23-f810d4c0fde1" providerId="ADAL" clId="{5D38F38E-0953-416C-8A91-F5CFFF1BBFE3}" dt="2024-08-07T08:28:54.764" v="68" actId="6264"/>
          <ac:spMkLst>
            <pc:docMk/>
            <pc:sldMk cId="2930578489" sldId="257"/>
            <ac:spMk id="4" creationId="{D5C6A142-1D27-44C7-7646-4988CBF9DCB0}"/>
          </ac:spMkLst>
        </pc:spChg>
        <pc:spChg chg="add del mod">
          <ac:chgData name="Ross Phillips" userId="c604230b-847d-4cb1-9e23-f810d4c0fde1" providerId="ADAL" clId="{5D38F38E-0953-416C-8A91-F5CFFF1BBFE3}" dt="2024-08-07T08:28:54.764" v="68" actId="6264"/>
          <ac:spMkLst>
            <pc:docMk/>
            <pc:sldMk cId="2930578489" sldId="257"/>
            <ac:spMk id="5" creationId="{26B12460-FA17-0899-24FF-0226D40C8716}"/>
          </ac:spMkLst>
        </pc:spChg>
      </pc:sldChg>
      <pc:sldChg chg="del">
        <pc:chgData name="Ross Phillips" userId="c604230b-847d-4cb1-9e23-f810d4c0fde1" providerId="ADAL" clId="{5D38F38E-0953-416C-8A91-F5CFFF1BBFE3}" dt="2024-08-07T07:53:56.743" v="0" actId="47"/>
        <pc:sldMkLst>
          <pc:docMk/>
          <pc:sldMk cId="1782368434" sldId="258"/>
        </pc:sldMkLst>
      </pc:sldChg>
      <pc:sldChg chg="del">
        <pc:chgData name="Ross Phillips" userId="c604230b-847d-4cb1-9e23-f810d4c0fde1" providerId="ADAL" clId="{5D38F38E-0953-416C-8A91-F5CFFF1BBFE3}" dt="2024-08-07T07:53:57.505" v="1" actId="47"/>
        <pc:sldMkLst>
          <pc:docMk/>
          <pc:sldMk cId="2047858798" sldId="259"/>
        </pc:sldMkLst>
      </pc:sldChg>
      <pc:sldChg chg="del">
        <pc:chgData name="Ross Phillips" userId="c604230b-847d-4cb1-9e23-f810d4c0fde1" providerId="ADAL" clId="{5D38F38E-0953-416C-8A91-F5CFFF1BBFE3}" dt="2024-08-07T07:53:58.723" v="2" actId="47"/>
        <pc:sldMkLst>
          <pc:docMk/>
          <pc:sldMk cId="200182456" sldId="260"/>
        </pc:sldMkLst>
      </pc:sldChg>
      <pc:sldChg chg="addSp delSp modSp mod modClrScheme modAnim chgLayout">
        <pc:chgData name="Ross Phillips" userId="c604230b-847d-4cb1-9e23-f810d4c0fde1" providerId="ADAL" clId="{5D38F38E-0953-416C-8A91-F5CFFF1BBFE3}" dt="2024-08-07T12:17:58.431" v="449" actId="20577"/>
        <pc:sldMkLst>
          <pc:docMk/>
          <pc:sldMk cId="1990584037" sldId="263"/>
        </pc:sldMkLst>
        <pc:spChg chg="mod ord">
          <ac:chgData name="Ross Phillips" userId="c604230b-847d-4cb1-9e23-f810d4c0fde1" providerId="ADAL" clId="{5D38F38E-0953-416C-8A91-F5CFFF1BBFE3}" dt="2024-08-07T11:34:14.816" v="122" actId="6264"/>
          <ac:spMkLst>
            <pc:docMk/>
            <pc:sldMk cId="1990584037" sldId="263"/>
            <ac:spMk id="2" creationId="{00000000-0000-0000-0000-000000000000}"/>
          </ac:spMkLst>
        </pc:spChg>
        <pc:spChg chg="mod ord">
          <ac:chgData name="Ross Phillips" userId="c604230b-847d-4cb1-9e23-f810d4c0fde1" providerId="ADAL" clId="{5D38F38E-0953-416C-8A91-F5CFFF1BBFE3}" dt="2024-08-07T11:34:14.816" v="122" actId="6264"/>
          <ac:spMkLst>
            <pc:docMk/>
            <pc:sldMk cId="1990584037" sldId="263"/>
            <ac:spMk id="3" creationId="{00000000-0000-0000-0000-000000000000}"/>
          </ac:spMkLst>
        </pc:spChg>
        <pc:spChg chg="mod ord">
          <ac:chgData name="Ross Phillips" userId="c604230b-847d-4cb1-9e23-f810d4c0fde1" providerId="ADAL" clId="{5D38F38E-0953-416C-8A91-F5CFFF1BBFE3}" dt="2024-08-07T12:17:58.431" v="449" actId="20577"/>
          <ac:spMkLst>
            <pc:docMk/>
            <pc:sldMk cId="1990584037" sldId="263"/>
            <ac:spMk id="4" creationId="{00000000-0000-0000-0000-000000000000}"/>
          </ac:spMkLst>
        </pc:spChg>
        <pc:spChg chg="add del mod">
          <ac:chgData name="Ross Phillips" userId="c604230b-847d-4cb1-9e23-f810d4c0fde1" providerId="ADAL" clId="{5D38F38E-0953-416C-8A91-F5CFFF1BBFE3}" dt="2024-08-07T08:28:54.764" v="68" actId="6264"/>
          <ac:spMkLst>
            <pc:docMk/>
            <pc:sldMk cId="1990584037" sldId="263"/>
            <ac:spMk id="5" creationId="{9A70BCDA-06BC-B150-5248-E11DBC6C8CCE}"/>
          </ac:spMkLst>
        </pc:spChg>
        <pc:spChg chg="add del mod">
          <ac:chgData name="Ross Phillips" userId="c604230b-847d-4cb1-9e23-f810d4c0fde1" providerId="ADAL" clId="{5D38F38E-0953-416C-8A91-F5CFFF1BBFE3}" dt="2024-08-07T08:28:54.764" v="68" actId="6264"/>
          <ac:spMkLst>
            <pc:docMk/>
            <pc:sldMk cId="1990584037" sldId="263"/>
            <ac:spMk id="7" creationId="{D8936B6A-0BE6-F547-98A5-2485AC1E6DF2}"/>
          </ac:spMkLst>
        </pc:spChg>
        <pc:spChg chg="add del mod">
          <ac:chgData name="Ross Phillips" userId="c604230b-847d-4cb1-9e23-f810d4c0fde1" providerId="ADAL" clId="{5D38F38E-0953-416C-8A91-F5CFFF1BBFE3}" dt="2024-08-07T08:28:54.764" v="68" actId="6264"/>
          <ac:spMkLst>
            <pc:docMk/>
            <pc:sldMk cId="1990584037" sldId="263"/>
            <ac:spMk id="8" creationId="{AE31A543-0BB2-A619-3691-221298C36D02}"/>
          </ac:spMkLst>
        </pc:spChg>
        <pc:spChg chg="add del mod">
          <ac:chgData name="Ross Phillips" userId="c604230b-847d-4cb1-9e23-f810d4c0fde1" providerId="ADAL" clId="{5D38F38E-0953-416C-8A91-F5CFFF1BBFE3}" dt="2024-08-07T11:34:14.816" v="122" actId="6264"/>
          <ac:spMkLst>
            <pc:docMk/>
            <pc:sldMk cId="1990584037" sldId="263"/>
            <ac:spMk id="9" creationId="{786A0E10-C78C-CE35-446B-3C0023FE6785}"/>
          </ac:spMkLst>
        </pc:spChg>
        <pc:spChg chg="add del mod">
          <ac:chgData name="Ross Phillips" userId="c604230b-847d-4cb1-9e23-f810d4c0fde1" providerId="ADAL" clId="{5D38F38E-0953-416C-8A91-F5CFFF1BBFE3}" dt="2024-08-07T11:34:14.816" v="122" actId="6264"/>
          <ac:spMkLst>
            <pc:docMk/>
            <pc:sldMk cId="1990584037" sldId="263"/>
            <ac:spMk id="10" creationId="{F8F7058E-0092-E49C-4830-20CDAAC819F3}"/>
          </ac:spMkLst>
        </pc:spChg>
        <pc:picChg chg="add mod">
          <ac:chgData name="Ross Phillips" userId="c604230b-847d-4cb1-9e23-f810d4c0fde1" providerId="ADAL" clId="{5D38F38E-0953-416C-8A91-F5CFFF1BBFE3}" dt="2024-08-07T12:13:59.857" v="273" actId="1076"/>
          <ac:picMkLst>
            <pc:docMk/>
            <pc:sldMk cId="1990584037" sldId="263"/>
            <ac:picMk id="11" creationId="{CE0E2462-44F0-B017-9D8C-4450D504727B}"/>
          </ac:picMkLst>
        </pc:picChg>
      </pc:sldChg>
      <pc:sldChg chg="addSp delSp modSp mod setBg modClrScheme delDesignElem chgLayout">
        <pc:chgData name="Ross Phillips" userId="c604230b-847d-4cb1-9e23-f810d4c0fde1" providerId="ADAL" clId="{5D38F38E-0953-416C-8A91-F5CFFF1BBFE3}" dt="2024-08-07T08:29:12.845" v="85" actId="26606"/>
        <pc:sldMkLst>
          <pc:docMk/>
          <pc:sldMk cId="3936595901" sldId="265"/>
        </pc:sldMkLst>
        <pc:spChg chg="mod ord">
          <ac:chgData name="Ross Phillips" userId="c604230b-847d-4cb1-9e23-f810d4c0fde1" providerId="ADAL" clId="{5D38F38E-0953-416C-8A91-F5CFFF1BBFE3}" dt="2024-08-07T08:29:12.845" v="85" actId="26606"/>
          <ac:spMkLst>
            <pc:docMk/>
            <pc:sldMk cId="3936595901" sldId="265"/>
            <ac:spMk id="2" creationId="{00000000-0000-0000-0000-000000000000}"/>
          </ac:spMkLst>
        </pc:spChg>
        <pc:spChg chg="add del mod">
          <ac:chgData name="Ross Phillips" userId="c604230b-847d-4cb1-9e23-f810d4c0fde1" providerId="ADAL" clId="{5D38F38E-0953-416C-8A91-F5CFFF1BBFE3}" dt="2024-08-07T08:28:54.764" v="68" actId="6264"/>
          <ac:spMkLst>
            <pc:docMk/>
            <pc:sldMk cId="3936595901" sldId="265"/>
            <ac:spMk id="3" creationId="{8082B17D-3BC4-FA12-5C16-771DF852506C}"/>
          </ac:spMkLst>
        </pc:spChg>
        <pc:spChg chg="mod ord">
          <ac:chgData name="Ross Phillips" userId="c604230b-847d-4cb1-9e23-f810d4c0fde1" providerId="ADAL" clId="{5D38F38E-0953-416C-8A91-F5CFFF1BBFE3}" dt="2024-08-07T08:29:12.845" v="85" actId="26606"/>
          <ac:spMkLst>
            <pc:docMk/>
            <pc:sldMk cId="3936595901" sldId="265"/>
            <ac:spMk id="4" creationId="{00000000-0000-0000-0000-000000000000}"/>
          </ac:spMkLst>
        </pc:spChg>
        <pc:spChg chg="mod">
          <ac:chgData name="Ross Phillips" userId="c604230b-847d-4cb1-9e23-f810d4c0fde1" providerId="ADAL" clId="{5D38F38E-0953-416C-8A91-F5CFFF1BBFE3}" dt="2024-08-07T08:27:59.956" v="60" actId="6549"/>
          <ac:spMkLst>
            <pc:docMk/>
            <pc:sldMk cId="3936595901" sldId="265"/>
            <ac:spMk id="6" creationId="{00000000-0000-0000-0000-000000000000}"/>
          </ac:spMkLst>
        </pc:spChg>
        <pc:spChg chg="add del mod">
          <ac:chgData name="Ross Phillips" userId="c604230b-847d-4cb1-9e23-f810d4c0fde1" providerId="ADAL" clId="{5D38F38E-0953-416C-8A91-F5CFFF1BBFE3}" dt="2024-08-07T08:28:54.764" v="68" actId="6264"/>
          <ac:spMkLst>
            <pc:docMk/>
            <pc:sldMk cId="3936595901" sldId="265"/>
            <ac:spMk id="8" creationId="{CAB71C0F-5CCC-56F4-2361-3F17CE3C9B59}"/>
          </ac:spMkLst>
        </pc:spChg>
        <pc:spChg chg="add">
          <ac:chgData name="Ross Phillips" userId="c604230b-847d-4cb1-9e23-f810d4c0fde1" providerId="ADAL" clId="{5D38F38E-0953-416C-8A91-F5CFFF1BBFE3}" dt="2024-08-07T08:29:12.845" v="85" actId="26606"/>
          <ac:spMkLst>
            <pc:docMk/>
            <pc:sldMk cId="3936595901" sldId="265"/>
            <ac:spMk id="9" creationId="{4568A54B-9065-40B2-8753-8E0288E828A3}"/>
          </ac:spMkLst>
        </pc:spChg>
        <pc:spChg chg="add del">
          <ac:chgData name="Ross Phillips" userId="c604230b-847d-4cb1-9e23-f810d4c0fde1" providerId="ADAL" clId="{5D38F38E-0953-416C-8A91-F5CFFF1BBFE3}" dt="2024-08-07T08:28:41.709" v="66" actId="26606"/>
          <ac:spMkLst>
            <pc:docMk/>
            <pc:sldMk cId="3936595901" sldId="265"/>
            <ac:spMk id="11" creationId="{4568A54B-9065-40B2-8753-8E0288E828A3}"/>
          </ac:spMkLst>
        </pc:spChg>
        <pc:spChg chg="add">
          <ac:chgData name="Ross Phillips" userId="c604230b-847d-4cb1-9e23-f810d4c0fde1" providerId="ADAL" clId="{5D38F38E-0953-416C-8A91-F5CFFF1BBFE3}" dt="2024-08-07T08:29:12.845" v="85" actId="26606"/>
          <ac:spMkLst>
            <pc:docMk/>
            <pc:sldMk cId="3936595901" sldId="265"/>
            <ac:spMk id="12" creationId="{A2BED43D-FF5E-4233-9D4F-A509B56034A5}"/>
          </ac:spMkLst>
        </pc:spChg>
        <pc:spChg chg="add del">
          <ac:chgData name="Ross Phillips" userId="c604230b-847d-4cb1-9e23-f810d4c0fde1" providerId="ADAL" clId="{5D38F38E-0953-416C-8A91-F5CFFF1BBFE3}" dt="2024-08-07T08:28:41.709" v="66" actId="26606"/>
          <ac:spMkLst>
            <pc:docMk/>
            <pc:sldMk cId="3936595901" sldId="265"/>
            <ac:spMk id="15" creationId="{A2BED43D-FF5E-4233-9D4F-A509B56034A5}"/>
          </ac:spMkLst>
        </pc:spChg>
        <pc:spChg chg="add del">
          <ac:chgData name="Ross Phillips" userId="c604230b-847d-4cb1-9e23-f810d4c0fde1" providerId="ADAL" clId="{5D38F38E-0953-416C-8A91-F5CFFF1BBFE3}" dt="2024-08-07T08:28:54.764" v="68" actId="6264"/>
          <ac:spMkLst>
            <pc:docMk/>
            <pc:sldMk cId="3936595901" sldId="265"/>
            <ac:spMk id="21" creationId="{4568A54B-9065-40B2-8753-8E0288E828A3}"/>
          </ac:spMkLst>
        </pc:spChg>
        <pc:spChg chg="add del">
          <ac:chgData name="Ross Phillips" userId="c604230b-847d-4cb1-9e23-f810d4c0fde1" providerId="ADAL" clId="{5D38F38E-0953-416C-8A91-F5CFFF1BBFE3}" dt="2024-08-07T08:28:54.764" v="68" actId="6264"/>
          <ac:spMkLst>
            <pc:docMk/>
            <pc:sldMk cId="3936595901" sldId="265"/>
            <ac:spMk id="23" creationId="{A2BED43D-FF5E-4233-9D4F-A509B56034A5}"/>
          </ac:spMkLst>
        </pc:spChg>
        <pc:graphicFrameChg chg="mod ord modGraphic">
          <ac:chgData name="Ross Phillips" userId="c604230b-847d-4cb1-9e23-f810d4c0fde1" providerId="ADAL" clId="{5D38F38E-0953-416C-8A91-F5CFFF1BBFE3}" dt="2024-08-07T08:29:12.845" v="85" actId="26606"/>
          <ac:graphicFrameMkLst>
            <pc:docMk/>
            <pc:sldMk cId="3936595901" sldId="265"/>
            <ac:graphicFrameMk id="5" creationId="{00000000-0000-0000-0000-000000000000}"/>
          </ac:graphicFrameMkLst>
        </pc:graphicFrameChg>
        <pc:graphicFrameChg chg="del modGraphic">
          <ac:chgData name="Ross Phillips" userId="c604230b-847d-4cb1-9e23-f810d4c0fde1" providerId="ADAL" clId="{5D38F38E-0953-416C-8A91-F5CFFF1BBFE3}" dt="2024-08-07T08:28:16.624" v="63" actId="21"/>
          <ac:graphicFrameMkLst>
            <pc:docMk/>
            <pc:sldMk cId="3936595901" sldId="265"/>
            <ac:graphicFrameMk id="7" creationId="{00000000-0000-0000-0000-000000000000}"/>
          </ac:graphicFrameMkLst>
        </pc:graphicFrameChg>
        <pc:picChg chg="add">
          <ac:chgData name="Ross Phillips" userId="c604230b-847d-4cb1-9e23-f810d4c0fde1" providerId="ADAL" clId="{5D38F38E-0953-416C-8A91-F5CFFF1BBFE3}" dt="2024-08-07T08:29:12.845" v="85" actId="26606"/>
          <ac:picMkLst>
            <pc:docMk/>
            <pc:sldMk cId="3936595901" sldId="265"/>
            <ac:picMk id="14" creationId="{051D0F8B-A6FE-4009-88A1-49ABE7CEF2AC}"/>
          </ac:picMkLst>
        </pc:picChg>
        <pc:picChg chg="add del">
          <ac:chgData name="Ross Phillips" userId="c604230b-847d-4cb1-9e23-f810d4c0fde1" providerId="ADAL" clId="{5D38F38E-0953-416C-8A91-F5CFFF1BBFE3}" dt="2024-08-07T08:28:41.709" v="66" actId="26606"/>
          <ac:picMkLst>
            <pc:docMk/>
            <pc:sldMk cId="3936595901" sldId="265"/>
            <ac:picMk id="17" creationId="{051D0F8B-A6FE-4009-88A1-49ABE7CEF2AC}"/>
          </ac:picMkLst>
        </pc:picChg>
        <pc:picChg chg="add del">
          <ac:chgData name="Ross Phillips" userId="c604230b-847d-4cb1-9e23-f810d4c0fde1" providerId="ADAL" clId="{5D38F38E-0953-416C-8A91-F5CFFF1BBFE3}" dt="2024-08-07T08:28:54.764" v="68" actId="6264"/>
          <ac:picMkLst>
            <pc:docMk/>
            <pc:sldMk cId="3936595901" sldId="265"/>
            <ac:picMk id="24" creationId="{051D0F8B-A6FE-4009-88A1-49ABE7CEF2AC}"/>
          </ac:picMkLst>
        </pc:picChg>
        <pc:cxnChg chg="add">
          <ac:chgData name="Ross Phillips" userId="c604230b-847d-4cb1-9e23-f810d4c0fde1" providerId="ADAL" clId="{5D38F38E-0953-416C-8A91-F5CFFF1BBFE3}" dt="2024-08-07T08:29:12.845" v="85" actId="26606"/>
          <ac:cxnSpMkLst>
            <pc:docMk/>
            <pc:sldMk cId="3936595901" sldId="265"/>
            <ac:cxnSpMk id="10" creationId="{515F3B72-790F-4B1A-90DE-5EC31C829B9E}"/>
          </ac:cxnSpMkLst>
        </pc:cxnChg>
        <pc:cxnChg chg="add del">
          <ac:chgData name="Ross Phillips" userId="c604230b-847d-4cb1-9e23-f810d4c0fde1" providerId="ADAL" clId="{5D38F38E-0953-416C-8A91-F5CFFF1BBFE3}" dt="2024-08-07T08:28:41.709" v="66" actId="26606"/>
          <ac:cxnSpMkLst>
            <pc:docMk/>
            <pc:sldMk cId="3936595901" sldId="265"/>
            <ac:cxnSpMk id="13" creationId="{515F3B72-790F-4B1A-90DE-5EC31C829B9E}"/>
          </ac:cxnSpMkLst>
        </pc:cxnChg>
        <pc:cxnChg chg="add">
          <ac:chgData name="Ross Phillips" userId="c604230b-847d-4cb1-9e23-f810d4c0fde1" providerId="ADAL" clId="{5D38F38E-0953-416C-8A91-F5CFFF1BBFE3}" dt="2024-08-07T08:29:12.845" v="85" actId="26606"/>
          <ac:cxnSpMkLst>
            <pc:docMk/>
            <pc:sldMk cId="3936595901" sldId="265"/>
            <ac:cxnSpMk id="16" creationId="{4C5057B3-E936-43A2-9EEE-514EF0434FE2}"/>
          </ac:cxnSpMkLst>
        </pc:cxnChg>
        <pc:cxnChg chg="add del">
          <ac:chgData name="Ross Phillips" userId="c604230b-847d-4cb1-9e23-f810d4c0fde1" providerId="ADAL" clId="{5D38F38E-0953-416C-8A91-F5CFFF1BBFE3}" dt="2024-08-07T08:28:41.709" v="66" actId="26606"/>
          <ac:cxnSpMkLst>
            <pc:docMk/>
            <pc:sldMk cId="3936595901" sldId="265"/>
            <ac:cxnSpMk id="19" creationId="{4C5057B3-E936-43A2-9EEE-514EF0434FE2}"/>
          </ac:cxnSpMkLst>
        </pc:cxnChg>
        <pc:cxnChg chg="add del">
          <ac:chgData name="Ross Phillips" userId="c604230b-847d-4cb1-9e23-f810d4c0fde1" providerId="ADAL" clId="{5D38F38E-0953-416C-8A91-F5CFFF1BBFE3}" dt="2024-08-07T08:28:54.764" v="68" actId="6264"/>
          <ac:cxnSpMkLst>
            <pc:docMk/>
            <pc:sldMk cId="3936595901" sldId="265"/>
            <ac:cxnSpMk id="22" creationId="{515F3B72-790F-4B1A-90DE-5EC31C829B9E}"/>
          </ac:cxnSpMkLst>
        </pc:cxnChg>
        <pc:cxnChg chg="add del">
          <ac:chgData name="Ross Phillips" userId="c604230b-847d-4cb1-9e23-f810d4c0fde1" providerId="ADAL" clId="{5D38F38E-0953-416C-8A91-F5CFFF1BBFE3}" dt="2024-08-07T08:28:54.764" v="68" actId="6264"/>
          <ac:cxnSpMkLst>
            <pc:docMk/>
            <pc:sldMk cId="3936595901" sldId="265"/>
            <ac:cxnSpMk id="25" creationId="{4C5057B3-E936-43A2-9EEE-514EF0434FE2}"/>
          </ac:cxnSpMkLst>
        </pc:cxnChg>
      </pc:sldChg>
      <pc:sldChg chg="del">
        <pc:chgData name="Ross Phillips" userId="c604230b-847d-4cb1-9e23-f810d4c0fde1" providerId="ADAL" clId="{5D38F38E-0953-416C-8A91-F5CFFF1BBFE3}" dt="2024-08-07T07:53:58.793" v="3" actId="47"/>
        <pc:sldMkLst>
          <pc:docMk/>
          <pc:sldMk cId="2113236486" sldId="266"/>
        </pc:sldMkLst>
      </pc:sldChg>
      <pc:sldChg chg="addSp delSp modSp mod modClrScheme chgLayout">
        <pc:chgData name="Ross Phillips" userId="c604230b-847d-4cb1-9e23-f810d4c0fde1" providerId="ADAL" clId="{5D38F38E-0953-416C-8A91-F5CFFF1BBFE3}" dt="2024-08-19T10:10:02.606" v="460" actId="6549"/>
        <pc:sldMkLst>
          <pc:docMk/>
          <pc:sldMk cId="1262688917" sldId="267"/>
        </pc:sldMkLst>
        <pc:spChg chg="mod ord">
          <ac:chgData name="Ross Phillips" userId="c604230b-847d-4cb1-9e23-f810d4c0fde1" providerId="ADAL" clId="{5D38F38E-0953-416C-8A91-F5CFFF1BBFE3}" dt="2024-08-19T10:10:02.606" v="460" actId="6549"/>
          <ac:spMkLst>
            <pc:docMk/>
            <pc:sldMk cId="1262688917" sldId="267"/>
            <ac:spMk id="2" creationId="{00000000-0000-0000-0000-000000000000}"/>
          </ac:spMkLst>
        </pc:spChg>
        <pc:spChg chg="mod ord">
          <ac:chgData name="Ross Phillips" userId="c604230b-847d-4cb1-9e23-f810d4c0fde1" providerId="ADAL" clId="{5D38F38E-0953-416C-8A91-F5CFFF1BBFE3}" dt="2024-08-07T11:35:34.068" v="140"/>
          <ac:spMkLst>
            <pc:docMk/>
            <pc:sldMk cId="1262688917" sldId="267"/>
            <ac:spMk id="3" creationId="{00000000-0000-0000-0000-000000000000}"/>
          </ac:spMkLst>
        </pc:spChg>
        <pc:spChg chg="del mod ord">
          <ac:chgData name="Ross Phillips" userId="c604230b-847d-4cb1-9e23-f810d4c0fde1" providerId="ADAL" clId="{5D38F38E-0953-416C-8A91-F5CFFF1BBFE3}" dt="2024-08-07T11:35:30.344" v="138" actId="478"/>
          <ac:spMkLst>
            <pc:docMk/>
            <pc:sldMk cId="1262688917" sldId="267"/>
            <ac:spMk id="4" creationId="{00000000-0000-0000-0000-000000000000}"/>
          </ac:spMkLst>
        </pc:spChg>
        <pc:spChg chg="mod">
          <ac:chgData name="Ross Phillips" userId="c604230b-847d-4cb1-9e23-f810d4c0fde1" providerId="ADAL" clId="{5D38F38E-0953-416C-8A91-F5CFFF1BBFE3}" dt="2024-08-07T11:35:46.500" v="141" actId="164"/>
          <ac:spMkLst>
            <pc:docMk/>
            <pc:sldMk cId="1262688917" sldId="267"/>
            <ac:spMk id="5" creationId="{00000000-0000-0000-0000-000000000000}"/>
          </ac:spMkLst>
        </pc:spChg>
        <pc:spChg chg="mod">
          <ac:chgData name="Ross Phillips" userId="c604230b-847d-4cb1-9e23-f810d4c0fde1" providerId="ADAL" clId="{5D38F38E-0953-416C-8A91-F5CFFF1BBFE3}" dt="2024-08-07T11:35:46.500" v="141" actId="164"/>
          <ac:spMkLst>
            <pc:docMk/>
            <pc:sldMk cId="1262688917" sldId="267"/>
            <ac:spMk id="6" creationId="{00000000-0000-0000-0000-000000000000}"/>
          </ac:spMkLst>
        </pc:spChg>
        <pc:spChg chg="mod">
          <ac:chgData name="Ross Phillips" userId="c604230b-847d-4cb1-9e23-f810d4c0fde1" providerId="ADAL" clId="{5D38F38E-0953-416C-8A91-F5CFFF1BBFE3}" dt="2024-08-07T11:35:46.500" v="141" actId="164"/>
          <ac:spMkLst>
            <pc:docMk/>
            <pc:sldMk cId="1262688917" sldId="267"/>
            <ac:spMk id="7" creationId="{00000000-0000-0000-0000-000000000000}"/>
          </ac:spMkLst>
        </pc:spChg>
        <pc:spChg chg="add del mod">
          <ac:chgData name="Ross Phillips" userId="c604230b-847d-4cb1-9e23-f810d4c0fde1" providerId="ADAL" clId="{5D38F38E-0953-416C-8A91-F5CFFF1BBFE3}" dt="2024-08-07T08:28:54.764" v="68" actId="6264"/>
          <ac:spMkLst>
            <pc:docMk/>
            <pc:sldMk cId="1262688917" sldId="267"/>
            <ac:spMk id="8" creationId="{978F8364-F4F8-7365-32DC-D304DE97384B}"/>
          </ac:spMkLst>
        </pc:spChg>
        <pc:spChg chg="add del mod">
          <ac:chgData name="Ross Phillips" userId="c604230b-847d-4cb1-9e23-f810d4c0fde1" providerId="ADAL" clId="{5D38F38E-0953-416C-8A91-F5CFFF1BBFE3}" dt="2024-08-07T08:28:54.764" v="68" actId="6264"/>
          <ac:spMkLst>
            <pc:docMk/>
            <pc:sldMk cId="1262688917" sldId="267"/>
            <ac:spMk id="9" creationId="{C9F4B193-0C53-03FD-7F86-62CED896E437}"/>
          </ac:spMkLst>
        </pc:spChg>
        <pc:spChg chg="add del mod">
          <ac:chgData name="Ross Phillips" userId="c604230b-847d-4cb1-9e23-f810d4c0fde1" providerId="ADAL" clId="{5D38F38E-0953-416C-8A91-F5CFFF1BBFE3}" dt="2024-08-07T08:28:54.764" v="68" actId="6264"/>
          <ac:spMkLst>
            <pc:docMk/>
            <pc:sldMk cId="1262688917" sldId="267"/>
            <ac:spMk id="10" creationId="{D62B744C-3A8C-77D2-314B-CD3576E24FE7}"/>
          </ac:spMkLst>
        </pc:spChg>
        <pc:spChg chg="add del mod">
          <ac:chgData name="Ross Phillips" userId="c604230b-847d-4cb1-9e23-f810d4c0fde1" providerId="ADAL" clId="{5D38F38E-0953-416C-8A91-F5CFFF1BBFE3}" dt="2024-08-07T11:34:48.992" v="129" actId="6264"/>
          <ac:spMkLst>
            <pc:docMk/>
            <pc:sldMk cId="1262688917" sldId="267"/>
            <ac:spMk id="11" creationId="{B3A6CACE-B054-BD5D-EFA9-0CAA82EAC5FB}"/>
          </ac:spMkLst>
        </pc:spChg>
        <pc:spChg chg="add del mod">
          <ac:chgData name="Ross Phillips" userId="c604230b-847d-4cb1-9e23-f810d4c0fde1" providerId="ADAL" clId="{5D38F38E-0953-416C-8A91-F5CFFF1BBFE3}" dt="2024-08-07T11:34:48.992" v="129" actId="6264"/>
          <ac:spMkLst>
            <pc:docMk/>
            <pc:sldMk cId="1262688917" sldId="267"/>
            <ac:spMk id="12" creationId="{498D3AD3-63BD-8748-1DB7-E5EAA1189790}"/>
          </ac:spMkLst>
        </pc:spChg>
        <pc:spChg chg="add del mod">
          <ac:chgData name="Ross Phillips" userId="c604230b-847d-4cb1-9e23-f810d4c0fde1" providerId="ADAL" clId="{5D38F38E-0953-416C-8A91-F5CFFF1BBFE3}" dt="2024-08-07T11:34:48.992" v="129" actId="6264"/>
          <ac:spMkLst>
            <pc:docMk/>
            <pc:sldMk cId="1262688917" sldId="267"/>
            <ac:spMk id="13" creationId="{29790249-2ADA-B439-E3E6-F6DB956EC95A}"/>
          </ac:spMkLst>
        </pc:spChg>
        <pc:grpChg chg="add mod">
          <ac:chgData name="Ross Phillips" userId="c604230b-847d-4cb1-9e23-f810d4c0fde1" providerId="ADAL" clId="{5D38F38E-0953-416C-8A91-F5CFFF1BBFE3}" dt="2024-08-07T11:35:58.077" v="142" actId="1076"/>
          <ac:grpSpMkLst>
            <pc:docMk/>
            <pc:sldMk cId="1262688917" sldId="267"/>
            <ac:grpSpMk id="14" creationId="{AA8D1E23-8960-92FC-AA1B-2BD0EE4024A6}"/>
          </ac:grpSpMkLst>
        </pc:grpChg>
      </pc:sldChg>
      <pc:sldChg chg="addSp delSp modSp mod modClrScheme chgLayout">
        <pc:chgData name="Ross Phillips" userId="c604230b-847d-4cb1-9e23-f810d4c0fde1" providerId="ADAL" clId="{5D38F38E-0953-416C-8A91-F5CFFF1BBFE3}" dt="2024-08-07T11:36:28.980" v="146" actId="700"/>
        <pc:sldMkLst>
          <pc:docMk/>
          <pc:sldMk cId="2616579605" sldId="268"/>
        </pc:sldMkLst>
        <pc:spChg chg="mod ord">
          <ac:chgData name="Ross Phillips" userId="c604230b-847d-4cb1-9e23-f810d4c0fde1" providerId="ADAL" clId="{5D38F38E-0953-416C-8A91-F5CFFF1BBFE3}" dt="2024-08-07T11:36:28.980" v="146" actId="700"/>
          <ac:spMkLst>
            <pc:docMk/>
            <pc:sldMk cId="2616579605" sldId="268"/>
            <ac:spMk id="2" creationId="{00000000-0000-0000-0000-000000000000}"/>
          </ac:spMkLst>
        </pc:spChg>
        <pc:spChg chg="del mod ord">
          <ac:chgData name="Ross Phillips" userId="c604230b-847d-4cb1-9e23-f810d4c0fde1" providerId="ADAL" clId="{5D38F38E-0953-416C-8A91-F5CFFF1BBFE3}" dt="2024-08-07T11:36:28.980" v="146" actId="700"/>
          <ac:spMkLst>
            <pc:docMk/>
            <pc:sldMk cId="2616579605" sldId="268"/>
            <ac:spMk id="3" creationId="{00000000-0000-0000-0000-000000000000}"/>
          </ac:spMkLst>
        </pc:spChg>
        <pc:spChg chg="mod ord">
          <ac:chgData name="Ross Phillips" userId="c604230b-847d-4cb1-9e23-f810d4c0fde1" providerId="ADAL" clId="{5D38F38E-0953-416C-8A91-F5CFFF1BBFE3}" dt="2024-08-07T11:36:28.980" v="146" actId="700"/>
          <ac:spMkLst>
            <pc:docMk/>
            <pc:sldMk cId="2616579605" sldId="268"/>
            <ac:spMk id="4" creationId="{00000000-0000-0000-0000-000000000000}"/>
          </ac:spMkLst>
        </pc:spChg>
        <pc:spChg chg="add del mod">
          <ac:chgData name="Ross Phillips" userId="c604230b-847d-4cb1-9e23-f810d4c0fde1" providerId="ADAL" clId="{5D38F38E-0953-416C-8A91-F5CFFF1BBFE3}" dt="2024-08-07T08:28:54.764" v="68" actId="6264"/>
          <ac:spMkLst>
            <pc:docMk/>
            <pc:sldMk cId="2616579605" sldId="268"/>
            <ac:spMk id="5" creationId="{18747D81-4C5B-FD33-179C-FA9C5B34941B}"/>
          </ac:spMkLst>
        </pc:spChg>
        <pc:spChg chg="add del mod">
          <ac:chgData name="Ross Phillips" userId="c604230b-847d-4cb1-9e23-f810d4c0fde1" providerId="ADAL" clId="{5D38F38E-0953-416C-8A91-F5CFFF1BBFE3}" dt="2024-08-07T08:28:54.764" v="68" actId="6264"/>
          <ac:spMkLst>
            <pc:docMk/>
            <pc:sldMk cId="2616579605" sldId="268"/>
            <ac:spMk id="6" creationId="{1BEA857A-0B05-572E-45F7-1B49B367E682}"/>
          </ac:spMkLst>
        </pc:spChg>
        <pc:spChg chg="add del mod">
          <ac:chgData name="Ross Phillips" userId="c604230b-847d-4cb1-9e23-f810d4c0fde1" providerId="ADAL" clId="{5D38F38E-0953-416C-8A91-F5CFFF1BBFE3}" dt="2024-08-07T08:28:54.764" v="68" actId="6264"/>
          <ac:spMkLst>
            <pc:docMk/>
            <pc:sldMk cId="2616579605" sldId="268"/>
            <ac:spMk id="7" creationId="{2D90197C-D2B3-4773-152E-EDCE9CB72D8F}"/>
          </ac:spMkLst>
        </pc:spChg>
      </pc:sldChg>
      <pc:sldChg chg="addSp delSp modSp mod modClrScheme chgLayout">
        <pc:chgData name="Ross Phillips" userId="c604230b-847d-4cb1-9e23-f810d4c0fde1" providerId="ADAL" clId="{5D38F38E-0953-416C-8A91-F5CFFF1BBFE3}" dt="2024-08-07T12:18:16.786" v="450" actId="5793"/>
        <pc:sldMkLst>
          <pc:docMk/>
          <pc:sldMk cId="1536973113" sldId="269"/>
        </pc:sldMkLst>
        <pc:spChg chg="mod ord">
          <ac:chgData name="Ross Phillips" userId="c604230b-847d-4cb1-9e23-f810d4c0fde1" providerId="ADAL" clId="{5D38F38E-0953-416C-8A91-F5CFFF1BBFE3}" dt="2024-08-07T11:34:38.792" v="128" actId="6549"/>
          <ac:spMkLst>
            <pc:docMk/>
            <pc:sldMk cId="1536973113" sldId="269"/>
            <ac:spMk id="2" creationId="{00000000-0000-0000-0000-000000000000}"/>
          </ac:spMkLst>
        </pc:spChg>
        <pc:spChg chg="del mod ord">
          <ac:chgData name="Ross Phillips" userId="c604230b-847d-4cb1-9e23-f810d4c0fde1" providerId="ADAL" clId="{5D38F38E-0953-416C-8A91-F5CFFF1BBFE3}" dt="2024-08-07T11:34:34.751" v="125" actId="700"/>
          <ac:spMkLst>
            <pc:docMk/>
            <pc:sldMk cId="1536973113" sldId="269"/>
            <ac:spMk id="3" creationId="{00000000-0000-0000-0000-000000000000}"/>
          </ac:spMkLst>
        </pc:spChg>
        <pc:spChg chg="add del mod">
          <ac:chgData name="Ross Phillips" userId="c604230b-847d-4cb1-9e23-f810d4c0fde1" providerId="ADAL" clId="{5D38F38E-0953-416C-8A91-F5CFFF1BBFE3}" dt="2024-08-07T08:28:54.764" v="68" actId="6264"/>
          <ac:spMkLst>
            <pc:docMk/>
            <pc:sldMk cId="1536973113" sldId="269"/>
            <ac:spMk id="4" creationId="{63E521F7-1E01-C211-0EB0-4B54DFF88034}"/>
          </ac:spMkLst>
        </pc:spChg>
        <pc:spChg chg="mod ord">
          <ac:chgData name="Ross Phillips" userId="c604230b-847d-4cb1-9e23-f810d4c0fde1" providerId="ADAL" clId="{5D38F38E-0953-416C-8A91-F5CFFF1BBFE3}" dt="2024-08-07T12:18:16.786" v="450" actId="5793"/>
          <ac:spMkLst>
            <pc:docMk/>
            <pc:sldMk cId="1536973113" sldId="269"/>
            <ac:spMk id="5" creationId="{00000000-0000-0000-0000-000000000000}"/>
          </ac:spMkLst>
        </pc:spChg>
        <pc:spChg chg="add del mod">
          <ac:chgData name="Ross Phillips" userId="c604230b-847d-4cb1-9e23-f810d4c0fde1" providerId="ADAL" clId="{5D38F38E-0953-416C-8A91-F5CFFF1BBFE3}" dt="2024-08-07T08:28:54.764" v="68" actId="6264"/>
          <ac:spMkLst>
            <pc:docMk/>
            <pc:sldMk cId="1536973113" sldId="269"/>
            <ac:spMk id="6" creationId="{C826D826-D02C-7228-11A7-3216BC400E44}"/>
          </ac:spMkLst>
        </pc:spChg>
        <pc:spChg chg="add del mod">
          <ac:chgData name="Ross Phillips" userId="c604230b-847d-4cb1-9e23-f810d4c0fde1" providerId="ADAL" clId="{5D38F38E-0953-416C-8A91-F5CFFF1BBFE3}" dt="2024-08-07T08:28:54.764" v="68" actId="6264"/>
          <ac:spMkLst>
            <pc:docMk/>
            <pc:sldMk cId="1536973113" sldId="269"/>
            <ac:spMk id="7" creationId="{082D175F-186B-B671-5175-A82A259B5D5B}"/>
          </ac:spMkLst>
        </pc:spChg>
      </pc:sldChg>
      <pc:sldChg chg="addSp delSp modSp mod modClrScheme chgLayout">
        <pc:chgData name="Ross Phillips" userId="c604230b-847d-4cb1-9e23-f810d4c0fde1" providerId="ADAL" clId="{5D38F38E-0953-416C-8A91-F5CFFF1BBFE3}" dt="2024-08-07T11:36:43.011" v="150" actId="27636"/>
        <pc:sldMkLst>
          <pc:docMk/>
          <pc:sldMk cId="2022664787" sldId="270"/>
        </pc:sldMkLst>
        <pc:spChg chg="mod ord">
          <ac:chgData name="Ross Phillips" userId="c604230b-847d-4cb1-9e23-f810d4c0fde1" providerId="ADAL" clId="{5D38F38E-0953-416C-8A91-F5CFFF1BBFE3}" dt="2024-08-07T11:36:42.949" v="149" actId="700"/>
          <ac:spMkLst>
            <pc:docMk/>
            <pc:sldMk cId="2022664787" sldId="270"/>
            <ac:spMk id="2" creationId="{00000000-0000-0000-0000-000000000000}"/>
          </ac:spMkLst>
        </pc:spChg>
        <pc:spChg chg="del mod ord">
          <ac:chgData name="Ross Phillips" userId="c604230b-847d-4cb1-9e23-f810d4c0fde1" providerId="ADAL" clId="{5D38F38E-0953-416C-8A91-F5CFFF1BBFE3}" dt="2024-08-07T11:36:42.949" v="149" actId="700"/>
          <ac:spMkLst>
            <pc:docMk/>
            <pc:sldMk cId="2022664787" sldId="270"/>
            <ac:spMk id="3" creationId="{00000000-0000-0000-0000-000000000000}"/>
          </ac:spMkLst>
        </pc:spChg>
        <pc:spChg chg="mod ord">
          <ac:chgData name="Ross Phillips" userId="c604230b-847d-4cb1-9e23-f810d4c0fde1" providerId="ADAL" clId="{5D38F38E-0953-416C-8A91-F5CFFF1BBFE3}" dt="2024-08-07T11:36:43.011" v="150" actId="27636"/>
          <ac:spMkLst>
            <pc:docMk/>
            <pc:sldMk cId="2022664787" sldId="270"/>
            <ac:spMk id="4" creationId="{00000000-0000-0000-0000-000000000000}"/>
          </ac:spMkLst>
        </pc:spChg>
        <pc:spChg chg="add del mod">
          <ac:chgData name="Ross Phillips" userId="c604230b-847d-4cb1-9e23-f810d4c0fde1" providerId="ADAL" clId="{5D38F38E-0953-416C-8A91-F5CFFF1BBFE3}" dt="2024-08-07T08:28:54.764" v="68" actId="6264"/>
          <ac:spMkLst>
            <pc:docMk/>
            <pc:sldMk cId="2022664787" sldId="270"/>
            <ac:spMk id="5" creationId="{B254CD31-1553-0EC8-889C-8AF0A182129E}"/>
          </ac:spMkLst>
        </pc:spChg>
        <pc:spChg chg="add del mod">
          <ac:chgData name="Ross Phillips" userId="c604230b-847d-4cb1-9e23-f810d4c0fde1" providerId="ADAL" clId="{5D38F38E-0953-416C-8A91-F5CFFF1BBFE3}" dt="2024-08-07T08:28:54.764" v="68" actId="6264"/>
          <ac:spMkLst>
            <pc:docMk/>
            <pc:sldMk cId="2022664787" sldId="270"/>
            <ac:spMk id="6" creationId="{39A9950E-FFB6-9E18-2631-FDB1C0525344}"/>
          </ac:spMkLst>
        </pc:spChg>
        <pc:spChg chg="add del mod">
          <ac:chgData name="Ross Phillips" userId="c604230b-847d-4cb1-9e23-f810d4c0fde1" providerId="ADAL" clId="{5D38F38E-0953-416C-8A91-F5CFFF1BBFE3}" dt="2024-08-07T08:28:54.764" v="68" actId="6264"/>
          <ac:spMkLst>
            <pc:docMk/>
            <pc:sldMk cId="2022664787" sldId="270"/>
            <ac:spMk id="7" creationId="{F1779AEE-56AF-BCB0-6FC7-3F94FD1E7B2B}"/>
          </ac:spMkLst>
        </pc:spChg>
      </pc:sldChg>
      <pc:sldChg chg="addSp delSp modSp mod setBg modClrScheme chgLayout">
        <pc:chgData name="Ross Phillips" userId="c604230b-847d-4cb1-9e23-f810d4c0fde1" providerId="ADAL" clId="{5D38F38E-0953-416C-8A91-F5CFFF1BBFE3}" dt="2024-08-07T11:36:55.613" v="154" actId="26606"/>
        <pc:sldMkLst>
          <pc:docMk/>
          <pc:sldMk cId="3039075320" sldId="271"/>
        </pc:sldMkLst>
        <pc:spChg chg="mod ord">
          <ac:chgData name="Ross Phillips" userId="c604230b-847d-4cb1-9e23-f810d4c0fde1" providerId="ADAL" clId="{5D38F38E-0953-416C-8A91-F5CFFF1BBFE3}" dt="2024-08-07T11:36:55.613" v="154" actId="26606"/>
          <ac:spMkLst>
            <pc:docMk/>
            <pc:sldMk cId="3039075320" sldId="271"/>
            <ac:spMk id="2" creationId="{00000000-0000-0000-0000-000000000000}"/>
          </ac:spMkLst>
        </pc:spChg>
        <pc:spChg chg="del mod ord">
          <ac:chgData name="Ross Phillips" userId="c604230b-847d-4cb1-9e23-f810d4c0fde1" providerId="ADAL" clId="{5D38F38E-0953-416C-8A91-F5CFFF1BBFE3}" dt="2024-08-07T11:36:52.991" v="153" actId="700"/>
          <ac:spMkLst>
            <pc:docMk/>
            <pc:sldMk cId="3039075320" sldId="271"/>
            <ac:spMk id="3" creationId="{00000000-0000-0000-0000-000000000000}"/>
          </ac:spMkLst>
        </pc:spChg>
        <pc:spChg chg="mod ord">
          <ac:chgData name="Ross Phillips" userId="c604230b-847d-4cb1-9e23-f810d4c0fde1" providerId="ADAL" clId="{5D38F38E-0953-416C-8A91-F5CFFF1BBFE3}" dt="2024-08-07T11:36:55.613" v="154" actId="26606"/>
          <ac:spMkLst>
            <pc:docMk/>
            <pc:sldMk cId="3039075320" sldId="271"/>
            <ac:spMk id="4" creationId="{00000000-0000-0000-0000-000000000000}"/>
          </ac:spMkLst>
        </pc:spChg>
        <pc:spChg chg="add del mod">
          <ac:chgData name="Ross Phillips" userId="c604230b-847d-4cb1-9e23-f810d4c0fde1" providerId="ADAL" clId="{5D38F38E-0953-416C-8A91-F5CFFF1BBFE3}" dt="2024-08-07T08:14:17.400" v="4" actId="6264"/>
          <ac:spMkLst>
            <pc:docMk/>
            <pc:sldMk cId="3039075320" sldId="271"/>
            <ac:spMk id="6" creationId="{00524856-3C4E-2D9C-7079-397BE1BEDEC5}"/>
          </ac:spMkLst>
        </pc:spChg>
        <pc:spChg chg="add del mod">
          <ac:chgData name="Ross Phillips" userId="c604230b-847d-4cb1-9e23-f810d4c0fde1" providerId="ADAL" clId="{5D38F38E-0953-416C-8A91-F5CFFF1BBFE3}" dt="2024-08-07T08:14:17.400" v="4" actId="6264"/>
          <ac:spMkLst>
            <pc:docMk/>
            <pc:sldMk cId="3039075320" sldId="271"/>
            <ac:spMk id="7" creationId="{9F4BBF58-9F23-9F1E-4D77-9FC1A645D9C3}"/>
          </ac:spMkLst>
        </pc:spChg>
        <pc:spChg chg="add del mod">
          <ac:chgData name="Ross Phillips" userId="c604230b-847d-4cb1-9e23-f810d4c0fde1" providerId="ADAL" clId="{5D38F38E-0953-416C-8A91-F5CFFF1BBFE3}" dt="2024-08-07T08:14:17.400" v="4" actId="6264"/>
          <ac:spMkLst>
            <pc:docMk/>
            <pc:sldMk cId="3039075320" sldId="271"/>
            <ac:spMk id="8" creationId="{9A132CC3-5421-A5FE-90BB-4B81B13378FD}"/>
          </ac:spMkLst>
        </pc:spChg>
        <pc:spChg chg="add del mod">
          <ac:chgData name="Ross Phillips" userId="c604230b-847d-4cb1-9e23-f810d4c0fde1" providerId="ADAL" clId="{5D38F38E-0953-416C-8A91-F5CFFF1BBFE3}" dt="2024-08-07T08:28:54.764" v="68" actId="6264"/>
          <ac:spMkLst>
            <pc:docMk/>
            <pc:sldMk cId="3039075320" sldId="271"/>
            <ac:spMk id="9" creationId="{3B3301A2-6769-C743-34F1-810EA9E62D9C}"/>
          </ac:spMkLst>
        </pc:spChg>
        <pc:spChg chg="add del mod">
          <ac:chgData name="Ross Phillips" userId="c604230b-847d-4cb1-9e23-f810d4c0fde1" providerId="ADAL" clId="{5D38F38E-0953-416C-8A91-F5CFFF1BBFE3}" dt="2024-08-07T08:28:54.764" v="68" actId="6264"/>
          <ac:spMkLst>
            <pc:docMk/>
            <pc:sldMk cId="3039075320" sldId="271"/>
            <ac:spMk id="10" creationId="{4F8B4D1D-6B2E-C2F1-9B07-3BF22B39B3BA}"/>
          </ac:spMkLst>
        </pc:spChg>
        <pc:spChg chg="add del mod">
          <ac:chgData name="Ross Phillips" userId="c604230b-847d-4cb1-9e23-f810d4c0fde1" providerId="ADAL" clId="{5D38F38E-0953-416C-8A91-F5CFFF1BBFE3}" dt="2024-08-07T08:28:54.764" v="68" actId="6264"/>
          <ac:spMkLst>
            <pc:docMk/>
            <pc:sldMk cId="3039075320" sldId="271"/>
            <ac:spMk id="11" creationId="{61F5E660-AF58-2ADA-FFA0-6ACDA9B3E9D5}"/>
          </ac:spMkLst>
        </pc:spChg>
        <pc:spChg chg="add">
          <ac:chgData name="Ross Phillips" userId="c604230b-847d-4cb1-9e23-f810d4c0fde1" providerId="ADAL" clId="{5D38F38E-0953-416C-8A91-F5CFFF1BBFE3}" dt="2024-08-07T11:36:55.613" v="154" actId="26606"/>
          <ac:spMkLst>
            <pc:docMk/>
            <pc:sldMk cId="3039075320" sldId="271"/>
            <ac:spMk id="13" creationId="{4568A54B-9065-40B2-8753-8E0288E828A3}"/>
          </ac:spMkLst>
        </pc:spChg>
        <pc:spChg chg="add">
          <ac:chgData name="Ross Phillips" userId="c604230b-847d-4cb1-9e23-f810d4c0fde1" providerId="ADAL" clId="{5D38F38E-0953-416C-8A91-F5CFFF1BBFE3}" dt="2024-08-07T11:36:55.613" v="154" actId="26606"/>
          <ac:spMkLst>
            <pc:docMk/>
            <pc:sldMk cId="3039075320" sldId="271"/>
            <ac:spMk id="14" creationId="{A2BED43D-FF5E-4233-9D4F-A509B56034A5}"/>
          </ac:spMkLst>
        </pc:spChg>
        <pc:picChg chg="mod">
          <ac:chgData name="Ross Phillips" userId="c604230b-847d-4cb1-9e23-f810d4c0fde1" providerId="ADAL" clId="{5D38F38E-0953-416C-8A91-F5CFFF1BBFE3}" dt="2024-08-07T11:36:55.613" v="154" actId="26606"/>
          <ac:picMkLst>
            <pc:docMk/>
            <pc:sldMk cId="3039075320" sldId="271"/>
            <ac:picMk id="5" creationId="{00000000-0000-0000-0000-000000000000}"/>
          </ac:picMkLst>
        </pc:picChg>
        <pc:picChg chg="add">
          <ac:chgData name="Ross Phillips" userId="c604230b-847d-4cb1-9e23-f810d4c0fde1" providerId="ADAL" clId="{5D38F38E-0953-416C-8A91-F5CFFF1BBFE3}" dt="2024-08-07T11:36:55.613" v="154" actId="26606"/>
          <ac:picMkLst>
            <pc:docMk/>
            <pc:sldMk cId="3039075320" sldId="271"/>
            <ac:picMk id="16" creationId="{051D0F8B-A6FE-4009-88A1-49ABE7CEF2AC}"/>
          </ac:picMkLst>
        </pc:picChg>
        <pc:cxnChg chg="add">
          <ac:chgData name="Ross Phillips" userId="c604230b-847d-4cb1-9e23-f810d4c0fde1" providerId="ADAL" clId="{5D38F38E-0953-416C-8A91-F5CFFF1BBFE3}" dt="2024-08-07T11:36:55.613" v="154" actId="26606"/>
          <ac:cxnSpMkLst>
            <pc:docMk/>
            <pc:sldMk cId="3039075320" sldId="271"/>
            <ac:cxnSpMk id="12" creationId="{515F3B72-790F-4B1A-90DE-5EC31C829B9E}"/>
          </ac:cxnSpMkLst>
        </pc:cxnChg>
        <pc:cxnChg chg="add">
          <ac:chgData name="Ross Phillips" userId="c604230b-847d-4cb1-9e23-f810d4c0fde1" providerId="ADAL" clId="{5D38F38E-0953-416C-8A91-F5CFFF1BBFE3}" dt="2024-08-07T11:36:55.613" v="154" actId="26606"/>
          <ac:cxnSpMkLst>
            <pc:docMk/>
            <pc:sldMk cId="3039075320" sldId="271"/>
            <ac:cxnSpMk id="18" creationId="{4C5057B3-E936-43A2-9EEE-514EF0434FE2}"/>
          </ac:cxnSpMkLst>
        </pc:cxnChg>
      </pc:sldChg>
      <pc:sldChg chg="addSp delSp modSp mod setBg modClrScheme chgLayout">
        <pc:chgData name="Ross Phillips" userId="c604230b-847d-4cb1-9e23-f810d4c0fde1" providerId="ADAL" clId="{5D38F38E-0953-416C-8A91-F5CFFF1BBFE3}" dt="2024-08-07T12:19:04.635" v="451" actId="26606"/>
        <pc:sldMkLst>
          <pc:docMk/>
          <pc:sldMk cId="2997408185" sldId="272"/>
        </pc:sldMkLst>
        <pc:spChg chg="mod ord">
          <ac:chgData name="Ross Phillips" userId="c604230b-847d-4cb1-9e23-f810d4c0fde1" providerId="ADAL" clId="{5D38F38E-0953-416C-8A91-F5CFFF1BBFE3}" dt="2024-08-07T12:19:04.635" v="451" actId="26606"/>
          <ac:spMkLst>
            <pc:docMk/>
            <pc:sldMk cId="2997408185" sldId="272"/>
            <ac:spMk id="2" creationId="{F0621023-6721-436C-8394-78FD714C502D}"/>
          </ac:spMkLst>
        </pc:spChg>
        <pc:spChg chg="del mod ord">
          <ac:chgData name="Ross Phillips" userId="c604230b-847d-4cb1-9e23-f810d4c0fde1" providerId="ADAL" clId="{5D38F38E-0953-416C-8A91-F5CFFF1BBFE3}" dt="2024-08-07T11:37:15.279" v="159" actId="700"/>
          <ac:spMkLst>
            <pc:docMk/>
            <pc:sldMk cId="2997408185" sldId="272"/>
            <ac:spMk id="3" creationId="{00000000-0000-0000-0000-000000000000}"/>
          </ac:spMkLst>
        </pc:spChg>
        <pc:spChg chg="add del mod">
          <ac:chgData name="Ross Phillips" userId="c604230b-847d-4cb1-9e23-f810d4c0fde1" providerId="ADAL" clId="{5D38F38E-0953-416C-8A91-F5CFFF1BBFE3}" dt="2024-08-07T08:28:54.764" v="68" actId="6264"/>
          <ac:spMkLst>
            <pc:docMk/>
            <pc:sldMk cId="2997408185" sldId="272"/>
            <ac:spMk id="4" creationId="{E1D7528B-4CB4-6944-E1EB-3F71730A1178}"/>
          </ac:spMkLst>
        </pc:spChg>
        <pc:spChg chg="add del mod">
          <ac:chgData name="Ross Phillips" userId="c604230b-847d-4cb1-9e23-f810d4c0fde1" providerId="ADAL" clId="{5D38F38E-0953-416C-8A91-F5CFFF1BBFE3}" dt="2024-08-07T08:28:54.764" v="68" actId="6264"/>
          <ac:spMkLst>
            <pc:docMk/>
            <pc:sldMk cId="2997408185" sldId="272"/>
            <ac:spMk id="5" creationId="{56D2245F-CBC5-54FD-F7C5-4A359CF4154B}"/>
          </ac:spMkLst>
        </pc:spChg>
        <pc:spChg chg="add del mod">
          <ac:chgData name="Ross Phillips" userId="c604230b-847d-4cb1-9e23-f810d4c0fde1" providerId="ADAL" clId="{5D38F38E-0953-416C-8A91-F5CFFF1BBFE3}" dt="2024-08-07T08:28:54.764" v="68" actId="6264"/>
          <ac:spMkLst>
            <pc:docMk/>
            <pc:sldMk cId="2997408185" sldId="272"/>
            <ac:spMk id="6" creationId="{FE72653E-3F89-4E59-59F9-FEA815470C1E}"/>
          </ac:spMkLst>
        </pc:spChg>
        <pc:spChg chg="del mod ord">
          <ac:chgData name="Ross Phillips" userId="c604230b-847d-4cb1-9e23-f810d4c0fde1" providerId="ADAL" clId="{5D38F38E-0953-416C-8A91-F5CFFF1BBFE3}" dt="2024-08-07T12:19:04.635" v="451" actId="26606"/>
          <ac:spMkLst>
            <pc:docMk/>
            <pc:sldMk cId="2997408185" sldId="272"/>
            <ac:spMk id="44036" creationId="{441EBD3C-4465-4797-9DA1-D542A7AE613D}"/>
          </ac:spMkLst>
        </pc:spChg>
        <pc:spChg chg="add">
          <ac:chgData name="Ross Phillips" userId="c604230b-847d-4cb1-9e23-f810d4c0fde1" providerId="ADAL" clId="{5D38F38E-0953-416C-8A91-F5CFFF1BBFE3}" dt="2024-08-07T12:19:04.635" v="451" actId="26606"/>
          <ac:spMkLst>
            <pc:docMk/>
            <pc:sldMk cId="2997408185" sldId="272"/>
            <ac:spMk id="44042" creationId="{77980C74-AF2A-4450-847A-E743B22A26C6}"/>
          </ac:spMkLst>
        </pc:spChg>
        <pc:spChg chg="add">
          <ac:chgData name="Ross Phillips" userId="c604230b-847d-4cb1-9e23-f810d4c0fde1" providerId="ADAL" clId="{5D38F38E-0953-416C-8A91-F5CFFF1BBFE3}" dt="2024-08-07T12:19:04.635" v="451" actId="26606"/>
          <ac:spMkLst>
            <pc:docMk/>
            <pc:sldMk cId="2997408185" sldId="272"/>
            <ac:spMk id="44046" creationId="{698C92D5-DA82-49A4-B257-78C3125FA231}"/>
          </ac:spMkLst>
        </pc:spChg>
        <pc:graphicFrameChg chg="add">
          <ac:chgData name="Ross Phillips" userId="c604230b-847d-4cb1-9e23-f810d4c0fde1" providerId="ADAL" clId="{5D38F38E-0953-416C-8A91-F5CFFF1BBFE3}" dt="2024-08-07T12:19:04.635" v="451" actId="26606"/>
          <ac:graphicFrameMkLst>
            <pc:docMk/>
            <pc:sldMk cId="2997408185" sldId="272"/>
            <ac:graphicFrameMk id="44038" creationId="{0EDC588D-BF53-E82A-4572-B50D02D34F92}"/>
          </ac:graphicFrameMkLst>
        </pc:graphicFrameChg>
        <pc:cxnChg chg="add">
          <ac:chgData name="Ross Phillips" userId="c604230b-847d-4cb1-9e23-f810d4c0fde1" providerId="ADAL" clId="{5D38F38E-0953-416C-8A91-F5CFFF1BBFE3}" dt="2024-08-07T12:19:04.635" v="451" actId="26606"/>
          <ac:cxnSpMkLst>
            <pc:docMk/>
            <pc:sldMk cId="2997408185" sldId="272"/>
            <ac:cxnSpMk id="44044" creationId="{E9CE1AD2-68C8-4D23-BCA6-A6714F325DAF}"/>
          </ac:cxnSpMkLst>
        </pc:cxnChg>
      </pc:sldChg>
      <pc:sldChg chg="addSp delSp modSp mod modClrScheme chgLayout">
        <pc:chgData name="Ross Phillips" userId="c604230b-847d-4cb1-9e23-f810d4c0fde1" providerId="ADAL" clId="{5D38F38E-0953-416C-8A91-F5CFFF1BBFE3}" dt="2024-08-07T11:37:34.292" v="163" actId="700"/>
        <pc:sldMkLst>
          <pc:docMk/>
          <pc:sldMk cId="1376868823" sldId="273"/>
        </pc:sldMkLst>
        <pc:spChg chg="mod ord">
          <ac:chgData name="Ross Phillips" userId="c604230b-847d-4cb1-9e23-f810d4c0fde1" providerId="ADAL" clId="{5D38F38E-0953-416C-8A91-F5CFFF1BBFE3}" dt="2024-08-07T11:37:34.292" v="163" actId="700"/>
          <ac:spMkLst>
            <pc:docMk/>
            <pc:sldMk cId="1376868823" sldId="273"/>
            <ac:spMk id="2" creationId="{DAE57937-964A-44D8-A0AA-ABDE5F4D03A6}"/>
          </ac:spMkLst>
        </pc:spChg>
        <pc:spChg chg="add del mod">
          <ac:chgData name="Ross Phillips" userId="c604230b-847d-4cb1-9e23-f810d4c0fde1" providerId="ADAL" clId="{5D38F38E-0953-416C-8A91-F5CFFF1BBFE3}" dt="2024-08-07T08:28:54.764" v="68" actId="6264"/>
          <ac:spMkLst>
            <pc:docMk/>
            <pc:sldMk cId="1376868823" sldId="273"/>
            <ac:spMk id="3" creationId="{C416629B-6F3D-8152-89E7-FC00B4EAA11A}"/>
          </ac:spMkLst>
        </pc:spChg>
        <pc:spChg chg="del mod ord">
          <ac:chgData name="Ross Phillips" userId="c604230b-847d-4cb1-9e23-f810d4c0fde1" providerId="ADAL" clId="{5D38F38E-0953-416C-8A91-F5CFFF1BBFE3}" dt="2024-08-07T11:37:34.292" v="163" actId="700"/>
          <ac:spMkLst>
            <pc:docMk/>
            <pc:sldMk cId="1376868823" sldId="273"/>
            <ac:spMk id="4" creationId="{00000000-0000-0000-0000-000000000000}"/>
          </ac:spMkLst>
        </pc:spChg>
        <pc:spChg chg="add del mod">
          <ac:chgData name="Ross Phillips" userId="c604230b-847d-4cb1-9e23-f810d4c0fde1" providerId="ADAL" clId="{5D38F38E-0953-416C-8A91-F5CFFF1BBFE3}" dt="2024-08-07T08:28:54.764" v="68" actId="6264"/>
          <ac:spMkLst>
            <pc:docMk/>
            <pc:sldMk cId="1376868823" sldId="273"/>
            <ac:spMk id="5" creationId="{B893C38E-92BD-AE5F-D17B-4CD2163B90E4}"/>
          </ac:spMkLst>
        </pc:spChg>
        <pc:spChg chg="add del mod">
          <ac:chgData name="Ross Phillips" userId="c604230b-847d-4cb1-9e23-f810d4c0fde1" providerId="ADAL" clId="{5D38F38E-0953-416C-8A91-F5CFFF1BBFE3}" dt="2024-08-07T08:28:54.764" v="68" actId="6264"/>
          <ac:spMkLst>
            <pc:docMk/>
            <pc:sldMk cId="1376868823" sldId="273"/>
            <ac:spMk id="6" creationId="{F2AA6664-A43E-4B93-C8FA-9E623C7722D1}"/>
          </ac:spMkLst>
        </pc:spChg>
        <pc:spChg chg="mod ord">
          <ac:chgData name="Ross Phillips" userId="c604230b-847d-4cb1-9e23-f810d4c0fde1" providerId="ADAL" clId="{5D38F38E-0953-416C-8A91-F5CFFF1BBFE3}" dt="2024-08-07T11:37:34.292" v="163" actId="700"/>
          <ac:spMkLst>
            <pc:docMk/>
            <pc:sldMk cId="1376868823" sldId="273"/>
            <ac:spMk id="34821" creationId="{1F31C54E-3FF3-4EE2-8108-9508B8DD6582}"/>
          </ac:spMkLst>
        </pc:spChg>
      </pc:sldChg>
      <pc:sldChg chg="addSp delSp modSp mod modClrScheme chgLayout">
        <pc:chgData name="Ross Phillips" userId="c604230b-847d-4cb1-9e23-f810d4c0fde1" providerId="ADAL" clId="{5D38F38E-0953-416C-8A91-F5CFFF1BBFE3}" dt="2024-08-07T11:37:46.028" v="168" actId="27636"/>
        <pc:sldMkLst>
          <pc:docMk/>
          <pc:sldMk cId="1005972304" sldId="274"/>
        </pc:sldMkLst>
        <pc:spChg chg="add del mod">
          <ac:chgData name="Ross Phillips" userId="c604230b-847d-4cb1-9e23-f810d4c0fde1" providerId="ADAL" clId="{5D38F38E-0953-416C-8A91-F5CFFF1BBFE3}" dt="2024-08-07T08:28:54.764" v="68" actId="6264"/>
          <ac:spMkLst>
            <pc:docMk/>
            <pc:sldMk cId="1005972304" sldId="274"/>
            <ac:spMk id="2" creationId="{A11A1024-2F24-DB0F-93F2-832580EDB3B1}"/>
          </ac:spMkLst>
        </pc:spChg>
        <pc:spChg chg="mod ord">
          <ac:chgData name="Ross Phillips" userId="c604230b-847d-4cb1-9e23-f810d4c0fde1" providerId="ADAL" clId="{5D38F38E-0953-416C-8A91-F5CFFF1BBFE3}" dt="2024-08-07T11:37:45.965" v="167" actId="700"/>
          <ac:spMkLst>
            <pc:docMk/>
            <pc:sldMk cId="1005972304" sldId="274"/>
            <ac:spMk id="3" creationId="{00000000-0000-0000-0000-000000000000}"/>
          </ac:spMkLst>
        </pc:spChg>
        <pc:spChg chg="del mod ord">
          <ac:chgData name="Ross Phillips" userId="c604230b-847d-4cb1-9e23-f810d4c0fde1" providerId="ADAL" clId="{5D38F38E-0953-416C-8A91-F5CFFF1BBFE3}" dt="2024-08-07T11:37:45.965" v="167" actId="700"/>
          <ac:spMkLst>
            <pc:docMk/>
            <pc:sldMk cId="1005972304" sldId="274"/>
            <ac:spMk id="4" creationId="{00000000-0000-0000-0000-000000000000}"/>
          </ac:spMkLst>
        </pc:spChg>
        <pc:spChg chg="add del mod">
          <ac:chgData name="Ross Phillips" userId="c604230b-847d-4cb1-9e23-f810d4c0fde1" providerId="ADAL" clId="{5D38F38E-0953-416C-8A91-F5CFFF1BBFE3}" dt="2024-08-07T08:28:54.764" v="68" actId="6264"/>
          <ac:spMkLst>
            <pc:docMk/>
            <pc:sldMk cId="1005972304" sldId="274"/>
            <ac:spMk id="5" creationId="{2BB2430F-8D9D-1B40-1B79-68FF8C038656}"/>
          </ac:spMkLst>
        </pc:spChg>
        <pc:spChg chg="add del mod">
          <ac:chgData name="Ross Phillips" userId="c604230b-847d-4cb1-9e23-f810d4c0fde1" providerId="ADAL" clId="{5D38F38E-0953-416C-8A91-F5CFFF1BBFE3}" dt="2024-08-07T08:28:54.764" v="68" actId="6264"/>
          <ac:spMkLst>
            <pc:docMk/>
            <pc:sldMk cId="1005972304" sldId="274"/>
            <ac:spMk id="6" creationId="{99C85C77-C3A0-392D-067E-0833F9989317}"/>
          </ac:spMkLst>
        </pc:spChg>
        <pc:spChg chg="mod ord">
          <ac:chgData name="Ross Phillips" userId="c604230b-847d-4cb1-9e23-f810d4c0fde1" providerId="ADAL" clId="{5D38F38E-0953-416C-8A91-F5CFFF1BBFE3}" dt="2024-08-07T11:37:46.028" v="168" actId="27636"/>
          <ac:spMkLst>
            <pc:docMk/>
            <pc:sldMk cId="1005972304" sldId="274"/>
            <ac:spMk id="35845" creationId="{03FB6384-3BA7-47DD-9242-BF1D1264AC95}"/>
          </ac:spMkLst>
        </pc:spChg>
      </pc:sldChg>
      <pc:sldChg chg="addSp delSp modSp mod setBg modClrScheme chgLayout">
        <pc:chgData name="Ross Phillips" userId="c604230b-847d-4cb1-9e23-f810d4c0fde1" providerId="ADAL" clId="{5D38F38E-0953-416C-8A91-F5CFFF1BBFE3}" dt="2024-08-07T11:37:59.478" v="171" actId="26606"/>
        <pc:sldMkLst>
          <pc:docMk/>
          <pc:sldMk cId="1134526737" sldId="275"/>
        </pc:sldMkLst>
        <pc:spChg chg="add del mod">
          <ac:chgData name="Ross Phillips" userId="c604230b-847d-4cb1-9e23-f810d4c0fde1" providerId="ADAL" clId="{5D38F38E-0953-416C-8A91-F5CFFF1BBFE3}" dt="2024-08-07T08:28:54.764" v="68" actId="6264"/>
          <ac:spMkLst>
            <pc:docMk/>
            <pc:sldMk cId="1134526737" sldId="275"/>
            <ac:spMk id="2" creationId="{2C3D7F89-DFB3-13C9-783D-8C681866A4AC}"/>
          </ac:spMkLst>
        </pc:spChg>
        <pc:spChg chg="del mod ord">
          <ac:chgData name="Ross Phillips" userId="c604230b-847d-4cb1-9e23-f810d4c0fde1" providerId="ADAL" clId="{5D38F38E-0953-416C-8A91-F5CFFF1BBFE3}" dt="2024-08-07T11:37:56.287" v="170" actId="700"/>
          <ac:spMkLst>
            <pc:docMk/>
            <pc:sldMk cId="1134526737" sldId="275"/>
            <ac:spMk id="3" creationId="{00000000-0000-0000-0000-000000000000}"/>
          </ac:spMkLst>
        </pc:spChg>
        <pc:spChg chg="mod ord">
          <ac:chgData name="Ross Phillips" userId="c604230b-847d-4cb1-9e23-f810d4c0fde1" providerId="ADAL" clId="{5D38F38E-0953-416C-8A91-F5CFFF1BBFE3}" dt="2024-08-07T11:37:59.478" v="171" actId="26606"/>
          <ac:spMkLst>
            <pc:docMk/>
            <pc:sldMk cId="1134526737" sldId="275"/>
            <ac:spMk id="4" creationId="{00000000-0000-0000-0000-000000000000}"/>
          </ac:spMkLst>
        </pc:spChg>
        <pc:spChg chg="add del mod">
          <ac:chgData name="Ross Phillips" userId="c604230b-847d-4cb1-9e23-f810d4c0fde1" providerId="ADAL" clId="{5D38F38E-0953-416C-8A91-F5CFFF1BBFE3}" dt="2024-08-07T08:28:54.764" v="68" actId="6264"/>
          <ac:spMkLst>
            <pc:docMk/>
            <pc:sldMk cId="1134526737" sldId="275"/>
            <ac:spMk id="6" creationId="{3FE65D27-AF29-5E88-6A16-7E05EC6AB63C}"/>
          </ac:spMkLst>
        </pc:spChg>
        <pc:spChg chg="add del mod ord">
          <ac:chgData name="Ross Phillips" userId="c604230b-847d-4cb1-9e23-f810d4c0fde1" providerId="ADAL" clId="{5D38F38E-0953-416C-8A91-F5CFFF1BBFE3}" dt="2024-08-07T11:37:56.287" v="170" actId="700"/>
          <ac:spMkLst>
            <pc:docMk/>
            <pc:sldMk cId="1134526737" sldId="275"/>
            <ac:spMk id="7" creationId="{C2CB9F1B-E6B8-5CC1-D458-F7837EF93FC9}"/>
          </ac:spMkLst>
        </pc:spChg>
        <pc:spChg chg="add mod ord">
          <ac:chgData name="Ross Phillips" userId="c604230b-847d-4cb1-9e23-f810d4c0fde1" providerId="ADAL" clId="{5D38F38E-0953-416C-8A91-F5CFFF1BBFE3}" dt="2024-08-07T11:37:59.478" v="171" actId="26606"/>
          <ac:spMkLst>
            <pc:docMk/>
            <pc:sldMk cId="1134526737" sldId="275"/>
            <ac:spMk id="8" creationId="{07DA3CCF-7D73-3519-55A5-6AC0544F5BF6}"/>
          </ac:spMkLst>
        </pc:spChg>
        <pc:spChg chg="add">
          <ac:chgData name="Ross Phillips" userId="c604230b-847d-4cb1-9e23-f810d4c0fde1" providerId="ADAL" clId="{5D38F38E-0953-416C-8A91-F5CFFF1BBFE3}" dt="2024-08-07T11:37:59.478" v="171" actId="26606"/>
          <ac:spMkLst>
            <pc:docMk/>
            <pc:sldMk cId="1134526737" sldId="275"/>
            <ac:spMk id="13" creationId="{4568A54B-9065-40B2-8753-8E0288E828A3}"/>
          </ac:spMkLst>
        </pc:spChg>
        <pc:spChg chg="add">
          <ac:chgData name="Ross Phillips" userId="c604230b-847d-4cb1-9e23-f810d4c0fde1" providerId="ADAL" clId="{5D38F38E-0953-416C-8A91-F5CFFF1BBFE3}" dt="2024-08-07T11:37:59.478" v="171" actId="26606"/>
          <ac:spMkLst>
            <pc:docMk/>
            <pc:sldMk cId="1134526737" sldId="275"/>
            <ac:spMk id="17" creationId="{A2BED43D-FF5E-4233-9D4F-A509B56034A5}"/>
          </ac:spMkLst>
        </pc:spChg>
        <pc:picChg chg="mod">
          <ac:chgData name="Ross Phillips" userId="c604230b-847d-4cb1-9e23-f810d4c0fde1" providerId="ADAL" clId="{5D38F38E-0953-416C-8A91-F5CFFF1BBFE3}" dt="2024-08-07T11:37:59.478" v="171" actId="26606"/>
          <ac:picMkLst>
            <pc:docMk/>
            <pc:sldMk cId="1134526737" sldId="275"/>
            <ac:picMk id="5" creationId="{00000000-0000-0000-0000-000000000000}"/>
          </ac:picMkLst>
        </pc:picChg>
        <pc:picChg chg="add">
          <ac:chgData name="Ross Phillips" userId="c604230b-847d-4cb1-9e23-f810d4c0fde1" providerId="ADAL" clId="{5D38F38E-0953-416C-8A91-F5CFFF1BBFE3}" dt="2024-08-07T11:37:59.478" v="171" actId="26606"/>
          <ac:picMkLst>
            <pc:docMk/>
            <pc:sldMk cId="1134526737" sldId="275"/>
            <ac:picMk id="19" creationId="{051D0F8B-A6FE-4009-88A1-49ABE7CEF2AC}"/>
          </ac:picMkLst>
        </pc:picChg>
        <pc:cxnChg chg="add">
          <ac:chgData name="Ross Phillips" userId="c604230b-847d-4cb1-9e23-f810d4c0fde1" providerId="ADAL" clId="{5D38F38E-0953-416C-8A91-F5CFFF1BBFE3}" dt="2024-08-07T11:37:59.478" v="171" actId="26606"/>
          <ac:cxnSpMkLst>
            <pc:docMk/>
            <pc:sldMk cId="1134526737" sldId="275"/>
            <ac:cxnSpMk id="15" creationId="{515F3B72-790F-4B1A-90DE-5EC31C829B9E}"/>
          </ac:cxnSpMkLst>
        </pc:cxnChg>
        <pc:cxnChg chg="add">
          <ac:chgData name="Ross Phillips" userId="c604230b-847d-4cb1-9e23-f810d4c0fde1" providerId="ADAL" clId="{5D38F38E-0953-416C-8A91-F5CFFF1BBFE3}" dt="2024-08-07T11:37:59.478" v="171" actId="26606"/>
          <ac:cxnSpMkLst>
            <pc:docMk/>
            <pc:sldMk cId="1134526737" sldId="275"/>
            <ac:cxnSpMk id="21" creationId="{4C5057B3-E936-43A2-9EEE-514EF0434FE2}"/>
          </ac:cxnSpMkLst>
        </pc:cxnChg>
      </pc:sldChg>
      <pc:sldChg chg="addSp delSp modSp mod modClrScheme chgLayout">
        <pc:chgData name="Ross Phillips" userId="c604230b-847d-4cb1-9e23-f810d4c0fde1" providerId="ADAL" clId="{5D38F38E-0953-416C-8A91-F5CFFF1BBFE3}" dt="2024-08-07T12:19:43.424" v="457" actId="20577"/>
        <pc:sldMkLst>
          <pc:docMk/>
          <pc:sldMk cId="573938261" sldId="276"/>
        </pc:sldMkLst>
        <pc:spChg chg="mod ord">
          <ac:chgData name="Ross Phillips" userId="c604230b-847d-4cb1-9e23-f810d4c0fde1" providerId="ADAL" clId="{5D38F38E-0953-416C-8A91-F5CFFF1BBFE3}" dt="2024-08-07T11:38:11.963" v="175" actId="700"/>
          <ac:spMkLst>
            <pc:docMk/>
            <pc:sldMk cId="573938261" sldId="276"/>
            <ac:spMk id="2" creationId="{00000000-0000-0000-0000-000000000000}"/>
          </ac:spMkLst>
        </pc:spChg>
        <pc:spChg chg="del mod ord">
          <ac:chgData name="Ross Phillips" userId="c604230b-847d-4cb1-9e23-f810d4c0fde1" providerId="ADAL" clId="{5D38F38E-0953-416C-8A91-F5CFFF1BBFE3}" dt="2024-08-07T11:38:11.963" v="175" actId="700"/>
          <ac:spMkLst>
            <pc:docMk/>
            <pc:sldMk cId="573938261" sldId="276"/>
            <ac:spMk id="3" creationId="{00000000-0000-0000-0000-000000000000}"/>
          </ac:spMkLst>
        </pc:spChg>
        <pc:spChg chg="mod ord">
          <ac:chgData name="Ross Phillips" userId="c604230b-847d-4cb1-9e23-f810d4c0fde1" providerId="ADAL" clId="{5D38F38E-0953-416C-8A91-F5CFFF1BBFE3}" dt="2024-08-07T12:19:43.424" v="457" actId="20577"/>
          <ac:spMkLst>
            <pc:docMk/>
            <pc:sldMk cId="573938261" sldId="276"/>
            <ac:spMk id="4" creationId="{00000000-0000-0000-0000-000000000000}"/>
          </ac:spMkLst>
        </pc:spChg>
        <pc:spChg chg="add del mod">
          <ac:chgData name="Ross Phillips" userId="c604230b-847d-4cb1-9e23-f810d4c0fde1" providerId="ADAL" clId="{5D38F38E-0953-416C-8A91-F5CFFF1BBFE3}" dt="2024-08-07T08:28:54.764" v="68" actId="6264"/>
          <ac:spMkLst>
            <pc:docMk/>
            <pc:sldMk cId="573938261" sldId="276"/>
            <ac:spMk id="5" creationId="{C11D51F9-3EC7-1B84-CFD6-628FB7C10037}"/>
          </ac:spMkLst>
        </pc:spChg>
        <pc:spChg chg="add del mod">
          <ac:chgData name="Ross Phillips" userId="c604230b-847d-4cb1-9e23-f810d4c0fde1" providerId="ADAL" clId="{5D38F38E-0953-416C-8A91-F5CFFF1BBFE3}" dt="2024-08-07T08:28:54.764" v="68" actId="6264"/>
          <ac:spMkLst>
            <pc:docMk/>
            <pc:sldMk cId="573938261" sldId="276"/>
            <ac:spMk id="6" creationId="{BB129F79-496B-BFB4-A3FF-0A68ACC4E824}"/>
          </ac:spMkLst>
        </pc:spChg>
        <pc:spChg chg="add del mod">
          <ac:chgData name="Ross Phillips" userId="c604230b-847d-4cb1-9e23-f810d4c0fde1" providerId="ADAL" clId="{5D38F38E-0953-416C-8A91-F5CFFF1BBFE3}" dt="2024-08-07T08:28:54.764" v="68" actId="6264"/>
          <ac:spMkLst>
            <pc:docMk/>
            <pc:sldMk cId="573938261" sldId="276"/>
            <ac:spMk id="7" creationId="{EC0DB5C5-A9ED-7219-72FC-632CC60A55E7}"/>
          </ac:spMkLst>
        </pc:spChg>
      </pc:sldChg>
      <pc:sldChg chg="addSp delSp modSp mod modClrScheme chgLayout">
        <pc:chgData name="Ross Phillips" userId="c604230b-847d-4cb1-9e23-f810d4c0fde1" providerId="ADAL" clId="{5D38F38E-0953-416C-8A91-F5CFFF1BBFE3}" dt="2024-08-07T11:38:23.918" v="179" actId="27636"/>
        <pc:sldMkLst>
          <pc:docMk/>
          <pc:sldMk cId="3549760777" sldId="277"/>
        </pc:sldMkLst>
        <pc:spChg chg="mod ord">
          <ac:chgData name="Ross Phillips" userId="c604230b-847d-4cb1-9e23-f810d4c0fde1" providerId="ADAL" clId="{5D38F38E-0953-416C-8A91-F5CFFF1BBFE3}" dt="2024-08-07T11:38:23.840" v="178" actId="700"/>
          <ac:spMkLst>
            <pc:docMk/>
            <pc:sldMk cId="3549760777" sldId="277"/>
            <ac:spMk id="2" creationId="{00000000-0000-0000-0000-000000000000}"/>
          </ac:spMkLst>
        </pc:spChg>
        <pc:spChg chg="del mod ord">
          <ac:chgData name="Ross Phillips" userId="c604230b-847d-4cb1-9e23-f810d4c0fde1" providerId="ADAL" clId="{5D38F38E-0953-416C-8A91-F5CFFF1BBFE3}" dt="2024-08-07T11:38:23.840" v="178" actId="700"/>
          <ac:spMkLst>
            <pc:docMk/>
            <pc:sldMk cId="3549760777" sldId="277"/>
            <ac:spMk id="3" creationId="{00000000-0000-0000-0000-000000000000}"/>
          </ac:spMkLst>
        </pc:spChg>
        <pc:spChg chg="mod ord">
          <ac:chgData name="Ross Phillips" userId="c604230b-847d-4cb1-9e23-f810d4c0fde1" providerId="ADAL" clId="{5D38F38E-0953-416C-8A91-F5CFFF1BBFE3}" dt="2024-08-07T11:38:23.918" v="179" actId="27636"/>
          <ac:spMkLst>
            <pc:docMk/>
            <pc:sldMk cId="3549760777" sldId="277"/>
            <ac:spMk id="4" creationId="{00000000-0000-0000-0000-000000000000}"/>
          </ac:spMkLst>
        </pc:spChg>
        <pc:spChg chg="add del mod">
          <ac:chgData name="Ross Phillips" userId="c604230b-847d-4cb1-9e23-f810d4c0fde1" providerId="ADAL" clId="{5D38F38E-0953-416C-8A91-F5CFFF1BBFE3}" dt="2024-08-07T08:28:54.764" v="68" actId="6264"/>
          <ac:spMkLst>
            <pc:docMk/>
            <pc:sldMk cId="3549760777" sldId="277"/>
            <ac:spMk id="5" creationId="{B1BDE75D-01A4-903D-E2BF-9CB9A41DBFD3}"/>
          </ac:spMkLst>
        </pc:spChg>
        <pc:spChg chg="add del mod">
          <ac:chgData name="Ross Phillips" userId="c604230b-847d-4cb1-9e23-f810d4c0fde1" providerId="ADAL" clId="{5D38F38E-0953-416C-8A91-F5CFFF1BBFE3}" dt="2024-08-07T08:28:54.764" v="68" actId="6264"/>
          <ac:spMkLst>
            <pc:docMk/>
            <pc:sldMk cId="3549760777" sldId="277"/>
            <ac:spMk id="6" creationId="{26457971-3001-9301-F210-2B064C1A79B0}"/>
          </ac:spMkLst>
        </pc:spChg>
        <pc:spChg chg="add del mod">
          <ac:chgData name="Ross Phillips" userId="c604230b-847d-4cb1-9e23-f810d4c0fde1" providerId="ADAL" clId="{5D38F38E-0953-416C-8A91-F5CFFF1BBFE3}" dt="2024-08-07T08:28:54.764" v="68" actId="6264"/>
          <ac:spMkLst>
            <pc:docMk/>
            <pc:sldMk cId="3549760777" sldId="277"/>
            <ac:spMk id="7" creationId="{7BA0933D-09F7-7B66-1488-93B922176333}"/>
          </ac:spMkLst>
        </pc:spChg>
      </pc:sldChg>
      <pc:sldChg chg="addSp delSp modSp mod setBg chgLayout">
        <pc:chgData name="Ross Phillips" userId="c604230b-847d-4cb1-9e23-f810d4c0fde1" providerId="ADAL" clId="{5D38F38E-0953-416C-8A91-F5CFFF1BBFE3}" dt="2024-08-07T11:40:38.195" v="217" actId="26606"/>
        <pc:sldMkLst>
          <pc:docMk/>
          <pc:sldMk cId="475147828" sldId="278"/>
        </pc:sldMkLst>
        <pc:spChg chg="add del mod">
          <ac:chgData name="Ross Phillips" userId="c604230b-847d-4cb1-9e23-f810d4c0fde1" providerId="ADAL" clId="{5D38F38E-0953-416C-8A91-F5CFFF1BBFE3}" dt="2024-08-07T08:28:54.764" v="68" actId="6264"/>
          <ac:spMkLst>
            <pc:docMk/>
            <pc:sldMk cId="475147828" sldId="278"/>
            <ac:spMk id="2" creationId="{FD68AEFD-CC53-EAA3-B99B-47A23DB62D90}"/>
          </ac:spMkLst>
        </pc:spChg>
        <pc:spChg chg="mod ord">
          <ac:chgData name="Ross Phillips" userId="c604230b-847d-4cb1-9e23-f810d4c0fde1" providerId="ADAL" clId="{5D38F38E-0953-416C-8A91-F5CFFF1BBFE3}" dt="2024-08-07T11:40:38.195" v="217" actId="26606"/>
          <ac:spMkLst>
            <pc:docMk/>
            <pc:sldMk cId="475147828" sldId="278"/>
            <ac:spMk id="4" creationId="{00000000-0000-0000-0000-000000000000}"/>
          </ac:spMkLst>
        </pc:spChg>
        <pc:spChg chg="add del">
          <ac:chgData name="Ross Phillips" userId="c604230b-847d-4cb1-9e23-f810d4c0fde1" providerId="ADAL" clId="{5D38F38E-0953-416C-8A91-F5CFFF1BBFE3}" dt="2024-08-07T11:40:38.153" v="216" actId="26606"/>
          <ac:spMkLst>
            <pc:docMk/>
            <pc:sldMk cId="475147828" sldId="278"/>
            <ac:spMk id="9" creationId="{DB56CED6-ACD4-43B1-BE53-1B579E8C6EFB}"/>
          </ac:spMkLst>
        </pc:spChg>
        <pc:spChg chg="add del">
          <ac:chgData name="Ross Phillips" userId="c604230b-847d-4cb1-9e23-f810d4c0fde1" providerId="ADAL" clId="{5D38F38E-0953-416C-8A91-F5CFFF1BBFE3}" dt="2024-08-07T11:40:38.153" v="216" actId="26606"/>
          <ac:spMkLst>
            <pc:docMk/>
            <pc:sldMk cId="475147828" sldId="278"/>
            <ac:spMk id="17" creationId="{58A4B56A-28BF-494A-B9A0-7212483E8353}"/>
          </ac:spMkLst>
        </pc:spChg>
        <pc:spChg chg="add del">
          <ac:chgData name="Ross Phillips" userId="c604230b-847d-4cb1-9e23-f810d4c0fde1" providerId="ADAL" clId="{5D38F38E-0953-416C-8A91-F5CFFF1BBFE3}" dt="2024-08-07T11:40:38.153" v="216" actId="26606"/>
          <ac:spMkLst>
            <pc:docMk/>
            <pc:sldMk cId="475147828" sldId="278"/>
            <ac:spMk id="19" creationId="{6A5EE248-87D5-4C83-A97D-C1754B546DA7}"/>
          </ac:spMkLst>
        </pc:spChg>
        <pc:spChg chg="add">
          <ac:chgData name="Ross Phillips" userId="c604230b-847d-4cb1-9e23-f810d4c0fde1" providerId="ADAL" clId="{5D38F38E-0953-416C-8A91-F5CFFF1BBFE3}" dt="2024-08-07T11:40:38.195" v="217" actId="26606"/>
          <ac:spMkLst>
            <pc:docMk/>
            <pc:sldMk cId="475147828" sldId="278"/>
            <ac:spMk id="27" creationId="{FFBBF4E2-8D2F-43D2-865D-87F0B3ED06B8}"/>
          </ac:spMkLst>
        </pc:spChg>
        <pc:spChg chg="add">
          <ac:chgData name="Ross Phillips" userId="c604230b-847d-4cb1-9e23-f810d4c0fde1" providerId="ADAL" clId="{5D38F38E-0953-416C-8A91-F5CFFF1BBFE3}" dt="2024-08-07T11:40:38.195" v="217" actId="26606"/>
          <ac:spMkLst>
            <pc:docMk/>
            <pc:sldMk cId="475147828" sldId="278"/>
            <ac:spMk id="28" creationId="{DB56CED6-ACD4-43B1-BE53-1B579E8C6EFB}"/>
          </ac:spMkLst>
        </pc:spChg>
        <pc:spChg chg="add">
          <ac:chgData name="Ross Phillips" userId="c604230b-847d-4cb1-9e23-f810d4c0fde1" providerId="ADAL" clId="{5D38F38E-0953-416C-8A91-F5CFFF1BBFE3}" dt="2024-08-07T11:40:38.195" v="217" actId="26606"/>
          <ac:spMkLst>
            <pc:docMk/>
            <pc:sldMk cId="475147828" sldId="278"/>
            <ac:spMk id="34" creationId="{FE93A4E5-9844-4C94-BE97-92EDCA2EB00A}"/>
          </ac:spMkLst>
        </pc:spChg>
        <pc:spChg chg="add">
          <ac:chgData name="Ross Phillips" userId="c604230b-847d-4cb1-9e23-f810d4c0fde1" providerId="ADAL" clId="{5D38F38E-0953-416C-8A91-F5CFFF1BBFE3}" dt="2024-08-07T11:40:38.195" v="217" actId="26606"/>
          <ac:spMkLst>
            <pc:docMk/>
            <pc:sldMk cId="475147828" sldId="278"/>
            <ac:spMk id="35" creationId="{652113E9-B822-4FC0-9815-D9FD422C4C58}"/>
          </ac:spMkLst>
        </pc:spChg>
        <pc:grpChg chg="add">
          <ac:chgData name="Ross Phillips" userId="c604230b-847d-4cb1-9e23-f810d4c0fde1" providerId="ADAL" clId="{5D38F38E-0953-416C-8A91-F5CFFF1BBFE3}" dt="2024-08-07T11:40:38.195" v="217" actId="26606"/>
          <ac:grpSpMkLst>
            <pc:docMk/>
            <pc:sldMk cId="475147828" sldId="278"/>
            <ac:grpSpMk id="37" creationId="{28665850-0FEB-436B-AD92-E1873CA4C046}"/>
          </ac:grpSpMkLst>
        </pc:grpChg>
        <pc:picChg chg="mod">
          <ac:chgData name="Ross Phillips" userId="c604230b-847d-4cb1-9e23-f810d4c0fde1" providerId="ADAL" clId="{5D38F38E-0953-416C-8A91-F5CFFF1BBFE3}" dt="2024-08-07T11:40:38.195" v="217" actId="26606"/>
          <ac:picMkLst>
            <pc:docMk/>
            <pc:sldMk cId="475147828" sldId="278"/>
            <ac:picMk id="3" creationId="{9974D842-FD1F-2AED-01FE-65470E1B2900}"/>
          </ac:picMkLst>
        </pc:picChg>
        <pc:picChg chg="add del">
          <ac:chgData name="Ross Phillips" userId="c604230b-847d-4cb1-9e23-f810d4c0fde1" providerId="ADAL" clId="{5D38F38E-0953-416C-8A91-F5CFFF1BBFE3}" dt="2024-08-07T11:40:38.153" v="216" actId="26606"/>
          <ac:picMkLst>
            <pc:docMk/>
            <pc:sldMk cId="475147828" sldId="278"/>
            <ac:picMk id="11" creationId="{5B451061-F85B-40DB-92DA-1FD61C70C3F0}"/>
          </ac:picMkLst>
        </pc:picChg>
        <pc:picChg chg="add del">
          <ac:chgData name="Ross Phillips" userId="c604230b-847d-4cb1-9e23-f810d4c0fde1" providerId="ADAL" clId="{5D38F38E-0953-416C-8A91-F5CFFF1BBFE3}" dt="2024-08-07T11:40:38.153" v="216" actId="26606"/>
          <ac:picMkLst>
            <pc:docMk/>
            <pc:sldMk cId="475147828" sldId="278"/>
            <ac:picMk id="23" creationId="{1A52E10F-3348-4997-8FD3-E6389D562141}"/>
          </ac:picMkLst>
        </pc:picChg>
        <pc:picChg chg="add">
          <ac:chgData name="Ross Phillips" userId="c604230b-847d-4cb1-9e23-f810d4c0fde1" providerId="ADAL" clId="{5D38F38E-0953-416C-8A91-F5CFFF1BBFE3}" dt="2024-08-07T11:40:38.195" v="217" actId="26606"/>
          <ac:picMkLst>
            <pc:docMk/>
            <pc:sldMk cId="475147828" sldId="278"/>
            <ac:picMk id="29" creationId="{8EF1841E-483F-48D2-BEE9-419DB846F052}"/>
          </ac:picMkLst>
        </pc:picChg>
        <pc:picChg chg="add">
          <ac:chgData name="Ross Phillips" userId="c604230b-847d-4cb1-9e23-f810d4c0fde1" providerId="ADAL" clId="{5D38F38E-0953-416C-8A91-F5CFFF1BBFE3}" dt="2024-08-07T11:40:38.195" v="217" actId="26606"/>
          <ac:picMkLst>
            <pc:docMk/>
            <pc:sldMk cId="475147828" sldId="278"/>
            <ac:picMk id="30" creationId="{5B451061-F85B-40DB-92DA-1FD61C70C3F0}"/>
          </ac:picMkLst>
        </pc:picChg>
        <pc:cxnChg chg="add del">
          <ac:chgData name="Ross Phillips" userId="c604230b-847d-4cb1-9e23-f810d4c0fde1" providerId="ADAL" clId="{5D38F38E-0953-416C-8A91-F5CFFF1BBFE3}" dt="2024-08-07T11:40:38.153" v="216" actId="26606"/>
          <ac:cxnSpMkLst>
            <pc:docMk/>
            <pc:sldMk cId="475147828" sldId="278"/>
            <ac:cxnSpMk id="13" creationId="{D1F836F1-51D4-4090-8E0D-97877F036097}"/>
          </ac:cxnSpMkLst>
        </pc:cxnChg>
        <pc:cxnChg chg="add del">
          <ac:chgData name="Ross Phillips" userId="c604230b-847d-4cb1-9e23-f810d4c0fde1" providerId="ADAL" clId="{5D38F38E-0953-416C-8A91-F5CFFF1BBFE3}" dt="2024-08-07T11:40:38.153" v="216" actId="26606"/>
          <ac:cxnSpMkLst>
            <pc:docMk/>
            <pc:sldMk cId="475147828" sldId="278"/>
            <ac:cxnSpMk id="15" creationId="{CDE33292-50BA-4AED-A315-7A6ADB4B100C}"/>
          </ac:cxnSpMkLst>
        </pc:cxnChg>
        <pc:cxnChg chg="add del">
          <ac:chgData name="Ross Phillips" userId="c604230b-847d-4cb1-9e23-f810d4c0fde1" providerId="ADAL" clId="{5D38F38E-0953-416C-8A91-F5CFFF1BBFE3}" dt="2024-08-07T11:40:38.153" v="216" actId="26606"/>
          <ac:cxnSpMkLst>
            <pc:docMk/>
            <pc:sldMk cId="475147828" sldId="278"/>
            <ac:cxnSpMk id="21" creationId="{5D73BF24-D1F3-4181-8C60-4EA9D4CED503}"/>
          </ac:cxnSpMkLst>
        </pc:cxnChg>
        <pc:cxnChg chg="add del">
          <ac:chgData name="Ross Phillips" userId="c604230b-847d-4cb1-9e23-f810d4c0fde1" providerId="ADAL" clId="{5D38F38E-0953-416C-8A91-F5CFFF1BBFE3}" dt="2024-08-07T11:40:38.153" v="216" actId="26606"/>
          <ac:cxnSpMkLst>
            <pc:docMk/>
            <pc:sldMk cId="475147828" sldId="278"/>
            <ac:cxnSpMk id="25" creationId="{BD381074-0101-41BB-98A9-EE3DC457CB03}"/>
          </ac:cxnSpMkLst>
        </pc:cxnChg>
        <pc:cxnChg chg="add">
          <ac:chgData name="Ross Phillips" userId="c604230b-847d-4cb1-9e23-f810d4c0fde1" providerId="ADAL" clId="{5D38F38E-0953-416C-8A91-F5CFFF1BBFE3}" dt="2024-08-07T11:40:38.195" v="217" actId="26606"/>
          <ac:cxnSpMkLst>
            <pc:docMk/>
            <pc:sldMk cId="475147828" sldId="278"/>
            <ac:cxnSpMk id="31" creationId="{D59C9410-83E0-4382-9205-407BA785C3DE}"/>
          </ac:cxnSpMkLst>
        </pc:cxnChg>
        <pc:cxnChg chg="add">
          <ac:chgData name="Ross Phillips" userId="c604230b-847d-4cb1-9e23-f810d4c0fde1" providerId="ADAL" clId="{5D38F38E-0953-416C-8A91-F5CFFF1BBFE3}" dt="2024-08-07T11:40:38.195" v="217" actId="26606"/>
          <ac:cxnSpMkLst>
            <pc:docMk/>
            <pc:sldMk cId="475147828" sldId="278"/>
            <ac:cxnSpMk id="32" creationId="{D1F836F1-51D4-4090-8E0D-97877F036097}"/>
          </ac:cxnSpMkLst>
        </pc:cxnChg>
        <pc:cxnChg chg="add">
          <ac:chgData name="Ross Phillips" userId="c604230b-847d-4cb1-9e23-f810d4c0fde1" providerId="ADAL" clId="{5D38F38E-0953-416C-8A91-F5CFFF1BBFE3}" dt="2024-08-07T11:40:38.195" v="217" actId="26606"/>
          <ac:cxnSpMkLst>
            <pc:docMk/>
            <pc:sldMk cId="475147828" sldId="278"/>
            <ac:cxnSpMk id="33" creationId="{CDE33292-50BA-4AED-A315-7A6ADB4B100C}"/>
          </ac:cxnSpMkLst>
        </pc:cxnChg>
        <pc:cxnChg chg="add">
          <ac:chgData name="Ross Phillips" userId="c604230b-847d-4cb1-9e23-f810d4c0fde1" providerId="ADAL" clId="{5D38F38E-0953-416C-8A91-F5CFFF1BBFE3}" dt="2024-08-07T11:40:38.195" v="217" actId="26606"/>
          <ac:cxnSpMkLst>
            <pc:docMk/>
            <pc:sldMk cId="475147828" sldId="278"/>
            <ac:cxnSpMk id="36" creationId="{54CC25F9-2E48-48AB-8BC0-F5F264549FBE}"/>
          </ac:cxnSpMkLst>
        </pc:cxnChg>
      </pc:sldChg>
      <pc:sldChg chg="addSp delSp modSp mod modClrScheme chgLayout">
        <pc:chgData name="Ross Phillips" userId="c604230b-847d-4cb1-9e23-f810d4c0fde1" providerId="ADAL" clId="{5D38F38E-0953-416C-8A91-F5CFFF1BBFE3}" dt="2024-08-07T11:38:35.729" v="183" actId="700"/>
        <pc:sldMkLst>
          <pc:docMk/>
          <pc:sldMk cId="3687013456" sldId="279"/>
        </pc:sldMkLst>
        <pc:spChg chg="mod ord">
          <ac:chgData name="Ross Phillips" userId="c604230b-847d-4cb1-9e23-f810d4c0fde1" providerId="ADAL" clId="{5D38F38E-0953-416C-8A91-F5CFFF1BBFE3}" dt="2024-08-07T11:38:35.729" v="183" actId="700"/>
          <ac:spMkLst>
            <pc:docMk/>
            <pc:sldMk cId="3687013456" sldId="279"/>
            <ac:spMk id="2" creationId="{1A9EEC6A-3046-406B-A80C-3F0C00F70110}"/>
          </ac:spMkLst>
        </pc:spChg>
        <pc:spChg chg="del mod ord">
          <ac:chgData name="Ross Phillips" userId="c604230b-847d-4cb1-9e23-f810d4c0fde1" providerId="ADAL" clId="{5D38F38E-0953-416C-8A91-F5CFFF1BBFE3}" dt="2024-08-07T11:38:35.729" v="183" actId="700"/>
          <ac:spMkLst>
            <pc:docMk/>
            <pc:sldMk cId="3687013456" sldId="279"/>
            <ac:spMk id="3" creationId="{00000000-0000-0000-0000-000000000000}"/>
          </ac:spMkLst>
        </pc:spChg>
        <pc:spChg chg="add del mod">
          <ac:chgData name="Ross Phillips" userId="c604230b-847d-4cb1-9e23-f810d4c0fde1" providerId="ADAL" clId="{5D38F38E-0953-416C-8A91-F5CFFF1BBFE3}" dt="2024-08-07T08:28:54.764" v="68" actId="6264"/>
          <ac:spMkLst>
            <pc:docMk/>
            <pc:sldMk cId="3687013456" sldId="279"/>
            <ac:spMk id="4" creationId="{9C450133-42AB-C5F1-2DD0-DD5509579709}"/>
          </ac:spMkLst>
        </pc:spChg>
        <pc:spChg chg="add del mod">
          <ac:chgData name="Ross Phillips" userId="c604230b-847d-4cb1-9e23-f810d4c0fde1" providerId="ADAL" clId="{5D38F38E-0953-416C-8A91-F5CFFF1BBFE3}" dt="2024-08-07T08:28:54.764" v="68" actId="6264"/>
          <ac:spMkLst>
            <pc:docMk/>
            <pc:sldMk cId="3687013456" sldId="279"/>
            <ac:spMk id="5" creationId="{1055ABDB-6020-E19A-3DC8-45351B46CA23}"/>
          </ac:spMkLst>
        </pc:spChg>
        <pc:spChg chg="add del mod">
          <ac:chgData name="Ross Phillips" userId="c604230b-847d-4cb1-9e23-f810d4c0fde1" providerId="ADAL" clId="{5D38F38E-0953-416C-8A91-F5CFFF1BBFE3}" dt="2024-08-07T08:28:54.764" v="68" actId="6264"/>
          <ac:spMkLst>
            <pc:docMk/>
            <pc:sldMk cId="3687013456" sldId="279"/>
            <ac:spMk id="6" creationId="{7F87A262-0B53-955C-88FB-8008748C236C}"/>
          </ac:spMkLst>
        </pc:spChg>
        <pc:spChg chg="mod ord">
          <ac:chgData name="Ross Phillips" userId="c604230b-847d-4cb1-9e23-f810d4c0fde1" providerId="ADAL" clId="{5D38F38E-0953-416C-8A91-F5CFFF1BBFE3}" dt="2024-08-07T11:38:35.729" v="183" actId="700"/>
          <ac:spMkLst>
            <pc:docMk/>
            <pc:sldMk cId="3687013456" sldId="279"/>
            <ac:spMk id="46085" creationId="{1AE0AABB-FEB9-4A77-BB4C-B8D354BF1530}"/>
          </ac:spMkLst>
        </pc:spChg>
      </pc:sldChg>
      <pc:sldChg chg="addSp delSp modSp mod modClrScheme chgLayout">
        <pc:chgData name="Ross Phillips" userId="c604230b-847d-4cb1-9e23-f810d4c0fde1" providerId="ADAL" clId="{5D38F38E-0953-416C-8A91-F5CFFF1BBFE3}" dt="2024-08-07T11:40:10.635" v="207" actId="27636"/>
        <pc:sldMkLst>
          <pc:docMk/>
          <pc:sldMk cId="715929043" sldId="280"/>
        </pc:sldMkLst>
        <pc:spChg chg="mod ord">
          <ac:chgData name="Ross Phillips" userId="c604230b-847d-4cb1-9e23-f810d4c0fde1" providerId="ADAL" clId="{5D38F38E-0953-416C-8A91-F5CFFF1BBFE3}" dt="2024-08-07T11:40:10.581" v="206" actId="700"/>
          <ac:spMkLst>
            <pc:docMk/>
            <pc:sldMk cId="715929043" sldId="280"/>
            <ac:spMk id="2" creationId="{00000000-0000-0000-0000-000000000000}"/>
          </ac:spMkLst>
        </pc:spChg>
        <pc:spChg chg="del mod ord">
          <ac:chgData name="Ross Phillips" userId="c604230b-847d-4cb1-9e23-f810d4c0fde1" providerId="ADAL" clId="{5D38F38E-0953-416C-8A91-F5CFFF1BBFE3}" dt="2024-08-07T11:40:10.581" v="206" actId="700"/>
          <ac:spMkLst>
            <pc:docMk/>
            <pc:sldMk cId="715929043" sldId="280"/>
            <ac:spMk id="3" creationId="{00000000-0000-0000-0000-000000000000}"/>
          </ac:spMkLst>
        </pc:spChg>
        <pc:spChg chg="mod ord">
          <ac:chgData name="Ross Phillips" userId="c604230b-847d-4cb1-9e23-f810d4c0fde1" providerId="ADAL" clId="{5D38F38E-0953-416C-8A91-F5CFFF1BBFE3}" dt="2024-08-07T11:40:10.635" v="207" actId="27636"/>
          <ac:spMkLst>
            <pc:docMk/>
            <pc:sldMk cId="715929043" sldId="280"/>
            <ac:spMk id="4" creationId="{00000000-0000-0000-0000-000000000000}"/>
          </ac:spMkLst>
        </pc:spChg>
        <pc:spChg chg="add del mod">
          <ac:chgData name="Ross Phillips" userId="c604230b-847d-4cb1-9e23-f810d4c0fde1" providerId="ADAL" clId="{5D38F38E-0953-416C-8A91-F5CFFF1BBFE3}" dt="2024-08-07T08:28:54.764" v="68" actId="6264"/>
          <ac:spMkLst>
            <pc:docMk/>
            <pc:sldMk cId="715929043" sldId="280"/>
            <ac:spMk id="5" creationId="{0B00F25D-6534-53CA-BD50-227C9CDB2B41}"/>
          </ac:spMkLst>
        </pc:spChg>
        <pc:spChg chg="add del mod">
          <ac:chgData name="Ross Phillips" userId="c604230b-847d-4cb1-9e23-f810d4c0fde1" providerId="ADAL" clId="{5D38F38E-0953-416C-8A91-F5CFFF1BBFE3}" dt="2024-08-07T08:28:54.764" v="68" actId="6264"/>
          <ac:spMkLst>
            <pc:docMk/>
            <pc:sldMk cId="715929043" sldId="280"/>
            <ac:spMk id="6" creationId="{B70FA2BF-5A03-1F0E-9C7A-33B664791D7C}"/>
          </ac:spMkLst>
        </pc:spChg>
        <pc:spChg chg="add del mod">
          <ac:chgData name="Ross Phillips" userId="c604230b-847d-4cb1-9e23-f810d4c0fde1" providerId="ADAL" clId="{5D38F38E-0953-416C-8A91-F5CFFF1BBFE3}" dt="2024-08-07T08:28:54.764" v="68" actId="6264"/>
          <ac:spMkLst>
            <pc:docMk/>
            <pc:sldMk cId="715929043" sldId="280"/>
            <ac:spMk id="7" creationId="{403ABDEE-4FBE-2D27-BB7E-3899DAA0C230}"/>
          </ac:spMkLst>
        </pc:spChg>
      </pc:sldChg>
      <pc:sldChg chg="addSp delSp modSp mod modClrScheme chgLayout">
        <pc:chgData name="Ross Phillips" userId="c604230b-847d-4cb1-9e23-f810d4c0fde1" providerId="ADAL" clId="{5D38F38E-0953-416C-8A91-F5CFFF1BBFE3}" dt="2024-08-07T11:40:20.947" v="212" actId="700"/>
        <pc:sldMkLst>
          <pc:docMk/>
          <pc:sldMk cId="1718843584" sldId="281"/>
        </pc:sldMkLst>
        <pc:spChg chg="mod ord">
          <ac:chgData name="Ross Phillips" userId="c604230b-847d-4cb1-9e23-f810d4c0fde1" providerId="ADAL" clId="{5D38F38E-0953-416C-8A91-F5CFFF1BBFE3}" dt="2024-08-07T11:40:20.947" v="212" actId="700"/>
          <ac:spMkLst>
            <pc:docMk/>
            <pc:sldMk cId="1718843584" sldId="281"/>
            <ac:spMk id="2" creationId="{73BBCC74-C75D-4575-8B7C-E3B6F957EE42}"/>
          </ac:spMkLst>
        </pc:spChg>
        <pc:spChg chg="del mod ord">
          <ac:chgData name="Ross Phillips" userId="c604230b-847d-4cb1-9e23-f810d4c0fde1" providerId="ADAL" clId="{5D38F38E-0953-416C-8A91-F5CFFF1BBFE3}" dt="2024-08-07T11:40:20.947" v="212" actId="700"/>
          <ac:spMkLst>
            <pc:docMk/>
            <pc:sldMk cId="1718843584" sldId="281"/>
            <ac:spMk id="3" creationId="{00000000-0000-0000-0000-000000000000}"/>
          </ac:spMkLst>
        </pc:spChg>
        <pc:spChg chg="add del mod">
          <ac:chgData name="Ross Phillips" userId="c604230b-847d-4cb1-9e23-f810d4c0fde1" providerId="ADAL" clId="{5D38F38E-0953-416C-8A91-F5CFFF1BBFE3}" dt="2024-08-07T08:28:54.764" v="68" actId="6264"/>
          <ac:spMkLst>
            <pc:docMk/>
            <pc:sldMk cId="1718843584" sldId="281"/>
            <ac:spMk id="4" creationId="{A2B1F1DD-5AB1-BAD6-9E76-044E100B066E}"/>
          </ac:spMkLst>
        </pc:spChg>
        <pc:spChg chg="add del mod">
          <ac:chgData name="Ross Phillips" userId="c604230b-847d-4cb1-9e23-f810d4c0fde1" providerId="ADAL" clId="{5D38F38E-0953-416C-8A91-F5CFFF1BBFE3}" dt="2024-08-07T08:28:54.764" v="68" actId="6264"/>
          <ac:spMkLst>
            <pc:docMk/>
            <pc:sldMk cId="1718843584" sldId="281"/>
            <ac:spMk id="5" creationId="{D1F8E1F0-0501-162A-CE79-B58DDBC0A57A}"/>
          </ac:spMkLst>
        </pc:spChg>
        <pc:spChg chg="add del mod">
          <ac:chgData name="Ross Phillips" userId="c604230b-847d-4cb1-9e23-f810d4c0fde1" providerId="ADAL" clId="{5D38F38E-0953-416C-8A91-F5CFFF1BBFE3}" dt="2024-08-07T08:28:54.764" v="68" actId="6264"/>
          <ac:spMkLst>
            <pc:docMk/>
            <pc:sldMk cId="1718843584" sldId="281"/>
            <ac:spMk id="6" creationId="{B42343FD-5DB8-B48C-7340-D4012D9CDE9A}"/>
          </ac:spMkLst>
        </pc:spChg>
        <pc:spChg chg="mod ord">
          <ac:chgData name="Ross Phillips" userId="c604230b-847d-4cb1-9e23-f810d4c0fde1" providerId="ADAL" clId="{5D38F38E-0953-416C-8A91-F5CFFF1BBFE3}" dt="2024-08-07T11:40:20.947" v="212" actId="700"/>
          <ac:spMkLst>
            <pc:docMk/>
            <pc:sldMk cId="1718843584" sldId="281"/>
            <ac:spMk id="47109" creationId="{EABE3EF4-E264-48AD-BB49-8A0355C02886}"/>
          </ac:spMkLst>
        </pc:spChg>
      </pc:sldChg>
      <pc:sldChg chg="addSp delSp modSp mod modClrScheme chgLayout">
        <pc:chgData name="Ross Phillips" userId="c604230b-847d-4cb1-9e23-f810d4c0fde1" providerId="ADAL" clId="{5D38F38E-0953-416C-8A91-F5CFFF1BBFE3}" dt="2024-08-07T11:41:00.997" v="222" actId="1076"/>
        <pc:sldMkLst>
          <pc:docMk/>
          <pc:sldMk cId="2888582941" sldId="282"/>
        </pc:sldMkLst>
        <pc:spChg chg="del mod ord">
          <ac:chgData name="Ross Phillips" userId="c604230b-847d-4cb1-9e23-f810d4c0fde1" providerId="ADAL" clId="{5D38F38E-0953-416C-8A91-F5CFFF1BBFE3}" dt="2024-08-07T11:40:57.659" v="221" actId="700"/>
          <ac:spMkLst>
            <pc:docMk/>
            <pc:sldMk cId="2888582941" sldId="282"/>
            <ac:spMk id="2" creationId="{00000000-0000-0000-0000-000000000000}"/>
          </ac:spMkLst>
        </pc:spChg>
        <pc:spChg chg="add del mod">
          <ac:chgData name="Ross Phillips" userId="c604230b-847d-4cb1-9e23-f810d4c0fde1" providerId="ADAL" clId="{5D38F38E-0953-416C-8A91-F5CFFF1BBFE3}" dt="2024-08-07T08:28:54.764" v="68" actId="6264"/>
          <ac:spMkLst>
            <pc:docMk/>
            <pc:sldMk cId="2888582941" sldId="282"/>
            <ac:spMk id="3" creationId="{B1BC25E2-68ED-FD57-A8BA-C1DF27D703D1}"/>
          </ac:spMkLst>
        </pc:spChg>
        <pc:spChg chg="mod ord">
          <ac:chgData name="Ross Phillips" userId="c604230b-847d-4cb1-9e23-f810d4c0fde1" providerId="ADAL" clId="{5D38F38E-0953-416C-8A91-F5CFFF1BBFE3}" dt="2024-08-07T11:40:57.659" v="221" actId="700"/>
          <ac:spMkLst>
            <pc:docMk/>
            <pc:sldMk cId="2888582941" sldId="282"/>
            <ac:spMk id="4" creationId="{BA06605C-FA57-4A7B-B1A9-C53E25D50DC5}"/>
          </ac:spMkLst>
        </pc:spChg>
        <pc:spChg chg="add del mod">
          <ac:chgData name="Ross Phillips" userId="c604230b-847d-4cb1-9e23-f810d4c0fde1" providerId="ADAL" clId="{5D38F38E-0953-416C-8A91-F5CFFF1BBFE3}" dt="2024-08-07T08:28:54.764" v="68" actId="6264"/>
          <ac:spMkLst>
            <pc:docMk/>
            <pc:sldMk cId="2888582941" sldId="282"/>
            <ac:spMk id="5" creationId="{17EDBBE7-BE77-1482-6411-98C98285E887}"/>
          </ac:spMkLst>
        </pc:spChg>
        <pc:spChg chg="add del mod">
          <ac:chgData name="Ross Phillips" userId="c604230b-847d-4cb1-9e23-f810d4c0fde1" providerId="ADAL" clId="{5D38F38E-0953-416C-8A91-F5CFFF1BBFE3}" dt="2024-08-07T08:28:54.764" v="68" actId="6264"/>
          <ac:spMkLst>
            <pc:docMk/>
            <pc:sldMk cId="2888582941" sldId="282"/>
            <ac:spMk id="6" creationId="{F45F7B9E-AEB2-6759-2CD9-6E6F9D87A622}"/>
          </ac:spMkLst>
        </pc:spChg>
        <pc:spChg chg="mod ord">
          <ac:chgData name="Ross Phillips" userId="c604230b-847d-4cb1-9e23-f810d4c0fde1" providerId="ADAL" clId="{5D38F38E-0953-416C-8A91-F5CFFF1BBFE3}" dt="2024-08-07T11:40:57.659" v="221" actId="700"/>
          <ac:spMkLst>
            <pc:docMk/>
            <pc:sldMk cId="2888582941" sldId="282"/>
            <ac:spMk id="48133" creationId="{F3C83FFD-E931-485A-9640-D31B91511150}"/>
          </ac:spMkLst>
        </pc:spChg>
        <pc:picChg chg="mod">
          <ac:chgData name="Ross Phillips" userId="c604230b-847d-4cb1-9e23-f810d4c0fde1" providerId="ADAL" clId="{5D38F38E-0953-416C-8A91-F5CFFF1BBFE3}" dt="2024-08-07T11:41:00.997" v="222" actId="1076"/>
          <ac:picMkLst>
            <pc:docMk/>
            <pc:sldMk cId="2888582941" sldId="282"/>
            <ac:picMk id="48135" creationId="{2771E595-1D6C-4620-BAF5-58859F2F8CA8}"/>
          </ac:picMkLst>
        </pc:picChg>
      </pc:sldChg>
      <pc:sldChg chg="addSp delSp modSp mod modClrScheme chgLayout">
        <pc:chgData name="Ross Phillips" userId="c604230b-847d-4cb1-9e23-f810d4c0fde1" providerId="ADAL" clId="{5D38F38E-0953-416C-8A91-F5CFFF1BBFE3}" dt="2024-08-07T11:41:12.184" v="226" actId="27636"/>
        <pc:sldMkLst>
          <pc:docMk/>
          <pc:sldMk cId="376735091" sldId="283"/>
        </pc:sldMkLst>
        <pc:spChg chg="mod ord">
          <ac:chgData name="Ross Phillips" userId="c604230b-847d-4cb1-9e23-f810d4c0fde1" providerId="ADAL" clId="{5D38F38E-0953-416C-8A91-F5CFFF1BBFE3}" dt="2024-08-07T11:41:12.099" v="225" actId="700"/>
          <ac:spMkLst>
            <pc:docMk/>
            <pc:sldMk cId="376735091" sldId="283"/>
            <ac:spMk id="2" creationId="{979A6EA3-4EC4-4732-977B-F9EDF974FFBC}"/>
          </ac:spMkLst>
        </pc:spChg>
        <pc:spChg chg="del mod ord">
          <ac:chgData name="Ross Phillips" userId="c604230b-847d-4cb1-9e23-f810d4c0fde1" providerId="ADAL" clId="{5D38F38E-0953-416C-8A91-F5CFFF1BBFE3}" dt="2024-08-07T11:41:12.099" v="225" actId="700"/>
          <ac:spMkLst>
            <pc:docMk/>
            <pc:sldMk cId="376735091" sldId="283"/>
            <ac:spMk id="3" creationId="{00000000-0000-0000-0000-000000000000}"/>
          </ac:spMkLst>
        </pc:spChg>
        <pc:spChg chg="add del mod">
          <ac:chgData name="Ross Phillips" userId="c604230b-847d-4cb1-9e23-f810d4c0fde1" providerId="ADAL" clId="{5D38F38E-0953-416C-8A91-F5CFFF1BBFE3}" dt="2024-08-07T08:28:54.764" v="68" actId="6264"/>
          <ac:spMkLst>
            <pc:docMk/>
            <pc:sldMk cId="376735091" sldId="283"/>
            <ac:spMk id="4" creationId="{560261A4-D6F7-1BB6-11A0-AC5A9B777C35}"/>
          </ac:spMkLst>
        </pc:spChg>
        <pc:spChg chg="add del mod">
          <ac:chgData name="Ross Phillips" userId="c604230b-847d-4cb1-9e23-f810d4c0fde1" providerId="ADAL" clId="{5D38F38E-0953-416C-8A91-F5CFFF1BBFE3}" dt="2024-08-07T08:28:54.764" v="68" actId="6264"/>
          <ac:spMkLst>
            <pc:docMk/>
            <pc:sldMk cId="376735091" sldId="283"/>
            <ac:spMk id="5" creationId="{B44E95B4-A892-D78D-D0DF-0D0906BFF5FD}"/>
          </ac:spMkLst>
        </pc:spChg>
        <pc:spChg chg="add del mod">
          <ac:chgData name="Ross Phillips" userId="c604230b-847d-4cb1-9e23-f810d4c0fde1" providerId="ADAL" clId="{5D38F38E-0953-416C-8A91-F5CFFF1BBFE3}" dt="2024-08-07T08:28:54.764" v="68" actId="6264"/>
          <ac:spMkLst>
            <pc:docMk/>
            <pc:sldMk cId="376735091" sldId="283"/>
            <ac:spMk id="6" creationId="{8B689916-99C7-3B1C-06FB-8410F99F9F71}"/>
          </ac:spMkLst>
        </pc:spChg>
        <pc:spChg chg="mod ord">
          <ac:chgData name="Ross Phillips" userId="c604230b-847d-4cb1-9e23-f810d4c0fde1" providerId="ADAL" clId="{5D38F38E-0953-416C-8A91-F5CFFF1BBFE3}" dt="2024-08-07T11:41:12.184" v="226" actId="27636"/>
          <ac:spMkLst>
            <pc:docMk/>
            <pc:sldMk cId="376735091" sldId="283"/>
            <ac:spMk id="36867" creationId="{46E0D1E1-0B4F-4FB3-8FEE-A8472D848C11}"/>
          </ac:spMkLst>
        </pc:spChg>
      </pc:sldChg>
      <pc:sldChg chg="addSp delSp modSp mod chgLayout">
        <pc:chgData name="Ross Phillips" userId="c604230b-847d-4cb1-9e23-f810d4c0fde1" providerId="ADAL" clId="{5D38F38E-0953-416C-8A91-F5CFFF1BBFE3}" dt="2024-08-07T08:28:54.764" v="68" actId="6264"/>
        <pc:sldMkLst>
          <pc:docMk/>
          <pc:sldMk cId="4239875747" sldId="284"/>
        </pc:sldMkLst>
        <pc:spChg chg="mod ord">
          <ac:chgData name="Ross Phillips" userId="c604230b-847d-4cb1-9e23-f810d4c0fde1" providerId="ADAL" clId="{5D38F38E-0953-416C-8A91-F5CFFF1BBFE3}" dt="2024-08-07T08:28:54.764" v="68" actId="6264"/>
          <ac:spMkLst>
            <pc:docMk/>
            <pc:sldMk cId="4239875747" sldId="284"/>
            <ac:spMk id="2" creationId="{00000000-0000-0000-0000-000000000000}"/>
          </ac:spMkLst>
        </pc:spChg>
        <pc:spChg chg="add del mod">
          <ac:chgData name="Ross Phillips" userId="c604230b-847d-4cb1-9e23-f810d4c0fde1" providerId="ADAL" clId="{5D38F38E-0953-416C-8A91-F5CFFF1BBFE3}" dt="2024-08-07T08:28:54.764" v="68" actId="6264"/>
          <ac:spMkLst>
            <pc:docMk/>
            <pc:sldMk cId="4239875747" sldId="284"/>
            <ac:spMk id="3" creationId="{EA631F29-003C-7F69-8850-D3C93152E5F4}"/>
          </ac:spMkLst>
        </pc:spChg>
        <pc:spChg chg="add del mod">
          <ac:chgData name="Ross Phillips" userId="c604230b-847d-4cb1-9e23-f810d4c0fde1" providerId="ADAL" clId="{5D38F38E-0953-416C-8A91-F5CFFF1BBFE3}" dt="2024-08-07T08:28:54.764" v="68" actId="6264"/>
          <ac:spMkLst>
            <pc:docMk/>
            <pc:sldMk cId="4239875747" sldId="284"/>
            <ac:spMk id="4" creationId="{18438C17-6581-909E-B6B9-BBB03891726C}"/>
          </ac:spMkLst>
        </pc:spChg>
        <pc:spChg chg="mod ord">
          <ac:chgData name="Ross Phillips" userId="c604230b-847d-4cb1-9e23-f810d4c0fde1" providerId="ADAL" clId="{5D38F38E-0953-416C-8A91-F5CFFF1BBFE3}" dt="2024-08-07T08:28:54.764" v="68" actId="6264"/>
          <ac:spMkLst>
            <pc:docMk/>
            <pc:sldMk cId="4239875747" sldId="284"/>
            <ac:spMk id="5" creationId="{00000000-0000-0000-0000-000000000000}"/>
          </ac:spMkLst>
        </pc:spChg>
      </pc:sldChg>
      <pc:sldChg chg="addSp delSp modSp mod modClrScheme chgLayout">
        <pc:chgData name="Ross Phillips" userId="c604230b-847d-4cb1-9e23-f810d4c0fde1" providerId="ADAL" clId="{5D38F38E-0953-416C-8A91-F5CFFF1BBFE3}" dt="2024-08-07T11:39:49.113" v="200" actId="27636"/>
        <pc:sldMkLst>
          <pc:docMk/>
          <pc:sldMk cId="3083441468" sldId="286"/>
        </pc:sldMkLst>
        <pc:spChg chg="mod ord">
          <ac:chgData name="Ross Phillips" userId="c604230b-847d-4cb1-9e23-f810d4c0fde1" providerId="ADAL" clId="{5D38F38E-0953-416C-8A91-F5CFFF1BBFE3}" dt="2024-08-07T11:39:47.441" v="197" actId="700"/>
          <ac:spMkLst>
            <pc:docMk/>
            <pc:sldMk cId="3083441468" sldId="286"/>
            <ac:spMk id="2" creationId="{00000000-0000-0000-0000-000000000000}"/>
          </ac:spMkLst>
        </pc:spChg>
        <pc:spChg chg="del mod ord">
          <ac:chgData name="Ross Phillips" userId="c604230b-847d-4cb1-9e23-f810d4c0fde1" providerId="ADAL" clId="{5D38F38E-0953-416C-8A91-F5CFFF1BBFE3}" dt="2024-08-07T11:39:25.062" v="194" actId="700"/>
          <ac:spMkLst>
            <pc:docMk/>
            <pc:sldMk cId="3083441468" sldId="286"/>
            <ac:spMk id="3" creationId="{00000000-0000-0000-0000-000000000000}"/>
          </ac:spMkLst>
        </pc:spChg>
        <pc:spChg chg="mod ord">
          <ac:chgData name="Ross Phillips" userId="c604230b-847d-4cb1-9e23-f810d4c0fde1" providerId="ADAL" clId="{5D38F38E-0953-416C-8A91-F5CFFF1BBFE3}" dt="2024-08-07T11:39:49.113" v="199" actId="27636"/>
          <ac:spMkLst>
            <pc:docMk/>
            <pc:sldMk cId="3083441468" sldId="286"/>
            <ac:spMk id="4" creationId="{00000000-0000-0000-0000-000000000000}"/>
          </ac:spMkLst>
        </pc:spChg>
        <pc:spChg chg="add del mod">
          <ac:chgData name="Ross Phillips" userId="c604230b-847d-4cb1-9e23-f810d4c0fde1" providerId="ADAL" clId="{5D38F38E-0953-416C-8A91-F5CFFF1BBFE3}" dt="2024-08-07T08:28:54.764" v="68" actId="6264"/>
          <ac:spMkLst>
            <pc:docMk/>
            <pc:sldMk cId="3083441468" sldId="286"/>
            <ac:spMk id="5" creationId="{9E74C8C9-0F98-3529-5179-49019CC2E199}"/>
          </ac:spMkLst>
        </pc:spChg>
        <pc:spChg chg="add del mod">
          <ac:chgData name="Ross Phillips" userId="c604230b-847d-4cb1-9e23-f810d4c0fde1" providerId="ADAL" clId="{5D38F38E-0953-416C-8A91-F5CFFF1BBFE3}" dt="2024-08-07T08:28:54.764" v="68" actId="6264"/>
          <ac:spMkLst>
            <pc:docMk/>
            <pc:sldMk cId="3083441468" sldId="286"/>
            <ac:spMk id="6" creationId="{CEAB7BD9-EADD-B19A-23E2-DBCECD192E90}"/>
          </ac:spMkLst>
        </pc:spChg>
        <pc:spChg chg="add del mod">
          <ac:chgData name="Ross Phillips" userId="c604230b-847d-4cb1-9e23-f810d4c0fde1" providerId="ADAL" clId="{5D38F38E-0953-416C-8A91-F5CFFF1BBFE3}" dt="2024-08-07T08:28:54.764" v="68" actId="6264"/>
          <ac:spMkLst>
            <pc:docMk/>
            <pc:sldMk cId="3083441468" sldId="286"/>
            <ac:spMk id="7" creationId="{DEF5C1C4-2E76-518D-7D8A-EB0D5547D683}"/>
          </ac:spMkLst>
        </pc:spChg>
        <pc:spChg chg="add mod ord">
          <ac:chgData name="Ross Phillips" userId="c604230b-847d-4cb1-9e23-f810d4c0fde1" providerId="ADAL" clId="{5D38F38E-0953-416C-8A91-F5CFFF1BBFE3}" dt="2024-08-07T11:39:49.113" v="200" actId="27636"/>
          <ac:spMkLst>
            <pc:docMk/>
            <pc:sldMk cId="3083441468" sldId="286"/>
            <ac:spMk id="8" creationId="{F0B08146-690A-EADF-CF25-52BA7BDF358E}"/>
          </ac:spMkLst>
        </pc:spChg>
      </pc:sldChg>
      <pc:sldChg chg="addSp delSp modSp mod setBg modClrScheme chgLayout">
        <pc:chgData name="Ross Phillips" userId="c604230b-847d-4cb1-9e23-f810d4c0fde1" providerId="ADAL" clId="{5D38F38E-0953-416C-8A91-F5CFFF1BBFE3}" dt="2024-08-07T12:20:06.590" v="458" actId="26606"/>
        <pc:sldMkLst>
          <pc:docMk/>
          <pc:sldMk cId="711917015" sldId="287"/>
        </pc:sldMkLst>
        <pc:spChg chg="mod ord">
          <ac:chgData name="Ross Phillips" userId="c604230b-847d-4cb1-9e23-f810d4c0fde1" providerId="ADAL" clId="{5D38F38E-0953-416C-8A91-F5CFFF1BBFE3}" dt="2024-08-07T12:20:06.590" v="458" actId="26606"/>
          <ac:spMkLst>
            <pc:docMk/>
            <pc:sldMk cId="711917015" sldId="287"/>
            <ac:spMk id="2" creationId="{00000000-0000-0000-0000-000000000000}"/>
          </ac:spMkLst>
        </pc:spChg>
        <pc:spChg chg="del mod ord">
          <ac:chgData name="Ross Phillips" userId="c604230b-847d-4cb1-9e23-f810d4c0fde1" providerId="ADAL" clId="{5D38F38E-0953-416C-8A91-F5CFFF1BBFE3}" dt="2024-08-07T12:20:06.590" v="458" actId="26606"/>
          <ac:spMkLst>
            <pc:docMk/>
            <pc:sldMk cId="711917015" sldId="287"/>
            <ac:spMk id="3" creationId="{00000000-0000-0000-0000-000000000000}"/>
          </ac:spMkLst>
        </pc:spChg>
        <pc:spChg chg="del mod ord">
          <ac:chgData name="Ross Phillips" userId="c604230b-847d-4cb1-9e23-f810d4c0fde1" providerId="ADAL" clId="{5D38F38E-0953-416C-8A91-F5CFFF1BBFE3}" dt="2024-08-07T11:38:57.429" v="188" actId="478"/>
          <ac:spMkLst>
            <pc:docMk/>
            <pc:sldMk cId="711917015" sldId="287"/>
            <ac:spMk id="4" creationId="{00000000-0000-0000-0000-000000000000}"/>
          </ac:spMkLst>
        </pc:spChg>
        <pc:spChg chg="add del mod">
          <ac:chgData name="Ross Phillips" userId="c604230b-847d-4cb1-9e23-f810d4c0fde1" providerId="ADAL" clId="{5D38F38E-0953-416C-8A91-F5CFFF1BBFE3}" dt="2024-08-07T08:28:54.764" v="68" actId="6264"/>
          <ac:spMkLst>
            <pc:docMk/>
            <pc:sldMk cId="711917015" sldId="287"/>
            <ac:spMk id="5" creationId="{7A4A7D6E-6DCF-254B-F247-2F27C4B5403A}"/>
          </ac:spMkLst>
        </pc:spChg>
        <pc:spChg chg="add del mod">
          <ac:chgData name="Ross Phillips" userId="c604230b-847d-4cb1-9e23-f810d4c0fde1" providerId="ADAL" clId="{5D38F38E-0953-416C-8A91-F5CFFF1BBFE3}" dt="2024-08-07T08:28:54.764" v="68" actId="6264"/>
          <ac:spMkLst>
            <pc:docMk/>
            <pc:sldMk cId="711917015" sldId="287"/>
            <ac:spMk id="6" creationId="{DFF88956-7B53-C33A-6BFE-8CAED8F42DB0}"/>
          </ac:spMkLst>
        </pc:spChg>
        <pc:spChg chg="add del mod">
          <ac:chgData name="Ross Phillips" userId="c604230b-847d-4cb1-9e23-f810d4c0fde1" providerId="ADAL" clId="{5D38F38E-0953-416C-8A91-F5CFFF1BBFE3}" dt="2024-08-07T08:28:54.764" v="68" actId="6264"/>
          <ac:spMkLst>
            <pc:docMk/>
            <pc:sldMk cId="711917015" sldId="287"/>
            <ac:spMk id="7" creationId="{AF432AFC-A9CE-F799-1D9E-F3F3F710B5D6}"/>
          </ac:spMkLst>
        </pc:spChg>
        <pc:spChg chg="add">
          <ac:chgData name="Ross Phillips" userId="c604230b-847d-4cb1-9e23-f810d4c0fde1" providerId="ADAL" clId="{5D38F38E-0953-416C-8A91-F5CFFF1BBFE3}" dt="2024-08-07T12:20:06.590" v="458" actId="26606"/>
          <ac:spMkLst>
            <pc:docMk/>
            <pc:sldMk cId="711917015" sldId="287"/>
            <ac:spMk id="9" creationId="{77980C74-AF2A-4450-847A-E743B22A26C6}"/>
          </ac:spMkLst>
        </pc:spChg>
        <pc:spChg chg="add">
          <ac:chgData name="Ross Phillips" userId="c604230b-847d-4cb1-9e23-f810d4c0fde1" providerId="ADAL" clId="{5D38F38E-0953-416C-8A91-F5CFFF1BBFE3}" dt="2024-08-07T12:20:06.590" v="458" actId="26606"/>
          <ac:spMkLst>
            <pc:docMk/>
            <pc:sldMk cId="711917015" sldId="287"/>
            <ac:spMk id="13" creationId="{698C92D5-DA82-49A4-B257-78C3125FA231}"/>
          </ac:spMkLst>
        </pc:spChg>
        <pc:graphicFrameChg chg="add">
          <ac:chgData name="Ross Phillips" userId="c604230b-847d-4cb1-9e23-f810d4c0fde1" providerId="ADAL" clId="{5D38F38E-0953-416C-8A91-F5CFFF1BBFE3}" dt="2024-08-07T12:20:06.590" v="458" actId="26606"/>
          <ac:graphicFrameMkLst>
            <pc:docMk/>
            <pc:sldMk cId="711917015" sldId="287"/>
            <ac:graphicFrameMk id="8" creationId="{B0E9CFF4-9C85-BB4C-A54C-B87DE39499D4}"/>
          </ac:graphicFrameMkLst>
        </pc:graphicFrameChg>
        <pc:cxnChg chg="add">
          <ac:chgData name="Ross Phillips" userId="c604230b-847d-4cb1-9e23-f810d4c0fde1" providerId="ADAL" clId="{5D38F38E-0953-416C-8A91-F5CFFF1BBFE3}" dt="2024-08-07T12:20:06.590" v="458" actId="26606"/>
          <ac:cxnSpMkLst>
            <pc:docMk/>
            <pc:sldMk cId="711917015" sldId="287"/>
            <ac:cxnSpMk id="11" creationId="{E9CE1AD2-68C8-4D23-BCA6-A6714F325DAF}"/>
          </ac:cxnSpMkLst>
        </pc:cxnChg>
      </pc:sldChg>
      <pc:sldChg chg="addSp delSp modSp mod modClrScheme chgLayout">
        <pc:chgData name="Ross Phillips" userId="c604230b-847d-4cb1-9e23-f810d4c0fde1" providerId="ADAL" clId="{5D38F38E-0953-416C-8A91-F5CFFF1BBFE3}" dt="2024-08-07T11:41:37.451" v="266" actId="700"/>
        <pc:sldMkLst>
          <pc:docMk/>
          <pc:sldMk cId="2296165328" sldId="288"/>
        </pc:sldMkLst>
        <pc:spChg chg="mod ord">
          <ac:chgData name="Ross Phillips" userId="c604230b-847d-4cb1-9e23-f810d4c0fde1" providerId="ADAL" clId="{5D38F38E-0953-416C-8A91-F5CFFF1BBFE3}" dt="2024-08-07T11:41:37.451" v="266" actId="700"/>
          <ac:spMkLst>
            <pc:docMk/>
            <pc:sldMk cId="2296165328" sldId="288"/>
            <ac:spMk id="2" creationId="{4FBDA5D0-13EC-ADA7-BD3E-B2B8F7B9AAD9}"/>
          </ac:spMkLst>
        </pc:spChg>
        <pc:spChg chg="mod ord">
          <ac:chgData name="Ross Phillips" userId="c604230b-847d-4cb1-9e23-f810d4c0fde1" providerId="ADAL" clId="{5D38F38E-0953-416C-8A91-F5CFFF1BBFE3}" dt="2024-08-07T11:41:37.451" v="266" actId="700"/>
          <ac:spMkLst>
            <pc:docMk/>
            <pc:sldMk cId="2296165328" sldId="288"/>
            <ac:spMk id="3" creationId="{0BCE0304-2F18-035C-AF26-D25B078D1DAD}"/>
          </ac:spMkLst>
        </pc:spChg>
        <pc:spChg chg="mod ord">
          <ac:chgData name="Ross Phillips" userId="c604230b-847d-4cb1-9e23-f810d4c0fde1" providerId="ADAL" clId="{5D38F38E-0953-416C-8A91-F5CFFF1BBFE3}" dt="2024-08-07T11:41:37.451" v="266" actId="700"/>
          <ac:spMkLst>
            <pc:docMk/>
            <pc:sldMk cId="2296165328" sldId="288"/>
            <ac:spMk id="4" creationId="{3A1FE7DB-7DAE-95AC-D429-7F4CCA8BA1D9}"/>
          </ac:spMkLst>
        </pc:spChg>
        <pc:spChg chg="add del mod">
          <ac:chgData name="Ross Phillips" userId="c604230b-847d-4cb1-9e23-f810d4c0fde1" providerId="ADAL" clId="{5D38F38E-0953-416C-8A91-F5CFFF1BBFE3}" dt="2024-08-07T08:28:54.764" v="68" actId="6264"/>
          <ac:spMkLst>
            <pc:docMk/>
            <pc:sldMk cId="2296165328" sldId="288"/>
            <ac:spMk id="5" creationId="{C4B064FA-899F-108A-340C-C283115BC196}"/>
          </ac:spMkLst>
        </pc:spChg>
        <pc:spChg chg="add del mod">
          <ac:chgData name="Ross Phillips" userId="c604230b-847d-4cb1-9e23-f810d4c0fde1" providerId="ADAL" clId="{5D38F38E-0953-416C-8A91-F5CFFF1BBFE3}" dt="2024-08-07T08:28:54.764" v="68" actId="6264"/>
          <ac:spMkLst>
            <pc:docMk/>
            <pc:sldMk cId="2296165328" sldId="288"/>
            <ac:spMk id="6" creationId="{5F3D3A99-B2D0-EBB2-924D-1D0AF7E6F7D9}"/>
          </ac:spMkLst>
        </pc:spChg>
        <pc:spChg chg="add del mod">
          <ac:chgData name="Ross Phillips" userId="c604230b-847d-4cb1-9e23-f810d4c0fde1" providerId="ADAL" clId="{5D38F38E-0953-416C-8A91-F5CFFF1BBFE3}" dt="2024-08-07T08:28:54.764" v="68" actId="6264"/>
          <ac:spMkLst>
            <pc:docMk/>
            <pc:sldMk cId="2296165328" sldId="288"/>
            <ac:spMk id="7" creationId="{887062B2-A409-D643-8275-FDE0FF90CC1D}"/>
          </ac:spMkLst>
        </pc:spChg>
      </pc:sldChg>
      <pc:sldChg chg="modSp new mod">
        <pc:chgData name="Ross Phillips" userId="c604230b-847d-4cb1-9e23-f810d4c0fde1" providerId="ADAL" clId="{5D38F38E-0953-416C-8A91-F5CFFF1BBFE3}" dt="2024-08-07T11:32:56.347" v="110" actId="20577"/>
        <pc:sldMkLst>
          <pc:docMk/>
          <pc:sldMk cId="1974864474" sldId="289"/>
        </pc:sldMkLst>
        <pc:spChg chg="mod">
          <ac:chgData name="Ross Phillips" userId="c604230b-847d-4cb1-9e23-f810d4c0fde1" providerId="ADAL" clId="{5D38F38E-0953-416C-8A91-F5CFFF1BBFE3}" dt="2024-08-07T11:32:56.347" v="110" actId="20577"/>
          <ac:spMkLst>
            <pc:docMk/>
            <pc:sldMk cId="1974864474" sldId="289"/>
            <ac:spMk id="2" creationId="{B1A93645-C03C-14B1-FBAC-BBD89536E37B}"/>
          </ac:spMkLst>
        </pc:spChg>
      </pc:sldChg>
      <pc:sldChg chg="modSp new mod ord">
        <pc:chgData name="Ross Phillips" userId="c604230b-847d-4cb1-9e23-f810d4c0fde1" providerId="ADAL" clId="{5D38F38E-0953-416C-8A91-F5CFFF1BBFE3}" dt="2024-08-07T11:32:52.044" v="100"/>
        <pc:sldMkLst>
          <pc:docMk/>
          <pc:sldMk cId="3036952783" sldId="290"/>
        </pc:sldMkLst>
        <pc:spChg chg="mod">
          <ac:chgData name="Ross Phillips" userId="c604230b-847d-4cb1-9e23-f810d4c0fde1" providerId="ADAL" clId="{5D38F38E-0953-416C-8A91-F5CFFF1BBFE3}" dt="2024-08-07T11:32:49.253" v="98" actId="20577"/>
          <ac:spMkLst>
            <pc:docMk/>
            <pc:sldMk cId="3036952783" sldId="290"/>
            <ac:spMk id="2" creationId="{C6F89BDC-9017-D765-843E-A3B3F086267E}"/>
          </ac:spMkLst>
        </pc:spChg>
      </pc:sldChg>
      <pc:sldChg chg="addSp modSp new mod setBg">
        <pc:chgData name="Ross Phillips" userId="c604230b-847d-4cb1-9e23-f810d4c0fde1" providerId="ADAL" clId="{5D38F38E-0953-416C-8A91-F5CFFF1BBFE3}" dt="2024-08-07T12:17:49.268" v="445" actId="26606"/>
        <pc:sldMkLst>
          <pc:docMk/>
          <pc:sldMk cId="1740366914" sldId="291"/>
        </pc:sldMkLst>
        <pc:spChg chg="mod">
          <ac:chgData name="Ross Phillips" userId="c604230b-847d-4cb1-9e23-f810d4c0fde1" providerId="ADAL" clId="{5D38F38E-0953-416C-8A91-F5CFFF1BBFE3}" dt="2024-08-07T12:17:49.268" v="445" actId="26606"/>
          <ac:spMkLst>
            <pc:docMk/>
            <pc:sldMk cId="1740366914" sldId="291"/>
            <ac:spMk id="2" creationId="{ECBF43DE-272E-E69A-ABB3-10134EC934A5}"/>
          </ac:spMkLst>
        </pc:spChg>
        <pc:spChg chg="mod">
          <ac:chgData name="Ross Phillips" userId="c604230b-847d-4cb1-9e23-f810d4c0fde1" providerId="ADAL" clId="{5D38F38E-0953-416C-8A91-F5CFFF1BBFE3}" dt="2024-08-07T12:17:49.268" v="445" actId="26606"/>
          <ac:spMkLst>
            <pc:docMk/>
            <pc:sldMk cId="1740366914" sldId="291"/>
            <ac:spMk id="3" creationId="{9B89C4C1-6B07-7063-26B2-4C991B3D33DB}"/>
          </ac:spMkLst>
        </pc:spChg>
        <pc:spChg chg="add">
          <ac:chgData name="Ross Phillips" userId="c604230b-847d-4cb1-9e23-f810d4c0fde1" providerId="ADAL" clId="{5D38F38E-0953-416C-8A91-F5CFFF1BBFE3}" dt="2024-08-07T12:17:49.268" v="445" actId="26606"/>
          <ac:spMkLst>
            <pc:docMk/>
            <pc:sldMk cId="1740366914" sldId="291"/>
            <ac:spMk id="10" creationId="{4568A54B-9065-40B2-8753-8E0288E828A3}"/>
          </ac:spMkLst>
        </pc:spChg>
        <pc:spChg chg="add">
          <ac:chgData name="Ross Phillips" userId="c604230b-847d-4cb1-9e23-f810d4c0fde1" providerId="ADAL" clId="{5D38F38E-0953-416C-8A91-F5CFFF1BBFE3}" dt="2024-08-07T12:17:49.268" v="445" actId="26606"/>
          <ac:spMkLst>
            <pc:docMk/>
            <pc:sldMk cId="1740366914" sldId="291"/>
            <ac:spMk id="14" creationId="{A2BED43D-FF5E-4233-9D4F-A509B56034A5}"/>
          </ac:spMkLst>
        </pc:spChg>
        <pc:picChg chg="add mod">
          <ac:chgData name="Ross Phillips" userId="c604230b-847d-4cb1-9e23-f810d4c0fde1" providerId="ADAL" clId="{5D38F38E-0953-416C-8A91-F5CFFF1BBFE3}" dt="2024-08-07T12:17:49.268" v="445" actId="26606"/>
          <ac:picMkLst>
            <pc:docMk/>
            <pc:sldMk cId="1740366914" sldId="291"/>
            <ac:picMk id="5" creationId="{BF176D78-A3FE-C9AD-1D95-231F035B90A6}"/>
          </ac:picMkLst>
        </pc:picChg>
        <pc:picChg chg="add">
          <ac:chgData name="Ross Phillips" userId="c604230b-847d-4cb1-9e23-f810d4c0fde1" providerId="ADAL" clId="{5D38F38E-0953-416C-8A91-F5CFFF1BBFE3}" dt="2024-08-07T12:17:49.268" v="445" actId="26606"/>
          <ac:picMkLst>
            <pc:docMk/>
            <pc:sldMk cId="1740366914" sldId="291"/>
            <ac:picMk id="16" creationId="{051D0F8B-A6FE-4009-88A1-49ABE7CEF2AC}"/>
          </ac:picMkLst>
        </pc:picChg>
        <pc:cxnChg chg="add">
          <ac:chgData name="Ross Phillips" userId="c604230b-847d-4cb1-9e23-f810d4c0fde1" providerId="ADAL" clId="{5D38F38E-0953-416C-8A91-F5CFFF1BBFE3}" dt="2024-08-07T12:17:49.268" v="445" actId="26606"/>
          <ac:cxnSpMkLst>
            <pc:docMk/>
            <pc:sldMk cId="1740366914" sldId="291"/>
            <ac:cxnSpMk id="12" creationId="{515F3B72-790F-4B1A-90DE-5EC31C829B9E}"/>
          </ac:cxnSpMkLst>
        </pc:cxnChg>
        <pc:cxnChg chg="add">
          <ac:chgData name="Ross Phillips" userId="c604230b-847d-4cb1-9e23-f810d4c0fde1" providerId="ADAL" clId="{5D38F38E-0953-416C-8A91-F5CFFF1BBFE3}" dt="2024-08-07T12:17:49.268" v="445" actId="26606"/>
          <ac:cxnSpMkLst>
            <pc:docMk/>
            <pc:sldMk cId="1740366914" sldId="291"/>
            <ac:cxnSpMk id="18" creationId="{4C5057B3-E936-43A2-9EEE-514EF0434FE2}"/>
          </ac:cxnSpMkLst>
        </pc:cxnChg>
      </pc:sldChg>
    </pc:docChg>
  </pc:docChgLst>
  <pc:docChgLst>
    <pc:chgData name="Helen A Griffiths" userId="970ac652-efaf-451a-9e9c-3191bf6940a9" providerId="ADAL" clId="{456C8AD8-AAFB-40A6-B720-AE726C4A25F5}"/>
    <pc:docChg chg="custSel addSld modSld modMainMaster">
      <pc:chgData name="Helen A Griffiths" userId="970ac652-efaf-451a-9e9c-3191bf6940a9" providerId="ADAL" clId="{456C8AD8-AAFB-40A6-B720-AE726C4A25F5}" dt="2024-02-26T20:40:07.626" v="473" actId="20577"/>
      <pc:docMkLst>
        <pc:docMk/>
      </pc:docMkLst>
      <pc:sldChg chg="setBg">
        <pc:chgData name="Helen A Griffiths" userId="970ac652-efaf-451a-9e9c-3191bf6940a9" providerId="ADAL" clId="{456C8AD8-AAFB-40A6-B720-AE726C4A25F5}" dt="2024-02-26T19:49:14.712" v="24"/>
        <pc:sldMkLst>
          <pc:docMk/>
          <pc:sldMk cId="2930578489" sldId="257"/>
        </pc:sldMkLst>
      </pc:sldChg>
      <pc:sldChg chg="addSp modSp mod">
        <pc:chgData name="Helen A Griffiths" userId="970ac652-efaf-451a-9e9c-3191bf6940a9" providerId="ADAL" clId="{456C8AD8-AAFB-40A6-B720-AE726C4A25F5}" dt="2024-02-26T20:02:21.741" v="136" actId="1076"/>
        <pc:sldMkLst>
          <pc:docMk/>
          <pc:sldMk cId="1990584037" sldId="263"/>
        </pc:sldMkLst>
        <pc:spChg chg="mod">
          <ac:chgData name="Helen A Griffiths" userId="970ac652-efaf-451a-9e9c-3191bf6940a9" providerId="ADAL" clId="{456C8AD8-AAFB-40A6-B720-AE726C4A25F5}" dt="2024-02-26T20:00:54.473" v="131" actId="5793"/>
          <ac:spMkLst>
            <pc:docMk/>
            <pc:sldMk cId="1990584037" sldId="263"/>
            <ac:spMk id="3" creationId="{00000000-0000-0000-0000-000000000000}"/>
          </ac:spMkLst>
        </pc:spChg>
        <pc:spChg chg="mod">
          <ac:chgData name="Helen A Griffiths" userId="970ac652-efaf-451a-9e9c-3191bf6940a9" providerId="ADAL" clId="{456C8AD8-AAFB-40A6-B720-AE726C4A25F5}" dt="2024-02-26T19:51:25.017" v="35" actId="20577"/>
          <ac:spMkLst>
            <pc:docMk/>
            <pc:sldMk cId="1990584037" sldId="263"/>
            <ac:spMk id="4" creationId="{00000000-0000-0000-0000-000000000000}"/>
          </ac:spMkLst>
        </pc:spChg>
        <pc:picChg chg="add mod">
          <ac:chgData name="Helen A Griffiths" userId="970ac652-efaf-451a-9e9c-3191bf6940a9" providerId="ADAL" clId="{456C8AD8-AAFB-40A6-B720-AE726C4A25F5}" dt="2024-02-26T20:02:21.741" v="136" actId="1076"/>
          <ac:picMkLst>
            <pc:docMk/>
            <pc:sldMk cId="1990584037" sldId="263"/>
            <ac:picMk id="6" creationId="{9AFECFBE-7814-F9EB-39FB-0511AFDA4A54}"/>
          </ac:picMkLst>
        </pc:picChg>
      </pc:sldChg>
      <pc:sldChg chg="modSp mod">
        <pc:chgData name="Helen A Griffiths" userId="970ac652-efaf-451a-9e9c-3191bf6940a9" providerId="ADAL" clId="{456C8AD8-AAFB-40A6-B720-AE726C4A25F5}" dt="2024-02-26T19:50:22.621" v="29" actId="20577"/>
        <pc:sldMkLst>
          <pc:docMk/>
          <pc:sldMk cId="3936595901" sldId="265"/>
        </pc:sldMkLst>
        <pc:graphicFrameChg chg="modGraphic">
          <ac:chgData name="Helen A Griffiths" userId="970ac652-efaf-451a-9e9c-3191bf6940a9" providerId="ADAL" clId="{456C8AD8-AAFB-40A6-B720-AE726C4A25F5}" dt="2024-02-26T19:50:22.621" v="29" actId="20577"/>
          <ac:graphicFrameMkLst>
            <pc:docMk/>
            <pc:sldMk cId="3936595901" sldId="265"/>
            <ac:graphicFrameMk id="7" creationId="{00000000-0000-0000-0000-000000000000}"/>
          </ac:graphicFrameMkLst>
        </pc:graphicFrameChg>
      </pc:sldChg>
      <pc:sldChg chg="addSp delSp modSp mod">
        <pc:chgData name="Helen A Griffiths" userId="970ac652-efaf-451a-9e9c-3191bf6940a9" providerId="ADAL" clId="{456C8AD8-AAFB-40A6-B720-AE726C4A25F5}" dt="2024-02-26T20:04:28.538" v="152" actId="1076"/>
        <pc:sldMkLst>
          <pc:docMk/>
          <pc:sldMk cId="2113236486" sldId="266"/>
        </pc:sldMkLst>
        <pc:spChg chg="mod">
          <ac:chgData name="Helen A Griffiths" userId="970ac652-efaf-451a-9e9c-3191bf6940a9" providerId="ADAL" clId="{456C8AD8-AAFB-40A6-B720-AE726C4A25F5}" dt="2024-02-26T20:04:25.523" v="151" actId="1076"/>
          <ac:spMkLst>
            <pc:docMk/>
            <pc:sldMk cId="2113236486" sldId="266"/>
            <ac:spMk id="7" creationId="{00000000-0000-0000-0000-000000000000}"/>
          </ac:spMkLst>
        </pc:spChg>
        <pc:spChg chg="mod">
          <ac:chgData name="Helen A Griffiths" userId="970ac652-efaf-451a-9e9c-3191bf6940a9" providerId="ADAL" clId="{456C8AD8-AAFB-40A6-B720-AE726C4A25F5}" dt="2024-02-26T20:04:21.357" v="150" actId="1076"/>
          <ac:spMkLst>
            <pc:docMk/>
            <pc:sldMk cId="2113236486" sldId="266"/>
            <ac:spMk id="8" creationId="{00000000-0000-0000-0000-000000000000}"/>
          </ac:spMkLst>
        </pc:spChg>
        <pc:spChg chg="mod">
          <ac:chgData name="Helen A Griffiths" userId="970ac652-efaf-451a-9e9c-3191bf6940a9" providerId="ADAL" clId="{456C8AD8-AAFB-40A6-B720-AE726C4A25F5}" dt="2024-02-26T20:04:17.488" v="149" actId="1076"/>
          <ac:spMkLst>
            <pc:docMk/>
            <pc:sldMk cId="2113236486" sldId="266"/>
            <ac:spMk id="9" creationId="{00000000-0000-0000-0000-000000000000}"/>
          </ac:spMkLst>
        </pc:spChg>
        <pc:picChg chg="add del mod">
          <ac:chgData name="Helen A Griffiths" userId="970ac652-efaf-451a-9e9c-3191bf6940a9" providerId="ADAL" clId="{456C8AD8-AAFB-40A6-B720-AE726C4A25F5}" dt="2024-02-26T20:04:04.131" v="145" actId="478"/>
          <ac:picMkLst>
            <pc:docMk/>
            <pc:sldMk cId="2113236486" sldId="266"/>
            <ac:picMk id="3" creationId="{0DDB3F63-5DC9-6C8C-1608-1E785AEE4DCA}"/>
          </ac:picMkLst>
        </pc:picChg>
        <pc:picChg chg="add mod">
          <ac:chgData name="Helen A Griffiths" userId="970ac652-efaf-451a-9e9c-3191bf6940a9" providerId="ADAL" clId="{456C8AD8-AAFB-40A6-B720-AE726C4A25F5}" dt="2024-02-26T20:04:28.538" v="152" actId="1076"/>
          <ac:picMkLst>
            <pc:docMk/>
            <pc:sldMk cId="2113236486" sldId="266"/>
            <ac:picMk id="5" creationId="{911595E6-7ECB-0ABF-5836-09375F7731C7}"/>
          </ac:picMkLst>
        </pc:picChg>
      </pc:sldChg>
      <pc:sldChg chg="modSp mod">
        <pc:chgData name="Helen A Griffiths" userId="970ac652-efaf-451a-9e9c-3191bf6940a9" providerId="ADAL" clId="{456C8AD8-AAFB-40A6-B720-AE726C4A25F5}" dt="2024-02-26T20:21:10.262" v="179" actId="20577"/>
        <pc:sldMkLst>
          <pc:docMk/>
          <pc:sldMk cId="1005972304" sldId="274"/>
        </pc:sldMkLst>
        <pc:spChg chg="mod">
          <ac:chgData name="Helen A Griffiths" userId="970ac652-efaf-451a-9e9c-3191bf6940a9" providerId="ADAL" clId="{456C8AD8-AAFB-40A6-B720-AE726C4A25F5}" dt="2024-02-26T20:20:59.432" v="175" actId="20577"/>
          <ac:spMkLst>
            <pc:docMk/>
            <pc:sldMk cId="1005972304" sldId="274"/>
            <ac:spMk id="4" creationId="{00000000-0000-0000-0000-000000000000}"/>
          </ac:spMkLst>
        </pc:spChg>
        <pc:spChg chg="mod">
          <ac:chgData name="Helen A Griffiths" userId="970ac652-efaf-451a-9e9c-3191bf6940a9" providerId="ADAL" clId="{456C8AD8-AAFB-40A6-B720-AE726C4A25F5}" dt="2024-02-26T20:21:10.262" v="179" actId="20577"/>
          <ac:spMkLst>
            <pc:docMk/>
            <pc:sldMk cId="1005972304" sldId="274"/>
            <ac:spMk id="35845" creationId="{03FB6384-3BA7-47DD-9242-BF1D1264AC95}"/>
          </ac:spMkLst>
        </pc:spChg>
      </pc:sldChg>
      <pc:sldChg chg="modSp mod">
        <pc:chgData name="Helen A Griffiths" userId="970ac652-efaf-451a-9e9c-3191bf6940a9" providerId="ADAL" clId="{456C8AD8-AAFB-40A6-B720-AE726C4A25F5}" dt="2024-02-26T20:23:31.540" v="180" actId="20577"/>
        <pc:sldMkLst>
          <pc:docMk/>
          <pc:sldMk cId="3549760777" sldId="277"/>
        </pc:sldMkLst>
        <pc:spChg chg="mod">
          <ac:chgData name="Helen A Griffiths" userId="970ac652-efaf-451a-9e9c-3191bf6940a9" providerId="ADAL" clId="{456C8AD8-AAFB-40A6-B720-AE726C4A25F5}" dt="2024-02-26T20:23:31.540" v="180" actId="20577"/>
          <ac:spMkLst>
            <pc:docMk/>
            <pc:sldMk cId="3549760777" sldId="277"/>
            <ac:spMk id="4" creationId="{00000000-0000-0000-0000-000000000000}"/>
          </ac:spMkLst>
        </pc:spChg>
      </pc:sldChg>
      <pc:sldChg chg="addSp delSp modSp mod">
        <pc:chgData name="Helen A Griffiths" userId="970ac652-efaf-451a-9e9c-3191bf6940a9" providerId="ADAL" clId="{456C8AD8-AAFB-40A6-B720-AE726C4A25F5}" dt="2024-02-26T20:30:43.858" v="316"/>
        <pc:sldMkLst>
          <pc:docMk/>
          <pc:sldMk cId="475147828" sldId="278"/>
        </pc:sldMkLst>
        <pc:spChg chg="mod">
          <ac:chgData name="Helen A Griffiths" userId="970ac652-efaf-451a-9e9c-3191bf6940a9" providerId="ADAL" clId="{456C8AD8-AAFB-40A6-B720-AE726C4A25F5}" dt="2024-02-26T20:30:22.057" v="313" actId="20577"/>
          <ac:spMkLst>
            <pc:docMk/>
            <pc:sldMk cId="475147828" sldId="278"/>
            <ac:spMk id="4" creationId="{00000000-0000-0000-0000-000000000000}"/>
          </ac:spMkLst>
        </pc:spChg>
        <pc:spChg chg="del mod">
          <ac:chgData name="Helen A Griffiths" userId="970ac652-efaf-451a-9e9c-3191bf6940a9" providerId="ADAL" clId="{456C8AD8-AAFB-40A6-B720-AE726C4A25F5}" dt="2024-02-26T20:30:43.858" v="316"/>
          <ac:spMkLst>
            <pc:docMk/>
            <pc:sldMk cId="475147828" sldId="278"/>
            <ac:spMk id="5" creationId="{00000000-0000-0000-0000-000000000000}"/>
          </ac:spMkLst>
        </pc:spChg>
        <pc:picChg chg="add mod">
          <ac:chgData name="Helen A Griffiths" userId="970ac652-efaf-451a-9e9c-3191bf6940a9" providerId="ADAL" clId="{456C8AD8-AAFB-40A6-B720-AE726C4A25F5}" dt="2024-02-26T20:30:34.110" v="314" actId="1076"/>
          <ac:picMkLst>
            <pc:docMk/>
            <pc:sldMk cId="475147828" sldId="278"/>
            <ac:picMk id="3" creationId="{9974D842-FD1F-2AED-01FE-65470E1B2900}"/>
          </ac:picMkLst>
        </pc:picChg>
        <pc:picChg chg="del">
          <ac:chgData name="Helen A Griffiths" userId="970ac652-efaf-451a-9e9c-3191bf6940a9" providerId="ADAL" clId="{456C8AD8-AAFB-40A6-B720-AE726C4A25F5}" dt="2024-02-26T20:29:06.751" v="300" actId="478"/>
          <ac:picMkLst>
            <pc:docMk/>
            <pc:sldMk cId="475147828" sldId="278"/>
            <ac:picMk id="1026" creationId="{00000000-0000-0000-0000-000000000000}"/>
          </ac:picMkLst>
        </pc:picChg>
      </pc:sldChg>
      <pc:sldChg chg="modSp mod">
        <pc:chgData name="Helen A Griffiths" userId="970ac652-efaf-451a-9e9c-3191bf6940a9" providerId="ADAL" clId="{456C8AD8-AAFB-40A6-B720-AE726C4A25F5}" dt="2024-02-26T20:28:42.481" v="299" actId="20577"/>
        <pc:sldMkLst>
          <pc:docMk/>
          <pc:sldMk cId="715929043" sldId="280"/>
        </pc:sldMkLst>
        <pc:spChg chg="mod">
          <ac:chgData name="Helen A Griffiths" userId="970ac652-efaf-451a-9e9c-3191bf6940a9" providerId="ADAL" clId="{456C8AD8-AAFB-40A6-B720-AE726C4A25F5}" dt="2024-02-26T20:28:42.481" v="299" actId="20577"/>
          <ac:spMkLst>
            <pc:docMk/>
            <pc:sldMk cId="715929043" sldId="280"/>
            <ac:spMk id="2" creationId="{00000000-0000-0000-0000-000000000000}"/>
          </ac:spMkLst>
        </pc:spChg>
        <pc:spChg chg="mod">
          <ac:chgData name="Helen A Griffiths" userId="970ac652-efaf-451a-9e9c-3191bf6940a9" providerId="ADAL" clId="{456C8AD8-AAFB-40A6-B720-AE726C4A25F5}" dt="2024-02-26T20:28:08.182" v="276" actId="20577"/>
          <ac:spMkLst>
            <pc:docMk/>
            <pc:sldMk cId="715929043" sldId="280"/>
            <ac:spMk id="3" creationId="{00000000-0000-0000-0000-000000000000}"/>
          </ac:spMkLst>
        </pc:spChg>
        <pc:spChg chg="mod">
          <ac:chgData name="Helen A Griffiths" userId="970ac652-efaf-451a-9e9c-3191bf6940a9" providerId="ADAL" clId="{456C8AD8-AAFB-40A6-B720-AE726C4A25F5}" dt="2024-02-26T20:28:31.776" v="289" actId="20577"/>
          <ac:spMkLst>
            <pc:docMk/>
            <pc:sldMk cId="715929043" sldId="280"/>
            <ac:spMk id="4" creationId="{00000000-0000-0000-0000-000000000000}"/>
          </ac:spMkLst>
        </pc:spChg>
      </pc:sldChg>
      <pc:sldChg chg="modSp mod">
        <pc:chgData name="Helen A Griffiths" userId="970ac652-efaf-451a-9e9c-3191bf6940a9" providerId="ADAL" clId="{456C8AD8-AAFB-40A6-B720-AE726C4A25F5}" dt="2024-02-26T20:33:30.230" v="324" actId="6549"/>
        <pc:sldMkLst>
          <pc:docMk/>
          <pc:sldMk cId="2888582941" sldId="282"/>
        </pc:sldMkLst>
        <pc:spChg chg="mod">
          <ac:chgData name="Helen A Griffiths" userId="970ac652-efaf-451a-9e9c-3191bf6940a9" providerId="ADAL" clId="{456C8AD8-AAFB-40A6-B720-AE726C4A25F5}" dt="2024-02-26T20:33:17.024" v="320" actId="20577"/>
          <ac:spMkLst>
            <pc:docMk/>
            <pc:sldMk cId="2888582941" sldId="282"/>
            <ac:spMk id="2" creationId="{00000000-0000-0000-0000-000000000000}"/>
          </ac:spMkLst>
        </pc:spChg>
        <pc:spChg chg="mod">
          <ac:chgData name="Helen A Griffiths" userId="970ac652-efaf-451a-9e9c-3191bf6940a9" providerId="ADAL" clId="{456C8AD8-AAFB-40A6-B720-AE726C4A25F5}" dt="2024-02-26T20:33:30.230" v="324" actId="6549"/>
          <ac:spMkLst>
            <pc:docMk/>
            <pc:sldMk cId="2888582941" sldId="282"/>
            <ac:spMk id="4" creationId="{BA06605C-FA57-4A7B-B1A9-C53E25D50DC5}"/>
          </ac:spMkLst>
        </pc:spChg>
      </pc:sldChg>
      <pc:sldChg chg="modSp mod">
        <pc:chgData name="Helen A Griffiths" userId="970ac652-efaf-451a-9e9c-3191bf6940a9" providerId="ADAL" clId="{456C8AD8-AAFB-40A6-B720-AE726C4A25F5}" dt="2024-02-26T20:40:07.626" v="473" actId="20577"/>
        <pc:sldMkLst>
          <pc:docMk/>
          <pc:sldMk cId="4239875747" sldId="284"/>
        </pc:sldMkLst>
        <pc:spChg chg="mod">
          <ac:chgData name="Helen A Griffiths" userId="970ac652-efaf-451a-9e9c-3191bf6940a9" providerId="ADAL" clId="{456C8AD8-AAFB-40A6-B720-AE726C4A25F5}" dt="2024-02-26T20:40:07.626" v="473" actId="20577"/>
          <ac:spMkLst>
            <pc:docMk/>
            <pc:sldMk cId="4239875747" sldId="284"/>
            <ac:spMk id="2" creationId="{00000000-0000-0000-0000-000000000000}"/>
          </ac:spMkLst>
        </pc:spChg>
      </pc:sldChg>
      <pc:sldChg chg="modSp new mod">
        <pc:chgData name="Helen A Griffiths" userId="970ac652-efaf-451a-9e9c-3191bf6940a9" providerId="ADAL" clId="{456C8AD8-AAFB-40A6-B720-AE726C4A25F5}" dt="2024-02-26T20:39:50.541" v="453"/>
        <pc:sldMkLst>
          <pc:docMk/>
          <pc:sldMk cId="2296165328" sldId="288"/>
        </pc:sldMkLst>
        <pc:spChg chg="mod">
          <ac:chgData name="Helen A Griffiths" userId="970ac652-efaf-451a-9e9c-3191bf6940a9" providerId="ADAL" clId="{456C8AD8-AAFB-40A6-B720-AE726C4A25F5}" dt="2024-02-26T20:37:01.658" v="421" actId="20577"/>
          <ac:spMkLst>
            <pc:docMk/>
            <pc:sldMk cId="2296165328" sldId="288"/>
            <ac:spMk id="2" creationId="{4FBDA5D0-13EC-ADA7-BD3E-B2B8F7B9AAD9}"/>
          </ac:spMkLst>
        </pc:spChg>
        <pc:spChg chg="mod">
          <ac:chgData name="Helen A Griffiths" userId="970ac652-efaf-451a-9e9c-3191bf6940a9" providerId="ADAL" clId="{456C8AD8-AAFB-40A6-B720-AE726C4A25F5}" dt="2024-02-26T20:39:50.541" v="453"/>
          <ac:spMkLst>
            <pc:docMk/>
            <pc:sldMk cId="2296165328" sldId="288"/>
            <ac:spMk id="3" creationId="{0BCE0304-2F18-035C-AF26-D25B078D1DAD}"/>
          </ac:spMkLst>
        </pc:spChg>
        <pc:spChg chg="mod">
          <ac:chgData name="Helen A Griffiths" userId="970ac652-efaf-451a-9e9c-3191bf6940a9" providerId="ADAL" clId="{456C8AD8-AAFB-40A6-B720-AE726C4A25F5}" dt="2024-02-26T20:39:26.306" v="450"/>
          <ac:spMkLst>
            <pc:docMk/>
            <pc:sldMk cId="2296165328" sldId="288"/>
            <ac:spMk id="4" creationId="{3A1FE7DB-7DAE-95AC-D429-7F4CCA8BA1D9}"/>
          </ac:spMkLst>
        </pc:spChg>
      </pc:sldChg>
      <pc:sldMasterChg chg="setBg modSldLayout">
        <pc:chgData name="Helen A Griffiths" userId="970ac652-efaf-451a-9e9c-3191bf6940a9" providerId="ADAL" clId="{456C8AD8-AAFB-40A6-B720-AE726C4A25F5}" dt="2024-02-26T19:49:14.712" v="24"/>
        <pc:sldMasterMkLst>
          <pc:docMk/>
          <pc:sldMasterMk cId="49626448" sldId="2147483648"/>
        </pc:sldMasterMkLst>
        <pc:sldLayoutChg chg="setBg">
          <pc:chgData name="Helen A Griffiths" userId="970ac652-efaf-451a-9e9c-3191bf6940a9" providerId="ADAL" clId="{456C8AD8-AAFB-40A6-B720-AE726C4A25F5}" dt="2024-02-26T19:49:14.712" v="24"/>
          <pc:sldLayoutMkLst>
            <pc:docMk/>
            <pc:sldMasterMk cId="49626448" sldId="2147483648"/>
            <pc:sldLayoutMk cId="1333478489" sldId="2147483649"/>
          </pc:sldLayoutMkLst>
        </pc:sldLayoutChg>
        <pc:sldLayoutChg chg="setBg">
          <pc:chgData name="Helen A Griffiths" userId="970ac652-efaf-451a-9e9c-3191bf6940a9" providerId="ADAL" clId="{456C8AD8-AAFB-40A6-B720-AE726C4A25F5}" dt="2024-02-26T19:49:14.712" v="24"/>
          <pc:sldLayoutMkLst>
            <pc:docMk/>
            <pc:sldMasterMk cId="49626448" sldId="2147483648"/>
            <pc:sldLayoutMk cId="2377622237" sldId="2147483650"/>
          </pc:sldLayoutMkLst>
        </pc:sldLayoutChg>
        <pc:sldLayoutChg chg="setBg">
          <pc:chgData name="Helen A Griffiths" userId="970ac652-efaf-451a-9e9c-3191bf6940a9" providerId="ADAL" clId="{456C8AD8-AAFB-40A6-B720-AE726C4A25F5}" dt="2024-02-26T19:49:14.712" v="24"/>
          <pc:sldLayoutMkLst>
            <pc:docMk/>
            <pc:sldMasterMk cId="49626448" sldId="2147483648"/>
            <pc:sldLayoutMk cId="1428867717" sldId="2147483651"/>
          </pc:sldLayoutMkLst>
        </pc:sldLayoutChg>
        <pc:sldLayoutChg chg="setBg">
          <pc:chgData name="Helen A Griffiths" userId="970ac652-efaf-451a-9e9c-3191bf6940a9" providerId="ADAL" clId="{456C8AD8-AAFB-40A6-B720-AE726C4A25F5}" dt="2024-02-26T19:49:14.712" v="24"/>
          <pc:sldLayoutMkLst>
            <pc:docMk/>
            <pc:sldMasterMk cId="49626448" sldId="2147483648"/>
            <pc:sldLayoutMk cId="3494018394" sldId="2147483652"/>
          </pc:sldLayoutMkLst>
        </pc:sldLayoutChg>
        <pc:sldLayoutChg chg="setBg">
          <pc:chgData name="Helen A Griffiths" userId="970ac652-efaf-451a-9e9c-3191bf6940a9" providerId="ADAL" clId="{456C8AD8-AAFB-40A6-B720-AE726C4A25F5}" dt="2024-02-26T19:49:14.712" v="24"/>
          <pc:sldLayoutMkLst>
            <pc:docMk/>
            <pc:sldMasterMk cId="49626448" sldId="2147483648"/>
            <pc:sldLayoutMk cId="2444990149" sldId="2147483653"/>
          </pc:sldLayoutMkLst>
        </pc:sldLayoutChg>
        <pc:sldLayoutChg chg="setBg">
          <pc:chgData name="Helen A Griffiths" userId="970ac652-efaf-451a-9e9c-3191bf6940a9" providerId="ADAL" clId="{456C8AD8-AAFB-40A6-B720-AE726C4A25F5}" dt="2024-02-26T19:49:14.712" v="24"/>
          <pc:sldLayoutMkLst>
            <pc:docMk/>
            <pc:sldMasterMk cId="49626448" sldId="2147483648"/>
            <pc:sldLayoutMk cId="3486015405" sldId="2147483654"/>
          </pc:sldLayoutMkLst>
        </pc:sldLayoutChg>
        <pc:sldLayoutChg chg="setBg">
          <pc:chgData name="Helen A Griffiths" userId="970ac652-efaf-451a-9e9c-3191bf6940a9" providerId="ADAL" clId="{456C8AD8-AAFB-40A6-B720-AE726C4A25F5}" dt="2024-02-26T19:49:14.712" v="24"/>
          <pc:sldLayoutMkLst>
            <pc:docMk/>
            <pc:sldMasterMk cId="49626448" sldId="2147483648"/>
            <pc:sldLayoutMk cId="1341715996" sldId="2147483655"/>
          </pc:sldLayoutMkLst>
        </pc:sldLayoutChg>
        <pc:sldLayoutChg chg="setBg">
          <pc:chgData name="Helen A Griffiths" userId="970ac652-efaf-451a-9e9c-3191bf6940a9" providerId="ADAL" clId="{456C8AD8-AAFB-40A6-B720-AE726C4A25F5}" dt="2024-02-26T19:49:14.712" v="24"/>
          <pc:sldLayoutMkLst>
            <pc:docMk/>
            <pc:sldMasterMk cId="49626448" sldId="2147483648"/>
            <pc:sldLayoutMk cId="2417351054" sldId="2147483656"/>
          </pc:sldLayoutMkLst>
        </pc:sldLayoutChg>
        <pc:sldLayoutChg chg="setBg">
          <pc:chgData name="Helen A Griffiths" userId="970ac652-efaf-451a-9e9c-3191bf6940a9" providerId="ADAL" clId="{456C8AD8-AAFB-40A6-B720-AE726C4A25F5}" dt="2024-02-26T19:49:14.712" v="24"/>
          <pc:sldLayoutMkLst>
            <pc:docMk/>
            <pc:sldMasterMk cId="49626448" sldId="2147483648"/>
            <pc:sldLayoutMk cId="3891725701" sldId="2147483657"/>
          </pc:sldLayoutMkLst>
        </pc:sldLayoutChg>
        <pc:sldLayoutChg chg="setBg">
          <pc:chgData name="Helen A Griffiths" userId="970ac652-efaf-451a-9e9c-3191bf6940a9" providerId="ADAL" clId="{456C8AD8-AAFB-40A6-B720-AE726C4A25F5}" dt="2024-02-26T19:49:14.712" v="24"/>
          <pc:sldLayoutMkLst>
            <pc:docMk/>
            <pc:sldMasterMk cId="49626448" sldId="2147483648"/>
            <pc:sldLayoutMk cId="4208403557" sldId="2147483658"/>
          </pc:sldLayoutMkLst>
        </pc:sldLayoutChg>
        <pc:sldLayoutChg chg="setBg">
          <pc:chgData name="Helen A Griffiths" userId="970ac652-efaf-451a-9e9c-3191bf6940a9" providerId="ADAL" clId="{456C8AD8-AAFB-40A6-B720-AE726C4A25F5}" dt="2024-02-26T19:49:14.712" v="24"/>
          <pc:sldLayoutMkLst>
            <pc:docMk/>
            <pc:sldMasterMk cId="49626448" sldId="2147483648"/>
            <pc:sldLayoutMk cId="2694020518" sldId="2147483659"/>
          </pc:sldLayoutMkLst>
        </pc:sldLayoutChg>
      </pc:sldMasterChg>
    </pc:docChg>
  </pc:docChgLst>
  <pc:docChgLst>
    <pc:chgData name="Ross Phillips" userId="S::r.phillips@uwtsd.ac.uk::c604230b-847d-4cb1-9e23-f810d4c0fde1" providerId="AD" clId="Web-{AC15A9DD-07EF-C218-A8BD-1EEF5D3CC174}"/>
    <pc:docChg chg="delSld modSld">
      <pc:chgData name="Ross Phillips" userId="S::r.phillips@uwtsd.ac.uk::c604230b-847d-4cb1-9e23-f810d4c0fde1" providerId="AD" clId="Web-{AC15A9DD-07EF-C218-A8BD-1EEF5D3CC174}" dt="2025-02-17T11:11:22.557" v="49"/>
      <pc:docMkLst>
        <pc:docMk/>
      </pc:docMkLst>
      <pc:sldChg chg="modSp">
        <pc:chgData name="Ross Phillips" userId="S::r.phillips@uwtsd.ac.uk::c604230b-847d-4cb1-9e23-f810d4c0fde1" providerId="AD" clId="Web-{AC15A9DD-07EF-C218-A8BD-1EEF5D3CC174}" dt="2025-02-17T11:09:30.866" v="48" actId="20577"/>
        <pc:sldMkLst>
          <pc:docMk/>
          <pc:sldMk cId="1536973113" sldId="269"/>
        </pc:sldMkLst>
        <pc:spChg chg="mod">
          <ac:chgData name="Ross Phillips" userId="S::r.phillips@uwtsd.ac.uk::c604230b-847d-4cb1-9e23-f810d4c0fde1" providerId="AD" clId="Web-{AC15A9DD-07EF-C218-A8BD-1EEF5D3CC174}" dt="2025-02-17T11:09:30.866" v="48" actId="20577"/>
          <ac:spMkLst>
            <pc:docMk/>
            <pc:sldMk cId="1536973113" sldId="269"/>
            <ac:spMk id="5" creationId="{00000000-0000-0000-0000-000000000000}"/>
          </ac:spMkLst>
        </pc:spChg>
      </pc:sldChg>
      <pc:sldChg chg="del">
        <pc:chgData name="Ross Phillips" userId="S::r.phillips@uwtsd.ac.uk::c604230b-847d-4cb1-9e23-f810d4c0fde1" providerId="AD" clId="Web-{AC15A9DD-07EF-C218-A8BD-1EEF5D3CC174}" dt="2025-02-17T11:11:22.557" v="49"/>
        <pc:sldMkLst>
          <pc:docMk/>
          <pc:sldMk cId="2888582941" sldId="282"/>
        </pc:sldMkLst>
      </pc:sldChg>
      <pc:sldChg chg="modSp">
        <pc:chgData name="Ross Phillips" userId="S::r.phillips@uwtsd.ac.uk::c604230b-847d-4cb1-9e23-f810d4c0fde1" providerId="AD" clId="Web-{AC15A9DD-07EF-C218-A8BD-1EEF5D3CC174}" dt="2025-02-17T11:08:37.880" v="46" actId="20577"/>
        <pc:sldMkLst>
          <pc:docMk/>
          <pc:sldMk cId="1974864474" sldId="289"/>
        </pc:sldMkLst>
        <pc:spChg chg="mod">
          <ac:chgData name="Ross Phillips" userId="S::r.phillips@uwtsd.ac.uk::c604230b-847d-4cb1-9e23-f810d4c0fde1" providerId="AD" clId="Web-{AC15A9DD-07EF-C218-A8BD-1EEF5D3CC174}" dt="2025-02-17T11:08:37.880" v="46" actId="20577"/>
          <ac:spMkLst>
            <pc:docMk/>
            <pc:sldMk cId="1974864474" sldId="289"/>
            <ac:spMk id="3" creationId="{A653C104-325C-897D-C506-286BCA326ECA}"/>
          </ac:spMkLst>
        </pc:spChg>
      </pc:sldChg>
      <pc:sldChg chg="addSp delSp modSp mod setBg">
        <pc:chgData name="Ross Phillips" userId="S::r.phillips@uwtsd.ac.uk::c604230b-847d-4cb1-9e23-f810d4c0fde1" providerId="AD" clId="Web-{AC15A9DD-07EF-C218-A8BD-1EEF5D3CC174}" dt="2025-02-17T11:08:20.942" v="28"/>
        <pc:sldMkLst>
          <pc:docMk/>
          <pc:sldMk cId="3036952783" sldId="290"/>
        </pc:sldMkLst>
        <pc:spChg chg="mod">
          <ac:chgData name="Ross Phillips" userId="S::r.phillips@uwtsd.ac.uk::c604230b-847d-4cb1-9e23-f810d4c0fde1" providerId="AD" clId="Web-{AC15A9DD-07EF-C218-A8BD-1EEF5D3CC174}" dt="2025-02-17T11:08:20.942" v="28"/>
          <ac:spMkLst>
            <pc:docMk/>
            <pc:sldMk cId="3036952783" sldId="290"/>
            <ac:spMk id="2" creationId="{C6F89BDC-9017-D765-843E-A3B3F086267E}"/>
          </ac:spMkLst>
        </pc:spChg>
        <pc:spChg chg="add del mod">
          <ac:chgData name="Ross Phillips" userId="S::r.phillips@uwtsd.ac.uk::c604230b-847d-4cb1-9e23-f810d4c0fde1" providerId="AD" clId="Web-{AC15A9DD-07EF-C218-A8BD-1EEF5D3CC174}" dt="2025-02-17T11:08:20.942" v="28"/>
          <ac:spMkLst>
            <pc:docMk/>
            <pc:sldMk cId="3036952783" sldId="290"/>
            <ac:spMk id="3" creationId="{4C0E0538-1A81-B33A-A236-54AF188A3952}"/>
          </ac:spMkLst>
        </pc:spChg>
        <pc:spChg chg="add del">
          <ac:chgData name="Ross Phillips" userId="S::r.phillips@uwtsd.ac.uk::c604230b-847d-4cb1-9e23-f810d4c0fde1" providerId="AD" clId="Web-{AC15A9DD-07EF-C218-A8BD-1EEF5D3CC174}" dt="2025-02-17T11:08:20.911" v="27"/>
          <ac:spMkLst>
            <pc:docMk/>
            <pc:sldMk cId="3036952783" sldId="290"/>
            <ac:spMk id="9" creationId="{77980C74-AF2A-4450-847A-E743B22A26C6}"/>
          </ac:spMkLst>
        </pc:spChg>
        <pc:spChg chg="add del">
          <ac:chgData name="Ross Phillips" userId="S::r.phillips@uwtsd.ac.uk::c604230b-847d-4cb1-9e23-f810d4c0fde1" providerId="AD" clId="Web-{AC15A9DD-07EF-C218-A8BD-1EEF5D3CC174}" dt="2025-02-17T11:08:20.911" v="27"/>
          <ac:spMkLst>
            <pc:docMk/>
            <pc:sldMk cId="3036952783" sldId="290"/>
            <ac:spMk id="13" creationId="{698C92D5-DA82-49A4-B257-78C3125FA231}"/>
          </ac:spMkLst>
        </pc:spChg>
        <pc:spChg chg="add">
          <ac:chgData name="Ross Phillips" userId="S::r.phillips@uwtsd.ac.uk::c604230b-847d-4cb1-9e23-f810d4c0fde1" providerId="AD" clId="Web-{AC15A9DD-07EF-C218-A8BD-1EEF5D3CC174}" dt="2025-02-17T11:08:20.942" v="28"/>
          <ac:spMkLst>
            <pc:docMk/>
            <pc:sldMk cId="3036952783" sldId="290"/>
            <ac:spMk id="15" creationId="{77980C74-AF2A-4450-847A-E743B22A26C6}"/>
          </ac:spMkLst>
        </pc:spChg>
        <pc:spChg chg="add">
          <ac:chgData name="Ross Phillips" userId="S::r.phillips@uwtsd.ac.uk::c604230b-847d-4cb1-9e23-f810d4c0fde1" providerId="AD" clId="Web-{AC15A9DD-07EF-C218-A8BD-1EEF5D3CC174}" dt="2025-02-17T11:08:20.942" v="28"/>
          <ac:spMkLst>
            <pc:docMk/>
            <pc:sldMk cId="3036952783" sldId="290"/>
            <ac:spMk id="17" creationId="{698C92D5-DA82-49A4-B257-78C3125FA231}"/>
          </ac:spMkLst>
        </pc:spChg>
        <pc:graphicFrameChg chg="add del">
          <ac:chgData name="Ross Phillips" userId="S::r.phillips@uwtsd.ac.uk::c604230b-847d-4cb1-9e23-f810d4c0fde1" providerId="AD" clId="Web-{AC15A9DD-07EF-C218-A8BD-1EEF5D3CC174}" dt="2025-02-17T11:08:20.911" v="27"/>
          <ac:graphicFrameMkLst>
            <pc:docMk/>
            <pc:sldMk cId="3036952783" sldId="290"/>
            <ac:graphicFrameMk id="5" creationId="{D03FAC74-2605-40F3-19BF-B1FF5FB4750A}"/>
          </ac:graphicFrameMkLst>
        </pc:graphicFrameChg>
        <pc:graphicFrameChg chg="add">
          <ac:chgData name="Ross Phillips" userId="S::r.phillips@uwtsd.ac.uk::c604230b-847d-4cb1-9e23-f810d4c0fde1" providerId="AD" clId="Web-{AC15A9DD-07EF-C218-A8BD-1EEF5D3CC174}" dt="2025-02-17T11:08:20.942" v="28"/>
          <ac:graphicFrameMkLst>
            <pc:docMk/>
            <pc:sldMk cId="3036952783" sldId="290"/>
            <ac:graphicFrameMk id="18" creationId="{70134392-D29C-1244-229B-93C11244535F}"/>
          </ac:graphicFrameMkLst>
        </pc:graphicFrameChg>
        <pc:cxnChg chg="add del">
          <ac:chgData name="Ross Phillips" userId="S::r.phillips@uwtsd.ac.uk::c604230b-847d-4cb1-9e23-f810d4c0fde1" providerId="AD" clId="Web-{AC15A9DD-07EF-C218-A8BD-1EEF5D3CC174}" dt="2025-02-17T11:08:20.911" v="27"/>
          <ac:cxnSpMkLst>
            <pc:docMk/>
            <pc:sldMk cId="3036952783" sldId="290"/>
            <ac:cxnSpMk id="11" creationId="{E9CE1AD2-68C8-4D23-BCA6-A6714F325DAF}"/>
          </ac:cxnSpMkLst>
        </pc:cxnChg>
        <pc:cxnChg chg="add">
          <ac:chgData name="Ross Phillips" userId="S::r.phillips@uwtsd.ac.uk::c604230b-847d-4cb1-9e23-f810d4c0fde1" providerId="AD" clId="Web-{AC15A9DD-07EF-C218-A8BD-1EEF5D3CC174}" dt="2025-02-17T11:08:20.942" v="28"/>
          <ac:cxnSpMkLst>
            <pc:docMk/>
            <pc:sldMk cId="3036952783" sldId="290"/>
            <ac:cxnSpMk id="16" creationId="{E9CE1AD2-68C8-4D23-BCA6-A6714F325DAF}"/>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0E3C0E-6D5B-47E5-A25B-3A8234C4436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3831C65-5089-4FC7-B22E-381C3446C6F2}">
      <dgm:prSet/>
      <dgm:spPr/>
      <dgm:t>
        <a:bodyPr/>
        <a:lstStyle/>
        <a:p>
          <a:r>
            <a:rPr lang="en-GB"/>
            <a:t>What have we covered so far? </a:t>
          </a:r>
          <a:endParaRPr lang="en-US"/>
        </a:p>
      </dgm:t>
    </dgm:pt>
    <dgm:pt modelId="{883DBE12-B55B-4430-8E1F-855B3DE8EDEF}" type="parTrans" cxnId="{71F2AE4B-33EF-43E5-A68D-BE651BD3E2F0}">
      <dgm:prSet/>
      <dgm:spPr/>
      <dgm:t>
        <a:bodyPr/>
        <a:lstStyle/>
        <a:p>
          <a:endParaRPr lang="en-US"/>
        </a:p>
      </dgm:t>
    </dgm:pt>
    <dgm:pt modelId="{75E72588-1C86-4D63-AE19-26A30988E7F2}" type="sibTrans" cxnId="{71F2AE4B-33EF-43E5-A68D-BE651BD3E2F0}">
      <dgm:prSet/>
      <dgm:spPr/>
      <dgm:t>
        <a:bodyPr/>
        <a:lstStyle/>
        <a:p>
          <a:endParaRPr lang="en-US"/>
        </a:p>
      </dgm:t>
    </dgm:pt>
    <dgm:pt modelId="{A7F27422-3380-42FC-B3DE-E8CFADE86AD3}">
      <dgm:prSet/>
      <dgm:spPr/>
      <dgm:t>
        <a:bodyPr/>
        <a:lstStyle/>
        <a:p>
          <a:r>
            <a:rPr lang="en-GB"/>
            <a:t>Do you have any questions?</a:t>
          </a:r>
          <a:endParaRPr lang="en-US"/>
        </a:p>
      </dgm:t>
    </dgm:pt>
    <dgm:pt modelId="{32181FAE-ACB0-4E9D-9845-B6F752A9B484}" type="parTrans" cxnId="{BBD9EE78-9557-48A0-A94A-59DB27E214C1}">
      <dgm:prSet/>
      <dgm:spPr/>
      <dgm:t>
        <a:bodyPr/>
        <a:lstStyle/>
        <a:p>
          <a:endParaRPr lang="en-US"/>
        </a:p>
      </dgm:t>
    </dgm:pt>
    <dgm:pt modelId="{E04D65D5-5DAF-4520-A61F-614B033127D0}" type="sibTrans" cxnId="{BBD9EE78-9557-48A0-A94A-59DB27E214C1}">
      <dgm:prSet/>
      <dgm:spPr/>
      <dgm:t>
        <a:bodyPr/>
        <a:lstStyle/>
        <a:p>
          <a:endParaRPr lang="en-US"/>
        </a:p>
      </dgm:t>
    </dgm:pt>
    <dgm:pt modelId="{C2FA175F-2C3C-4FD0-813C-0410E1EFEC07}" type="pres">
      <dgm:prSet presAssocID="{7D0E3C0E-6D5B-47E5-A25B-3A8234C44360}" presName="root" presStyleCnt="0">
        <dgm:presLayoutVars>
          <dgm:dir/>
          <dgm:resizeHandles val="exact"/>
        </dgm:presLayoutVars>
      </dgm:prSet>
      <dgm:spPr/>
    </dgm:pt>
    <dgm:pt modelId="{4AD8EF2D-B330-4BF9-AE1E-863CB72A3E7C}" type="pres">
      <dgm:prSet presAssocID="{83831C65-5089-4FC7-B22E-381C3446C6F2}" presName="compNode" presStyleCnt="0"/>
      <dgm:spPr/>
    </dgm:pt>
    <dgm:pt modelId="{1A1FF43E-89C9-418A-9D49-CC8B28A7922C}" type="pres">
      <dgm:prSet presAssocID="{83831C65-5089-4FC7-B22E-381C3446C6F2}" presName="bgRect" presStyleLbl="bgShp" presStyleIdx="0" presStyleCnt="2"/>
      <dgm:spPr/>
    </dgm:pt>
    <dgm:pt modelId="{BA3EA6AE-BE3F-46D3-8502-A83DC34BFCF1}" type="pres">
      <dgm:prSet presAssocID="{83831C65-5089-4FC7-B22E-381C3446C6F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D9DB4E7D-41B6-4EDF-A631-4A4B1A48878D}" type="pres">
      <dgm:prSet presAssocID="{83831C65-5089-4FC7-B22E-381C3446C6F2}" presName="spaceRect" presStyleCnt="0"/>
      <dgm:spPr/>
    </dgm:pt>
    <dgm:pt modelId="{657EB428-C2A6-4E54-A97B-C56725298991}" type="pres">
      <dgm:prSet presAssocID="{83831C65-5089-4FC7-B22E-381C3446C6F2}" presName="parTx" presStyleLbl="revTx" presStyleIdx="0" presStyleCnt="2">
        <dgm:presLayoutVars>
          <dgm:chMax val="0"/>
          <dgm:chPref val="0"/>
        </dgm:presLayoutVars>
      </dgm:prSet>
      <dgm:spPr/>
    </dgm:pt>
    <dgm:pt modelId="{BC62793B-4C47-4010-B789-1C932BADEDE1}" type="pres">
      <dgm:prSet presAssocID="{75E72588-1C86-4D63-AE19-26A30988E7F2}" presName="sibTrans" presStyleCnt="0"/>
      <dgm:spPr/>
    </dgm:pt>
    <dgm:pt modelId="{E2A94A7A-16A9-4A61-82C4-AEF742DAE63B}" type="pres">
      <dgm:prSet presAssocID="{A7F27422-3380-42FC-B3DE-E8CFADE86AD3}" presName="compNode" presStyleCnt="0"/>
      <dgm:spPr/>
    </dgm:pt>
    <dgm:pt modelId="{76493851-277E-41EA-8152-14BD6B259183}" type="pres">
      <dgm:prSet presAssocID="{A7F27422-3380-42FC-B3DE-E8CFADE86AD3}" presName="bgRect" presStyleLbl="bgShp" presStyleIdx="1" presStyleCnt="2"/>
      <dgm:spPr/>
    </dgm:pt>
    <dgm:pt modelId="{9019248B-CCB4-4C2D-92B6-7FFB37008AB7}" type="pres">
      <dgm:prSet presAssocID="{A7F27422-3380-42FC-B3DE-E8CFADE86AD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22DFC791-D981-4F50-85C9-38FB40B5DB0A}" type="pres">
      <dgm:prSet presAssocID="{A7F27422-3380-42FC-B3DE-E8CFADE86AD3}" presName="spaceRect" presStyleCnt="0"/>
      <dgm:spPr/>
    </dgm:pt>
    <dgm:pt modelId="{3BA31DE7-3BE4-4B75-9B0E-F66D18BBD9E6}" type="pres">
      <dgm:prSet presAssocID="{A7F27422-3380-42FC-B3DE-E8CFADE86AD3}" presName="parTx" presStyleLbl="revTx" presStyleIdx="1" presStyleCnt="2">
        <dgm:presLayoutVars>
          <dgm:chMax val="0"/>
          <dgm:chPref val="0"/>
        </dgm:presLayoutVars>
      </dgm:prSet>
      <dgm:spPr/>
    </dgm:pt>
  </dgm:ptLst>
  <dgm:cxnLst>
    <dgm:cxn modelId="{790D8F00-435C-4769-BB3E-0901B4896C49}" type="presOf" srcId="{A7F27422-3380-42FC-B3DE-E8CFADE86AD3}" destId="{3BA31DE7-3BE4-4B75-9B0E-F66D18BBD9E6}" srcOrd="0" destOrd="0" presId="urn:microsoft.com/office/officeart/2018/2/layout/IconVerticalSolidList"/>
    <dgm:cxn modelId="{4E9B260E-3976-4789-8EA1-8F9EE35F4BEA}" type="presOf" srcId="{83831C65-5089-4FC7-B22E-381C3446C6F2}" destId="{657EB428-C2A6-4E54-A97B-C56725298991}" srcOrd="0" destOrd="0" presId="urn:microsoft.com/office/officeart/2018/2/layout/IconVerticalSolidList"/>
    <dgm:cxn modelId="{AB801D6A-8653-437F-9A5B-F020F77C39C9}" type="presOf" srcId="{7D0E3C0E-6D5B-47E5-A25B-3A8234C44360}" destId="{C2FA175F-2C3C-4FD0-813C-0410E1EFEC07}" srcOrd="0" destOrd="0" presId="urn:microsoft.com/office/officeart/2018/2/layout/IconVerticalSolidList"/>
    <dgm:cxn modelId="{71F2AE4B-33EF-43E5-A68D-BE651BD3E2F0}" srcId="{7D0E3C0E-6D5B-47E5-A25B-3A8234C44360}" destId="{83831C65-5089-4FC7-B22E-381C3446C6F2}" srcOrd="0" destOrd="0" parTransId="{883DBE12-B55B-4430-8E1F-855B3DE8EDEF}" sibTransId="{75E72588-1C86-4D63-AE19-26A30988E7F2}"/>
    <dgm:cxn modelId="{BBD9EE78-9557-48A0-A94A-59DB27E214C1}" srcId="{7D0E3C0E-6D5B-47E5-A25B-3A8234C44360}" destId="{A7F27422-3380-42FC-B3DE-E8CFADE86AD3}" srcOrd="1" destOrd="0" parTransId="{32181FAE-ACB0-4E9D-9845-B6F752A9B484}" sibTransId="{E04D65D5-5DAF-4520-A61F-614B033127D0}"/>
    <dgm:cxn modelId="{969685CF-4286-4C96-9D57-4A1E2E7BEDB4}" type="presParOf" srcId="{C2FA175F-2C3C-4FD0-813C-0410E1EFEC07}" destId="{4AD8EF2D-B330-4BF9-AE1E-863CB72A3E7C}" srcOrd="0" destOrd="0" presId="urn:microsoft.com/office/officeart/2018/2/layout/IconVerticalSolidList"/>
    <dgm:cxn modelId="{6C83533E-AAA2-41FA-B824-DFCD181CD959}" type="presParOf" srcId="{4AD8EF2D-B330-4BF9-AE1E-863CB72A3E7C}" destId="{1A1FF43E-89C9-418A-9D49-CC8B28A7922C}" srcOrd="0" destOrd="0" presId="urn:microsoft.com/office/officeart/2018/2/layout/IconVerticalSolidList"/>
    <dgm:cxn modelId="{36128D7A-7F45-4C4A-B3F1-076E15AB8114}" type="presParOf" srcId="{4AD8EF2D-B330-4BF9-AE1E-863CB72A3E7C}" destId="{BA3EA6AE-BE3F-46D3-8502-A83DC34BFCF1}" srcOrd="1" destOrd="0" presId="urn:microsoft.com/office/officeart/2018/2/layout/IconVerticalSolidList"/>
    <dgm:cxn modelId="{68AF9E78-D513-47AE-8F5E-C41A11D262D5}" type="presParOf" srcId="{4AD8EF2D-B330-4BF9-AE1E-863CB72A3E7C}" destId="{D9DB4E7D-41B6-4EDF-A631-4A4B1A48878D}" srcOrd="2" destOrd="0" presId="urn:microsoft.com/office/officeart/2018/2/layout/IconVerticalSolidList"/>
    <dgm:cxn modelId="{430BC92E-C013-4175-B116-0D164363CB73}" type="presParOf" srcId="{4AD8EF2D-B330-4BF9-AE1E-863CB72A3E7C}" destId="{657EB428-C2A6-4E54-A97B-C56725298991}" srcOrd="3" destOrd="0" presId="urn:microsoft.com/office/officeart/2018/2/layout/IconVerticalSolidList"/>
    <dgm:cxn modelId="{BA1EF2CA-772D-49A0-8804-C48AA7C9C3EB}" type="presParOf" srcId="{C2FA175F-2C3C-4FD0-813C-0410E1EFEC07}" destId="{BC62793B-4C47-4010-B789-1C932BADEDE1}" srcOrd="1" destOrd="0" presId="urn:microsoft.com/office/officeart/2018/2/layout/IconVerticalSolidList"/>
    <dgm:cxn modelId="{5DBF985A-6DF2-422F-B12B-433E9B554A8A}" type="presParOf" srcId="{C2FA175F-2C3C-4FD0-813C-0410E1EFEC07}" destId="{E2A94A7A-16A9-4A61-82C4-AEF742DAE63B}" srcOrd="2" destOrd="0" presId="urn:microsoft.com/office/officeart/2018/2/layout/IconVerticalSolidList"/>
    <dgm:cxn modelId="{8D4802B6-239D-4764-89A0-D89B17AAEC44}" type="presParOf" srcId="{E2A94A7A-16A9-4A61-82C4-AEF742DAE63B}" destId="{76493851-277E-41EA-8152-14BD6B259183}" srcOrd="0" destOrd="0" presId="urn:microsoft.com/office/officeart/2018/2/layout/IconVerticalSolidList"/>
    <dgm:cxn modelId="{00F6AB67-AD2A-48FB-A4CE-9E1DA88C3C60}" type="presParOf" srcId="{E2A94A7A-16A9-4A61-82C4-AEF742DAE63B}" destId="{9019248B-CCB4-4C2D-92B6-7FFB37008AB7}" srcOrd="1" destOrd="0" presId="urn:microsoft.com/office/officeart/2018/2/layout/IconVerticalSolidList"/>
    <dgm:cxn modelId="{77A512E8-9913-4AE9-BD1B-2E64D37DB456}" type="presParOf" srcId="{E2A94A7A-16A9-4A61-82C4-AEF742DAE63B}" destId="{22DFC791-D981-4F50-85C9-38FB40B5DB0A}" srcOrd="2" destOrd="0" presId="urn:microsoft.com/office/officeart/2018/2/layout/IconVerticalSolidList"/>
    <dgm:cxn modelId="{B9448AB2-A3D0-412C-A43B-0E4250892DE5}" type="presParOf" srcId="{E2A94A7A-16A9-4A61-82C4-AEF742DAE63B}" destId="{3BA31DE7-3BE4-4B75-9B0E-F66D18BBD9E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AF641E-4189-4AF1-93F0-657EC6DBA515}"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E8995826-BE0F-4769-8415-AA04E8A108FC}">
      <dgm:prSet/>
      <dgm:spPr/>
      <dgm:t>
        <a:bodyPr/>
        <a:lstStyle/>
        <a:p>
          <a:r>
            <a:rPr lang="en-GB"/>
            <a:t>Basic human right</a:t>
          </a:r>
          <a:endParaRPr lang="en-US"/>
        </a:p>
      </dgm:t>
    </dgm:pt>
    <dgm:pt modelId="{5E2BF358-31A0-4868-9987-78028BF8FB39}" type="parTrans" cxnId="{1C3446FF-DE8A-45DC-8261-5F0DFA1A18AA}">
      <dgm:prSet/>
      <dgm:spPr/>
      <dgm:t>
        <a:bodyPr/>
        <a:lstStyle/>
        <a:p>
          <a:endParaRPr lang="en-US"/>
        </a:p>
      </dgm:t>
    </dgm:pt>
    <dgm:pt modelId="{41A27FB0-48C6-440D-93A7-0FE21D4E3DBB}" type="sibTrans" cxnId="{1C3446FF-DE8A-45DC-8261-5F0DFA1A18AA}">
      <dgm:prSet/>
      <dgm:spPr/>
      <dgm:t>
        <a:bodyPr/>
        <a:lstStyle/>
        <a:p>
          <a:endParaRPr lang="en-US"/>
        </a:p>
      </dgm:t>
    </dgm:pt>
    <dgm:pt modelId="{A11527B4-A8F0-4D1E-A499-B481C7628A46}">
      <dgm:prSet/>
      <dgm:spPr/>
      <dgm:t>
        <a:bodyPr/>
        <a:lstStyle/>
        <a:p>
          <a:r>
            <a:rPr lang="en-GB"/>
            <a:t>Hear issues from a child’s perspective</a:t>
          </a:r>
          <a:endParaRPr lang="en-US"/>
        </a:p>
      </dgm:t>
    </dgm:pt>
    <dgm:pt modelId="{F20C12B6-616A-4EFC-A52A-27E54B3C1CDF}" type="parTrans" cxnId="{95AF2E48-9B2F-4DD8-99B8-857F65530C28}">
      <dgm:prSet/>
      <dgm:spPr/>
      <dgm:t>
        <a:bodyPr/>
        <a:lstStyle/>
        <a:p>
          <a:endParaRPr lang="en-US"/>
        </a:p>
      </dgm:t>
    </dgm:pt>
    <dgm:pt modelId="{2243B416-2601-4A6B-82B7-A6AC455FB8B3}" type="sibTrans" cxnId="{95AF2E48-9B2F-4DD8-99B8-857F65530C28}">
      <dgm:prSet/>
      <dgm:spPr/>
      <dgm:t>
        <a:bodyPr/>
        <a:lstStyle/>
        <a:p>
          <a:endParaRPr lang="en-US"/>
        </a:p>
      </dgm:t>
    </dgm:pt>
    <dgm:pt modelId="{58ED254B-ACEE-41B7-931F-4A1F19CBE965}">
      <dgm:prSet/>
      <dgm:spPr/>
      <dgm:t>
        <a:bodyPr/>
        <a:lstStyle/>
        <a:p>
          <a:r>
            <a:rPr lang="en-GB"/>
            <a:t>Raises self-esteem</a:t>
          </a:r>
          <a:endParaRPr lang="en-US"/>
        </a:p>
      </dgm:t>
    </dgm:pt>
    <dgm:pt modelId="{67F30AEC-96FE-48FE-8CE0-68864A1B4D6A}" type="parTrans" cxnId="{CBFA8B03-E9CA-41EF-80A0-791414A90F77}">
      <dgm:prSet/>
      <dgm:spPr/>
      <dgm:t>
        <a:bodyPr/>
        <a:lstStyle/>
        <a:p>
          <a:endParaRPr lang="en-US"/>
        </a:p>
      </dgm:t>
    </dgm:pt>
    <dgm:pt modelId="{1680865A-0EA0-47FC-90F7-E1488C1F91D2}" type="sibTrans" cxnId="{CBFA8B03-E9CA-41EF-80A0-791414A90F77}">
      <dgm:prSet/>
      <dgm:spPr/>
      <dgm:t>
        <a:bodyPr/>
        <a:lstStyle/>
        <a:p>
          <a:endParaRPr lang="en-US"/>
        </a:p>
      </dgm:t>
    </dgm:pt>
    <dgm:pt modelId="{6BF7E6B9-DF66-4242-AE42-643A2049E268}">
      <dgm:prSet/>
      <dgm:spPr/>
      <dgm:t>
        <a:bodyPr/>
        <a:lstStyle/>
        <a:p>
          <a:r>
            <a:rPr lang="en-GB"/>
            <a:t>Initiatives are more responsive to needs</a:t>
          </a:r>
          <a:endParaRPr lang="en-US"/>
        </a:p>
      </dgm:t>
    </dgm:pt>
    <dgm:pt modelId="{5088038A-87B9-45C4-B476-FEC747DB5DB6}" type="parTrans" cxnId="{00ECBE21-5A5B-46A4-97E6-66C6F1ABAF1D}">
      <dgm:prSet/>
      <dgm:spPr/>
      <dgm:t>
        <a:bodyPr/>
        <a:lstStyle/>
        <a:p>
          <a:endParaRPr lang="en-US"/>
        </a:p>
      </dgm:t>
    </dgm:pt>
    <dgm:pt modelId="{9E270D88-B13D-449E-AEA1-81EA697FCA09}" type="sibTrans" cxnId="{00ECBE21-5A5B-46A4-97E6-66C6F1ABAF1D}">
      <dgm:prSet/>
      <dgm:spPr/>
      <dgm:t>
        <a:bodyPr/>
        <a:lstStyle/>
        <a:p>
          <a:endParaRPr lang="en-US"/>
        </a:p>
      </dgm:t>
    </dgm:pt>
    <dgm:pt modelId="{A7B44FDD-94BB-4AB2-9910-A49438EB6067}">
      <dgm:prSet/>
      <dgm:spPr/>
      <dgm:t>
        <a:bodyPr/>
        <a:lstStyle/>
        <a:p>
          <a:r>
            <a:rPr lang="en-GB"/>
            <a:t>Minimises chances of adults abusing power over children</a:t>
          </a:r>
          <a:endParaRPr lang="en-US"/>
        </a:p>
      </dgm:t>
    </dgm:pt>
    <dgm:pt modelId="{DCFBBBA4-0523-4738-B21A-E095EC397D5A}" type="parTrans" cxnId="{1A8FF806-C616-4793-9B77-C1CF9F042B46}">
      <dgm:prSet/>
      <dgm:spPr/>
      <dgm:t>
        <a:bodyPr/>
        <a:lstStyle/>
        <a:p>
          <a:endParaRPr lang="en-US"/>
        </a:p>
      </dgm:t>
    </dgm:pt>
    <dgm:pt modelId="{67307633-DD53-44E9-8FED-C602868DD5B7}" type="sibTrans" cxnId="{1A8FF806-C616-4793-9B77-C1CF9F042B46}">
      <dgm:prSet/>
      <dgm:spPr/>
      <dgm:t>
        <a:bodyPr/>
        <a:lstStyle/>
        <a:p>
          <a:endParaRPr lang="en-US"/>
        </a:p>
      </dgm:t>
    </dgm:pt>
    <dgm:pt modelId="{1295D3A4-1324-4690-8EEB-836745B213CC}">
      <dgm:prSet/>
      <dgm:spPr/>
      <dgm:t>
        <a:bodyPr/>
        <a:lstStyle/>
        <a:p>
          <a:r>
            <a:rPr lang="en-GB"/>
            <a:t>Recognition of children’s interest which are often disregarded in policy. </a:t>
          </a:r>
          <a:endParaRPr lang="en-US"/>
        </a:p>
      </dgm:t>
    </dgm:pt>
    <dgm:pt modelId="{BC4BDF01-6B82-40D6-BFF9-D37C0937BA70}" type="parTrans" cxnId="{1BA09EF1-1968-4BC3-9435-F80840B2EBEF}">
      <dgm:prSet/>
      <dgm:spPr/>
      <dgm:t>
        <a:bodyPr/>
        <a:lstStyle/>
        <a:p>
          <a:endParaRPr lang="en-US"/>
        </a:p>
      </dgm:t>
    </dgm:pt>
    <dgm:pt modelId="{ABE6B493-4179-4D70-A2E7-B4EFD35B0007}" type="sibTrans" cxnId="{1BA09EF1-1968-4BC3-9435-F80840B2EBEF}">
      <dgm:prSet/>
      <dgm:spPr/>
      <dgm:t>
        <a:bodyPr/>
        <a:lstStyle/>
        <a:p>
          <a:endParaRPr lang="en-US"/>
        </a:p>
      </dgm:t>
    </dgm:pt>
    <dgm:pt modelId="{8D78F775-3E37-4C19-B6D6-38E0744F352D}">
      <dgm:prSet/>
      <dgm:spPr/>
      <dgm:t>
        <a:bodyPr/>
        <a:lstStyle/>
        <a:p>
          <a:r>
            <a:rPr lang="en-GB"/>
            <a:t>Lansdown, 2001 in Kanyal, 2014</a:t>
          </a:r>
          <a:endParaRPr lang="en-US"/>
        </a:p>
      </dgm:t>
    </dgm:pt>
    <dgm:pt modelId="{280085FC-3F8A-4A0E-88BE-34A74885423D}" type="parTrans" cxnId="{C3D1EC6E-19FD-4D9C-9540-0A81E0CAA694}">
      <dgm:prSet/>
      <dgm:spPr/>
      <dgm:t>
        <a:bodyPr/>
        <a:lstStyle/>
        <a:p>
          <a:endParaRPr lang="en-US"/>
        </a:p>
      </dgm:t>
    </dgm:pt>
    <dgm:pt modelId="{FBE7AF4D-B8E0-4DCE-9BB2-64D4C86FF641}" type="sibTrans" cxnId="{C3D1EC6E-19FD-4D9C-9540-0A81E0CAA694}">
      <dgm:prSet/>
      <dgm:spPr/>
      <dgm:t>
        <a:bodyPr/>
        <a:lstStyle/>
        <a:p>
          <a:endParaRPr lang="en-US"/>
        </a:p>
      </dgm:t>
    </dgm:pt>
    <dgm:pt modelId="{7847EF43-45DB-4599-92F0-3DCB873AFF17}" type="pres">
      <dgm:prSet presAssocID="{45AF641E-4189-4AF1-93F0-657EC6DBA515}" presName="diagram" presStyleCnt="0">
        <dgm:presLayoutVars>
          <dgm:dir/>
          <dgm:resizeHandles val="exact"/>
        </dgm:presLayoutVars>
      </dgm:prSet>
      <dgm:spPr/>
    </dgm:pt>
    <dgm:pt modelId="{7418C174-8B55-4641-819A-ED72560DE4E3}" type="pres">
      <dgm:prSet presAssocID="{E8995826-BE0F-4769-8415-AA04E8A108FC}" presName="node" presStyleLbl="node1" presStyleIdx="0" presStyleCnt="7">
        <dgm:presLayoutVars>
          <dgm:bulletEnabled val="1"/>
        </dgm:presLayoutVars>
      </dgm:prSet>
      <dgm:spPr/>
    </dgm:pt>
    <dgm:pt modelId="{99D83032-5BDB-4CAE-A122-F8E23B6772B9}" type="pres">
      <dgm:prSet presAssocID="{41A27FB0-48C6-440D-93A7-0FE21D4E3DBB}" presName="sibTrans" presStyleCnt="0"/>
      <dgm:spPr/>
    </dgm:pt>
    <dgm:pt modelId="{245F751E-1741-4EC2-BC7D-843FE79D920D}" type="pres">
      <dgm:prSet presAssocID="{A11527B4-A8F0-4D1E-A499-B481C7628A46}" presName="node" presStyleLbl="node1" presStyleIdx="1" presStyleCnt="7">
        <dgm:presLayoutVars>
          <dgm:bulletEnabled val="1"/>
        </dgm:presLayoutVars>
      </dgm:prSet>
      <dgm:spPr/>
    </dgm:pt>
    <dgm:pt modelId="{402A30A6-7946-4B82-A751-5E4F789CB7F5}" type="pres">
      <dgm:prSet presAssocID="{2243B416-2601-4A6B-82B7-A6AC455FB8B3}" presName="sibTrans" presStyleCnt="0"/>
      <dgm:spPr/>
    </dgm:pt>
    <dgm:pt modelId="{B4FDD0C5-EAEB-4723-849F-281FAD04BA31}" type="pres">
      <dgm:prSet presAssocID="{58ED254B-ACEE-41B7-931F-4A1F19CBE965}" presName="node" presStyleLbl="node1" presStyleIdx="2" presStyleCnt="7">
        <dgm:presLayoutVars>
          <dgm:bulletEnabled val="1"/>
        </dgm:presLayoutVars>
      </dgm:prSet>
      <dgm:spPr/>
    </dgm:pt>
    <dgm:pt modelId="{D582E0AB-E665-4FC2-9664-4CED4A81F8BA}" type="pres">
      <dgm:prSet presAssocID="{1680865A-0EA0-47FC-90F7-E1488C1F91D2}" presName="sibTrans" presStyleCnt="0"/>
      <dgm:spPr/>
    </dgm:pt>
    <dgm:pt modelId="{609E87A1-6CFE-4D61-B7A7-A46588D8AB0A}" type="pres">
      <dgm:prSet presAssocID="{6BF7E6B9-DF66-4242-AE42-643A2049E268}" presName="node" presStyleLbl="node1" presStyleIdx="3" presStyleCnt="7">
        <dgm:presLayoutVars>
          <dgm:bulletEnabled val="1"/>
        </dgm:presLayoutVars>
      </dgm:prSet>
      <dgm:spPr/>
    </dgm:pt>
    <dgm:pt modelId="{47C049B5-89FD-4041-826A-96E4893C23F3}" type="pres">
      <dgm:prSet presAssocID="{9E270D88-B13D-449E-AEA1-81EA697FCA09}" presName="sibTrans" presStyleCnt="0"/>
      <dgm:spPr/>
    </dgm:pt>
    <dgm:pt modelId="{9463186D-7409-4760-B2A1-6A00698F676F}" type="pres">
      <dgm:prSet presAssocID="{A7B44FDD-94BB-4AB2-9910-A49438EB6067}" presName="node" presStyleLbl="node1" presStyleIdx="4" presStyleCnt="7">
        <dgm:presLayoutVars>
          <dgm:bulletEnabled val="1"/>
        </dgm:presLayoutVars>
      </dgm:prSet>
      <dgm:spPr/>
    </dgm:pt>
    <dgm:pt modelId="{DC3EEDBF-832B-4431-8487-90773B3EBADF}" type="pres">
      <dgm:prSet presAssocID="{67307633-DD53-44E9-8FED-C602868DD5B7}" presName="sibTrans" presStyleCnt="0"/>
      <dgm:spPr/>
    </dgm:pt>
    <dgm:pt modelId="{95AB55D9-8E38-46D4-A38E-3AA075D26AC8}" type="pres">
      <dgm:prSet presAssocID="{1295D3A4-1324-4690-8EEB-836745B213CC}" presName="node" presStyleLbl="node1" presStyleIdx="5" presStyleCnt="7">
        <dgm:presLayoutVars>
          <dgm:bulletEnabled val="1"/>
        </dgm:presLayoutVars>
      </dgm:prSet>
      <dgm:spPr/>
    </dgm:pt>
    <dgm:pt modelId="{59AA7FC8-F219-490F-825B-A6B76196CB58}" type="pres">
      <dgm:prSet presAssocID="{ABE6B493-4179-4D70-A2E7-B4EFD35B0007}" presName="sibTrans" presStyleCnt="0"/>
      <dgm:spPr/>
    </dgm:pt>
    <dgm:pt modelId="{3D4B5B62-CB14-4F86-970E-032E7C7F994A}" type="pres">
      <dgm:prSet presAssocID="{8D78F775-3E37-4C19-B6D6-38E0744F352D}" presName="node" presStyleLbl="node1" presStyleIdx="6" presStyleCnt="7">
        <dgm:presLayoutVars>
          <dgm:bulletEnabled val="1"/>
        </dgm:presLayoutVars>
      </dgm:prSet>
      <dgm:spPr/>
    </dgm:pt>
  </dgm:ptLst>
  <dgm:cxnLst>
    <dgm:cxn modelId="{CBFA8B03-E9CA-41EF-80A0-791414A90F77}" srcId="{45AF641E-4189-4AF1-93F0-657EC6DBA515}" destId="{58ED254B-ACEE-41B7-931F-4A1F19CBE965}" srcOrd="2" destOrd="0" parTransId="{67F30AEC-96FE-48FE-8CE0-68864A1B4D6A}" sibTransId="{1680865A-0EA0-47FC-90F7-E1488C1F91D2}"/>
    <dgm:cxn modelId="{1A8FF806-C616-4793-9B77-C1CF9F042B46}" srcId="{45AF641E-4189-4AF1-93F0-657EC6DBA515}" destId="{A7B44FDD-94BB-4AB2-9910-A49438EB6067}" srcOrd="4" destOrd="0" parTransId="{DCFBBBA4-0523-4738-B21A-E095EC397D5A}" sibTransId="{67307633-DD53-44E9-8FED-C602868DD5B7}"/>
    <dgm:cxn modelId="{00ECBE21-5A5B-46A4-97E6-66C6F1ABAF1D}" srcId="{45AF641E-4189-4AF1-93F0-657EC6DBA515}" destId="{6BF7E6B9-DF66-4242-AE42-643A2049E268}" srcOrd="3" destOrd="0" parTransId="{5088038A-87B9-45C4-B476-FEC747DB5DB6}" sibTransId="{9E270D88-B13D-449E-AEA1-81EA697FCA09}"/>
    <dgm:cxn modelId="{A04DF35C-03FE-411B-9826-7BEFCCE99895}" type="presOf" srcId="{E8995826-BE0F-4769-8415-AA04E8A108FC}" destId="{7418C174-8B55-4641-819A-ED72560DE4E3}" srcOrd="0" destOrd="0" presId="urn:microsoft.com/office/officeart/2005/8/layout/default"/>
    <dgm:cxn modelId="{E3114367-3F70-446F-82C2-7BA07AF21520}" type="presOf" srcId="{A7B44FDD-94BB-4AB2-9910-A49438EB6067}" destId="{9463186D-7409-4760-B2A1-6A00698F676F}" srcOrd="0" destOrd="0" presId="urn:microsoft.com/office/officeart/2005/8/layout/default"/>
    <dgm:cxn modelId="{95AF2E48-9B2F-4DD8-99B8-857F65530C28}" srcId="{45AF641E-4189-4AF1-93F0-657EC6DBA515}" destId="{A11527B4-A8F0-4D1E-A499-B481C7628A46}" srcOrd="1" destOrd="0" parTransId="{F20C12B6-616A-4EFC-A52A-27E54B3C1CDF}" sibTransId="{2243B416-2601-4A6B-82B7-A6AC455FB8B3}"/>
    <dgm:cxn modelId="{C3D1EC6E-19FD-4D9C-9540-0A81E0CAA694}" srcId="{45AF641E-4189-4AF1-93F0-657EC6DBA515}" destId="{8D78F775-3E37-4C19-B6D6-38E0744F352D}" srcOrd="6" destOrd="0" parTransId="{280085FC-3F8A-4A0E-88BE-34A74885423D}" sibTransId="{FBE7AF4D-B8E0-4DCE-9BB2-64D4C86FF641}"/>
    <dgm:cxn modelId="{5440DA8D-AC9F-42B5-AB1D-E2FFFCEFB957}" type="presOf" srcId="{A11527B4-A8F0-4D1E-A499-B481C7628A46}" destId="{245F751E-1741-4EC2-BC7D-843FE79D920D}" srcOrd="0" destOrd="0" presId="urn:microsoft.com/office/officeart/2005/8/layout/default"/>
    <dgm:cxn modelId="{7D51158E-9A5B-4092-98A2-505BCEBEE22A}" type="presOf" srcId="{1295D3A4-1324-4690-8EEB-836745B213CC}" destId="{95AB55D9-8E38-46D4-A38E-3AA075D26AC8}" srcOrd="0" destOrd="0" presId="urn:microsoft.com/office/officeart/2005/8/layout/default"/>
    <dgm:cxn modelId="{B41D349E-95CC-4C56-B5F7-653B0B8527F4}" type="presOf" srcId="{6BF7E6B9-DF66-4242-AE42-643A2049E268}" destId="{609E87A1-6CFE-4D61-B7A7-A46588D8AB0A}" srcOrd="0" destOrd="0" presId="urn:microsoft.com/office/officeart/2005/8/layout/default"/>
    <dgm:cxn modelId="{B69C59D6-CEEA-451A-8F36-03043F8E6F91}" type="presOf" srcId="{45AF641E-4189-4AF1-93F0-657EC6DBA515}" destId="{7847EF43-45DB-4599-92F0-3DCB873AFF17}" srcOrd="0" destOrd="0" presId="urn:microsoft.com/office/officeart/2005/8/layout/default"/>
    <dgm:cxn modelId="{DAE9B8D7-B8A5-4299-9D82-4C1E539C8856}" type="presOf" srcId="{8D78F775-3E37-4C19-B6D6-38E0744F352D}" destId="{3D4B5B62-CB14-4F86-970E-032E7C7F994A}" srcOrd="0" destOrd="0" presId="urn:microsoft.com/office/officeart/2005/8/layout/default"/>
    <dgm:cxn modelId="{470CFEDB-3481-4441-A5E4-2D1540D9007D}" type="presOf" srcId="{58ED254B-ACEE-41B7-931F-4A1F19CBE965}" destId="{B4FDD0C5-EAEB-4723-849F-281FAD04BA31}" srcOrd="0" destOrd="0" presId="urn:microsoft.com/office/officeart/2005/8/layout/default"/>
    <dgm:cxn modelId="{1BA09EF1-1968-4BC3-9435-F80840B2EBEF}" srcId="{45AF641E-4189-4AF1-93F0-657EC6DBA515}" destId="{1295D3A4-1324-4690-8EEB-836745B213CC}" srcOrd="5" destOrd="0" parTransId="{BC4BDF01-6B82-40D6-BFF9-D37C0937BA70}" sibTransId="{ABE6B493-4179-4D70-A2E7-B4EFD35B0007}"/>
    <dgm:cxn modelId="{1C3446FF-DE8A-45DC-8261-5F0DFA1A18AA}" srcId="{45AF641E-4189-4AF1-93F0-657EC6DBA515}" destId="{E8995826-BE0F-4769-8415-AA04E8A108FC}" srcOrd="0" destOrd="0" parTransId="{5E2BF358-31A0-4868-9987-78028BF8FB39}" sibTransId="{41A27FB0-48C6-440D-93A7-0FE21D4E3DBB}"/>
    <dgm:cxn modelId="{97A52A9A-D3FF-4C91-99EB-814A96905B53}" type="presParOf" srcId="{7847EF43-45DB-4599-92F0-3DCB873AFF17}" destId="{7418C174-8B55-4641-819A-ED72560DE4E3}" srcOrd="0" destOrd="0" presId="urn:microsoft.com/office/officeart/2005/8/layout/default"/>
    <dgm:cxn modelId="{F72A5A38-3814-4330-8EBB-194EC2AE6DE0}" type="presParOf" srcId="{7847EF43-45DB-4599-92F0-3DCB873AFF17}" destId="{99D83032-5BDB-4CAE-A122-F8E23B6772B9}" srcOrd="1" destOrd="0" presId="urn:microsoft.com/office/officeart/2005/8/layout/default"/>
    <dgm:cxn modelId="{8C3372AB-2430-4FCD-9BCB-4F0CCD11E973}" type="presParOf" srcId="{7847EF43-45DB-4599-92F0-3DCB873AFF17}" destId="{245F751E-1741-4EC2-BC7D-843FE79D920D}" srcOrd="2" destOrd="0" presId="urn:microsoft.com/office/officeart/2005/8/layout/default"/>
    <dgm:cxn modelId="{D0273BB0-D4BD-4360-9FEB-BEDBA54D7AA0}" type="presParOf" srcId="{7847EF43-45DB-4599-92F0-3DCB873AFF17}" destId="{402A30A6-7946-4B82-A751-5E4F789CB7F5}" srcOrd="3" destOrd="0" presId="urn:microsoft.com/office/officeart/2005/8/layout/default"/>
    <dgm:cxn modelId="{55246DFB-0E77-4376-B83F-5E886757B26B}" type="presParOf" srcId="{7847EF43-45DB-4599-92F0-3DCB873AFF17}" destId="{B4FDD0C5-EAEB-4723-849F-281FAD04BA31}" srcOrd="4" destOrd="0" presId="urn:microsoft.com/office/officeart/2005/8/layout/default"/>
    <dgm:cxn modelId="{FCE6816B-577D-4D9D-9810-83528C296161}" type="presParOf" srcId="{7847EF43-45DB-4599-92F0-3DCB873AFF17}" destId="{D582E0AB-E665-4FC2-9664-4CED4A81F8BA}" srcOrd="5" destOrd="0" presId="urn:microsoft.com/office/officeart/2005/8/layout/default"/>
    <dgm:cxn modelId="{D11780B6-F2C5-4FBD-B1D1-39122671E193}" type="presParOf" srcId="{7847EF43-45DB-4599-92F0-3DCB873AFF17}" destId="{609E87A1-6CFE-4D61-B7A7-A46588D8AB0A}" srcOrd="6" destOrd="0" presId="urn:microsoft.com/office/officeart/2005/8/layout/default"/>
    <dgm:cxn modelId="{A0A0BE87-ACE5-4308-A185-AF11A48027E1}" type="presParOf" srcId="{7847EF43-45DB-4599-92F0-3DCB873AFF17}" destId="{47C049B5-89FD-4041-826A-96E4893C23F3}" srcOrd="7" destOrd="0" presId="urn:microsoft.com/office/officeart/2005/8/layout/default"/>
    <dgm:cxn modelId="{64A2DBEB-F006-4EC0-86AE-65A9BD8162E2}" type="presParOf" srcId="{7847EF43-45DB-4599-92F0-3DCB873AFF17}" destId="{9463186D-7409-4760-B2A1-6A00698F676F}" srcOrd="8" destOrd="0" presId="urn:microsoft.com/office/officeart/2005/8/layout/default"/>
    <dgm:cxn modelId="{FD08F637-021D-4701-B3F5-96ACDE4A9926}" type="presParOf" srcId="{7847EF43-45DB-4599-92F0-3DCB873AFF17}" destId="{DC3EEDBF-832B-4431-8487-90773B3EBADF}" srcOrd="9" destOrd="0" presId="urn:microsoft.com/office/officeart/2005/8/layout/default"/>
    <dgm:cxn modelId="{25862343-D2CF-4F5C-BD2E-5DA7AA09A838}" type="presParOf" srcId="{7847EF43-45DB-4599-92F0-3DCB873AFF17}" destId="{95AB55D9-8E38-46D4-A38E-3AA075D26AC8}" srcOrd="10" destOrd="0" presId="urn:microsoft.com/office/officeart/2005/8/layout/default"/>
    <dgm:cxn modelId="{8960A921-EC15-4E47-9D5E-FF6CE5038920}" type="presParOf" srcId="{7847EF43-45DB-4599-92F0-3DCB873AFF17}" destId="{59AA7FC8-F219-490F-825B-A6B76196CB58}" srcOrd="11" destOrd="0" presId="urn:microsoft.com/office/officeart/2005/8/layout/default"/>
    <dgm:cxn modelId="{0ED65164-CAA2-45D7-BACA-0658B98553D7}" type="presParOf" srcId="{7847EF43-45DB-4599-92F0-3DCB873AFF17}" destId="{3D4B5B62-CB14-4F86-970E-032E7C7F994A}"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859F081-D578-4DF3-9427-6E357759B9A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C4B6C2B-54F5-4E3B-8A97-394EF41D1A1B}">
      <dgm:prSet/>
      <dgm:spPr/>
      <dgm:t>
        <a:bodyPr/>
        <a:lstStyle/>
        <a:p>
          <a:r>
            <a:rPr lang="en-GB"/>
            <a:t>Read the National Participation Standards on Moodle</a:t>
          </a:r>
          <a:endParaRPr lang="en-US"/>
        </a:p>
      </dgm:t>
    </dgm:pt>
    <dgm:pt modelId="{4C0AF2AF-F7D6-4777-A59F-4ACF64B6953D}" type="parTrans" cxnId="{C3001E73-12AF-4101-A170-D1748F514162}">
      <dgm:prSet/>
      <dgm:spPr/>
      <dgm:t>
        <a:bodyPr/>
        <a:lstStyle/>
        <a:p>
          <a:endParaRPr lang="en-US"/>
        </a:p>
      </dgm:t>
    </dgm:pt>
    <dgm:pt modelId="{7BFE494C-DAD3-4576-8346-55B22E7684DC}" type="sibTrans" cxnId="{C3001E73-12AF-4101-A170-D1748F514162}">
      <dgm:prSet/>
      <dgm:spPr/>
      <dgm:t>
        <a:bodyPr/>
        <a:lstStyle/>
        <a:p>
          <a:endParaRPr lang="en-US"/>
        </a:p>
      </dgm:t>
    </dgm:pt>
    <dgm:pt modelId="{5C3C96DD-6A26-4E19-828F-9B1D623A4072}">
      <dgm:prSet/>
      <dgm:spPr/>
      <dgm:t>
        <a:bodyPr/>
        <a:lstStyle/>
        <a:p>
          <a:r>
            <a:rPr lang="en-GB"/>
            <a:t>Consider how these standards could support schools to overcome some of the possible barriers identified.</a:t>
          </a:r>
          <a:endParaRPr lang="en-US"/>
        </a:p>
      </dgm:t>
    </dgm:pt>
    <dgm:pt modelId="{83E14062-D922-42A7-BEC2-9BD562BC77D4}" type="parTrans" cxnId="{B3FC3F9D-3D76-46E4-8DC5-3E0884A6E0DF}">
      <dgm:prSet/>
      <dgm:spPr/>
      <dgm:t>
        <a:bodyPr/>
        <a:lstStyle/>
        <a:p>
          <a:endParaRPr lang="en-US"/>
        </a:p>
      </dgm:t>
    </dgm:pt>
    <dgm:pt modelId="{F16C1A46-3FE4-4B92-8C2F-4E2C6E7F4B06}" type="sibTrans" cxnId="{B3FC3F9D-3D76-46E4-8DC5-3E0884A6E0DF}">
      <dgm:prSet/>
      <dgm:spPr/>
      <dgm:t>
        <a:bodyPr/>
        <a:lstStyle/>
        <a:p>
          <a:endParaRPr lang="en-US"/>
        </a:p>
      </dgm:t>
    </dgm:pt>
    <dgm:pt modelId="{2AF18CC2-F4B2-4862-A753-7F30E1E92227}" type="pres">
      <dgm:prSet presAssocID="{B859F081-D578-4DF3-9427-6E357759B9A0}" presName="root" presStyleCnt="0">
        <dgm:presLayoutVars>
          <dgm:dir/>
          <dgm:resizeHandles val="exact"/>
        </dgm:presLayoutVars>
      </dgm:prSet>
      <dgm:spPr/>
    </dgm:pt>
    <dgm:pt modelId="{9E635E95-6080-498D-BC2C-23722CBABCE5}" type="pres">
      <dgm:prSet presAssocID="{9C4B6C2B-54F5-4E3B-8A97-394EF41D1A1B}" presName="compNode" presStyleCnt="0"/>
      <dgm:spPr/>
    </dgm:pt>
    <dgm:pt modelId="{FA0B207E-B375-47DA-AB89-F215D94C3DAA}" type="pres">
      <dgm:prSet presAssocID="{9C4B6C2B-54F5-4E3B-8A97-394EF41D1A1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B103E0D4-2719-47E6-BD92-11FB1163486D}" type="pres">
      <dgm:prSet presAssocID="{9C4B6C2B-54F5-4E3B-8A97-394EF41D1A1B}" presName="spaceRect" presStyleCnt="0"/>
      <dgm:spPr/>
    </dgm:pt>
    <dgm:pt modelId="{BAE5754B-539C-43FA-9DC6-CFA72D101504}" type="pres">
      <dgm:prSet presAssocID="{9C4B6C2B-54F5-4E3B-8A97-394EF41D1A1B}" presName="textRect" presStyleLbl="revTx" presStyleIdx="0" presStyleCnt="2">
        <dgm:presLayoutVars>
          <dgm:chMax val="1"/>
          <dgm:chPref val="1"/>
        </dgm:presLayoutVars>
      </dgm:prSet>
      <dgm:spPr/>
    </dgm:pt>
    <dgm:pt modelId="{970C82C7-3A1D-40BC-8D35-644D5232D430}" type="pres">
      <dgm:prSet presAssocID="{7BFE494C-DAD3-4576-8346-55B22E7684DC}" presName="sibTrans" presStyleCnt="0"/>
      <dgm:spPr/>
    </dgm:pt>
    <dgm:pt modelId="{44903999-F810-4491-94F1-7C8D31C50915}" type="pres">
      <dgm:prSet presAssocID="{5C3C96DD-6A26-4E19-828F-9B1D623A4072}" presName="compNode" presStyleCnt="0"/>
      <dgm:spPr/>
    </dgm:pt>
    <dgm:pt modelId="{4FADF3A4-90B8-4F10-ACA3-3BCAC38EE4F0}" type="pres">
      <dgm:prSet presAssocID="{5C3C96DD-6A26-4E19-828F-9B1D623A407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F6E2734F-09DA-4C03-9468-84E59FA07BBE}" type="pres">
      <dgm:prSet presAssocID="{5C3C96DD-6A26-4E19-828F-9B1D623A4072}" presName="spaceRect" presStyleCnt="0"/>
      <dgm:spPr/>
    </dgm:pt>
    <dgm:pt modelId="{69331677-499A-4871-88C0-4059DC076E6A}" type="pres">
      <dgm:prSet presAssocID="{5C3C96DD-6A26-4E19-828F-9B1D623A4072}" presName="textRect" presStyleLbl="revTx" presStyleIdx="1" presStyleCnt="2">
        <dgm:presLayoutVars>
          <dgm:chMax val="1"/>
          <dgm:chPref val="1"/>
        </dgm:presLayoutVars>
      </dgm:prSet>
      <dgm:spPr/>
    </dgm:pt>
  </dgm:ptLst>
  <dgm:cxnLst>
    <dgm:cxn modelId="{FB802D32-D601-460C-8730-EAA6D6FC76B1}" type="presOf" srcId="{B859F081-D578-4DF3-9427-6E357759B9A0}" destId="{2AF18CC2-F4B2-4862-A753-7F30E1E92227}" srcOrd="0" destOrd="0" presId="urn:microsoft.com/office/officeart/2018/2/layout/IconLabelList"/>
    <dgm:cxn modelId="{AC730F61-8E3E-4AE4-8DBD-D1967DD21E6B}" type="presOf" srcId="{5C3C96DD-6A26-4E19-828F-9B1D623A4072}" destId="{69331677-499A-4871-88C0-4059DC076E6A}" srcOrd="0" destOrd="0" presId="urn:microsoft.com/office/officeart/2018/2/layout/IconLabelList"/>
    <dgm:cxn modelId="{C3001E73-12AF-4101-A170-D1748F514162}" srcId="{B859F081-D578-4DF3-9427-6E357759B9A0}" destId="{9C4B6C2B-54F5-4E3B-8A97-394EF41D1A1B}" srcOrd="0" destOrd="0" parTransId="{4C0AF2AF-F7D6-4777-A59F-4ACF64B6953D}" sibTransId="{7BFE494C-DAD3-4576-8346-55B22E7684DC}"/>
    <dgm:cxn modelId="{39D5F97D-DE89-4E1B-9264-A6C01F25566A}" type="presOf" srcId="{9C4B6C2B-54F5-4E3B-8A97-394EF41D1A1B}" destId="{BAE5754B-539C-43FA-9DC6-CFA72D101504}" srcOrd="0" destOrd="0" presId="urn:microsoft.com/office/officeart/2018/2/layout/IconLabelList"/>
    <dgm:cxn modelId="{B3FC3F9D-3D76-46E4-8DC5-3E0884A6E0DF}" srcId="{B859F081-D578-4DF3-9427-6E357759B9A0}" destId="{5C3C96DD-6A26-4E19-828F-9B1D623A4072}" srcOrd="1" destOrd="0" parTransId="{83E14062-D922-42A7-BEC2-9BD562BC77D4}" sibTransId="{F16C1A46-3FE4-4B92-8C2F-4E2C6E7F4B06}"/>
    <dgm:cxn modelId="{1C5F1212-0817-46FE-8024-EDA55A7F4D9B}" type="presParOf" srcId="{2AF18CC2-F4B2-4862-A753-7F30E1E92227}" destId="{9E635E95-6080-498D-BC2C-23722CBABCE5}" srcOrd="0" destOrd="0" presId="urn:microsoft.com/office/officeart/2018/2/layout/IconLabelList"/>
    <dgm:cxn modelId="{AC7181A4-ACE2-4877-9479-89BD5E2B94CE}" type="presParOf" srcId="{9E635E95-6080-498D-BC2C-23722CBABCE5}" destId="{FA0B207E-B375-47DA-AB89-F215D94C3DAA}" srcOrd="0" destOrd="0" presId="urn:microsoft.com/office/officeart/2018/2/layout/IconLabelList"/>
    <dgm:cxn modelId="{9395A121-FE85-4EE8-994B-7DE7937932FD}" type="presParOf" srcId="{9E635E95-6080-498D-BC2C-23722CBABCE5}" destId="{B103E0D4-2719-47E6-BD92-11FB1163486D}" srcOrd="1" destOrd="0" presId="urn:microsoft.com/office/officeart/2018/2/layout/IconLabelList"/>
    <dgm:cxn modelId="{42C4D8EE-84E0-47C5-83C6-FFE3088FA8E9}" type="presParOf" srcId="{9E635E95-6080-498D-BC2C-23722CBABCE5}" destId="{BAE5754B-539C-43FA-9DC6-CFA72D101504}" srcOrd="2" destOrd="0" presId="urn:microsoft.com/office/officeart/2018/2/layout/IconLabelList"/>
    <dgm:cxn modelId="{4537F723-A5EA-4FCA-A6DD-8D56D6B40E1C}" type="presParOf" srcId="{2AF18CC2-F4B2-4862-A753-7F30E1E92227}" destId="{970C82C7-3A1D-40BC-8D35-644D5232D430}" srcOrd="1" destOrd="0" presId="urn:microsoft.com/office/officeart/2018/2/layout/IconLabelList"/>
    <dgm:cxn modelId="{0BDBD2A9-03A4-4D25-BC90-0E734F899342}" type="presParOf" srcId="{2AF18CC2-F4B2-4862-A753-7F30E1E92227}" destId="{44903999-F810-4491-94F1-7C8D31C50915}" srcOrd="2" destOrd="0" presId="urn:microsoft.com/office/officeart/2018/2/layout/IconLabelList"/>
    <dgm:cxn modelId="{DB450DE8-5797-4927-A9AD-B456D41A7DD2}" type="presParOf" srcId="{44903999-F810-4491-94F1-7C8D31C50915}" destId="{4FADF3A4-90B8-4F10-ACA3-3BCAC38EE4F0}" srcOrd="0" destOrd="0" presId="urn:microsoft.com/office/officeart/2018/2/layout/IconLabelList"/>
    <dgm:cxn modelId="{27770827-7282-419C-951E-8F279BA103D0}" type="presParOf" srcId="{44903999-F810-4491-94F1-7C8D31C50915}" destId="{F6E2734F-09DA-4C03-9468-84E59FA07BBE}" srcOrd="1" destOrd="0" presId="urn:microsoft.com/office/officeart/2018/2/layout/IconLabelList"/>
    <dgm:cxn modelId="{9D36D1C3-05C9-40DB-8A69-E2B4A8FAA210}" type="presParOf" srcId="{44903999-F810-4491-94F1-7C8D31C50915}" destId="{69331677-499A-4871-88C0-4059DC076E6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1FF43E-89C9-418A-9D49-CC8B28A7922C}">
      <dsp:nvSpPr>
        <dsp:cNvPr id="0" name=""/>
        <dsp:cNvSpPr/>
      </dsp:nvSpPr>
      <dsp:spPr>
        <a:xfrm>
          <a:off x="0" y="600525"/>
          <a:ext cx="9604375" cy="11086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3EA6AE-BE3F-46D3-8502-A83DC34BFCF1}">
      <dsp:nvSpPr>
        <dsp:cNvPr id="0" name=""/>
        <dsp:cNvSpPr/>
      </dsp:nvSpPr>
      <dsp:spPr>
        <a:xfrm>
          <a:off x="335370" y="849974"/>
          <a:ext cx="609764" cy="6097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57EB428-C2A6-4E54-A97B-C56725298991}">
      <dsp:nvSpPr>
        <dsp:cNvPr id="0" name=""/>
        <dsp:cNvSpPr/>
      </dsp:nvSpPr>
      <dsp:spPr>
        <a:xfrm>
          <a:off x="1280504" y="600525"/>
          <a:ext cx="8323870" cy="1108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333" tIns="117333" rIns="117333" bIns="117333" numCol="1" spcCol="1270" anchor="ctr" anchorCtr="0">
          <a:noAutofit/>
        </a:bodyPr>
        <a:lstStyle/>
        <a:p>
          <a:pPr marL="0" lvl="0" indent="0" algn="l" defTabSz="1111250">
            <a:lnSpc>
              <a:spcPct val="90000"/>
            </a:lnSpc>
            <a:spcBef>
              <a:spcPct val="0"/>
            </a:spcBef>
            <a:spcAft>
              <a:spcPct val="35000"/>
            </a:spcAft>
            <a:buNone/>
          </a:pPr>
          <a:r>
            <a:rPr lang="en-GB" sz="2500" kern="1200"/>
            <a:t>What have we covered so far? </a:t>
          </a:r>
          <a:endParaRPr lang="en-US" sz="2500" kern="1200"/>
        </a:p>
      </dsp:txBody>
      <dsp:txXfrm>
        <a:off x="1280504" y="600525"/>
        <a:ext cx="8323870" cy="1108662"/>
      </dsp:txXfrm>
    </dsp:sp>
    <dsp:sp modelId="{76493851-277E-41EA-8152-14BD6B259183}">
      <dsp:nvSpPr>
        <dsp:cNvPr id="0" name=""/>
        <dsp:cNvSpPr/>
      </dsp:nvSpPr>
      <dsp:spPr>
        <a:xfrm>
          <a:off x="0" y="1986352"/>
          <a:ext cx="9604375" cy="11086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19248B-CCB4-4C2D-92B6-7FFB37008AB7}">
      <dsp:nvSpPr>
        <dsp:cNvPr id="0" name=""/>
        <dsp:cNvSpPr/>
      </dsp:nvSpPr>
      <dsp:spPr>
        <a:xfrm>
          <a:off x="335370" y="2235801"/>
          <a:ext cx="609764" cy="6097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BA31DE7-3BE4-4B75-9B0E-F66D18BBD9E6}">
      <dsp:nvSpPr>
        <dsp:cNvPr id="0" name=""/>
        <dsp:cNvSpPr/>
      </dsp:nvSpPr>
      <dsp:spPr>
        <a:xfrm>
          <a:off x="1280504" y="1986352"/>
          <a:ext cx="8323870" cy="1108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333" tIns="117333" rIns="117333" bIns="117333" numCol="1" spcCol="1270" anchor="ctr" anchorCtr="0">
          <a:noAutofit/>
        </a:bodyPr>
        <a:lstStyle/>
        <a:p>
          <a:pPr marL="0" lvl="0" indent="0" algn="l" defTabSz="1111250">
            <a:lnSpc>
              <a:spcPct val="90000"/>
            </a:lnSpc>
            <a:spcBef>
              <a:spcPct val="0"/>
            </a:spcBef>
            <a:spcAft>
              <a:spcPct val="35000"/>
            </a:spcAft>
            <a:buNone/>
          </a:pPr>
          <a:r>
            <a:rPr lang="en-GB" sz="2500" kern="1200"/>
            <a:t>Do you have any questions?</a:t>
          </a:r>
          <a:endParaRPr lang="en-US" sz="2500" kern="1200"/>
        </a:p>
      </dsp:txBody>
      <dsp:txXfrm>
        <a:off x="1280504" y="1986352"/>
        <a:ext cx="8323870" cy="11086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18C174-8B55-4641-819A-ED72560DE4E3}">
      <dsp:nvSpPr>
        <dsp:cNvPr id="0" name=""/>
        <dsp:cNvSpPr/>
      </dsp:nvSpPr>
      <dsp:spPr>
        <a:xfrm>
          <a:off x="2813" y="396796"/>
          <a:ext cx="2232266" cy="133936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Basic human right</a:t>
          </a:r>
          <a:endParaRPr lang="en-US" sz="1600" kern="1200"/>
        </a:p>
      </dsp:txBody>
      <dsp:txXfrm>
        <a:off x="2813" y="396796"/>
        <a:ext cx="2232266" cy="1339360"/>
      </dsp:txXfrm>
    </dsp:sp>
    <dsp:sp modelId="{245F751E-1741-4EC2-BC7D-843FE79D920D}">
      <dsp:nvSpPr>
        <dsp:cNvPr id="0" name=""/>
        <dsp:cNvSpPr/>
      </dsp:nvSpPr>
      <dsp:spPr>
        <a:xfrm>
          <a:off x="2458307" y="396796"/>
          <a:ext cx="2232266" cy="1339360"/>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Hear issues from a child’s perspective</a:t>
          </a:r>
          <a:endParaRPr lang="en-US" sz="1600" kern="1200"/>
        </a:p>
      </dsp:txBody>
      <dsp:txXfrm>
        <a:off x="2458307" y="396796"/>
        <a:ext cx="2232266" cy="1339360"/>
      </dsp:txXfrm>
    </dsp:sp>
    <dsp:sp modelId="{B4FDD0C5-EAEB-4723-849F-281FAD04BA31}">
      <dsp:nvSpPr>
        <dsp:cNvPr id="0" name=""/>
        <dsp:cNvSpPr/>
      </dsp:nvSpPr>
      <dsp:spPr>
        <a:xfrm>
          <a:off x="4913800" y="396796"/>
          <a:ext cx="2232266" cy="1339360"/>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Raises self-esteem</a:t>
          </a:r>
          <a:endParaRPr lang="en-US" sz="1600" kern="1200"/>
        </a:p>
      </dsp:txBody>
      <dsp:txXfrm>
        <a:off x="4913800" y="396796"/>
        <a:ext cx="2232266" cy="1339360"/>
      </dsp:txXfrm>
    </dsp:sp>
    <dsp:sp modelId="{609E87A1-6CFE-4D61-B7A7-A46588D8AB0A}">
      <dsp:nvSpPr>
        <dsp:cNvPr id="0" name=""/>
        <dsp:cNvSpPr/>
      </dsp:nvSpPr>
      <dsp:spPr>
        <a:xfrm>
          <a:off x="7369294" y="396796"/>
          <a:ext cx="2232266" cy="1339360"/>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Initiatives are more responsive to needs</a:t>
          </a:r>
          <a:endParaRPr lang="en-US" sz="1600" kern="1200"/>
        </a:p>
      </dsp:txBody>
      <dsp:txXfrm>
        <a:off x="7369294" y="396796"/>
        <a:ext cx="2232266" cy="1339360"/>
      </dsp:txXfrm>
    </dsp:sp>
    <dsp:sp modelId="{9463186D-7409-4760-B2A1-6A00698F676F}">
      <dsp:nvSpPr>
        <dsp:cNvPr id="0" name=""/>
        <dsp:cNvSpPr/>
      </dsp:nvSpPr>
      <dsp:spPr>
        <a:xfrm>
          <a:off x="1230560" y="1959383"/>
          <a:ext cx="2232266" cy="1339360"/>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Minimises chances of adults abusing power over children</a:t>
          </a:r>
          <a:endParaRPr lang="en-US" sz="1600" kern="1200"/>
        </a:p>
      </dsp:txBody>
      <dsp:txXfrm>
        <a:off x="1230560" y="1959383"/>
        <a:ext cx="2232266" cy="1339360"/>
      </dsp:txXfrm>
    </dsp:sp>
    <dsp:sp modelId="{95AB55D9-8E38-46D4-A38E-3AA075D26AC8}">
      <dsp:nvSpPr>
        <dsp:cNvPr id="0" name=""/>
        <dsp:cNvSpPr/>
      </dsp:nvSpPr>
      <dsp:spPr>
        <a:xfrm>
          <a:off x="3686054" y="1959383"/>
          <a:ext cx="2232266" cy="133936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Recognition of children’s interest which are often disregarded in policy. </a:t>
          </a:r>
          <a:endParaRPr lang="en-US" sz="1600" kern="1200"/>
        </a:p>
      </dsp:txBody>
      <dsp:txXfrm>
        <a:off x="3686054" y="1959383"/>
        <a:ext cx="2232266" cy="1339360"/>
      </dsp:txXfrm>
    </dsp:sp>
    <dsp:sp modelId="{3D4B5B62-CB14-4F86-970E-032E7C7F994A}">
      <dsp:nvSpPr>
        <dsp:cNvPr id="0" name=""/>
        <dsp:cNvSpPr/>
      </dsp:nvSpPr>
      <dsp:spPr>
        <a:xfrm>
          <a:off x="6141547" y="1959383"/>
          <a:ext cx="2232266" cy="1339360"/>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Lansdown, 2001 in Kanyal, 2014</a:t>
          </a:r>
          <a:endParaRPr lang="en-US" sz="1600" kern="1200"/>
        </a:p>
      </dsp:txBody>
      <dsp:txXfrm>
        <a:off x="6141547" y="1959383"/>
        <a:ext cx="2232266" cy="13393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0B207E-B375-47DA-AB89-F215D94C3DAA}">
      <dsp:nvSpPr>
        <dsp:cNvPr id="0" name=""/>
        <dsp:cNvSpPr/>
      </dsp:nvSpPr>
      <dsp:spPr>
        <a:xfrm>
          <a:off x="1292187" y="280612"/>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AE5754B-539C-43FA-9DC6-CFA72D101504}">
      <dsp:nvSpPr>
        <dsp:cNvPr id="0" name=""/>
        <dsp:cNvSpPr/>
      </dsp:nvSpPr>
      <dsp:spPr>
        <a:xfrm>
          <a:off x="104187" y="2694927"/>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Read the National Participation Standards on Moodle</a:t>
          </a:r>
          <a:endParaRPr lang="en-US" sz="1500" kern="1200"/>
        </a:p>
      </dsp:txBody>
      <dsp:txXfrm>
        <a:off x="104187" y="2694927"/>
        <a:ext cx="4320000" cy="720000"/>
      </dsp:txXfrm>
    </dsp:sp>
    <dsp:sp modelId="{4FADF3A4-90B8-4F10-ACA3-3BCAC38EE4F0}">
      <dsp:nvSpPr>
        <dsp:cNvPr id="0" name=""/>
        <dsp:cNvSpPr/>
      </dsp:nvSpPr>
      <dsp:spPr>
        <a:xfrm>
          <a:off x="6368187" y="280612"/>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331677-499A-4871-88C0-4059DC076E6A}">
      <dsp:nvSpPr>
        <dsp:cNvPr id="0" name=""/>
        <dsp:cNvSpPr/>
      </dsp:nvSpPr>
      <dsp:spPr>
        <a:xfrm>
          <a:off x="5180187" y="2694927"/>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Consider how these standards could support schools to overcome some of the possible barriers identified.</a:t>
          </a:r>
          <a:endParaRPr lang="en-US" sz="1500" kern="1200"/>
        </a:p>
      </dsp:txBody>
      <dsp:txXfrm>
        <a:off x="5180187" y="2694927"/>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0DC831-C3F9-421A-9E17-DA9E21EB7B66}" type="datetimeFigureOut">
              <a:rPr lang="en-GB" smtClean="0"/>
              <a:t>17/02/2025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97D27C-DC9B-47F1-8E4E-C43C6DA2D30B}" type="slidenum">
              <a:rPr lang="en-GB" smtClean="0"/>
              <a:t>‹#›</a:t>
            </a:fld>
            <a:endParaRPr lang="en-GB"/>
          </a:p>
        </p:txBody>
      </p:sp>
    </p:spTree>
    <p:extLst>
      <p:ext uri="{BB962C8B-B14F-4D97-AF65-F5344CB8AC3E}">
        <p14:creationId xmlns:p14="http://schemas.microsoft.com/office/powerpoint/2010/main" val="25886245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597D27C-DC9B-47F1-8E4E-C43C6DA2D30B}" type="slidenum">
              <a:rPr lang="en-GB" smtClean="0"/>
              <a:t>5</a:t>
            </a:fld>
            <a:endParaRPr lang="en-GB"/>
          </a:p>
        </p:txBody>
      </p:sp>
    </p:spTree>
    <p:extLst>
      <p:ext uri="{BB962C8B-B14F-4D97-AF65-F5344CB8AC3E}">
        <p14:creationId xmlns:p14="http://schemas.microsoft.com/office/powerpoint/2010/main" val="1325845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117894-7B06-4E8E-B90E-1F6B6D5D3E1F}" type="slidenum">
              <a:rPr lang="en-GB" smtClean="0"/>
              <a:t>8</a:t>
            </a:fld>
            <a:endParaRPr lang="en-GB"/>
          </a:p>
        </p:txBody>
      </p:sp>
    </p:spTree>
    <p:extLst>
      <p:ext uri="{BB962C8B-B14F-4D97-AF65-F5344CB8AC3E}">
        <p14:creationId xmlns:p14="http://schemas.microsoft.com/office/powerpoint/2010/main" val="27180202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117894-7B06-4E8E-B90E-1F6B6D5D3E1F}" type="slidenum">
              <a:rPr lang="en-GB" smtClean="0"/>
              <a:t>21</a:t>
            </a:fld>
            <a:endParaRPr lang="en-GB"/>
          </a:p>
        </p:txBody>
      </p:sp>
    </p:spTree>
    <p:extLst>
      <p:ext uri="{BB962C8B-B14F-4D97-AF65-F5344CB8AC3E}">
        <p14:creationId xmlns:p14="http://schemas.microsoft.com/office/powerpoint/2010/main" val="37050120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117894-7B06-4E8E-B90E-1F6B6D5D3E1F}" type="slidenum">
              <a:rPr lang="en-GB" smtClean="0"/>
              <a:t>23</a:t>
            </a:fld>
            <a:endParaRPr lang="en-GB"/>
          </a:p>
        </p:txBody>
      </p:sp>
    </p:spTree>
    <p:extLst>
      <p:ext uri="{BB962C8B-B14F-4D97-AF65-F5344CB8AC3E}">
        <p14:creationId xmlns:p14="http://schemas.microsoft.com/office/powerpoint/2010/main" val="23166476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7A6E1A12-1349-49F1-AB1F-C47B01F5EEF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BBA4D86D-93F6-4706-B906-4D5D0CEDD1D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7892" name="Slide Number Placeholder 3">
            <a:extLst>
              <a:ext uri="{FF2B5EF4-FFF2-40B4-BE49-F238E27FC236}">
                <a16:creationId xmlns:a16="http://schemas.microsoft.com/office/drawing/2014/main" id="{3C755BF8-15F8-4D08-AEDB-92F00E2C1C1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9EB3976-BFBB-4BBF-8822-DD7AA07316BD}" type="slidenum">
              <a:rPr lang="en-US" altLang="en-US" smtClean="0"/>
              <a:pPr/>
              <a:t>25</a:t>
            </a:fld>
            <a:endParaRPr lang="en-US" altLang="en-US"/>
          </a:p>
        </p:txBody>
      </p:sp>
    </p:spTree>
    <p:extLst>
      <p:ext uri="{BB962C8B-B14F-4D97-AF65-F5344CB8AC3E}">
        <p14:creationId xmlns:p14="http://schemas.microsoft.com/office/powerpoint/2010/main" val="22622031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93105" y="802298"/>
            <a:ext cx="8561747"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93106" y="3531204"/>
            <a:ext cx="8561746"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E55BDDC-E6AA-4441-9A7C-BBBCAB6CFDA2}" type="datetimeFigureOut">
              <a:rPr lang="en-GB" smtClean="0"/>
              <a:t>17/02/2025</a:t>
            </a:fld>
            <a:endParaRPr lang="en-GB"/>
          </a:p>
        </p:txBody>
      </p:sp>
      <p:sp>
        <p:nvSpPr>
          <p:cNvPr id="5" name="Footer Placeholder 4"/>
          <p:cNvSpPr>
            <a:spLocks noGrp="1"/>
          </p:cNvSpPr>
          <p:nvPr>
            <p:ph type="ftr" sz="quarter" idx="11"/>
          </p:nvPr>
        </p:nvSpPr>
        <p:spPr>
          <a:xfrm>
            <a:off x="2493105" y="329307"/>
            <a:ext cx="4897310"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902A66A2-8BCA-475E-BA79-5629E26744C5}" type="slidenum">
              <a:rPr lang="en-GB" smtClean="0"/>
              <a:t>‹#›</a:t>
            </a:fld>
            <a:endParaRPr lang="en-GB"/>
          </a:p>
        </p:txBody>
      </p:sp>
      <p:cxnSp>
        <p:nvCxnSpPr>
          <p:cNvPr id="8" name="Straight Connector 7"/>
          <p:cNvCxnSpPr/>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660271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55BDDC-E6AA-4441-9A7C-BBBCAB6CFDA2}" type="datetimeFigureOut">
              <a:rPr lang="en-GB" smtClean="0"/>
              <a:t>17/02/2025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2A66A2-8BCA-475E-BA79-5629E26744C5}" type="slidenum">
              <a:rPr lang="en-GB" smtClean="0"/>
              <a:t>‹#›</a:t>
            </a:fld>
            <a:endParaRPr lang="en-GB"/>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6457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34813" y="1756130"/>
            <a:ext cx="8562580"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534695" y="3806195"/>
            <a:ext cx="854999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55BDDC-E6AA-4441-9A7C-BBBCAB6CFDA2}" type="datetimeFigureOut">
              <a:rPr lang="en-GB" smtClean="0"/>
              <a:t>17/02/2025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2A66A2-8BCA-475E-BA79-5629E26744C5}" type="slidenum">
              <a:rPr lang="en-GB" smtClean="0"/>
              <a:t>‹#›</a:t>
            </a:fld>
            <a:endParaRPr lang="en-GB"/>
          </a:p>
        </p:txBody>
      </p:sp>
      <p:cxnSp>
        <p:nvCxnSpPr>
          <p:cNvPr id="8" name="Straight Connector 7"/>
          <p:cNvCxnSpPr/>
          <p:nvPr/>
        </p:nvCxnSpPr>
        <p:spPr>
          <a:xfrm>
            <a:off x="1371687" y="798973"/>
            <a:ext cx="0" cy="284510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123546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889"/>
            <a:ext cx="952015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534695" y="2010878"/>
            <a:ext cx="4608576" cy="343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4793" y="2017343"/>
            <a:ext cx="4604130"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E55BDDC-E6AA-4441-9A7C-BBBCAB6CFDA2}" type="datetimeFigureOut">
              <a:rPr lang="en-GB" smtClean="0"/>
              <a:t>17/02/2025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2A66A2-8BCA-475E-BA79-5629E26744C5}" type="slidenum">
              <a:rPr lang="en-GB" smtClean="0"/>
              <a:t>‹#›</a:t>
            </a:fld>
            <a:endParaRPr lang="en-GB"/>
          </a:p>
        </p:txBody>
      </p:sp>
      <p:cxnSp>
        <p:nvCxnSpPr>
          <p:cNvPr id="9" name="Straight Connector 8"/>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163984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163"/>
            <a:ext cx="9520157"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534695" y="2019549"/>
            <a:ext cx="4608576"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34695" y="2824269"/>
            <a:ext cx="460857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4791" y="2023003"/>
            <a:ext cx="4608576"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4792" y="2821491"/>
            <a:ext cx="4608576"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E55BDDC-E6AA-4441-9A7C-BBBCAB6CFDA2}" type="datetimeFigureOut">
              <a:rPr lang="en-GB" smtClean="0"/>
              <a:t>17/02/2025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02A66A2-8BCA-475E-BA79-5629E26744C5}" type="slidenum">
              <a:rPr lang="en-GB" smtClean="0"/>
              <a:t>‹#›</a:t>
            </a:fld>
            <a:endParaRPr lang="en-GB"/>
          </a:p>
        </p:txBody>
      </p:sp>
      <p:cxnSp>
        <p:nvCxnSpPr>
          <p:cNvPr id="11" name="Straight Connector 10"/>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08087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E55BDDC-E6AA-4441-9A7C-BBBCAB6CFDA2}" type="datetimeFigureOut">
              <a:rPr lang="en-GB" smtClean="0"/>
              <a:t>17/02/2025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02A66A2-8BCA-475E-BA79-5629E26744C5}" type="slidenum">
              <a:rPr lang="en-GB" smtClean="0"/>
              <a:t>‹#›</a:t>
            </a:fld>
            <a:endParaRPr lang="en-GB"/>
          </a:p>
        </p:txBody>
      </p:sp>
      <p:cxnSp>
        <p:nvCxnSpPr>
          <p:cNvPr id="7" name="Straight Connector 6"/>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1791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55BDDC-E6AA-4441-9A7C-BBBCAB6CFDA2}" type="datetimeFigureOut">
              <a:rPr lang="en-GB" smtClean="0"/>
              <a:t>17/02/2025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02A66A2-8BCA-475E-BA79-5629E26744C5}" type="slidenum">
              <a:rPr lang="en-GB" smtClean="0"/>
              <a:t>‹#›</a:t>
            </a:fld>
            <a:endParaRPr lang="en-GB"/>
          </a:p>
        </p:txBody>
      </p:sp>
    </p:spTree>
    <p:extLst>
      <p:ext uri="{BB962C8B-B14F-4D97-AF65-F5344CB8AC3E}">
        <p14:creationId xmlns:p14="http://schemas.microsoft.com/office/powerpoint/2010/main" val="3665570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34642" y="798973"/>
            <a:ext cx="3183128"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34695" y="3205491"/>
            <a:ext cx="3184989"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E55BDDC-E6AA-4441-9A7C-BBBCAB6CFDA2}" type="datetimeFigureOut">
              <a:rPr lang="en-GB" smtClean="0"/>
              <a:t>17/02/2025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2A66A2-8BCA-475E-BA79-5629E26744C5}" type="slidenum">
              <a:rPr lang="en-GB" smtClean="0"/>
              <a:t>‹#›</a:t>
            </a:fld>
            <a:endParaRPr lang="en-GB"/>
          </a:p>
        </p:txBody>
      </p:sp>
      <p:cxnSp>
        <p:nvCxnSpPr>
          <p:cNvPr id="9" name="Straight Connector 8"/>
          <p:cNvCxnSpPr/>
          <p:nvPr/>
        </p:nvCxnSpPr>
        <p:spPr>
          <a:xfrm>
            <a:off x="1371687" y="798973"/>
            <a:ext cx="0" cy="224711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781094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535694" y="1129513"/>
            <a:ext cx="5447840"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534695" y="3145992"/>
            <a:ext cx="5440037"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534695" y="5469856"/>
            <a:ext cx="5440038" cy="320123"/>
          </a:xfrm>
        </p:spPr>
        <p:txBody>
          <a:bodyPr/>
          <a:lstStyle>
            <a:lvl1pPr algn="l">
              <a:defRPr/>
            </a:lvl1pPr>
          </a:lstStyle>
          <a:p>
            <a:fld id="{DE55BDDC-E6AA-4441-9A7C-BBBCAB6CFDA2}" type="datetimeFigureOut">
              <a:rPr lang="en-GB" smtClean="0"/>
              <a:t>17/02/2025</a:t>
            </a:fld>
            <a:endParaRPr lang="en-GB"/>
          </a:p>
        </p:txBody>
      </p:sp>
      <p:sp>
        <p:nvSpPr>
          <p:cNvPr id="6" name="Footer Placeholder 5"/>
          <p:cNvSpPr>
            <a:spLocks noGrp="1"/>
          </p:cNvSpPr>
          <p:nvPr>
            <p:ph type="ftr" sz="quarter" idx="11"/>
          </p:nvPr>
        </p:nvSpPr>
        <p:spPr>
          <a:xfrm>
            <a:off x="1534910" y="318640"/>
            <a:ext cx="5453475" cy="320931"/>
          </a:xfrm>
        </p:spPr>
        <p:txBody>
          <a:bodyPr/>
          <a:lstStyle/>
          <a:p>
            <a:endParaRPr lang="en-GB"/>
          </a:p>
        </p:txBody>
      </p:sp>
      <p:sp>
        <p:nvSpPr>
          <p:cNvPr id="7" name="Slide Number Placeholder 6"/>
          <p:cNvSpPr>
            <a:spLocks noGrp="1"/>
          </p:cNvSpPr>
          <p:nvPr>
            <p:ph type="sldNum" sz="quarter" idx="12"/>
          </p:nvPr>
        </p:nvSpPr>
        <p:spPr/>
        <p:txBody>
          <a:bodyPr/>
          <a:lstStyle/>
          <a:p>
            <a:fld id="{902A66A2-8BCA-475E-BA79-5629E26744C5}" type="slidenum">
              <a:rPr lang="en-GB" smtClean="0"/>
              <a:t>‹#›</a:t>
            </a:fld>
            <a:endParaRPr lang="en-GB"/>
          </a:p>
        </p:txBody>
      </p:sp>
      <p:cxnSp>
        <p:nvCxnSpPr>
          <p:cNvPr id="14" name="Straight Connector 13"/>
          <p:cNvCxnSpPr/>
          <p:nvPr/>
        </p:nvCxnSpPr>
        <p:spPr>
          <a:xfrm>
            <a:off x="1371687" y="798973"/>
            <a:ext cx="0" cy="216112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242614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55BDDC-E6AA-4441-9A7C-BBBCAB6CFDA2}" type="datetimeFigureOut">
              <a:rPr lang="en-GB" smtClean="0"/>
              <a:t>17/02/2025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2A66A2-8BCA-475E-BA79-5629E26744C5}" type="slidenum">
              <a:rPr lang="en-GB" smtClean="0"/>
              <a:t>‹#›</a:t>
            </a:fld>
            <a:endParaRPr lang="en-GB"/>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196845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883863"/>
            <a:ext cx="1615742" cy="457499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534694" y="883863"/>
            <a:ext cx="7738807" cy="45749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55BDDC-E6AA-4441-9A7C-BBBCAB6CFDA2}" type="datetimeFigureOut">
              <a:rPr lang="en-GB" smtClean="0"/>
              <a:t>17/02/2025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2A66A2-8BCA-475E-BA79-5629E26744C5}" type="slidenum">
              <a:rPr lang="en-GB" smtClean="0"/>
              <a:t>‹#›</a:t>
            </a:fld>
            <a:endParaRPr lang="en-GB"/>
          </a:p>
        </p:txBody>
      </p:sp>
      <p:cxnSp>
        <p:nvCxnSpPr>
          <p:cNvPr id="8" name="Straight Connector 7"/>
          <p:cNvCxnSpPr/>
          <p:nvPr/>
        </p:nvCxnSpPr>
        <p:spPr>
          <a:xfrm flipH="1">
            <a:off x="9439111" y="719272"/>
            <a:ext cx="1615742"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068512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Rectangle 8"/>
          <p:cNvSpPr/>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srcRect t="2769" b="-2769"/>
          <a:stretch/>
        </p:blipFill>
        <p:spPr>
          <a:xfrm>
            <a:off x="0" y="6135624"/>
            <a:ext cx="12192000" cy="742950"/>
          </a:xfrm>
          <a:prstGeom prst="rect">
            <a:avLst/>
          </a:prstGeom>
        </p:spPr>
      </p:pic>
      <p:sp>
        <p:nvSpPr>
          <p:cNvPr id="2" name="Title Placeholder 1"/>
          <p:cNvSpPr>
            <a:spLocks noGrp="1"/>
          </p:cNvSpPr>
          <p:nvPr>
            <p:ph type="title"/>
          </p:nvPr>
        </p:nvSpPr>
        <p:spPr>
          <a:xfrm>
            <a:off x="1534696" y="804519"/>
            <a:ext cx="9520158" cy="104923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534696" y="2015732"/>
            <a:ext cx="9520158"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DE55BDDC-E6AA-4441-9A7C-BBBCAB6CFDA2}" type="datetimeFigureOut">
              <a:rPr lang="en-GB" smtClean="0"/>
              <a:t>17/02/2025</a:t>
            </a:fld>
            <a:endParaRPr lang="en-GB"/>
          </a:p>
        </p:txBody>
      </p:sp>
      <p:sp>
        <p:nvSpPr>
          <p:cNvPr id="5" name="Footer Placeholder 4"/>
          <p:cNvSpPr>
            <a:spLocks noGrp="1"/>
          </p:cNvSpPr>
          <p:nvPr>
            <p:ph type="ftr" sz="quarter" idx="3"/>
          </p:nvPr>
        </p:nvSpPr>
        <p:spPr>
          <a:xfrm>
            <a:off x="1534695" y="329307"/>
            <a:ext cx="5855719"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902A66A2-8BCA-475E-BA79-5629E26744C5}" type="slidenum">
              <a:rPr lang="en-GB" smtClean="0"/>
              <a:t>‹#›</a:t>
            </a:fld>
            <a:endParaRPr lang="en-GB"/>
          </a:p>
        </p:txBody>
      </p:sp>
      <p:cxnSp>
        <p:nvCxnSpPr>
          <p:cNvPr id="12" name="Straight Connector 11"/>
          <p:cNvCxnSpPr/>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4756305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AH8LIQsiM8o?feature=oembed" TargetMode="External"/><Relationship Id="rId6" Type="http://schemas.openxmlformats.org/officeDocument/2006/relationships/image" Target="../media/image7.jpeg"/><Relationship Id="rId5" Type="http://schemas.openxmlformats.org/officeDocument/2006/relationships/hyperlink" Target="https://www.howard.croydon.sch.uk/unicef-rights-respecting-school/" TargetMode="Externa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time_continue=4&amp;v=ebzC_Fz0rB0"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hyperlink" Target="https://gucu.org.uk/youth-work/harts-ladder-of-participation/" TargetMode="External"/><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childcomwales.org.uk/faqs/case-study-participation/"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childcomwales.org.uk/wp-content/uploads/2018/10/ExecutiveSummary_ENG.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3105" y="802298"/>
            <a:ext cx="8561747" cy="2541431"/>
          </a:xfrm>
        </p:spPr>
        <p:txBody>
          <a:bodyPr/>
          <a:lstStyle/>
          <a:p>
            <a:r>
              <a:rPr lang="en-GB" dirty="0"/>
              <a:t>ECES4014/C</a:t>
            </a:r>
          </a:p>
        </p:txBody>
      </p:sp>
      <p:sp>
        <p:nvSpPr>
          <p:cNvPr id="3" name="Subtitle 2"/>
          <p:cNvSpPr>
            <a:spLocks noGrp="1"/>
          </p:cNvSpPr>
          <p:nvPr>
            <p:ph type="subTitle" idx="1"/>
          </p:nvPr>
        </p:nvSpPr>
        <p:spPr>
          <a:xfrm>
            <a:off x="2493106" y="3531204"/>
            <a:ext cx="8561746" cy="977621"/>
          </a:xfrm>
        </p:spPr>
        <p:txBody>
          <a:bodyPr>
            <a:normAutofit/>
          </a:bodyPr>
          <a:lstStyle/>
          <a:p>
            <a:r>
              <a:rPr lang="en-GB" dirty="0"/>
              <a:t>Respecting Children and Young People’s Rights in Wales</a:t>
            </a:r>
          </a:p>
          <a:p>
            <a:r>
              <a:rPr lang="en-GB" dirty="0"/>
              <a:t>Session 9</a:t>
            </a:r>
          </a:p>
        </p:txBody>
      </p:sp>
    </p:spTree>
    <p:extLst>
      <p:ext uri="{BB962C8B-B14F-4D97-AF65-F5344CB8AC3E}">
        <p14:creationId xmlns:p14="http://schemas.microsoft.com/office/powerpoint/2010/main" val="29305784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7980C74-AF2A-4450-847A-E743B22A2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F89BDC-9017-D765-843E-A3B3F086267E}"/>
              </a:ext>
            </a:extLst>
          </p:cNvPr>
          <p:cNvSpPr>
            <a:spLocks noGrp="1"/>
          </p:cNvSpPr>
          <p:nvPr>
            <p:ph type="title"/>
          </p:nvPr>
        </p:nvSpPr>
        <p:spPr>
          <a:xfrm>
            <a:off x="1534696" y="804519"/>
            <a:ext cx="9520158" cy="1049235"/>
          </a:xfrm>
        </p:spPr>
        <p:txBody>
          <a:bodyPr>
            <a:normAutofit/>
          </a:bodyPr>
          <a:lstStyle/>
          <a:p>
            <a:r>
              <a:rPr lang="en-GB" dirty="0"/>
              <a:t>Recap</a:t>
            </a:r>
          </a:p>
        </p:txBody>
      </p:sp>
      <p:cxnSp>
        <p:nvCxnSpPr>
          <p:cNvPr id="16" name="Straight Connector 15">
            <a:extLst>
              <a:ext uri="{FF2B5EF4-FFF2-40B4-BE49-F238E27FC236}">
                <a16:creationId xmlns:a16="http://schemas.microsoft.com/office/drawing/2014/main" id="{E9CE1AD2-68C8-4D23-BCA6-A6714F325D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30874" y="1996645"/>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7" name="Rectangle 16">
            <a:extLst>
              <a:ext uri="{FF2B5EF4-FFF2-40B4-BE49-F238E27FC236}">
                <a16:creationId xmlns:a16="http://schemas.microsoft.com/office/drawing/2014/main" id="{698C92D5-DA82-49A4-B257-78C3125FA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18" name="Content Placeholder 2">
            <a:extLst>
              <a:ext uri="{FF2B5EF4-FFF2-40B4-BE49-F238E27FC236}">
                <a16:creationId xmlns:a16="http://schemas.microsoft.com/office/drawing/2014/main" id="{70134392-D29C-1244-229B-93C11244535F}"/>
              </a:ext>
            </a:extLst>
          </p:cNvPr>
          <p:cNvGraphicFramePr>
            <a:graphicFrameLocks noGrp="1"/>
          </p:cNvGraphicFramePr>
          <p:nvPr>
            <p:ph idx="1"/>
            <p:extLst>
              <p:ext uri="{D42A27DB-BD31-4B8C-83A1-F6EECF244321}">
                <p14:modId xmlns:p14="http://schemas.microsoft.com/office/powerpoint/2010/main" val="2657902544"/>
              </p:ext>
            </p:extLst>
          </p:nvPr>
        </p:nvGraphicFramePr>
        <p:xfrm>
          <a:off x="1130270" y="2502076"/>
          <a:ext cx="9604375" cy="36955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6952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93645-C03C-14B1-FBAC-BBD89536E37B}"/>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A653C104-325C-897D-C506-286BCA326ECA}"/>
              </a:ext>
            </a:extLst>
          </p:cNvPr>
          <p:cNvSpPr>
            <a:spLocks noGrp="1"/>
          </p:cNvSpPr>
          <p:nvPr>
            <p:ph idx="1"/>
          </p:nvPr>
        </p:nvSpPr>
        <p:spPr/>
        <p:txBody>
          <a:bodyPr/>
          <a:lstStyle/>
          <a:p>
            <a:r>
              <a:rPr lang="en-GB" dirty="0"/>
              <a:t>By the end of this session, you will be able to</a:t>
            </a:r>
          </a:p>
        </p:txBody>
      </p:sp>
    </p:spTree>
    <p:extLst>
      <p:ext uri="{BB962C8B-B14F-4D97-AF65-F5344CB8AC3E}">
        <p14:creationId xmlns:p14="http://schemas.microsoft.com/office/powerpoint/2010/main" val="1974864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68A54B-9065-40B2-8753-8E0288E82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34781" y="804520"/>
            <a:ext cx="4093310" cy="1049235"/>
          </a:xfrm>
        </p:spPr>
        <p:txBody>
          <a:bodyPr>
            <a:normAutofit/>
          </a:bodyPr>
          <a:lstStyle/>
          <a:p>
            <a:br>
              <a:rPr lang="en-GB"/>
            </a:br>
            <a:r>
              <a:rPr lang="en-GB"/>
              <a:t>Education and Rights </a:t>
            </a:r>
          </a:p>
        </p:txBody>
      </p:sp>
      <p:cxnSp>
        <p:nvCxnSpPr>
          <p:cNvPr id="10" name="Straight Connector 9">
            <a:extLst>
              <a:ext uri="{FF2B5EF4-FFF2-40B4-BE49-F238E27FC236}">
                <a16:creationId xmlns:a16="http://schemas.microsoft.com/office/drawing/2014/main" id="{515F3B72-790F-4B1A-90DE-5EC31C829B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12" name="Rectangle 11">
            <a:extLst>
              <a:ext uri="{FF2B5EF4-FFF2-40B4-BE49-F238E27FC236}">
                <a16:creationId xmlns:a16="http://schemas.microsoft.com/office/drawing/2014/main" id="{A2BED43D-FF5E-4233-9D4F-A509B5603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 name="Content Placeholder 3"/>
          <p:cNvSpPr>
            <a:spLocks noGrp="1"/>
          </p:cNvSpPr>
          <p:nvPr>
            <p:ph sz="half" idx="4294967295"/>
          </p:nvPr>
        </p:nvSpPr>
        <p:spPr>
          <a:xfrm>
            <a:off x="1534695" y="2015732"/>
            <a:ext cx="4089097" cy="3450613"/>
          </a:xfrm>
        </p:spPr>
        <p:txBody>
          <a:bodyPr>
            <a:normAutofit/>
          </a:bodyPr>
          <a:lstStyle/>
          <a:p>
            <a:r>
              <a:rPr lang="en-GB" dirty="0"/>
              <a:t>What is the role of schools and practitioners in the maintenance of children’s rights in education? </a:t>
            </a:r>
          </a:p>
        </p:txBody>
      </p:sp>
      <p:pic>
        <p:nvPicPr>
          <p:cNvPr id="14" name="Picture 13">
            <a:extLst>
              <a:ext uri="{FF2B5EF4-FFF2-40B4-BE49-F238E27FC236}">
                <a16:creationId xmlns:a16="http://schemas.microsoft.com/office/drawing/2014/main" id="{051D0F8B-A6FE-4009-88A1-49ABE7CEF2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cxnSp>
        <p:nvCxnSpPr>
          <p:cNvPr id="16" name="Straight Connector 15">
            <a:extLst>
              <a:ext uri="{FF2B5EF4-FFF2-40B4-BE49-F238E27FC236}">
                <a16:creationId xmlns:a16="http://schemas.microsoft.com/office/drawing/2014/main" id="{4C5057B3-E936-43A2-9EEE-514EF0434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Content Placeholder 3"/>
          <p:cNvSpPr txBox="1">
            <a:spLocks/>
          </p:cNvSpPr>
          <p:nvPr/>
        </p:nvSpPr>
        <p:spPr>
          <a:xfrm>
            <a:off x="758190" y="1825625"/>
            <a:ext cx="5181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674308717"/>
              </p:ext>
            </p:extLst>
          </p:nvPr>
        </p:nvGraphicFramePr>
        <p:xfrm>
          <a:off x="6094411" y="1712957"/>
          <a:ext cx="4960444" cy="2846014"/>
        </p:xfrm>
        <a:graphic>
          <a:graphicData uri="http://schemas.openxmlformats.org/drawingml/2006/table">
            <a:tbl>
              <a:tblPr firstRow="1" bandRow="1">
                <a:tableStyleId>{5C22544A-7EE6-4342-B048-85BDC9FD1C3A}</a:tableStyleId>
              </a:tblPr>
              <a:tblGrid>
                <a:gridCol w="2053685">
                  <a:extLst>
                    <a:ext uri="{9D8B030D-6E8A-4147-A177-3AD203B41FA5}">
                      <a16:colId xmlns:a16="http://schemas.microsoft.com/office/drawing/2014/main" val="713693796"/>
                    </a:ext>
                  </a:extLst>
                </a:gridCol>
                <a:gridCol w="1198390">
                  <a:extLst>
                    <a:ext uri="{9D8B030D-6E8A-4147-A177-3AD203B41FA5}">
                      <a16:colId xmlns:a16="http://schemas.microsoft.com/office/drawing/2014/main" val="745691064"/>
                    </a:ext>
                  </a:extLst>
                </a:gridCol>
                <a:gridCol w="1708369">
                  <a:extLst>
                    <a:ext uri="{9D8B030D-6E8A-4147-A177-3AD203B41FA5}">
                      <a16:colId xmlns:a16="http://schemas.microsoft.com/office/drawing/2014/main" val="1088418273"/>
                    </a:ext>
                  </a:extLst>
                </a:gridCol>
              </a:tblGrid>
              <a:tr h="446424">
                <a:tc>
                  <a:txBody>
                    <a:bodyPr/>
                    <a:lstStyle/>
                    <a:p>
                      <a:pPr algn="ctr"/>
                      <a:endParaRPr lang="en-GB" sz="2000"/>
                    </a:p>
                  </a:txBody>
                  <a:tcPr marL="102645" marR="102645" marT="51322" marB="51322"/>
                </a:tc>
                <a:tc>
                  <a:txBody>
                    <a:bodyPr/>
                    <a:lstStyle/>
                    <a:p>
                      <a:pPr algn="ctr"/>
                      <a:r>
                        <a:rPr lang="en-GB" sz="2000"/>
                        <a:t>School </a:t>
                      </a:r>
                    </a:p>
                  </a:txBody>
                  <a:tcPr marL="102645" marR="102645" marT="51322" marB="51322"/>
                </a:tc>
                <a:tc>
                  <a:txBody>
                    <a:bodyPr/>
                    <a:lstStyle/>
                    <a:p>
                      <a:pPr algn="ctr"/>
                      <a:r>
                        <a:rPr lang="en-GB" sz="2000"/>
                        <a:t>Practitioner </a:t>
                      </a:r>
                    </a:p>
                  </a:txBody>
                  <a:tcPr marL="102645" marR="102645" marT="51322" marB="51322"/>
                </a:tc>
                <a:extLst>
                  <a:ext uri="{0D108BD9-81ED-4DB2-BD59-A6C34878D82A}">
                    <a16:rowId xmlns:a16="http://schemas.microsoft.com/office/drawing/2014/main" val="2225501512"/>
                  </a:ext>
                </a:extLst>
              </a:tr>
              <a:tr h="446424">
                <a:tc>
                  <a:txBody>
                    <a:bodyPr/>
                    <a:lstStyle/>
                    <a:p>
                      <a:pPr algn="ctr"/>
                      <a:r>
                        <a:rPr lang="en-GB" sz="2000"/>
                        <a:t>School policies</a:t>
                      </a:r>
                    </a:p>
                  </a:txBody>
                  <a:tcPr marL="102645" marR="102645" marT="51322" marB="51322"/>
                </a:tc>
                <a:tc>
                  <a:txBody>
                    <a:bodyPr/>
                    <a:lstStyle/>
                    <a:p>
                      <a:pPr algn="ctr"/>
                      <a:endParaRPr lang="en-GB" sz="2000"/>
                    </a:p>
                  </a:txBody>
                  <a:tcPr marL="102645" marR="102645" marT="51322" marB="51322"/>
                </a:tc>
                <a:tc>
                  <a:txBody>
                    <a:bodyPr/>
                    <a:lstStyle/>
                    <a:p>
                      <a:pPr algn="ctr"/>
                      <a:endParaRPr lang="en-GB" sz="2000"/>
                    </a:p>
                  </a:txBody>
                  <a:tcPr marL="102645" marR="102645" marT="51322" marB="51322"/>
                </a:tc>
                <a:extLst>
                  <a:ext uri="{0D108BD9-81ED-4DB2-BD59-A6C34878D82A}">
                    <a16:rowId xmlns:a16="http://schemas.microsoft.com/office/drawing/2014/main" val="4256108697"/>
                  </a:ext>
                </a:extLst>
              </a:tr>
              <a:tr h="446424">
                <a:tc>
                  <a:txBody>
                    <a:bodyPr/>
                    <a:lstStyle/>
                    <a:p>
                      <a:pPr algn="ctr"/>
                      <a:r>
                        <a:rPr lang="en-GB" sz="2000"/>
                        <a:t>Curriculum</a:t>
                      </a:r>
                      <a:r>
                        <a:rPr lang="en-GB" sz="2000" baseline="0"/>
                        <a:t> </a:t>
                      </a:r>
                      <a:endParaRPr lang="en-GB" sz="2000"/>
                    </a:p>
                  </a:txBody>
                  <a:tcPr marL="102645" marR="102645" marT="51322" marB="51322"/>
                </a:tc>
                <a:tc>
                  <a:txBody>
                    <a:bodyPr/>
                    <a:lstStyle/>
                    <a:p>
                      <a:pPr algn="ctr"/>
                      <a:endParaRPr lang="en-GB" sz="2000"/>
                    </a:p>
                  </a:txBody>
                  <a:tcPr marL="102645" marR="102645" marT="51322" marB="51322"/>
                </a:tc>
                <a:tc>
                  <a:txBody>
                    <a:bodyPr/>
                    <a:lstStyle/>
                    <a:p>
                      <a:pPr algn="ctr"/>
                      <a:endParaRPr lang="en-GB" sz="2000"/>
                    </a:p>
                  </a:txBody>
                  <a:tcPr marL="102645" marR="102645" marT="51322" marB="51322"/>
                </a:tc>
                <a:extLst>
                  <a:ext uri="{0D108BD9-81ED-4DB2-BD59-A6C34878D82A}">
                    <a16:rowId xmlns:a16="http://schemas.microsoft.com/office/drawing/2014/main" val="2700260992"/>
                  </a:ext>
                </a:extLst>
              </a:tr>
              <a:tr h="753371">
                <a:tc>
                  <a:txBody>
                    <a:bodyPr/>
                    <a:lstStyle/>
                    <a:p>
                      <a:pPr algn="ctr"/>
                      <a:r>
                        <a:rPr lang="en-GB" sz="2000"/>
                        <a:t>Professional</a:t>
                      </a:r>
                      <a:r>
                        <a:rPr lang="en-GB" sz="2000" baseline="0"/>
                        <a:t> beliefs</a:t>
                      </a:r>
                      <a:endParaRPr lang="en-GB" sz="2000"/>
                    </a:p>
                  </a:txBody>
                  <a:tcPr marL="102645" marR="102645" marT="51322" marB="51322"/>
                </a:tc>
                <a:tc>
                  <a:txBody>
                    <a:bodyPr/>
                    <a:lstStyle/>
                    <a:p>
                      <a:pPr algn="ctr"/>
                      <a:endParaRPr lang="en-GB" sz="2000"/>
                    </a:p>
                  </a:txBody>
                  <a:tcPr marL="102645" marR="102645" marT="51322" marB="51322"/>
                </a:tc>
                <a:tc>
                  <a:txBody>
                    <a:bodyPr/>
                    <a:lstStyle/>
                    <a:p>
                      <a:pPr algn="ctr"/>
                      <a:endParaRPr lang="en-GB" sz="2000"/>
                    </a:p>
                  </a:txBody>
                  <a:tcPr marL="102645" marR="102645" marT="51322" marB="51322"/>
                </a:tc>
                <a:extLst>
                  <a:ext uri="{0D108BD9-81ED-4DB2-BD59-A6C34878D82A}">
                    <a16:rowId xmlns:a16="http://schemas.microsoft.com/office/drawing/2014/main" val="3086494691"/>
                  </a:ext>
                </a:extLst>
              </a:tr>
              <a:tr h="753371">
                <a:tc>
                  <a:txBody>
                    <a:bodyPr/>
                    <a:lstStyle/>
                    <a:p>
                      <a:pPr algn="ctr"/>
                      <a:r>
                        <a:rPr lang="en-GB" sz="2000" i="1"/>
                        <a:t>Add</a:t>
                      </a:r>
                      <a:r>
                        <a:rPr lang="en-GB" sz="2000" i="1" baseline="0"/>
                        <a:t> your own ideas here… </a:t>
                      </a:r>
                      <a:endParaRPr lang="en-GB" sz="2000" i="1"/>
                    </a:p>
                  </a:txBody>
                  <a:tcPr marL="102645" marR="102645" marT="51322" marB="51322"/>
                </a:tc>
                <a:tc>
                  <a:txBody>
                    <a:bodyPr/>
                    <a:lstStyle/>
                    <a:p>
                      <a:pPr algn="ctr"/>
                      <a:endParaRPr lang="en-GB" sz="2000"/>
                    </a:p>
                  </a:txBody>
                  <a:tcPr marL="102645" marR="102645" marT="51322" marB="51322"/>
                </a:tc>
                <a:tc>
                  <a:txBody>
                    <a:bodyPr/>
                    <a:lstStyle/>
                    <a:p>
                      <a:pPr algn="ctr"/>
                      <a:endParaRPr lang="en-GB" sz="2000"/>
                    </a:p>
                  </a:txBody>
                  <a:tcPr marL="102645" marR="102645" marT="51322" marB="51322"/>
                </a:tc>
                <a:extLst>
                  <a:ext uri="{0D108BD9-81ED-4DB2-BD59-A6C34878D82A}">
                    <a16:rowId xmlns:a16="http://schemas.microsoft.com/office/drawing/2014/main" val="2300921430"/>
                  </a:ext>
                </a:extLst>
              </a:tr>
            </a:tbl>
          </a:graphicData>
        </a:graphic>
      </p:graphicFrame>
    </p:spTree>
    <p:extLst>
      <p:ext uri="{BB962C8B-B14F-4D97-AF65-F5344CB8AC3E}">
        <p14:creationId xmlns:p14="http://schemas.microsoft.com/office/powerpoint/2010/main" val="3936595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4696" y="804519"/>
            <a:ext cx="9520158" cy="1049235"/>
          </a:xfrm>
        </p:spPr>
        <p:txBody>
          <a:bodyPr/>
          <a:lstStyle/>
          <a:p>
            <a:r>
              <a:rPr lang="en-GB" dirty="0"/>
              <a:t>Rights Respecting Schools</a:t>
            </a:r>
          </a:p>
        </p:txBody>
      </p:sp>
      <p:sp>
        <p:nvSpPr>
          <p:cNvPr id="3" name="Content Placeholder 2"/>
          <p:cNvSpPr>
            <a:spLocks noGrp="1"/>
          </p:cNvSpPr>
          <p:nvPr>
            <p:ph idx="1"/>
          </p:nvPr>
        </p:nvSpPr>
        <p:spPr>
          <a:xfrm>
            <a:off x="1534696" y="2015732"/>
            <a:ext cx="9520158" cy="3450613"/>
          </a:xfrm>
        </p:spPr>
        <p:txBody>
          <a:bodyPr>
            <a:normAutofit/>
          </a:bodyPr>
          <a:lstStyle/>
          <a:p>
            <a:endParaRPr lang="en-GB" dirty="0"/>
          </a:p>
          <a:p>
            <a:endParaRPr lang="en-GB" dirty="0"/>
          </a:p>
        </p:txBody>
      </p:sp>
      <p:sp>
        <p:nvSpPr>
          <p:cNvPr id="4" name="Content Placeholder 3"/>
          <p:cNvSpPr>
            <a:spLocks noGrp="1"/>
          </p:cNvSpPr>
          <p:nvPr>
            <p:ph sz="half" idx="4294967295"/>
          </p:nvPr>
        </p:nvSpPr>
        <p:spPr>
          <a:xfrm>
            <a:off x="1535113" y="2036950"/>
            <a:ext cx="2661574" cy="3441700"/>
          </a:xfrm>
        </p:spPr>
        <p:txBody>
          <a:bodyPr>
            <a:normAutofit/>
          </a:bodyPr>
          <a:lstStyle/>
          <a:p>
            <a:r>
              <a:rPr lang="en-GB" dirty="0"/>
              <a:t>In pairs, discuss what a school which respects children’s rights looks like? </a:t>
            </a:r>
          </a:p>
          <a:p>
            <a:endParaRPr lang="en-GB" dirty="0"/>
          </a:p>
        </p:txBody>
      </p:sp>
      <p:pic>
        <p:nvPicPr>
          <p:cNvPr id="6" name="Picture 5" descr="A logo with people holding hands&#10;&#10;Description automatically generated">
            <a:extLst>
              <a:ext uri="{FF2B5EF4-FFF2-40B4-BE49-F238E27FC236}">
                <a16:creationId xmlns:a16="http://schemas.microsoft.com/office/drawing/2014/main" id="{9AFECFBE-7814-F9EB-39FB-0511AFDA4A5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687340" y="125752"/>
            <a:ext cx="1742660" cy="1804307"/>
          </a:xfrm>
          <a:prstGeom prst="rect">
            <a:avLst/>
          </a:prstGeom>
        </p:spPr>
      </p:pic>
      <p:pic>
        <p:nvPicPr>
          <p:cNvPr id="11" name="Online Media 10" title="Talking About Being Rights Respecting">
            <a:hlinkClick r:id="" action="ppaction://media"/>
            <a:extLst>
              <a:ext uri="{FF2B5EF4-FFF2-40B4-BE49-F238E27FC236}">
                <a16:creationId xmlns:a16="http://schemas.microsoft.com/office/drawing/2014/main" id="{CE0E2462-44F0-B017-9D8C-4450D504727B}"/>
              </a:ext>
            </a:extLst>
          </p:cNvPr>
          <p:cNvPicPr>
            <a:picLocks noRot="1" noChangeAspect="1"/>
          </p:cNvPicPr>
          <p:nvPr>
            <a:videoFile r:link="rId1"/>
          </p:nvPr>
        </p:nvPicPr>
        <p:blipFill>
          <a:blip r:embed="rId6"/>
          <a:stretch>
            <a:fillRect/>
          </a:stretch>
        </p:blipFill>
        <p:spPr>
          <a:xfrm>
            <a:off x="4998777" y="1930059"/>
            <a:ext cx="6698206" cy="3784486"/>
          </a:xfrm>
          <a:prstGeom prst="rect">
            <a:avLst/>
          </a:prstGeom>
        </p:spPr>
      </p:pic>
    </p:spTree>
    <p:extLst>
      <p:ext uri="{BB962C8B-B14F-4D97-AF65-F5344CB8AC3E}">
        <p14:creationId xmlns:p14="http://schemas.microsoft.com/office/powerpoint/2010/main" val="1990584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68A54B-9065-40B2-8753-8E0288E82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BF43DE-272E-E69A-ABB3-10134EC934A5}"/>
              </a:ext>
            </a:extLst>
          </p:cNvPr>
          <p:cNvSpPr>
            <a:spLocks noGrp="1"/>
          </p:cNvSpPr>
          <p:nvPr>
            <p:ph type="title"/>
          </p:nvPr>
        </p:nvSpPr>
        <p:spPr>
          <a:xfrm>
            <a:off x="1534781" y="804520"/>
            <a:ext cx="4093310" cy="1049235"/>
          </a:xfrm>
        </p:spPr>
        <p:txBody>
          <a:bodyPr>
            <a:normAutofit/>
          </a:bodyPr>
          <a:lstStyle/>
          <a:p>
            <a:r>
              <a:rPr lang="en-GB" dirty="0"/>
              <a:t>Task</a:t>
            </a:r>
          </a:p>
        </p:txBody>
      </p:sp>
      <p:cxnSp>
        <p:nvCxnSpPr>
          <p:cNvPr id="12" name="Straight Connector 11">
            <a:extLst>
              <a:ext uri="{FF2B5EF4-FFF2-40B4-BE49-F238E27FC236}">
                <a16:creationId xmlns:a16="http://schemas.microsoft.com/office/drawing/2014/main" id="{515F3B72-790F-4B1A-90DE-5EC31C829B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14" name="Rectangle 13">
            <a:extLst>
              <a:ext uri="{FF2B5EF4-FFF2-40B4-BE49-F238E27FC236}">
                <a16:creationId xmlns:a16="http://schemas.microsoft.com/office/drawing/2014/main" id="{A2BED43D-FF5E-4233-9D4F-A509B5603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9B89C4C1-6B07-7063-26B2-4C991B3D33DB}"/>
              </a:ext>
            </a:extLst>
          </p:cNvPr>
          <p:cNvSpPr>
            <a:spLocks noGrp="1"/>
          </p:cNvSpPr>
          <p:nvPr>
            <p:ph idx="1"/>
          </p:nvPr>
        </p:nvSpPr>
        <p:spPr>
          <a:xfrm>
            <a:off x="1534695" y="2015732"/>
            <a:ext cx="4089097" cy="3450613"/>
          </a:xfrm>
        </p:spPr>
        <p:txBody>
          <a:bodyPr>
            <a:normAutofit/>
          </a:bodyPr>
          <a:lstStyle/>
          <a:p>
            <a:r>
              <a:rPr lang="en-GB" dirty="0"/>
              <a:t>Explore the UNCRC website and create a list of things you find interesting about the rights respecting schools award.</a:t>
            </a:r>
          </a:p>
        </p:txBody>
      </p:sp>
      <p:pic>
        <p:nvPicPr>
          <p:cNvPr id="5" name="Picture 4" descr="A qr code on a white background&#10;&#10;Description automatically generated">
            <a:extLst>
              <a:ext uri="{FF2B5EF4-FFF2-40B4-BE49-F238E27FC236}">
                <a16:creationId xmlns:a16="http://schemas.microsoft.com/office/drawing/2014/main" id="{BF176D78-A3FE-C9AD-1D95-231F035B90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44251" y="805583"/>
            <a:ext cx="4660762" cy="4660762"/>
          </a:xfrm>
          <a:prstGeom prst="rect">
            <a:avLst/>
          </a:prstGeom>
        </p:spPr>
      </p:pic>
      <p:pic>
        <p:nvPicPr>
          <p:cNvPr id="16" name="Picture 15">
            <a:extLst>
              <a:ext uri="{FF2B5EF4-FFF2-40B4-BE49-F238E27FC236}">
                <a16:creationId xmlns:a16="http://schemas.microsoft.com/office/drawing/2014/main" id="{051D0F8B-A6FE-4009-88A1-49ABE7CEF2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cxnSp>
        <p:nvCxnSpPr>
          <p:cNvPr id="18" name="Straight Connector 17">
            <a:extLst>
              <a:ext uri="{FF2B5EF4-FFF2-40B4-BE49-F238E27FC236}">
                <a16:creationId xmlns:a16="http://schemas.microsoft.com/office/drawing/2014/main" id="{4C5057B3-E936-43A2-9EEE-514EF0434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0366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Having a Voice and Having a Choice </a:t>
            </a:r>
          </a:p>
        </p:txBody>
      </p:sp>
      <p:sp>
        <p:nvSpPr>
          <p:cNvPr id="5" name="Content Placeholder 3"/>
          <p:cNvSpPr>
            <a:spLocks noGrp="1"/>
          </p:cNvSpPr>
          <p:nvPr>
            <p:ph idx="1"/>
          </p:nvPr>
        </p:nvSpPr>
        <p:spPr/>
        <p:txBody>
          <a:bodyPr>
            <a:normAutofit lnSpcReduction="10000"/>
          </a:bodyPr>
          <a:lstStyle/>
          <a:p>
            <a:r>
              <a:rPr lang="en-GB" dirty="0"/>
              <a:t>Participation is involving children in a way which makes them ‘feel that they are competent to participate in decision making processes by communicating with them, asking questions, listening to them in order to encourage them to develop skills and a desire to argue for their standpoints’.</a:t>
            </a:r>
          </a:p>
          <a:p>
            <a:pPr algn="r"/>
            <a:r>
              <a:rPr lang="en-GB" dirty="0"/>
              <a:t>Sheridan, 2007 in </a:t>
            </a:r>
            <a:r>
              <a:rPr lang="en-GB" err="1"/>
              <a:t>Kanyal</a:t>
            </a:r>
            <a:r>
              <a:rPr lang="en-GB" dirty="0"/>
              <a:t>, 2014, p.52</a:t>
            </a:r>
          </a:p>
          <a:p>
            <a:endParaRPr lang="en-GB" dirty="0"/>
          </a:p>
          <a:p>
            <a:r>
              <a:rPr lang="en-GB" dirty="0"/>
              <a:t>Why is participation important in a school setting? </a:t>
            </a:r>
          </a:p>
          <a:p>
            <a:pPr marL="0" indent="0">
              <a:buNone/>
            </a:pPr>
            <a:r>
              <a:rPr lang="en-GB" dirty="0"/>
              <a:t> </a:t>
            </a:r>
          </a:p>
          <a:p>
            <a:endParaRPr lang="en-GB" dirty="0"/>
          </a:p>
        </p:txBody>
      </p:sp>
    </p:spTree>
    <p:extLst>
      <p:ext uri="{BB962C8B-B14F-4D97-AF65-F5344CB8AC3E}">
        <p14:creationId xmlns:p14="http://schemas.microsoft.com/office/powerpoint/2010/main" val="15369731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Participation?</a:t>
            </a:r>
          </a:p>
        </p:txBody>
      </p:sp>
      <p:sp>
        <p:nvSpPr>
          <p:cNvPr id="3" name="Content Placeholder 2"/>
          <p:cNvSpPr>
            <a:spLocks noGrp="1"/>
          </p:cNvSpPr>
          <p:nvPr>
            <p:ph idx="1"/>
          </p:nvPr>
        </p:nvSpPr>
        <p:spPr/>
        <p:txBody>
          <a:bodyPr>
            <a:normAutofit/>
          </a:bodyPr>
          <a:lstStyle/>
          <a:p>
            <a:r>
              <a:rPr lang="en-GB" dirty="0"/>
              <a:t>“Participation is an essential and moral ingredient of any democratic society – enhancing quality of life; enabling empowerment; encouraging psycho-social wellbeing and providing a sense of wellbeing.” (Matthews, 2003 in Thomas, 2007, p.199)</a:t>
            </a:r>
          </a:p>
          <a:p>
            <a:r>
              <a:rPr lang="en-GB" dirty="0"/>
              <a:t>“Participation can refer to generally taking part in an activity or specifically to taking part in decision making. It can also refer to a process or an outcome.” (Thomas, 2007, p.199)</a:t>
            </a:r>
          </a:p>
          <a:p>
            <a:endParaRPr lang="en-GB" dirty="0"/>
          </a:p>
        </p:txBody>
      </p:sp>
      <p:grpSp>
        <p:nvGrpSpPr>
          <p:cNvPr id="14" name="Group 13">
            <a:extLst>
              <a:ext uri="{FF2B5EF4-FFF2-40B4-BE49-F238E27FC236}">
                <a16:creationId xmlns:a16="http://schemas.microsoft.com/office/drawing/2014/main" id="{AA8D1E23-8960-92FC-AA1B-2BD0EE4024A6}"/>
              </a:ext>
            </a:extLst>
          </p:cNvPr>
          <p:cNvGrpSpPr/>
          <p:nvPr/>
        </p:nvGrpSpPr>
        <p:grpSpPr>
          <a:xfrm>
            <a:off x="831290" y="5004247"/>
            <a:ext cx="10223564" cy="1635565"/>
            <a:chOff x="1137146" y="4259119"/>
            <a:chExt cx="10223564" cy="1635565"/>
          </a:xfrm>
        </p:grpSpPr>
        <p:sp>
          <p:nvSpPr>
            <p:cNvPr id="5" name="Left-Right Arrow 4"/>
            <p:cNvSpPr/>
            <p:nvPr/>
          </p:nvSpPr>
          <p:spPr>
            <a:xfrm>
              <a:off x="1659237" y="5044939"/>
              <a:ext cx="9088582" cy="849745"/>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1137146" y="4259119"/>
              <a:ext cx="2356681" cy="523220"/>
            </a:xfrm>
            <a:prstGeom prst="rect">
              <a:avLst/>
            </a:prstGeom>
            <a:noFill/>
          </p:spPr>
          <p:txBody>
            <a:bodyPr wrap="square" rtlCol="0">
              <a:spAutoFit/>
            </a:bodyPr>
            <a:lstStyle/>
            <a:p>
              <a:r>
                <a:rPr lang="en-GB" sz="2800" dirty="0"/>
                <a:t>Consultation </a:t>
              </a:r>
            </a:p>
          </p:txBody>
        </p:sp>
        <p:sp>
          <p:nvSpPr>
            <p:cNvPr id="7" name="TextBox 6"/>
            <p:cNvSpPr txBox="1"/>
            <p:nvPr/>
          </p:nvSpPr>
          <p:spPr>
            <a:xfrm>
              <a:off x="8877870" y="4259119"/>
              <a:ext cx="2482840" cy="523220"/>
            </a:xfrm>
            <a:prstGeom prst="rect">
              <a:avLst/>
            </a:prstGeom>
            <a:noFill/>
          </p:spPr>
          <p:txBody>
            <a:bodyPr wrap="square" rtlCol="0">
              <a:spAutoFit/>
            </a:bodyPr>
            <a:lstStyle/>
            <a:p>
              <a:r>
                <a:rPr lang="en-GB" sz="2800" dirty="0"/>
                <a:t>Participation  </a:t>
              </a:r>
            </a:p>
          </p:txBody>
        </p:sp>
      </p:grpSp>
    </p:spTree>
    <p:extLst>
      <p:ext uri="{BB962C8B-B14F-4D97-AF65-F5344CB8AC3E}">
        <p14:creationId xmlns:p14="http://schemas.microsoft.com/office/powerpoint/2010/main" val="12626889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Children’s Rights and Participation </a:t>
            </a:r>
          </a:p>
        </p:txBody>
      </p:sp>
      <p:sp>
        <p:nvSpPr>
          <p:cNvPr id="4" name="Content Placeholder 3"/>
          <p:cNvSpPr>
            <a:spLocks noGrp="1"/>
          </p:cNvSpPr>
          <p:nvPr>
            <p:ph idx="1"/>
          </p:nvPr>
        </p:nvSpPr>
        <p:spPr/>
        <p:txBody>
          <a:bodyPr>
            <a:noAutofit/>
          </a:bodyPr>
          <a:lstStyle/>
          <a:p>
            <a:r>
              <a:rPr lang="en-GB" dirty="0"/>
              <a:t>Consider other rights movements… who were the main actors in seeking realisation of the rights fought for?</a:t>
            </a:r>
          </a:p>
          <a:p>
            <a:endParaRPr lang="en-GB" dirty="0"/>
          </a:p>
          <a:p>
            <a:r>
              <a:rPr lang="en-GB" dirty="0"/>
              <a:t>Empowerment – not enough for children to be aware of rights. They must be active in claiming rights.</a:t>
            </a:r>
          </a:p>
          <a:p>
            <a:endParaRPr lang="en-GB" dirty="0"/>
          </a:p>
          <a:p>
            <a:r>
              <a:rPr lang="en-GB" dirty="0"/>
              <a:t>Learning to develop their own opinions and ideas, and connecting their knowledge to action is part of supporting children’s evolving capacities. </a:t>
            </a:r>
          </a:p>
        </p:txBody>
      </p:sp>
    </p:spTree>
    <p:extLst>
      <p:ext uri="{BB962C8B-B14F-4D97-AF65-F5344CB8AC3E}">
        <p14:creationId xmlns:p14="http://schemas.microsoft.com/office/powerpoint/2010/main" val="26165796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dirty="0"/>
            </a:br>
            <a:r>
              <a:rPr lang="en-GB" dirty="0"/>
              <a:t>Children need to learn how to do this</a:t>
            </a:r>
          </a:p>
        </p:txBody>
      </p:sp>
      <p:sp>
        <p:nvSpPr>
          <p:cNvPr id="4" name="Content Placeholder 3"/>
          <p:cNvSpPr>
            <a:spLocks noGrp="1"/>
          </p:cNvSpPr>
          <p:nvPr>
            <p:ph idx="1"/>
          </p:nvPr>
        </p:nvSpPr>
        <p:spPr/>
        <p:txBody>
          <a:bodyPr>
            <a:normAutofit fontScale="92500" lnSpcReduction="10000"/>
          </a:bodyPr>
          <a:lstStyle/>
          <a:p>
            <a:r>
              <a:rPr lang="en-GB" dirty="0"/>
              <a:t>Information on its own is not enough. </a:t>
            </a:r>
          </a:p>
          <a:p>
            <a:r>
              <a:rPr lang="en-GB" dirty="0"/>
              <a:t>Information needs to be accessible and support children to connect rights and actions. </a:t>
            </a:r>
          </a:p>
          <a:p>
            <a:endParaRPr lang="en-GB" dirty="0"/>
          </a:p>
          <a:p>
            <a:r>
              <a:rPr lang="en-GB" dirty="0"/>
              <a:t>Otherwise…</a:t>
            </a:r>
          </a:p>
          <a:p>
            <a:pPr lvl="1"/>
            <a:r>
              <a:rPr lang="en-GB" dirty="0"/>
              <a:t>Children can find expectations of participation uncomfortable; feel ill prepared about how to participate; feel that their views are listened to but not acted upon by adults </a:t>
            </a:r>
          </a:p>
          <a:p>
            <a:pPr lvl="1"/>
            <a:r>
              <a:rPr lang="en-GB" dirty="0"/>
              <a:t>(Thomas and O’Kane, 2009 in Thomas and Walker, 2011)</a:t>
            </a:r>
          </a:p>
          <a:p>
            <a:pPr lvl="1"/>
            <a:r>
              <a:rPr lang="en-GB" dirty="0"/>
              <a:t> </a:t>
            </a:r>
          </a:p>
        </p:txBody>
      </p:sp>
    </p:spTree>
    <p:extLst>
      <p:ext uri="{BB962C8B-B14F-4D97-AF65-F5344CB8AC3E}">
        <p14:creationId xmlns:p14="http://schemas.microsoft.com/office/powerpoint/2010/main" val="20226647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68A54B-9065-40B2-8753-8E0288E82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34781" y="804520"/>
            <a:ext cx="4093310" cy="1049235"/>
          </a:xfrm>
        </p:spPr>
        <p:txBody>
          <a:bodyPr>
            <a:normAutofit/>
          </a:bodyPr>
          <a:lstStyle/>
          <a:p>
            <a:br>
              <a:rPr lang="en-GB" sz="2200" dirty="0"/>
            </a:br>
            <a:r>
              <a:rPr lang="en-GB" sz="2200" dirty="0"/>
              <a:t>For and Against Participation </a:t>
            </a:r>
          </a:p>
        </p:txBody>
      </p:sp>
      <p:cxnSp>
        <p:nvCxnSpPr>
          <p:cNvPr id="12" name="Straight Connector 11">
            <a:extLst>
              <a:ext uri="{FF2B5EF4-FFF2-40B4-BE49-F238E27FC236}">
                <a16:creationId xmlns:a16="http://schemas.microsoft.com/office/drawing/2014/main" id="{515F3B72-790F-4B1A-90DE-5EC31C829B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14" name="Rectangle 13">
            <a:extLst>
              <a:ext uri="{FF2B5EF4-FFF2-40B4-BE49-F238E27FC236}">
                <a16:creationId xmlns:a16="http://schemas.microsoft.com/office/drawing/2014/main" id="{A2BED43D-FF5E-4233-9D4F-A509B5603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 name="Content Placeholder 3"/>
          <p:cNvSpPr>
            <a:spLocks noGrp="1"/>
          </p:cNvSpPr>
          <p:nvPr>
            <p:ph idx="1"/>
          </p:nvPr>
        </p:nvSpPr>
        <p:spPr>
          <a:xfrm>
            <a:off x="1534695" y="2015732"/>
            <a:ext cx="4089097" cy="3450613"/>
          </a:xfrm>
        </p:spPr>
        <p:txBody>
          <a:bodyPr>
            <a:normAutofit/>
          </a:bodyPr>
          <a:lstStyle/>
          <a:p>
            <a:r>
              <a:rPr lang="en-GB" dirty="0"/>
              <a:t>In pairs:</a:t>
            </a:r>
          </a:p>
          <a:p>
            <a:pPr lvl="1"/>
            <a:r>
              <a:rPr lang="en-GB" dirty="0"/>
              <a:t> write a list of reasons which may be used in favour of participation. </a:t>
            </a:r>
          </a:p>
          <a:p>
            <a:pPr lvl="1"/>
            <a:r>
              <a:rPr lang="en-GB" dirty="0"/>
              <a:t>Write a list of reasons which may be used against participation. </a:t>
            </a:r>
          </a:p>
          <a:p>
            <a:endParaRPr lang="en-GB" dirty="0"/>
          </a:p>
        </p:txBody>
      </p:sp>
      <p:pic>
        <p:nvPicPr>
          <p:cNvPr id="5" name="Picture 4"/>
          <p:cNvPicPr>
            <a:picLocks noChangeAspect="1"/>
          </p:cNvPicPr>
          <p:nvPr/>
        </p:nvPicPr>
        <p:blipFill>
          <a:blip r:embed="rId2"/>
          <a:stretch>
            <a:fillRect/>
          </a:stretch>
        </p:blipFill>
        <p:spPr>
          <a:xfrm>
            <a:off x="6244251" y="805583"/>
            <a:ext cx="4660762" cy="4660762"/>
          </a:xfrm>
          <a:prstGeom prst="rect">
            <a:avLst/>
          </a:prstGeom>
        </p:spPr>
      </p:pic>
      <p:pic>
        <p:nvPicPr>
          <p:cNvPr id="16" name="Picture 15">
            <a:extLst>
              <a:ext uri="{FF2B5EF4-FFF2-40B4-BE49-F238E27FC236}">
                <a16:creationId xmlns:a16="http://schemas.microsoft.com/office/drawing/2014/main" id="{051D0F8B-A6FE-4009-88A1-49ABE7CEF2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cxnSp>
        <p:nvCxnSpPr>
          <p:cNvPr id="18" name="Straight Connector 17">
            <a:extLst>
              <a:ext uri="{FF2B5EF4-FFF2-40B4-BE49-F238E27FC236}">
                <a16:creationId xmlns:a16="http://schemas.microsoft.com/office/drawing/2014/main" id="{4C5057B3-E936-43A2-9EEE-514EF0434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90753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4042" name="Rectangle 44041">
            <a:extLst>
              <a:ext uri="{FF2B5EF4-FFF2-40B4-BE49-F238E27FC236}">
                <a16:creationId xmlns:a16="http://schemas.microsoft.com/office/drawing/2014/main" id="{77980C74-AF2A-4450-847A-E743B22A2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621023-6721-436C-8394-78FD714C502D}"/>
              </a:ext>
            </a:extLst>
          </p:cNvPr>
          <p:cNvSpPr>
            <a:spLocks noGrp="1"/>
          </p:cNvSpPr>
          <p:nvPr>
            <p:ph type="title"/>
          </p:nvPr>
        </p:nvSpPr>
        <p:spPr>
          <a:xfrm>
            <a:off x="1534696" y="804519"/>
            <a:ext cx="9520158" cy="1049235"/>
          </a:xfrm>
        </p:spPr>
        <p:txBody>
          <a:bodyPr>
            <a:normAutofit/>
          </a:bodyPr>
          <a:lstStyle/>
          <a:p>
            <a:r>
              <a:rPr lang="en-GB" dirty="0"/>
              <a:t>In Support of Participation</a:t>
            </a:r>
          </a:p>
        </p:txBody>
      </p:sp>
      <p:cxnSp>
        <p:nvCxnSpPr>
          <p:cNvPr id="44044" name="Straight Connector 44043">
            <a:extLst>
              <a:ext uri="{FF2B5EF4-FFF2-40B4-BE49-F238E27FC236}">
                <a16:creationId xmlns:a16="http://schemas.microsoft.com/office/drawing/2014/main" id="{E9CE1AD2-68C8-4D23-BCA6-A6714F325D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30874" y="1996645"/>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44046" name="Rectangle 44045">
            <a:extLst>
              <a:ext uri="{FF2B5EF4-FFF2-40B4-BE49-F238E27FC236}">
                <a16:creationId xmlns:a16="http://schemas.microsoft.com/office/drawing/2014/main" id="{698C92D5-DA82-49A4-B257-78C3125FA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44038" name="Content Placeholder 3">
            <a:extLst>
              <a:ext uri="{FF2B5EF4-FFF2-40B4-BE49-F238E27FC236}">
                <a16:creationId xmlns:a16="http://schemas.microsoft.com/office/drawing/2014/main" id="{0EDC588D-BF53-E82A-4572-B50D02D34F92}"/>
              </a:ext>
            </a:extLst>
          </p:cNvPr>
          <p:cNvGraphicFramePr>
            <a:graphicFrameLocks noGrp="1"/>
          </p:cNvGraphicFramePr>
          <p:nvPr>
            <p:ph idx="1"/>
            <p:extLst>
              <p:ext uri="{D42A27DB-BD31-4B8C-83A1-F6EECF244321}">
                <p14:modId xmlns:p14="http://schemas.microsoft.com/office/powerpoint/2010/main" val="173155071"/>
              </p:ext>
            </p:extLst>
          </p:nvPr>
        </p:nvGraphicFramePr>
        <p:xfrm>
          <a:off x="1130270" y="2502076"/>
          <a:ext cx="9604375" cy="36955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74081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57937-964A-44D8-A0AA-ABDE5F4D03A6}"/>
              </a:ext>
            </a:extLst>
          </p:cNvPr>
          <p:cNvSpPr>
            <a:spLocks noGrp="1"/>
          </p:cNvSpPr>
          <p:nvPr>
            <p:ph type="title"/>
          </p:nvPr>
        </p:nvSpPr>
        <p:spPr/>
        <p:txBody>
          <a:bodyPr>
            <a:normAutofit/>
          </a:bodyPr>
          <a:lstStyle/>
          <a:p>
            <a:r>
              <a:rPr lang="en-GB" dirty="0"/>
              <a:t>Benefits of Participation </a:t>
            </a:r>
          </a:p>
        </p:txBody>
      </p:sp>
      <p:sp>
        <p:nvSpPr>
          <p:cNvPr id="34821" name="Content Placeholder 4">
            <a:extLst>
              <a:ext uri="{FF2B5EF4-FFF2-40B4-BE49-F238E27FC236}">
                <a16:creationId xmlns:a16="http://schemas.microsoft.com/office/drawing/2014/main" id="{1F31C54E-3FF3-4EE2-8108-9508B8DD6582}"/>
              </a:ext>
            </a:extLst>
          </p:cNvPr>
          <p:cNvSpPr>
            <a:spLocks noGrp="1"/>
          </p:cNvSpPr>
          <p:nvPr>
            <p:ph idx="1"/>
          </p:nvPr>
        </p:nvSpPr>
        <p:spPr>
          <a:ln/>
        </p:spPr>
        <p:txBody>
          <a:bodyPr>
            <a:normAutofit/>
          </a:bodyPr>
          <a:lstStyle/>
          <a:p>
            <a:r>
              <a:rPr lang="en-GB" altLang="en-US" dirty="0"/>
              <a:t>Supports the development of communication skills</a:t>
            </a:r>
          </a:p>
          <a:p>
            <a:r>
              <a:rPr lang="en-GB" altLang="en-US" dirty="0"/>
              <a:t>Grows confidence and self-esteem</a:t>
            </a:r>
          </a:p>
          <a:p>
            <a:r>
              <a:rPr lang="en-GB" altLang="en-US" dirty="0"/>
              <a:t>Develop understanding of democratic values</a:t>
            </a:r>
          </a:p>
          <a:p>
            <a:r>
              <a:rPr lang="en-GB" altLang="en-US" dirty="0"/>
              <a:t>Fosters active citizenship in their communities </a:t>
            </a:r>
          </a:p>
          <a:p>
            <a:endParaRPr lang="en-US" altLang="en-US" dirty="0"/>
          </a:p>
        </p:txBody>
      </p:sp>
    </p:spTree>
    <p:extLst>
      <p:ext uri="{BB962C8B-B14F-4D97-AF65-F5344CB8AC3E}">
        <p14:creationId xmlns:p14="http://schemas.microsoft.com/office/powerpoint/2010/main" val="13768688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Benefits of Participation </a:t>
            </a:r>
          </a:p>
        </p:txBody>
      </p:sp>
      <p:sp>
        <p:nvSpPr>
          <p:cNvPr id="35845" name="Content Placeholder 4">
            <a:extLst>
              <a:ext uri="{FF2B5EF4-FFF2-40B4-BE49-F238E27FC236}">
                <a16:creationId xmlns:a16="http://schemas.microsoft.com/office/drawing/2014/main" id="{03FB6384-3BA7-47DD-9242-BF1D1264AC95}"/>
              </a:ext>
            </a:extLst>
          </p:cNvPr>
          <p:cNvSpPr>
            <a:spLocks noGrp="1"/>
          </p:cNvSpPr>
          <p:nvPr>
            <p:ph idx="1"/>
          </p:nvPr>
        </p:nvSpPr>
        <p:spPr>
          <a:ln/>
        </p:spPr>
        <p:txBody>
          <a:bodyPr>
            <a:normAutofit/>
          </a:bodyPr>
          <a:lstStyle/>
          <a:p>
            <a:r>
              <a:rPr lang="en-GB" dirty="0"/>
              <a:t>Gives children a sense of control and enable active decision making </a:t>
            </a:r>
          </a:p>
          <a:p>
            <a:r>
              <a:rPr lang="en-GB" dirty="0"/>
              <a:t>Adults know what issues really affect children without guessing or making adult assumptions about the child experience. </a:t>
            </a:r>
          </a:p>
          <a:p>
            <a:endParaRPr lang="en-GB" dirty="0"/>
          </a:p>
          <a:p>
            <a:endParaRPr lang="en-GB" dirty="0"/>
          </a:p>
          <a:p>
            <a:r>
              <a:rPr lang="en-GB" dirty="0"/>
              <a:t>Children’s Commissioner Wales, 2013</a:t>
            </a:r>
          </a:p>
          <a:p>
            <a:endParaRPr lang="en-US" altLang="en-US" dirty="0"/>
          </a:p>
        </p:txBody>
      </p:sp>
    </p:spTree>
    <p:extLst>
      <p:ext uri="{BB962C8B-B14F-4D97-AF65-F5344CB8AC3E}">
        <p14:creationId xmlns:p14="http://schemas.microsoft.com/office/powerpoint/2010/main" val="10059723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68A54B-9065-40B2-8753-8E0288E82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07DA3CCF-7D73-3519-55A5-6AC0544F5BF6}"/>
              </a:ext>
            </a:extLst>
          </p:cNvPr>
          <p:cNvSpPr>
            <a:spLocks noGrp="1"/>
          </p:cNvSpPr>
          <p:nvPr>
            <p:ph type="title"/>
          </p:nvPr>
        </p:nvSpPr>
        <p:spPr>
          <a:xfrm>
            <a:off x="1534781" y="804520"/>
            <a:ext cx="4093310" cy="1049235"/>
          </a:xfrm>
        </p:spPr>
        <p:txBody>
          <a:bodyPr>
            <a:normAutofit/>
          </a:bodyPr>
          <a:lstStyle/>
          <a:p>
            <a:endParaRPr lang="en-GB"/>
          </a:p>
        </p:txBody>
      </p:sp>
      <p:cxnSp>
        <p:nvCxnSpPr>
          <p:cNvPr id="15" name="Straight Connector 14">
            <a:extLst>
              <a:ext uri="{FF2B5EF4-FFF2-40B4-BE49-F238E27FC236}">
                <a16:creationId xmlns:a16="http://schemas.microsoft.com/office/drawing/2014/main" id="{515F3B72-790F-4B1A-90DE-5EC31C829B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17" name="Rectangle 16">
            <a:extLst>
              <a:ext uri="{FF2B5EF4-FFF2-40B4-BE49-F238E27FC236}">
                <a16:creationId xmlns:a16="http://schemas.microsoft.com/office/drawing/2014/main" id="{A2BED43D-FF5E-4233-9D4F-A509B5603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 name="Content Placeholder 3"/>
          <p:cNvSpPr>
            <a:spLocks noGrp="1"/>
          </p:cNvSpPr>
          <p:nvPr>
            <p:ph idx="1"/>
          </p:nvPr>
        </p:nvSpPr>
        <p:spPr>
          <a:xfrm>
            <a:off x="1534695" y="2015732"/>
            <a:ext cx="4089097" cy="3450613"/>
          </a:xfrm>
        </p:spPr>
        <p:txBody>
          <a:bodyPr>
            <a:normAutofit/>
          </a:bodyPr>
          <a:lstStyle/>
          <a:p>
            <a:r>
              <a:rPr lang="en-GB" dirty="0"/>
              <a:t>Sense of belonging and ‘fitting in’ </a:t>
            </a:r>
          </a:p>
          <a:p>
            <a:r>
              <a:rPr lang="en-GB" dirty="0"/>
              <a:t>Feelings of empowerment and social worth </a:t>
            </a:r>
          </a:p>
          <a:p>
            <a:r>
              <a:rPr lang="en-GB" dirty="0"/>
              <a:t>Consciousness of democratic citizenship </a:t>
            </a:r>
          </a:p>
          <a:p>
            <a:r>
              <a:rPr lang="en-GB" dirty="0"/>
              <a:t>Thomas, 2007</a:t>
            </a:r>
          </a:p>
        </p:txBody>
      </p:sp>
      <p:pic>
        <p:nvPicPr>
          <p:cNvPr id="5" name="Picture 4"/>
          <p:cNvPicPr>
            <a:picLocks noChangeAspect="1"/>
          </p:cNvPicPr>
          <p:nvPr/>
        </p:nvPicPr>
        <p:blipFill>
          <a:blip r:embed="rId2"/>
          <a:stretch>
            <a:fillRect/>
          </a:stretch>
        </p:blipFill>
        <p:spPr>
          <a:xfrm>
            <a:off x="6094411" y="1275798"/>
            <a:ext cx="4960442" cy="3720331"/>
          </a:xfrm>
          <a:prstGeom prst="rect">
            <a:avLst/>
          </a:prstGeom>
        </p:spPr>
      </p:pic>
      <p:pic>
        <p:nvPicPr>
          <p:cNvPr id="19" name="Picture 18">
            <a:extLst>
              <a:ext uri="{FF2B5EF4-FFF2-40B4-BE49-F238E27FC236}">
                <a16:creationId xmlns:a16="http://schemas.microsoft.com/office/drawing/2014/main" id="{051D0F8B-A6FE-4009-88A1-49ABE7CEF2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cxnSp>
        <p:nvCxnSpPr>
          <p:cNvPr id="21" name="Straight Connector 20">
            <a:extLst>
              <a:ext uri="{FF2B5EF4-FFF2-40B4-BE49-F238E27FC236}">
                <a16:creationId xmlns:a16="http://schemas.microsoft.com/office/drawing/2014/main" id="{4C5057B3-E936-43A2-9EEE-514EF0434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45267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Criticisms of Participation </a:t>
            </a:r>
          </a:p>
        </p:txBody>
      </p:sp>
      <p:sp>
        <p:nvSpPr>
          <p:cNvPr id="4" name="Content Placeholder 3"/>
          <p:cNvSpPr>
            <a:spLocks noGrp="1"/>
          </p:cNvSpPr>
          <p:nvPr>
            <p:ph idx="1"/>
          </p:nvPr>
        </p:nvSpPr>
        <p:spPr/>
        <p:txBody>
          <a:bodyPr>
            <a:noAutofit/>
          </a:bodyPr>
          <a:lstStyle/>
          <a:p>
            <a:r>
              <a:rPr lang="en-GB" dirty="0"/>
              <a:t>More common amongst 12-16 year olds</a:t>
            </a:r>
          </a:p>
          <a:p>
            <a:r>
              <a:rPr lang="en-GB" dirty="0"/>
              <a:t>Often involves consultations on service development/delivery – little policy or strategic development</a:t>
            </a:r>
          </a:p>
          <a:p>
            <a:r>
              <a:rPr lang="en-GB" dirty="0"/>
              <a:t>Tends to involve CYP who are not representative</a:t>
            </a:r>
          </a:p>
          <a:p>
            <a:r>
              <a:rPr lang="en-GB" dirty="0"/>
              <a:t>No long term dialogue between CYP and decision-makers</a:t>
            </a:r>
          </a:p>
          <a:p>
            <a:r>
              <a:rPr lang="en-GB" dirty="0"/>
              <a:t>Thomas, 2007 </a:t>
            </a:r>
          </a:p>
        </p:txBody>
      </p:sp>
    </p:spTree>
    <p:extLst>
      <p:ext uri="{BB962C8B-B14F-4D97-AF65-F5344CB8AC3E}">
        <p14:creationId xmlns:p14="http://schemas.microsoft.com/office/powerpoint/2010/main" val="5739382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Criticisms of Participation </a:t>
            </a:r>
          </a:p>
        </p:txBody>
      </p:sp>
      <p:sp>
        <p:nvSpPr>
          <p:cNvPr id="4" name="Content Placeholder 3"/>
          <p:cNvSpPr>
            <a:spLocks noGrp="1"/>
          </p:cNvSpPr>
          <p:nvPr>
            <p:ph idx="1"/>
          </p:nvPr>
        </p:nvSpPr>
        <p:spPr/>
        <p:txBody>
          <a:bodyPr>
            <a:normAutofit fontScale="92500" lnSpcReduction="20000"/>
          </a:bodyPr>
          <a:lstStyle/>
          <a:p>
            <a:r>
              <a:rPr lang="en-GB" dirty="0"/>
              <a:t>Tensions between decision-making and enjoying a childhood free of adult burdens</a:t>
            </a:r>
          </a:p>
          <a:p>
            <a:endParaRPr lang="en-GB" dirty="0"/>
          </a:p>
          <a:p>
            <a:r>
              <a:rPr lang="en-GB" dirty="0"/>
              <a:t>Children’s cynicism</a:t>
            </a:r>
          </a:p>
          <a:p>
            <a:endParaRPr lang="en-GB" dirty="0"/>
          </a:p>
          <a:p>
            <a:r>
              <a:rPr lang="en-GB" dirty="0"/>
              <a:t>Top down – adult led</a:t>
            </a:r>
          </a:p>
          <a:p>
            <a:pPr lvl="1"/>
            <a:r>
              <a:rPr lang="en-GB" dirty="0"/>
              <a:t>“Children are praised when they behave like small adults and are put in their place when they do not.” </a:t>
            </a:r>
          </a:p>
          <a:p>
            <a:pPr lvl="1"/>
            <a:r>
              <a:rPr lang="en-GB" dirty="0"/>
              <a:t>(</a:t>
            </a:r>
            <a:r>
              <a:rPr lang="en-GB" dirty="0" err="1"/>
              <a:t>Begg</a:t>
            </a:r>
            <a:r>
              <a:rPr lang="en-GB" dirty="0"/>
              <a:t>, 2004 in Thomas, 2007)</a:t>
            </a:r>
          </a:p>
          <a:p>
            <a:pPr lvl="1"/>
            <a:r>
              <a:rPr lang="en-GB" dirty="0"/>
              <a:t>Thomas, 2007 </a:t>
            </a:r>
          </a:p>
          <a:p>
            <a:pPr lvl="1"/>
            <a:endParaRPr lang="en-GB" dirty="0"/>
          </a:p>
        </p:txBody>
      </p:sp>
    </p:spTree>
    <p:extLst>
      <p:ext uri="{BB962C8B-B14F-4D97-AF65-F5344CB8AC3E}">
        <p14:creationId xmlns:p14="http://schemas.microsoft.com/office/powerpoint/2010/main" val="35497607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EEC6A-3046-406B-A80C-3F0C00F70110}"/>
              </a:ext>
            </a:extLst>
          </p:cNvPr>
          <p:cNvSpPr>
            <a:spLocks noGrp="1"/>
          </p:cNvSpPr>
          <p:nvPr>
            <p:ph type="title"/>
          </p:nvPr>
        </p:nvSpPr>
        <p:spPr/>
        <p:txBody>
          <a:bodyPr>
            <a:normAutofit/>
          </a:bodyPr>
          <a:lstStyle/>
          <a:p>
            <a:br>
              <a:rPr lang="en-US" dirty="0"/>
            </a:br>
            <a:r>
              <a:rPr lang="en-GB" dirty="0"/>
              <a:t>Possible Barriers </a:t>
            </a:r>
          </a:p>
        </p:txBody>
      </p:sp>
      <p:sp>
        <p:nvSpPr>
          <p:cNvPr id="46085" name="Content Placeholder 4">
            <a:extLst>
              <a:ext uri="{FF2B5EF4-FFF2-40B4-BE49-F238E27FC236}">
                <a16:creationId xmlns:a16="http://schemas.microsoft.com/office/drawing/2014/main" id="{1AE0AABB-FEB9-4A77-BB4C-B8D354BF1530}"/>
              </a:ext>
            </a:extLst>
          </p:cNvPr>
          <p:cNvSpPr>
            <a:spLocks noGrp="1"/>
          </p:cNvSpPr>
          <p:nvPr>
            <p:ph idx="1"/>
          </p:nvPr>
        </p:nvSpPr>
        <p:spPr>
          <a:ln/>
        </p:spPr>
        <p:txBody>
          <a:bodyPr>
            <a:noAutofit/>
          </a:bodyPr>
          <a:lstStyle/>
          <a:p>
            <a:r>
              <a:rPr lang="en-GB" dirty="0"/>
              <a:t>The view that children should be free and protected from responsibilities of adult world. </a:t>
            </a:r>
          </a:p>
          <a:p>
            <a:r>
              <a:rPr lang="en-GB" dirty="0"/>
              <a:t>Misconceptions about participation. It has to be balanced against protection – creating enabling conditions so that the child feels empowered to express their opinions.</a:t>
            </a:r>
          </a:p>
          <a:p>
            <a:r>
              <a:rPr lang="en-GB" dirty="0"/>
              <a:t>A prescriptive curriculum or rigid school systems. </a:t>
            </a:r>
          </a:p>
          <a:p>
            <a:r>
              <a:rPr lang="en-GB" dirty="0"/>
              <a:t>Inability of the practitioner to understand the child’s ‘voice’ </a:t>
            </a:r>
          </a:p>
          <a:p>
            <a:r>
              <a:rPr lang="en-GB" dirty="0" err="1"/>
              <a:t>Kanyal</a:t>
            </a:r>
            <a:r>
              <a:rPr lang="en-GB" dirty="0"/>
              <a:t> and Gibbs, 2014 in </a:t>
            </a:r>
            <a:r>
              <a:rPr lang="en-GB" dirty="0" err="1"/>
              <a:t>Kanyal</a:t>
            </a:r>
            <a:r>
              <a:rPr lang="en-GB" dirty="0"/>
              <a:t>, 2014</a:t>
            </a:r>
          </a:p>
          <a:p>
            <a:endParaRPr lang="en-GB" dirty="0"/>
          </a:p>
          <a:p>
            <a:endParaRPr lang="en-US" altLang="en-US" dirty="0"/>
          </a:p>
        </p:txBody>
      </p:sp>
    </p:spTree>
    <p:extLst>
      <p:ext uri="{BB962C8B-B14F-4D97-AF65-F5344CB8AC3E}">
        <p14:creationId xmlns:p14="http://schemas.microsoft.com/office/powerpoint/2010/main" val="36870134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980C74-AF2A-4450-847A-E743B22A2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34696" y="804519"/>
            <a:ext cx="9520158" cy="1049235"/>
          </a:xfrm>
        </p:spPr>
        <p:txBody>
          <a:bodyPr>
            <a:normAutofit/>
          </a:bodyPr>
          <a:lstStyle/>
          <a:p>
            <a:r>
              <a:rPr lang="en-GB" dirty="0"/>
              <a:t>Task</a:t>
            </a:r>
          </a:p>
        </p:txBody>
      </p:sp>
      <p:cxnSp>
        <p:nvCxnSpPr>
          <p:cNvPr id="11" name="Straight Connector 10">
            <a:extLst>
              <a:ext uri="{FF2B5EF4-FFF2-40B4-BE49-F238E27FC236}">
                <a16:creationId xmlns:a16="http://schemas.microsoft.com/office/drawing/2014/main" id="{E9CE1AD2-68C8-4D23-BCA6-A6714F325D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30874" y="1996645"/>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698C92D5-DA82-49A4-B257-78C3125FA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8" name="Content Placeholder 2">
            <a:extLst>
              <a:ext uri="{FF2B5EF4-FFF2-40B4-BE49-F238E27FC236}">
                <a16:creationId xmlns:a16="http://schemas.microsoft.com/office/drawing/2014/main" id="{B0E9CFF4-9C85-BB4C-A54C-B87DE39499D4}"/>
              </a:ext>
            </a:extLst>
          </p:cNvPr>
          <p:cNvGraphicFramePr>
            <a:graphicFrameLocks noGrp="1"/>
          </p:cNvGraphicFramePr>
          <p:nvPr>
            <p:ph idx="1"/>
            <p:extLst>
              <p:ext uri="{D42A27DB-BD31-4B8C-83A1-F6EECF244321}">
                <p14:modId xmlns:p14="http://schemas.microsoft.com/office/powerpoint/2010/main" val="1037971467"/>
              </p:ext>
            </p:extLst>
          </p:nvPr>
        </p:nvGraphicFramePr>
        <p:xfrm>
          <a:off x="1130270" y="2502076"/>
          <a:ext cx="9604375" cy="36955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19170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v Political Participation</a:t>
            </a:r>
          </a:p>
        </p:txBody>
      </p:sp>
      <p:sp>
        <p:nvSpPr>
          <p:cNvPr id="4" name="Content Placeholder 3"/>
          <p:cNvSpPr>
            <a:spLocks noGrp="1"/>
          </p:cNvSpPr>
          <p:nvPr>
            <p:ph sz="half" idx="1"/>
          </p:nvPr>
        </p:nvSpPr>
        <p:spPr/>
        <p:txBody>
          <a:bodyPr>
            <a:normAutofit fontScale="77500" lnSpcReduction="20000"/>
          </a:bodyPr>
          <a:lstStyle/>
          <a:p>
            <a:r>
              <a:rPr lang="en-GB" dirty="0"/>
              <a:t>What’s the purpose of participation? </a:t>
            </a:r>
          </a:p>
          <a:p>
            <a:r>
              <a:rPr lang="en-GB" dirty="0"/>
              <a:t>Social </a:t>
            </a:r>
          </a:p>
          <a:p>
            <a:pPr lvl="1"/>
            <a:r>
              <a:rPr lang="en-GB" dirty="0"/>
              <a:t>Social connections</a:t>
            </a:r>
          </a:p>
          <a:p>
            <a:pPr lvl="1"/>
            <a:r>
              <a:rPr lang="en-GB" dirty="0"/>
              <a:t>Inclusion</a:t>
            </a:r>
          </a:p>
          <a:p>
            <a:pPr lvl="1"/>
            <a:r>
              <a:rPr lang="en-GB" dirty="0"/>
              <a:t>Adult-child relations</a:t>
            </a:r>
          </a:p>
          <a:p>
            <a:endParaRPr lang="en-GB" dirty="0"/>
          </a:p>
        </p:txBody>
      </p:sp>
      <p:sp>
        <p:nvSpPr>
          <p:cNvPr id="8" name="Content Placeholder 7">
            <a:extLst>
              <a:ext uri="{FF2B5EF4-FFF2-40B4-BE49-F238E27FC236}">
                <a16:creationId xmlns:a16="http://schemas.microsoft.com/office/drawing/2014/main" id="{F0B08146-690A-EADF-CF25-52BA7BDF358E}"/>
              </a:ext>
            </a:extLst>
          </p:cNvPr>
          <p:cNvSpPr>
            <a:spLocks noGrp="1"/>
          </p:cNvSpPr>
          <p:nvPr>
            <p:ph sz="half" idx="2"/>
          </p:nvPr>
        </p:nvSpPr>
        <p:spPr/>
        <p:txBody>
          <a:bodyPr>
            <a:normAutofit fontScale="77500" lnSpcReduction="20000"/>
          </a:bodyPr>
          <a:lstStyle/>
          <a:p>
            <a:r>
              <a:rPr lang="en-GB" dirty="0"/>
              <a:t>Political </a:t>
            </a:r>
          </a:p>
          <a:p>
            <a:pPr lvl="1"/>
            <a:r>
              <a:rPr lang="en-GB" dirty="0"/>
              <a:t>Change</a:t>
            </a:r>
          </a:p>
          <a:p>
            <a:pPr lvl="1"/>
            <a:r>
              <a:rPr lang="en-GB" dirty="0"/>
              <a:t>Power</a:t>
            </a:r>
          </a:p>
          <a:p>
            <a:pPr lvl="1"/>
            <a:r>
              <a:rPr lang="en-GB" dirty="0"/>
              <a:t>Challenge </a:t>
            </a:r>
          </a:p>
          <a:p>
            <a:endParaRPr lang="en-GB" dirty="0"/>
          </a:p>
          <a:p>
            <a:r>
              <a:rPr lang="en-GB" dirty="0"/>
              <a:t>Is the process or the outcome more important?</a:t>
            </a:r>
          </a:p>
          <a:p>
            <a:pPr lvl="1"/>
            <a:r>
              <a:rPr lang="en-GB" dirty="0"/>
              <a:t>Taking part in decision making v making actual decisions. </a:t>
            </a:r>
          </a:p>
          <a:p>
            <a:pPr lvl="1"/>
            <a:endParaRPr lang="en-GB" dirty="0"/>
          </a:p>
          <a:p>
            <a:r>
              <a:rPr lang="en-GB" dirty="0">
                <a:hlinkClick r:id="rId2"/>
              </a:rPr>
              <a:t>Wales Youth Parliament</a:t>
            </a:r>
            <a:endParaRPr lang="en-GB" dirty="0"/>
          </a:p>
          <a:p>
            <a:endParaRPr lang="en-GB" dirty="0"/>
          </a:p>
        </p:txBody>
      </p:sp>
    </p:spTree>
    <p:extLst>
      <p:ext uri="{BB962C8B-B14F-4D97-AF65-F5344CB8AC3E}">
        <p14:creationId xmlns:p14="http://schemas.microsoft.com/office/powerpoint/2010/main" val="30834414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WISERD (2017) Review </a:t>
            </a:r>
          </a:p>
        </p:txBody>
      </p:sp>
      <p:sp>
        <p:nvSpPr>
          <p:cNvPr id="4" name="Content Placeholder 3"/>
          <p:cNvSpPr>
            <a:spLocks noGrp="1"/>
          </p:cNvSpPr>
          <p:nvPr>
            <p:ph idx="1"/>
          </p:nvPr>
        </p:nvSpPr>
        <p:spPr/>
        <p:txBody>
          <a:bodyPr>
            <a:normAutofit fontScale="85000" lnSpcReduction="20000"/>
          </a:bodyPr>
          <a:lstStyle/>
          <a:p>
            <a:r>
              <a:rPr lang="en-GB" dirty="0"/>
              <a:t>Children in Wales do not believe that their views are listened to or make a difference to policy in Wales at a national, school or community level. </a:t>
            </a:r>
          </a:p>
          <a:p>
            <a:endParaRPr lang="en-GB" dirty="0"/>
          </a:p>
          <a:p>
            <a:r>
              <a:rPr lang="en-GB" dirty="0"/>
              <a:t>Schools are required by law to have a school council and local authorities to have a youth forum. </a:t>
            </a:r>
          </a:p>
          <a:p>
            <a:r>
              <a:rPr lang="en-GB" dirty="0"/>
              <a:t>The Well-Being of Future Generations Act (Wales) 2015 requires that citizens are involved in local decision making. </a:t>
            </a:r>
          </a:p>
          <a:p>
            <a:r>
              <a:rPr lang="en-GB" dirty="0"/>
              <a:t>Youth parliament</a:t>
            </a:r>
          </a:p>
          <a:p>
            <a:r>
              <a:rPr lang="en-GB" dirty="0"/>
              <a:t>ALN Act </a:t>
            </a:r>
          </a:p>
          <a:p>
            <a:r>
              <a:rPr lang="en-GB" dirty="0"/>
              <a:t>Is this sufficient in your opinion?  </a:t>
            </a:r>
          </a:p>
        </p:txBody>
      </p:sp>
    </p:spTree>
    <p:extLst>
      <p:ext uri="{BB962C8B-B14F-4D97-AF65-F5344CB8AC3E}">
        <p14:creationId xmlns:p14="http://schemas.microsoft.com/office/powerpoint/2010/main" val="7159290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BCC74-C75D-4575-8B7C-E3B6F957EE42}"/>
              </a:ext>
            </a:extLst>
          </p:cNvPr>
          <p:cNvSpPr>
            <a:spLocks noGrp="1"/>
          </p:cNvSpPr>
          <p:nvPr>
            <p:ph type="title"/>
          </p:nvPr>
        </p:nvSpPr>
        <p:spPr/>
        <p:txBody>
          <a:bodyPr>
            <a:normAutofit/>
          </a:bodyPr>
          <a:lstStyle/>
          <a:p>
            <a:r>
              <a:rPr lang="en-GB" dirty="0"/>
              <a:t>Encouraging Participation</a:t>
            </a:r>
          </a:p>
        </p:txBody>
      </p:sp>
      <p:sp>
        <p:nvSpPr>
          <p:cNvPr id="47109" name="Content Placeholder 4">
            <a:extLst>
              <a:ext uri="{FF2B5EF4-FFF2-40B4-BE49-F238E27FC236}">
                <a16:creationId xmlns:a16="http://schemas.microsoft.com/office/drawing/2014/main" id="{EABE3EF4-E264-48AD-BB49-8A0355C02886}"/>
              </a:ext>
            </a:extLst>
          </p:cNvPr>
          <p:cNvSpPr>
            <a:spLocks noGrp="1"/>
          </p:cNvSpPr>
          <p:nvPr>
            <p:ph idx="1"/>
          </p:nvPr>
        </p:nvSpPr>
        <p:spPr>
          <a:ln/>
        </p:spPr>
        <p:txBody>
          <a:bodyPr>
            <a:noAutofit/>
          </a:bodyPr>
          <a:lstStyle/>
          <a:p>
            <a:r>
              <a:rPr lang="en-GB" dirty="0"/>
              <a:t>Give children room and space to make choices and take the initiative</a:t>
            </a:r>
          </a:p>
          <a:p>
            <a:r>
              <a:rPr lang="en-GB" dirty="0"/>
              <a:t>Develop children’s agency over time</a:t>
            </a:r>
          </a:p>
          <a:p>
            <a:r>
              <a:rPr lang="en-GB" dirty="0"/>
              <a:t>Support them to develop and articulate views</a:t>
            </a:r>
          </a:p>
          <a:p>
            <a:r>
              <a:rPr lang="en-GB" dirty="0"/>
              <a:t>Create opportunities to discuss options</a:t>
            </a:r>
          </a:p>
          <a:p>
            <a:r>
              <a:rPr lang="en-GB" dirty="0"/>
              <a:t>Listen consistently</a:t>
            </a:r>
          </a:p>
          <a:p>
            <a:r>
              <a:rPr lang="en-GB" dirty="0"/>
              <a:t>Adapt decision making systems to ensure that actions result from children’s involvement</a:t>
            </a:r>
          </a:p>
          <a:p>
            <a:r>
              <a:rPr lang="en-GB" dirty="0" err="1"/>
              <a:t>Kanyal</a:t>
            </a:r>
            <a:r>
              <a:rPr lang="en-GB" dirty="0"/>
              <a:t> and Gibbs, 2014 in </a:t>
            </a:r>
            <a:r>
              <a:rPr lang="en-GB" dirty="0" err="1"/>
              <a:t>Kanyal</a:t>
            </a:r>
            <a:r>
              <a:rPr lang="en-GB" dirty="0"/>
              <a:t>, 2014</a:t>
            </a:r>
          </a:p>
          <a:p>
            <a:endParaRPr lang="en-GB" dirty="0"/>
          </a:p>
          <a:p>
            <a:endParaRPr lang="en-US" altLang="en-US" dirty="0"/>
          </a:p>
        </p:txBody>
      </p:sp>
    </p:spTree>
    <p:extLst>
      <p:ext uri="{BB962C8B-B14F-4D97-AF65-F5344CB8AC3E}">
        <p14:creationId xmlns:p14="http://schemas.microsoft.com/office/powerpoint/2010/main" val="17188435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DB56CED6-ACD4-43B1-BE53-1B579E8C6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30" name="Picture 29">
            <a:extLst>
              <a:ext uri="{FF2B5EF4-FFF2-40B4-BE49-F238E27FC236}">
                <a16:creationId xmlns:a16="http://schemas.microsoft.com/office/drawing/2014/main" id="{5B451061-F85B-40DB-92DA-1FD61C70C3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cxnSp>
        <p:nvCxnSpPr>
          <p:cNvPr id="32" name="Straight Connector 31">
            <a:extLst>
              <a:ext uri="{FF2B5EF4-FFF2-40B4-BE49-F238E27FC236}">
                <a16:creationId xmlns:a16="http://schemas.microsoft.com/office/drawing/2014/main" id="{D1F836F1-51D4-4090-8E0D-97877F036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DE33292-50BA-4AED-A315-7A6ADB4B10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useBgFill="1">
        <p:nvSpPr>
          <p:cNvPr id="34" name="Rectangle 33">
            <a:extLst>
              <a:ext uri="{FF2B5EF4-FFF2-40B4-BE49-F238E27FC236}">
                <a16:creationId xmlns:a16="http://schemas.microsoft.com/office/drawing/2014/main" id="{FE93A4E5-9844-4C94-BE97-92EDCA2EB0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652113E9-B822-4FC0-9815-D9FD422C4C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 name="Title 3"/>
          <p:cNvSpPr>
            <a:spLocks noGrp="1"/>
          </p:cNvSpPr>
          <p:nvPr>
            <p:ph type="title"/>
          </p:nvPr>
        </p:nvSpPr>
        <p:spPr>
          <a:xfrm>
            <a:off x="659301" y="1474969"/>
            <a:ext cx="2823919" cy="1868760"/>
          </a:xfrm>
        </p:spPr>
        <p:txBody>
          <a:bodyPr vert="horz" lIns="91440" tIns="45720" rIns="91440" bIns="0" rtlCol="0" anchor="b">
            <a:normAutofit/>
          </a:bodyPr>
          <a:lstStyle/>
          <a:p>
            <a:r>
              <a:rPr lang="en-US" sz="3600"/>
              <a:t>Hart’s Ladder of Participation</a:t>
            </a:r>
          </a:p>
        </p:txBody>
      </p:sp>
      <p:cxnSp>
        <p:nvCxnSpPr>
          <p:cNvPr id="36" name="Straight Connector 35">
            <a:extLst>
              <a:ext uri="{FF2B5EF4-FFF2-40B4-BE49-F238E27FC236}">
                <a16:creationId xmlns:a16="http://schemas.microsoft.com/office/drawing/2014/main" id="{54CC25F9-2E48-48AB-8BC0-F5F264549F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0988" y="807259"/>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grpSp>
        <p:nvGrpSpPr>
          <p:cNvPr id="37" name="Group 36">
            <a:extLst>
              <a:ext uri="{FF2B5EF4-FFF2-40B4-BE49-F238E27FC236}">
                <a16:creationId xmlns:a16="http://schemas.microsoft.com/office/drawing/2014/main" id="{28665850-0FEB-436B-AD92-E1873CA4C04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4" name="Rectangle 23">
              <a:extLst>
                <a:ext uri="{FF2B5EF4-FFF2-40B4-BE49-F238E27FC236}">
                  <a16:creationId xmlns:a16="http://schemas.microsoft.com/office/drawing/2014/main" id="{29497226-2365-4B3B-9781-1EA8B98DB1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5863181C-F135-428D-88EE-BDA1BF33E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FFBBF4E2-8D2F-43D2-865D-87F0B3ED0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871" y="977099"/>
            <a:ext cx="6621291" cy="4136205"/>
          </a:xfrm>
          <a:prstGeom prst="rect">
            <a:avLst/>
          </a:prstGeom>
          <a:solidFill>
            <a:srgbClr val="FFFFFE"/>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een ladder with white text&#10;&#10;Description automatically generated">
            <a:extLst>
              <a:ext uri="{FF2B5EF4-FFF2-40B4-BE49-F238E27FC236}">
                <a16:creationId xmlns:a16="http://schemas.microsoft.com/office/drawing/2014/main" id="{9974D842-FD1F-2AED-01FE-65470E1B290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182385" y="1116345"/>
            <a:ext cx="5154896" cy="3866172"/>
          </a:xfrm>
          <a:prstGeom prst="rect">
            <a:avLst/>
          </a:prstGeom>
        </p:spPr>
      </p:pic>
      <p:pic>
        <p:nvPicPr>
          <p:cNvPr id="29" name="Picture 28">
            <a:extLst>
              <a:ext uri="{FF2B5EF4-FFF2-40B4-BE49-F238E27FC236}">
                <a16:creationId xmlns:a16="http://schemas.microsoft.com/office/drawing/2014/main" id="{8EF1841E-483F-48D2-BEE9-419DB846F0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cxnSp>
        <p:nvCxnSpPr>
          <p:cNvPr id="31" name="Straight Connector 30">
            <a:extLst>
              <a:ext uri="{FF2B5EF4-FFF2-40B4-BE49-F238E27FC236}">
                <a16:creationId xmlns:a16="http://schemas.microsoft.com/office/drawing/2014/main" id="{D59C9410-83E0-4382-9205-407BA785C3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51478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A6EA3-4EC4-4732-977B-F9EDF974FFBC}"/>
              </a:ext>
            </a:extLst>
          </p:cNvPr>
          <p:cNvSpPr>
            <a:spLocks noGrp="1"/>
          </p:cNvSpPr>
          <p:nvPr>
            <p:ph type="title"/>
          </p:nvPr>
        </p:nvSpPr>
        <p:spPr/>
        <p:txBody>
          <a:bodyPr>
            <a:normAutofit/>
          </a:bodyPr>
          <a:lstStyle/>
          <a:p>
            <a:br>
              <a:rPr lang="en-US" dirty="0"/>
            </a:br>
            <a:r>
              <a:rPr lang="en-GB" dirty="0"/>
              <a:t>Primary School Participation </a:t>
            </a:r>
          </a:p>
        </p:txBody>
      </p:sp>
      <p:sp>
        <p:nvSpPr>
          <p:cNvPr id="36867" name="Content Placeholder 4">
            <a:extLst>
              <a:ext uri="{FF2B5EF4-FFF2-40B4-BE49-F238E27FC236}">
                <a16:creationId xmlns:a16="http://schemas.microsoft.com/office/drawing/2014/main" id="{46E0D1E1-0B4F-4FB3-8FEE-A8472D848C11}"/>
              </a:ext>
            </a:extLst>
          </p:cNvPr>
          <p:cNvSpPr>
            <a:spLocks noGrp="1"/>
          </p:cNvSpPr>
          <p:nvPr>
            <p:ph idx="1"/>
          </p:nvPr>
        </p:nvSpPr>
        <p:spPr>
          <a:ln/>
        </p:spPr>
        <p:txBody>
          <a:bodyPr>
            <a:normAutofit/>
          </a:bodyPr>
          <a:lstStyle/>
          <a:p>
            <a:r>
              <a:rPr lang="en-GB" dirty="0"/>
              <a:t>Recognise that there are different levels of participation</a:t>
            </a:r>
          </a:p>
          <a:p>
            <a:r>
              <a:rPr lang="en-GB" dirty="0"/>
              <a:t>Include a clear commitment to participation</a:t>
            </a:r>
          </a:p>
          <a:p>
            <a:r>
              <a:rPr lang="en-GB" dirty="0"/>
              <a:t>Develop targets and programmes of action to increase participation, </a:t>
            </a:r>
          </a:p>
          <a:p>
            <a:r>
              <a:rPr lang="en-GB" dirty="0"/>
              <a:t>Involve children directly in school decisions </a:t>
            </a:r>
          </a:p>
          <a:p>
            <a:r>
              <a:rPr lang="en-GB" dirty="0"/>
              <a:t>Create choice about learning.</a:t>
            </a:r>
          </a:p>
          <a:p>
            <a:r>
              <a:rPr lang="en-GB" dirty="0"/>
              <a:t>Enable pupil voice</a:t>
            </a:r>
          </a:p>
          <a:p>
            <a:r>
              <a:rPr lang="en-GB" dirty="0"/>
              <a:t>Children’s Commissioner Wales, 2017 </a:t>
            </a:r>
          </a:p>
          <a:p>
            <a:endParaRPr lang="en-US" dirty="0"/>
          </a:p>
        </p:txBody>
      </p:sp>
    </p:spTree>
    <p:extLst>
      <p:ext uri="{BB962C8B-B14F-4D97-AF65-F5344CB8AC3E}">
        <p14:creationId xmlns:p14="http://schemas.microsoft.com/office/powerpoint/2010/main" val="3767350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DA5D0-13EC-ADA7-BD3E-B2B8F7B9AAD9}"/>
              </a:ext>
            </a:extLst>
          </p:cNvPr>
          <p:cNvSpPr>
            <a:spLocks noGrp="1"/>
          </p:cNvSpPr>
          <p:nvPr>
            <p:ph type="title"/>
          </p:nvPr>
        </p:nvSpPr>
        <p:spPr/>
        <p:txBody>
          <a:bodyPr>
            <a:normAutofit/>
          </a:bodyPr>
          <a:lstStyle/>
          <a:p>
            <a:r>
              <a:rPr lang="en-GB" dirty="0"/>
              <a:t>Secondary School Example</a:t>
            </a:r>
          </a:p>
        </p:txBody>
      </p:sp>
      <p:sp>
        <p:nvSpPr>
          <p:cNvPr id="4" name="Content Placeholder 3">
            <a:extLst>
              <a:ext uri="{FF2B5EF4-FFF2-40B4-BE49-F238E27FC236}">
                <a16:creationId xmlns:a16="http://schemas.microsoft.com/office/drawing/2014/main" id="{3A1FE7DB-7DAE-95AC-D429-7F4CCA8BA1D9}"/>
              </a:ext>
            </a:extLst>
          </p:cNvPr>
          <p:cNvSpPr>
            <a:spLocks noGrp="1"/>
          </p:cNvSpPr>
          <p:nvPr>
            <p:ph idx="1"/>
          </p:nvPr>
        </p:nvSpPr>
        <p:spPr/>
        <p:txBody>
          <a:bodyPr/>
          <a:lstStyle/>
          <a:p>
            <a:r>
              <a:rPr lang="en-GB" dirty="0">
                <a:hlinkClick r:id="rId2"/>
              </a:rPr>
              <a:t>Alun School</a:t>
            </a:r>
            <a:endParaRPr lang="en-GB" dirty="0"/>
          </a:p>
          <a:p>
            <a:endParaRPr lang="en-GB" dirty="0"/>
          </a:p>
          <a:p>
            <a:r>
              <a:rPr lang="en-GB" altLang="en-US" dirty="0"/>
              <a:t>Reflect on:</a:t>
            </a:r>
          </a:p>
          <a:p>
            <a:pPr lvl="1"/>
            <a:r>
              <a:rPr lang="en-GB" altLang="en-US" dirty="0"/>
              <a:t>The approaches to participation used</a:t>
            </a:r>
          </a:p>
          <a:p>
            <a:pPr lvl="1"/>
            <a:r>
              <a:rPr lang="en-GB" altLang="en-US" dirty="0"/>
              <a:t>How this approach addresses the UNCRC and the 7 Core Aims </a:t>
            </a:r>
          </a:p>
          <a:p>
            <a:endParaRPr lang="en-GB" dirty="0"/>
          </a:p>
        </p:txBody>
      </p:sp>
      <p:sp>
        <p:nvSpPr>
          <p:cNvPr id="3" name="Content Placeholder 2">
            <a:extLst>
              <a:ext uri="{FF2B5EF4-FFF2-40B4-BE49-F238E27FC236}">
                <a16:creationId xmlns:a16="http://schemas.microsoft.com/office/drawing/2014/main" id="{0BCE0304-2F18-035C-AF26-D25B078D1DAD}"/>
              </a:ext>
            </a:extLst>
          </p:cNvPr>
          <p:cNvSpPr>
            <a:spLocks noGrp="1"/>
          </p:cNvSpPr>
          <p:nvPr>
            <p:ph type="subTitle" idx="4294967295"/>
          </p:nvPr>
        </p:nvSpPr>
        <p:spPr>
          <a:xfrm>
            <a:off x="3629025" y="3530600"/>
            <a:ext cx="8562975" cy="977900"/>
          </a:xfrm>
        </p:spPr>
        <p:txBody>
          <a:bodyPr/>
          <a:lstStyle/>
          <a:p>
            <a:endParaRPr lang="en-GB" dirty="0"/>
          </a:p>
          <a:p>
            <a:endParaRPr lang="en-GB" dirty="0"/>
          </a:p>
        </p:txBody>
      </p:sp>
    </p:spTree>
    <p:extLst>
      <p:ext uri="{BB962C8B-B14F-4D97-AF65-F5344CB8AC3E}">
        <p14:creationId xmlns:p14="http://schemas.microsoft.com/office/powerpoint/2010/main" val="22961653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4696" y="804519"/>
            <a:ext cx="9520158" cy="1049235"/>
          </a:xfrm>
        </p:spPr>
        <p:txBody>
          <a:bodyPr/>
          <a:lstStyle/>
          <a:p>
            <a:r>
              <a:rPr lang="en-GB" dirty="0" err="1"/>
              <a:t>Llyfryddiaeth</a:t>
            </a:r>
            <a:r>
              <a:rPr lang="en-GB"/>
              <a:t>/Bibliography </a:t>
            </a:r>
            <a:endParaRPr lang="en-GB" dirty="0"/>
          </a:p>
        </p:txBody>
      </p:sp>
      <p:sp>
        <p:nvSpPr>
          <p:cNvPr id="5" name="Content Placeholder 4"/>
          <p:cNvSpPr>
            <a:spLocks noGrp="1"/>
          </p:cNvSpPr>
          <p:nvPr>
            <p:ph idx="1"/>
          </p:nvPr>
        </p:nvSpPr>
        <p:spPr>
          <a:xfrm>
            <a:off x="1534696" y="2015732"/>
            <a:ext cx="9520158" cy="3450613"/>
          </a:xfrm>
        </p:spPr>
        <p:txBody>
          <a:bodyPr>
            <a:normAutofit fontScale="70000" lnSpcReduction="20000"/>
          </a:bodyPr>
          <a:lstStyle/>
          <a:p>
            <a:r>
              <a:rPr lang="en-GB" dirty="0"/>
              <a:t>Alderson, P. (2008) Young Children’s Rights, (2nd ed.), London: Jessica Kingsley Publications. </a:t>
            </a:r>
          </a:p>
          <a:p>
            <a:r>
              <a:rPr lang="en-GB" dirty="0"/>
              <a:t>Children’s Commissioner (2017) Executive Summary, Available at: </a:t>
            </a:r>
            <a:r>
              <a:rPr lang="en-GB" dirty="0">
                <a:hlinkClick r:id="rId2"/>
              </a:rPr>
              <a:t>https://www.childcomwales.org.uk/wp-content/uploads/2018/10/ExecutiveSummary_ENG.pdf</a:t>
            </a:r>
            <a:r>
              <a:rPr lang="en-GB" dirty="0"/>
              <a:t> (Accessed 07/02/19). </a:t>
            </a:r>
          </a:p>
          <a:p>
            <a:pPr lvl="0"/>
            <a:r>
              <a:rPr lang="en-GB" dirty="0"/>
              <a:t>Jones, P. &amp; Walker, G. (</a:t>
            </a:r>
            <a:r>
              <a:rPr lang="en-GB" dirty="0" err="1"/>
              <a:t>eds</a:t>
            </a:r>
            <a:r>
              <a:rPr lang="en-GB" dirty="0"/>
              <a:t>) (2011) Children’s Rights in Practice, SAGE: London. </a:t>
            </a:r>
          </a:p>
          <a:p>
            <a:pPr lvl="0"/>
            <a:r>
              <a:rPr lang="en-GB" dirty="0"/>
              <a:t>Jones, P. &amp; Welch, S. (2010) Rethinking Children’s Rights, London: </a:t>
            </a:r>
            <a:r>
              <a:rPr lang="en-GB" dirty="0" err="1"/>
              <a:t>Boomsbury</a:t>
            </a:r>
            <a:r>
              <a:rPr lang="en-GB" dirty="0"/>
              <a:t>. </a:t>
            </a:r>
            <a:r>
              <a:rPr lang="en-GB" dirty="0" err="1"/>
              <a:t>Kanyal</a:t>
            </a:r>
            <a:r>
              <a:rPr lang="en-GB" dirty="0"/>
              <a:t>, M. (ed.) (2014) Children’s Rights 0-8, London: Routledge. </a:t>
            </a:r>
          </a:p>
          <a:p>
            <a:r>
              <a:rPr lang="en-GB" dirty="0" err="1"/>
              <a:t>Kanyal</a:t>
            </a:r>
            <a:r>
              <a:rPr lang="en-GB" dirty="0"/>
              <a:t>, M. (2014) Children’s Rights 0-8: Promoting participation in education and care, London: Routledge. </a:t>
            </a:r>
          </a:p>
          <a:p>
            <a:r>
              <a:rPr lang="en-GB" dirty="0"/>
              <a:t>Thomas, N. (2007) ‘Towards a theory of children’s participation’ International Journal of Children’s Rights, 15(2), pp.199-218. </a:t>
            </a:r>
          </a:p>
          <a:p>
            <a:r>
              <a:rPr lang="en-GB" dirty="0"/>
              <a:t>Watson, D. (ed.) (2012) Children’s Social and Emotional Wellbeing in Schools, Bristol: Policy Press. </a:t>
            </a:r>
          </a:p>
          <a:p>
            <a:endParaRPr lang="en-GB" dirty="0"/>
          </a:p>
        </p:txBody>
      </p:sp>
    </p:spTree>
    <p:extLst>
      <p:ext uri="{BB962C8B-B14F-4D97-AF65-F5344CB8AC3E}">
        <p14:creationId xmlns:p14="http://schemas.microsoft.com/office/powerpoint/2010/main" val="423987574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EDEBE7"/>
      </a:lt2>
      <a:accent1>
        <a:srgbClr val="5FA534"/>
      </a:accent1>
      <a:accent2>
        <a:srgbClr val="DCAB34"/>
      </a:accent2>
      <a:accent3>
        <a:srgbClr val="D26D23"/>
      </a:accent3>
      <a:accent4>
        <a:srgbClr val="972323"/>
      </a:accent4>
      <a:accent5>
        <a:srgbClr val="236797"/>
      </a:accent5>
      <a:accent6>
        <a:srgbClr val="2FB6C6"/>
      </a:accent6>
      <a:hlink>
        <a:srgbClr val="8FC639"/>
      </a:hlink>
      <a:folHlink>
        <a:srgbClr val="E7C272"/>
      </a:folHlink>
    </a:clrScheme>
    <a:fontScheme name="Gallery">
      <a:majorFont>
        <a:latin typeface="Palatino Linotype" panose="020405020505050303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panose="020405020505050303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AC464412-510E-4F2B-8947-A0DDBD02899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512</TotalTime>
  <Words>1235</Words>
  <Application>Microsoft Office PowerPoint</Application>
  <PresentationFormat>Widescreen</PresentationFormat>
  <Paragraphs>157</Paragraphs>
  <Slides>26</Slides>
  <Notes>5</Notes>
  <HiddenSlides>0</HiddenSlides>
  <MMClips>1</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Gallery</vt:lpstr>
      <vt:lpstr>ECES4014/C</vt:lpstr>
      <vt:lpstr>Recap</vt:lpstr>
      <vt:lpstr>Objectives</vt:lpstr>
      <vt:lpstr> Education and Rights </vt:lpstr>
      <vt:lpstr>Rights Respecting Schools</vt:lpstr>
      <vt:lpstr>Task</vt:lpstr>
      <vt:lpstr>Having a Voice and Having a Choice </vt:lpstr>
      <vt:lpstr>What is Participation?</vt:lpstr>
      <vt:lpstr> Children’s Rights and Participation </vt:lpstr>
      <vt:lpstr> Children need to learn how to do this</vt:lpstr>
      <vt:lpstr> For and Against Participation </vt:lpstr>
      <vt:lpstr>In Support of Participation</vt:lpstr>
      <vt:lpstr>Benefits of Participation </vt:lpstr>
      <vt:lpstr>Benefits of Participation </vt:lpstr>
      <vt:lpstr>PowerPoint Presentation</vt:lpstr>
      <vt:lpstr> Criticisms of Participation </vt:lpstr>
      <vt:lpstr> Criticisms of Participation </vt:lpstr>
      <vt:lpstr> Possible Barriers </vt:lpstr>
      <vt:lpstr>Task</vt:lpstr>
      <vt:lpstr>Social v Political Participation</vt:lpstr>
      <vt:lpstr>WISERD (2017) Review </vt:lpstr>
      <vt:lpstr>Encouraging Participation</vt:lpstr>
      <vt:lpstr>Hart’s Ladder of Participation</vt:lpstr>
      <vt:lpstr> Primary School Participation </vt:lpstr>
      <vt:lpstr>Secondary School Example</vt:lpstr>
      <vt:lpstr>Llyfryddiaeth/Bibliography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SJEU4006/C</dc:title>
  <dc:creator>Sarah Stewart</dc:creator>
  <cp:lastModifiedBy>Ross Phillips</cp:lastModifiedBy>
  <cp:revision>30</cp:revision>
  <dcterms:created xsi:type="dcterms:W3CDTF">2019-03-05T14:33:17Z</dcterms:created>
  <dcterms:modified xsi:type="dcterms:W3CDTF">2025-02-17T11:11:22Z</dcterms:modified>
</cp:coreProperties>
</file>