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modernComment_100_750DA24A.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569DB4E-47D6-EBF5-696F-93FEC9D2A63C}" name="Nelea Sargarovschi (2021300)" initials="NS(" userId="Nelea Sargarovschi (2021300)" providerId="None"/>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tableStyles" Target="tableStyles.xml"/></Relationships>
</file>

<file path=ppt/comments/modernComment_100_750DA24A.xml><?xml version="1.0" encoding="utf-8"?>
<p188:cmLst xmlns:a="http://schemas.openxmlformats.org/drawingml/2006/main" xmlns:r="http://schemas.openxmlformats.org/officeDocument/2006/relationships" xmlns:p188="http://schemas.microsoft.com/office/powerpoint/2018/8/main">
  <p188:cm id="{EF605DCB-E0CB-4F77-AFF0-7980BAF66BD4}" authorId="{9569DB4E-47D6-EBF5-696F-93FEC9D2A63C}" created="2022-07-17T16:09:00.997">
    <ac:deMkLst xmlns:ac="http://schemas.microsoft.com/office/drawing/2013/main/command">
      <pc:docMk xmlns:pc="http://schemas.microsoft.com/office/powerpoint/2013/main/command"/>
      <pc:sldMk xmlns:pc="http://schemas.microsoft.com/office/powerpoint/2013/main/command" cId="1963827786" sldId="256"/>
      <ac:picMk id="5" creationId="{B1020FDB-B96B-40B0-89DF-395BAFC5AB46}"/>
    </ac:deMkLst>
    <p188:txBody>
      <a:bodyPr/>
      <a:lstStyle/>
      <a:p>
        <a:r>
          <a:rPr lang="en-GB"/>
          <a:t>The project here views the overall concept of launching a product in medicine by the pharmaceutical company. In the situation of the pandemic, the requirements for multivitamins are quite progressive and in demand. The scope of the project is to increase the market demand for the new product to have in the form of side support to the vitamins. </a:t>
        </a:r>
      </a:p>
    </p188:txBody>
  </p188:cm>
  <p188:cm id="{FFE7E093-A516-4483-B363-66A46575613E}" authorId="{9569DB4E-47D6-EBF5-696F-93FEC9D2A63C}" created="2022-07-17T16:09:49.952">
    <ac:deMkLst xmlns:ac="http://schemas.microsoft.com/office/drawing/2013/main/command">
      <pc:docMk xmlns:pc="http://schemas.microsoft.com/office/powerpoint/2013/main/command"/>
      <pc:sldMk xmlns:pc="http://schemas.microsoft.com/office/powerpoint/2013/main/command" cId="1963827786" sldId="256"/>
      <ac:picMk id="7" creationId="{F944485E-B342-EC00-6253-2A3E5B9719A8}"/>
    </ac:deMkLst>
    <p188:txBody>
      <a:bodyPr/>
      <a:lstStyle/>
      <a:p>
        <a:r>
          <a:rPr lang="en-GB"/>
          <a:t>The stakeholder analysis is important for the project for helpful or influential to the business. So the project management requires support from the stakeholders and engages them in the project procedure (Kirytopoulos, et al, 2022). The plot of the stakeholder grid of influence and impact is the new and effective planning in the project management process .</a:t>
        </a:r>
      </a:p>
    </p188:txBody>
  </p188:cm>
  <p188:cm id="{1BFA4A86-D663-4FD9-A00F-23AD92069A05}" authorId="{9569DB4E-47D6-EBF5-696F-93FEC9D2A63C}" created="2022-07-17T16:11:17.172">
    <ac:deMkLst xmlns:ac="http://schemas.microsoft.com/office/drawing/2013/main/command">
      <pc:docMk xmlns:pc="http://schemas.microsoft.com/office/powerpoint/2013/main/command"/>
      <pc:sldMk xmlns:pc="http://schemas.microsoft.com/office/powerpoint/2013/main/command" cId="1963827786" sldId="256"/>
      <ac:picMk id="21" creationId="{EA89C886-A1D9-5940-F46D-574207A72087}"/>
    </ac:deMkLst>
    <p188:txBody>
      <a:bodyPr/>
      <a:lstStyle/>
      <a:p>
        <a:r>
          <a:rPr lang="en-GB"/>
          <a:t>Work breakdown means systematically drawing an outline of works going to do in the project planning, process of production, costing, and the initiation and closure schedule of the project. There are some steps- initiation, planning, execution, control, and closure.</a:t>
        </a:r>
      </a:p>
    </p188:txBody>
  </p188:cm>
  <p188:cm id="{BE484E97-9F5A-43DB-86D6-5F2B39BC27FC}" authorId="{9569DB4E-47D6-EBF5-696F-93FEC9D2A63C}" created="2022-07-17T16:12:00.045">
    <ac:deMkLst xmlns:ac="http://schemas.microsoft.com/office/drawing/2013/main/command">
      <pc:docMk xmlns:pc="http://schemas.microsoft.com/office/powerpoint/2013/main/command"/>
      <pc:sldMk xmlns:pc="http://schemas.microsoft.com/office/powerpoint/2013/main/command" cId="1963827786" sldId="256"/>
      <ac:picMk id="11" creationId="{55D20906-FE5D-772D-4CB9-7D6B75E701BF}"/>
    </ac:deMkLst>
    <p188:txBody>
      <a:bodyPr/>
      <a:lstStyle/>
      <a:p>
        <a:r>
          <a:rPr lang="en-GB"/>
          <a:t>The project will be successful if the management team will be effective and planned (Marzi, 2022). A strategic HRM implementation can draw the goal of the project work. Proper distribution and analysis of the market trend are helpful to meet success.    </a:t>
        </a:r>
      </a:p>
    </p188:txBody>
  </p188:cm>
  <p188:cm id="{4046B583-18B2-47FE-929C-6502E34D9266}" authorId="{9569DB4E-47D6-EBF5-696F-93FEC9D2A63C}" created="2022-07-17T16:12:42.772">
    <ac:deMkLst xmlns:ac="http://schemas.microsoft.com/office/drawing/2013/main/command">
      <pc:docMk xmlns:pc="http://schemas.microsoft.com/office/powerpoint/2013/main/command"/>
      <pc:sldMk xmlns:pc="http://schemas.microsoft.com/office/powerpoint/2013/main/command" cId="1963827786" sldId="256"/>
      <ac:picMk id="13" creationId="{97552536-E65D-16BF-65D0-39CD0BB19005}"/>
    </ac:deMkLst>
    <p188:txBody>
      <a:bodyPr/>
      <a:lstStyle/>
      <a:p>
        <a:r>
          <a:rPr lang="en-GB"/>
          <a:t>Risk assessment guidelines are an important part of this project as it is the most important project with the medicine launch (Tajarloo, 2022). This project can be failed if the project to launch a new multivitamin will impact the body negatively. The misleading in costing planning can have the risk. </a:t>
        </a:r>
      </a:p>
    </p188:txBody>
  </p188:cm>
  <p188:cm id="{556182E9-7529-4AD9-B6FF-056F52159A7E}" authorId="{9569DB4E-47D6-EBF5-696F-93FEC9D2A63C}" created="2022-07-17T16:13:23.968">
    <ac:deMkLst xmlns:ac="http://schemas.microsoft.com/office/drawing/2013/main/command">
      <pc:docMk xmlns:pc="http://schemas.microsoft.com/office/powerpoint/2013/main/command"/>
      <pc:sldMk xmlns:pc="http://schemas.microsoft.com/office/powerpoint/2013/main/command" cId="1963827786" sldId="256"/>
      <ac:picMk id="17" creationId="{E774E997-5D5E-5AD9-1201-871A14AB92BD}"/>
    </ac:deMkLst>
    <p188:txBody>
      <a:bodyPr/>
      <a:lstStyle/>
      <a:p>
        <a:r>
          <a:rPr lang="en-GB"/>
          <a:t>The project can be demanding with the multivitamin product as per the situation. The market requirements in this pandemic are a great chance for the project's success.   </a:t>
        </a:r>
      </a:p>
    </p188:txBody>
  </p188:cm>
</p188: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EBD4F-6858-6F8C-9B71-EC27AABFC6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0C9BC46-3E4B-A9F6-DCEA-9B5539AB55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A7BD72-B4A4-7D81-E7FF-1F27CEFC5FCC}"/>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5" name="Footer Placeholder 4">
            <a:extLst>
              <a:ext uri="{FF2B5EF4-FFF2-40B4-BE49-F238E27FC236}">
                <a16:creationId xmlns:a16="http://schemas.microsoft.com/office/drawing/2014/main" id="{511E4209-575D-FF13-66E2-FD58841709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4C10D7-5D03-D8A9-198C-3FCE5AB6EA5C}"/>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4270419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9D393-C9D0-A968-F89E-C9EC36C7C5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294128-9D25-4426-8699-56D92A55CD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844558-A607-2A60-FFC5-8A296C0C88E0}"/>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5" name="Footer Placeholder 4">
            <a:extLst>
              <a:ext uri="{FF2B5EF4-FFF2-40B4-BE49-F238E27FC236}">
                <a16:creationId xmlns:a16="http://schemas.microsoft.com/office/drawing/2014/main" id="{8ECD1019-8DCE-19D3-93CE-76DF4C19A5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88F5A8-A67B-4D0C-B534-1C1F84F2B5EA}"/>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1298600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9874E-5864-E11B-F0EA-A723853FF93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A77ABD-B051-6AB9-782C-2303B93C45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C92C2B-9872-D4B8-F557-E4C0D4452D12}"/>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5" name="Footer Placeholder 4">
            <a:extLst>
              <a:ext uri="{FF2B5EF4-FFF2-40B4-BE49-F238E27FC236}">
                <a16:creationId xmlns:a16="http://schemas.microsoft.com/office/drawing/2014/main" id="{B659EF4E-8963-B6D3-AB6E-8C13E82DFE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AF925C-788A-8FE1-D0E3-83BCA4B0883C}"/>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91376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807B5-AA9E-40C2-830E-2501D378E7A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B30A6D-68EC-9707-7BBB-923D45B11A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C2C218B-458F-0978-104A-EAE28CA152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D0412B7-D27F-988A-0A57-4C4F3B8FEA0B}"/>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6" name="Footer Placeholder 5">
            <a:extLst>
              <a:ext uri="{FF2B5EF4-FFF2-40B4-BE49-F238E27FC236}">
                <a16:creationId xmlns:a16="http://schemas.microsoft.com/office/drawing/2014/main" id="{973C74B5-21C9-C7CB-52CC-1FA205FDAE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42422C-5C7F-94CD-8BEE-0CCD59FB9A76}"/>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464503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70E17-FE81-E0FA-9E2D-1130EFAE9D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C85B60-7F28-07F3-1D39-33FC7D30FB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CE3C0C-E221-9E42-0087-9855EEA62A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2EEDBA3-445D-5925-3F35-968A1053EC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AA8294-5C35-4F6C-4F12-4E5E31A16EA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BA71923-44D6-286E-F789-51FBC5D66064}"/>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8" name="Footer Placeholder 7">
            <a:extLst>
              <a:ext uri="{FF2B5EF4-FFF2-40B4-BE49-F238E27FC236}">
                <a16:creationId xmlns:a16="http://schemas.microsoft.com/office/drawing/2014/main" id="{E63ABF12-EDE8-C3A3-E7E6-4FEF029E5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CF5BE98-A433-5EE9-374B-1D67399CABA3}"/>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776352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25EAE-72F9-C73E-A5C7-6E3AFD1BD9D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7263958-437F-2116-579B-65A019984DE0}"/>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4" name="Footer Placeholder 3">
            <a:extLst>
              <a:ext uri="{FF2B5EF4-FFF2-40B4-BE49-F238E27FC236}">
                <a16:creationId xmlns:a16="http://schemas.microsoft.com/office/drawing/2014/main" id="{47F954E9-99D2-9079-23FF-FDA7EE2AE4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BB87AF5-9201-EC35-A76F-D348C2D8BE68}"/>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4184468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FA7FB4-61C3-64CB-A5AE-216DCB66FFAA}"/>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3" name="Footer Placeholder 2">
            <a:extLst>
              <a:ext uri="{FF2B5EF4-FFF2-40B4-BE49-F238E27FC236}">
                <a16:creationId xmlns:a16="http://schemas.microsoft.com/office/drawing/2014/main" id="{91B98B9A-D284-BAAF-3630-F139AAAB8C5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60E6D77-61AF-668C-6ABF-9AA6B34A0F11}"/>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140208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77395-D0FD-09C9-881B-DC5F60156B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0AF8E3-969D-DA2C-17B4-92E3CC9CE6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F80C18-0617-48DB-8FD6-8C65647D3D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C188D7-90EF-A1C6-3D6B-FAA63B5AE8B5}"/>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6" name="Footer Placeholder 5">
            <a:extLst>
              <a:ext uri="{FF2B5EF4-FFF2-40B4-BE49-F238E27FC236}">
                <a16:creationId xmlns:a16="http://schemas.microsoft.com/office/drawing/2014/main" id="{E2C13E1D-0659-E8A4-DBD6-0CDFC117BB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2D746C-4B69-23E0-0DF0-2C2E9C5C0610}"/>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26341092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CD380-AA97-9618-1F7D-BC47077D32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A6B0F1D-AE01-67D9-00F6-E54821F9F4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DEF06F-A6F7-CFD2-09B4-F5F330F653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C325DE-8707-E9F8-31C8-99E572CCFAB9}"/>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6" name="Footer Placeholder 5">
            <a:extLst>
              <a:ext uri="{FF2B5EF4-FFF2-40B4-BE49-F238E27FC236}">
                <a16:creationId xmlns:a16="http://schemas.microsoft.com/office/drawing/2014/main" id="{6144C986-7E0C-9DC2-1244-7743265509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0F0AA3-D44C-9D80-5E90-B3C18443628A}"/>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2147762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DA3D8-A382-8ABA-22E0-22C4381023B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61CDCE-4424-5100-65AA-EA820FECAC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F363D2-1589-2B65-0710-0A7824CC3011}"/>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5" name="Footer Placeholder 4">
            <a:extLst>
              <a:ext uri="{FF2B5EF4-FFF2-40B4-BE49-F238E27FC236}">
                <a16:creationId xmlns:a16="http://schemas.microsoft.com/office/drawing/2014/main" id="{A8C5C0A7-217B-562C-429F-B7BE26504B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E9062A-D830-34AB-29A9-1F898851F9C6}"/>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1515884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BB8998-BDC0-79F6-58A8-B97E1CB3604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EEABE2-182B-387C-9750-995F9775E4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4A368F-63DF-3C11-2A73-A2C7FDF3896D}"/>
              </a:ext>
            </a:extLst>
          </p:cNvPr>
          <p:cNvSpPr>
            <a:spLocks noGrp="1"/>
          </p:cNvSpPr>
          <p:nvPr>
            <p:ph type="dt" sz="half" idx="10"/>
          </p:nvPr>
        </p:nvSpPr>
        <p:spPr/>
        <p:txBody>
          <a:bodyPr/>
          <a:lstStyle/>
          <a:p>
            <a:fld id="{A2DD1CE8-1899-4681-84DE-A92359224AA2}" type="datetimeFigureOut">
              <a:rPr lang="en-GB" smtClean="0"/>
              <a:t>17/07/2022</a:t>
            </a:fld>
            <a:endParaRPr lang="en-GB"/>
          </a:p>
        </p:txBody>
      </p:sp>
      <p:sp>
        <p:nvSpPr>
          <p:cNvPr id="5" name="Footer Placeholder 4">
            <a:extLst>
              <a:ext uri="{FF2B5EF4-FFF2-40B4-BE49-F238E27FC236}">
                <a16:creationId xmlns:a16="http://schemas.microsoft.com/office/drawing/2014/main" id="{8A0FE368-0125-F11F-F36B-5F39DA59E4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A59768-16B3-A957-B791-59FCE4BBD6D9}"/>
              </a:ext>
            </a:extLst>
          </p:cNvPr>
          <p:cNvSpPr>
            <a:spLocks noGrp="1"/>
          </p:cNvSpPr>
          <p:nvPr>
            <p:ph type="sldNum" sz="quarter" idx="12"/>
          </p:nvPr>
        </p:nvSpPr>
        <p:spPr/>
        <p:txBody>
          <a:bodyPr/>
          <a:lstStyle/>
          <a:p>
            <a:fld id="{59A0DF3F-5FFD-49CB-909B-007832308BF8}" type="slidenum">
              <a:rPr lang="en-GB" smtClean="0"/>
              <a:t>‹#›</a:t>
            </a:fld>
            <a:endParaRPr lang="en-GB"/>
          </a:p>
        </p:txBody>
      </p:sp>
    </p:spTree>
    <p:extLst>
      <p:ext uri="{BB962C8B-B14F-4D97-AF65-F5344CB8AC3E}">
        <p14:creationId xmlns:p14="http://schemas.microsoft.com/office/powerpoint/2010/main" val="1275301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7FB7DC-6CB9-FCCD-F170-735CC66F98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E3B41E-6371-5DAC-E6F0-F005B9CEE3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A1BB76-1FCB-AABD-7B33-C1D305D6F8C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DD1CE8-1899-4681-84DE-A92359224AA2}" type="datetimeFigureOut">
              <a:rPr lang="en-GB" smtClean="0"/>
              <a:t>17/07/2022</a:t>
            </a:fld>
            <a:endParaRPr lang="en-GB"/>
          </a:p>
        </p:txBody>
      </p:sp>
      <p:sp>
        <p:nvSpPr>
          <p:cNvPr id="5" name="Footer Placeholder 4">
            <a:extLst>
              <a:ext uri="{FF2B5EF4-FFF2-40B4-BE49-F238E27FC236}">
                <a16:creationId xmlns:a16="http://schemas.microsoft.com/office/drawing/2014/main" id="{ACAB087D-D3AA-C91B-A360-3CCA7E31D3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F291B79-2921-7003-E007-27C3CD7502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A0DF3F-5FFD-49CB-909B-007832308BF8}" type="slidenum">
              <a:rPr lang="en-GB" smtClean="0"/>
              <a:t>‹#›</a:t>
            </a:fld>
            <a:endParaRPr lang="en-GB"/>
          </a:p>
        </p:txBody>
      </p:sp>
    </p:spTree>
    <p:extLst>
      <p:ext uri="{BB962C8B-B14F-4D97-AF65-F5344CB8AC3E}">
        <p14:creationId xmlns:p14="http://schemas.microsoft.com/office/powerpoint/2010/main" val="3794285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microsoft.com/office/2018/10/relationships/comments" Target="../comments/modernComment_100_750DA24A.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5">
            <a:extLst>
              <a:ext uri="{FF2B5EF4-FFF2-40B4-BE49-F238E27FC236}">
                <a16:creationId xmlns:a16="http://schemas.microsoft.com/office/drawing/2014/main" id="{7C1E5815-D54C-487F-A054-6D4930ADE3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 name="Picture 4" descr="Graphical user interface, text, application&#10;&#10;Description automatically generated">
            <a:extLst>
              <a:ext uri="{FF2B5EF4-FFF2-40B4-BE49-F238E27FC236}">
                <a16:creationId xmlns:a16="http://schemas.microsoft.com/office/drawing/2014/main" id="{B1020FDB-B96B-40B0-89DF-395BAFC5AB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938" y="647700"/>
            <a:ext cx="2997200" cy="1649413"/>
          </a:xfrm>
          <a:prstGeom prst="rect">
            <a:avLst/>
          </a:prstGeom>
        </p:spPr>
      </p:pic>
      <p:pic>
        <p:nvPicPr>
          <p:cNvPr id="7" name="Picture 6" descr="Chart&#10;&#10;Description automatically generated">
            <a:extLst>
              <a:ext uri="{FF2B5EF4-FFF2-40B4-BE49-F238E27FC236}">
                <a16:creationId xmlns:a16="http://schemas.microsoft.com/office/drawing/2014/main" id="{F944485E-B342-EC00-6253-2A3E5B9719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938" y="2339488"/>
            <a:ext cx="2885395" cy="1601639"/>
          </a:xfrm>
          <a:prstGeom prst="rect">
            <a:avLst/>
          </a:prstGeom>
        </p:spPr>
      </p:pic>
      <p:pic>
        <p:nvPicPr>
          <p:cNvPr id="21" name="Picture 20" descr="A picture containing text&#10;&#10;Description automatically generated">
            <a:extLst>
              <a:ext uri="{FF2B5EF4-FFF2-40B4-BE49-F238E27FC236}">
                <a16:creationId xmlns:a16="http://schemas.microsoft.com/office/drawing/2014/main" id="{EA89C886-A1D9-5940-F46D-574207A720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6446" y="647701"/>
            <a:ext cx="5915742" cy="3240044"/>
          </a:xfrm>
          <a:prstGeom prst="rect">
            <a:avLst/>
          </a:prstGeom>
        </p:spPr>
      </p:pic>
      <p:pic>
        <p:nvPicPr>
          <p:cNvPr id="11" name="Picture 10" descr="Graphical user interface, application&#10;&#10;Description automatically generated">
            <a:extLst>
              <a:ext uri="{FF2B5EF4-FFF2-40B4-BE49-F238E27FC236}">
                <a16:creationId xmlns:a16="http://schemas.microsoft.com/office/drawing/2014/main" id="{55D20906-FE5D-772D-4CB9-7D6B75E701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0075" y="4285695"/>
            <a:ext cx="3040063" cy="1649413"/>
          </a:xfrm>
          <a:prstGeom prst="rect">
            <a:avLst/>
          </a:prstGeom>
        </p:spPr>
      </p:pic>
      <p:pic>
        <p:nvPicPr>
          <p:cNvPr id="13" name="Picture 12" descr="Graphical user interface, text, application&#10;&#10;Description automatically generated">
            <a:extLst>
              <a:ext uri="{FF2B5EF4-FFF2-40B4-BE49-F238E27FC236}">
                <a16:creationId xmlns:a16="http://schemas.microsoft.com/office/drawing/2014/main" id="{97552536-E65D-16BF-65D0-39CD0BB1900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40944" y="4255532"/>
            <a:ext cx="3054350" cy="1649413"/>
          </a:xfrm>
          <a:prstGeom prst="rect">
            <a:avLst/>
          </a:prstGeom>
        </p:spPr>
      </p:pic>
      <p:pic>
        <p:nvPicPr>
          <p:cNvPr id="17" name="Picture 16" descr="Graphical user interface, text, application&#10;&#10;Description automatically generated">
            <a:extLst>
              <a:ext uri="{FF2B5EF4-FFF2-40B4-BE49-F238E27FC236}">
                <a16:creationId xmlns:a16="http://schemas.microsoft.com/office/drawing/2014/main" id="{E774E997-5D5E-5AD9-1201-871A14AB92B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95294" y="4245956"/>
            <a:ext cx="3009900" cy="1649413"/>
          </a:xfrm>
          <a:prstGeom prst="rect">
            <a:avLst/>
          </a:prstGeom>
        </p:spPr>
      </p:pic>
      <p:sp>
        <p:nvSpPr>
          <p:cNvPr id="2" name="TextBox 1">
            <a:extLst>
              <a:ext uri="{FF2B5EF4-FFF2-40B4-BE49-F238E27FC236}">
                <a16:creationId xmlns:a16="http://schemas.microsoft.com/office/drawing/2014/main" id="{5F82190E-14F7-0467-AFE5-5E30BFB5A441}"/>
              </a:ext>
            </a:extLst>
          </p:cNvPr>
          <p:cNvSpPr txBox="1"/>
          <p:nvPr/>
        </p:nvSpPr>
        <p:spPr>
          <a:xfrm>
            <a:off x="754743" y="159657"/>
            <a:ext cx="8897257" cy="29238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Student Name: Nelea Sargarovschi    Student ID: 2021300  Lecturer Name: </a:t>
            </a:r>
            <a:r>
              <a:rPr lang="en-GB" sz="1200" dirty="0" err="1">
                <a:latin typeface="Arial" panose="020B0604020202020204" pitchFamily="34" charset="0"/>
                <a:cs typeface="Arial" panose="020B0604020202020204" pitchFamily="34" charset="0"/>
              </a:rPr>
              <a:t>Sujeewa</a:t>
            </a:r>
            <a:r>
              <a:rPr lang="en-GB" sz="1200" dirty="0">
                <a:latin typeface="Arial" panose="020B0604020202020204" pitchFamily="34" charset="0"/>
                <a:cs typeface="Arial" panose="020B0604020202020204" pitchFamily="34" charset="0"/>
              </a:rPr>
              <a:t> Herath Module Code: BMSW5104</a:t>
            </a:r>
            <a:r>
              <a:rPr lang="en-GB" sz="1300" dirty="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B6B693DF-BD0B-7755-F034-A8CD49CF110B}"/>
              </a:ext>
            </a:extLst>
          </p:cNvPr>
          <p:cNvSpPr txBox="1"/>
          <p:nvPr/>
        </p:nvSpPr>
        <p:spPr>
          <a:xfrm>
            <a:off x="642938" y="3916363"/>
            <a:ext cx="9239250"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PROJECT MANAGEMENT PLAN  FOR LANCHING A NEW MULTIVITAMIN PRODUCT </a:t>
            </a:r>
          </a:p>
        </p:txBody>
      </p:sp>
    </p:spTree>
    <p:extLst>
      <p:ext uri="{BB962C8B-B14F-4D97-AF65-F5344CB8AC3E}">
        <p14:creationId xmlns:p14="http://schemas.microsoft.com/office/powerpoint/2010/main" val="1963827786"/>
      </p:ext>
    </p:extLst>
  </p:cSld>
  <p:clrMapOvr>
    <a:masterClrMapping/>
  </p:clrMapOvr>
  <p:extLst>
    <p:ext uri="{6950BFC3-D8DA-4A85-94F7-54DA5524770B}">
      <p188:commentRel xmlns:p188="http://schemas.microsoft.com/office/powerpoint/2018/8/main" r:id="rId2"/>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2A1BC0E126C143B9CAF5D63CE7D052" ma:contentTypeVersion="14" ma:contentTypeDescription="Create a new document." ma:contentTypeScope="" ma:versionID="3764e111b578cd7a2eb4669cfc037784">
  <xsd:schema xmlns:xsd="http://www.w3.org/2001/XMLSchema" xmlns:xs="http://www.w3.org/2001/XMLSchema" xmlns:p="http://schemas.microsoft.com/office/2006/metadata/properties" xmlns:ns3="5e11eeeb-aea2-48d1-b3ff-7dffc84c1762" xmlns:ns4="6730e359-ea60-4bf4-a90a-e46339816358" targetNamespace="http://schemas.microsoft.com/office/2006/metadata/properties" ma:root="true" ma:fieldsID="70ad5e9d65a4bc0f9230316053eb9f1f" ns3:_="" ns4:_="">
    <xsd:import namespace="5e11eeeb-aea2-48d1-b3ff-7dffc84c1762"/>
    <xsd:import namespace="6730e359-ea60-4bf4-a90a-e46339816358"/>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GenerationTime" minOccurs="0"/>
                <xsd:element ref="ns4:MediaServiceEventHashCode" minOccurs="0"/>
                <xsd:element ref="ns4:MediaServiceOCR" minOccurs="0"/>
                <xsd:element ref="ns4:MediaServiceDateTaken" minOccurs="0"/>
                <xsd:element ref="ns4:MediaServiceLocation" minOccurs="0"/>
                <xsd:element ref="ns4:MediaServiceAutoKeyPoints" minOccurs="0"/>
                <xsd:element ref="ns4:MediaServiceKeyPoints"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11eeeb-aea2-48d1-b3ff-7dffc84c176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30e359-ea60-4bf4-a90a-e4633981635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20D612-3190-4D8F-9CCE-726A3254859B}">
  <ds:schemaRefs>
    <ds:schemaRef ds:uri="http://purl.org/dc/dcmitype/"/>
    <ds:schemaRef ds:uri="http://schemas.microsoft.com/office/2006/documentManagement/types"/>
    <ds:schemaRef ds:uri="http://purl.org/dc/elements/1.1/"/>
    <ds:schemaRef ds:uri="http://purl.org/dc/terms/"/>
    <ds:schemaRef ds:uri="http://schemas.microsoft.com/office/2006/metadata/properties"/>
    <ds:schemaRef ds:uri="http://www.w3.org/XML/1998/namespace"/>
    <ds:schemaRef ds:uri="5e11eeeb-aea2-48d1-b3ff-7dffc84c1762"/>
    <ds:schemaRef ds:uri="http://schemas.microsoft.com/office/infopath/2007/PartnerControls"/>
    <ds:schemaRef ds:uri="http://schemas.openxmlformats.org/package/2006/metadata/core-properties"/>
    <ds:schemaRef ds:uri="6730e359-ea60-4bf4-a90a-e46339816358"/>
  </ds:schemaRefs>
</ds:datastoreItem>
</file>

<file path=customXml/itemProps2.xml><?xml version="1.0" encoding="utf-8"?>
<ds:datastoreItem xmlns:ds="http://schemas.openxmlformats.org/officeDocument/2006/customXml" ds:itemID="{D0356940-F3C2-413E-8EA5-6B0508EAC19B}">
  <ds:schemaRefs>
    <ds:schemaRef ds:uri="http://schemas.microsoft.com/sharepoint/v3/contenttype/forms"/>
  </ds:schemaRefs>
</ds:datastoreItem>
</file>

<file path=customXml/itemProps3.xml><?xml version="1.0" encoding="utf-8"?>
<ds:datastoreItem xmlns:ds="http://schemas.openxmlformats.org/officeDocument/2006/customXml" ds:itemID="{48ECB1B6-F02F-48F5-B8B6-BB9CC3F038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11eeeb-aea2-48d1-b3ff-7dffc84c1762"/>
    <ds:schemaRef ds:uri="6730e359-ea60-4bf4-a90a-e463398163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52</TotalTime>
  <Words>27</Words>
  <Application>Microsoft Office PowerPoint</Application>
  <PresentationFormat>Widescreen</PresentationFormat>
  <Paragraphs>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Nelea Sargarovschi (2021300)</dc:creator>
  <cp:lastModifiedBy>Nelea Sargarovschi (2021300)</cp:lastModifiedBy>
  <cp:revision>5</cp:revision>
  <dcterms:created xsi:type="dcterms:W3CDTF">2022-07-17T15:54:00Z</dcterms:created>
  <dcterms:modified xsi:type="dcterms:W3CDTF">2022-07-17T16:58:34Z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0x010100DC2A1BC0E126C143B9CAF5D63CE7D052</vt:lpwstr>
  </property>
</Properties>
</file>