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3" r:id="rId4"/>
  </p:sldMasterIdLst>
  <p:notesMasterIdLst>
    <p:notesMasterId r:id="rId32"/>
  </p:notesMasterIdLst>
  <p:sldIdLst>
    <p:sldId id="256" r:id="rId5"/>
    <p:sldId id="350" r:id="rId6"/>
    <p:sldId id="257" r:id="rId7"/>
    <p:sldId id="346" r:id="rId8"/>
    <p:sldId id="258" r:id="rId9"/>
    <p:sldId id="294" r:id="rId10"/>
    <p:sldId id="295" r:id="rId11"/>
    <p:sldId id="260" r:id="rId12"/>
    <p:sldId id="297" r:id="rId13"/>
    <p:sldId id="259" r:id="rId14"/>
    <p:sldId id="296" r:id="rId15"/>
    <p:sldId id="337" r:id="rId16"/>
    <p:sldId id="338" r:id="rId17"/>
    <p:sldId id="267" r:id="rId18"/>
    <p:sldId id="339" r:id="rId19"/>
    <p:sldId id="343" r:id="rId20"/>
    <p:sldId id="344" r:id="rId21"/>
    <p:sldId id="340" r:id="rId22"/>
    <p:sldId id="342" r:id="rId23"/>
    <p:sldId id="269" r:id="rId24"/>
    <p:sldId id="324" r:id="rId25"/>
    <p:sldId id="345" r:id="rId26"/>
    <p:sldId id="347" r:id="rId27"/>
    <p:sldId id="348" r:id="rId28"/>
    <p:sldId id="349" r:id="rId29"/>
    <p:sldId id="309" r:id="rId30"/>
    <p:sldId id="293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13052"/>
    <a:srgbClr val="004E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87ED82-0B67-4E28-8A6A-EFE51D2B17F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B64623-55E8-4231-8D0A-DA3DBB0CF8B6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ea typeface="+mn-ea"/>
              <a:cs typeface="+mn-cs"/>
            </a:rPr>
            <a:t>Timetables </a:t>
          </a:r>
          <a:endParaRPr lang="en-US" sz="3700" dirty="0">
            <a:solidFill>
              <a:srgbClr val="FFFFFF"/>
            </a:solidFill>
            <a:ea typeface="+mn-ea"/>
            <a:cs typeface="+mn-cs"/>
          </a:endParaRPr>
        </a:p>
      </dgm:t>
    </dgm:pt>
    <dgm:pt modelId="{B2F5C655-DAE8-46B7-9084-A07A2A54C2DA}" type="parTrans" cxnId="{FFF47050-78C8-4CB1-AA22-02C58B7C8425}">
      <dgm:prSet/>
      <dgm:spPr/>
      <dgm:t>
        <a:bodyPr/>
        <a:lstStyle/>
        <a:p>
          <a:endParaRPr lang="en-US"/>
        </a:p>
      </dgm:t>
    </dgm:pt>
    <dgm:pt modelId="{C6960831-4CBC-46E7-BAED-4289097EC9C7}" type="sibTrans" cxnId="{FFF47050-78C8-4CB1-AA22-02C58B7C8425}">
      <dgm:prSet/>
      <dgm:spPr/>
      <dgm:t>
        <a:bodyPr/>
        <a:lstStyle/>
        <a:p>
          <a:endParaRPr lang="en-US"/>
        </a:p>
      </dgm:t>
    </dgm:pt>
    <dgm:pt modelId="{E3A7B32F-1E93-4B48-B2A5-29E1ABB31BE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ea typeface="+mn-ea"/>
              <a:cs typeface="+mn-cs"/>
            </a:rPr>
            <a:t>Programme of study handbooks </a:t>
          </a:r>
          <a:endParaRPr lang="en-US" sz="3700" dirty="0">
            <a:solidFill>
              <a:srgbClr val="FFFFFF"/>
            </a:solidFill>
            <a:ea typeface="+mn-ea"/>
            <a:cs typeface="+mn-cs"/>
          </a:endParaRPr>
        </a:p>
      </dgm:t>
    </dgm:pt>
    <dgm:pt modelId="{1F7568BD-9B54-47BD-96C8-C6ACF09A934B}" type="parTrans" cxnId="{572646DC-C6C6-4C2C-A15A-A0D76E436576}">
      <dgm:prSet/>
      <dgm:spPr/>
      <dgm:t>
        <a:bodyPr/>
        <a:lstStyle/>
        <a:p>
          <a:endParaRPr lang="en-US"/>
        </a:p>
      </dgm:t>
    </dgm:pt>
    <dgm:pt modelId="{49500B27-C338-451F-BC84-EA719E795B81}" type="sibTrans" cxnId="{572646DC-C6C6-4C2C-A15A-A0D76E436576}">
      <dgm:prSet/>
      <dgm:spPr/>
      <dgm:t>
        <a:bodyPr/>
        <a:lstStyle/>
        <a:p>
          <a:endParaRPr lang="en-US"/>
        </a:p>
      </dgm:t>
    </dgm:pt>
    <dgm:pt modelId="{54030FD0-7AD0-41A9-AB24-A399E528EF5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ea typeface="+mn-ea"/>
              <a:cs typeface="+mn-cs"/>
            </a:rPr>
            <a:t>Important services </a:t>
          </a:r>
          <a:endParaRPr lang="en-US" sz="3700" dirty="0">
            <a:solidFill>
              <a:srgbClr val="FFFFFF"/>
            </a:solidFill>
            <a:ea typeface="+mn-ea"/>
            <a:cs typeface="+mn-cs"/>
          </a:endParaRPr>
        </a:p>
      </dgm:t>
    </dgm:pt>
    <dgm:pt modelId="{E0DCBF79-A09F-4A87-80B6-E6FDA293763E}" type="parTrans" cxnId="{09B386AF-F67B-4C83-B41A-E1D08FD846FE}">
      <dgm:prSet/>
      <dgm:spPr/>
      <dgm:t>
        <a:bodyPr/>
        <a:lstStyle/>
        <a:p>
          <a:endParaRPr lang="en-US"/>
        </a:p>
      </dgm:t>
    </dgm:pt>
    <dgm:pt modelId="{294A60FA-6EA8-4DB4-98F0-5C427856F746}" type="sibTrans" cxnId="{09B386AF-F67B-4C83-B41A-E1D08FD846FE}">
      <dgm:prSet/>
      <dgm:spPr/>
      <dgm:t>
        <a:bodyPr/>
        <a:lstStyle/>
        <a:p>
          <a:endParaRPr lang="en-US"/>
        </a:p>
      </dgm:t>
    </dgm:pt>
    <dgm:pt modelId="{E9C8CD88-E5A1-4F42-AEEB-A621EB02670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ea typeface="+mn-ea"/>
              <a:cs typeface="+mn-cs"/>
            </a:rPr>
            <a:t>Ground rules</a:t>
          </a:r>
          <a:endParaRPr lang="en-US" sz="3700" dirty="0">
            <a:solidFill>
              <a:srgbClr val="FFFFFF"/>
            </a:solidFill>
            <a:ea typeface="+mn-ea"/>
            <a:cs typeface="+mn-cs"/>
          </a:endParaRPr>
        </a:p>
      </dgm:t>
    </dgm:pt>
    <dgm:pt modelId="{73AE0F94-6A24-4F7F-A819-C69AF6AA6783}" type="parTrans" cxnId="{951BD4B9-3B4D-4FED-9848-07C16DB6E647}">
      <dgm:prSet/>
      <dgm:spPr/>
      <dgm:t>
        <a:bodyPr/>
        <a:lstStyle/>
        <a:p>
          <a:endParaRPr lang="en-US"/>
        </a:p>
      </dgm:t>
    </dgm:pt>
    <dgm:pt modelId="{A4153397-00F7-411F-BB3B-D3372BB50303}" type="sibTrans" cxnId="{951BD4B9-3B4D-4FED-9848-07C16DB6E647}">
      <dgm:prSet/>
      <dgm:spPr/>
      <dgm:t>
        <a:bodyPr/>
        <a:lstStyle/>
        <a:p>
          <a:endParaRPr lang="en-US"/>
        </a:p>
      </dgm:t>
    </dgm:pt>
    <dgm:pt modelId="{3B0410C4-DF2F-4CAD-9EE1-23A612B51D5F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Upcoming events</a:t>
          </a:r>
          <a:r>
            <a:rPr lang="en-GB" sz="3700" dirty="0">
              <a:solidFill>
                <a:srgbClr val="FFFFFF"/>
              </a:solidFill>
              <a:ea typeface="+mn-ea"/>
              <a:cs typeface="+mn-cs"/>
            </a:rPr>
            <a:t>……….</a:t>
          </a:r>
          <a:endParaRPr lang="en-US" sz="3700" dirty="0">
            <a:solidFill>
              <a:srgbClr val="FFFFFF"/>
            </a:solidFill>
            <a:ea typeface="+mn-ea"/>
            <a:cs typeface="+mn-cs"/>
          </a:endParaRPr>
        </a:p>
      </dgm:t>
    </dgm:pt>
    <dgm:pt modelId="{78984C57-59AB-45AC-8600-0CB5D33759EA}" type="parTrans" cxnId="{2A535921-1535-447D-8377-C807CBFE070D}">
      <dgm:prSet/>
      <dgm:spPr/>
      <dgm:t>
        <a:bodyPr/>
        <a:lstStyle/>
        <a:p>
          <a:endParaRPr lang="en-US"/>
        </a:p>
      </dgm:t>
    </dgm:pt>
    <dgm:pt modelId="{E5BE188F-C442-4FE7-BDC5-598CEA52C7E0}" type="sibTrans" cxnId="{2A535921-1535-447D-8377-C807CBFE070D}">
      <dgm:prSet/>
      <dgm:spPr/>
      <dgm:t>
        <a:bodyPr/>
        <a:lstStyle/>
        <a:p>
          <a:endParaRPr lang="en-US"/>
        </a:p>
      </dgm:t>
    </dgm:pt>
    <dgm:pt modelId="{3FEE773A-6244-430F-92AB-8C8C60614BE5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Locating Information</a:t>
          </a:r>
        </a:p>
      </dgm:t>
    </dgm:pt>
    <dgm:pt modelId="{111B540D-A28C-4B3A-8450-437AAB8EF7D2}" type="parTrans" cxnId="{DDCD00F5-BF18-4A94-B2CB-E2D00ADF30C1}">
      <dgm:prSet/>
      <dgm:spPr/>
    </dgm:pt>
    <dgm:pt modelId="{CD546B60-12A1-44F5-8211-AE1216179964}" type="sibTrans" cxnId="{DDCD00F5-BF18-4A94-B2CB-E2D00ADF30C1}">
      <dgm:prSet/>
      <dgm:spPr/>
    </dgm:pt>
    <dgm:pt modelId="{7CA2CC72-E598-4E42-AB94-0161B65F7304}" type="pres">
      <dgm:prSet presAssocID="{A787ED82-0B67-4E28-8A6A-EFE51D2B17FB}" presName="linear" presStyleCnt="0">
        <dgm:presLayoutVars>
          <dgm:animLvl val="lvl"/>
          <dgm:resizeHandles val="exact"/>
        </dgm:presLayoutVars>
      </dgm:prSet>
      <dgm:spPr/>
    </dgm:pt>
    <dgm:pt modelId="{172064C3-986C-49A6-B317-749C39C72D1D}" type="pres">
      <dgm:prSet presAssocID="{3FEE773A-6244-430F-92AB-8C8C60614BE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835F414-4006-4B82-A4C0-38B06FCC7947}" type="pres">
      <dgm:prSet presAssocID="{CD546B60-12A1-44F5-8211-AE1216179964}" presName="spacer" presStyleCnt="0"/>
      <dgm:spPr/>
    </dgm:pt>
    <dgm:pt modelId="{AB4AF5A8-ED91-427E-9BBB-EABE70C5CACE}" type="pres">
      <dgm:prSet presAssocID="{48B64623-55E8-4231-8D0A-DA3DBB0CF8B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B09DF1A-C921-4A28-81F0-6FBF8AB0F4E6}" type="pres">
      <dgm:prSet presAssocID="{C6960831-4CBC-46E7-BAED-4289097EC9C7}" presName="spacer" presStyleCnt="0"/>
      <dgm:spPr/>
    </dgm:pt>
    <dgm:pt modelId="{6DDBA518-A934-45BC-96B1-EAA010AF14F5}" type="pres">
      <dgm:prSet presAssocID="{E3A7B32F-1E93-4B48-B2A5-29E1ABB31BE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F2AD973-173E-4CA2-A8A2-BC71031831EB}" type="pres">
      <dgm:prSet presAssocID="{49500B27-C338-451F-BC84-EA719E795B81}" presName="spacer" presStyleCnt="0"/>
      <dgm:spPr/>
    </dgm:pt>
    <dgm:pt modelId="{4D7E1D3F-E926-484F-B60D-4DBC75A561F9}" type="pres">
      <dgm:prSet presAssocID="{54030FD0-7AD0-41A9-AB24-A399E528EF5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281E939-DACF-4506-80B8-74F414D2CF9D}" type="pres">
      <dgm:prSet presAssocID="{294A60FA-6EA8-4DB4-98F0-5C427856F746}" presName="spacer" presStyleCnt="0"/>
      <dgm:spPr/>
    </dgm:pt>
    <dgm:pt modelId="{BCDEE520-D94B-4CD0-A301-998D8AAA3601}" type="pres">
      <dgm:prSet presAssocID="{E9C8CD88-E5A1-4F42-AEEB-A621EB02670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BDD0228-AF33-414A-B248-1AFDD224260C}" type="pres">
      <dgm:prSet presAssocID="{A4153397-00F7-411F-BB3B-D3372BB50303}" presName="spacer" presStyleCnt="0"/>
      <dgm:spPr/>
    </dgm:pt>
    <dgm:pt modelId="{1CC83AE8-5C92-4BD7-96BD-B4538405D76F}" type="pres">
      <dgm:prSet presAssocID="{3B0410C4-DF2F-4CAD-9EE1-23A612B51D5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A535921-1535-447D-8377-C807CBFE070D}" srcId="{A787ED82-0B67-4E28-8A6A-EFE51D2B17FB}" destId="{3B0410C4-DF2F-4CAD-9EE1-23A612B51D5F}" srcOrd="5" destOrd="0" parTransId="{78984C57-59AB-45AC-8600-0CB5D33759EA}" sibTransId="{E5BE188F-C442-4FE7-BDC5-598CEA52C7E0}"/>
    <dgm:cxn modelId="{534DB561-CE18-4828-81BF-7950DC3F1F89}" type="presOf" srcId="{48B64623-55E8-4231-8D0A-DA3DBB0CF8B6}" destId="{AB4AF5A8-ED91-427E-9BBB-EABE70C5CACE}" srcOrd="0" destOrd="0" presId="urn:microsoft.com/office/officeart/2005/8/layout/vList2"/>
    <dgm:cxn modelId="{3B39EF45-25C3-44AC-A63D-7C4680AF1DBA}" type="presOf" srcId="{54030FD0-7AD0-41A9-AB24-A399E528EF5F}" destId="{4D7E1D3F-E926-484F-B60D-4DBC75A561F9}" srcOrd="0" destOrd="0" presId="urn:microsoft.com/office/officeart/2005/8/layout/vList2"/>
    <dgm:cxn modelId="{FFF47050-78C8-4CB1-AA22-02C58B7C8425}" srcId="{A787ED82-0B67-4E28-8A6A-EFE51D2B17FB}" destId="{48B64623-55E8-4231-8D0A-DA3DBB0CF8B6}" srcOrd="1" destOrd="0" parTransId="{B2F5C655-DAE8-46B7-9084-A07A2A54C2DA}" sibTransId="{C6960831-4CBC-46E7-BAED-4289097EC9C7}"/>
    <dgm:cxn modelId="{09B386AF-F67B-4C83-B41A-E1D08FD846FE}" srcId="{A787ED82-0B67-4E28-8A6A-EFE51D2B17FB}" destId="{54030FD0-7AD0-41A9-AB24-A399E528EF5F}" srcOrd="3" destOrd="0" parTransId="{E0DCBF79-A09F-4A87-80B6-E6FDA293763E}" sibTransId="{294A60FA-6EA8-4DB4-98F0-5C427856F746}"/>
    <dgm:cxn modelId="{A2BD2AB3-93EB-4BF6-8A25-DA18FDACB1F7}" type="presOf" srcId="{E3A7B32F-1E93-4B48-B2A5-29E1ABB31BE1}" destId="{6DDBA518-A934-45BC-96B1-EAA010AF14F5}" srcOrd="0" destOrd="0" presId="urn:microsoft.com/office/officeart/2005/8/layout/vList2"/>
    <dgm:cxn modelId="{951BD4B9-3B4D-4FED-9848-07C16DB6E647}" srcId="{A787ED82-0B67-4E28-8A6A-EFE51D2B17FB}" destId="{E9C8CD88-E5A1-4F42-AEEB-A621EB02670F}" srcOrd="4" destOrd="0" parTransId="{73AE0F94-6A24-4F7F-A819-C69AF6AA6783}" sibTransId="{A4153397-00F7-411F-BB3B-D3372BB50303}"/>
    <dgm:cxn modelId="{D9FC73BA-965C-4EF3-B177-E509A0238456}" type="presOf" srcId="{E9C8CD88-E5A1-4F42-AEEB-A621EB02670F}" destId="{BCDEE520-D94B-4CD0-A301-998D8AAA3601}" srcOrd="0" destOrd="0" presId="urn:microsoft.com/office/officeart/2005/8/layout/vList2"/>
    <dgm:cxn modelId="{572646DC-C6C6-4C2C-A15A-A0D76E436576}" srcId="{A787ED82-0B67-4E28-8A6A-EFE51D2B17FB}" destId="{E3A7B32F-1E93-4B48-B2A5-29E1ABB31BE1}" srcOrd="2" destOrd="0" parTransId="{1F7568BD-9B54-47BD-96C8-C6ACF09A934B}" sibTransId="{49500B27-C338-451F-BC84-EA719E795B81}"/>
    <dgm:cxn modelId="{3C8C3BE8-7021-461F-8E86-CCC6949147BA}" type="presOf" srcId="{3FEE773A-6244-430F-92AB-8C8C60614BE5}" destId="{172064C3-986C-49A6-B317-749C39C72D1D}" srcOrd="0" destOrd="0" presId="urn:microsoft.com/office/officeart/2005/8/layout/vList2"/>
    <dgm:cxn modelId="{68A2C7EE-CB4B-4DE1-B60C-D6FF12444D79}" type="presOf" srcId="{A787ED82-0B67-4E28-8A6A-EFE51D2B17FB}" destId="{7CA2CC72-E598-4E42-AB94-0161B65F7304}" srcOrd="0" destOrd="0" presId="urn:microsoft.com/office/officeart/2005/8/layout/vList2"/>
    <dgm:cxn modelId="{D0B265F4-27E8-4915-A810-E3096D55222D}" type="presOf" srcId="{3B0410C4-DF2F-4CAD-9EE1-23A612B51D5F}" destId="{1CC83AE8-5C92-4BD7-96BD-B4538405D76F}" srcOrd="0" destOrd="0" presId="urn:microsoft.com/office/officeart/2005/8/layout/vList2"/>
    <dgm:cxn modelId="{DDCD00F5-BF18-4A94-B2CB-E2D00ADF30C1}" srcId="{A787ED82-0B67-4E28-8A6A-EFE51D2B17FB}" destId="{3FEE773A-6244-430F-92AB-8C8C60614BE5}" srcOrd="0" destOrd="0" parTransId="{111B540D-A28C-4B3A-8450-437AAB8EF7D2}" sibTransId="{CD546B60-12A1-44F5-8211-AE1216179964}"/>
    <dgm:cxn modelId="{747171D5-F742-4FA8-B028-8964FD186905}" type="presParOf" srcId="{7CA2CC72-E598-4E42-AB94-0161B65F7304}" destId="{172064C3-986C-49A6-B317-749C39C72D1D}" srcOrd="0" destOrd="0" presId="urn:microsoft.com/office/officeart/2005/8/layout/vList2"/>
    <dgm:cxn modelId="{52BAC7F7-F53B-4554-972D-E81E76E54632}" type="presParOf" srcId="{7CA2CC72-E598-4E42-AB94-0161B65F7304}" destId="{2835F414-4006-4B82-A4C0-38B06FCC7947}" srcOrd="1" destOrd="0" presId="urn:microsoft.com/office/officeart/2005/8/layout/vList2"/>
    <dgm:cxn modelId="{A0C4B75B-7A1C-458E-9DB8-64B1BA561466}" type="presParOf" srcId="{7CA2CC72-E598-4E42-AB94-0161B65F7304}" destId="{AB4AF5A8-ED91-427E-9BBB-EABE70C5CACE}" srcOrd="2" destOrd="0" presId="urn:microsoft.com/office/officeart/2005/8/layout/vList2"/>
    <dgm:cxn modelId="{0E64FD8C-6A4F-4AA6-94E6-F3335A9756DF}" type="presParOf" srcId="{7CA2CC72-E598-4E42-AB94-0161B65F7304}" destId="{0B09DF1A-C921-4A28-81F0-6FBF8AB0F4E6}" srcOrd="3" destOrd="0" presId="urn:microsoft.com/office/officeart/2005/8/layout/vList2"/>
    <dgm:cxn modelId="{E7CFEBE6-E914-431B-8CA0-74708B15A1B7}" type="presParOf" srcId="{7CA2CC72-E598-4E42-AB94-0161B65F7304}" destId="{6DDBA518-A934-45BC-96B1-EAA010AF14F5}" srcOrd="4" destOrd="0" presId="urn:microsoft.com/office/officeart/2005/8/layout/vList2"/>
    <dgm:cxn modelId="{DAD06C26-1028-4561-8D70-E870FCA4B0AA}" type="presParOf" srcId="{7CA2CC72-E598-4E42-AB94-0161B65F7304}" destId="{FF2AD973-173E-4CA2-A8A2-BC71031831EB}" srcOrd="5" destOrd="0" presId="urn:microsoft.com/office/officeart/2005/8/layout/vList2"/>
    <dgm:cxn modelId="{6F18871F-ED5F-4FD2-B2CD-4D875E1BCB52}" type="presParOf" srcId="{7CA2CC72-E598-4E42-AB94-0161B65F7304}" destId="{4D7E1D3F-E926-484F-B60D-4DBC75A561F9}" srcOrd="6" destOrd="0" presId="urn:microsoft.com/office/officeart/2005/8/layout/vList2"/>
    <dgm:cxn modelId="{06C6C9E7-C90E-449D-A641-C59F461C4FF9}" type="presParOf" srcId="{7CA2CC72-E598-4E42-AB94-0161B65F7304}" destId="{4281E939-DACF-4506-80B8-74F414D2CF9D}" srcOrd="7" destOrd="0" presId="urn:microsoft.com/office/officeart/2005/8/layout/vList2"/>
    <dgm:cxn modelId="{E5FB850E-726A-4B28-9A67-5E717C7DC8E7}" type="presParOf" srcId="{7CA2CC72-E598-4E42-AB94-0161B65F7304}" destId="{BCDEE520-D94B-4CD0-A301-998D8AAA3601}" srcOrd="8" destOrd="0" presId="urn:microsoft.com/office/officeart/2005/8/layout/vList2"/>
    <dgm:cxn modelId="{1AEA5462-93D8-4E11-89EE-9BE360515BD0}" type="presParOf" srcId="{7CA2CC72-E598-4E42-AB94-0161B65F7304}" destId="{7BDD0228-AF33-414A-B248-1AFDD224260C}" srcOrd="9" destOrd="0" presId="urn:microsoft.com/office/officeart/2005/8/layout/vList2"/>
    <dgm:cxn modelId="{11182133-B539-4FDE-8244-BEED4AB9E8E5}" type="presParOf" srcId="{7CA2CC72-E598-4E42-AB94-0161B65F7304}" destId="{1CC83AE8-5C92-4BD7-96BD-B4538405D76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F0B343-3717-42E3-8D01-ECD4EA9EA5F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9FA602A-1C0C-4F46-8F92-2F7FAFE3C157}">
      <dgm:prSet/>
      <dgm:spPr/>
      <dgm:t>
        <a:bodyPr/>
        <a:lstStyle/>
        <a:p>
          <a:r>
            <a:rPr lang="en-GB"/>
            <a:t>Log onto the student hwb. </a:t>
          </a:r>
          <a:endParaRPr lang="en-US"/>
        </a:p>
      </dgm:t>
    </dgm:pt>
    <dgm:pt modelId="{873B72A9-1B5A-4D8D-9D72-307CAB6FDDB3}" type="parTrans" cxnId="{400F8D55-04EE-4086-BF71-6790E3E33D31}">
      <dgm:prSet/>
      <dgm:spPr/>
      <dgm:t>
        <a:bodyPr/>
        <a:lstStyle/>
        <a:p>
          <a:endParaRPr lang="en-US"/>
        </a:p>
      </dgm:t>
    </dgm:pt>
    <dgm:pt modelId="{E03E9C64-2426-4FBB-BC60-68363D3A7973}" type="sibTrans" cxnId="{400F8D55-04EE-4086-BF71-6790E3E33D31}">
      <dgm:prSet/>
      <dgm:spPr/>
      <dgm:t>
        <a:bodyPr/>
        <a:lstStyle/>
        <a:p>
          <a:endParaRPr lang="en-US"/>
        </a:p>
      </dgm:t>
    </dgm:pt>
    <dgm:pt modelId="{D876E132-6F98-4403-A2AD-0F23053069BA}">
      <dgm:prSet/>
      <dgm:spPr/>
      <dgm:t>
        <a:bodyPr/>
        <a:lstStyle/>
        <a:p>
          <a:r>
            <a:rPr lang="en-GB"/>
            <a:t>Using your email address and password. </a:t>
          </a:r>
          <a:endParaRPr lang="en-US"/>
        </a:p>
      </dgm:t>
    </dgm:pt>
    <dgm:pt modelId="{FFD8428A-6501-4D4C-89E9-D018B9B37334}" type="parTrans" cxnId="{1841229F-2AE6-45FE-9FCE-FD1E8C35452E}">
      <dgm:prSet/>
      <dgm:spPr/>
      <dgm:t>
        <a:bodyPr/>
        <a:lstStyle/>
        <a:p>
          <a:endParaRPr lang="en-US"/>
        </a:p>
      </dgm:t>
    </dgm:pt>
    <dgm:pt modelId="{9369A310-E0D5-4DAE-B153-F1C68825AE5F}" type="sibTrans" cxnId="{1841229F-2AE6-45FE-9FCE-FD1E8C35452E}">
      <dgm:prSet/>
      <dgm:spPr/>
      <dgm:t>
        <a:bodyPr/>
        <a:lstStyle/>
        <a:p>
          <a:endParaRPr lang="en-US"/>
        </a:p>
      </dgm:t>
    </dgm:pt>
    <dgm:pt modelId="{2BCD0BCF-7EEE-4A57-8A05-673222A24C04}">
      <dgm:prSet/>
      <dgm:spPr/>
      <dgm:t>
        <a:bodyPr/>
        <a:lstStyle/>
        <a:p>
          <a:r>
            <a:rPr lang="en-GB"/>
            <a:t>Then click on the ‘’ My timetable’’ tile. </a:t>
          </a:r>
          <a:endParaRPr lang="en-US"/>
        </a:p>
      </dgm:t>
    </dgm:pt>
    <dgm:pt modelId="{B7F72448-51E0-4089-A880-26F8D6ABD6CE}" type="parTrans" cxnId="{6CD1E0CB-171E-410D-8A78-3202FBB1967B}">
      <dgm:prSet/>
      <dgm:spPr/>
      <dgm:t>
        <a:bodyPr/>
        <a:lstStyle/>
        <a:p>
          <a:endParaRPr lang="en-US"/>
        </a:p>
      </dgm:t>
    </dgm:pt>
    <dgm:pt modelId="{D9DE3317-193F-4287-A257-378125B4D420}" type="sibTrans" cxnId="{6CD1E0CB-171E-410D-8A78-3202FBB1967B}">
      <dgm:prSet/>
      <dgm:spPr/>
      <dgm:t>
        <a:bodyPr/>
        <a:lstStyle/>
        <a:p>
          <a:endParaRPr lang="en-US"/>
        </a:p>
      </dgm:t>
    </dgm:pt>
    <dgm:pt modelId="{87CBEA5D-D87C-4DE5-8CC9-FA2064E0E38E}" type="pres">
      <dgm:prSet presAssocID="{08F0B343-3717-42E3-8D01-ECD4EA9EA5FC}" presName="linear" presStyleCnt="0">
        <dgm:presLayoutVars>
          <dgm:animLvl val="lvl"/>
          <dgm:resizeHandles val="exact"/>
        </dgm:presLayoutVars>
      </dgm:prSet>
      <dgm:spPr/>
    </dgm:pt>
    <dgm:pt modelId="{2D134F01-7C05-4ABC-96A5-32250B2CE2FD}" type="pres">
      <dgm:prSet presAssocID="{B9FA602A-1C0C-4F46-8F92-2F7FAFE3C15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36950B4-2440-47FA-9F1D-5F386CB81556}" type="pres">
      <dgm:prSet presAssocID="{E03E9C64-2426-4FBB-BC60-68363D3A7973}" presName="spacer" presStyleCnt="0"/>
      <dgm:spPr/>
    </dgm:pt>
    <dgm:pt modelId="{85416903-B047-4AED-AF7C-0AABB09C498A}" type="pres">
      <dgm:prSet presAssocID="{D876E132-6F98-4403-A2AD-0F23053069B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D029BF-E279-4373-BC55-2D95BFA86693}" type="pres">
      <dgm:prSet presAssocID="{9369A310-E0D5-4DAE-B153-F1C68825AE5F}" presName="spacer" presStyleCnt="0"/>
      <dgm:spPr/>
    </dgm:pt>
    <dgm:pt modelId="{EC1045CD-42B3-4F17-B42D-808299B19DA4}" type="pres">
      <dgm:prSet presAssocID="{2BCD0BCF-7EEE-4A57-8A05-673222A24C0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E2041D-8299-49C5-9803-11997B3ACB3F}" type="presOf" srcId="{D876E132-6F98-4403-A2AD-0F23053069BA}" destId="{85416903-B047-4AED-AF7C-0AABB09C498A}" srcOrd="0" destOrd="0" presId="urn:microsoft.com/office/officeart/2005/8/layout/vList2"/>
    <dgm:cxn modelId="{7EF12920-8DE0-45EA-9942-501FDADB486A}" type="presOf" srcId="{B9FA602A-1C0C-4F46-8F92-2F7FAFE3C157}" destId="{2D134F01-7C05-4ABC-96A5-32250B2CE2FD}" srcOrd="0" destOrd="0" presId="urn:microsoft.com/office/officeart/2005/8/layout/vList2"/>
    <dgm:cxn modelId="{400F8D55-04EE-4086-BF71-6790E3E33D31}" srcId="{08F0B343-3717-42E3-8D01-ECD4EA9EA5FC}" destId="{B9FA602A-1C0C-4F46-8F92-2F7FAFE3C157}" srcOrd="0" destOrd="0" parTransId="{873B72A9-1B5A-4D8D-9D72-307CAB6FDDB3}" sibTransId="{E03E9C64-2426-4FBB-BC60-68363D3A7973}"/>
    <dgm:cxn modelId="{1897A07B-CBC7-46D1-821F-251A08B39C02}" type="presOf" srcId="{08F0B343-3717-42E3-8D01-ECD4EA9EA5FC}" destId="{87CBEA5D-D87C-4DE5-8CC9-FA2064E0E38E}" srcOrd="0" destOrd="0" presId="urn:microsoft.com/office/officeart/2005/8/layout/vList2"/>
    <dgm:cxn modelId="{1841229F-2AE6-45FE-9FCE-FD1E8C35452E}" srcId="{08F0B343-3717-42E3-8D01-ECD4EA9EA5FC}" destId="{D876E132-6F98-4403-A2AD-0F23053069BA}" srcOrd="1" destOrd="0" parTransId="{FFD8428A-6501-4D4C-89E9-D018B9B37334}" sibTransId="{9369A310-E0D5-4DAE-B153-F1C68825AE5F}"/>
    <dgm:cxn modelId="{95D9D5B5-61E5-4123-8E57-1008BFA0B25D}" type="presOf" srcId="{2BCD0BCF-7EEE-4A57-8A05-673222A24C04}" destId="{EC1045CD-42B3-4F17-B42D-808299B19DA4}" srcOrd="0" destOrd="0" presId="urn:microsoft.com/office/officeart/2005/8/layout/vList2"/>
    <dgm:cxn modelId="{6CD1E0CB-171E-410D-8A78-3202FBB1967B}" srcId="{08F0B343-3717-42E3-8D01-ECD4EA9EA5FC}" destId="{2BCD0BCF-7EEE-4A57-8A05-673222A24C04}" srcOrd="2" destOrd="0" parTransId="{B7F72448-51E0-4089-A880-26F8D6ABD6CE}" sibTransId="{D9DE3317-193F-4287-A257-378125B4D420}"/>
    <dgm:cxn modelId="{84E2DC31-0000-4867-B1F1-2A0BC984D520}" type="presParOf" srcId="{87CBEA5D-D87C-4DE5-8CC9-FA2064E0E38E}" destId="{2D134F01-7C05-4ABC-96A5-32250B2CE2FD}" srcOrd="0" destOrd="0" presId="urn:microsoft.com/office/officeart/2005/8/layout/vList2"/>
    <dgm:cxn modelId="{0B0B959B-C82C-491B-9BBC-084635701C12}" type="presParOf" srcId="{87CBEA5D-D87C-4DE5-8CC9-FA2064E0E38E}" destId="{036950B4-2440-47FA-9F1D-5F386CB81556}" srcOrd="1" destOrd="0" presId="urn:microsoft.com/office/officeart/2005/8/layout/vList2"/>
    <dgm:cxn modelId="{2AEF446D-D7FE-40D6-923D-DA47A25CA968}" type="presParOf" srcId="{87CBEA5D-D87C-4DE5-8CC9-FA2064E0E38E}" destId="{85416903-B047-4AED-AF7C-0AABB09C498A}" srcOrd="2" destOrd="0" presId="urn:microsoft.com/office/officeart/2005/8/layout/vList2"/>
    <dgm:cxn modelId="{2FDD3A9B-F17F-4AA3-99A3-B244F951E0E3}" type="presParOf" srcId="{87CBEA5D-D87C-4DE5-8CC9-FA2064E0E38E}" destId="{73D029BF-E279-4373-BC55-2D95BFA86693}" srcOrd="3" destOrd="0" presId="urn:microsoft.com/office/officeart/2005/8/layout/vList2"/>
    <dgm:cxn modelId="{C0C139C5-0FF4-4F7B-8D13-9E76B1F33449}" type="presParOf" srcId="{87CBEA5D-D87C-4DE5-8CC9-FA2064E0E38E}" destId="{EC1045CD-42B3-4F17-B42D-808299B19DA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8311F1-3DC8-41EF-AC21-324B1E2FBB6E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DBFC1A0-3E42-4699-A053-5D2DB67196FB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1500">
              <a:ea typeface="+mn-ea"/>
              <a:cs typeface="+mn-cs"/>
            </a:rPr>
            <a:t>Can be found on your Moodle page, under </a:t>
          </a:r>
          <a:endParaRPr lang="en-US" sz="1500">
            <a:ea typeface="+mn-ea"/>
            <a:cs typeface="+mn-cs"/>
          </a:endParaRPr>
        </a:p>
      </dgm:t>
    </dgm:pt>
    <dgm:pt modelId="{E111EB91-8823-42EF-9F91-593DF6B65693}" type="parTrans" cxnId="{ED5DA313-DB94-45E5-A01C-6CCC45599A91}">
      <dgm:prSet/>
      <dgm:spPr/>
      <dgm:t>
        <a:bodyPr/>
        <a:lstStyle/>
        <a:p>
          <a:endParaRPr lang="en-US"/>
        </a:p>
      </dgm:t>
    </dgm:pt>
    <dgm:pt modelId="{30F283F2-F008-49F5-B80E-3E2E389FB5CD}" type="sibTrans" cxnId="{ED5DA313-DB94-45E5-A01C-6CCC45599A91}">
      <dgm:prSet/>
      <dgm:spPr/>
      <dgm:t>
        <a:bodyPr/>
        <a:lstStyle/>
        <a:p>
          <a:endParaRPr lang="en-US"/>
        </a:p>
      </dgm:t>
    </dgm:pt>
    <dgm:pt modelId="{D8501E8B-EEC6-4B17-8466-224058FB30AC}">
      <dgm:prSet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500">
              <a:ea typeface="+mn-ea"/>
              <a:cs typeface="+mn-cs"/>
            </a:rPr>
            <a:t>‘’ </a:t>
          </a:r>
          <a:r>
            <a:rPr lang="en-GB" sz="1500">
              <a:latin typeface="Trebuchet MS" panose="020B0603020202020204"/>
              <a:ea typeface="+mn-ea"/>
              <a:cs typeface="+mn-cs"/>
            </a:rPr>
            <a:t>Swansea Law School Information</a:t>
          </a:r>
          <a:r>
            <a:rPr lang="en-GB" sz="1500">
              <a:ea typeface="+mn-ea"/>
              <a:cs typeface="+mn-cs"/>
            </a:rPr>
            <a:t>’’. </a:t>
          </a:r>
          <a:endParaRPr lang="en-US" sz="1500">
            <a:ea typeface="+mn-ea"/>
            <a:cs typeface="+mn-cs"/>
          </a:endParaRPr>
        </a:p>
      </dgm:t>
    </dgm:pt>
    <dgm:pt modelId="{657B9802-4BB7-441D-A85B-B03C825BAB05}" type="parTrans" cxnId="{495A9B8F-FB7C-4CEB-A616-D751463E7E7A}">
      <dgm:prSet/>
      <dgm:spPr/>
      <dgm:t>
        <a:bodyPr/>
        <a:lstStyle/>
        <a:p>
          <a:endParaRPr lang="en-US"/>
        </a:p>
      </dgm:t>
    </dgm:pt>
    <dgm:pt modelId="{FDF23C78-29BD-4CFF-826A-64DFA872DE9E}" type="sibTrans" cxnId="{495A9B8F-FB7C-4CEB-A616-D751463E7E7A}">
      <dgm:prSet/>
      <dgm:spPr/>
      <dgm:t>
        <a:bodyPr/>
        <a:lstStyle/>
        <a:p>
          <a:endParaRPr lang="en-US"/>
        </a:p>
      </dgm:t>
    </dgm:pt>
    <dgm:pt modelId="{54A9B392-C7C1-4FE5-8A72-A157B507DB8A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1500">
              <a:ea typeface="+mn-ea"/>
              <a:cs typeface="+mn-cs"/>
            </a:rPr>
            <a:t>Let’s take a look ……</a:t>
          </a:r>
          <a:endParaRPr lang="en-US" sz="1500">
            <a:ea typeface="+mn-ea"/>
            <a:cs typeface="+mn-cs"/>
          </a:endParaRPr>
        </a:p>
      </dgm:t>
    </dgm:pt>
    <dgm:pt modelId="{A56E8E02-7BA1-42DE-9CD4-866E594BCE2E}" type="parTrans" cxnId="{0570C446-F408-467C-A0D0-D0A2A2836534}">
      <dgm:prSet/>
      <dgm:spPr/>
      <dgm:t>
        <a:bodyPr/>
        <a:lstStyle/>
        <a:p>
          <a:endParaRPr lang="en-US"/>
        </a:p>
      </dgm:t>
    </dgm:pt>
    <dgm:pt modelId="{E4923BEA-C5AF-457E-BD26-77AB7A510713}" type="sibTrans" cxnId="{0570C446-F408-467C-A0D0-D0A2A2836534}">
      <dgm:prSet/>
      <dgm:spPr/>
      <dgm:t>
        <a:bodyPr/>
        <a:lstStyle/>
        <a:p>
          <a:endParaRPr lang="en-US"/>
        </a:p>
      </dgm:t>
    </dgm:pt>
    <dgm:pt modelId="{D4946104-2B76-484D-ADAF-E164DFD94178}" type="pres">
      <dgm:prSet presAssocID="{3A8311F1-3DC8-41EF-AC21-324B1E2FBB6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7C5BCD6-9EA7-4AE9-BD53-7D175091ED0E}" type="pres">
      <dgm:prSet presAssocID="{BDBFC1A0-3E42-4699-A053-5D2DB67196FB}" presName="hierRoot1" presStyleCnt="0"/>
      <dgm:spPr/>
    </dgm:pt>
    <dgm:pt modelId="{5F7D5E7F-C7A4-4EDB-BE44-B46C39C2D201}" type="pres">
      <dgm:prSet presAssocID="{BDBFC1A0-3E42-4699-A053-5D2DB67196FB}" presName="composite" presStyleCnt="0"/>
      <dgm:spPr/>
    </dgm:pt>
    <dgm:pt modelId="{DAE5E0F6-18D0-45BC-9812-CB62914944BF}" type="pres">
      <dgm:prSet presAssocID="{BDBFC1A0-3E42-4699-A053-5D2DB67196FB}" presName="background" presStyleLbl="node0" presStyleIdx="0" presStyleCnt="3"/>
      <dgm:spPr/>
    </dgm:pt>
    <dgm:pt modelId="{97811916-466C-4F4F-AFFF-7CADD352F834}" type="pres">
      <dgm:prSet presAssocID="{BDBFC1A0-3E42-4699-A053-5D2DB67196FB}" presName="text" presStyleLbl="fgAcc0" presStyleIdx="0" presStyleCnt="3">
        <dgm:presLayoutVars>
          <dgm:chPref val="3"/>
        </dgm:presLayoutVars>
      </dgm:prSet>
      <dgm:spPr/>
    </dgm:pt>
    <dgm:pt modelId="{5C192F19-CAE8-48B1-A52B-3E9B55582A15}" type="pres">
      <dgm:prSet presAssocID="{BDBFC1A0-3E42-4699-A053-5D2DB67196FB}" presName="hierChild2" presStyleCnt="0"/>
      <dgm:spPr/>
    </dgm:pt>
    <dgm:pt modelId="{706B290F-23CB-4F25-A1A3-D80923446F0A}" type="pres">
      <dgm:prSet presAssocID="{D8501E8B-EEC6-4B17-8466-224058FB30AC}" presName="hierRoot1" presStyleCnt="0"/>
      <dgm:spPr/>
    </dgm:pt>
    <dgm:pt modelId="{61A426B4-0642-44ED-B59F-B167979EB8A5}" type="pres">
      <dgm:prSet presAssocID="{D8501E8B-EEC6-4B17-8466-224058FB30AC}" presName="composite" presStyleCnt="0"/>
      <dgm:spPr/>
    </dgm:pt>
    <dgm:pt modelId="{C681C7F8-E50C-4394-B531-6C6A877D0777}" type="pres">
      <dgm:prSet presAssocID="{D8501E8B-EEC6-4B17-8466-224058FB30AC}" presName="background" presStyleLbl="node0" presStyleIdx="1" presStyleCnt="3"/>
      <dgm:spPr/>
    </dgm:pt>
    <dgm:pt modelId="{83E02E8E-ECA8-4D02-9D33-9F73E17D2A15}" type="pres">
      <dgm:prSet presAssocID="{D8501E8B-EEC6-4B17-8466-224058FB30AC}" presName="text" presStyleLbl="fgAcc0" presStyleIdx="1" presStyleCnt="3">
        <dgm:presLayoutVars>
          <dgm:chPref val="3"/>
        </dgm:presLayoutVars>
      </dgm:prSet>
      <dgm:spPr/>
    </dgm:pt>
    <dgm:pt modelId="{8194F62A-624F-4B62-B07B-242AE8AE92E0}" type="pres">
      <dgm:prSet presAssocID="{D8501E8B-EEC6-4B17-8466-224058FB30AC}" presName="hierChild2" presStyleCnt="0"/>
      <dgm:spPr/>
    </dgm:pt>
    <dgm:pt modelId="{13AA08B4-B5E2-4B60-A71A-FD831EA0E5E3}" type="pres">
      <dgm:prSet presAssocID="{54A9B392-C7C1-4FE5-8A72-A157B507DB8A}" presName="hierRoot1" presStyleCnt="0"/>
      <dgm:spPr/>
    </dgm:pt>
    <dgm:pt modelId="{BA22AFB6-0E07-403B-8296-16AF3AFA4EEF}" type="pres">
      <dgm:prSet presAssocID="{54A9B392-C7C1-4FE5-8A72-A157B507DB8A}" presName="composite" presStyleCnt="0"/>
      <dgm:spPr/>
    </dgm:pt>
    <dgm:pt modelId="{45C28CFD-51AD-4975-8F09-7525C2A62F3D}" type="pres">
      <dgm:prSet presAssocID="{54A9B392-C7C1-4FE5-8A72-A157B507DB8A}" presName="background" presStyleLbl="node0" presStyleIdx="2" presStyleCnt="3"/>
      <dgm:spPr/>
    </dgm:pt>
    <dgm:pt modelId="{81824922-F29C-4FBD-8EAD-7E2C706D169A}" type="pres">
      <dgm:prSet presAssocID="{54A9B392-C7C1-4FE5-8A72-A157B507DB8A}" presName="text" presStyleLbl="fgAcc0" presStyleIdx="2" presStyleCnt="3">
        <dgm:presLayoutVars>
          <dgm:chPref val="3"/>
        </dgm:presLayoutVars>
      </dgm:prSet>
      <dgm:spPr/>
    </dgm:pt>
    <dgm:pt modelId="{90E03B92-98EB-4546-9CE5-FA59DCA42BF4}" type="pres">
      <dgm:prSet presAssocID="{54A9B392-C7C1-4FE5-8A72-A157B507DB8A}" presName="hierChild2" presStyleCnt="0"/>
      <dgm:spPr/>
    </dgm:pt>
  </dgm:ptLst>
  <dgm:cxnLst>
    <dgm:cxn modelId="{ED5DA313-DB94-45E5-A01C-6CCC45599A91}" srcId="{3A8311F1-3DC8-41EF-AC21-324B1E2FBB6E}" destId="{BDBFC1A0-3E42-4699-A053-5D2DB67196FB}" srcOrd="0" destOrd="0" parTransId="{E111EB91-8823-42EF-9F91-593DF6B65693}" sibTransId="{30F283F2-F008-49F5-B80E-3E2E389FB5CD}"/>
    <dgm:cxn modelId="{0570C446-F408-467C-A0D0-D0A2A2836534}" srcId="{3A8311F1-3DC8-41EF-AC21-324B1E2FBB6E}" destId="{54A9B392-C7C1-4FE5-8A72-A157B507DB8A}" srcOrd="2" destOrd="0" parTransId="{A56E8E02-7BA1-42DE-9CD4-866E594BCE2E}" sibTransId="{E4923BEA-C5AF-457E-BD26-77AB7A510713}"/>
    <dgm:cxn modelId="{13679F68-BB7D-42A4-8C78-C9AA38BBCAEF}" type="presOf" srcId="{54A9B392-C7C1-4FE5-8A72-A157B507DB8A}" destId="{81824922-F29C-4FBD-8EAD-7E2C706D169A}" srcOrd="0" destOrd="0" presId="urn:microsoft.com/office/officeart/2005/8/layout/hierarchy1"/>
    <dgm:cxn modelId="{F9BB628A-685A-4248-87D4-A56F5611EAFE}" type="presOf" srcId="{3A8311F1-3DC8-41EF-AC21-324B1E2FBB6E}" destId="{D4946104-2B76-484D-ADAF-E164DFD94178}" srcOrd="0" destOrd="0" presId="urn:microsoft.com/office/officeart/2005/8/layout/hierarchy1"/>
    <dgm:cxn modelId="{495A9B8F-FB7C-4CEB-A616-D751463E7E7A}" srcId="{3A8311F1-3DC8-41EF-AC21-324B1E2FBB6E}" destId="{D8501E8B-EEC6-4B17-8466-224058FB30AC}" srcOrd="1" destOrd="0" parTransId="{657B9802-4BB7-441D-A85B-B03C825BAB05}" sibTransId="{FDF23C78-29BD-4CFF-826A-64DFA872DE9E}"/>
    <dgm:cxn modelId="{3ABAC697-40E1-46A9-9540-55F33E519ECA}" type="presOf" srcId="{BDBFC1A0-3E42-4699-A053-5D2DB67196FB}" destId="{97811916-466C-4F4F-AFFF-7CADD352F834}" srcOrd="0" destOrd="0" presId="urn:microsoft.com/office/officeart/2005/8/layout/hierarchy1"/>
    <dgm:cxn modelId="{BD65439F-593A-4DD9-969A-8CD4BF2AAFDB}" type="presOf" srcId="{D8501E8B-EEC6-4B17-8466-224058FB30AC}" destId="{83E02E8E-ECA8-4D02-9D33-9F73E17D2A15}" srcOrd="0" destOrd="0" presId="urn:microsoft.com/office/officeart/2005/8/layout/hierarchy1"/>
    <dgm:cxn modelId="{9375531F-FDE8-4EBA-91DE-C39A139A1B2E}" type="presParOf" srcId="{D4946104-2B76-484D-ADAF-E164DFD94178}" destId="{C7C5BCD6-9EA7-4AE9-BD53-7D175091ED0E}" srcOrd="0" destOrd="0" presId="urn:microsoft.com/office/officeart/2005/8/layout/hierarchy1"/>
    <dgm:cxn modelId="{7099B702-1EB1-4B55-84EE-B88C548C8B96}" type="presParOf" srcId="{C7C5BCD6-9EA7-4AE9-BD53-7D175091ED0E}" destId="{5F7D5E7F-C7A4-4EDB-BE44-B46C39C2D201}" srcOrd="0" destOrd="0" presId="urn:microsoft.com/office/officeart/2005/8/layout/hierarchy1"/>
    <dgm:cxn modelId="{FC1A82BF-48B0-4A46-8954-140017D48CF5}" type="presParOf" srcId="{5F7D5E7F-C7A4-4EDB-BE44-B46C39C2D201}" destId="{DAE5E0F6-18D0-45BC-9812-CB62914944BF}" srcOrd="0" destOrd="0" presId="urn:microsoft.com/office/officeart/2005/8/layout/hierarchy1"/>
    <dgm:cxn modelId="{F28EE540-0126-44B9-A425-8404EB9D612D}" type="presParOf" srcId="{5F7D5E7F-C7A4-4EDB-BE44-B46C39C2D201}" destId="{97811916-466C-4F4F-AFFF-7CADD352F834}" srcOrd="1" destOrd="0" presId="urn:microsoft.com/office/officeart/2005/8/layout/hierarchy1"/>
    <dgm:cxn modelId="{D92E85BA-DBB9-4F91-9472-AC534966923B}" type="presParOf" srcId="{C7C5BCD6-9EA7-4AE9-BD53-7D175091ED0E}" destId="{5C192F19-CAE8-48B1-A52B-3E9B55582A15}" srcOrd="1" destOrd="0" presId="urn:microsoft.com/office/officeart/2005/8/layout/hierarchy1"/>
    <dgm:cxn modelId="{B20D323D-92E4-47BB-9676-912C581152B8}" type="presParOf" srcId="{D4946104-2B76-484D-ADAF-E164DFD94178}" destId="{706B290F-23CB-4F25-A1A3-D80923446F0A}" srcOrd="1" destOrd="0" presId="urn:microsoft.com/office/officeart/2005/8/layout/hierarchy1"/>
    <dgm:cxn modelId="{B7424121-532A-47D5-AF10-E7E523813E4E}" type="presParOf" srcId="{706B290F-23CB-4F25-A1A3-D80923446F0A}" destId="{61A426B4-0642-44ED-B59F-B167979EB8A5}" srcOrd="0" destOrd="0" presId="urn:microsoft.com/office/officeart/2005/8/layout/hierarchy1"/>
    <dgm:cxn modelId="{3664F7B3-2CCD-4AB0-87E5-7825858B6DB5}" type="presParOf" srcId="{61A426B4-0642-44ED-B59F-B167979EB8A5}" destId="{C681C7F8-E50C-4394-B531-6C6A877D0777}" srcOrd="0" destOrd="0" presId="urn:microsoft.com/office/officeart/2005/8/layout/hierarchy1"/>
    <dgm:cxn modelId="{446EB38E-F250-416C-8956-EC9C5382FCA5}" type="presParOf" srcId="{61A426B4-0642-44ED-B59F-B167979EB8A5}" destId="{83E02E8E-ECA8-4D02-9D33-9F73E17D2A15}" srcOrd="1" destOrd="0" presId="urn:microsoft.com/office/officeart/2005/8/layout/hierarchy1"/>
    <dgm:cxn modelId="{BC923113-B08C-4F48-BE2E-72D009E3F3EC}" type="presParOf" srcId="{706B290F-23CB-4F25-A1A3-D80923446F0A}" destId="{8194F62A-624F-4B62-B07B-242AE8AE92E0}" srcOrd="1" destOrd="0" presId="urn:microsoft.com/office/officeart/2005/8/layout/hierarchy1"/>
    <dgm:cxn modelId="{BAC5AC25-CE3D-48CF-9553-9D90AFA8E4F6}" type="presParOf" srcId="{D4946104-2B76-484D-ADAF-E164DFD94178}" destId="{13AA08B4-B5E2-4B60-A71A-FD831EA0E5E3}" srcOrd="2" destOrd="0" presId="urn:microsoft.com/office/officeart/2005/8/layout/hierarchy1"/>
    <dgm:cxn modelId="{1C7164AD-7F29-482E-813F-81571C5C0A6E}" type="presParOf" srcId="{13AA08B4-B5E2-4B60-A71A-FD831EA0E5E3}" destId="{BA22AFB6-0E07-403B-8296-16AF3AFA4EEF}" srcOrd="0" destOrd="0" presId="urn:microsoft.com/office/officeart/2005/8/layout/hierarchy1"/>
    <dgm:cxn modelId="{5A092DA1-5FB4-4267-9525-82D89E8BA7A1}" type="presParOf" srcId="{BA22AFB6-0E07-403B-8296-16AF3AFA4EEF}" destId="{45C28CFD-51AD-4975-8F09-7525C2A62F3D}" srcOrd="0" destOrd="0" presId="urn:microsoft.com/office/officeart/2005/8/layout/hierarchy1"/>
    <dgm:cxn modelId="{AD47BDEF-C512-4CD0-A505-BA77D438CE29}" type="presParOf" srcId="{BA22AFB6-0E07-403B-8296-16AF3AFA4EEF}" destId="{81824922-F29C-4FBD-8EAD-7E2C706D169A}" srcOrd="1" destOrd="0" presId="urn:microsoft.com/office/officeart/2005/8/layout/hierarchy1"/>
    <dgm:cxn modelId="{02820E91-B1C8-46B5-BDAD-2DF993B73AC0}" type="presParOf" srcId="{13AA08B4-B5E2-4B60-A71A-FD831EA0E5E3}" destId="{90E03B92-98EB-4546-9CE5-FA59DCA42BF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7C26DD-C417-4903-8B8A-D5F8BCC16B4D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90B8AC3-04D4-4BA3-AC02-51DE30A0CCE1}">
      <dgm:prSet/>
      <dgm:spPr/>
      <dgm:t>
        <a:bodyPr/>
        <a:lstStyle/>
        <a:p>
          <a:pPr rtl="0"/>
          <a:r>
            <a:rPr lang="en-GB"/>
            <a:t>Moodle is where you will find</a:t>
          </a:r>
          <a:r>
            <a:rPr lang="en-GB">
              <a:latin typeface="Trebuchet MS" panose="020B0603020202020204"/>
            </a:rPr>
            <a:t> each of the</a:t>
          </a:r>
          <a:r>
            <a:rPr lang="en-GB"/>
            <a:t> </a:t>
          </a:r>
          <a:r>
            <a:rPr lang="en-GB">
              <a:latin typeface="Trebuchet MS" panose="020B0603020202020204"/>
            </a:rPr>
            <a:t>modules you are studying each semester (as well as the Swansea Law School Information site).</a:t>
          </a:r>
          <a:r>
            <a:rPr lang="en-GB"/>
            <a:t> </a:t>
          </a:r>
          <a:endParaRPr lang="en-US"/>
        </a:p>
      </dgm:t>
    </dgm:pt>
    <dgm:pt modelId="{415ECD0D-8F16-41BC-8366-C63C926D205D}" type="parTrans" cxnId="{1FD3BEFD-469A-45F3-9FBF-32318A87FFD3}">
      <dgm:prSet/>
      <dgm:spPr/>
      <dgm:t>
        <a:bodyPr/>
        <a:lstStyle/>
        <a:p>
          <a:endParaRPr lang="en-US"/>
        </a:p>
      </dgm:t>
    </dgm:pt>
    <dgm:pt modelId="{22D4A58A-BD0B-4216-A2EC-378AE43617CF}" type="sibTrans" cxnId="{1FD3BEFD-469A-45F3-9FBF-32318A87FFD3}">
      <dgm:prSet/>
      <dgm:spPr/>
      <dgm:t>
        <a:bodyPr/>
        <a:lstStyle/>
        <a:p>
          <a:endParaRPr lang="en-US"/>
        </a:p>
      </dgm:t>
    </dgm:pt>
    <dgm:pt modelId="{3DE7B084-8967-41F3-80A9-37D74E3FB1B1}">
      <dgm:prSet/>
      <dgm:spPr/>
      <dgm:t>
        <a:bodyPr/>
        <a:lstStyle/>
        <a:p>
          <a:pPr rtl="0"/>
          <a:r>
            <a:rPr lang="en-GB"/>
            <a:t>This is also where you find all your content </a:t>
          </a:r>
          <a:r>
            <a:rPr lang="en-GB">
              <a:latin typeface="Trebuchet MS" panose="020B0603020202020204"/>
            </a:rPr>
            <a:t>and materials for</a:t>
          </a:r>
          <a:r>
            <a:rPr lang="en-GB"/>
            <a:t> </a:t>
          </a:r>
          <a:r>
            <a:rPr lang="en-GB">
              <a:latin typeface="Trebuchet MS" panose="020B0603020202020204"/>
            </a:rPr>
            <a:t>each of your</a:t>
          </a:r>
          <a:r>
            <a:rPr lang="en-GB"/>
            <a:t> </a:t>
          </a:r>
          <a:r>
            <a:rPr lang="en-GB">
              <a:latin typeface="Trebuchet MS" panose="020B0603020202020204"/>
            </a:rPr>
            <a:t>modules, including reading lists, slide presentations, activities, assessment briefs and assessment submission points. </a:t>
          </a:r>
          <a:r>
            <a:rPr lang="en-GB"/>
            <a:t> </a:t>
          </a:r>
          <a:endParaRPr lang="en-US"/>
        </a:p>
      </dgm:t>
    </dgm:pt>
    <dgm:pt modelId="{02593A75-5096-434E-A34A-D92D2D162F46}" type="parTrans" cxnId="{2A7B2287-4420-42B3-B2A0-C013DCD5058A}">
      <dgm:prSet/>
      <dgm:spPr/>
      <dgm:t>
        <a:bodyPr/>
        <a:lstStyle/>
        <a:p>
          <a:endParaRPr lang="en-US"/>
        </a:p>
      </dgm:t>
    </dgm:pt>
    <dgm:pt modelId="{DAD649AA-73EC-4181-9F1E-4995563F701B}" type="sibTrans" cxnId="{2A7B2287-4420-42B3-B2A0-C013DCD5058A}">
      <dgm:prSet/>
      <dgm:spPr/>
      <dgm:t>
        <a:bodyPr/>
        <a:lstStyle/>
        <a:p>
          <a:endParaRPr lang="en-US"/>
        </a:p>
      </dgm:t>
    </dgm:pt>
    <dgm:pt modelId="{98B46617-9036-4217-AB94-A2C6338E1657}" type="pres">
      <dgm:prSet presAssocID="{5F7C26DD-C417-4903-8B8A-D5F8BCC16B4D}" presName="vert0" presStyleCnt="0">
        <dgm:presLayoutVars>
          <dgm:dir/>
          <dgm:animOne val="branch"/>
          <dgm:animLvl val="lvl"/>
        </dgm:presLayoutVars>
      </dgm:prSet>
      <dgm:spPr/>
    </dgm:pt>
    <dgm:pt modelId="{9857B545-67C1-4E7B-84FD-B630EB8C3856}" type="pres">
      <dgm:prSet presAssocID="{490B8AC3-04D4-4BA3-AC02-51DE30A0CCE1}" presName="thickLine" presStyleLbl="alignNode1" presStyleIdx="0" presStyleCnt="2"/>
      <dgm:spPr/>
    </dgm:pt>
    <dgm:pt modelId="{6DC61776-3A95-4BDA-BBE4-C9919455A300}" type="pres">
      <dgm:prSet presAssocID="{490B8AC3-04D4-4BA3-AC02-51DE30A0CCE1}" presName="horz1" presStyleCnt="0"/>
      <dgm:spPr/>
    </dgm:pt>
    <dgm:pt modelId="{E4A37819-6894-40B8-ABF4-BE9871DE8483}" type="pres">
      <dgm:prSet presAssocID="{490B8AC3-04D4-4BA3-AC02-51DE30A0CCE1}" presName="tx1" presStyleLbl="revTx" presStyleIdx="0" presStyleCnt="2"/>
      <dgm:spPr/>
    </dgm:pt>
    <dgm:pt modelId="{B795D8DC-147F-4BBD-8DDE-8CEBA2FF722B}" type="pres">
      <dgm:prSet presAssocID="{490B8AC3-04D4-4BA3-AC02-51DE30A0CCE1}" presName="vert1" presStyleCnt="0"/>
      <dgm:spPr/>
    </dgm:pt>
    <dgm:pt modelId="{5A1EEDFD-070F-4406-AD0B-F44976CBC540}" type="pres">
      <dgm:prSet presAssocID="{3DE7B084-8967-41F3-80A9-37D74E3FB1B1}" presName="thickLine" presStyleLbl="alignNode1" presStyleIdx="1" presStyleCnt="2"/>
      <dgm:spPr/>
    </dgm:pt>
    <dgm:pt modelId="{5C228EE7-C6BF-4584-8333-5FA941C3E9E3}" type="pres">
      <dgm:prSet presAssocID="{3DE7B084-8967-41F3-80A9-37D74E3FB1B1}" presName="horz1" presStyleCnt="0"/>
      <dgm:spPr/>
    </dgm:pt>
    <dgm:pt modelId="{5EED7F8E-54EF-4C37-AA1A-5ED8EC00575C}" type="pres">
      <dgm:prSet presAssocID="{3DE7B084-8967-41F3-80A9-37D74E3FB1B1}" presName="tx1" presStyleLbl="revTx" presStyleIdx="1" presStyleCnt="2"/>
      <dgm:spPr/>
    </dgm:pt>
    <dgm:pt modelId="{220E0880-E5AD-4CD8-8DA3-BCF05F7FA92D}" type="pres">
      <dgm:prSet presAssocID="{3DE7B084-8967-41F3-80A9-37D74E3FB1B1}" presName="vert1" presStyleCnt="0"/>
      <dgm:spPr/>
    </dgm:pt>
  </dgm:ptLst>
  <dgm:cxnLst>
    <dgm:cxn modelId="{A97B482A-EE6A-4E09-AFCC-07D6DFDC4E76}" type="presOf" srcId="{490B8AC3-04D4-4BA3-AC02-51DE30A0CCE1}" destId="{E4A37819-6894-40B8-ABF4-BE9871DE8483}" srcOrd="0" destOrd="0" presId="urn:microsoft.com/office/officeart/2008/layout/LinedList"/>
    <dgm:cxn modelId="{2A7B2287-4420-42B3-B2A0-C013DCD5058A}" srcId="{5F7C26DD-C417-4903-8B8A-D5F8BCC16B4D}" destId="{3DE7B084-8967-41F3-80A9-37D74E3FB1B1}" srcOrd="1" destOrd="0" parTransId="{02593A75-5096-434E-A34A-D92D2D162F46}" sibTransId="{DAD649AA-73EC-4181-9F1E-4995563F701B}"/>
    <dgm:cxn modelId="{005C0BC9-B0B9-4858-9788-69C18D71C897}" type="presOf" srcId="{5F7C26DD-C417-4903-8B8A-D5F8BCC16B4D}" destId="{98B46617-9036-4217-AB94-A2C6338E1657}" srcOrd="0" destOrd="0" presId="urn:microsoft.com/office/officeart/2008/layout/LinedList"/>
    <dgm:cxn modelId="{9948C1DA-7C57-4E3A-8DAB-CC39F55D70BF}" type="presOf" srcId="{3DE7B084-8967-41F3-80A9-37D74E3FB1B1}" destId="{5EED7F8E-54EF-4C37-AA1A-5ED8EC00575C}" srcOrd="0" destOrd="0" presId="urn:microsoft.com/office/officeart/2008/layout/LinedList"/>
    <dgm:cxn modelId="{1FD3BEFD-469A-45F3-9FBF-32318A87FFD3}" srcId="{5F7C26DD-C417-4903-8B8A-D5F8BCC16B4D}" destId="{490B8AC3-04D4-4BA3-AC02-51DE30A0CCE1}" srcOrd="0" destOrd="0" parTransId="{415ECD0D-8F16-41BC-8366-C63C926D205D}" sibTransId="{22D4A58A-BD0B-4216-A2EC-378AE43617CF}"/>
    <dgm:cxn modelId="{5E8EFF12-0EFC-48E4-86F8-3C24DFA3BA8F}" type="presParOf" srcId="{98B46617-9036-4217-AB94-A2C6338E1657}" destId="{9857B545-67C1-4E7B-84FD-B630EB8C3856}" srcOrd="0" destOrd="0" presId="urn:microsoft.com/office/officeart/2008/layout/LinedList"/>
    <dgm:cxn modelId="{EFA6AA2C-1EBD-4AD6-8232-D0B87C0608D1}" type="presParOf" srcId="{98B46617-9036-4217-AB94-A2C6338E1657}" destId="{6DC61776-3A95-4BDA-BBE4-C9919455A300}" srcOrd="1" destOrd="0" presId="urn:microsoft.com/office/officeart/2008/layout/LinedList"/>
    <dgm:cxn modelId="{869D9C69-63B1-4CB9-ADBC-36EE24D8EC46}" type="presParOf" srcId="{6DC61776-3A95-4BDA-BBE4-C9919455A300}" destId="{E4A37819-6894-40B8-ABF4-BE9871DE8483}" srcOrd="0" destOrd="0" presId="urn:microsoft.com/office/officeart/2008/layout/LinedList"/>
    <dgm:cxn modelId="{36394FF2-7CCB-426B-9119-45105B5AF1F2}" type="presParOf" srcId="{6DC61776-3A95-4BDA-BBE4-C9919455A300}" destId="{B795D8DC-147F-4BBD-8DDE-8CEBA2FF722B}" srcOrd="1" destOrd="0" presId="urn:microsoft.com/office/officeart/2008/layout/LinedList"/>
    <dgm:cxn modelId="{EB5F725F-0524-4C73-85CA-1DA5A8983E68}" type="presParOf" srcId="{98B46617-9036-4217-AB94-A2C6338E1657}" destId="{5A1EEDFD-070F-4406-AD0B-F44976CBC540}" srcOrd="2" destOrd="0" presId="urn:microsoft.com/office/officeart/2008/layout/LinedList"/>
    <dgm:cxn modelId="{D1816D9A-C0C2-4729-9F79-E27087FEC1D6}" type="presParOf" srcId="{98B46617-9036-4217-AB94-A2C6338E1657}" destId="{5C228EE7-C6BF-4584-8333-5FA941C3E9E3}" srcOrd="3" destOrd="0" presId="urn:microsoft.com/office/officeart/2008/layout/LinedList"/>
    <dgm:cxn modelId="{7E441B47-A254-49AC-96D0-6D8319528905}" type="presParOf" srcId="{5C228EE7-C6BF-4584-8333-5FA941C3E9E3}" destId="{5EED7F8E-54EF-4C37-AA1A-5ED8EC00575C}" srcOrd="0" destOrd="0" presId="urn:microsoft.com/office/officeart/2008/layout/LinedList"/>
    <dgm:cxn modelId="{955ED817-6966-4581-B0E4-C26D42771BE7}" type="presParOf" srcId="{5C228EE7-C6BF-4584-8333-5FA941C3E9E3}" destId="{220E0880-E5AD-4CD8-8DA3-BCF05F7FA92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D3DF1A5-78E7-4360-8FFE-70D77EE47FC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C9BF68-212E-4BF7-9DAE-9AA40F3279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 with any support needs that you have. </a:t>
          </a:r>
          <a:endParaRPr lang="en-US"/>
        </a:p>
      </dgm:t>
    </dgm:pt>
    <dgm:pt modelId="{EA78B8BC-2D76-48F9-9D2D-B942487E47AD}" type="parTrans" cxnId="{6A6749C6-0C6E-4042-9A38-A2E0F85F35C6}">
      <dgm:prSet/>
      <dgm:spPr/>
      <dgm:t>
        <a:bodyPr/>
        <a:lstStyle/>
        <a:p>
          <a:endParaRPr lang="en-US"/>
        </a:p>
      </dgm:t>
    </dgm:pt>
    <dgm:pt modelId="{EF144C24-069F-4AA4-814F-6CC7646F028C}" type="sibTrans" cxnId="{6A6749C6-0C6E-4042-9A38-A2E0F85F35C6}">
      <dgm:prSet/>
      <dgm:spPr/>
      <dgm:t>
        <a:bodyPr/>
        <a:lstStyle/>
        <a:p>
          <a:endParaRPr lang="en-US"/>
        </a:p>
      </dgm:t>
    </dgm:pt>
    <dgm:pt modelId="{8AACD029-D6E7-46F8-A330-0D4218B08C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Including extra time for assignments/exams. </a:t>
          </a:r>
          <a:endParaRPr lang="en-US"/>
        </a:p>
      </dgm:t>
    </dgm:pt>
    <dgm:pt modelId="{C70C1D5C-6D40-4D20-AD32-1B9C4C4A6FAA}" type="parTrans" cxnId="{AADF6ADB-15FD-4C0E-83DC-0501C987013B}">
      <dgm:prSet/>
      <dgm:spPr/>
      <dgm:t>
        <a:bodyPr/>
        <a:lstStyle/>
        <a:p>
          <a:endParaRPr lang="en-US"/>
        </a:p>
      </dgm:t>
    </dgm:pt>
    <dgm:pt modelId="{3D08D122-DB14-4785-A2F1-3BA685FBEACA}" type="sibTrans" cxnId="{AADF6ADB-15FD-4C0E-83DC-0501C987013B}">
      <dgm:prSet/>
      <dgm:spPr/>
      <dgm:t>
        <a:bodyPr/>
        <a:lstStyle/>
        <a:p>
          <a:endParaRPr lang="en-US"/>
        </a:p>
      </dgm:t>
    </dgm:pt>
    <dgm:pt modelId="{FB7B0940-1656-47FA-8974-D86CF32788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Counselling and much more. </a:t>
          </a:r>
          <a:endParaRPr lang="en-US"/>
        </a:p>
      </dgm:t>
    </dgm:pt>
    <dgm:pt modelId="{9806CB31-35C5-4762-8D6C-DB2625A40E61}" type="parTrans" cxnId="{97A60242-3C86-4C97-95B7-243D5C4A3EE6}">
      <dgm:prSet/>
      <dgm:spPr/>
      <dgm:t>
        <a:bodyPr/>
        <a:lstStyle/>
        <a:p>
          <a:endParaRPr lang="en-US"/>
        </a:p>
      </dgm:t>
    </dgm:pt>
    <dgm:pt modelId="{577D7262-C19D-469E-AE40-AB29A00BFEE8}" type="sibTrans" cxnId="{97A60242-3C86-4C97-95B7-243D5C4A3EE6}">
      <dgm:prSet/>
      <dgm:spPr/>
      <dgm:t>
        <a:bodyPr/>
        <a:lstStyle/>
        <a:p>
          <a:endParaRPr lang="en-US"/>
        </a:p>
      </dgm:t>
    </dgm:pt>
    <dgm:pt modelId="{F5BD709B-77C6-49C1-8038-45DFFFFF19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are a valued service in the University. </a:t>
          </a:r>
          <a:endParaRPr lang="en-US"/>
        </a:p>
      </dgm:t>
    </dgm:pt>
    <dgm:pt modelId="{39648B65-57A8-4551-8316-D3236073A02E}" type="parTrans" cxnId="{AC228953-C2CE-491F-9C4A-708725014A32}">
      <dgm:prSet/>
      <dgm:spPr/>
      <dgm:t>
        <a:bodyPr/>
        <a:lstStyle/>
        <a:p>
          <a:endParaRPr lang="en-US"/>
        </a:p>
      </dgm:t>
    </dgm:pt>
    <dgm:pt modelId="{E606FB2B-EC7D-4A7D-884C-07F192E7B57B}" type="sibTrans" cxnId="{AC228953-C2CE-491F-9C4A-708725014A32}">
      <dgm:prSet/>
      <dgm:spPr/>
      <dgm:t>
        <a:bodyPr/>
        <a:lstStyle/>
        <a:p>
          <a:endParaRPr lang="en-US"/>
        </a:p>
      </dgm:t>
    </dgm:pt>
    <dgm:pt modelId="{9E360F49-4B92-4858-8C76-FB969260B728}" type="pres">
      <dgm:prSet presAssocID="{8D3DF1A5-78E7-4360-8FFE-70D77EE47FCD}" presName="root" presStyleCnt="0">
        <dgm:presLayoutVars>
          <dgm:dir/>
          <dgm:resizeHandles val="exact"/>
        </dgm:presLayoutVars>
      </dgm:prSet>
      <dgm:spPr/>
    </dgm:pt>
    <dgm:pt modelId="{AC7F9172-A455-4FB3-BD54-E5372DDF1B19}" type="pres">
      <dgm:prSet presAssocID="{2FC9BF68-212E-4BF7-9DAE-9AA40F327906}" presName="compNode" presStyleCnt="0"/>
      <dgm:spPr/>
    </dgm:pt>
    <dgm:pt modelId="{DAB6DD6E-2C57-432E-83DB-8AE2C74065AF}" type="pres">
      <dgm:prSet presAssocID="{2FC9BF68-212E-4BF7-9DAE-9AA40F327906}" presName="bgRect" presStyleLbl="bgShp" presStyleIdx="0" presStyleCnt="4"/>
      <dgm:spPr/>
    </dgm:pt>
    <dgm:pt modelId="{D43C6633-8088-4818-A2E6-399803DEC845}" type="pres">
      <dgm:prSet presAssocID="{2FC9BF68-212E-4BF7-9DAE-9AA40F32790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D4184836-2641-4591-89A7-BA0A1E65A8AC}" type="pres">
      <dgm:prSet presAssocID="{2FC9BF68-212E-4BF7-9DAE-9AA40F327906}" presName="spaceRect" presStyleCnt="0"/>
      <dgm:spPr/>
    </dgm:pt>
    <dgm:pt modelId="{41588D6B-170C-4175-97E0-27DB5024F1F1}" type="pres">
      <dgm:prSet presAssocID="{2FC9BF68-212E-4BF7-9DAE-9AA40F327906}" presName="parTx" presStyleLbl="revTx" presStyleIdx="0" presStyleCnt="4">
        <dgm:presLayoutVars>
          <dgm:chMax val="0"/>
          <dgm:chPref val="0"/>
        </dgm:presLayoutVars>
      </dgm:prSet>
      <dgm:spPr/>
    </dgm:pt>
    <dgm:pt modelId="{7508E1F3-DEA3-4C59-AA91-3A378FD29D63}" type="pres">
      <dgm:prSet presAssocID="{EF144C24-069F-4AA4-814F-6CC7646F028C}" presName="sibTrans" presStyleCnt="0"/>
      <dgm:spPr/>
    </dgm:pt>
    <dgm:pt modelId="{A5B6F4C9-BC24-43A3-9FFC-1EBDF5145353}" type="pres">
      <dgm:prSet presAssocID="{8AACD029-D6E7-46F8-A330-0D4218B08C94}" presName="compNode" presStyleCnt="0"/>
      <dgm:spPr/>
    </dgm:pt>
    <dgm:pt modelId="{1377C3ED-AAF7-4B9F-9D61-A0B4A7D2D841}" type="pres">
      <dgm:prSet presAssocID="{8AACD029-D6E7-46F8-A330-0D4218B08C94}" presName="bgRect" presStyleLbl="bgShp" presStyleIdx="1" presStyleCnt="4"/>
      <dgm:spPr/>
    </dgm:pt>
    <dgm:pt modelId="{DF735BD4-06A2-4DDC-88BE-7D49C07CF013}" type="pres">
      <dgm:prSet presAssocID="{8AACD029-D6E7-46F8-A330-0D4218B08C9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20E6CEF1-F902-4812-B120-5DAB94A5D24B}" type="pres">
      <dgm:prSet presAssocID="{8AACD029-D6E7-46F8-A330-0D4218B08C94}" presName="spaceRect" presStyleCnt="0"/>
      <dgm:spPr/>
    </dgm:pt>
    <dgm:pt modelId="{1B0E966B-5A09-45E2-BB2A-4609775C5165}" type="pres">
      <dgm:prSet presAssocID="{8AACD029-D6E7-46F8-A330-0D4218B08C94}" presName="parTx" presStyleLbl="revTx" presStyleIdx="1" presStyleCnt="4">
        <dgm:presLayoutVars>
          <dgm:chMax val="0"/>
          <dgm:chPref val="0"/>
        </dgm:presLayoutVars>
      </dgm:prSet>
      <dgm:spPr/>
    </dgm:pt>
    <dgm:pt modelId="{C80E08D9-4AD7-45D8-AE4B-26B7C83677AA}" type="pres">
      <dgm:prSet presAssocID="{3D08D122-DB14-4785-A2F1-3BA685FBEACA}" presName="sibTrans" presStyleCnt="0"/>
      <dgm:spPr/>
    </dgm:pt>
    <dgm:pt modelId="{54EE5026-5F80-48A2-926F-1F8414BACA57}" type="pres">
      <dgm:prSet presAssocID="{FB7B0940-1656-47FA-8974-D86CF32788DF}" presName="compNode" presStyleCnt="0"/>
      <dgm:spPr/>
    </dgm:pt>
    <dgm:pt modelId="{AADE9732-447D-429D-8F6A-3EF67DDA63F5}" type="pres">
      <dgm:prSet presAssocID="{FB7B0940-1656-47FA-8974-D86CF32788DF}" presName="bgRect" presStyleLbl="bgShp" presStyleIdx="2" presStyleCnt="4"/>
      <dgm:spPr/>
    </dgm:pt>
    <dgm:pt modelId="{86515897-96E5-4D39-BB79-AB55B843F2C1}" type="pres">
      <dgm:prSet presAssocID="{FB7B0940-1656-47FA-8974-D86CF32788D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7DE9E68-8863-488E-B540-B08A118FF68D}" type="pres">
      <dgm:prSet presAssocID="{FB7B0940-1656-47FA-8974-D86CF32788DF}" presName="spaceRect" presStyleCnt="0"/>
      <dgm:spPr/>
    </dgm:pt>
    <dgm:pt modelId="{7208D343-0677-4EDD-B635-F7AED77CF1F2}" type="pres">
      <dgm:prSet presAssocID="{FB7B0940-1656-47FA-8974-D86CF32788DF}" presName="parTx" presStyleLbl="revTx" presStyleIdx="2" presStyleCnt="4">
        <dgm:presLayoutVars>
          <dgm:chMax val="0"/>
          <dgm:chPref val="0"/>
        </dgm:presLayoutVars>
      </dgm:prSet>
      <dgm:spPr/>
    </dgm:pt>
    <dgm:pt modelId="{0E1F918C-F68E-4F7E-BAA6-38568FE77A0A}" type="pres">
      <dgm:prSet presAssocID="{577D7262-C19D-469E-AE40-AB29A00BFEE8}" presName="sibTrans" presStyleCnt="0"/>
      <dgm:spPr/>
    </dgm:pt>
    <dgm:pt modelId="{6D168C25-752B-4A58-975D-9A9A71711434}" type="pres">
      <dgm:prSet presAssocID="{F5BD709B-77C6-49C1-8038-45DFFFFF19E9}" presName="compNode" presStyleCnt="0"/>
      <dgm:spPr/>
    </dgm:pt>
    <dgm:pt modelId="{99585117-B5B5-4C0A-B9B5-EC5E6CB76756}" type="pres">
      <dgm:prSet presAssocID="{F5BD709B-77C6-49C1-8038-45DFFFFF19E9}" presName="bgRect" presStyleLbl="bgShp" presStyleIdx="3" presStyleCnt="4"/>
      <dgm:spPr/>
    </dgm:pt>
    <dgm:pt modelId="{A6EF43BE-0DAE-4274-9592-F67ACAC8D3FA}" type="pres">
      <dgm:prSet presAssocID="{F5BD709B-77C6-49C1-8038-45DFFFFF19E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5E21272-A382-4D89-8539-1C49B7793046}" type="pres">
      <dgm:prSet presAssocID="{F5BD709B-77C6-49C1-8038-45DFFFFF19E9}" presName="spaceRect" presStyleCnt="0"/>
      <dgm:spPr/>
    </dgm:pt>
    <dgm:pt modelId="{A07833AB-3984-4DEA-9C3D-2E5FFE904303}" type="pres">
      <dgm:prSet presAssocID="{F5BD709B-77C6-49C1-8038-45DFFFFF19E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2F85F11-26B6-4142-9F76-434490D1874C}" type="presOf" srcId="{8D3DF1A5-78E7-4360-8FFE-70D77EE47FCD}" destId="{9E360F49-4B92-4858-8C76-FB969260B728}" srcOrd="0" destOrd="0" presId="urn:microsoft.com/office/officeart/2018/2/layout/IconVerticalSolidList"/>
    <dgm:cxn modelId="{97A60242-3C86-4C97-95B7-243D5C4A3EE6}" srcId="{8D3DF1A5-78E7-4360-8FFE-70D77EE47FCD}" destId="{FB7B0940-1656-47FA-8974-D86CF32788DF}" srcOrd="2" destOrd="0" parTransId="{9806CB31-35C5-4762-8D6C-DB2625A40E61}" sibTransId="{577D7262-C19D-469E-AE40-AB29A00BFEE8}"/>
    <dgm:cxn modelId="{AC228953-C2CE-491F-9C4A-708725014A32}" srcId="{8D3DF1A5-78E7-4360-8FFE-70D77EE47FCD}" destId="{F5BD709B-77C6-49C1-8038-45DFFFFF19E9}" srcOrd="3" destOrd="0" parTransId="{39648B65-57A8-4551-8316-D3236073A02E}" sibTransId="{E606FB2B-EC7D-4A7D-884C-07F192E7B57B}"/>
    <dgm:cxn modelId="{63C09CA1-19DD-4DFF-91F9-CC0BEE8B0E6B}" type="presOf" srcId="{2FC9BF68-212E-4BF7-9DAE-9AA40F327906}" destId="{41588D6B-170C-4175-97E0-27DB5024F1F1}" srcOrd="0" destOrd="0" presId="urn:microsoft.com/office/officeart/2018/2/layout/IconVerticalSolidList"/>
    <dgm:cxn modelId="{1AC533B6-D3A2-4861-958D-BA1C057A2F98}" type="presOf" srcId="{FB7B0940-1656-47FA-8974-D86CF32788DF}" destId="{7208D343-0677-4EDD-B635-F7AED77CF1F2}" srcOrd="0" destOrd="0" presId="urn:microsoft.com/office/officeart/2018/2/layout/IconVerticalSolidList"/>
    <dgm:cxn modelId="{6A6749C6-0C6E-4042-9A38-A2E0F85F35C6}" srcId="{8D3DF1A5-78E7-4360-8FFE-70D77EE47FCD}" destId="{2FC9BF68-212E-4BF7-9DAE-9AA40F327906}" srcOrd="0" destOrd="0" parTransId="{EA78B8BC-2D76-48F9-9D2D-B942487E47AD}" sibTransId="{EF144C24-069F-4AA4-814F-6CC7646F028C}"/>
    <dgm:cxn modelId="{4753B3D9-28B2-4379-8672-EC5AD9DB5341}" type="presOf" srcId="{8AACD029-D6E7-46F8-A330-0D4218B08C94}" destId="{1B0E966B-5A09-45E2-BB2A-4609775C5165}" srcOrd="0" destOrd="0" presId="urn:microsoft.com/office/officeart/2018/2/layout/IconVerticalSolidList"/>
    <dgm:cxn modelId="{AADF6ADB-15FD-4C0E-83DC-0501C987013B}" srcId="{8D3DF1A5-78E7-4360-8FFE-70D77EE47FCD}" destId="{8AACD029-D6E7-46F8-A330-0D4218B08C94}" srcOrd="1" destOrd="0" parTransId="{C70C1D5C-6D40-4D20-AD32-1B9C4C4A6FAA}" sibTransId="{3D08D122-DB14-4785-A2F1-3BA685FBEACA}"/>
    <dgm:cxn modelId="{067540DC-6AB2-443B-80C9-E00E3844D198}" type="presOf" srcId="{F5BD709B-77C6-49C1-8038-45DFFFFF19E9}" destId="{A07833AB-3984-4DEA-9C3D-2E5FFE904303}" srcOrd="0" destOrd="0" presId="urn:microsoft.com/office/officeart/2018/2/layout/IconVerticalSolidList"/>
    <dgm:cxn modelId="{6C814C8D-DD2F-4BFB-9A4B-152D07B65B67}" type="presParOf" srcId="{9E360F49-4B92-4858-8C76-FB969260B728}" destId="{AC7F9172-A455-4FB3-BD54-E5372DDF1B19}" srcOrd="0" destOrd="0" presId="urn:microsoft.com/office/officeart/2018/2/layout/IconVerticalSolidList"/>
    <dgm:cxn modelId="{B3F2AE99-BD28-4C73-82FD-F42C8646AAA4}" type="presParOf" srcId="{AC7F9172-A455-4FB3-BD54-E5372DDF1B19}" destId="{DAB6DD6E-2C57-432E-83DB-8AE2C74065AF}" srcOrd="0" destOrd="0" presId="urn:microsoft.com/office/officeart/2018/2/layout/IconVerticalSolidList"/>
    <dgm:cxn modelId="{445EA882-3A61-43F2-88DE-85F341088941}" type="presParOf" srcId="{AC7F9172-A455-4FB3-BD54-E5372DDF1B19}" destId="{D43C6633-8088-4818-A2E6-399803DEC845}" srcOrd="1" destOrd="0" presId="urn:microsoft.com/office/officeart/2018/2/layout/IconVerticalSolidList"/>
    <dgm:cxn modelId="{7112686C-54D5-4493-ACF0-B50C7AA9C6ED}" type="presParOf" srcId="{AC7F9172-A455-4FB3-BD54-E5372DDF1B19}" destId="{D4184836-2641-4591-89A7-BA0A1E65A8AC}" srcOrd="2" destOrd="0" presId="urn:microsoft.com/office/officeart/2018/2/layout/IconVerticalSolidList"/>
    <dgm:cxn modelId="{719AF41D-A8DA-407F-BAFB-8C28BA3C0AE8}" type="presParOf" srcId="{AC7F9172-A455-4FB3-BD54-E5372DDF1B19}" destId="{41588D6B-170C-4175-97E0-27DB5024F1F1}" srcOrd="3" destOrd="0" presId="urn:microsoft.com/office/officeart/2018/2/layout/IconVerticalSolidList"/>
    <dgm:cxn modelId="{3428741C-61FD-4115-A8B8-FF66DE44B4E2}" type="presParOf" srcId="{9E360F49-4B92-4858-8C76-FB969260B728}" destId="{7508E1F3-DEA3-4C59-AA91-3A378FD29D63}" srcOrd="1" destOrd="0" presId="urn:microsoft.com/office/officeart/2018/2/layout/IconVerticalSolidList"/>
    <dgm:cxn modelId="{31637AB6-B235-4785-AE03-56DE0B1B4C16}" type="presParOf" srcId="{9E360F49-4B92-4858-8C76-FB969260B728}" destId="{A5B6F4C9-BC24-43A3-9FFC-1EBDF5145353}" srcOrd="2" destOrd="0" presId="urn:microsoft.com/office/officeart/2018/2/layout/IconVerticalSolidList"/>
    <dgm:cxn modelId="{7D75B6D1-FC72-4A2B-9B76-733F011BE9A1}" type="presParOf" srcId="{A5B6F4C9-BC24-43A3-9FFC-1EBDF5145353}" destId="{1377C3ED-AAF7-4B9F-9D61-A0B4A7D2D841}" srcOrd="0" destOrd="0" presId="urn:microsoft.com/office/officeart/2018/2/layout/IconVerticalSolidList"/>
    <dgm:cxn modelId="{E25F355A-3B2E-4CF1-B5FE-5FA2BBB76644}" type="presParOf" srcId="{A5B6F4C9-BC24-43A3-9FFC-1EBDF5145353}" destId="{DF735BD4-06A2-4DDC-88BE-7D49C07CF013}" srcOrd="1" destOrd="0" presId="urn:microsoft.com/office/officeart/2018/2/layout/IconVerticalSolidList"/>
    <dgm:cxn modelId="{28D581E4-6BDF-4351-A0D6-D997E8FC77FE}" type="presParOf" srcId="{A5B6F4C9-BC24-43A3-9FFC-1EBDF5145353}" destId="{20E6CEF1-F902-4812-B120-5DAB94A5D24B}" srcOrd="2" destOrd="0" presId="urn:microsoft.com/office/officeart/2018/2/layout/IconVerticalSolidList"/>
    <dgm:cxn modelId="{84A71761-BAE9-4971-8FBD-3AF8CACE8A05}" type="presParOf" srcId="{A5B6F4C9-BC24-43A3-9FFC-1EBDF5145353}" destId="{1B0E966B-5A09-45E2-BB2A-4609775C5165}" srcOrd="3" destOrd="0" presId="urn:microsoft.com/office/officeart/2018/2/layout/IconVerticalSolidList"/>
    <dgm:cxn modelId="{24F8854C-334E-4B2B-A67B-95BAB4B98D51}" type="presParOf" srcId="{9E360F49-4B92-4858-8C76-FB969260B728}" destId="{C80E08D9-4AD7-45D8-AE4B-26B7C83677AA}" srcOrd="3" destOrd="0" presId="urn:microsoft.com/office/officeart/2018/2/layout/IconVerticalSolidList"/>
    <dgm:cxn modelId="{16B0CA4E-2ED1-42D5-BA9C-8CDF0E99FE67}" type="presParOf" srcId="{9E360F49-4B92-4858-8C76-FB969260B728}" destId="{54EE5026-5F80-48A2-926F-1F8414BACA57}" srcOrd="4" destOrd="0" presId="urn:microsoft.com/office/officeart/2018/2/layout/IconVerticalSolidList"/>
    <dgm:cxn modelId="{955108BA-E7B3-4FCE-B0CD-0EB5A9D9B482}" type="presParOf" srcId="{54EE5026-5F80-48A2-926F-1F8414BACA57}" destId="{AADE9732-447D-429D-8F6A-3EF67DDA63F5}" srcOrd="0" destOrd="0" presId="urn:microsoft.com/office/officeart/2018/2/layout/IconVerticalSolidList"/>
    <dgm:cxn modelId="{73D75547-E789-4AA7-B95E-EE13B26450D2}" type="presParOf" srcId="{54EE5026-5F80-48A2-926F-1F8414BACA57}" destId="{86515897-96E5-4D39-BB79-AB55B843F2C1}" srcOrd="1" destOrd="0" presId="urn:microsoft.com/office/officeart/2018/2/layout/IconVerticalSolidList"/>
    <dgm:cxn modelId="{6B33C768-6C32-4601-9B90-861E7D35C141}" type="presParOf" srcId="{54EE5026-5F80-48A2-926F-1F8414BACA57}" destId="{37DE9E68-8863-488E-B540-B08A118FF68D}" srcOrd="2" destOrd="0" presId="urn:microsoft.com/office/officeart/2018/2/layout/IconVerticalSolidList"/>
    <dgm:cxn modelId="{B3F15D33-4F56-410D-AC18-CC6C8E53EA16}" type="presParOf" srcId="{54EE5026-5F80-48A2-926F-1F8414BACA57}" destId="{7208D343-0677-4EDD-B635-F7AED77CF1F2}" srcOrd="3" destOrd="0" presId="urn:microsoft.com/office/officeart/2018/2/layout/IconVerticalSolidList"/>
    <dgm:cxn modelId="{5CDFA8D3-937A-4327-8D88-087E7EFA522A}" type="presParOf" srcId="{9E360F49-4B92-4858-8C76-FB969260B728}" destId="{0E1F918C-F68E-4F7E-BAA6-38568FE77A0A}" srcOrd="5" destOrd="0" presId="urn:microsoft.com/office/officeart/2018/2/layout/IconVerticalSolidList"/>
    <dgm:cxn modelId="{7EB3172C-268C-4928-BDA9-FEE63D68D96B}" type="presParOf" srcId="{9E360F49-4B92-4858-8C76-FB969260B728}" destId="{6D168C25-752B-4A58-975D-9A9A71711434}" srcOrd="6" destOrd="0" presId="urn:microsoft.com/office/officeart/2018/2/layout/IconVerticalSolidList"/>
    <dgm:cxn modelId="{A0C96192-7ED7-46EB-B7F7-0E12D123387B}" type="presParOf" srcId="{6D168C25-752B-4A58-975D-9A9A71711434}" destId="{99585117-B5B5-4C0A-B9B5-EC5E6CB76756}" srcOrd="0" destOrd="0" presId="urn:microsoft.com/office/officeart/2018/2/layout/IconVerticalSolidList"/>
    <dgm:cxn modelId="{D315FB8F-79A2-43AF-A200-BDA768BA8D4C}" type="presParOf" srcId="{6D168C25-752B-4A58-975D-9A9A71711434}" destId="{A6EF43BE-0DAE-4274-9592-F67ACAC8D3FA}" srcOrd="1" destOrd="0" presId="urn:microsoft.com/office/officeart/2018/2/layout/IconVerticalSolidList"/>
    <dgm:cxn modelId="{7D225349-6BD5-4093-8C7A-FA0EB40FBAB0}" type="presParOf" srcId="{6D168C25-752B-4A58-975D-9A9A71711434}" destId="{55E21272-A382-4D89-8539-1C49B7793046}" srcOrd="2" destOrd="0" presId="urn:microsoft.com/office/officeart/2018/2/layout/IconVerticalSolidList"/>
    <dgm:cxn modelId="{34AE16E5-EDAD-4B63-967F-0F717878A571}" type="presParOf" srcId="{6D168C25-752B-4A58-975D-9A9A71711434}" destId="{A07833AB-3984-4DEA-9C3D-2E5FFE9043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D0D9E70-3C84-4997-9CE1-F945D063E5B1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251D96D-2B48-479C-9AF9-A778349F668C}">
      <dgm:prSet/>
      <dgm:spPr/>
      <dgm:t>
        <a:bodyPr/>
        <a:lstStyle/>
        <a:p>
          <a:r>
            <a:rPr lang="en-US"/>
            <a:t>What is it?</a:t>
          </a:r>
        </a:p>
      </dgm:t>
    </dgm:pt>
    <dgm:pt modelId="{342E2754-3567-45F7-A371-50AC959C7C71}" type="parTrans" cxnId="{B818E7EC-3C73-4414-B358-B68A9AD32727}">
      <dgm:prSet/>
      <dgm:spPr/>
      <dgm:t>
        <a:bodyPr/>
        <a:lstStyle/>
        <a:p>
          <a:endParaRPr lang="en-US"/>
        </a:p>
      </dgm:t>
    </dgm:pt>
    <dgm:pt modelId="{135CDA3F-ADAB-4E9C-9397-BACFC28C3527}" type="sibTrans" cxnId="{B818E7EC-3C73-4414-B358-B68A9AD32727}">
      <dgm:prSet/>
      <dgm:spPr/>
      <dgm:t>
        <a:bodyPr/>
        <a:lstStyle/>
        <a:p>
          <a:endParaRPr lang="en-US"/>
        </a:p>
      </dgm:t>
    </dgm:pt>
    <dgm:pt modelId="{8B847B60-2F55-44B2-9A6F-3AD2483205B7}">
      <dgm:prSet/>
      <dgm:spPr/>
      <dgm:t>
        <a:bodyPr/>
        <a:lstStyle/>
        <a:p>
          <a:r>
            <a:rPr lang="en-US"/>
            <a:t>Student Representative</a:t>
          </a:r>
        </a:p>
      </dgm:t>
    </dgm:pt>
    <dgm:pt modelId="{02E01108-0834-40C0-B035-8951E0B622C1}" type="parTrans" cxnId="{32DC187E-9884-49E4-88F4-71ACCFA113D8}">
      <dgm:prSet/>
      <dgm:spPr/>
      <dgm:t>
        <a:bodyPr/>
        <a:lstStyle/>
        <a:p>
          <a:endParaRPr lang="en-US"/>
        </a:p>
      </dgm:t>
    </dgm:pt>
    <dgm:pt modelId="{EE046F1C-EFA8-47A6-A72B-85A6A409C7E7}" type="sibTrans" cxnId="{32DC187E-9884-49E4-88F4-71ACCFA113D8}">
      <dgm:prSet/>
      <dgm:spPr/>
      <dgm:t>
        <a:bodyPr/>
        <a:lstStyle/>
        <a:p>
          <a:endParaRPr lang="en-US"/>
        </a:p>
      </dgm:t>
    </dgm:pt>
    <dgm:pt modelId="{A26582D8-17E9-42EF-AAA9-BE841D8DE01E}" type="pres">
      <dgm:prSet presAssocID="{6D0D9E70-3C84-4997-9CE1-F945D063E5B1}" presName="diagram" presStyleCnt="0">
        <dgm:presLayoutVars>
          <dgm:dir/>
          <dgm:resizeHandles val="exact"/>
        </dgm:presLayoutVars>
      </dgm:prSet>
      <dgm:spPr/>
    </dgm:pt>
    <dgm:pt modelId="{6302F2D0-7C69-426D-B14E-D6170A716A39}" type="pres">
      <dgm:prSet presAssocID="{9251D96D-2B48-479C-9AF9-A778349F668C}" presName="node" presStyleLbl="node1" presStyleIdx="0" presStyleCnt="2">
        <dgm:presLayoutVars>
          <dgm:bulletEnabled val="1"/>
        </dgm:presLayoutVars>
      </dgm:prSet>
      <dgm:spPr/>
    </dgm:pt>
    <dgm:pt modelId="{CCC9BCC7-CAEB-43E2-AB9F-E27CDB32E18D}" type="pres">
      <dgm:prSet presAssocID="{135CDA3F-ADAB-4E9C-9397-BACFC28C3527}" presName="sibTrans" presStyleCnt="0"/>
      <dgm:spPr/>
    </dgm:pt>
    <dgm:pt modelId="{B2CF24D5-3497-4749-887F-59256A3A5817}" type="pres">
      <dgm:prSet presAssocID="{8B847B60-2F55-44B2-9A6F-3AD2483205B7}" presName="node" presStyleLbl="node1" presStyleIdx="1" presStyleCnt="2">
        <dgm:presLayoutVars>
          <dgm:bulletEnabled val="1"/>
        </dgm:presLayoutVars>
      </dgm:prSet>
      <dgm:spPr/>
    </dgm:pt>
  </dgm:ptLst>
  <dgm:cxnLst>
    <dgm:cxn modelId="{5B39B647-4DC5-4D45-8F01-015526931F63}" type="presOf" srcId="{9251D96D-2B48-479C-9AF9-A778349F668C}" destId="{6302F2D0-7C69-426D-B14E-D6170A716A39}" srcOrd="0" destOrd="0" presId="urn:microsoft.com/office/officeart/2005/8/layout/default"/>
    <dgm:cxn modelId="{32DC187E-9884-49E4-88F4-71ACCFA113D8}" srcId="{6D0D9E70-3C84-4997-9CE1-F945D063E5B1}" destId="{8B847B60-2F55-44B2-9A6F-3AD2483205B7}" srcOrd="1" destOrd="0" parTransId="{02E01108-0834-40C0-B035-8951E0B622C1}" sibTransId="{EE046F1C-EFA8-47A6-A72B-85A6A409C7E7}"/>
    <dgm:cxn modelId="{6D12D392-46A6-41BA-A2F5-55371B771663}" type="presOf" srcId="{8B847B60-2F55-44B2-9A6F-3AD2483205B7}" destId="{B2CF24D5-3497-4749-887F-59256A3A5817}" srcOrd="0" destOrd="0" presId="urn:microsoft.com/office/officeart/2005/8/layout/default"/>
    <dgm:cxn modelId="{43A20193-45A0-4B02-A3B3-5BCAE129A77B}" type="presOf" srcId="{6D0D9E70-3C84-4997-9CE1-F945D063E5B1}" destId="{A26582D8-17E9-42EF-AAA9-BE841D8DE01E}" srcOrd="0" destOrd="0" presId="urn:microsoft.com/office/officeart/2005/8/layout/default"/>
    <dgm:cxn modelId="{B818E7EC-3C73-4414-B358-B68A9AD32727}" srcId="{6D0D9E70-3C84-4997-9CE1-F945D063E5B1}" destId="{9251D96D-2B48-479C-9AF9-A778349F668C}" srcOrd="0" destOrd="0" parTransId="{342E2754-3567-45F7-A371-50AC959C7C71}" sibTransId="{135CDA3F-ADAB-4E9C-9397-BACFC28C3527}"/>
    <dgm:cxn modelId="{F50AD767-513D-4B60-A110-F502B880C938}" type="presParOf" srcId="{A26582D8-17E9-42EF-AAA9-BE841D8DE01E}" destId="{6302F2D0-7C69-426D-B14E-D6170A716A39}" srcOrd="0" destOrd="0" presId="urn:microsoft.com/office/officeart/2005/8/layout/default"/>
    <dgm:cxn modelId="{F85DF042-C835-4BB6-BA53-51DC74E7B4DB}" type="presParOf" srcId="{A26582D8-17E9-42EF-AAA9-BE841D8DE01E}" destId="{CCC9BCC7-CAEB-43E2-AB9F-E27CDB32E18D}" srcOrd="1" destOrd="0" presId="urn:microsoft.com/office/officeart/2005/8/layout/default"/>
    <dgm:cxn modelId="{984D8385-4B67-4BCB-941A-3685EBFF5C4A}" type="presParOf" srcId="{A26582D8-17E9-42EF-AAA9-BE841D8DE01E}" destId="{B2CF24D5-3497-4749-887F-59256A3A5817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FAE8D8F-6926-4701-89CA-E88B026B295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E213604-DE65-41E5-8897-13B601ED687E}">
      <dgm:prSet/>
      <dgm:spPr/>
      <dgm:t>
        <a:bodyPr/>
        <a:lstStyle/>
        <a:p>
          <a:r>
            <a:rPr lang="en-GB"/>
            <a:t>Communication is key. </a:t>
          </a:r>
          <a:endParaRPr lang="en-US"/>
        </a:p>
      </dgm:t>
    </dgm:pt>
    <dgm:pt modelId="{489B78B9-8F68-44BC-A8DA-DEE83DC273D4}" type="parTrans" cxnId="{94A204B7-6D31-4F05-8988-C92E9E95B95D}">
      <dgm:prSet/>
      <dgm:spPr/>
      <dgm:t>
        <a:bodyPr/>
        <a:lstStyle/>
        <a:p>
          <a:endParaRPr lang="en-US"/>
        </a:p>
      </dgm:t>
    </dgm:pt>
    <dgm:pt modelId="{A24ADF5A-BBA7-4586-AC73-7C6D744063D4}" type="sibTrans" cxnId="{94A204B7-6D31-4F05-8988-C92E9E95B95D}">
      <dgm:prSet/>
      <dgm:spPr/>
      <dgm:t>
        <a:bodyPr/>
        <a:lstStyle/>
        <a:p>
          <a:endParaRPr lang="en-US"/>
        </a:p>
      </dgm:t>
    </dgm:pt>
    <dgm:pt modelId="{21D1734E-43F9-4053-8724-DC0D5E72181D}">
      <dgm:prSet/>
      <dgm:spPr/>
      <dgm:t>
        <a:bodyPr/>
        <a:lstStyle/>
        <a:p>
          <a:r>
            <a:rPr lang="en-GB"/>
            <a:t>Tutors are here to help, if you have any questions please do not hesitate to ask. </a:t>
          </a:r>
          <a:endParaRPr lang="en-US"/>
        </a:p>
      </dgm:t>
    </dgm:pt>
    <dgm:pt modelId="{27159085-F058-45F1-84BA-BD1FBF6FBF1A}" type="parTrans" cxnId="{87DD33BD-64FE-4773-8151-03AEA04E16B6}">
      <dgm:prSet/>
      <dgm:spPr/>
      <dgm:t>
        <a:bodyPr/>
        <a:lstStyle/>
        <a:p>
          <a:endParaRPr lang="en-US"/>
        </a:p>
      </dgm:t>
    </dgm:pt>
    <dgm:pt modelId="{7C549EDE-624E-4573-8214-BDAC6252C332}" type="sibTrans" cxnId="{87DD33BD-64FE-4773-8151-03AEA04E16B6}">
      <dgm:prSet/>
      <dgm:spPr/>
      <dgm:t>
        <a:bodyPr/>
        <a:lstStyle/>
        <a:p>
          <a:endParaRPr lang="en-US"/>
        </a:p>
      </dgm:t>
    </dgm:pt>
    <dgm:pt modelId="{AD679ACD-949F-4BB0-B342-1C43D25DF4F3}">
      <dgm:prSet/>
      <dgm:spPr/>
      <dgm:t>
        <a:bodyPr/>
        <a:lstStyle/>
        <a:p>
          <a:r>
            <a:rPr lang="en-GB"/>
            <a:t>There is no such thing a stupid question. </a:t>
          </a:r>
          <a:endParaRPr lang="en-US"/>
        </a:p>
      </dgm:t>
    </dgm:pt>
    <dgm:pt modelId="{86C51088-A27B-4DB8-8F03-612B0B6DB0C3}" type="parTrans" cxnId="{2E28E093-6858-481F-80B3-6D3C9890FEC7}">
      <dgm:prSet/>
      <dgm:spPr/>
      <dgm:t>
        <a:bodyPr/>
        <a:lstStyle/>
        <a:p>
          <a:endParaRPr lang="en-US"/>
        </a:p>
      </dgm:t>
    </dgm:pt>
    <dgm:pt modelId="{F16321CF-3E2F-4BCF-BFCE-F9A24994A973}" type="sibTrans" cxnId="{2E28E093-6858-481F-80B3-6D3C9890FEC7}">
      <dgm:prSet/>
      <dgm:spPr/>
      <dgm:t>
        <a:bodyPr/>
        <a:lstStyle/>
        <a:p>
          <a:endParaRPr lang="en-US"/>
        </a:p>
      </dgm:t>
    </dgm:pt>
    <dgm:pt modelId="{4DDD5ECB-D533-457A-9FC7-04947D620D74}" type="pres">
      <dgm:prSet presAssocID="{8FAE8D8F-6926-4701-89CA-E88B026B2952}" presName="linear" presStyleCnt="0">
        <dgm:presLayoutVars>
          <dgm:animLvl val="lvl"/>
          <dgm:resizeHandles val="exact"/>
        </dgm:presLayoutVars>
      </dgm:prSet>
      <dgm:spPr/>
    </dgm:pt>
    <dgm:pt modelId="{60C01A8B-9A38-4C04-8E22-9DCB643CD6BA}" type="pres">
      <dgm:prSet presAssocID="{AE213604-DE65-41E5-8897-13B601ED687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916AC59-70B3-4BCB-B2C4-7BE85C6CFBAB}" type="pres">
      <dgm:prSet presAssocID="{A24ADF5A-BBA7-4586-AC73-7C6D744063D4}" presName="spacer" presStyleCnt="0"/>
      <dgm:spPr/>
    </dgm:pt>
    <dgm:pt modelId="{539E9453-08E3-403C-A302-17E393C2AC3D}" type="pres">
      <dgm:prSet presAssocID="{21D1734E-43F9-4053-8724-DC0D5E72181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DC9BB9D-01A4-4895-9D98-8554B422BE4D}" type="pres">
      <dgm:prSet presAssocID="{7C549EDE-624E-4573-8214-BDAC6252C332}" presName="spacer" presStyleCnt="0"/>
      <dgm:spPr/>
    </dgm:pt>
    <dgm:pt modelId="{336B4A57-8900-4DAE-AC8C-E21A263AAF73}" type="pres">
      <dgm:prSet presAssocID="{AD679ACD-949F-4BB0-B342-1C43D25DF4F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B600519-445F-4C57-8564-369BB978B831}" type="presOf" srcId="{AD679ACD-949F-4BB0-B342-1C43D25DF4F3}" destId="{336B4A57-8900-4DAE-AC8C-E21A263AAF73}" srcOrd="0" destOrd="0" presId="urn:microsoft.com/office/officeart/2005/8/layout/vList2"/>
    <dgm:cxn modelId="{AB261884-32FA-4C8F-832C-A7FFA92C1464}" type="presOf" srcId="{AE213604-DE65-41E5-8897-13B601ED687E}" destId="{60C01A8B-9A38-4C04-8E22-9DCB643CD6BA}" srcOrd="0" destOrd="0" presId="urn:microsoft.com/office/officeart/2005/8/layout/vList2"/>
    <dgm:cxn modelId="{2E28E093-6858-481F-80B3-6D3C9890FEC7}" srcId="{8FAE8D8F-6926-4701-89CA-E88B026B2952}" destId="{AD679ACD-949F-4BB0-B342-1C43D25DF4F3}" srcOrd="2" destOrd="0" parTransId="{86C51088-A27B-4DB8-8F03-612B0B6DB0C3}" sibTransId="{F16321CF-3E2F-4BCF-BFCE-F9A24994A973}"/>
    <dgm:cxn modelId="{1F8824A1-DAF1-4BDE-AC6E-71E03D157B13}" type="presOf" srcId="{21D1734E-43F9-4053-8724-DC0D5E72181D}" destId="{539E9453-08E3-403C-A302-17E393C2AC3D}" srcOrd="0" destOrd="0" presId="urn:microsoft.com/office/officeart/2005/8/layout/vList2"/>
    <dgm:cxn modelId="{756917A9-86CB-490B-91D0-AD702F43394F}" type="presOf" srcId="{8FAE8D8F-6926-4701-89CA-E88B026B2952}" destId="{4DDD5ECB-D533-457A-9FC7-04947D620D74}" srcOrd="0" destOrd="0" presId="urn:microsoft.com/office/officeart/2005/8/layout/vList2"/>
    <dgm:cxn modelId="{94A204B7-6D31-4F05-8988-C92E9E95B95D}" srcId="{8FAE8D8F-6926-4701-89CA-E88B026B2952}" destId="{AE213604-DE65-41E5-8897-13B601ED687E}" srcOrd="0" destOrd="0" parTransId="{489B78B9-8F68-44BC-A8DA-DEE83DC273D4}" sibTransId="{A24ADF5A-BBA7-4586-AC73-7C6D744063D4}"/>
    <dgm:cxn modelId="{87DD33BD-64FE-4773-8151-03AEA04E16B6}" srcId="{8FAE8D8F-6926-4701-89CA-E88B026B2952}" destId="{21D1734E-43F9-4053-8724-DC0D5E72181D}" srcOrd="1" destOrd="0" parTransId="{27159085-F058-45F1-84BA-BD1FBF6FBF1A}" sibTransId="{7C549EDE-624E-4573-8214-BDAC6252C332}"/>
    <dgm:cxn modelId="{2F2AFCAB-52BD-462D-9ED7-F3CEC7A3AF0A}" type="presParOf" srcId="{4DDD5ECB-D533-457A-9FC7-04947D620D74}" destId="{60C01A8B-9A38-4C04-8E22-9DCB643CD6BA}" srcOrd="0" destOrd="0" presId="urn:microsoft.com/office/officeart/2005/8/layout/vList2"/>
    <dgm:cxn modelId="{320B4761-690B-4889-AADA-5AF1A4015B28}" type="presParOf" srcId="{4DDD5ECB-D533-457A-9FC7-04947D620D74}" destId="{5916AC59-70B3-4BCB-B2C4-7BE85C6CFBAB}" srcOrd="1" destOrd="0" presId="urn:microsoft.com/office/officeart/2005/8/layout/vList2"/>
    <dgm:cxn modelId="{7A425566-ACAF-4CD0-A968-0D1C98E99035}" type="presParOf" srcId="{4DDD5ECB-D533-457A-9FC7-04947D620D74}" destId="{539E9453-08E3-403C-A302-17E393C2AC3D}" srcOrd="2" destOrd="0" presId="urn:microsoft.com/office/officeart/2005/8/layout/vList2"/>
    <dgm:cxn modelId="{FDC748B6-6582-4826-9F97-2035BB9B662B}" type="presParOf" srcId="{4DDD5ECB-D533-457A-9FC7-04947D620D74}" destId="{7DC9BB9D-01A4-4895-9D98-8554B422BE4D}" srcOrd="3" destOrd="0" presId="urn:microsoft.com/office/officeart/2005/8/layout/vList2"/>
    <dgm:cxn modelId="{4F2D5EF3-CCA6-4711-B5EC-CAC5B780B525}" type="presParOf" srcId="{4DDD5ECB-D533-457A-9FC7-04947D620D74}" destId="{336B4A57-8900-4DAE-AC8C-E21A263AAF7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2064C3-986C-49A6-B317-749C39C72D1D}">
      <dsp:nvSpPr>
        <dsp:cNvPr id="0" name=""/>
        <dsp:cNvSpPr/>
      </dsp:nvSpPr>
      <dsp:spPr>
        <a:xfrm>
          <a:off x="0" y="41753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Locating Information</a:t>
          </a:r>
        </a:p>
      </dsp:txBody>
      <dsp:txXfrm>
        <a:off x="41123" y="82876"/>
        <a:ext cx="8205395" cy="760154"/>
      </dsp:txXfrm>
    </dsp:sp>
    <dsp:sp modelId="{AB4AF5A8-ED91-427E-9BBB-EABE70C5CACE}">
      <dsp:nvSpPr>
        <dsp:cNvPr id="0" name=""/>
        <dsp:cNvSpPr/>
      </dsp:nvSpPr>
      <dsp:spPr>
        <a:xfrm>
          <a:off x="0" y="987833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ea typeface="+mn-ea"/>
              <a:cs typeface="+mn-cs"/>
            </a:rPr>
            <a:t>Timetables </a:t>
          </a:r>
          <a:endParaRPr lang="en-US" sz="36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41123" y="1028956"/>
        <a:ext cx="8205395" cy="760154"/>
      </dsp:txXfrm>
    </dsp:sp>
    <dsp:sp modelId="{6DDBA518-A934-45BC-96B1-EAA010AF14F5}">
      <dsp:nvSpPr>
        <dsp:cNvPr id="0" name=""/>
        <dsp:cNvSpPr/>
      </dsp:nvSpPr>
      <dsp:spPr>
        <a:xfrm>
          <a:off x="0" y="1933913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ea typeface="+mn-ea"/>
              <a:cs typeface="+mn-cs"/>
            </a:rPr>
            <a:t>Programme of study handbooks </a:t>
          </a:r>
          <a:endParaRPr lang="en-US" sz="36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41123" y="1975036"/>
        <a:ext cx="8205395" cy="760154"/>
      </dsp:txXfrm>
    </dsp:sp>
    <dsp:sp modelId="{4D7E1D3F-E926-484F-B60D-4DBC75A561F9}">
      <dsp:nvSpPr>
        <dsp:cNvPr id="0" name=""/>
        <dsp:cNvSpPr/>
      </dsp:nvSpPr>
      <dsp:spPr>
        <a:xfrm>
          <a:off x="0" y="2879993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ea typeface="+mn-ea"/>
              <a:cs typeface="+mn-cs"/>
            </a:rPr>
            <a:t>Important services </a:t>
          </a:r>
          <a:endParaRPr lang="en-US" sz="36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41123" y="2921116"/>
        <a:ext cx="8205395" cy="760154"/>
      </dsp:txXfrm>
    </dsp:sp>
    <dsp:sp modelId="{BCDEE520-D94B-4CD0-A301-998D8AAA3601}">
      <dsp:nvSpPr>
        <dsp:cNvPr id="0" name=""/>
        <dsp:cNvSpPr/>
      </dsp:nvSpPr>
      <dsp:spPr>
        <a:xfrm>
          <a:off x="0" y="3826074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ea typeface="+mn-ea"/>
              <a:cs typeface="+mn-cs"/>
            </a:rPr>
            <a:t>Ground rules</a:t>
          </a:r>
          <a:endParaRPr lang="en-US" sz="36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41123" y="3867197"/>
        <a:ext cx="8205395" cy="760154"/>
      </dsp:txXfrm>
    </dsp:sp>
    <dsp:sp modelId="{1CC83AE8-5C92-4BD7-96BD-B4538405D76F}">
      <dsp:nvSpPr>
        <dsp:cNvPr id="0" name=""/>
        <dsp:cNvSpPr/>
      </dsp:nvSpPr>
      <dsp:spPr>
        <a:xfrm>
          <a:off x="0" y="4772154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Upcoming events</a:t>
          </a:r>
          <a:r>
            <a:rPr lang="en-GB" sz="3600" kern="1200" dirty="0">
              <a:solidFill>
                <a:srgbClr val="FFFFFF"/>
              </a:solidFill>
              <a:ea typeface="+mn-ea"/>
              <a:cs typeface="+mn-cs"/>
            </a:rPr>
            <a:t>……….</a:t>
          </a:r>
          <a:endParaRPr lang="en-US" sz="36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41123" y="4813277"/>
        <a:ext cx="8205395" cy="760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34F01-7C05-4ABC-96A5-32250B2CE2FD}">
      <dsp:nvSpPr>
        <dsp:cNvPr id="0" name=""/>
        <dsp:cNvSpPr/>
      </dsp:nvSpPr>
      <dsp:spPr>
        <a:xfrm>
          <a:off x="0" y="42920"/>
          <a:ext cx="8596312" cy="14449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Log onto the student hwb. </a:t>
          </a:r>
          <a:endParaRPr lang="en-US" sz="3800" kern="1200"/>
        </a:p>
      </dsp:txBody>
      <dsp:txXfrm>
        <a:off x="70537" y="113457"/>
        <a:ext cx="8455238" cy="1303875"/>
      </dsp:txXfrm>
    </dsp:sp>
    <dsp:sp modelId="{85416903-B047-4AED-AF7C-0AABB09C498A}">
      <dsp:nvSpPr>
        <dsp:cNvPr id="0" name=""/>
        <dsp:cNvSpPr/>
      </dsp:nvSpPr>
      <dsp:spPr>
        <a:xfrm>
          <a:off x="0" y="1597310"/>
          <a:ext cx="8596312" cy="14449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Using your email address and password. </a:t>
          </a:r>
          <a:endParaRPr lang="en-US" sz="3800" kern="1200"/>
        </a:p>
      </dsp:txBody>
      <dsp:txXfrm>
        <a:off x="70537" y="1667847"/>
        <a:ext cx="8455238" cy="1303875"/>
      </dsp:txXfrm>
    </dsp:sp>
    <dsp:sp modelId="{EC1045CD-42B3-4F17-B42D-808299B19DA4}">
      <dsp:nvSpPr>
        <dsp:cNvPr id="0" name=""/>
        <dsp:cNvSpPr/>
      </dsp:nvSpPr>
      <dsp:spPr>
        <a:xfrm>
          <a:off x="0" y="3151700"/>
          <a:ext cx="8596312" cy="14449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Then click on the ‘’ My timetable’’ tile. </a:t>
          </a:r>
          <a:endParaRPr lang="en-US" sz="3800" kern="1200"/>
        </a:p>
      </dsp:txBody>
      <dsp:txXfrm>
        <a:off x="70537" y="3222237"/>
        <a:ext cx="8455238" cy="1303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5E0F6-18D0-45BC-9812-CB62914944BF}">
      <dsp:nvSpPr>
        <dsp:cNvPr id="0" name=""/>
        <dsp:cNvSpPr/>
      </dsp:nvSpPr>
      <dsp:spPr>
        <a:xfrm>
          <a:off x="0" y="2185890"/>
          <a:ext cx="2554852" cy="16223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811916-466C-4F4F-AFFF-7CADD352F834}">
      <dsp:nvSpPr>
        <dsp:cNvPr id="0" name=""/>
        <dsp:cNvSpPr/>
      </dsp:nvSpPr>
      <dsp:spPr>
        <a:xfrm>
          <a:off x="283872" y="2455569"/>
          <a:ext cx="2554852" cy="16223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>
              <a:ea typeface="+mn-ea"/>
              <a:cs typeface="+mn-cs"/>
            </a:rPr>
            <a:t>Can be found on your Moodle page, under </a:t>
          </a:r>
          <a:endParaRPr lang="en-US" sz="2500" kern="1200">
            <a:ea typeface="+mn-ea"/>
            <a:cs typeface="+mn-cs"/>
          </a:endParaRPr>
        </a:p>
      </dsp:txBody>
      <dsp:txXfrm>
        <a:off x="331388" y="2503085"/>
        <a:ext cx="2459820" cy="1527299"/>
      </dsp:txXfrm>
    </dsp:sp>
    <dsp:sp modelId="{C681C7F8-E50C-4394-B531-6C6A877D0777}">
      <dsp:nvSpPr>
        <dsp:cNvPr id="0" name=""/>
        <dsp:cNvSpPr/>
      </dsp:nvSpPr>
      <dsp:spPr>
        <a:xfrm>
          <a:off x="3122597" y="2185890"/>
          <a:ext cx="2554852" cy="16223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E02E8E-ECA8-4D02-9D33-9F73E17D2A15}">
      <dsp:nvSpPr>
        <dsp:cNvPr id="0" name=""/>
        <dsp:cNvSpPr/>
      </dsp:nvSpPr>
      <dsp:spPr>
        <a:xfrm>
          <a:off x="3406470" y="2455569"/>
          <a:ext cx="2554852" cy="16223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>
              <a:ea typeface="+mn-ea"/>
              <a:cs typeface="+mn-cs"/>
            </a:rPr>
            <a:t>‘’ </a:t>
          </a:r>
          <a:r>
            <a:rPr lang="en-GB" sz="2500" kern="1200">
              <a:latin typeface="Trebuchet MS" panose="020B0603020202020204"/>
              <a:ea typeface="+mn-ea"/>
              <a:cs typeface="+mn-cs"/>
            </a:rPr>
            <a:t>Swansea Law School Information</a:t>
          </a:r>
          <a:r>
            <a:rPr lang="en-GB" sz="2500" kern="1200">
              <a:ea typeface="+mn-ea"/>
              <a:cs typeface="+mn-cs"/>
            </a:rPr>
            <a:t>’’. </a:t>
          </a:r>
          <a:endParaRPr lang="en-US" sz="2500" kern="1200">
            <a:ea typeface="+mn-ea"/>
            <a:cs typeface="+mn-cs"/>
          </a:endParaRPr>
        </a:p>
      </dsp:txBody>
      <dsp:txXfrm>
        <a:off x="3453986" y="2503085"/>
        <a:ext cx="2459820" cy="1527299"/>
      </dsp:txXfrm>
    </dsp:sp>
    <dsp:sp modelId="{45C28CFD-51AD-4975-8F09-7525C2A62F3D}">
      <dsp:nvSpPr>
        <dsp:cNvPr id="0" name=""/>
        <dsp:cNvSpPr/>
      </dsp:nvSpPr>
      <dsp:spPr>
        <a:xfrm>
          <a:off x="6245195" y="2185890"/>
          <a:ext cx="2554852" cy="16223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824922-F29C-4FBD-8EAD-7E2C706D169A}">
      <dsp:nvSpPr>
        <dsp:cNvPr id="0" name=""/>
        <dsp:cNvSpPr/>
      </dsp:nvSpPr>
      <dsp:spPr>
        <a:xfrm>
          <a:off x="6529067" y="2455569"/>
          <a:ext cx="2554852" cy="16223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>
              <a:ea typeface="+mn-ea"/>
              <a:cs typeface="+mn-cs"/>
            </a:rPr>
            <a:t>Let’s take a look ……</a:t>
          </a:r>
          <a:endParaRPr lang="en-US" sz="2500" kern="1200">
            <a:ea typeface="+mn-ea"/>
            <a:cs typeface="+mn-cs"/>
          </a:endParaRPr>
        </a:p>
      </dsp:txBody>
      <dsp:txXfrm>
        <a:off x="6576583" y="2503085"/>
        <a:ext cx="2459820" cy="15272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57B545-67C1-4E7B-84FD-B630EB8C3856}">
      <dsp:nvSpPr>
        <dsp:cNvPr id="0" name=""/>
        <dsp:cNvSpPr/>
      </dsp:nvSpPr>
      <dsp:spPr>
        <a:xfrm>
          <a:off x="0" y="0"/>
          <a:ext cx="5905951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4A37819-6894-40B8-ABF4-BE9871DE8483}">
      <dsp:nvSpPr>
        <dsp:cNvPr id="0" name=""/>
        <dsp:cNvSpPr/>
      </dsp:nvSpPr>
      <dsp:spPr>
        <a:xfrm>
          <a:off x="0" y="0"/>
          <a:ext cx="5905951" cy="2655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Moodle is where you will find</a:t>
          </a:r>
          <a:r>
            <a:rPr lang="en-GB" sz="2900" kern="1200">
              <a:latin typeface="Trebuchet MS" panose="020B0603020202020204"/>
            </a:rPr>
            <a:t> each of the</a:t>
          </a:r>
          <a:r>
            <a:rPr lang="en-GB" sz="2900" kern="1200"/>
            <a:t> </a:t>
          </a:r>
          <a:r>
            <a:rPr lang="en-GB" sz="2900" kern="1200">
              <a:latin typeface="Trebuchet MS" panose="020B0603020202020204"/>
            </a:rPr>
            <a:t>modules you are studying each semester (as well as the Swansea Law School Information site).</a:t>
          </a:r>
          <a:r>
            <a:rPr lang="en-GB" sz="2900" kern="1200"/>
            <a:t> </a:t>
          </a:r>
          <a:endParaRPr lang="en-US" sz="2900" kern="1200"/>
        </a:p>
      </dsp:txBody>
      <dsp:txXfrm>
        <a:off x="0" y="0"/>
        <a:ext cx="5905951" cy="2655296"/>
      </dsp:txXfrm>
    </dsp:sp>
    <dsp:sp modelId="{5A1EEDFD-070F-4406-AD0B-F44976CBC540}">
      <dsp:nvSpPr>
        <dsp:cNvPr id="0" name=""/>
        <dsp:cNvSpPr/>
      </dsp:nvSpPr>
      <dsp:spPr>
        <a:xfrm>
          <a:off x="0" y="2655296"/>
          <a:ext cx="5905951" cy="0"/>
        </a:xfrm>
        <a:prstGeom prst="line">
          <a:avLst/>
        </a:prstGeom>
        <a:gradFill rotWithShape="0">
          <a:gsLst>
            <a:gs pos="0">
              <a:schemeClr val="accent5">
                <a:hueOff val="9861288"/>
                <a:satOff val="10700"/>
                <a:lumOff val="-14705"/>
                <a:alphaOff val="0"/>
                <a:tint val="96000"/>
                <a:lumMod val="100000"/>
              </a:schemeClr>
            </a:gs>
            <a:gs pos="78000">
              <a:schemeClr val="accent5">
                <a:hueOff val="9861288"/>
                <a:satOff val="10700"/>
                <a:lumOff val="-14705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9861288"/>
              <a:satOff val="10700"/>
              <a:lumOff val="-1470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ED7F8E-54EF-4C37-AA1A-5ED8EC00575C}">
      <dsp:nvSpPr>
        <dsp:cNvPr id="0" name=""/>
        <dsp:cNvSpPr/>
      </dsp:nvSpPr>
      <dsp:spPr>
        <a:xfrm>
          <a:off x="0" y="2655296"/>
          <a:ext cx="5905951" cy="2655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This is also where you find all your content </a:t>
          </a:r>
          <a:r>
            <a:rPr lang="en-GB" sz="2900" kern="1200">
              <a:latin typeface="Trebuchet MS" panose="020B0603020202020204"/>
            </a:rPr>
            <a:t>and materials for</a:t>
          </a:r>
          <a:r>
            <a:rPr lang="en-GB" sz="2900" kern="1200"/>
            <a:t> </a:t>
          </a:r>
          <a:r>
            <a:rPr lang="en-GB" sz="2900" kern="1200">
              <a:latin typeface="Trebuchet MS" panose="020B0603020202020204"/>
            </a:rPr>
            <a:t>each of your</a:t>
          </a:r>
          <a:r>
            <a:rPr lang="en-GB" sz="2900" kern="1200"/>
            <a:t> </a:t>
          </a:r>
          <a:r>
            <a:rPr lang="en-GB" sz="2900" kern="1200">
              <a:latin typeface="Trebuchet MS" panose="020B0603020202020204"/>
            </a:rPr>
            <a:t>modules, including reading lists, slide presentations, activities, assessment briefs and assessment submission points. </a:t>
          </a:r>
          <a:r>
            <a:rPr lang="en-GB" sz="2900" kern="1200"/>
            <a:t> </a:t>
          </a:r>
          <a:endParaRPr lang="en-US" sz="2900" kern="1200"/>
        </a:p>
      </dsp:txBody>
      <dsp:txXfrm>
        <a:off x="0" y="2655296"/>
        <a:ext cx="5905951" cy="26552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B6DD6E-2C57-432E-83DB-8AE2C74065AF}">
      <dsp:nvSpPr>
        <dsp:cNvPr id="0" name=""/>
        <dsp:cNvSpPr/>
      </dsp:nvSpPr>
      <dsp:spPr>
        <a:xfrm>
          <a:off x="0" y="1610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3C6633-8088-4818-A2E6-399803DEC845}">
      <dsp:nvSpPr>
        <dsp:cNvPr id="0" name=""/>
        <dsp:cNvSpPr/>
      </dsp:nvSpPr>
      <dsp:spPr>
        <a:xfrm>
          <a:off x="246938" y="185284"/>
          <a:ext cx="448979" cy="448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588D6B-170C-4175-97E0-27DB5024F1F1}">
      <dsp:nvSpPr>
        <dsp:cNvPr id="0" name=""/>
        <dsp:cNvSpPr/>
      </dsp:nvSpPr>
      <dsp:spPr>
        <a:xfrm>
          <a:off x="942857" y="1610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Help with any support needs that you have. </a:t>
          </a:r>
          <a:endParaRPr lang="en-US" sz="2200" kern="1200"/>
        </a:p>
      </dsp:txBody>
      <dsp:txXfrm>
        <a:off x="942857" y="1610"/>
        <a:ext cx="7653810" cy="816326"/>
      </dsp:txXfrm>
    </dsp:sp>
    <dsp:sp modelId="{1377C3ED-AAF7-4B9F-9D61-A0B4A7D2D841}">
      <dsp:nvSpPr>
        <dsp:cNvPr id="0" name=""/>
        <dsp:cNvSpPr/>
      </dsp:nvSpPr>
      <dsp:spPr>
        <a:xfrm>
          <a:off x="0" y="1022019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735BD4-06A2-4DDC-88BE-7D49C07CF013}">
      <dsp:nvSpPr>
        <dsp:cNvPr id="0" name=""/>
        <dsp:cNvSpPr/>
      </dsp:nvSpPr>
      <dsp:spPr>
        <a:xfrm>
          <a:off x="246938" y="1205692"/>
          <a:ext cx="448979" cy="448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E966B-5A09-45E2-BB2A-4609775C5165}">
      <dsp:nvSpPr>
        <dsp:cNvPr id="0" name=""/>
        <dsp:cNvSpPr/>
      </dsp:nvSpPr>
      <dsp:spPr>
        <a:xfrm>
          <a:off x="942857" y="1022019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Including extra time for assignments/exams. </a:t>
          </a:r>
          <a:endParaRPr lang="en-US" sz="2200" kern="1200"/>
        </a:p>
      </dsp:txBody>
      <dsp:txXfrm>
        <a:off x="942857" y="1022019"/>
        <a:ext cx="7653810" cy="816326"/>
      </dsp:txXfrm>
    </dsp:sp>
    <dsp:sp modelId="{AADE9732-447D-429D-8F6A-3EF67DDA63F5}">
      <dsp:nvSpPr>
        <dsp:cNvPr id="0" name=""/>
        <dsp:cNvSpPr/>
      </dsp:nvSpPr>
      <dsp:spPr>
        <a:xfrm>
          <a:off x="0" y="2042427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515897-96E5-4D39-BB79-AB55B843F2C1}">
      <dsp:nvSpPr>
        <dsp:cNvPr id="0" name=""/>
        <dsp:cNvSpPr/>
      </dsp:nvSpPr>
      <dsp:spPr>
        <a:xfrm>
          <a:off x="246938" y="2226100"/>
          <a:ext cx="448979" cy="448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8D343-0677-4EDD-B635-F7AED77CF1F2}">
      <dsp:nvSpPr>
        <dsp:cNvPr id="0" name=""/>
        <dsp:cNvSpPr/>
      </dsp:nvSpPr>
      <dsp:spPr>
        <a:xfrm>
          <a:off x="942857" y="2042427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Counselling and much more. </a:t>
          </a:r>
          <a:endParaRPr lang="en-US" sz="2200" kern="1200"/>
        </a:p>
      </dsp:txBody>
      <dsp:txXfrm>
        <a:off x="942857" y="2042427"/>
        <a:ext cx="7653810" cy="816326"/>
      </dsp:txXfrm>
    </dsp:sp>
    <dsp:sp modelId="{99585117-B5B5-4C0A-B9B5-EC5E6CB76756}">
      <dsp:nvSpPr>
        <dsp:cNvPr id="0" name=""/>
        <dsp:cNvSpPr/>
      </dsp:nvSpPr>
      <dsp:spPr>
        <a:xfrm>
          <a:off x="0" y="3062835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EF43BE-0DAE-4274-9592-F67ACAC8D3FA}">
      <dsp:nvSpPr>
        <dsp:cNvPr id="0" name=""/>
        <dsp:cNvSpPr/>
      </dsp:nvSpPr>
      <dsp:spPr>
        <a:xfrm>
          <a:off x="246938" y="3246509"/>
          <a:ext cx="448979" cy="448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7833AB-3984-4DEA-9C3D-2E5FFE904303}">
      <dsp:nvSpPr>
        <dsp:cNvPr id="0" name=""/>
        <dsp:cNvSpPr/>
      </dsp:nvSpPr>
      <dsp:spPr>
        <a:xfrm>
          <a:off x="942857" y="3062835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They are a valued service in the University. </a:t>
          </a:r>
          <a:endParaRPr lang="en-US" sz="2200" kern="1200"/>
        </a:p>
      </dsp:txBody>
      <dsp:txXfrm>
        <a:off x="942857" y="3062835"/>
        <a:ext cx="7653810" cy="8163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02F2D0-7C69-426D-B14E-D6170A716A39}">
      <dsp:nvSpPr>
        <dsp:cNvPr id="0" name=""/>
        <dsp:cNvSpPr/>
      </dsp:nvSpPr>
      <dsp:spPr>
        <a:xfrm>
          <a:off x="434379" y="1850"/>
          <a:ext cx="2982363" cy="178941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What is it?</a:t>
          </a:r>
        </a:p>
      </dsp:txBody>
      <dsp:txXfrm>
        <a:off x="434379" y="1850"/>
        <a:ext cx="2982363" cy="1789417"/>
      </dsp:txXfrm>
    </dsp:sp>
    <dsp:sp modelId="{B2CF24D5-3497-4749-887F-59256A3A5817}">
      <dsp:nvSpPr>
        <dsp:cNvPr id="0" name=""/>
        <dsp:cNvSpPr/>
      </dsp:nvSpPr>
      <dsp:spPr>
        <a:xfrm>
          <a:off x="434379" y="2089504"/>
          <a:ext cx="2982363" cy="1789417"/>
        </a:xfrm>
        <a:prstGeom prst="rect">
          <a:avLst/>
        </a:prstGeom>
        <a:solidFill>
          <a:schemeClr val="accent5">
            <a:hueOff val="9861288"/>
            <a:satOff val="10700"/>
            <a:lumOff val="-14705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Student Representative</a:t>
          </a:r>
        </a:p>
      </dsp:txBody>
      <dsp:txXfrm>
        <a:off x="434379" y="2089504"/>
        <a:ext cx="2982363" cy="178941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C01A8B-9A38-4C04-8E22-9DCB643CD6BA}">
      <dsp:nvSpPr>
        <dsp:cNvPr id="0" name=""/>
        <dsp:cNvSpPr/>
      </dsp:nvSpPr>
      <dsp:spPr>
        <a:xfrm>
          <a:off x="0" y="34784"/>
          <a:ext cx="108204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Communication is key. </a:t>
          </a:r>
          <a:endParaRPr lang="en-US" sz="3300" kern="1200"/>
        </a:p>
      </dsp:txBody>
      <dsp:txXfrm>
        <a:off x="61256" y="96040"/>
        <a:ext cx="10697888" cy="1132313"/>
      </dsp:txXfrm>
    </dsp:sp>
    <dsp:sp modelId="{539E9453-08E3-403C-A302-17E393C2AC3D}">
      <dsp:nvSpPr>
        <dsp:cNvPr id="0" name=""/>
        <dsp:cNvSpPr/>
      </dsp:nvSpPr>
      <dsp:spPr>
        <a:xfrm>
          <a:off x="0" y="1384650"/>
          <a:ext cx="108204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Tutors are here to help, if you have any questions please do not hesitate to ask. </a:t>
          </a:r>
          <a:endParaRPr lang="en-US" sz="3300" kern="1200"/>
        </a:p>
      </dsp:txBody>
      <dsp:txXfrm>
        <a:off x="61256" y="1445906"/>
        <a:ext cx="10697888" cy="1132313"/>
      </dsp:txXfrm>
    </dsp:sp>
    <dsp:sp modelId="{336B4A57-8900-4DAE-AC8C-E21A263AAF73}">
      <dsp:nvSpPr>
        <dsp:cNvPr id="0" name=""/>
        <dsp:cNvSpPr/>
      </dsp:nvSpPr>
      <dsp:spPr>
        <a:xfrm>
          <a:off x="0" y="2734515"/>
          <a:ext cx="108204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There is no such thing a stupid question. </a:t>
          </a:r>
          <a:endParaRPr lang="en-US" sz="3300" kern="1200"/>
        </a:p>
      </dsp:txBody>
      <dsp:txXfrm>
        <a:off x="61256" y="2795771"/>
        <a:ext cx="10697888" cy="11323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DB8C22-4E56-4DA1-93B9-D25925B66AB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7CBBD8-9B20-4211-9FD9-945728660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112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749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649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021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379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753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776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200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435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74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045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2394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029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59444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3069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0965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96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50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  <p:sldLayoutId id="2147483825" r:id="rId12"/>
    <p:sldLayoutId id="2147483826" r:id="rId13"/>
    <p:sldLayoutId id="2147483827" r:id="rId14"/>
    <p:sldLayoutId id="2147483828" r:id="rId15"/>
    <p:sldLayoutId id="21474838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uwtsd.ac.uk/about/governance-and-management/welsh-language-standards#:~:text=Strategies%20and%20Policies-,What%20are%20the%20Welsh%20Language%20Standards%3F,any%20policy%20or%20strategy%20decisions.%20%E2%80%8B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www.uwtsd.ac.uk/study/experience-facilities/student-support-wellbeing/wellbeing-support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union.co.uk/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-charter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33DCF-4F96-9837-FC3B-1156C209AA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6652" y="213736"/>
            <a:ext cx="8714130" cy="194245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 i="1" u="sng"/>
              <a:t>Welcome to UWTSD</a:t>
            </a:r>
            <a:br>
              <a:rPr lang="en-GB" sz="6600" i="1" u="sng"/>
            </a:br>
            <a:r>
              <a:rPr lang="en-GB" sz="6600" i="1" u="sng"/>
              <a:t>and Swansea Law School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ADC5C86B-28CE-4597-97B7-4C09E2014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5B15247C-643A-EA84-41BB-35975D5134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5744" y="5560939"/>
            <a:ext cx="2162176" cy="8389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176658-6A00-B206-5205-20FB3C510719}"/>
              </a:ext>
            </a:extLst>
          </p:cNvPr>
          <p:cNvSpPr txBox="1"/>
          <p:nvPr/>
        </p:nvSpPr>
        <p:spPr>
          <a:xfrm>
            <a:off x="1234594" y="2461704"/>
            <a:ext cx="2199268" cy="830997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800" b="1">
                <a:solidFill>
                  <a:srgbClr val="7030A0"/>
                </a:solidFill>
                <a:latin typeface="Aptos Display"/>
              </a:rPr>
              <a:t>LAW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30363E-03A7-49F5-2AFF-7DF9CD9A8F74}"/>
              </a:ext>
            </a:extLst>
          </p:cNvPr>
          <p:cNvSpPr txBox="1"/>
          <p:nvPr/>
        </p:nvSpPr>
        <p:spPr>
          <a:xfrm>
            <a:off x="2193071" y="5327804"/>
            <a:ext cx="510477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accent1">
                    <a:lumMod val="60000"/>
                    <a:lumOff val="40000"/>
                  </a:schemeClr>
                </a:solidFill>
                <a:latin typeface="Aptos Display"/>
              </a:rPr>
              <a:t>CRIMINAL JUSTICE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0F2A5D-DC31-C100-D1FA-24CB0ACDDB16}"/>
              </a:ext>
            </a:extLst>
          </p:cNvPr>
          <p:cNvSpPr txBox="1"/>
          <p:nvPr/>
        </p:nvSpPr>
        <p:spPr>
          <a:xfrm>
            <a:off x="6312828" y="2849953"/>
            <a:ext cx="354361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 b="1">
                <a:solidFill>
                  <a:srgbClr val="00B050"/>
                </a:solidFill>
                <a:latin typeface="Aptos Display"/>
              </a:rPr>
              <a:t>POLICING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D91F3E-121C-5D7E-51DD-B381273CEE11}"/>
              </a:ext>
            </a:extLst>
          </p:cNvPr>
          <p:cNvSpPr txBox="1"/>
          <p:nvPr/>
        </p:nvSpPr>
        <p:spPr>
          <a:xfrm>
            <a:off x="2515217" y="3710877"/>
            <a:ext cx="358078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b="1">
                <a:solidFill>
                  <a:schemeClr val="accent4">
                    <a:lumMod val="60000"/>
                    <a:lumOff val="40000"/>
                  </a:schemeClr>
                </a:solidFill>
                <a:latin typeface="Aptos Display"/>
              </a:rPr>
              <a:t>CRIMINOLOGY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A5B0E1-8772-A1EA-F7EB-CFBA6C0C6C80}"/>
              </a:ext>
            </a:extLst>
          </p:cNvPr>
          <p:cNvSpPr txBox="1"/>
          <p:nvPr/>
        </p:nvSpPr>
        <p:spPr>
          <a:xfrm>
            <a:off x="6083608" y="4330388"/>
            <a:ext cx="435517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A13052"/>
                </a:solidFill>
                <a:latin typeface="Aptos Display"/>
              </a:rPr>
              <a:t>LEGAL PRACTICE</a:t>
            </a:r>
          </a:p>
        </p:txBody>
      </p:sp>
    </p:spTree>
    <p:extLst>
      <p:ext uri="{BB962C8B-B14F-4D97-AF65-F5344CB8AC3E}">
        <p14:creationId xmlns:p14="http://schemas.microsoft.com/office/powerpoint/2010/main" val="33368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8F5AF-EB00-13BD-E047-1EC43C5AE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933" y="112263"/>
            <a:ext cx="8596668" cy="1320800"/>
          </a:xfrm>
        </p:spPr>
        <p:txBody>
          <a:bodyPr/>
          <a:lstStyle/>
          <a:p>
            <a:r>
              <a:rPr lang="en-GB" b="1" dirty="0"/>
              <a:t>Before we get into today's overview of studying with SLS...... don't worry!!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B463D-9769-E9BD-0143-4F9D3E10A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140" y="1390516"/>
            <a:ext cx="8869252" cy="42172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You may already feel overwhelmed</a:t>
            </a:r>
          </a:p>
          <a:p>
            <a:pPr>
              <a:buClr>
                <a:srgbClr val="005490"/>
              </a:buClr>
            </a:pPr>
            <a:r>
              <a:rPr lang="en-GB" sz="2000" dirty="0"/>
              <a:t>New place, new environment, new people, new course.... new EVERYTHING!</a:t>
            </a:r>
          </a:p>
          <a:p>
            <a:pPr>
              <a:buClr>
                <a:srgbClr val="005490"/>
              </a:buClr>
            </a:pPr>
            <a:r>
              <a:rPr lang="en-GB" sz="2000" dirty="0"/>
              <a:t>No test at the end of this presentation – it's just designed to help you locate information and flag the services that we provide</a:t>
            </a:r>
          </a:p>
          <a:p>
            <a:pPr>
              <a:buClr>
                <a:srgbClr val="005490"/>
              </a:buClr>
            </a:pPr>
            <a:r>
              <a:rPr lang="en-GB" sz="2000" dirty="0"/>
              <a:t>You won't remember half of it by the end of this week</a:t>
            </a:r>
          </a:p>
          <a:p>
            <a:pPr>
              <a:buClr>
                <a:srgbClr val="005490"/>
              </a:buClr>
            </a:pPr>
            <a:r>
              <a:rPr lang="en-GB" sz="2000" dirty="0"/>
              <a:t>But hopefully you will remember enough to understand that we are here to support you</a:t>
            </a:r>
          </a:p>
          <a:p>
            <a:pPr>
              <a:buClr>
                <a:srgbClr val="005490"/>
              </a:buClr>
            </a:pPr>
            <a:r>
              <a:rPr lang="en-GB" sz="2000" b="1" err="1">
                <a:solidFill>
                  <a:srgbClr val="0070C0"/>
                </a:solidFill>
              </a:rPr>
              <a:t>Studywise</a:t>
            </a:r>
            <a:r>
              <a:rPr lang="en-GB" sz="2000" b="1" dirty="0">
                <a:solidFill>
                  <a:srgbClr val="0070C0"/>
                </a:solidFill>
              </a:rPr>
              <a:t>?</a:t>
            </a:r>
            <a:r>
              <a:rPr lang="en-GB" sz="2000" dirty="0"/>
              <a:t> : Your first semester's courses are designed to help you develop the skills you need! For example, you may feel you know nothing ( or not enough) about.....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BA720E4-DE5E-6B8D-3DD8-EA75BF6A7C71}"/>
              </a:ext>
            </a:extLst>
          </p:cNvPr>
          <p:cNvSpPr/>
          <p:nvPr/>
        </p:nvSpPr>
        <p:spPr>
          <a:xfrm>
            <a:off x="9150194" y="396487"/>
            <a:ext cx="2564780" cy="1697463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 do  research!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81280FA-1186-5FDE-6C26-452972C4FA52}"/>
              </a:ext>
            </a:extLst>
          </p:cNvPr>
          <p:cNvSpPr/>
          <p:nvPr/>
        </p:nvSpPr>
        <p:spPr>
          <a:xfrm>
            <a:off x="9614827" y="2750633"/>
            <a:ext cx="2372731" cy="136292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Creating Presentations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02928E6-B54C-07C2-432F-85695DEC7E7B}"/>
              </a:ext>
            </a:extLst>
          </p:cNvPr>
          <p:cNvSpPr/>
          <p:nvPr/>
        </p:nvSpPr>
        <p:spPr>
          <a:xfrm>
            <a:off x="8536875" y="5333999"/>
            <a:ext cx="2924097" cy="11275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Managing your time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8C0ABB-5DF6-BD5A-C355-42A9820BF5A6}"/>
              </a:ext>
            </a:extLst>
          </p:cNvPr>
          <p:cNvSpPr/>
          <p:nvPr/>
        </p:nvSpPr>
        <p:spPr>
          <a:xfrm>
            <a:off x="954047" y="5513657"/>
            <a:ext cx="2478048" cy="11275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How to reference!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78428B3-624F-BB90-7B0C-73C927E66B22}"/>
              </a:ext>
            </a:extLst>
          </p:cNvPr>
          <p:cNvSpPr/>
          <p:nvPr/>
        </p:nvSpPr>
        <p:spPr>
          <a:xfrm>
            <a:off x="4714486" y="5513657"/>
            <a:ext cx="2515219" cy="112751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Writing Uni essays!</a:t>
            </a:r>
          </a:p>
        </p:txBody>
      </p:sp>
    </p:spTree>
    <p:extLst>
      <p:ext uri="{BB962C8B-B14F-4D97-AF65-F5344CB8AC3E}">
        <p14:creationId xmlns:p14="http://schemas.microsoft.com/office/powerpoint/2010/main" val="1809482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21F295-6745-C9B0-E52B-C26606536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774" y="1270974"/>
            <a:ext cx="2519191" cy="4272687"/>
          </a:xfrm>
        </p:spPr>
        <p:txBody>
          <a:bodyPr anchor="ctr">
            <a:normAutofit/>
          </a:bodyPr>
          <a:lstStyle/>
          <a:p>
            <a:r>
              <a:rPr lang="en-GB" sz="4400" b="1" i="1" u="sng" dirty="0"/>
              <a:t>Today we want to help with..... 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7" name="Content Placeholder 5">
            <a:extLst>
              <a:ext uri="{FF2B5EF4-FFF2-40B4-BE49-F238E27FC236}">
                <a16:creationId xmlns:a16="http://schemas.microsoft.com/office/drawing/2014/main" id="{8FC0159A-30B1-C8F4-C09D-D2837DEC10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7348463"/>
              </p:ext>
            </p:extLst>
          </p:nvPr>
        </p:nvGraphicFramePr>
        <p:xfrm>
          <a:off x="3046993" y="314061"/>
          <a:ext cx="8287641" cy="56563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1436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57745-668B-1230-8C2B-F92AA6E44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929" y="284252"/>
            <a:ext cx="3251043" cy="688898"/>
          </a:xfrm>
        </p:spPr>
        <p:txBody>
          <a:bodyPr/>
          <a:lstStyle/>
          <a:p>
            <a:r>
              <a:rPr lang="en-GB" b="1"/>
              <a:t>Meet HWB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EE4DC7D-9C03-43F9-6F75-3B0BF6BA5D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9280" y="1054628"/>
            <a:ext cx="9854630" cy="551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061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B507F-1DC1-90B7-A8A3-1AB04EE48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/>
              <a:t>Accessing your timetable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233BEE-CF55-73B8-8292-C1CFB2897A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801285"/>
              </p:ext>
            </p:extLst>
          </p:nvPr>
        </p:nvGraphicFramePr>
        <p:xfrm>
          <a:off x="874206" y="1789531"/>
          <a:ext cx="8596312" cy="4639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2477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ADD92A9-66C8-7E7D-615C-3429FEB99F53}"/>
              </a:ext>
            </a:extLst>
          </p:cNvPr>
          <p:cNvSpPr/>
          <p:nvPr/>
        </p:nvSpPr>
        <p:spPr>
          <a:xfrm>
            <a:off x="269623" y="283910"/>
            <a:ext cx="4891759" cy="205880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F22052C-A977-B67A-E267-DBFA08B3E0A7}"/>
              </a:ext>
            </a:extLst>
          </p:cNvPr>
          <p:cNvCxnSpPr>
            <a:cxnSpLocks/>
          </p:cNvCxnSpPr>
          <p:nvPr/>
        </p:nvCxnSpPr>
        <p:spPr>
          <a:xfrm>
            <a:off x="2468089" y="2369198"/>
            <a:ext cx="2677286" cy="120675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A896756-C1DD-02B7-53F2-088FDEC5DCAC}"/>
              </a:ext>
            </a:extLst>
          </p:cNvPr>
          <p:cNvSpPr txBox="1"/>
          <p:nvPr/>
        </p:nvSpPr>
        <p:spPr>
          <a:xfrm>
            <a:off x="536350" y="574760"/>
            <a:ext cx="43588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You need to ensure that all your classes are on your timetable. </a:t>
            </a:r>
          </a:p>
          <a:p>
            <a:r>
              <a:rPr lang="en-GB"/>
              <a:t>If you are unsure what modules you should be studying, please ask a member of staff. </a:t>
            </a:r>
          </a:p>
        </p:txBody>
      </p:sp>
      <p:pic>
        <p:nvPicPr>
          <p:cNvPr id="2" name="Picture 1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5BC68CEA-604D-2260-7123-AD239F5312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8" t="15692" r="43262" b="39289"/>
          <a:stretch>
            <a:fillRect/>
          </a:stretch>
        </p:blipFill>
        <p:spPr>
          <a:xfrm>
            <a:off x="5718124" y="2805312"/>
            <a:ext cx="5199575" cy="3730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066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536BDED-C923-0446-A7F9-79285345C406}"/>
              </a:ext>
            </a:extLst>
          </p:cNvPr>
          <p:cNvCxnSpPr>
            <a:cxnSpLocks/>
          </p:cNvCxnSpPr>
          <p:nvPr/>
        </p:nvCxnSpPr>
        <p:spPr>
          <a:xfrm flipV="1">
            <a:off x="3881993" y="1206110"/>
            <a:ext cx="1469771" cy="35141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ACCCCC1-0642-DA8D-996D-A2D365B90FDF}"/>
              </a:ext>
            </a:extLst>
          </p:cNvPr>
          <p:cNvSpPr txBox="1"/>
          <p:nvPr/>
        </p:nvSpPr>
        <p:spPr>
          <a:xfrm>
            <a:off x="920010" y="1053154"/>
            <a:ext cx="296198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/>
              <a:t>Your timetable should tell you; 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342900" indent="-342900">
              <a:buAutoNum type="arabicPeriod"/>
            </a:pPr>
            <a:r>
              <a:rPr lang="en-GB"/>
              <a:t>The module/ module code. </a:t>
            </a:r>
          </a:p>
          <a:p>
            <a:pPr marL="342900" indent="-342900">
              <a:buAutoNum type="arabicPeriod"/>
            </a:pPr>
            <a:r>
              <a:rPr lang="en-GB"/>
              <a:t>The classroom number. </a:t>
            </a:r>
          </a:p>
          <a:p>
            <a:pPr marL="342900" indent="-342900">
              <a:buAutoNum type="arabicPeriod"/>
            </a:pPr>
            <a:endParaRPr lang="en-GB"/>
          </a:p>
          <a:p>
            <a:pPr marL="342900" indent="-342900">
              <a:buAutoNum type="arabicPeriod"/>
            </a:pPr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If there are any changes to the timetable, then the timetable will be updated. 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If you are worried or confused about anything, please ask.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7F80898-F3E3-6A85-D377-5D8CADE7742F}"/>
              </a:ext>
            </a:extLst>
          </p:cNvPr>
          <p:cNvSpPr/>
          <p:nvPr/>
        </p:nvSpPr>
        <p:spPr>
          <a:xfrm>
            <a:off x="841473" y="877759"/>
            <a:ext cx="3040520" cy="5343527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A8FDE3-BEC5-3D7F-01F2-F53A593D5A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67" t="12800" r="61166" b="5714"/>
          <a:stretch/>
        </p:blipFill>
        <p:spPr>
          <a:xfrm>
            <a:off x="5246002" y="261256"/>
            <a:ext cx="3422138" cy="6260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589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3F1A33-153E-AD13-7AC8-E6A9B192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046" y="121546"/>
            <a:ext cx="11301978" cy="1323243"/>
          </a:xfrm>
        </p:spPr>
        <p:txBody>
          <a:bodyPr anchor="ctr">
            <a:normAutofit/>
          </a:bodyPr>
          <a:lstStyle/>
          <a:p>
            <a:r>
              <a:rPr lang="en-GB" sz="4800" b="1" i="1" u="sng">
                <a:solidFill>
                  <a:schemeClr val="tx1"/>
                </a:solidFill>
              </a:rPr>
              <a:t>Programme of study handbook!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ACC7808D-0CA5-3610-F74D-D352B288A2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3399332"/>
              </p:ext>
            </p:extLst>
          </p:nvPr>
        </p:nvGraphicFramePr>
        <p:xfrm>
          <a:off x="879011" y="-514490"/>
          <a:ext cx="9083920" cy="62637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6" name="Picture 315" descr="A blue and white background with text&#10;&#10;AI-generated content may be incorrect.">
            <a:extLst>
              <a:ext uri="{FF2B5EF4-FFF2-40B4-BE49-F238E27FC236}">
                <a16:creationId xmlns:a16="http://schemas.microsoft.com/office/drawing/2014/main" id="{16710027-1A36-7257-7DD7-BCB5E44D03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4551" y="4209990"/>
            <a:ext cx="3433817" cy="2519631"/>
          </a:xfrm>
          <a:prstGeom prst="rect">
            <a:avLst/>
          </a:prstGeom>
        </p:spPr>
      </p:pic>
      <p:cxnSp>
        <p:nvCxnSpPr>
          <p:cNvPr id="366" name="Straight Arrow Connector 365">
            <a:extLst>
              <a:ext uri="{FF2B5EF4-FFF2-40B4-BE49-F238E27FC236}">
                <a16:creationId xmlns:a16="http://schemas.microsoft.com/office/drawing/2014/main" id="{DD5FEB59-DED2-ACB8-F8DA-A3766E9668C0}"/>
              </a:ext>
            </a:extLst>
          </p:cNvPr>
          <p:cNvCxnSpPr/>
          <p:nvPr/>
        </p:nvCxnSpPr>
        <p:spPr>
          <a:xfrm>
            <a:off x="5550829" y="3394926"/>
            <a:ext cx="24780" cy="137531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B849EC26-5CB0-BF7A-7C9F-6A8D863E0D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98216" y="5749299"/>
            <a:ext cx="2162176" cy="838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794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paper with black text and a yellow and blue logo&#10;&#10;AI-generated content may be incorrect.">
            <a:extLst>
              <a:ext uri="{FF2B5EF4-FFF2-40B4-BE49-F238E27FC236}">
                <a16:creationId xmlns:a16="http://schemas.microsoft.com/office/drawing/2014/main" id="{C19CF3FC-A05E-5C61-BA01-5E5218CF25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632" y="1254866"/>
            <a:ext cx="3517119" cy="4342122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43153B36-719F-C4A6-D36B-DE23DF592C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0676" y="1918134"/>
            <a:ext cx="3537345" cy="3015585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68304F6C-B235-29FD-8516-3A1D3BA5E6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2336" y="1860810"/>
            <a:ext cx="3517120" cy="3130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125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blue square with white text and a white letter and a graduation cap&#10;&#10;AI-generated content may be incorrect.">
            <a:extLst>
              <a:ext uri="{FF2B5EF4-FFF2-40B4-BE49-F238E27FC236}">
                <a16:creationId xmlns:a16="http://schemas.microsoft.com/office/drawing/2014/main" id="{A3D46DB6-275E-6CB0-2EDF-EF61140718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78"/>
          <a:stretch>
            <a:fillRect/>
          </a:stretch>
        </p:blipFill>
        <p:spPr>
          <a:xfrm>
            <a:off x="6341809" y="-1"/>
            <a:ext cx="5850191" cy="6866562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50C058-1B97-0A26-6CEF-F90C9851D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374518"/>
              </p:ext>
            </p:extLst>
          </p:nvPr>
        </p:nvGraphicFramePr>
        <p:xfrm>
          <a:off x="728705" y="533847"/>
          <a:ext cx="5905951" cy="5310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0995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DB605-EFC1-7840-A5F6-4E5A29289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28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/>
              <a:t>Moodle Tiles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F71F91F-A667-FFB6-31EF-7B446F036DB5}"/>
              </a:ext>
            </a:extLst>
          </p:cNvPr>
          <p:cNvCxnSpPr>
            <a:cxnSpLocks/>
          </p:cNvCxnSpPr>
          <p:nvPr/>
        </p:nvCxnSpPr>
        <p:spPr>
          <a:xfrm flipH="1">
            <a:off x="6309084" y="2012201"/>
            <a:ext cx="962496" cy="6375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E0099B0-8250-FB66-85BA-B144D63C0A5D}"/>
              </a:ext>
            </a:extLst>
          </p:cNvPr>
          <p:cNvSpPr txBox="1"/>
          <p:nvPr/>
        </p:nvSpPr>
        <p:spPr>
          <a:xfrm>
            <a:off x="7303737" y="1549449"/>
            <a:ext cx="260856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600"/>
              <a:t>Name of the module. </a:t>
            </a:r>
          </a:p>
          <a:p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/>
              <a:t>Module code. </a:t>
            </a:r>
          </a:p>
          <a:p>
            <a:pPr marL="285750" indent="-285750">
              <a:buFontTx/>
              <a:buChar char="-"/>
            </a:pPr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/>
              <a:t>To see the content, you will need to click the tile and open it. </a:t>
            </a:r>
          </a:p>
          <a:p>
            <a:pPr marL="285750" indent="-285750">
              <a:buFontTx/>
              <a:buChar char="-"/>
            </a:pPr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/>
              <a:t>Please check you have all 6 modules on your Moodle page for the academic year. </a:t>
            </a:r>
          </a:p>
          <a:p>
            <a:pPr marL="285750" indent="-285750">
              <a:buFontTx/>
              <a:buChar char="-"/>
            </a:pPr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/>
              <a:t>Please note that they may be different to the ones shown here.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28A1210-2477-15E6-E764-30DE40E9D282}"/>
              </a:ext>
            </a:extLst>
          </p:cNvPr>
          <p:cNvSpPr/>
          <p:nvPr/>
        </p:nvSpPr>
        <p:spPr>
          <a:xfrm>
            <a:off x="7307366" y="1361040"/>
            <a:ext cx="2703931" cy="440869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collage of images of people working on papers&#10;&#10;AI-generated content may be incorrect.">
            <a:extLst>
              <a:ext uri="{FF2B5EF4-FFF2-40B4-BE49-F238E27FC236}">
                <a16:creationId xmlns:a16="http://schemas.microsoft.com/office/drawing/2014/main" id="{983B83B2-8FE3-0FD0-99A1-3679E9AC7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175" y="1549685"/>
            <a:ext cx="5809538" cy="4760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678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27DB8-5D2F-9085-1B01-8383D73C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529" y="163551"/>
            <a:ext cx="8596668" cy="812801"/>
          </a:xfrm>
        </p:spPr>
        <p:txBody>
          <a:bodyPr/>
          <a:lstStyle/>
          <a:p>
            <a:r>
              <a:rPr lang="en-GB"/>
              <a:t>Our commitment to the Welsh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A45E0-7AA3-5191-EF2F-03D13D761F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661" y="1001546"/>
            <a:ext cx="3887680" cy="474739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Welsh language standards</a:t>
            </a:r>
          </a:p>
          <a:p>
            <a:pPr>
              <a:lnSpc>
                <a:spcPct val="90000"/>
              </a:lnSpc>
              <a:buClr>
                <a:srgbClr val="005490"/>
              </a:buClr>
            </a:pPr>
            <a:r>
              <a:rPr lang="en-GB" sz="2400">
                <a:solidFill>
                  <a:schemeClr val="tx1"/>
                </a:solidFill>
              </a:rPr>
              <a:t>Promote the use of the Welsh Language. </a:t>
            </a:r>
            <a:endParaRPr lang="en-US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>
                <a:srgbClr val="005490"/>
              </a:buClr>
            </a:pPr>
            <a:r>
              <a:rPr lang="en-GB" sz="2400">
                <a:solidFill>
                  <a:schemeClr val="tx1"/>
                </a:solidFill>
              </a:rPr>
              <a:t>We will not treat the Welsh language less favourably than the English Language.</a:t>
            </a:r>
          </a:p>
          <a:p>
            <a:pPr>
              <a:lnSpc>
                <a:spcPct val="90000"/>
              </a:lnSpc>
              <a:buClr>
                <a:srgbClr val="005490"/>
              </a:buClr>
            </a:pPr>
            <a:r>
              <a:rPr lang="en-GB" sz="2400">
                <a:solidFill>
                  <a:schemeClr val="tx1"/>
                </a:solidFill>
              </a:rPr>
              <a:t>Full details at: </a:t>
            </a:r>
            <a:r>
              <a:rPr lang="en-GB" sz="240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Welsh Language Standards | University of Wales Trinity Saint David</a:t>
            </a:r>
            <a:endParaRPr lang="en-GB" sz="2400">
              <a:solidFill>
                <a:schemeClr val="tx1"/>
              </a:solidFill>
            </a:endParaRPr>
          </a:p>
          <a:p>
            <a:pPr marL="0" indent="0">
              <a:buClr>
                <a:srgbClr val="005490"/>
              </a:buClr>
              <a:buNone/>
            </a:pPr>
            <a:endParaRPr lang="en-GB" sz="2400">
              <a:solidFill>
                <a:srgbClr val="404040"/>
              </a:solidFill>
            </a:endParaRPr>
          </a:p>
          <a:p>
            <a:pPr>
              <a:buClr>
                <a:srgbClr val="005490"/>
              </a:buClr>
            </a:pPr>
            <a:endParaRPr lang="en-US" sz="1300">
              <a:solidFill>
                <a:schemeClr val="tx1"/>
              </a:solidFill>
            </a:endParaRPr>
          </a:p>
        </p:txBody>
      </p:sp>
      <p:pic>
        <p:nvPicPr>
          <p:cNvPr id="4" name="Picture 3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B12D952B-66D5-9EC9-41E1-0143E9096D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9345" y="976045"/>
            <a:ext cx="7511334" cy="547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6093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9E46F-E376-2959-2215-1ADD0B801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Our commitment to support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01420-0EB1-63C6-D9E2-8CD700DEB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91516"/>
            <a:ext cx="8596668" cy="48967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/>
              <a:t>UWTSD offer a range of services designed to ensure:</a:t>
            </a:r>
          </a:p>
          <a:p>
            <a:pPr lvl="1">
              <a:buClr>
                <a:srgbClr val="005490"/>
              </a:buClr>
              <a:buFont typeface="Courier New" charset="2"/>
              <a:buChar char="o"/>
            </a:pPr>
            <a:r>
              <a:rPr lang="en-GB" sz="2800"/>
              <a:t>That you have the best experience possible while you are at University</a:t>
            </a:r>
          </a:p>
          <a:p>
            <a:pPr lvl="1">
              <a:buClr>
                <a:srgbClr val="005490"/>
              </a:buClr>
              <a:buFont typeface="Courier New" charset="2"/>
              <a:buChar char="o"/>
            </a:pPr>
            <a:r>
              <a:rPr lang="en-GB" sz="2800"/>
              <a:t>That you feel supported </a:t>
            </a:r>
          </a:p>
          <a:p>
            <a:pPr lvl="1">
              <a:buClr>
                <a:srgbClr val="005490"/>
              </a:buClr>
              <a:buFont typeface="Courier New" charset="2"/>
              <a:buChar char="o"/>
            </a:pPr>
            <a:r>
              <a:rPr lang="en-GB" sz="2800"/>
              <a:t>That any additional needs are met</a:t>
            </a:r>
          </a:p>
          <a:p>
            <a:pPr lvl="1">
              <a:buClr>
                <a:srgbClr val="005490"/>
              </a:buClr>
              <a:buFont typeface="Courier New" charset="2"/>
              <a:buChar char="o"/>
            </a:pPr>
            <a:r>
              <a:rPr lang="en-GB" sz="2800"/>
              <a:t>That you have points of contact where help is provided and that you know how to access that help.</a:t>
            </a:r>
          </a:p>
          <a:p>
            <a:pPr lvl="1">
              <a:buClr>
                <a:srgbClr val="005490"/>
              </a:buClr>
              <a:buFont typeface="Courier New" charset="2"/>
              <a:buChar char="o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485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88C54-7212-7EFE-E4C9-03EEF58CE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i="1" u="sng"/>
              <a:t>Student support services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91AB9A1-9B3A-9D33-6251-5A53D14F03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531307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1703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E0669-001C-575D-893B-E14BA73D6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41" y="4036449"/>
            <a:ext cx="3553840" cy="1583584"/>
          </a:xfrm>
        </p:spPr>
        <p:txBody>
          <a:bodyPr>
            <a:normAutofit/>
          </a:bodyPr>
          <a:lstStyle/>
          <a:p>
            <a:r>
              <a:rPr lang="en-GB" b="1"/>
              <a:t>The support available.....</a:t>
            </a:r>
          </a:p>
        </p:txBody>
      </p:sp>
      <p:pic>
        <p:nvPicPr>
          <p:cNvPr id="3" name="Picture 2" descr="A collage of two people&#10;&#10;AI-generated content may be incorrect.">
            <a:extLst>
              <a:ext uri="{FF2B5EF4-FFF2-40B4-BE49-F238E27FC236}">
                <a16:creationId xmlns:a16="http://schemas.microsoft.com/office/drawing/2014/main" id="{2F4E4587-CBF6-37BC-727A-C8013C4BF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830" y="361096"/>
            <a:ext cx="6113125" cy="3027876"/>
          </a:xfrm>
          <a:prstGeom prst="rect">
            <a:avLst/>
          </a:prstGeom>
        </p:spPr>
      </p:pic>
      <p:pic>
        <p:nvPicPr>
          <p:cNvPr id="4" name="Picture 3" descr="A collage of people sitting in chairs&#10;&#10;AI-generated content may be incorrect.">
            <a:extLst>
              <a:ext uri="{FF2B5EF4-FFF2-40B4-BE49-F238E27FC236}">
                <a16:creationId xmlns:a16="http://schemas.microsoft.com/office/drawing/2014/main" id="{03F71456-1782-F652-E0DA-AA1427D6CC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1680" y="3762409"/>
            <a:ext cx="6270368" cy="277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955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552C0-5C31-5A76-AD39-BB1E66268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9" y="147263"/>
            <a:ext cx="8596668" cy="858463"/>
          </a:xfrm>
        </p:spPr>
        <p:txBody>
          <a:bodyPr>
            <a:normAutofit/>
          </a:bodyPr>
          <a:lstStyle/>
          <a:p>
            <a:r>
              <a:rPr lang="en-GB" b="1"/>
              <a:t>Learning Support</a:t>
            </a:r>
          </a:p>
        </p:txBody>
      </p:sp>
      <p:pic>
        <p:nvPicPr>
          <p:cNvPr id="3" name="Picture 2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F6912B05-CFCA-17DA-CD7E-CE1F7FB772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312" y="1309955"/>
            <a:ext cx="5578140" cy="4246652"/>
          </a:xfrm>
          <a:prstGeom prst="rect">
            <a:avLst/>
          </a:prstGeom>
        </p:spPr>
      </p:pic>
      <p:pic>
        <p:nvPicPr>
          <p:cNvPr id="4" name="Picture 3" descr="A pink and blue background with white text&#10;&#10;AI-generated content may be incorrect.">
            <a:extLst>
              <a:ext uri="{FF2B5EF4-FFF2-40B4-BE49-F238E27FC236}">
                <a16:creationId xmlns:a16="http://schemas.microsoft.com/office/drawing/2014/main" id="{ADC3C5B5-599D-12D7-CD37-0DCAF7110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241" y="4385833"/>
            <a:ext cx="6680664" cy="1005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8344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E81B3-78DF-5E08-5065-5F7F835C2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163" y="473307"/>
            <a:ext cx="8596668" cy="1320800"/>
          </a:xfrm>
        </p:spPr>
        <p:txBody>
          <a:bodyPr/>
          <a:lstStyle/>
          <a:p>
            <a:r>
              <a:rPr lang="en-GB" b="1"/>
              <a:t>Money support......</a:t>
            </a:r>
          </a:p>
        </p:txBody>
      </p:sp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F79E4FD6-4443-7387-7C48-99D524034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273" y="1560705"/>
            <a:ext cx="6245728" cy="2661840"/>
          </a:xfrm>
          <a:prstGeom prst="rect">
            <a:avLst/>
          </a:prstGeom>
        </p:spPr>
      </p:pic>
      <p:pic>
        <p:nvPicPr>
          <p:cNvPr id="4" name="Picture 3" descr="A screenshot of a white background&#10;&#10;AI-generated content may be incorrect.">
            <a:extLst>
              <a:ext uri="{FF2B5EF4-FFF2-40B4-BE49-F238E27FC236}">
                <a16:creationId xmlns:a16="http://schemas.microsoft.com/office/drawing/2014/main" id="{E862E960-5C77-2065-D08F-0ED8922237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325" y="3890404"/>
            <a:ext cx="8664540" cy="265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3959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A1583-45C5-DB8C-65F2-2DF9E36A3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88" y="164949"/>
            <a:ext cx="5923422" cy="752423"/>
          </a:xfrm>
        </p:spPr>
        <p:txBody>
          <a:bodyPr>
            <a:normAutofit/>
          </a:bodyPr>
          <a:lstStyle/>
          <a:p>
            <a:r>
              <a:rPr lang="en-GB" b="1"/>
              <a:t>Your wellbeing support..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29EC1-A50F-8FBE-CF27-2FF7C7C2E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432" y="1036327"/>
            <a:ext cx="8596668" cy="6578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Students can access several services and self-help tools at: </a:t>
            </a:r>
            <a:r>
              <a:rPr lang="en-GB">
                <a:ea typeface="+mn-lt"/>
                <a:cs typeface="+mn-lt"/>
                <a:hlinkClick r:id="rId2"/>
              </a:rPr>
              <a:t>Wellbeing Support | University of Wales Trinity Saint David</a:t>
            </a:r>
            <a:endParaRPr lang="en-GB"/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4DB14D5-616E-69F5-B8EA-A63A9DA211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831" y="1916135"/>
            <a:ext cx="8784406" cy="4678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150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web page&#10;&#10;AI-generated content may be incorrect.">
            <a:extLst>
              <a:ext uri="{FF2B5EF4-FFF2-40B4-BE49-F238E27FC236}">
                <a16:creationId xmlns:a16="http://schemas.microsoft.com/office/drawing/2014/main" id="{F964EAA4-223D-4593-AE58-92217E9C94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160" y="171236"/>
            <a:ext cx="9870376" cy="622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4153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3" name="Isosceles Triangle 104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7" name="Isosceles Triangle 104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0F700-CBF4-DA0D-C41F-1B142C6B2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0114" y="-109034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solidFill>
                  <a:srgbClr val="FFFFFF"/>
                </a:solidFill>
              </a:rPr>
              <a:t>Student Union </a:t>
            </a:r>
          </a:p>
        </p:txBody>
      </p:sp>
      <p:pic>
        <p:nvPicPr>
          <p:cNvPr id="1026" name="Picture 2" descr="Students' Union | UWTSD">
            <a:extLst>
              <a:ext uri="{FF2B5EF4-FFF2-40B4-BE49-F238E27FC236}">
                <a16:creationId xmlns:a16="http://schemas.microsoft.com/office/drawing/2014/main" id="{BCE07FB3-FBCA-D37E-21B5-6BC1C85C6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51" y="2393553"/>
            <a:ext cx="3856774" cy="2159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DECEA-67C6-13E6-A675-B8ADC64E4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8213" y="1971633"/>
            <a:ext cx="5188256" cy="42100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UWTSD Students' Union (uwtsdunion.co.uk)</a:t>
            </a:r>
            <a:endParaRPr lang="en-GB" sz="2400" b="1">
              <a:solidFill>
                <a:schemeClr val="bg1"/>
              </a:solidFill>
            </a:endParaRPr>
          </a:p>
          <a:p>
            <a:endParaRPr lang="en-GB" sz="2400" b="1">
              <a:solidFill>
                <a:srgbClr val="FFFFFF"/>
              </a:solidFill>
            </a:endParaRPr>
          </a:p>
          <a:p>
            <a:r>
              <a:rPr lang="en-GB" sz="2400" b="1">
                <a:solidFill>
                  <a:srgbClr val="FFFFFF"/>
                </a:solidFill>
              </a:rPr>
              <a:t>Automatically a member because you are a student. </a:t>
            </a:r>
          </a:p>
          <a:p>
            <a:endParaRPr lang="en-GB" sz="2400" b="1">
              <a:solidFill>
                <a:srgbClr val="FFFFFF"/>
              </a:solidFill>
            </a:endParaRPr>
          </a:p>
          <a:p>
            <a:r>
              <a:rPr lang="en-GB" sz="2400" b="1">
                <a:solidFill>
                  <a:srgbClr val="FFFFFF"/>
                </a:solidFill>
              </a:rPr>
              <a:t>Your voice, to make change, provide opportunities. </a:t>
            </a:r>
          </a:p>
          <a:p>
            <a:endParaRPr lang="en-GB" sz="2400" b="1">
              <a:solidFill>
                <a:srgbClr val="FFFFFF"/>
              </a:solidFill>
            </a:endParaRPr>
          </a:p>
          <a:p>
            <a:endParaRPr lang="en-GB" sz="24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1636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nk sign with text&#10;&#10;AI-generated content may be incorrect.">
            <a:extLst>
              <a:ext uri="{FF2B5EF4-FFF2-40B4-BE49-F238E27FC236}">
                <a16:creationId xmlns:a16="http://schemas.microsoft.com/office/drawing/2014/main" id="{A01C073E-F50B-FBC1-17A9-01F78A4D86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17" r="-2" b="-2"/>
          <a:stretch>
            <a:fillRect/>
          </a:stretch>
        </p:blipFill>
        <p:spPr>
          <a:xfrm>
            <a:off x="3413675" y="-1"/>
            <a:ext cx="8778325" cy="6866562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E2A1CA-ACB9-66BB-B8F5-D3A0AD5E6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u="sng"/>
              <a:t>Student Voice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C6BA8632-DB4C-57CC-FE5C-6F83AF137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213188"/>
              </p:ext>
            </p:extLst>
          </p:nvPr>
        </p:nvGraphicFramePr>
        <p:xfrm>
          <a:off x="677334" y="2160589"/>
          <a:ext cx="3851122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93058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08DEE-7AE7-A0EB-D0E1-85240C4DA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115" y="609600"/>
            <a:ext cx="3421687" cy="5431762"/>
          </a:xfrm>
        </p:spPr>
        <p:txBody>
          <a:bodyPr anchor="ctr">
            <a:normAutofit/>
          </a:bodyPr>
          <a:lstStyle/>
          <a:p>
            <a:r>
              <a:rPr lang="en-GB" sz="2800" b="1"/>
              <a:t>How we communicate....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940B4-5CCC-CBD5-BBFD-88E33E745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791" y="361797"/>
            <a:ext cx="5424112" cy="32083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Primarily the University communicates with you by.......your </a:t>
            </a:r>
            <a:r>
              <a:rPr lang="en-GB" b="1" dirty="0"/>
              <a:t>STUDENT </a:t>
            </a:r>
            <a:r>
              <a:rPr lang="en-GB" dirty="0"/>
              <a:t>email</a:t>
            </a:r>
          </a:p>
          <a:p>
            <a:pPr>
              <a:buClr>
                <a:srgbClr val="005490"/>
              </a:buClr>
            </a:pPr>
            <a:r>
              <a:rPr lang="en-GB" dirty="0"/>
              <a:t>It is your responsibility to check your emails. </a:t>
            </a:r>
            <a:endParaRPr lang="en-US" dirty="0"/>
          </a:p>
          <a:p>
            <a:pPr>
              <a:buClr>
                <a:srgbClr val="005490"/>
              </a:buClr>
            </a:pPr>
            <a:r>
              <a:rPr lang="en-GB" dirty="0"/>
              <a:t>You should check every week. </a:t>
            </a:r>
            <a:endParaRPr lang="en-US" dirty="0"/>
          </a:p>
          <a:p>
            <a:pPr>
              <a:buClr>
                <a:srgbClr val="005490"/>
              </a:buClr>
            </a:pPr>
            <a:r>
              <a:rPr lang="en-GB" dirty="0"/>
              <a:t>We will send you important information via email. </a:t>
            </a:r>
            <a:endParaRPr lang="en-US" dirty="0"/>
          </a:p>
          <a:p>
            <a:pPr>
              <a:buClr>
                <a:srgbClr val="005490"/>
              </a:buClr>
            </a:pPr>
            <a:r>
              <a:rPr lang="en-GB" dirty="0"/>
              <a:t>If you miss this information, you could miss something vital. </a:t>
            </a:r>
            <a:endParaRPr lang="en-US" dirty="0"/>
          </a:p>
          <a:p>
            <a:pPr>
              <a:buClr>
                <a:srgbClr val="005490"/>
              </a:buClr>
            </a:pPr>
            <a:endParaRPr lang="en-GB"/>
          </a:p>
          <a:p>
            <a:pPr>
              <a:buClr>
                <a:srgbClr val="005490"/>
              </a:buClr>
            </a:pPr>
            <a:endParaRPr lang="en-GB"/>
          </a:p>
        </p:txBody>
      </p:sp>
      <p:pic>
        <p:nvPicPr>
          <p:cNvPr id="5" name="Picture 4" descr="A white square with black text&#10;&#10;AI-generated content may be incorrect.">
            <a:extLst>
              <a:ext uri="{FF2B5EF4-FFF2-40B4-BE49-F238E27FC236}">
                <a16:creationId xmlns:a16="http://schemas.microsoft.com/office/drawing/2014/main" id="{27BDB9AD-CEEC-D9DD-3BB1-936943DB7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8891" y="3726772"/>
            <a:ext cx="4977866" cy="158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7299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BE383-0EAA-E919-B3BC-D5FAB9DE3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449" y="272321"/>
            <a:ext cx="8596668" cy="1320800"/>
          </a:xfrm>
        </p:spPr>
        <p:txBody>
          <a:bodyPr/>
          <a:lstStyle/>
          <a:p>
            <a:r>
              <a:rPr lang="en-GB" b="1"/>
              <a:t>Opportunities and 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F7464-3BC2-AF8B-B249-C7D2DAD90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449" y="930147"/>
            <a:ext cx="10145651" cy="46365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/>
              <a:t>Volunteer Fair ( tomorrow!!)</a:t>
            </a:r>
          </a:p>
          <a:p>
            <a:pPr>
              <a:buClr>
                <a:srgbClr val="005490"/>
              </a:buClr>
            </a:pPr>
            <a:r>
              <a:rPr lang="en-GB" sz="2800"/>
              <a:t>Careers Fair</a:t>
            </a:r>
          </a:p>
          <a:p>
            <a:pPr>
              <a:buClr>
                <a:srgbClr val="005490"/>
              </a:buClr>
            </a:pPr>
            <a:r>
              <a:rPr lang="en-GB" sz="2800"/>
              <a:t>Careers Service</a:t>
            </a:r>
          </a:p>
          <a:p>
            <a:pPr>
              <a:buClr>
                <a:srgbClr val="005490"/>
              </a:buClr>
            </a:pPr>
            <a:r>
              <a:rPr lang="en-GB" sz="2800"/>
              <a:t>Guest Speakers</a:t>
            </a:r>
          </a:p>
          <a:p>
            <a:pPr>
              <a:buClr>
                <a:srgbClr val="005490"/>
              </a:buClr>
            </a:pPr>
            <a:r>
              <a:rPr lang="en-GB" sz="2800"/>
              <a:t>Links with partners ( </a:t>
            </a:r>
            <a:r>
              <a:rPr lang="en-GB" sz="2800" err="1"/>
              <a:t>e.g</a:t>
            </a:r>
            <a:r>
              <a:rPr lang="en-GB" sz="2800"/>
              <a:t> Help-point, Victim support</a:t>
            </a:r>
          </a:p>
          <a:p>
            <a:pPr>
              <a:buClr>
                <a:srgbClr val="005490"/>
              </a:buClr>
            </a:pPr>
            <a:r>
              <a:rPr lang="en-GB" sz="2800"/>
              <a:t>Court Visits</a:t>
            </a:r>
          </a:p>
          <a:p>
            <a:pPr>
              <a:buClr>
                <a:srgbClr val="005490"/>
              </a:buClr>
            </a:pPr>
            <a:r>
              <a:rPr lang="en-GB" sz="2800"/>
              <a:t>Courses designed to enhance your transferable skills</a:t>
            </a:r>
          </a:p>
          <a:p>
            <a:pPr>
              <a:buClr>
                <a:srgbClr val="005490"/>
              </a:buClr>
            </a:pPr>
            <a:r>
              <a:rPr lang="en-GB" sz="2800"/>
              <a:t>Courses with a focus on practical application of knowledge</a:t>
            </a:r>
          </a:p>
          <a:p>
            <a:pPr>
              <a:buClr>
                <a:srgbClr val="005490"/>
              </a:buClr>
            </a:pPr>
            <a:r>
              <a:rPr lang="en-GB" sz="2800"/>
              <a:t>Broadening your </a:t>
            </a:r>
            <a:r>
              <a:rPr lang="en-GB" sz="2800" err="1"/>
              <a:t>horizons..trips</a:t>
            </a:r>
            <a:r>
              <a:rPr lang="en-GB" sz="2800"/>
              <a:t> and visits</a:t>
            </a:r>
          </a:p>
        </p:txBody>
      </p:sp>
    </p:spTree>
    <p:extLst>
      <p:ext uri="{BB962C8B-B14F-4D97-AF65-F5344CB8AC3E}">
        <p14:creationId xmlns:p14="http://schemas.microsoft.com/office/powerpoint/2010/main" val="15078108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594CD-A809-265B-37FB-3C24B5241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41" y="237893"/>
            <a:ext cx="8596668" cy="839866"/>
          </a:xfrm>
        </p:spPr>
        <p:txBody>
          <a:bodyPr/>
          <a:lstStyle/>
          <a:p>
            <a:r>
              <a:rPr lang="en-GB" b="1"/>
              <a:t>Expectations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46B299-BDA6-DB36-121C-1DA1DB1A4F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402" y="1079565"/>
            <a:ext cx="8638854" cy="40843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DDA73B-3882-8927-B4FD-8B4AEA814079}"/>
              </a:ext>
            </a:extLst>
          </p:cNvPr>
          <p:cNvSpPr txBox="1"/>
          <p:nvPr/>
        </p:nvSpPr>
        <p:spPr>
          <a:xfrm>
            <a:off x="1434791" y="5405864"/>
            <a:ext cx="60761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Student Charter | University of Wales Trinity Saint David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4160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01B7B-D219-2909-3568-291EF5C73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98" y="198634"/>
            <a:ext cx="4309644" cy="670104"/>
          </a:xfrm>
        </p:spPr>
        <p:txBody>
          <a:bodyPr/>
          <a:lstStyle/>
          <a:p>
            <a:r>
              <a:rPr lang="en-GB" b="1"/>
              <a:t>Student Charter</a:t>
            </a:r>
          </a:p>
        </p:txBody>
      </p:sp>
      <p:pic>
        <p:nvPicPr>
          <p:cNvPr id="3" name="Picture 2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05851A64-16D8-E557-D4FB-632B044439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962" y="1285871"/>
            <a:ext cx="4993153" cy="4454362"/>
          </a:xfrm>
          <a:prstGeom prst="rect">
            <a:avLst/>
          </a:prstGeom>
        </p:spPr>
      </p:pic>
      <p:pic>
        <p:nvPicPr>
          <p:cNvPr id="4" name="Picture 3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8C1D5B0F-8920-382E-B057-46803E66D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7157" y="351034"/>
            <a:ext cx="6485866" cy="5376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8320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FE9DC-51C0-88ED-C962-4CF7B789A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/>
              <a:t>Here to help!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40FE3D-55F6-5765-F061-DEB4E76371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44872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6846A3-59CC-5E33-9C85-4A9D2DD6F2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4856" y="1680201"/>
            <a:ext cx="3179146" cy="2367559"/>
          </a:xfrm>
        </p:spPr>
        <p:txBody>
          <a:bodyPr>
            <a:normAutofit fontScale="90000"/>
          </a:bodyPr>
          <a:lstStyle/>
          <a:p>
            <a:pPr algn="l"/>
            <a:r>
              <a:rPr lang="en-GB" u="sng"/>
              <a:t>Any questions?</a:t>
            </a:r>
            <a:endParaRPr lang="en-US"/>
          </a:p>
        </p:txBody>
      </p:sp>
      <p:pic>
        <p:nvPicPr>
          <p:cNvPr id="2" name="Picture 1" descr="A group of colorful bubbles with white question marks&#10;&#10;AI-generated content may be incorrect.">
            <a:extLst>
              <a:ext uri="{FF2B5EF4-FFF2-40B4-BE49-F238E27FC236}">
                <a16:creationId xmlns:a16="http://schemas.microsoft.com/office/drawing/2014/main" id="{814B8A38-08B7-00B4-CFDA-9F3DD4538F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57" r="11773" b="1"/>
          <a:stretch>
            <a:fillRect/>
          </a:stretch>
        </p:blipFill>
        <p:spPr>
          <a:xfrm>
            <a:off x="888603" y="1261330"/>
            <a:ext cx="4973212" cy="4335340"/>
          </a:xfrm>
          <a:prstGeom prst="rect">
            <a:avLst/>
          </a:prstGeom>
        </p:spPr>
      </p:pic>
      <p:pic>
        <p:nvPicPr>
          <p:cNvPr id="5" name="Picture 4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71DB243D-C103-ABFB-50FE-BAEB7A3499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2733" y="5817793"/>
            <a:ext cx="2162176" cy="838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052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Facet">
  <a:themeElements>
    <a:clrScheme name="Custom 5">
      <a:dk1>
        <a:srgbClr val="000000"/>
      </a:dk1>
      <a:lt1>
        <a:sysClr val="window" lastClr="FFFFFF"/>
      </a:lt1>
      <a:dk2>
        <a:srgbClr val="2C3C43"/>
      </a:dk2>
      <a:lt2>
        <a:srgbClr val="EBEBEB"/>
      </a:lt2>
      <a:accent1>
        <a:srgbClr val="0070C0"/>
      </a:accent1>
      <a:accent2>
        <a:srgbClr val="0070C0"/>
      </a:accent2>
      <a:accent3>
        <a:srgbClr val="E65331"/>
      </a:accent3>
      <a:accent4>
        <a:srgbClr val="F27E19"/>
      </a:accent4>
      <a:accent5>
        <a:srgbClr val="F2AC19"/>
      </a:accent5>
      <a:accent6>
        <a:srgbClr val="0070C0"/>
      </a:accent6>
      <a:hlink>
        <a:srgbClr val="0070C0"/>
      </a:hlink>
      <a:folHlink>
        <a:srgbClr val="0070C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d31e8ae-61ec-4dd9-af3c-305fb2d2a050">
      <Terms xmlns="http://schemas.microsoft.com/office/infopath/2007/PartnerControls"/>
    </lcf76f155ced4ddcb4097134ff3c332f>
    <TaxCatchAll xmlns="b7b278fa-814b-489a-a7f5-7f3223ba03f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C3526F0E83DE4EAA49458BA4114BDD" ma:contentTypeVersion="16" ma:contentTypeDescription="Create a new document." ma:contentTypeScope="" ma:versionID="3556f61d60fdb12db24cbd1967b1abe2">
  <xsd:schema xmlns:xsd="http://www.w3.org/2001/XMLSchema" xmlns:xs="http://www.w3.org/2001/XMLSchema" xmlns:p="http://schemas.microsoft.com/office/2006/metadata/properties" xmlns:ns2="6d31e8ae-61ec-4dd9-af3c-305fb2d2a050" xmlns:ns3="b7b278fa-814b-489a-a7f5-7f3223ba03f0" targetNamespace="http://schemas.microsoft.com/office/2006/metadata/properties" ma:root="true" ma:fieldsID="8817ef2e9f7ae94909155aa88b38a23a" ns2:_="" ns3:_="">
    <xsd:import namespace="6d31e8ae-61ec-4dd9-af3c-305fb2d2a050"/>
    <xsd:import namespace="b7b278fa-814b-489a-a7f5-7f3223ba03f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31e8ae-61ec-4dd9-af3c-305fb2d2a0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b278fa-814b-489a-a7f5-7f3223ba03f0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f509e5b1-455a-49a8-9de1-04b8b927f525}" ma:internalName="TaxCatchAll" ma:showField="CatchAllData" ma:web="b7b278fa-814b-489a-a7f5-7f3223ba03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482BBE5-78F1-40E9-A6E2-7400A9BC1668}">
  <ds:schemaRefs>
    <ds:schemaRef ds:uri="b7b278fa-814b-489a-a7f5-7f3223ba03f0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6d31e8ae-61ec-4dd9-af3c-305fb2d2a050"/>
    <ds:schemaRef ds:uri="http://purl.org/dc/dcmitype/"/>
    <ds:schemaRef ds:uri="http://purl.org/dc/elements/1.1/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2E8EE06B-304D-4A7D-BDA9-B35DE11437C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12EC7E7-B57F-4118-821B-F1289E853E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d31e8ae-61ec-4dd9-af3c-305fb2d2a050"/>
    <ds:schemaRef ds:uri="b7b278fa-814b-489a-a7f5-7f3223ba03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775</Words>
  <Application>Microsoft Office PowerPoint</Application>
  <PresentationFormat>Widescreen</PresentationFormat>
  <Paragraphs>111</Paragraphs>
  <Slides>27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Aptos</vt:lpstr>
      <vt:lpstr>Aptos Display</vt:lpstr>
      <vt:lpstr>Arial</vt:lpstr>
      <vt:lpstr>Courier New</vt:lpstr>
      <vt:lpstr>Trebuchet MS</vt:lpstr>
      <vt:lpstr>Wingdings 3</vt:lpstr>
      <vt:lpstr>Facet</vt:lpstr>
      <vt:lpstr>Welcome to UWTSD and Swansea Law School</vt:lpstr>
      <vt:lpstr>Before we get into today's overview of studying with SLS...... don't worry!!</vt:lpstr>
      <vt:lpstr>Today we want to help with..... </vt:lpstr>
      <vt:lpstr>Meet HWB</vt:lpstr>
      <vt:lpstr>Accessing your timetable </vt:lpstr>
      <vt:lpstr>PowerPoint Presentation</vt:lpstr>
      <vt:lpstr>PowerPoint Presentation</vt:lpstr>
      <vt:lpstr>Programme of study handbook!</vt:lpstr>
      <vt:lpstr>PowerPoint Presentation</vt:lpstr>
      <vt:lpstr>PowerPoint Presentation</vt:lpstr>
      <vt:lpstr>Moodle Tiles</vt:lpstr>
      <vt:lpstr>Our commitment to the Welsh Language</vt:lpstr>
      <vt:lpstr>Our commitment to support you!</vt:lpstr>
      <vt:lpstr>Student support services </vt:lpstr>
      <vt:lpstr>The support available.....</vt:lpstr>
      <vt:lpstr>Learning Support</vt:lpstr>
      <vt:lpstr>Money support......</vt:lpstr>
      <vt:lpstr>Your wellbeing support.. </vt:lpstr>
      <vt:lpstr>PowerPoint Presentation</vt:lpstr>
      <vt:lpstr>Student Union </vt:lpstr>
      <vt:lpstr>Student Voice</vt:lpstr>
      <vt:lpstr>How we communicate....</vt:lpstr>
      <vt:lpstr>Opportunities and Employability</vt:lpstr>
      <vt:lpstr>Expectations</vt:lpstr>
      <vt:lpstr>Student Charter</vt:lpstr>
      <vt:lpstr>Here to help!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Induction 2023</dc:title>
  <dc:creator>Zita Draper</dc:creator>
  <cp:lastModifiedBy>Jane Davies</cp:lastModifiedBy>
  <cp:revision>161</cp:revision>
  <dcterms:created xsi:type="dcterms:W3CDTF">2023-09-11T14:02:45Z</dcterms:created>
  <dcterms:modified xsi:type="dcterms:W3CDTF">2026-09-25T08:58:15Z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0x010100E0C3526F0E83DE4EAA49458BA4114BDD</vt:lpwstr>
  </property>
  <property fmtid="{D5CDD505-2E9C-101B-9397-08002B2CF9AE}" pid="3" name="MediaServiceImageTags">
    <vt:lpwstr/>
  </property>
</Properties>
</file>