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7C3F1D-38FD-4F86-BCF8-97FA73052B66}" v="426" dt="2022-12-18T14:33:49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12/18/2022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20147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12/18/2022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69449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12/18/2022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69478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12/18/2022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56438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12/18/2022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94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12/18/2022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83669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12/18/2022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4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12/18/2022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30239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12/18/2022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11897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12/18/2022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19995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12/18/2022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3714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12/18/2022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30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147088-D8A8-7D6B-3E0A-7EDAFB43DFD1}"/>
              </a:ext>
            </a:extLst>
          </p:cNvPr>
          <p:cNvSpPr txBox="1"/>
          <p:nvPr/>
        </p:nvSpPr>
        <p:spPr>
          <a:xfrm>
            <a:off x="84655" y="3997835"/>
            <a:ext cx="6275439" cy="200710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i="1" dirty="0">
                <a:latin typeface="+mj-lt"/>
                <a:ea typeface="+mj-ea"/>
                <a:cs typeface="+mj-cs"/>
              </a:rPr>
              <a:t>The five courses I did on google education was: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i="1">
                <a:latin typeface="+mj-lt"/>
                <a:ea typeface="+mj-ea"/>
                <a:cs typeface="+mj-cs"/>
              </a:rPr>
              <a:t>1. Avoid online scams. </a:t>
            </a:r>
            <a:endParaRPr lang="en-US" sz="3200" i="1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i="1" dirty="0">
                <a:latin typeface="+mj-lt"/>
                <a:ea typeface="+mj-ea"/>
                <a:cs typeface="+mj-cs"/>
              </a:rPr>
              <a:t>2. Brainstorm ideas in a group.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i="1">
                <a:latin typeface="+mj-lt"/>
                <a:ea typeface="+mj-ea"/>
                <a:cs typeface="+mj-cs"/>
              </a:rPr>
              <a:t>3. Create and safeguard passwords.</a:t>
            </a:r>
            <a:endParaRPr lang="en-US" sz="3200" i="1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i="1" dirty="0">
                <a:latin typeface="+mj-lt"/>
                <a:ea typeface="+mj-ea"/>
                <a:cs typeface="+mj-cs"/>
              </a:rPr>
              <a:t>4. connect and callobrate from anywhere with digital tools.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i="1" dirty="0">
                <a:latin typeface="+mj-lt"/>
                <a:ea typeface="+mj-ea"/>
                <a:cs typeface="+mj-cs"/>
              </a:rPr>
              <a:t>5. Make a promotional flyer.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i="1">
              <a:latin typeface="+mj-lt"/>
              <a:ea typeface="+mj-ea"/>
              <a:cs typeface="+mj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6" y="3268781"/>
            <a:ext cx="972165" cy="41353"/>
            <a:chOff x="4886325" y="3374517"/>
            <a:chExt cx="2418302" cy="102869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95088" y="3374517"/>
              <a:ext cx="2400490" cy="102869"/>
              <a:chOff x="4895088" y="3374517"/>
              <a:chExt cx="2400490" cy="102869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7" name="Picture 1">
            <a:extLst>
              <a:ext uri="{FF2B5EF4-FFF2-40B4-BE49-F238E27FC236}">
                <a16:creationId xmlns:a16="http://schemas.microsoft.com/office/drawing/2014/main" id="{983AE53D-753B-91C5-E3D2-CED8F6CFA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31" r="23985" b="6"/>
          <a:stretch/>
        </p:blipFill>
        <p:spPr>
          <a:xfrm>
            <a:off x="6535696" y="10"/>
            <a:ext cx="5669280" cy="6857990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B15A29E-6C02-5704-8862-A6AB11DA84D2}"/>
              </a:ext>
            </a:extLst>
          </p:cNvPr>
          <p:cNvSpPr txBox="1"/>
          <p:nvPr/>
        </p:nvSpPr>
        <p:spPr>
          <a:xfrm>
            <a:off x="6947646" y="4960470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C6F3A-3B5B-DDC4-3A8D-EA693C053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GB" dirty="0"/>
              <a:t>Before the module.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5C7C2-2ED2-0371-62C4-80DBEC17F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/>
              <a:t>Before the module started, I struggled to gain any knowledge on my IT skills. This is something I have gotten better at after joining the module. It has helped me gain </a:t>
            </a:r>
            <a:r>
              <a:rPr lang="en-GB" sz="2800" dirty="0" err="1"/>
              <a:t>experiece</a:t>
            </a:r>
            <a:r>
              <a:rPr lang="en-GB" sz="2800" dirty="0"/>
              <a:t> and better knowledge. 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1C583A34-9B0E-8C90-5EAD-4ECC2E1B7A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81" r="26046" b="-9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2610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A332D-0205-DDBB-3C1D-57D37E744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GB" dirty="0"/>
              <a:t>Construction 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9BD81-B331-7DEF-3A95-9E3690936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652527" cy="32745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Procore </a:t>
            </a:r>
          </a:p>
          <a:p>
            <a:r>
              <a:rPr lang="en-GB" sz="2400"/>
              <a:t>Autodesk BIM 360</a:t>
            </a:r>
          </a:p>
          <a:p>
            <a:r>
              <a:rPr lang="en-GB" sz="2400"/>
              <a:t>PlanGrid</a:t>
            </a:r>
          </a:p>
          <a:p>
            <a:r>
              <a:rPr lang="en-GB" sz="2400"/>
              <a:t>Fieldwire</a:t>
            </a:r>
          </a:p>
          <a:p>
            <a:r>
              <a:rPr lang="en-GB" sz="2400"/>
              <a:t>Buildertrend </a:t>
            </a:r>
          </a:p>
          <a:p>
            <a:r>
              <a:rPr lang="en-GB" sz="2400"/>
              <a:t>These are some examples of digital softwares might be used in constructions.</a:t>
            </a:r>
            <a:endParaRPr lang="en-GB" sz="2400" dirty="0"/>
          </a:p>
        </p:txBody>
      </p:sp>
      <p:pic>
        <p:nvPicPr>
          <p:cNvPr id="5" name="Picture 4" descr="Sunset silhouette of scaffolding in construction site">
            <a:extLst>
              <a:ext uri="{FF2B5EF4-FFF2-40B4-BE49-F238E27FC236}">
                <a16:creationId xmlns:a16="http://schemas.microsoft.com/office/drawing/2014/main" id="{487BE71D-E027-40D7-38F0-F23EF375BA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15" r="15797" b="4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90395969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RegularSeed_2SEEDS">
      <a:dk1>
        <a:srgbClr val="000000"/>
      </a:dk1>
      <a:lt1>
        <a:srgbClr val="FFFFFF"/>
      </a:lt1>
      <a:dk2>
        <a:srgbClr val="213B34"/>
      </a:dk2>
      <a:lt2>
        <a:srgbClr val="E2E7E8"/>
      </a:lt2>
      <a:accent1>
        <a:srgbClr val="D53517"/>
      </a:accent1>
      <a:accent2>
        <a:srgbClr val="E7295A"/>
      </a:accent2>
      <a:accent3>
        <a:srgbClr val="E29226"/>
      </a:accent3>
      <a:accent4>
        <a:srgbClr val="14BA45"/>
      </a:accent4>
      <a:accent5>
        <a:srgbClr val="20B68B"/>
      </a:accent5>
      <a:accent6>
        <a:srgbClr val="16B3CA"/>
      </a:accent6>
      <a:hlink>
        <a:srgbClr val="358E9F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RocaVTI</vt:lpstr>
      <vt:lpstr>PowerPoint Presentation</vt:lpstr>
      <vt:lpstr>Before the module.</vt:lpstr>
      <vt:lpstr>Construction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84</cp:revision>
  <dcterms:created xsi:type="dcterms:W3CDTF">2022-12-18T14:08:09Z</dcterms:created>
  <dcterms:modified xsi:type="dcterms:W3CDTF">2022-12-18T14:33:49Z</dcterms:modified>
</cp:coreProperties>
</file>