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Lst>
  <p:sldSz cx="12188825"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124" d="100"/>
          <a:sy n="124" d="100"/>
        </p:scale>
        <p:origin x="-1512" y="-11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7/29/26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7/29/26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7/29/26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7/29/26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7/29/26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7/29/26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7/29/26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7/29/26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7/29/26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7/29/26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7/29/26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7/29/26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914400" y="914400"/>
            <a:ext cx="9144000" cy="2743200"/>
          </a:xfrm>
          <a:prstGeom prst="rect">
            <a:avLst/>
          </a:prstGeom>
          <a:noFill/>
        </p:spPr>
        <p:txBody>
          <a:bodyPr wrap="none">
            <a:spAutoFit/>
          </a:bodyPr>
          <a:lstStyle/>
          <a:p>
            <a:pPr>
              <a:defRPr sz="3200" b="1"/>
            </a:pPr>
            <a:r>
              <a:t>Digital Portfolio</a:t>
            </a:r>
          </a:p>
          <a:p>
            <a:pPr>
              <a:defRPr sz="2200" b="0"/>
            </a:pPr>
            <a:r>
              <a:t>Idrees Hussain</a:t>
            </a:r>
          </a:p>
          <a:p>
            <a:pPr>
              <a:defRPr sz="2000" b="0"/>
            </a:pPr>
            <a:r>
              <a:t>Digital Skills Module</a:t>
            </a:r>
          </a:p>
          <a:p>
            <a:pPr>
              <a:defRPr sz="1800" b="0"/>
            </a:pPr>
            <a:r>
              <a:t>Portfolio of digital skills and coursework completed during the module.</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57200" y="274320"/>
            <a:ext cx="10972800" cy="457200"/>
          </a:xfrm>
          <a:prstGeom prst="rect">
            <a:avLst/>
          </a:prstGeom>
          <a:noFill/>
        </p:spPr>
        <p:txBody>
          <a:bodyPr wrap="none">
            <a:spAutoFit/>
          </a:bodyPr>
          <a:lstStyle/>
          <a:p>
            <a:pPr>
              <a:defRPr sz="2800" b="1"/>
            </a:pPr>
            <a:r>
              <a:t>Using the UWTSD Hub App</a:t>
            </a:r>
          </a:p>
        </p:txBody>
      </p:sp>
      <p:sp>
        <p:nvSpPr>
          <p:cNvPr id="3" name="TextBox 2"/>
          <p:cNvSpPr txBox="1"/>
          <p:nvPr/>
        </p:nvSpPr>
        <p:spPr>
          <a:xfrm>
            <a:off x="548640" y="822960"/>
            <a:ext cx="7132320" cy="5303520"/>
          </a:xfrm>
          <a:prstGeom prst="rect">
            <a:avLst/>
          </a:prstGeom>
          <a:noFill/>
        </p:spPr>
        <p:txBody>
          <a:bodyPr wrap="none">
            <a:spAutoFit/>
          </a:bodyPr>
          <a:lstStyle/>
          <a:p>
            <a:pPr>
              <a:spcAft>
                <a:spcPts val="800"/>
              </a:spcAft>
              <a:defRPr sz="1800"/>
            </a:pPr>
            <a:r>
              <a:t>What the work is</a:t>
            </a:r>
            <a:br/>
            <a:r>
              <a:t>• Used the UWTSD Hub app to access Moodle, timetables, emails, Microsoft Teams and student support.</a:t>
            </a:r>
          </a:p>
          <a:p>
            <a:pPr>
              <a:spcAft>
                <a:spcPts val="800"/>
              </a:spcAft>
              <a:defRPr sz="1800"/>
            </a:pPr>
            <a:r>
              <a:t>Skills demonstrated</a:t>
            </a:r>
            <a:br/>
            <a:r>
              <a:t>• Digital literacy, organisation, communication and independent learning.</a:t>
            </a:r>
          </a:p>
          <a:p>
            <a:pPr>
              <a:spcAft>
                <a:spcPts val="800"/>
              </a:spcAft>
              <a:defRPr sz="1800"/>
            </a:pPr>
            <a:r>
              <a:t>What I learned</a:t>
            </a:r>
            <a:br/>
            <a:r>
              <a:t>• The app helped me stay organised and access learning resources efficiently.</a:t>
            </a:r>
          </a:p>
          <a:p>
            <a:pPr>
              <a:spcAft>
                <a:spcPts val="800"/>
              </a:spcAft>
              <a:defRPr sz="1800"/>
            </a:pPr>
            <a:r>
              <a:t>Reflection</a:t>
            </a:r>
            <a:br/>
            <a:r>
              <a:t>• It is an essential tool for managing my studies.</a:t>
            </a:r>
          </a:p>
        </p:txBody>
      </p:sp>
      <p:pic>
        <p:nvPicPr>
          <p:cNvPr id="4" name="Picture 3" descr="IMG_3935.png"/>
          <p:cNvPicPr>
            <a:picLocks noChangeAspect="1"/>
          </p:cNvPicPr>
          <p:nvPr/>
        </p:nvPicPr>
        <p:blipFill>
          <a:blip r:embed="rId2"/>
          <a:stretch>
            <a:fillRect/>
          </a:stretch>
        </p:blipFill>
        <p:spPr>
          <a:xfrm>
            <a:off x="8595360" y="914400"/>
            <a:ext cx="2743200" cy="5938767"/>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57200" y="274320"/>
            <a:ext cx="10972800" cy="457200"/>
          </a:xfrm>
          <a:prstGeom prst="rect">
            <a:avLst/>
          </a:prstGeom>
          <a:noFill/>
        </p:spPr>
        <p:txBody>
          <a:bodyPr wrap="none">
            <a:spAutoFit/>
          </a:bodyPr>
          <a:lstStyle/>
          <a:p>
            <a:pPr>
              <a:defRPr sz="2800" b="1"/>
            </a:pPr>
            <a:r>
              <a:t>Microsoft Outlook Email</a:t>
            </a:r>
          </a:p>
        </p:txBody>
      </p:sp>
      <p:sp>
        <p:nvSpPr>
          <p:cNvPr id="3" name="TextBox 2"/>
          <p:cNvSpPr txBox="1"/>
          <p:nvPr/>
        </p:nvSpPr>
        <p:spPr>
          <a:xfrm>
            <a:off x="548640" y="822960"/>
            <a:ext cx="7132320" cy="5303520"/>
          </a:xfrm>
          <a:prstGeom prst="rect">
            <a:avLst/>
          </a:prstGeom>
          <a:noFill/>
        </p:spPr>
        <p:txBody>
          <a:bodyPr wrap="none">
            <a:spAutoFit/>
          </a:bodyPr>
          <a:lstStyle/>
          <a:p>
            <a:pPr>
              <a:spcAft>
                <a:spcPts val="800"/>
              </a:spcAft>
              <a:defRPr sz="1800"/>
            </a:pPr>
            <a:r>
              <a:t>What the work is</a:t>
            </a:r>
            <a:br/>
            <a:r>
              <a:t>• Used Outlook to communicate with lecturers and receive module updates.</a:t>
            </a:r>
          </a:p>
          <a:p>
            <a:pPr>
              <a:spcAft>
                <a:spcPts val="800"/>
              </a:spcAft>
              <a:defRPr sz="1800"/>
            </a:pPr>
            <a:r>
              <a:t>Skills demonstrated</a:t>
            </a:r>
            <a:br/>
            <a:r>
              <a:t>• Professional communication, organisation and digital literacy.</a:t>
            </a:r>
          </a:p>
          <a:p>
            <a:pPr>
              <a:spcAft>
                <a:spcPts val="800"/>
              </a:spcAft>
              <a:defRPr sz="1800"/>
            </a:pPr>
            <a:r>
              <a:t>What I learned</a:t>
            </a:r>
            <a:br/>
            <a:r>
              <a:t>• Checking emails regularly has improved my communication and awareness of deadlines.</a:t>
            </a:r>
          </a:p>
          <a:p>
            <a:pPr>
              <a:spcAft>
                <a:spcPts val="800"/>
              </a:spcAft>
              <a:defRPr sz="1800"/>
            </a:pPr>
            <a:r>
              <a:t>Reflection</a:t>
            </a:r>
            <a:br/>
            <a:r>
              <a:t>• Outlook has become part of my daily study routine.</a:t>
            </a:r>
          </a:p>
        </p:txBody>
      </p:sp>
      <p:pic>
        <p:nvPicPr>
          <p:cNvPr id="4" name="Picture 3" descr="IMG_3934.png"/>
          <p:cNvPicPr>
            <a:picLocks noChangeAspect="1"/>
          </p:cNvPicPr>
          <p:nvPr/>
        </p:nvPicPr>
        <p:blipFill>
          <a:blip r:embed="rId2"/>
          <a:stretch>
            <a:fillRect/>
          </a:stretch>
        </p:blipFill>
        <p:spPr>
          <a:xfrm>
            <a:off x="8595360" y="914400"/>
            <a:ext cx="2743200" cy="5938767"/>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57200" y="274320"/>
            <a:ext cx="10972800" cy="457200"/>
          </a:xfrm>
          <a:prstGeom prst="rect">
            <a:avLst/>
          </a:prstGeom>
          <a:noFill/>
        </p:spPr>
        <p:txBody>
          <a:bodyPr wrap="none">
            <a:spAutoFit/>
          </a:bodyPr>
          <a:lstStyle/>
          <a:p>
            <a:pPr>
              <a:defRPr sz="2800" b="1"/>
            </a:pPr>
            <a:r>
              <a:t>Outlook Calendar</a:t>
            </a:r>
          </a:p>
        </p:txBody>
      </p:sp>
      <p:sp>
        <p:nvSpPr>
          <p:cNvPr id="3" name="TextBox 2"/>
          <p:cNvSpPr txBox="1"/>
          <p:nvPr/>
        </p:nvSpPr>
        <p:spPr>
          <a:xfrm>
            <a:off x="548640" y="822960"/>
            <a:ext cx="7132320" cy="5303520"/>
          </a:xfrm>
          <a:prstGeom prst="rect">
            <a:avLst/>
          </a:prstGeom>
          <a:noFill/>
        </p:spPr>
        <p:txBody>
          <a:bodyPr wrap="none">
            <a:spAutoFit/>
          </a:bodyPr>
          <a:lstStyle/>
          <a:p>
            <a:pPr>
              <a:spcAft>
                <a:spcPts val="800"/>
              </a:spcAft>
              <a:defRPr sz="1800"/>
            </a:pPr>
            <a:r>
              <a:t>What the work is</a:t>
            </a:r>
            <a:br/>
            <a:r>
              <a:t>• Used the Outlook Calendar to plan classes, deadlines and appointments.</a:t>
            </a:r>
          </a:p>
          <a:p>
            <a:pPr>
              <a:spcAft>
                <a:spcPts val="800"/>
              </a:spcAft>
              <a:defRPr sz="1800"/>
            </a:pPr>
            <a:r>
              <a:t>Skills demonstrated</a:t>
            </a:r>
            <a:br/>
            <a:r>
              <a:t>• Time management, planning and organisation.</a:t>
            </a:r>
          </a:p>
          <a:p>
            <a:pPr>
              <a:spcAft>
                <a:spcPts val="800"/>
              </a:spcAft>
              <a:defRPr sz="1800"/>
            </a:pPr>
            <a:r>
              <a:t>What I learned</a:t>
            </a:r>
            <a:br/>
            <a:r>
              <a:t>• Digital planning tools help me balance my workload effectively.</a:t>
            </a:r>
          </a:p>
          <a:p>
            <a:pPr>
              <a:spcAft>
                <a:spcPts val="800"/>
              </a:spcAft>
              <a:defRPr sz="1800"/>
            </a:pPr>
            <a:r>
              <a:t>Reflection</a:t>
            </a:r>
            <a:br/>
            <a:r>
              <a:t>• I will continue using this tool throughout my degree.</a:t>
            </a:r>
          </a:p>
        </p:txBody>
      </p:sp>
      <p:pic>
        <p:nvPicPr>
          <p:cNvPr id="4" name="Picture 3" descr="IMG_3937.png"/>
          <p:cNvPicPr>
            <a:picLocks noChangeAspect="1"/>
          </p:cNvPicPr>
          <p:nvPr/>
        </p:nvPicPr>
        <p:blipFill>
          <a:blip r:embed="rId2"/>
          <a:stretch>
            <a:fillRect/>
          </a:stretch>
        </p:blipFill>
        <p:spPr>
          <a:xfrm>
            <a:off x="8595360" y="914400"/>
            <a:ext cx="2743200" cy="5938767"/>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57200" y="274320"/>
            <a:ext cx="10972800" cy="457200"/>
          </a:xfrm>
          <a:prstGeom prst="rect">
            <a:avLst/>
          </a:prstGeom>
          <a:noFill/>
        </p:spPr>
        <p:txBody>
          <a:bodyPr wrap="none">
            <a:spAutoFit/>
          </a:bodyPr>
          <a:lstStyle/>
          <a:p>
            <a:pPr>
              <a:defRPr sz="2800" b="1"/>
            </a:pPr>
            <a:r>
              <a:t>FreshBite Menu (Microsoft Word)</a:t>
            </a:r>
          </a:p>
        </p:txBody>
      </p:sp>
      <p:sp>
        <p:nvSpPr>
          <p:cNvPr id="3" name="TextBox 2"/>
          <p:cNvSpPr txBox="1"/>
          <p:nvPr/>
        </p:nvSpPr>
        <p:spPr>
          <a:xfrm>
            <a:off x="548640" y="822960"/>
            <a:ext cx="7132320" cy="5303520"/>
          </a:xfrm>
          <a:prstGeom prst="rect">
            <a:avLst/>
          </a:prstGeom>
          <a:noFill/>
        </p:spPr>
        <p:txBody>
          <a:bodyPr wrap="none">
            <a:spAutoFit/>
          </a:bodyPr>
          <a:lstStyle/>
          <a:p>
            <a:pPr>
              <a:spcAft>
                <a:spcPts val="800"/>
              </a:spcAft>
              <a:defRPr sz="1800"/>
            </a:pPr>
            <a:r>
              <a:t>What the work is</a:t>
            </a:r>
            <a:br/>
            <a:r>
              <a:t>• Created a professional café menu using Microsoft Word with tables and formatting.</a:t>
            </a:r>
          </a:p>
          <a:p>
            <a:pPr>
              <a:spcAft>
                <a:spcPts val="800"/>
              </a:spcAft>
              <a:defRPr sz="1800"/>
            </a:pPr>
            <a:r>
              <a:t>Skills demonstrated</a:t>
            </a:r>
            <a:br/>
            <a:r>
              <a:t>• Document formatting, layout design, creativity and attention to detail.</a:t>
            </a:r>
          </a:p>
          <a:p>
            <a:pPr>
              <a:spcAft>
                <a:spcPts val="800"/>
              </a:spcAft>
              <a:defRPr sz="1800"/>
            </a:pPr>
            <a:r>
              <a:t>What I learned</a:t>
            </a:r>
            <a:br/>
            <a:r>
              <a:t>• I developed confidence using Word to produce professional documents.</a:t>
            </a:r>
          </a:p>
          <a:p>
            <a:pPr>
              <a:spcAft>
                <a:spcPts val="800"/>
              </a:spcAft>
              <a:defRPr sz="1800"/>
            </a:pPr>
            <a:r>
              <a:t>Reflection</a:t>
            </a:r>
            <a:br/>
            <a:r>
              <a:t>• Next time I would improve the visual design with images and colour.</a:t>
            </a:r>
          </a:p>
        </p:txBody>
      </p:sp>
      <p:pic>
        <p:nvPicPr>
          <p:cNvPr id="4" name="Picture 3" descr="IMG_3936.jpeg"/>
          <p:cNvPicPr>
            <a:picLocks noChangeAspect="1"/>
          </p:cNvPicPr>
          <p:nvPr/>
        </p:nvPicPr>
        <p:blipFill>
          <a:blip r:embed="rId2"/>
          <a:stretch>
            <a:fillRect/>
          </a:stretch>
        </p:blipFill>
        <p:spPr>
          <a:xfrm>
            <a:off x="8595360" y="914400"/>
            <a:ext cx="2743200" cy="4414911"/>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57200" y="274320"/>
            <a:ext cx="10972800" cy="457200"/>
          </a:xfrm>
          <a:prstGeom prst="rect">
            <a:avLst/>
          </a:prstGeom>
          <a:noFill/>
        </p:spPr>
        <p:txBody>
          <a:bodyPr wrap="none">
            <a:spAutoFit/>
          </a:bodyPr>
          <a:lstStyle/>
          <a:p>
            <a:pPr>
              <a:defRPr sz="2800" b="1"/>
            </a:pPr>
            <a:r>
              <a:t>Conclusion (1 of 2)</a:t>
            </a:r>
          </a:p>
        </p:txBody>
      </p:sp>
      <p:sp>
        <p:nvSpPr>
          <p:cNvPr id="3" name="TextBox 2"/>
          <p:cNvSpPr txBox="1"/>
          <p:nvPr/>
        </p:nvSpPr>
        <p:spPr>
          <a:xfrm>
            <a:off x="640080" y="822958"/>
            <a:ext cx="10789920" cy="2862322"/>
          </a:xfrm>
          <a:prstGeom prst="rect">
            <a:avLst/>
          </a:prstGeom>
          <a:noFill/>
        </p:spPr>
        <p:txBody>
          <a:bodyPr wrap="square">
            <a:spAutoFit/>
          </a:bodyPr>
          <a:lstStyle/>
          <a:p>
            <a:pPr>
              <a:defRPr sz="2000"/>
            </a:pPr>
            <a:r>
              <a:t>Throughout this module I have developed a wide range of digital skills that have improved both my academic work and my confidence in using technology.</a:t>
            </a:r>
            <a:br/>
            <a:br/>
            <a:r>
              <a:t>The examples in this portfolio show how I have used the UWTSD Hub app, Microsoft Outlook and Microsoft Word to support my learning, communicate effectively and complete tasks to a professional standard.</a:t>
            </a:r>
            <a:br/>
            <a:br/>
            <a:r>
              <a:t>I have strengthened my organisation and time-management skills by using digital tools to manage my timetable, emails and assignment deadlines.</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57200" y="274320"/>
            <a:ext cx="10972800" cy="457200"/>
          </a:xfrm>
          <a:prstGeom prst="rect">
            <a:avLst/>
          </a:prstGeom>
          <a:noFill/>
        </p:spPr>
        <p:txBody>
          <a:bodyPr wrap="none">
            <a:spAutoFit/>
          </a:bodyPr>
          <a:lstStyle/>
          <a:p>
            <a:pPr>
              <a:defRPr sz="2800" b="1"/>
            </a:pPr>
            <a:r>
              <a:t>Conclusion (2 of 2)</a:t>
            </a:r>
          </a:p>
        </p:txBody>
      </p:sp>
      <p:sp>
        <p:nvSpPr>
          <p:cNvPr id="3" name="TextBox 2"/>
          <p:cNvSpPr txBox="1"/>
          <p:nvPr/>
        </p:nvSpPr>
        <p:spPr>
          <a:xfrm>
            <a:off x="640080" y="822960"/>
            <a:ext cx="10054657" cy="2554545"/>
          </a:xfrm>
          <a:prstGeom prst="rect">
            <a:avLst/>
          </a:prstGeom>
          <a:noFill/>
        </p:spPr>
        <p:txBody>
          <a:bodyPr wrap="square">
            <a:spAutoFit/>
          </a:bodyPr>
          <a:lstStyle/>
          <a:p>
            <a:pPr>
              <a:defRPr sz="2000"/>
            </a:pPr>
            <a:r>
              <a:t>I have also improved my communication skills by using Outlook to stay in regular contact with lecturers and keep up to date with my modules. Creating the FreshBite menu improved my ability to produce clear and professional documents using Microsoft Word.</a:t>
            </a:r>
            <a:br/>
            <a:br/>
            <a:r>
              <a:t>Overall, this module has shown me the importance of digital literacy in higher education and future employment. I now feel more confident using digital technology independently and will continue developing these skills throughout my degree. I believe these skills will support both my academic success and my future career.</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1</TotalTime>
  <Words>0</Words>
  <Application>Microsoft Office PowerPoint</Application>
  <PresentationFormat>Custom</PresentationFormat>
  <Paragraphs>0</Paragraphs>
  <Slides>7</Slides>
  <Notes>0</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
  <cp:keywords/>
  <dc:description>generated using python-pptx</dc:description>
  <cp:lastModifiedBy>Idrees Hussain (2534146)</cp:lastModifiedBy>
  <cp:revision>2</cp:revision>
  <dcterms:created xsi:type="dcterms:W3CDTF">2013-01-27T09:14:16Z</dcterms:created>
  <dcterms:modified xsi:type="dcterms:W3CDTF">2026-07-29T11:02:03Z</dcterms:modified>
  <cp:category/>
</cp:coreProperties>
</file>