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590D250-AF63-4959-B936-F52DC522DB1C}">
  <a:tblStyle styleId="{3590D250-AF63-4959-B936-F52DC522DB1C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schemas.openxmlformats.org/officeDocument/2006/relationships/slide" Target="slides/slide16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352694c3f5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352694c3f5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352694c3f5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352694c3f5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352694c3f5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352694c3f5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352694c3f5_0_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352694c3f5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352694c3f5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352694c3f5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352694c3f5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352694c3f5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352694c3f5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352694c3f5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352694c3f5_0_2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352694c3f5_0_2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352694c3f5_0_2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352694c3f5_0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352694c3f5_0_2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352694c3f5_0_2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352694c3f5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352694c3f5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352694c3f5_0_1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352694c3f5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352694c3f5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3352694c3f5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352694c3f5_0_2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352694c3f5_0_2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352694c3f5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3352694c3f5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2900190"/>
            <a:ext cx="9144000" cy="2243400"/>
          </a:xfrm>
          <a:prstGeom prst="rect">
            <a:avLst/>
          </a:prstGeom>
          <a:gradFill>
            <a:gsLst>
              <a:gs pos="0">
                <a:srgbClr val="FFFFFF">
                  <a:alpha val="90980"/>
                </a:srgbClr>
              </a:gs>
              <a:gs pos="37000">
                <a:srgbClr val="FFFFFF">
                  <a:alpha val="75686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0" y="0"/>
            <a:ext cx="9144000" cy="2900100"/>
          </a:xfrm>
          <a:prstGeom prst="rect">
            <a:avLst/>
          </a:prstGeom>
          <a:gradFill>
            <a:gsLst>
              <a:gs pos="0">
                <a:srgbClr val="FFFFFF">
                  <a:alpha val="88627"/>
                </a:srgbClr>
              </a:gs>
              <a:gs pos="48000">
                <a:srgbClr val="FFFFFF">
                  <a:alpha val="61960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0" y="1200150"/>
            <a:ext cx="9144000" cy="38289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" name="Google Shape;20;p2"/>
          <p:cNvSpPr txBox="1"/>
          <p:nvPr>
            <p:ph idx="1" type="subTitle"/>
          </p:nvPr>
        </p:nvSpPr>
        <p:spPr>
          <a:xfrm>
            <a:off x="1473795" y="3789409"/>
            <a:ext cx="5637000" cy="66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440"/>
              </a:spcBef>
              <a:spcAft>
                <a:spcPts val="0"/>
              </a:spcAft>
              <a:buSzPts val="2860"/>
              <a:buNone/>
              <a:defRPr sz="2200">
                <a:solidFill>
                  <a:schemeClr val="dk2"/>
                </a:solidFill>
              </a:defRPr>
            </a:lvl1pPr>
            <a:lvl2pPr lvl="1" algn="ctr">
              <a:spcBef>
                <a:spcPts val="400"/>
              </a:spcBef>
              <a:spcAft>
                <a:spcPts val="0"/>
              </a:spcAft>
              <a:buSzPts val="2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SzPts val="234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20"/>
              </a:spcBef>
              <a:spcAft>
                <a:spcPts val="0"/>
              </a:spcAft>
              <a:buSzPts val="208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SzPts val="182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SzPts val="182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SzPts val="182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SzPts val="182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300"/>
              </a:spcAft>
              <a:buSzPts val="182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1" name="Google Shape;21;p2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4" name="Google Shape;24;p2"/>
          <p:cNvSpPr txBox="1"/>
          <p:nvPr>
            <p:ph type="ctrTitle"/>
          </p:nvPr>
        </p:nvSpPr>
        <p:spPr>
          <a:xfrm>
            <a:off x="817581" y="2349217"/>
            <a:ext cx="7175400" cy="13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6912"/>
              <a:buChar char="*"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3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304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"/>
          <p:cNvSpPr txBox="1"/>
          <p:nvPr>
            <p:ph idx="1" type="body"/>
          </p:nvPr>
        </p:nvSpPr>
        <p:spPr>
          <a:xfrm>
            <a:off x="1143000" y="548640"/>
            <a:ext cx="6400800" cy="26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3pPr>
            <a:lvl4pPr indent="-377189" lvl="3" marL="18288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4pPr>
            <a:lvl5pPr indent="-377189" lvl="4" marL="22860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5pPr>
            <a:lvl6pPr indent="-377189" lvl="5" marL="2743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6pPr>
            <a:lvl7pPr indent="-377189" lvl="6" marL="3200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7pPr>
            <a:lvl8pPr indent="-377190" lvl="7" marL="3657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8pPr>
            <a:lvl9pPr indent="-377190" lvl="8" marL="4114800" algn="l">
              <a:spcBef>
                <a:spcPts val="360"/>
              </a:spcBef>
              <a:spcAft>
                <a:spcPts val="300"/>
              </a:spcAft>
              <a:buSzPts val="2340"/>
              <a:buChar char="*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/>
          <p:nvPr/>
        </p:nvSpPr>
        <p:spPr>
          <a:xfrm>
            <a:off x="0" y="2900190"/>
            <a:ext cx="9144000" cy="2243400"/>
          </a:xfrm>
          <a:prstGeom prst="rect">
            <a:avLst/>
          </a:prstGeom>
          <a:gradFill>
            <a:gsLst>
              <a:gs pos="0">
                <a:srgbClr val="FFFFFF">
                  <a:alpha val="91764"/>
                </a:srgbClr>
              </a:gs>
              <a:gs pos="37000">
                <a:srgbClr val="FFFFFF">
                  <a:alpha val="7686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0" y="0"/>
            <a:ext cx="9144000" cy="2900100"/>
          </a:xfrm>
          <a:prstGeom prst="rect">
            <a:avLst/>
          </a:prstGeom>
          <a:gradFill>
            <a:gsLst>
              <a:gs pos="0">
                <a:srgbClr val="FFFFFF">
                  <a:alpha val="89803"/>
                </a:srgbClr>
              </a:gs>
              <a:gs pos="48000">
                <a:srgbClr val="FFFFFF">
                  <a:alpha val="62745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" name="Google Shape;35;p4"/>
          <p:cNvSpPr/>
          <p:nvPr/>
        </p:nvSpPr>
        <p:spPr>
          <a:xfrm>
            <a:off x="0" y="1200150"/>
            <a:ext cx="9144000" cy="38289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6" name="Google Shape;36;p4"/>
          <p:cNvSpPr txBox="1"/>
          <p:nvPr>
            <p:ph type="title"/>
          </p:nvPr>
        </p:nvSpPr>
        <p:spPr>
          <a:xfrm>
            <a:off x="2033195" y="1629486"/>
            <a:ext cx="5966700" cy="1817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888"/>
              <a:buChar char="*"/>
              <a:defRPr b="1" sz="46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" type="body"/>
          </p:nvPr>
        </p:nvSpPr>
        <p:spPr>
          <a:xfrm>
            <a:off x="2022438" y="3455633"/>
            <a:ext cx="5970600" cy="6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600"/>
              <a:buNone/>
              <a:defRPr sz="20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20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300"/>
              </a:spcBef>
              <a:spcAft>
                <a:spcPts val="300"/>
              </a:spcAft>
              <a:buSzPts val="18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" name="Google Shape;38;p4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5" name="Google Shape;45;p5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304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5"/>
          <p:cNvSpPr txBox="1"/>
          <p:nvPr>
            <p:ph idx="1" type="body"/>
          </p:nvPr>
        </p:nvSpPr>
        <p:spPr>
          <a:xfrm>
            <a:off x="1142999" y="548639"/>
            <a:ext cx="3346800" cy="26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3pPr>
            <a:lvl4pPr indent="-377189" lvl="3" marL="18288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4pPr>
            <a:lvl5pPr indent="-377189" lvl="4" marL="22860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5pPr>
            <a:lvl6pPr indent="-377189" lvl="5" marL="2743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6pPr>
            <a:lvl7pPr indent="-377189" lvl="6" marL="3200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7pPr>
            <a:lvl8pPr indent="-377190" lvl="7" marL="3657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8pPr>
            <a:lvl9pPr indent="-377190" lvl="8" marL="4114800" algn="l">
              <a:spcBef>
                <a:spcPts val="360"/>
              </a:spcBef>
              <a:spcAft>
                <a:spcPts val="300"/>
              </a:spcAft>
              <a:buSzPts val="2340"/>
              <a:buChar char="*"/>
              <a:defRPr/>
            </a:lvl9pPr>
          </a:lstStyle>
          <a:p/>
        </p:txBody>
      </p:sp>
      <p:sp>
        <p:nvSpPr>
          <p:cNvPr id="47" name="Google Shape;47;p5"/>
          <p:cNvSpPr txBox="1"/>
          <p:nvPr>
            <p:ph idx="2" type="body"/>
          </p:nvPr>
        </p:nvSpPr>
        <p:spPr>
          <a:xfrm>
            <a:off x="4645152" y="548640"/>
            <a:ext cx="3346800" cy="26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3pPr>
            <a:lvl4pPr indent="-377189" lvl="3" marL="18288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4pPr>
            <a:lvl5pPr indent="-377189" lvl="4" marL="22860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5pPr>
            <a:lvl6pPr indent="-377189" lvl="5" marL="2743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6pPr>
            <a:lvl7pPr indent="-377189" lvl="6" marL="3200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7pPr>
            <a:lvl8pPr indent="-377190" lvl="7" marL="3657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8pPr>
            <a:lvl9pPr indent="-377190" lvl="8" marL="4114800" algn="l">
              <a:spcBef>
                <a:spcPts val="360"/>
              </a:spcBef>
              <a:spcAft>
                <a:spcPts val="300"/>
              </a:spcAft>
              <a:buSzPts val="2340"/>
              <a:buChar char="*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 txBox="1"/>
          <p:nvPr>
            <p:ph idx="1" type="body"/>
          </p:nvPr>
        </p:nvSpPr>
        <p:spPr>
          <a:xfrm>
            <a:off x="1143000" y="548640"/>
            <a:ext cx="33468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3120"/>
              <a:buNone/>
              <a:defRPr b="1" i="0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6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234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300"/>
              </a:spcAft>
              <a:buSzPts val="2080"/>
              <a:buNone/>
              <a:defRPr b="1" sz="1600"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1156447" y="1050245"/>
            <a:ext cx="33468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 sz="1800"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 sz="1800"/>
            </a:lvl2pPr>
            <a:lvl3pPr indent="-360680" lvl="2" marL="13716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3pPr>
            <a:lvl4pPr indent="-360680" lvl="3" marL="18288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4pPr>
            <a:lvl5pPr indent="-360679" lvl="4" marL="22860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5pPr>
            <a:lvl6pPr indent="-360679" lvl="5" marL="27432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6pPr>
            <a:lvl7pPr indent="-360679" lvl="6" marL="32004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7pPr>
            <a:lvl8pPr indent="-360679" lvl="7" marL="36576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8pPr>
            <a:lvl9pPr indent="-360679" lvl="8" marL="4114800" algn="l">
              <a:spcBef>
                <a:spcPts val="320"/>
              </a:spcBef>
              <a:spcAft>
                <a:spcPts val="300"/>
              </a:spcAft>
              <a:buSzPts val="2080"/>
              <a:buChar char="*"/>
              <a:defRPr sz="1600"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4647302" y="548640"/>
            <a:ext cx="33468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3120"/>
              <a:buNone/>
              <a:defRPr b="1" i="0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6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234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208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300"/>
              </a:spcAft>
              <a:buSzPts val="2080"/>
              <a:buNone/>
              <a:defRPr b="1" sz="1600"/>
            </a:lvl9pPr>
          </a:lstStyle>
          <a:p/>
        </p:txBody>
      </p:sp>
      <p:sp>
        <p:nvSpPr>
          <p:cNvPr id="52" name="Google Shape;52;p6"/>
          <p:cNvSpPr txBox="1"/>
          <p:nvPr>
            <p:ph idx="4" type="body"/>
          </p:nvPr>
        </p:nvSpPr>
        <p:spPr>
          <a:xfrm>
            <a:off x="4645025" y="1049274"/>
            <a:ext cx="33468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 sz="1800"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 sz="1800"/>
            </a:lvl2pPr>
            <a:lvl3pPr indent="-360680" lvl="2" marL="13716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3pPr>
            <a:lvl4pPr indent="-360680" lvl="3" marL="18288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4pPr>
            <a:lvl5pPr indent="-360679" lvl="4" marL="22860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5pPr>
            <a:lvl6pPr indent="-360679" lvl="5" marL="27432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6pPr>
            <a:lvl7pPr indent="-360679" lvl="6" marL="32004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7pPr>
            <a:lvl8pPr indent="-360679" lvl="7" marL="36576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8pPr>
            <a:lvl9pPr indent="-360679" lvl="8" marL="4114800" algn="l">
              <a:spcBef>
                <a:spcPts val="320"/>
              </a:spcBef>
              <a:spcAft>
                <a:spcPts val="300"/>
              </a:spcAft>
              <a:buSzPts val="2080"/>
              <a:buChar char="*"/>
              <a:defRPr sz="1600"/>
            </a:lvl9pPr>
          </a:lstStyle>
          <a:p/>
        </p:txBody>
      </p:sp>
      <p:sp>
        <p:nvSpPr>
          <p:cNvPr id="53" name="Google Shape;53;p6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6" name="Google Shape;56;p6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304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304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8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8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8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9"/>
          <p:cNvSpPr txBox="1"/>
          <p:nvPr>
            <p:ph type="title"/>
          </p:nvPr>
        </p:nvSpPr>
        <p:spPr>
          <a:xfrm>
            <a:off x="839095" y="1657350"/>
            <a:ext cx="3636000" cy="94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584"/>
              <a:buChar char="*"/>
              <a:defRPr b="1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" type="body"/>
          </p:nvPr>
        </p:nvSpPr>
        <p:spPr>
          <a:xfrm>
            <a:off x="4593515" y="548640"/>
            <a:ext cx="4017000" cy="367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10210" lvl="0" marL="457200" algn="l">
              <a:spcBef>
                <a:spcPts val="440"/>
              </a:spcBef>
              <a:spcAft>
                <a:spcPts val="0"/>
              </a:spcAft>
              <a:buSzPts val="2860"/>
              <a:buChar char="*"/>
              <a:defRPr sz="2200"/>
            </a:lvl1pPr>
            <a:lvl2pPr indent="-393700" lvl="1" marL="914400" algn="l">
              <a:spcBef>
                <a:spcPts val="400"/>
              </a:spcBef>
              <a:spcAft>
                <a:spcPts val="0"/>
              </a:spcAft>
              <a:buSzPts val="2600"/>
              <a:buChar char="*"/>
              <a:defRPr sz="2000"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 sz="1800"/>
            </a:lvl3pPr>
            <a:lvl4pPr indent="-360680" lvl="3" marL="1828800" algn="l">
              <a:spcBef>
                <a:spcPts val="320"/>
              </a:spcBef>
              <a:spcAft>
                <a:spcPts val="0"/>
              </a:spcAft>
              <a:buSzPts val="2080"/>
              <a:buChar char="*"/>
              <a:defRPr sz="1600"/>
            </a:lvl4pPr>
            <a:lvl5pPr indent="-344170" lvl="4" marL="2286000" algn="l">
              <a:spcBef>
                <a:spcPts val="300"/>
              </a:spcBef>
              <a:spcAft>
                <a:spcPts val="0"/>
              </a:spcAft>
              <a:buSzPts val="1820"/>
              <a:buChar char="*"/>
              <a:defRPr sz="1400"/>
            </a:lvl5pPr>
            <a:lvl6pPr indent="-393700" lvl="5" marL="2743200" algn="l">
              <a:spcBef>
                <a:spcPts val="400"/>
              </a:spcBef>
              <a:spcAft>
                <a:spcPts val="0"/>
              </a:spcAft>
              <a:buSzPts val="2600"/>
              <a:buChar char="*"/>
              <a:defRPr sz="2000"/>
            </a:lvl6pPr>
            <a:lvl7pPr indent="-393700" lvl="6" marL="3200400" algn="l">
              <a:spcBef>
                <a:spcPts val="400"/>
              </a:spcBef>
              <a:spcAft>
                <a:spcPts val="0"/>
              </a:spcAft>
              <a:buSzPts val="2600"/>
              <a:buChar char="*"/>
              <a:defRPr sz="2000"/>
            </a:lvl7pPr>
            <a:lvl8pPr indent="-393700" lvl="7" marL="3657600" algn="l">
              <a:spcBef>
                <a:spcPts val="400"/>
              </a:spcBef>
              <a:spcAft>
                <a:spcPts val="0"/>
              </a:spcAft>
              <a:buSzPts val="2600"/>
              <a:buChar char="*"/>
              <a:defRPr sz="2000"/>
            </a:lvl8pPr>
            <a:lvl9pPr indent="-393700" lvl="8" marL="4114800" algn="l">
              <a:spcBef>
                <a:spcPts val="400"/>
              </a:spcBef>
              <a:spcAft>
                <a:spcPts val="300"/>
              </a:spcAft>
              <a:buSzPts val="2600"/>
              <a:buChar char="*"/>
              <a:defRPr sz="2000"/>
            </a:lvl9pPr>
          </a:lstStyle>
          <a:p/>
        </p:txBody>
      </p:sp>
      <p:sp>
        <p:nvSpPr>
          <p:cNvPr id="69" name="Google Shape;69;p9"/>
          <p:cNvSpPr txBox="1"/>
          <p:nvPr>
            <p:ph idx="2" type="body"/>
          </p:nvPr>
        </p:nvSpPr>
        <p:spPr>
          <a:xfrm>
            <a:off x="1075765" y="2623352"/>
            <a:ext cx="3388800" cy="160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820"/>
              <a:buNone/>
              <a:defRPr sz="1400"/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1560"/>
              <a:buNone/>
              <a:defRPr sz="12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300"/>
              <a:buNone/>
              <a:defRPr sz="10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8pPr>
            <a:lvl9pPr indent="-228600" lvl="8" marL="4114800" algn="l">
              <a:spcBef>
                <a:spcPts val="300"/>
              </a:spcBef>
              <a:spcAft>
                <a:spcPts val="300"/>
              </a:spcAft>
              <a:buSzPts val="1170"/>
              <a:buNone/>
              <a:defRPr sz="900"/>
            </a:lvl9pPr>
          </a:lstStyle>
          <a:p/>
        </p:txBody>
      </p:sp>
      <p:sp>
        <p:nvSpPr>
          <p:cNvPr id="70" name="Google Shape;70;p9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9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9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0"/>
          <p:cNvSpPr/>
          <p:nvPr/>
        </p:nvSpPr>
        <p:spPr>
          <a:xfrm>
            <a:off x="0" y="2900190"/>
            <a:ext cx="9144000" cy="2243400"/>
          </a:xfrm>
          <a:prstGeom prst="rect">
            <a:avLst/>
          </a:prstGeom>
          <a:gradFill>
            <a:gsLst>
              <a:gs pos="0">
                <a:srgbClr val="FFFFFF">
                  <a:alpha val="91764"/>
                </a:srgbClr>
              </a:gs>
              <a:gs pos="37000">
                <a:srgbClr val="FFFFFF">
                  <a:alpha val="7686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5" name="Google Shape;75;p10"/>
          <p:cNvSpPr/>
          <p:nvPr/>
        </p:nvSpPr>
        <p:spPr>
          <a:xfrm>
            <a:off x="0" y="0"/>
            <a:ext cx="9144000" cy="2900100"/>
          </a:xfrm>
          <a:prstGeom prst="rect">
            <a:avLst/>
          </a:prstGeom>
          <a:gradFill>
            <a:gsLst>
              <a:gs pos="0">
                <a:srgbClr val="FFFFFF">
                  <a:alpha val="89803"/>
                </a:srgbClr>
              </a:gs>
              <a:gs pos="48000">
                <a:srgbClr val="FFFFFF">
                  <a:alpha val="62745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" name="Google Shape;76;p10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7" name="Google Shape;77;p10"/>
          <p:cNvSpPr/>
          <p:nvPr/>
        </p:nvSpPr>
        <p:spPr>
          <a:xfrm>
            <a:off x="0" y="1200150"/>
            <a:ext cx="9144000" cy="38289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8" name="Google Shape;78;p10"/>
          <p:cNvSpPr/>
          <p:nvPr>
            <p:ph idx="2" type="pic"/>
          </p:nvPr>
        </p:nvSpPr>
        <p:spPr>
          <a:xfrm>
            <a:off x="4475175" y="857250"/>
            <a:ext cx="4114800" cy="2346000"/>
          </a:xfrm>
          <a:prstGeom prst="roundRect">
            <a:avLst>
              <a:gd fmla="val 4230" name="adj"/>
            </a:avLst>
          </a:prstGeom>
          <a:solidFill>
            <a:srgbClr val="8BC9F7"/>
          </a:solidFill>
          <a:ln>
            <a:noFill/>
          </a:ln>
          <a:effectLst>
            <a:reflection blurRad="0" dir="0" dist="0" endA="300" endPos="28000" kx="0" rotWithShape="0" algn="bl" stA="23000" stPos="0" sy="-100000" ky="0"/>
          </a:effectLst>
        </p:spPr>
      </p:sp>
      <p:sp>
        <p:nvSpPr>
          <p:cNvPr id="79" name="Google Shape;79;p10"/>
          <p:cNvSpPr txBox="1"/>
          <p:nvPr>
            <p:ph idx="1" type="body"/>
          </p:nvPr>
        </p:nvSpPr>
        <p:spPr>
          <a:xfrm>
            <a:off x="877887" y="757865"/>
            <a:ext cx="3694200" cy="1622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320"/>
              </a:spcBef>
              <a:spcAft>
                <a:spcPts val="0"/>
              </a:spcAft>
              <a:buSzPts val="2080"/>
              <a:buFont typeface="Georgia"/>
              <a:buChar char="*"/>
              <a:defRPr sz="1600"/>
            </a:lvl1pPr>
            <a:lvl2pPr indent="-228600" lvl="1" marL="914400" algn="l">
              <a:spcBef>
                <a:spcPts val="300"/>
              </a:spcBef>
              <a:spcAft>
                <a:spcPts val="0"/>
              </a:spcAft>
              <a:buSzPts val="1560"/>
              <a:buNone/>
              <a:defRPr sz="1200"/>
            </a:lvl2pPr>
            <a:lvl3pPr indent="-228600" lvl="2" marL="1371600" algn="l">
              <a:spcBef>
                <a:spcPts val="300"/>
              </a:spcBef>
              <a:spcAft>
                <a:spcPts val="0"/>
              </a:spcAft>
              <a:buSzPts val="1300"/>
              <a:buNone/>
              <a:defRPr sz="1000"/>
            </a:lvl3pPr>
            <a:lvl4pPr indent="-228600" lvl="3" marL="18288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4pPr>
            <a:lvl5pPr indent="-228600" lvl="4" marL="22860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5pPr>
            <a:lvl6pPr indent="-228600" lvl="5" marL="27432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6pPr>
            <a:lvl7pPr indent="-228600" lvl="6" marL="32004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7pPr>
            <a:lvl8pPr indent="-228600" lvl="7" marL="3657600" algn="l">
              <a:spcBef>
                <a:spcPts val="300"/>
              </a:spcBef>
              <a:spcAft>
                <a:spcPts val="0"/>
              </a:spcAft>
              <a:buSzPts val="1170"/>
              <a:buNone/>
              <a:defRPr sz="900"/>
            </a:lvl8pPr>
            <a:lvl9pPr indent="-228600" lvl="8" marL="4114800" algn="l">
              <a:spcBef>
                <a:spcPts val="300"/>
              </a:spcBef>
              <a:spcAft>
                <a:spcPts val="300"/>
              </a:spcAft>
              <a:buSzPts val="1170"/>
              <a:buNone/>
              <a:defRPr sz="900"/>
            </a:lvl9pPr>
          </a:lstStyle>
          <a:p/>
        </p:txBody>
      </p:sp>
      <p:sp>
        <p:nvSpPr>
          <p:cNvPr id="80" name="Google Shape;80;p10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0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3" name="Google Shape;83;p10"/>
          <p:cNvSpPr txBox="1"/>
          <p:nvPr>
            <p:ph type="title"/>
          </p:nvPr>
        </p:nvSpPr>
        <p:spPr>
          <a:xfrm>
            <a:off x="727268" y="3348316"/>
            <a:ext cx="6383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888"/>
              <a:buChar char="*"/>
              <a:defRPr b="1" sz="4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1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304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1"/>
          <p:cNvSpPr txBox="1"/>
          <p:nvPr>
            <p:ph idx="1" type="body"/>
          </p:nvPr>
        </p:nvSpPr>
        <p:spPr>
          <a:xfrm rot="5400000">
            <a:off x="3802350" y="-1348711"/>
            <a:ext cx="2606100" cy="64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3pPr>
            <a:lvl4pPr indent="-377189" lvl="3" marL="18288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4pPr>
            <a:lvl5pPr indent="-377189" lvl="4" marL="22860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5pPr>
            <a:lvl6pPr indent="-377189" lvl="5" marL="2743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6pPr>
            <a:lvl7pPr indent="-377189" lvl="6" marL="3200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7pPr>
            <a:lvl8pPr indent="-377190" lvl="7" marL="3657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8pPr>
            <a:lvl9pPr indent="-377190" lvl="8" marL="4114800" algn="l">
              <a:spcBef>
                <a:spcPts val="360"/>
              </a:spcBef>
              <a:spcAft>
                <a:spcPts val="300"/>
              </a:spcAft>
              <a:buSzPts val="2340"/>
              <a:buChar char="*"/>
              <a:defRPr/>
            </a:lvl9pPr>
          </a:lstStyle>
          <a:p/>
        </p:txBody>
      </p:sp>
      <p:sp>
        <p:nvSpPr>
          <p:cNvPr id="87" name="Google Shape;87;p11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1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1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2"/>
          <p:cNvSpPr txBox="1"/>
          <p:nvPr>
            <p:ph type="title"/>
          </p:nvPr>
        </p:nvSpPr>
        <p:spPr>
          <a:xfrm rot="5400000">
            <a:off x="218058" y="1218088"/>
            <a:ext cx="39288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888"/>
              <a:buChar char="*"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2"/>
          <p:cNvSpPr txBox="1"/>
          <p:nvPr>
            <p:ph idx="1" type="body"/>
          </p:nvPr>
        </p:nvSpPr>
        <p:spPr>
          <a:xfrm rot="5400000">
            <a:off x="3903150" y="-30511"/>
            <a:ext cx="3671100" cy="48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1pPr>
            <a:lvl2pPr indent="-377190" lvl="1" marL="914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2pPr>
            <a:lvl3pPr indent="-377189" lvl="2" marL="1371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3pPr>
            <a:lvl4pPr indent="-377189" lvl="3" marL="18288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4pPr>
            <a:lvl5pPr indent="-377189" lvl="4" marL="22860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5pPr>
            <a:lvl6pPr indent="-377189" lvl="5" marL="27432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6pPr>
            <a:lvl7pPr indent="-377189" lvl="6" marL="32004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7pPr>
            <a:lvl8pPr indent="-377190" lvl="7" marL="3657600" algn="l">
              <a:spcBef>
                <a:spcPts val="360"/>
              </a:spcBef>
              <a:spcAft>
                <a:spcPts val="0"/>
              </a:spcAft>
              <a:buSzPts val="2340"/>
              <a:buChar char="*"/>
              <a:defRPr/>
            </a:lvl8pPr>
            <a:lvl9pPr indent="-377190" lvl="8" marL="4114800" algn="l">
              <a:spcBef>
                <a:spcPts val="360"/>
              </a:spcBef>
              <a:spcAft>
                <a:spcPts val="300"/>
              </a:spcAft>
              <a:buSzPts val="2340"/>
              <a:buChar char="*"/>
              <a:defRPr/>
            </a:lvl9pPr>
          </a:lstStyle>
          <a:p/>
        </p:txBody>
      </p:sp>
      <p:sp>
        <p:nvSpPr>
          <p:cNvPr id="93" name="Google Shape;93;p12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2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2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99D4FE"/>
            </a:gs>
            <a:gs pos="60000">
              <a:srgbClr val="FFFFFF"/>
            </a:gs>
            <a:gs pos="100000">
              <a:srgbClr val="54BDFF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3829050"/>
            <a:ext cx="9144000" cy="1314600"/>
          </a:xfrm>
          <a:prstGeom prst="rect">
            <a:avLst/>
          </a:prstGeom>
          <a:gradFill>
            <a:gsLst>
              <a:gs pos="0">
                <a:srgbClr val="FFFFFF">
                  <a:alpha val="90980"/>
                </a:srgbClr>
              </a:gs>
              <a:gs pos="37000">
                <a:srgbClr val="FFFFFF">
                  <a:alpha val="75686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0" y="0"/>
            <a:ext cx="9144000" cy="3828900"/>
          </a:xfrm>
          <a:prstGeom prst="rect">
            <a:avLst/>
          </a:prstGeom>
          <a:gradFill>
            <a:gsLst>
              <a:gs pos="0">
                <a:srgbClr val="FFFFFF">
                  <a:alpha val="88627"/>
                </a:srgbClr>
              </a:gs>
              <a:gs pos="48000">
                <a:srgbClr val="FFFFFF">
                  <a:alpha val="61960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" name="Google Shape;8;p1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9" name="Google Shape;9;p1"/>
          <p:cNvSpPr/>
          <p:nvPr/>
        </p:nvSpPr>
        <p:spPr>
          <a:xfrm>
            <a:off x="0" y="1200150"/>
            <a:ext cx="9144000" cy="3828900"/>
          </a:xfrm>
          <a:prstGeom prst="ellipse">
            <a:avLst/>
          </a:prstGeom>
          <a:gradFill>
            <a:gsLst>
              <a:gs pos="0">
                <a:schemeClr val="lt1"/>
              </a:gs>
              <a:gs pos="56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" name="Google Shape;10;p1"/>
          <p:cNvSpPr txBox="1"/>
          <p:nvPr>
            <p:ph type="title"/>
          </p:nvPr>
        </p:nvSpPr>
        <p:spPr>
          <a:xfrm>
            <a:off x="1793289" y="3279126"/>
            <a:ext cx="651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b="1" i="0" sz="46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1143000" y="549195"/>
            <a:ext cx="6400800" cy="26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10210" lvl="0" marL="457200" marR="0" rtl="0" algn="l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b="0" i="0" sz="2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93700" lvl="1" marL="914400" marR="0" rtl="0" algn="l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b="0" i="0" sz="20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377189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360680" lvl="3" marL="1828800" marR="0" rtl="0" algn="l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344170" lvl="4" marL="2286000" marR="0" rtl="0" algn="l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344170" lvl="5" marL="2743200" marR="0" rtl="0" algn="l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344170" lvl="6" marL="3200400" marR="0" rtl="0" algn="l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344170" lvl="7" marL="3657600" marR="0" rtl="0" algn="l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344170" lvl="8" marL="4114800" marR="0" rtl="0" algn="l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172200" y="4629150"/>
            <a:ext cx="2514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11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57199" y="4629150"/>
            <a:ext cx="3352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11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3810000" y="4629150"/>
            <a:ext cx="18288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200" u="none" cap="none" strike="noStrik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/>
          <p:nvPr>
            <p:ph type="ctrTitle"/>
          </p:nvPr>
        </p:nvSpPr>
        <p:spPr>
          <a:xfrm>
            <a:off x="1473800" y="905375"/>
            <a:ext cx="6117000" cy="1398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60"/>
              <a:t>Study on the perspective of singing student aged 10 to 12 to Semi-Occluded Vocal Tract </a:t>
            </a:r>
            <a:endParaRPr sz="266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60"/>
              <a:t>(SOVT) exercises</a:t>
            </a:r>
            <a:endParaRPr sz="2660"/>
          </a:p>
        </p:txBody>
      </p:sp>
      <p:sp>
        <p:nvSpPr>
          <p:cNvPr id="101" name="Google Shape;101;p13"/>
          <p:cNvSpPr txBox="1"/>
          <p:nvPr>
            <p:ph idx="1" type="subTitle"/>
          </p:nvPr>
        </p:nvSpPr>
        <p:spPr>
          <a:xfrm>
            <a:off x="1473800" y="3030400"/>
            <a:ext cx="5637000" cy="129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47500" lnSpcReduction="10000"/>
          </a:bodyPr>
          <a:lstStyle/>
          <a:p>
            <a:pPr indent="0" lvl="0" marL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rPr b="1" lang="en-GB" sz="2410"/>
              <a:t>BMPF7008</a:t>
            </a:r>
            <a:r>
              <a:rPr lang="en-GB" sz="2410"/>
              <a:t> - Module 3 Presentation</a:t>
            </a:r>
            <a:endParaRPr sz="2410"/>
          </a:p>
          <a:p>
            <a:pPr indent="0" lvl="0" marL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rPr lang="en-GB"/>
              <a:t>MA in Professional Practice (Voice Pedagogy)</a:t>
            </a:r>
            <a:endParaRPr/>
          </a:p>
          <a:p>
            <a:pPr indent="0" lvl="0" marL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rPr i="1" lang="en-GB"/>
              <a:t>Voice Study Centre - University of Wales Trinity Saint David</a:t>
            </a:r>
            <a:endParaRPr i="1"/>
          </a:p>
          <a:p>
            <a:pPr indent="0" lvl="0" marL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rPr b="1" lang="en-GB" sz="2831"/>
              <a:t>Dani W. Dumadi </a:t>
            </a:r>
            <a:endParaRPr b="1" sz="2831"/>
          </a:p>
          <a:p>
            <a:pPr indent="0" lvl="0" marL="0" rtl="0" algn="l">
              <a:spcBef>
                <a:spcPts val="440"/>
              </a:spcBef>
              <a:spcAft>
                <a:spcPts val="300"/>
              </a:spcAft>
              <a:buNone/>
            </a:pPr>
            <a:r>
              <a:rPr lang="en-GB"/>
              <a:t>ID: 2246858</a:t>
            </a:r>
            <a:endParaRPr sz="2057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INTRODUCTION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818875" y="1394025"/>
            <a:ext cx="6765300" cy="302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b="1"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Research Aim</a:t>
            </a:r>
            <a:r>
              <a:rPr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:</a:t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To enhance learning outcomes and effectiveness when working with young singing students</a:t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t/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b="1"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Research Objective</a:t>
            </a:r>
            <a:r>
              <a:rPr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:	</a:t>
            </a:r>
            <a:endParaRPr sz="16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To explore the experience of young singing students on SOVT exercises</a:t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t/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18"/>
              <a:buFont typeface="Arial"/>
              <a:buNone/>
            </a:pPr>
            <a:r>
              <a:rPr b="1"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Research Question:</a:t>
            </a:r>
            <a:endParaRPr b="1"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18"/>
              <a:buFont typeface="Arial"/>
              <a:buNone/>
            </a:pPr>
            <a:r>
              <a:rPr lang="en-GB" sz="17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“What is the perspective of private singing students aged 10 to 12 on SOVT exercises?”</a:t>
            </a:r>
            <a:endParaRPr sz="17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PARTICIPANTS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3" name="Google Shape;113;p15"/>
          <p:cNvSpPr txBox="1"/>
          <p:nvPr/>
        </p:nvSpPr>
        <p:spPr>
          <a:xfrm>
            <a:off x="818875" y="1394025"/>
            <a:ext cx="7077300" cy="29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Profile		: 21 Singing students aged 10-12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Location	: A music centre in South Jakarta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Procedures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-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Getting police records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-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Getting 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permission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 from music centre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-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Advertise at teachers whatsapp group and get 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direct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 parents contacts from our centre’s admin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-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Contacting parents and get their consent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6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INTRODUCTION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9" name="Google Shape;119;p16"/>
          <p:cNvSpPr txBox="1"/>
          <p:nvPr/>
        </p:nvSpPr>
        <p:spPr>
          <a:xfrm>
            <a:off x="818875" y="1394025"/>
            <a:ext cx="6745800" cy="302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SOVT included: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51472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935"/>
              <a:buFont typeface="Trebuchet MS"/>
              <a:buAutoNum type="arabicPeriod"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Lip trill (Lip buzz)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51472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935"/>
              <a:buFont typeface="Trebuchet MS"/>
              <a:buAutoNum type="arabicPeriod"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Tongue trill (Rolled /r/)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51472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935"/>
              <a:buFont typeface="Trebuchet MS"/>
              <a:buAutoNum type="arabicPeriod"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Blowfish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51472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935"/>
              <a:buFont typeface="Trebuchet MS"/>
              <a:buAutoNum type="arabicPeriod"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Straw phonation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51472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935"/>
              <a:buFont typeface="Trebuchet MS"/>
              <a:buAutoNum type="arabicPeriod"/>
            </a:pPr>
            <a:r>
              <a:rPr b="1" lang="en-GB" sz="1935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Water Resistance Therapy (SP in water)</a:t>
            </a:r>
            <a:endParaRPr b="1" sz="1935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METHODOLOGY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5" name="Google Shape;125;p17"/>
          <p:cNvSpPr txBox="1"/>
          <p:nvPr/>
        </p:nvSpPr>
        <p:spPr>
          <a:xfrm>
            <a:off x="818875" y="1394025"/>
            <a:ext cx="7077300" cy="29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Underlying methodology: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Pragmatism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Research Method: Mixed-methods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Qualitative part: Thematic 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analysis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Quantitative part: Closed-ended interviews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FINDINGS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1" name="Google Shape;131;p18"/>
          <p:cNvSpPr txBox="1"/>
          <p:nvPr/>
        </p:nvSpPr>
        <p:spPr>
          <a:xfrm>
            <a:off x="818875" y="1394025"/>
            <a:ext cx="7077300" cy="29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Familiarity to SOVT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Perceptions to each of SOVT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Favoritism Rank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Possibility of Independent practice outside lesson hours and the preference exercise for that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Pre- and post- session perception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9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Familiarity to SOVT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37" name="Google Shape;137;p19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2450" y="151138"/>
            <a:ext cx="8141124" cy="4841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0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3000" y="828675"/>
            <a:ext cx="6757988" cy="348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" name="Google Shape;147;p21"/>
          <p:cNvGraphicFramePr/>
          <p:nvPr/>
        </p:nvGraphicFramePr>
        <p:xfrm>
          <a:off x="317250" y="484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{3590D250-AF63-4959-B936-F52DC522DB1C}</a:tableStyleId>
              </a:tblPr>
              <a:tblGrid>
                <a:gridCol w="682525"/>
                <a:gridCol w="771175"/>
                <a:gridCol w="691400"/>
                <a:gridCol w="1001650"/>
                <a:gridCol w="505250"/>
                <a:gridCol w="1090275"/>
                <a:gridCol w="567300"/>
                <a:gridCol w="1116875"/>
                <a:gridCol w="602750"/>
                <a:gridCol w="868675"/>
                <a:gridCol w="611625"/>
              </a:tblGrid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rgbClr val="FFFFFF"/>
                          </a:solidFill>
                        </a:rPr>
                        <a:t>PERCEIVED PHYSICAL SENSATION</a:t>
                      </a:r>
                      <a:endParaRPr b="1" sz="900">
                        <a:solidFill>
                          <a:srgbClr val="FFFFFF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0000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Type of feedback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Lip trill</a:t>
                      </a:r>
                      <a:endParaRPr b="1" sz="9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Tongue trill</a:t>
                      </a:r>
                      <a:endParaRPr b="1" sz="9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Blowfish</a:t>
                      </a:r>
                      <a:endParaRPr b="1" sz="9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Straw phonation</a:t>
                      </a:r>
                      <a:endParaRPr b="1" sz="9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Water Resistance Exercise</a:t>
                      </a:r>
                      <a:endParaRPr b="1" sz="9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Positivie &amp;</a:t>
                      </a:r>
                      <a:endParaRPr b="1"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Ticklish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15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Vibrating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6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Ticklish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3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Vibrating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5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Vibrating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5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Neutral</a:t>
                      </a:r>
                      <a:endParaRPr b="1"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Vibrating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5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Ticklish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5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Vibrating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Ticklish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3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Ticklish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3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lips feels lighter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shaky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airy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voice gets tiny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comfortable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4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buzzing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lots of air in the mouth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comfortable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bubbles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head posture tilting up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buzzing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airy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 special sensations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3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 special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10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 special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4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 special sensation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6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normal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normal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Negative</a:t>
                      </a:r>
                      <a:endParaRPr b="1"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uncomfortable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keep loosing air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keep loosing air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uncomfortable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slightly pain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slightly pain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2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mumbling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Pain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pitchy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uncomfortable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voice crack</a:t>
                      </a:r>
                      <a:endParaRPr sz="9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1 times</a:t>
                      </a:r>
                      <a:endParaRPr sz="9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" name="Google Shape;152;p22"/>
          <p:cNvGraphicFramePr/>
          <p:nvPr/>
        </p:nvGraphicFramePr>
        <p:xfrm>
          <a:off x="273250" y="439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{3590D250-AF63-4959-B936-F52DC522DB1C}</a:tableStyleId>
              </a:tblPr>
              <a:tblGrid>
                <a:gridCol w="680725"/>
                <a:gridCol w="769125"/>
                <a:gridCol w="689575"/>
                <a:gridCol w="998975"/>
                <a:gridCol w="503925"/>
                <a:gridCol w="1087375"/>
                <a:gridCol w="565775"/>
                <a:gridCol w="1113875"/>
                <a:gridCol w="601150"/>
                <a:gridCol w="866375"/>
                <a:gridCol w="610000"/>
              </a:tblGrid>
              <a:tr h="200025"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Type o feedback</a:t>
                      </a:r>
                      <a:endParaRPr b="1"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>
                          <a:solidFill>
                            <a:srgbClr val="FFFFFF"/>
                          </a:solidFill>
                        </a:rPr>
                        <a:t>PERCEIVED EFFORT REQUIRED</a:t>
                      </a:r>
                      <a:endParaRPr b="1" sz="800">
                        <a:solidFill>
                          <a:srgbClr val="FFFFFF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0000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200025">
                <a:tc v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Lip trill</a:t>
                      </a:r>
                      <a:endParaRPr b="1" sz="8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Tongue trill</a:t>
                      </a:r>
                      <a:endParaRPr b="1" sz="8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Blowfish</a:t>
                      </a:r>
                      <a:endParaRPr b="1" sz="8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Straw phonation</a:t>
                      </a:r>
                      <a:endParaRPr b="1" sz="8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Water Resistance Exercise</a:t>
                      </a:r>
                      <a:endParaRPr b="1" sz="8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Positive</a:t>
                      </a:r>
                      <a:endParaRPr b="1"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easy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3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moderate easiness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4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easy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easy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easy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3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moderate easiness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easier than lip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easier than lip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easy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easier than tongue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moderate easiness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800"/>
                        <a:t>Negative</a:t>
                      </a:r>
                      <a:endParaRPr b="1"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difficult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difficult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7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harder than lip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3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difficult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6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hit the notes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tiredness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harder than lip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7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harder than tongue trill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need to get used to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pitch going sharp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hard to maintain the trills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extra effort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blow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2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limited to those who can rolled their rrs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in the upper range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hold the straw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not used to it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hard to breathe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make consistent airflow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tiredness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at first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more push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make sound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on the high notes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challenging to breathe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tiredness</a:t>
                      </a:r>
                      <a:endParaRPr sz="8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1 times</a:t>
                      </a:r>
                      <a:endParaRPr sz="8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7" name="Google Shape;157;p23"/>
          <p:cNvGraphicFramePr/>
          <p:nvPr/>
        </p:nvGraphicFramePr>
        <p:xfrm>
          <a:off x="158600" y="342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{3590D250-AF63-4959-B936-F52DC522DB1C}</a:tableStyleId>
              </a:tblPr>
              <a:tblGrid>
                <a:gridCol w="707975"/>
                <a:gridCol w="799925"/>
                <a:gridCol w="717175"/>
                <a:gridCol w="1039000"/>
                <a:gridCol w="524100"/>
                <a:gridCol w="1130925"/>
                <a:gridCol w="588450"/>
                <a:gridCol w="1158525"/>
                <a:gridCol w="625250"/>
                <a:gridCol w="901050"/>
                <a:gridCol w="634425"/>
              </a:tblGrid>
              <a:tr h="200025"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Type o feedback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>
                          <a:solidFill>
                            <a:srgbClr val="FFFFFF"/>
                          </a:solidFill>
                        </a:rPr>
                        <a:t>EMOTIONAL RESPONSES</a:t>
                      </a:r>
                      <a:endParaRPr b="1" sz="1000">
                        <a:solidFill>
                          <a:srgbClr val="FFFFFF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0000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200025">
                <a:tc v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Lip trill</a:t>
                      </a:r>
                      <a:endParaRPr b="1" sz="10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Tongue trill</a:t>
                      </a:r>
                      <a:endParaRPr b="1" sz="10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Blowfish</a:t>
                      </a:r>
                      <a:endParaRPr b="1" sz="10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Straw phonation</a:t>
                      </a:r>
                      <a:endParaRPr b="1" sz="10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Water Resistance Exercise</a:t>
                      </a:r>
                      <a:endParaRPr b="1" sz="1000"/>
                    </a:p>
                  </a:txBody>
                  <a:tcPr marT="19050" marB="19050" marR="28575" marL="2857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Positive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fun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3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interesting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funny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interesting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3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fun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9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interesting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enjoyable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Calm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interesting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4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funny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 like this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satisfying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feels like playing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gives childhood memories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funny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enjoyable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unique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useless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/>
                        <a:t>Negative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loosing focus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loosing focus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 don't like this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 don't like this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2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weird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confusing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confusing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useless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confusing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frustration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useless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useless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1 times</a:t>
                      </a:r>
                      <a:endParaRPr sz="1000"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 anchor="b"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" name="Google Shape;162;p24"/>
          <p:cNvGraphicFramePr/>
          <p:nvPr/>
        </p:nvGraphicFramePr>
        <p:xfrm>
          <a:off x="1543050" y="1833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{3590D250-AF63-4959-B936-F52DC522DB1C}</a:tableStyleId>
              </a:tblPr>
              <a:tblGrid>
                <a:gridCol w="2000850"/>
                <a:gridCol w="935300"/>
                <a:gridCol w="935300"/>
                <a:gridCol w="935300"/>
                <a:gridCol w="935300"/>
                <a:gridCol w="935300"/>
              </a:tblGrid>
              <a:tr h="991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Lip trill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Tongue trill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Blowfish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Straw phonation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Water Resistance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</a:tr>
              <a:tr h="4673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Mean Rank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2.76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3.52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3.38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3.19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2.14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  <a:tr h="36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Rank of Mean Rank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Second</a:t>
                      </a:r>
                      <a:endParaRPr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Last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Fourth</a:t>
                      </a:r>
                      <a:endParaRPr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Third</a:t>
                      </a:r>
                      <a:endParaRPr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First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</a:tr>
              <a:tr h="36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Mode</a:t>
                      </a:r>
                      <a:endParaRPr b="1" sz="1200"/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7B7B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2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5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3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63" name="Google Shape;163;p24"/>
          <p:cNvSpPr txBox="1"/>
          <p:nvPr/>
        </p:nvSpPr>
        <p:spPr>
          <a:xfrm>
            <a:off x="1543050" y="984425"/>
            <a:ext cx="5410800" cy="4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SOVTs ranked based on favoritism</a:t>
            </a:r>
            <a:endParaRPr b="1"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25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084074" cy="2526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5" title="Chart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84075" y="2010314"/>
            <a:ext cx="5059925" cy="3133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/>
        </p:nvSpPr>
        <p:spPr>
          <a:xfrm>
            <a:off x="265700" y="530225"/>
            <a:ext cx="35097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Pre and Post Session</a:t>
            </a:r>
            <a:endParaRPr b="1"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75" name="Google Shape;175;p26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850" y="1178500"/>
            <a:ext cx="3619400" cy="2241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6" title="Chart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0075" y="1308325"/>
            <a:ext cx="5104101" cy="315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7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CONCLUSION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818875" y="1394025"/>
            <a:ext cx="7077300" cy="29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●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Ability to feel and articulate physical changes → students self-reflection to build awareness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●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The importance of familiarity, practicality and emotional response factor when choosing exercises.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Char char="●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The use of exercises such as SOVT needs to be tailored to each students ability dan situations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 txBox="1"/>
          <p:nvPr/>
        </p:nvSpPr>
        <p:spPr>
          <a:xfrm>
            <a:off x="818875" y="487425"/>
            <a:ext cx="7194300" cy="5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LIMITATIONS &amp; FUTURE RECOMMENDATIONS</a:t>
            </a:r>
            <a:endParaRPr b="1" sz="25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818875" y="1394025"/>
            <a:ext cx="7077300" cy="29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Small number of participants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Self-reported vs physiological measurements devices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Trebuchet MS"/>
              <a:buAutoNum type="arabicPeriod"/>
            </a:pP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A longitudinal study to see how consistent 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training</a:t>
            </a:r>
            <a:r>
              <a:rPr lang="en-GB" sz="220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 of SOVT exercises impacted young singers.</a:t>
            </a:r>
            <a:endParaRPr sz="22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lipstream">
  <a:themeElements>
    <a:clrScheme name="Slipstream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