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3.xml" ContentType="application/vnd.openxmlformats-officedocument.presentationml.notesSlide+xml"/>
  <Override PartName="/ppt/ink/ink6.xml" ContentType="application/inkml+xml"/>
  <Override PartName="/ppt/ink/ink7.xml" ContentType="application/inkml+xml"/>
  <Override PartName="/ppt/notesSlides/notesSlide4.xml" ContentType="application/vnd.openxmlformats-officedocument.presentationml.notesSlide+xml"/>
  <Override PartName="/ppt/ink/ink8.xml" ContentType="application/inkml+xml"/>
  <Override PartName="/ppt/notesSlides/notesSlide5.xml" ContentType="application/vnd.openxmlformats-officedocument.presentationml.notesSlide+xml"/>
  <Override PartName="/ppt/ink/ink9.xml" ContentType="application/inkml+xml"/>
  <Override PartName="/ppt/ink/ink10.xml" ContentType="application/inkml+xml"/>
  <Override PartName="/ppt/ink/ink11.xml" ContentType="application/inkml+xml"/>
  <Override PartName="/ppt/notesSlides/notesSlide6.xml" ContentType="application/vnd.openxmlformats-officedocument.presentationml.notesSlide+xml"/>
  <Override PartName="/ppt/ink/ink12.xml" ContentType="application/inkml+xml"/>
  <Override PartName="/ppt/ink/ink13.xml" ContentType="application/inkml+xml"/>
  <Override PartName="/ppt/notesSlides/notesSlide7.xml" ContentType="application/vnd.openxmlformats-officedocument.presentationml.notesSlide+xml"/>
  <Override PartName="/ppt/ink/ink14.xml" ContentType="application/inkml+xml"/>
  <Override PartName="/ppt/ink/ink15.xml" ContentType="application/inkml+xml"/>
  <Override PartName="/ppt/ink/ink16.xml" ContentType="application/inkml+xml"/>
  <Override PartName="/ppt/notesSlides/notesSlide8.xml" ContentType="application/vnd.openxmlformats-officedocument.presentationml.notesSlide+xml"/>
  <Override PartName="/ppt/ink/ink17.xml" ContentType="application/inkml+xml"/>
  <Override PartName="/ppt/notesSlides/notesSlide9.xml" ContentType="application/vnd.openxmlformats-officedocument.presentationml.notesSlide+xml"/>
  <Override PartName="/ppt/ink/ink18.xml" ContentType="application/inkml+xml"/>
  <Override PartName="/ppt/notesSlides/notesSlide10.xml" ContentType="application/vnd.openxmlformats-officedocument.presentationml.notesSlide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14630400" cy="8229600"/>
  <p:notesSz cx="8229600" cy="14630400"/>
  <p:embeddedFontLst>
    <p:embeddedFont>
      <p:font typeface="Roboto" panose="02000000000000000000" pitchFamily="2" charset="0"/>
      <p:regular r:id="rId15"/>
    </p:embeddedFont>
    <p:embeddedFont>
      <p:font typeface="Roboto Light" panose="02000000000000000000" pitchFamily="2" charset="0"/>
      <p:regular r:id="rId16"/>
    </p:embeddedFont>
    <p:embeddedFont>
      <p:font typeface="Roboto Medium" panose="02000000000000000000" pitchFamily="2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67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5:48.839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3874 1125 24575,'-29'0'0,"-105"0"0,-156 19 0,1 33 0,10-1 0,129-41 0,148-10 0,0 0 0,0 0 0,0 0 0,0 0 0,0 1 0,0-1 0,0 0 0,1 1 0,-1-1 0,0 1 0,0 0 0,0 0 0,1-1 0,-1 1 0,0 0 0,1 1 0,-1-1 0,1 0 0,-1 0 0,1 1 0,0-1 0,0 0 0,-1 1 0,1 0 0,0-1 0,0 1 0,0 0 0,1-1 0,-1 1 0,0 0 0,1 0 0,-1 0 0,1-1 0,-1 1 0,1 0 0,0 0 0,0 0 0,0 0 0,0 0 0,0 0 0,0 0 0,1 0 0,-1 0 0,1 2 0,2 5 0,0 1 0,1-1 0,0 0 0,0 0 0,1-1 0,0 1 0,10 12 0,-1-6 0,0 0 0,1-1 0,0-1 0,1 0 0,1-1 0,0-1 0,0 0 0,1-1 0,27 10 0,-6-5 0,2-2 0,-1-1 0,67 10 0,0-11 0,-1-5 0,125-9 0,-75 0 0,-85 3 0,230-10 0,-255 5 0,0-2 0,0-2 0,-1-1 0,65-26 0,51-42 0,-4 2 0,16 1 0,-168 72 0,0 0 0,1 0 0,-1 0 0,-1 0 0,1-1 0,0 0 0,-1 0 0,0 0 0,0 0 0,6-9 0,-9 11 0,0 1 0,0-1 0,0 1 0,-1 0 0,1-1 0,-1 1 0,1-1 0,-1 0 0,0 1 0,1-1 0,-1 1 0,0-1 0,0 1 0,0-1 0,0 0 0,-1 1 0,1-1 0,-1-1 0,0 1 0,0 0 0,0 0 0,0 1 0,0-1 0,-1 0 0,1 1 0,0-1 0,-1 1 0,0-1 0,1 1 0,-1 0 0,0-1 0,0 1 0,1 0 0,-1 0 0,0 0 0,-3 0 0,-22-8 0,1 1 0,-1 1 0,-1 1 0,1 1 0,-41 0 0,-1 3 0,-73 8 0,-54 20 0,169-20 0,0 1 0,1 1 0,-1 2 0,2 0 0,-26 15 0,-48 24 0,62-32 0,-61 38 0,49-25 0,-22 16 0,33-16 0,16-15 0,1 1 0,1 1 0,1 1 0,-21 23 0,39-40 0,0 0 0,0 1 0,0-1 0,0 0 0,0 0 0,1 1 0,-1-1 0,0 0 0,1 1 0,-1-1 0,1 1 0,-1-1 0,1 1 0,0-1 0,-1 1 0,1-1 0,0 1 0,0 0 0,0-1 0,1 3 0,-1-3 0,1 0 0,-1 0 0,1 0 0,0 0 0,0 0 0,0 0 0,0 0 0,0 0 0,-1 0 0,2-1 0,-1 1 0,0 0 0,0 0 0,0-1 0,0 1 0,0-1 0,0 1 0,1-1 0,0 1 0,10 1 0,0 0 0,0 0 0,-1-1 0,17-1 0,-15 1 0,134-4 0,0-7 0,183-34 0,191-72 0,-154 29 0,-227 56 0,-740 199 0,337-86 0,162-50 0,33-9 0,-121 23 0,135-41 0,-1-2 0,-74-6 0,29 0 0,-393 3 0,492 0 0,-49 4 0,49-4 0,-1 0 0,1 0 0,-1 0 0,1 1 0,0-1 0,-1 1 0,1-1 0,-1 1 0,1-1 0,0 1 0,-1 0 0,1 0 0,0 0 0,0 0 0,-1 0 0,1 0 0,0 0 0,0 0 0,0 0 0,0 0 0,1 0 0,-1 1 0,0-1 0,0 0 0,1 1 0,-1-1 0,1 1 0,-1 2 0,1-3 0,0 0 0,0 0 0,1 0 0,-1 0 0,0 0 0,1 0 0,-1 0 0,1 0 0,-1 0 0,1 0 0,-1 0 0,1 0 0,0-1 0,0 1 0,-1 0 0,1 0 0,0-1 0,0 1 0,0 0 0,0-1 0,0 1 0,0-1 0,0 1 0,1 0 0,28 10 0,-24-10 0,176 55 0,217 35 0,-355-83 0,0-3 0,1-2 0,-1-1 0,1-2 0,0-3 0,64-11 0,-68 5 0,0-1 0,-1-2 0,73-34 0,-94 38 0,1 0 0,0 1 0,0 1 0,1 1 0,0 1 0,38-3 0,132 8 0,-81 3 0,792-5 0,-834-3 0,-1-2 0,111-27 0,-136 24 0,61-7 0,-58 10 0,56-15 0,3 0 0,-72 17 0,62-19 0,-91 22 0,0 0 0,1-1 0,-1 1 0,0-1 0,0 1 0,0-1 0,0 0 0,0 0 0,0-1 0,-1 1 0,1 0 0,-1-1 0,0 0 0,1 1 0,1-6 0,-3 7 0,-1-1 0,1 0 0,-1 1 0,0-1 0,1 0 0,-1 1 0,0-1 0,0 0 0,0 1 0,-1-1 0,1 1 0,0-1 0,-1 0 0,1 1 0,-1-1 0,1 1 0,-1-1 0,0 1 0,1-1 0,-1 1 0,0-1 0,0 1 0,0 0 0,0-1 0,0 1 0,-1 0 0,1 0 0,0 0 0,0 0 0,-1 0 0,1 0 0,-1 0 0,1 1 0,-3-2 0,-22-12 0,0 1 0,-1 1 0,-1 1 0,-29-7 0,-118-22 0,162 37 0,-100-16 0,-197-8 0,-119 25 0,215 5 0,189-2 0,0 2 0,0 0 0,1 2 0,-28 8 0,50-12 0,1-1 0,0 0 0,-1 0 0,1 1 0,0-1 0,-1 0 0,1 1 0,0-1 0,0 1 0,-1 0 0,1 0 0,0-1 0,0 1 0,0 0 0,0 0 0,0 0 0,0 0 0,0 0 0,-1 2 0,2-2 0,0-1 0,1 1 0,-1 0 0,0 0 0,1-1 0,-1 1 0,1 0 0,-1-1 0,1 1 0,-1-1 0,1 1 0,-1-1 0,1 1 0,-1-1 0,1 1 0,0-1 0,-1 1 0,1-1 0,0 0 0,-1 1 0,1-1 0,0 0 0,1 1 0,11 3 0,1 0 0,21 4 0,69 6 0,113 1 0,110-14 0,-203-2 0,-93 1 0,157-6 0,-162 3 0,1-1 0,0-1 0,-1-1 0,49-19 0,49-17 0,-14 7 0,-11 1 0,-58 22 0,0-3 0,39-19 0,-64 26 0,2 1 0,-1 1 0,1 1 0,0 0 0,0 1 0,0 1 0,23-1 0,135 4 0,-85 3 0,-49-4 0,-21 0 0,-1 1 0,31 4 0,-45-3 0,0 0 0,0 1 0,0-1 0,-1 1 0,1 0 0,0 1 0,-1 0 0,1-1 0,-1 2 0,0-1 0,0 1 0,7 6 0,-3-1 0,-1 0 0,0 0 0,-1 0 0,0 1 0,0 1 0,-1-1 0,0 1 0,-1 0 0,0 0 0,-1 0 0,0 1 0,-1 0 0,-1-1 0,1 1 0,-2 0 0,0 0 0,-1 25 0,1-6 0,0-13 0,-2-1 0,1 1 0,-6 29 0,4-42 0,1 0 0,0 0 0,-1 0 0,0-1 0,-1 1 0,1 0 0,-1-1 0,1 1 0,-1-1 0,-1 0 0,1 0 0,0 0 0,-1-1 0,0 1 0,0-1 0,-8 6 0,-55 27 0,-2-3 0,-1-3 0,-79 24 0,121-46 0,0-1 0,-1-2 0,1 0 0,-1-2 0,-44-1 0,12-4 0,-94-16 0,90 4 0,2-3 0,-82-32 0,34 9 0,100 37 0,0-1 0,0 0 0,1-1 0,-1 0 0,1 0 0,-13-11 0,19 13 0,1 0 0,-1-1 0,1 0 0,0 1 0,0-1 0,0 0 0,1-1 0,-1 1 0,1 0 0,0-1 0,0 0 0,1 1 0,-1-1 0,1 0 0,0 0 0,0 0 0,0-6 0,1 4 0,0 0 0,0 0 0,1-1 0,0 1 0,0 0 0,0 0 0,1 1 0,0-1 0,1 0 0,-1 1 0,1-1 0,1 1 0,-1 0 0,1 0 0,0 0 0,0 0 0,8-7 0,-3 4 0,0 1 0,1 0 0,0 0 0,1 1 0,0 0 0,0 1 0,0 0 0,23-8 0,16-5 0,-32 11 0,0 1 0,0 1 0,1 0 0,0 2 0,36-5 0,111 10 0,-847 0 0,730-4 0,94-18 0,-54 6 0,440-52 0,6 41 0,-500 26 0,137 8 0,-149-5 0,-1 1 0,0 1 0,0 1 0,0 1 0,33 16 0,-43-16 0,-1 1 0,1 1 0,-2 0 0,1 1 0,17 21 0,-26-29 0,-1-1 0,0 1 0,0 0 0,1-1 0,-1 1 0,0 0 0,0 0 0,-1 0 0,1-1 0,0 1 0,-1 0 0,1 0 0,-1 0 0,0 0 0,1 0 0,-1 1 0,0-1 0,0 0 0,0 0 0,-1 0 0,1 0 0,0 0 0,-1 0 0,1 0 0,-1 0 0,0 0 0,0-1 0,0 1 0,0 0 0,0 0 0,0-1 0,0 1 0,0 0 0,-1-1 0,1 1 0,-1-1 0,1 0 0,-3 2 0,-7 6 0,-1 0 0,0-2 0,0 1 0,-19 7 0,23-11 0,-11 4 0,-1-1 0,0-1 0,-1 0 0,0-2 0,1 0 0,-1-2 0,0 0 0,-27-1 0,-8 1 0,-48 12 0,68-7 0,-48 1 0,48-7 0,0 2 0,-66 12 0,56-7 0,1-3 0,-2-2 0,-84-4 0,48-1 0,-416-31 0,454 26 0,-64-20 0,-13-2 0,-483-28-11,443 48-90,-643-43-458,418 15 93,-424-99 0,-336-168-239,34-97-1134,944 333 1546,4-8 1,-264-165 0,244 111-2875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2:25.169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1273 392 24575,'-34'3'0,"0"1"0,1 2 0,-1 1 0,2 2 0,-55 21 0,0-1 0,-92 25 0,-354 59 0,503-109 0,0-1 0,0-2 0,0-1 0,-30-4 0,58 4 0,0-1 0,0 1 0,0 0 0,0-1 0,0 0 0,0 1 0,0-1 0,0 0 0,0 0 0,0 0 0,1 0 0,-1-1 0,0 1 0,1 0 0,-1-1 0,1 1 0,-1-1 0,1 1 0,0-1 0,-3-3 0,4 4 0,0 0 0,0 1 0,-1-1 0,1 0 0,0 0 0,0 1 0,0-1 0,0 0 0,0 0 0,0 0 0,0 1 0,0-1 0,1 0 0,-1 0 0,0 1 0,0-1 0,1 0 0,-1 1 0,0-1 0,1 0 0,0 0 0,0-1 0,0 1 0,1 0 0,-1-1 0,0 1 0,1 0 0,-1 0 0,1 0 0,0 0 0,-1 1 0,1-1 0,0 0 0,3 0 0,15-4 0,0 1 0,1 2 0,0 0 0,-1 0 0,1 2 0,41 5 0,-1 4 0,62 19 0,-7 4 0,105 22 0,-185-48 0,51 8 0,152 5 0,-141-18 0,113-4 0,-209 3 0,0 0 0,0 0 0,1 0 0,-1-1 0,0 1 0,0-1 0,1 1 0,-1-1 0,0 0 0,0 1 0,0-1 0,0 0 0,0-1 0,0 1 0,0 0 0,-1 0 0,1-1 0,0 1 0,-1-1 0,1 0 0,-1 1 0,2-3 0,-2 2 0,-1 0 0,1 0 0,-1-1 0,0 1 0,0 0 0,0 0 0,0 0 0,0-1 0,0 1 0,0 0 0,-1 0 0,1 0 0,-1 0 0,0 0 0,1 0 0,-1 0 0,0 0 0,-2-2 0,-4-9 0,-1 1 0,0 1 0,-1 0 0,-1 0 0,-15-14 0,0 2 0,-2 1 0,-41-27 0,56 41 0,-1 2 0,1 0 0,-1 0 0,0 2 0,-1-1 0,1 2 0,-1-1 0,-26-1 0,-240 2 0,140 6 0,127-3 0,4 0 0,-1 0 0,0 0 0,0-1 0,0 0 0,-15-5 0,22 6 0,1-1 0,0 0 0,-1-1 0,1 1 0,0 0 0,0-1 0,0 1 0,0-1 0,0 1 0,0-1 0,0 0 0,0 0 0,1 0 0,-1 0 0,1 0 0,0-1 0,-1 1 0,1 0 0,0 0 0,0-1 0,0 1 0,1-1 0,-1 1 0,1-1 0,-1 1 0,1-6 0,0 1 0,0 0 0,1 1 0,0-1 0,0 0 0,0 0 0,1 1 0,0-1 0,1 1 0,-1-1 0,1 1 0,1 0 0,-1 0 0,1 0 0,0 1 0,0-1 0,7-6 0,9-9 0,1 2 0,36-27 0,-45 36 0,36-23 0,1 2 0,1 3 0,80-34 0,-116 56 0,1 1 0,0 1 0,1 0 0,-1 1 0,1 0 0,20 0 0,97 5 0,-60 1 0,-42-3 0,-1 2 0,0 1 0,0 1 0,0 1 0,-1 2 0,47 17 0,49 14 0,-29-11 0,-75-21 0,0-1 0,0 0 0,1-2 0,30 1 0,90-6 0,-54 0 0,149 3 0,-413 26 0,-73 8 0,-74-32 0,216-4 0,102 1 0,-1 0 0,1 0 0,-1 1 0,1 0 0,0 0 0,-1 0 0,1 1 0,0-1 0,0 1 0,0 1 0,0-1 0,-7 5 0,4 0 0,0 0 0,0 0 0,0 1 0,1 0 0,-9 13 0,-86 114 0,96-128 0,1 1 0,0 0 0,0 0 0,0 0 0,1 0 0,-3 11 0,6-15 0,0 0 0,0 0 0,1 0 0,0 0 0,0 1 0,0-1 0,0 0 0,0 0 0,1 0 0,0 1 0,0-1 0,0 0 0,0 0 0,1 0 0,4 7 0,3 5 0,0-1 0,14 16 0,16 26 0,-38-56 0,0 1 0,-1-1 0,1 1 0,-1-1 0,1 1 0,-1-1 0,1 1 0,-1-1 0,0 1 0,0 0 0,0-1 0,0 1 0,0-1 0,0 1 0,0-1 0,-1 1 0,1-1 0,-1 1 0,1 0 0,-1-1 0,1 0 0,-1 1 0,0-1 0,1 1 0,-1-1 0,0 0 0,0 0 0,0 1 0,0-1 0,-1 0 0,1 0 0,0 0 0,0 0 0,-1 0 0,1 0 0,0-1 0,-1 1 0,1 0 0,-1-1 0,-2 2 0,-6 2 0,0-1 0,-1 0 0,1 0 0,-17 1 0,-29 1 0,-1-3 0,-64-5 0,56 0 0,-71 7 0,133-4 0,-1 1 0,1 0 0,-1 0 0,1 0 0,-1 0 0,1 1 0,0-1 0,0 1 0,0 0 0,0 0 0,0 0 0,0 1 0,0-1 0,1 0 0,-1 1 0,1 0 0,0 0 0,0 0 0,-3 4 0,2-2 0,0-1 0,0-1 0,0 1 0,0 0 0,-1-1 0,1 1 0,-1-1 0,0 0 0,0-1 0,-7 5 0,2-4 0,0-1 0,0 1 0,0-2 0,-1 1 0,1-1 0,-1-1 0,-17 0 0,16-1 0,1 1 0,0 1 0,0-1 0,-1 2 0,-17 4 0,26-6 0,1 0 0,0 1 0,-1-1 0,1 1 0,-1-1 0,1 1 0,0-1 0,0 1 0,-1 0 0,1 0 0,0-1 0,0 1 0,0 0 0,0 0 0,0 0 0,0 0 0,0 1 0,0-1 0,1 0 0,-1 0 0,0 0 0,1 1 0,-2 1 0,2-1 0,0 0 0,1-1 0,-1 1 0,0 0 0,1-1 0,-1 1 0,1-1 0,-1 1 0,1-1 0,0 1 0,-1-1 0,1 0 0,0 1 0,0-1 0,0 0 0,0 0 0,2 2 0,6 5 0,0 0 0,0-1 0,1 0 0,14 7 0,5 1 0,1-1 0,1-2 0,0 0 0,0-3 0,1 0 0,1-2 0,-1-1 0,1-2 0,0-1 0,49-3 0,35 1 0,87-5 0,-190 2 0,0-1 0,0 0 0,0-1 0,0-1 0,16-8 0,-16 6 0,0 2 0,1 0 0,0 0 0,20-3 0,51-8 0,-54 9 0,0 2 0,43-2 0,-65 6 0,1 0 0,-1 0 0,0-1 0,1 0 0,-1-1 0,0 0 0,0-1 0,-1 0 0,1-1 0,12-7 0,-4 3 0,1 1 0,-1 1 0,32-7 0,17-7 0,-35 10 0,41-8 0,-50 15 0,0-2 0,0-1 0,0-1 0,35-17 0,34-17 0,-14 8 0,-16 7 0,-47 22 0,0-1 0,-1-1 0,1 0 0,24-17 0,-4 0 0,1 1 0,68-30 0,-7 4 0,-83 40 0,1 0 0,-2-1 0,1 0 0,20-22 0,-34 28 0,-8 3 0,-8 2 0,2 3 0,0 0 0,0 1 0,-23 13 0,24-11 0,0-1 0,-1 0 0,-25 6 0,-124 11 0,103-15 0,0-2 0,-1-3 0,-75-5 0,-93 4 0,205 2 0,-39 10 0,18-3 0,-79 20 0,111-27 0,0 1 0,0 1 0,-21 11 0,-24 11 0,42-20 0,27-4 0,37-4 0,-40-1 0,530-1 0,-492-1 0,1-2 0,87-20 0,-85 14 0,-1 2 0,74-4 0,-80 10 0,72-14 0,-48 5 0,-49 9 0,0-2 0,0 0 0,26-12 0,-28 10 0,0 1 0,1 1 0,0 0 0,21-3 0,0 1 0,0-2 0,-1-1 0,0-2 0,38-19 0,-35 14 0,-22 9 0,0 0 0,0 2 0,1-1 0,0 2 0,0 1 0,36-5 0,259 8 0,-143 4 0,-67-5 0,115 5 0,-149 11 0,-5 1 0,-53-14 0,1 1 0,0 0 0,-1 1 0,1 0 0,-1 1 0,0 0 0,0 1 0,-1 0 0,1 1 0,-1 0 0,0 1 0,-1 0 0,1 0 0,12 14 0,5 8 0,-22-25 0,0 0 0,-1 0 0,0 1 0,0-1 0,0 1 0,0 0 0,-1 1 0,0-1 0,0 0 0,0 1 0,-1-1 0,0 1 0,0 0 0,2 10 0,-2 0 0,1 1 0,-2-1 0,0 1 0,-4 32 0,3-45 0,0-1 0,-1 1 0,0 0 0,0-1 0,0 1 0,0-1 0,0 1 0,-1-1 0,0 0 0,1 0 0,-1 0 0,0 1 0,-1-2 0,1 1 0,0 0 0,-1 0 0,0-1 0,0 0 0,1 1 0,-1-1 0,0 0 0,-1 0 0,1-1 0,0 1 0,-1-1 0,1 1 0,0-1 0,-6 1 0,-8 0 0,-1-1 0,1-1 0,-1 0 0,1-1 0,-1-1 0,1-1 0,-32-9 0,-39-5 0,-5 0 0,64 10 0,0 2 0,-45-3 0,-511 8 0,269 2 0,290-1 0,1 2 0,-1 1 0,1 1 0,-43 15 0,41-12 0,-1 0 0,-1-2 0,-38 5 0,49-9 0,1 0 0,0 2 0,0 0 0,0 1 0,-22 10 0,-10 3 0,-15-4 0,53-12 0,0 0 0,-1 1 0,1 0 0,0 0 0,1 1 0,-1 0 0,1 1 0,-12 7 0,6 0 0,-1 0 0,-1-2 0,0 0 0,0-1 0,-1-1 0,0 0 0,0-2 0,-38 8 0,44-13 0,9-1 0,0 0 0,0 1 0,0-1 0,0 0 0,0 1 0,0 0 0,0 0 0,0 0 0,0 1 0,1-1 0,-1 1 0,-4 3 0,8-5 0,0 0 0,0 0 0,0 0 0,0 0 0,-1 0 0,1 1 0,0-1 0,0 0 0,0 0 0,0 0 0,0 0 0,0 0 0,0 1 0,0-1 0,0 0 0,0 0 0,0 0 0,0 0 0,0 0 0,0 1 0,0-1 0,0 0 0,0 0 0,0 0 0,0 0 0,0 0 0,0 1 0,0-1 0,0 0 0,0 0 0,0 0 0,0 0 0,0 0 0,0 1 0,0-1 0,0 0 0,0 0 0,0 0 0,1 0 0,-1 0 0,0 0 0,0 1 0,0-1 0,0 0 0,1 0 0,9 4 0,12 0 0,75 2 0,98-7 0,-61-1 0,830 2 0,-948 0 0,-1 1 0,0 1 0,1 0 0,-1 1 0,21 8 0,69 33 0,-90-37 0,-1-1 44,1-1-1,0 0 0,0-1 1,1-1-1,-1 0 0,23 0 1,99-4-496,-69-1-765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1:36.046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1:37.432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7:08.772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0 325 24575,'586'-25'0,"-149"-42"0,-342 47 0,-2-5 0,142-58 0,-203 69 0,118-45 0,-125 51 0,0 2 0,1 0 0,0 2 0,30-2 0,205 5 0,-148 3 0,-91-2 0,0 2 0,0 1 0,0 0 0,0 2 0,-1 0 0,34 14 0,4 3 0,128 55 0,-168-68 0,0 2 0,-1 0 0,26 23 0,-23-19 0,0-1 0,1-1 0,31 13 0,-29-14 0,0 0 0,40 29 0,-12 1 0,43 32 0,-44-45 0,-40-23 0,0-1 0,0 2 0,0 0 0,-1 0 0,13 12 0,-18-15 0,0 1 0,0-1 0,0 0 0,1 0 0,0 0 0,-1-1 0,1 0 0,1 0 0,-1-1 0,9 3 0,1-1 0,0-2 0,30 2 0,-17-2 0,-14-1 0,0 1 0,0 0 0,0 1 0,0 1 0,-1 0 0,25 11 0,-37-14 0,-1 0 0,0-1 0,1 1 0,-1 0 0,0 0 0,1 0 0,-1 0 0,0 0 0,0 0 0,0 0 0,0 0 0,0 0 0,0 1 0,0-1 0,0 0 0,0 1 0,-1-1 0,1 0 0,-1 1 0,1-1 0,-1 1 0,1-1 0,-1 1 0,0 0 0,0-1 0,0 1 0,0-1 0,0 1 0,0-1 0,0 1 0,0-1 0,0 1 0,-1-1 0,1 1 0,-1-1 0,-1 3 0,1-1 0,-1 0 0,0 0 0,-1 0 0,1-1 0,0 1 0,-1-1 0,0 1 0,1-1 0,-1 0 0,0 0 0,0-1 0,0 1 0,0 0 0,0-1 0,-7 2 0,-17 2-1,0-1-1,0-1 1,0-2 0,-1 0-1,-32-5 1,-3 1-1356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2:39.804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2:47.142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888 386 24575,'1370'0'0,"-1389"-2"0,1-1 0,0 0 0,0-1 0,0-2 0,0 1 0,1-2 0,-21-10 0,10 4 0,-49-13 0,32 12 0,-58-24 0,87 32 0,-1 0 0,0 2 0,0 0 0,-1 1 0,-28-1 0,-91 5 0,61 1 0,-99-3 0,-139 4 0,275 1 0,0 3 0,-48 13 0,51-10 0,-1-2 0,0-1 0,-39 2 0,-128-12 0,171 0 0,1-1 0,0-2 0,0-1 0,-39-14 0,-80-23 0,144 42 0,0 1 0,0-1 0,0 2 0,0-1 0,0 0 0,0 1 0,-9 1 0,14 0 0,0-1 0,1 1 0,-1-1 0,0 1 0,0-1 0,1 1 0,-1 0 0,0 0 0,1 0 0,-1 0 0,1 0 0,0 0 0,-1 0 0,1 0 0,0 1 0,-1-1 0,1 1 0,0-1 0,0 1 0,0-1 0,0 1 0,1-1 0,-1 1 0,0 0 0,1-1 0,-1 1 0,1 0 0,-1 0 0,1 0 0,0-1 0,0 1 0,0 0 0,0 2 0,1 8 0,1 0 0,1 0 0,-1-1 0,2 1 0,0-1 0,0 0 0,1 0 0,7 11 0,7 21 0,14 32 0,56 95 0,-82-159 0,1-1 0,-1 1 0,2-1 0,-1-1 0,1 1 0,1-2 0,-1 1 0,2-1 0,-1-1 0,1 0 0,0 0 0,0-1 0,20 7 0,-7-5 0,0-1 0,1-1 0,-1-1 0,1-1 0,1-2 0,24 0 0,13-2 0,0-3 0,0-3 0,0-2 0,72-20 0,77-13 0,-193 37 0,-9 3 0,0-1 0,0-1 0,0 0 0,14-6 0,-22 9 0,-1-1 0,1 0 0,0 0 0,-1 0 0,1 0 0,-1 0 0,0 0 0,1 0 0,-1 0 0,0-1 0,0 1 0,0 0 0,0-1 0,0 1 0,0-1 0,0 1 0,0-1 0,0 0 0,-1 1 0,1-1 0,-1 0 0,1 0 0,-1 1 0,0-1 0,1 0 0,-1 0 0,0 1 0,0-1 0,-1 0 0,1 0 0,-1-2 0,0 0 0,-1 1 0,1-1 0,-1 1 0,0 0 0,0-1 0,-1 1 0,1 0 0,-1 0 0,1 1 0,-1-1 0,0 1 0,0-1 0,-4-1 0,-45-29 0,50 32 0,-32-16 0,-40-13 0,42 18 0,1-1 0,-33-20 0,51 26 0,-1 0 0,0 0 0,0 1 0,0 1 0,-1 1 0,0 0 0,0 1 0,-15-2 0,-15 2 0,-63 4 0,59 0 0,43-1 0,0 0 0,0 0 0,1 0 0,-1-1 0,0 0 0,1 0 0,-1-1 0,1 1 0,-7-4 0,9 4 0,1-1 0,0 0 0,-1 1 0,1-1 0,0 0 0,0 0 0,0 0 0,0-1 0,0 1 0,1 0 0,-1-1 0,1 1 0,-1-1 0,1 0 0,0 1 0,0-1 0,0 0 0,0 0 0,1 0 0,-1-3 0,-3-31 0,2 0 0,2 0 0,1 0 0,6-41 0,-6 73 0,0 0 0,0-1 0,0 1 0,0 0 0,1 0 0,0 0 0,0 0 0,0 0 0,1 1 0,-1-1 0,1 1 0,0-1 0,1 1 0,-1 0 0,1 0 0,0 1 0,0-1 0,7-4 0,-2 2 0,0 1 0,0 1 0,1 0 0,0 0 0,0 1 0,0 0 0,0 1 0,17-2 0,-19 3 0,-1 1 0,1 0 0,0 0 0,0 1 0,0-1 0,-1 2 0,1-1 0,-1 1 0,1 1 0,-1-1 0,1 1 0,10 6 0,3 4 0,0 1 0,30 27 0,10 8 0,-11-12 0,-37-27 0,0 1 0,0-2 0,1 0 0,1 0 0,0-2 0,0 1 0,29 8 0,4-5 0,0-3 0,1-1 0,0-3 0,0-2 0,0-2 0,96-13 0,128-4 0,-147 12 0,-73 0 0,87-21 0,-89 15 0,90-8 0,-96 14 0,52-11 0,-47 7 0,-31 4 0,-1 0 0,0-1 0,21-10 0,-22 9 0,0 0 0,0 1 0,31-6 0,9 6 0,0 3 0,75 6 0,-24 0 0,1017-3 0,-1117-1 0,-1 1 0,1 1 0,-1 0 0,0 0 0,1 0 0,-1 1 0,0 0 0,0 0 0,0 1 0,0 0 0,-1 0 0,1 1 0,-1 0 0,0 0 0,0 0 0,0 1 0,0-1 0,-1 2 0,0-1 0,0 0 0,0 1 0,-1 0 0,1 0 0,-2 1 0,1-1 0,-1 1 0,0 0 0,0-1 0,3 13 0,64 156 0,-66-158 0,0 0 0,-1-1 0,1 21 0,-3-29 0,0 1 0,-1 0 0,-1 0 0,0 0 0,0 0 0,0-1 0,-6 16 0,6-21 0,-1-1 0,1 1 0,-1 0 0,0-1 0,0 1 0,0-1 0,0 0 0,0 0 0,-1 0 0,1 0 0,-1 0 0,1 0 0,-1 0 0,0-1 0,0 0 0,1 1 0,-1-1 0,0 0 0,0 0 0,0-1 0,-4 1 0,-8 2 0,0-2 0,0 0 0,-18-1 0,17 0 0,-1030-6 0,981 2 0,0-3 0,0-3 0,-93-26 0,39 8 0,-18 6 0,62 11 0,23 6 0,37 4 0,-1-1 0,0 0 0,-20-6 0,35 7 0,0 1 0,0 0 0,-1-1 0,1 1 0,0 0 0,0-1 0,0 0 0,0 1 0,0-1 0,0 0 0,0 1 0,0-1 0,0 0 0,0 0 0,0 0 0,1 0 0,-1 0 0,0-1 0,1 1 0,-1 1 0,1-1 0,0 1 0,0-1 0,0 0 0,0 1 0,1-1 0,-1 0 0,0 1 0,0-1 0,0 0 0,0 1 0,1-1 0,-1 0 0,0 1 0,1-1 0,-1 1 0,0-1 0,1 1 0,-1-1 0,1 1 0,-1-1 0,1 0 0,5-3 0,0-1 0,0 1 0,0 0 0,10-4 0,-10 5 0,51-23 0,61-20 0,38-17 0,-108 42 0,1 1 0,82-21 0,-99 35 0,0 2 0,0 2 0,0 1 0,45 3 0,-8 0 0,-59-1 0,0 0 0,0 0 0,0 0 0,-1 2 0,1-1 0,0 1 0,-1 0 0,1 1 0,-1 0 0,0 1 0,8 5 0,-6-4 0,0-1 0,0-1 0,22 6 0,-22-7 0,-1 0 0,1 1 0,-1 0 0,0 0 0,11 7 0,-10-4 0,0-2 0,0 1 0,0-2 0,1 1 0,0-2 0,0 1 0,0-2 0,0 1 0,16 0 0,16-1 0,57-5 0,-29 0 0,-65 3 0,6 0 0,0 0 0,0 0 0,0 2 0,14 2 0,-25-4 0,0 1 0,0 0 0,-1-1 0,1 1 0,0 0 0,0 0 0,-1-1 0,1 2 0,0-1 0,-1 0 0,1 0 0,-1 0 0,1 1 0,-1-1 0,2 2 0,-3-1 0,1-1 0,-1 1 0,0-1 0,1 0 0,-1 1 0,0-1 0,0 1 0,0-1 0,0 1 0,0-1 0,0 1 0,0-1 0,0 1 0,-1-1 0,1 0 0,0 1 0,-1-1 0,1 1 0,-1-1 0,0 0 0,1 0 0,-1 1 0,-1 0 0,-7 9 0,0 0 0,-1 0 0,0-1 0,-1-1 0,0 0 0,0 0 0,-1-1 0,-22 11 0,11-5 0,-127 75 0,-298 127 0,396-194 0,-2-3 0,0-2 0,-1-3 0,0-2 0,-1-2 0,0-3 0,-100 0 0,-545-12 0,411 7 0,278-3 0,1-1 0,-1 1 0,0-2 0,1 0 0,0 0 0,-1-1 0,1 0 0,1-1 0,-1-1 0,1 1 0,-14-11 0,-12-5 0,6 8 0,23 11 0,1 0 0,0-1 0,0 0 0,0 0 0,0 0 0,-5-5 0,10 7 0,-1 0 0,1-1 0,0 1 0,0 0 0,0 0 0,0-1 0,1 1 0,-1-1 0,0 1 0,1-1 0,-1 1 0,0-1 0,1 1 0,0-1 0,-1 1 0,1-1 0,0 0 0,0 1 0,0-1 0,0 0 0,0 1 0,0-1 0,1 0 0,-1 1 0,0-1 0,1 1 0,-1-1 0,1 1 0,1-3 0,0-1 0,1 0 0,0 0 0,0 1 0,0-1 0,1 1 0,-1-1 0,1 1 0,0 1 0,0-1 0,1 0 0,-1 1 0,1 0 0,9-5 0,7-2 0,0 1 0,26-7 0,8-4 0,227-79 0,-211 77 0,-46 14 0,0 3 0,0 0 0,50-3 0,79 8 0,-68 2 0,-73-1 0,1 0 0,-1 1 0,0 0 0,0 1 0,0 0 0,0 1 0,-1 0 0,1 1 0,-1 1 0,0 0 0,-1 0 0,17 13 0,-19-13 0,17 12 0,-26-18 0,0 0 0,0 1 0,0-1 0,1 0 0,-1 0 0,0 0 0,0 1 0,0-1 0,0 0 0,0 0 0,0 0 0,1 1 0,-1-1 0,0 0 0,0 0 0,0 1 0,0-1 0,0 0 0,0 0 0,0 1 0,0-1 0,0 0 0,0 0 0,0 1 0,0-1 0,0 0 0,0 0 0,-1 0 0,1 1 0,0-1 0,0 0 0,0 0 0,0 1 0,-1-1 0,-15 5 0,-65 0 0,-100-7 0,62-1 0,-107 4 0,-188-4 0,367 0 0,1-2 0,-1-1 0,2-3 0,-1-2 0,1-1 0,1-3 0,-57-26 0,83 33 96,-1 1 1,-23-5-1,-9-3-1750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3:04.251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85 614 24575,'278'0'-92,"498"-3"-747,-7-33 170,-175 9 2269,-565 27-1600,4-1 0,1 2 0,-1 0 0,0 3 0,0 1 0,60 16 0,-67-12 0,0-2 0,0-1 0,54 5 0,80-8 0,-142-6 0,-24-4 0,-36-4 0,-32 0 0,-613-76 0,273 54 0,-199 20 0,381 16 0,-650-3 0,874 0 0,0 0 0,-1-1 0,1 0 0,0 0 0,0-1 0,0 0 0,0 0 0,1-1 0,-1 0 0,0 0 0,1-1 0,0 0 0,0 0 0,0-1 0,0 0 0,1 0 0,0-1 0,0 1 0,0-1 0,1 0 0,-6-9 0,9 13 0,1-1 0,0 1 0,-1 0 0,1 0 0,0-1 0,0 1 0,0-1 0,1 1 0,-1 0 0,1-1 0,-1 0 0,1 1 0,0-1 0,0 1 0,0-1 0,0 1 0,0-1 0,0 0 0,1 1 0,1-5 0,0 3 0,0 0 0,0 1 0,0-1 0,1 0 0,-1 1 0,1 0 0,0-1 0,0 1 0,0 0 0,1 1 0,4-4 0,5-3 0,2 1 0,-1 1 0,1 0 0,0 1 0,24-7 0,487-120 0,-271 70 0,-229 56 0,1 1 0,-1 1 0,1 2 0,0 0 0,0 2 0,1 1 0,-1 1 0,0 2 0,0 0 0,-1 2 0,1 1 0,-1 1 0,34 13 0,-44-13 0,133 49 0,-126-49 0,0-2 0,1 0 0,0-1 0,39 0 0,290-6 0,-335 1 0,0-1 0,0-1 0,23-6 0,34-5 0,55-2 0,-61 6 0,79 0 0,29 15 0,-144-2 0,0 2 0,0 1 0,40 13 0,-29-5 0,0 2 0,65 33 0,-86-36 0,7 3 0,0 1 0,-1 2 0,-1 0 0,34 31 0,-42-32 0,0-2 0,1 0 0,33 17 0,0 1 0,-52-33 0,-1 0 0,1-1 0,-1 1 0,1 0 0,-1 0 0,0 0 0,0 0 0,0 0 0,1 1 0,-1-1 0,0 0 0,-1 0 0,1 1 0,0-1 0,0 1 0,0-1 0,-1 0 0,1 1 0,-1 0 0,1-1 0,-1 1 0,0-1 0,1 1 0,-1-1 0,0 3 0,-1-1 0,0-1 0,0 0 0,0 0 0,0 0 0,0 0 0,0 0 0,-1-1 0,1 1 0,-1 0 0,1-1 0,-1 1 0,0-1 0,1 1 0,-1-1 0,-3 2 0,-10 5 0,0 0 0,0-2 0,-28 9 0,-69 15 0,-157 21 0,137-29 0,-12-2 0,-1-6 0,-211-8 0,-349-7 0,668 3 0,-66 12 0,-14 1 0,102-13 0,-1 0 0,1 2 0,0 0 0,0 0 0,0 1 0,1 1 0,0 1 0,0 0 0,0 0 0,-13 11 0,21-14 0,-4 1 0,0 0 0,-1 0 0,1-2 0,-1 1 0,0-1 0,0-1 0,0 0 0,-18 1 0,-13-1 0,-41-5 0,21 0 0,-695 3 0,806-13 0,86-1 0,232 5 0,-256 10 0,2368 0 0,-2447-2 0,0-2 0,37-9 0,-35 5 0,55-2 0,123-16 0,-168 18 0,-40 7 0,-1-1 0,0 1 0,0-1 0,0 0 0,1 0 0,-1 0 0,0 0 0,0-1 0,-1 1 0,1-1 0,0 0 0,0 0 0,-1 0 0,1 0 0,-1 0 0,0-1 0,0 1 0,4-5 0,-4 3 0,-1 0 0,1 0 0,-1 0 0,1 0 0,-1 0 0,0 0 0,-1 0 0,1 0 0,-1-1 0,0 1 0,0 0 0,-1-8 0,-1 1 0,0-1 0,-1 1 0,0 0 0,-1 0 0,0 1 0,-1-1 0,0 1 0,-1 0 0,-11-17 0,8 18 0,0 0 0,0 1 0,-1 0 0,0 1 0,0 0 0,-1 0 0,0 1 0,0 0 0,0 1 0,-1 0 0,0 1 0,0 1 0,0 0 0,-17-3 0,-18 0 0,-1 2 0,-63 2 0,-745 3 0,848-1 0,0 0 0,1-1 0,-1 0 0,0-1 0,0 0 0,-12-5 0,18 6 0,1 1 0,-1-1 0,1 0 0,0 1 0,0-1 0,-1 0 0,1 0 0,0 0 0,0 0 0,0 0 0,0 0 0,0 0 0,0-1 0,0 1 0,0 0 0,1 0 0,-2-4 0,2 4 0,0-1 0,0 1 0,0-1 0,0 0 0,0 1 0,0-1 0,1 1 0,-1-1 0,1 1 0,-1-1 0,1 1 0,0-1 0,-1 1 0,1-1 0,0 1 0,0 0 0,0-1 0,0 1 0,0 0 0,0 0 0,2-2 0,3-2 0,0 0 0,0 0 0,0 1 0,1-1 0,0 1 0,0 1 0,0-1 0,0 1 0,1 0 0,-1 1 0,9-2 0,15-2 0,46-4 0,-23 5 0,76-22 0,-92 17 0,1 2 0,0 2 0,57-3 0,-38 9 0,107 4 0,-153-2 0,-1 0 0,1 1 0,-1 1 0,1 0 0,-1 1 0,0 0 0,0 1 0,15 10 0,-15-9 0,0 0 0,0-1 0,1 0 0,0-1 0,0 0 0,0-1 0,19 4 0,35-3 0,133-6 0,-75-2 0,351 3 0,-468 0 0,0 0 0,0 0 0,0 1 0,0 0 0,0 0 0,0 1 0,-1-1 0,1 2 0,0-1 0,9 6 0,-12-5 0,0-1 0,-1 1 0,0 0 0,0 0 0,0 0 0,0 0 0,0 1 0,-1-1 0,0 1 0,1 0 0,-1 0 0,0 0 0,-1 0 0,1 0 0,-1 0 0,0 0 0,0 0 0,1 6 0,1 13 0,-2-1 0,0 1 0,-1-1 0,-5 35 0,-21 88 0,18-110 0,8-32 0,-1 0 0,0 0 0,0 0 0,0 0 0,0 0 0,0 0 0,-1 0 0,1 0 0,-3 4 0,3-7 0,0 1 0,1-1 0,-1 0 0,0 1 0,1-1 0,-1 0 0,0 1 0,0-1 0,1 0 0,-1 0 0,0 1 0,0-1 0,1 0 0,-1 0 0,0 0 0,0 0 0,0 0 0,1 0 0,-1 0 0,0-1 0,0 1 0,0 0 0,1 0 0,-1 0 0,0-1 0,0 1 0,1-1 0,-1 1 0,0 0 0,1-1 0,-1 1 0,1-1 0,-1 1 0,0-1 0,1 0 0,-1 1 0,1-1 0,-1 0 0,1 1 0,-1-2 0,-7-7 0,1 0 0,0-1 0,-7-11 0,12 16 0,0 0 0,-1 0 0,0 0 0,0 0 0,-1 1 0,1-1 0,-1 1 0,0 0 0,0 0 0,-1 1 0,1-1 0,-1 1 0,1 0 0,-1 0 0,0 0 0,0 1 0,-1 0 0,-9-3 0,1 2 0,-1 0 0,1 2 0,0 0 0,0 0 0,-1 1 0,-14 3 0,25-3 0,1 1 0,-1-1 0,0 1 0,1 0 0,-1 0 0,1 0 0,-1 1 0,1-1 0,0 1 0,0 0 0,-1 0 0,1 0 0,0 0 0,1 1 0,-1-1 0,0 1 0,1-1 0,-1 1 0,1 0 0,0 0 0,0 0 0,0 1 0,1-1 0,-1 0 0,1 1 0,-1-1 0,1 1 0,0 3 0,-1 4 0,2-1 0,0 1 0,0 0 0,1 0 0,0 0 0,1-1 0,0 1 0,7 20 0,-5-16 0,0 0 0,-1 0 0,2 20 0,-5-32 0,0-1 0,-1 1 0,1-1 0,0 1 0,-1 0 0,1-1 0,-1 1 0,0-1 0,0 1 0,0-1 0,0 0 0,0 1 0,-1-1 0,1 0 0,-1 0 0,1 0 0,-1 0 0,0 0 0,0 0 0,0 0 0,0-1 0,0 1 0,0-1 0,0 1 0,-1-1 0,1 0 0,0 0 0,-1 0 0,1 0 0,-1 0 0,1-1 0,-1 1 0,-4 0 0,-11 1 0,0 0 0,0-1 0,-35-4 0,31 2 0,-22 1 0,-40-3 0,76 2 0,0-1 0,1 1 0,-1-1 0,0-1 0,1 1 0,-1-1 0,1-1 0,-8-4 0,-149-87 0,150 87 0,0 1 0,-1 1 0,1 0 0,-1 1 0,-20-4 0,-80-11 0,102 18 0,-423-60 0,289 50 0,-188 10 0,180 4 0,-1243-1 0,1309-5 0,0-3 0,-130-27 0,112 8-682,-116-45-1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3:15.731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285 265 24576,'1'1'0,"0"-1"0,0 1 0,1 1 0,1-1 0,0 0 0,1 1 0,0-1 0,1 0 0,0 0 0,1 1 0,0-2 0,1 1 0,0-1 0,1 0 0,0 0 0,0-1 0,0 0 0,0 0 0,1-2 0,0 1 0,0-1 0,-1-1 0,1 0 0,-1 0 0,0-2 0,0 1 0,-1-1 0,0-1 0,0 0 0,-1 0 0,0 0 0,-2-1 0,1 0 0,-2-1 0,0 0 0,-2 0 0,1 0 0,-2 0 0,-1 0 0,0 0 0,-2-1 0,-1 1 0,0 0 0,-1 1 0,-1-1 0,-1 1 0,-1 0 0,0 1 0,-2-1 0,1 1 0,-2 1 0,-1 0 0,0 1 0,0-1 0,-1 2 0,-1 0 0,0 0 0,0 1 0,0 0 0,-1 1 0,0 0 0,1 1 0,-2 0 0,2 0 0,-1 1 0,1 0 0,0 1 0,-1 0 0,2-1 0,-1 2 0,2-1 0,-1 1 0,1-1 0,1 1 0,0 0 0,1-1 0,0 1 0,1 0 0,1 0 0,0-1 0,1 1 0,0-1 0,1 0 0,1 0 0,0 0 0,1 0 0,0-1 0,0 1 0,1-1 0,1 1 0,0-1 0,1 0 0,-1-1 0,1 1 0,0 0 0,1 0 0,0-1 0,0 2 0,0-1 0,1 1 0,-1 0 0,0 0 0,1 1 0,-1 0 0,0 0 0,0 1 0,1 0 0,-1 1 0,0 0 0,0 1 0,0 1 0,0 0 0,0 1 0,-1 0 0,1 1 0,0 1 0,0 0 0,0 1 0,0 0 0,1 1 0,-1 1 0,1 0 0,-1 0 0,2 1 0,-1 0 0,1 1 0,-1 0 0,1 0 0,1 0 0,0 0 0,0 1 0,1-1 0,0 0 0,0 1 0,1-1 0,0-1 0,1 0 0,0 1 0,1-2 0,0 0 0,0-1 0,1 0 0,0 0 0,0-2 0,1-1 0,-1 0 0,1 0 0,1-2 0,-1-1 0,0-1 0,1 0 0,0-2 0,-1 0 0,1-1 0,-1-1 0,0-2 0,0 1 0,0-2 0,-1 0 0,0-2 0,0 0 0,-1 0 0,0-2 0,0 1 0,-1-1 0,0-1 0,-2 0 0,1-1 0,-1 1 0,-1-1 0,1-1 0,-2 1 0,0 0 0,-1 0 0,0 0 0,-1 0 0,0 0 0,0 1 0,-1 0 0,0 0 0,0 1 0,-1 0 0,1 1 0,-2 0 0,1 0 0,0 1 0,0 0 0,0 2 0,0-1 0,0 1 0,0 1 0,1 0 0,-1 1 0,2 0 0,-1 0 0,1 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3:36.390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0 24555,'0'296'0,"1849"-296"0,-1849-296 0,-1849 296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3:50.574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851 1 24575,'-2'0'0,"0"0"0,0 0 0,0 1 0,1-1 0,-1 1 0,0 0 0,0-1 0,0 1 0,1 0 0,-1 0 0,0 0 0,1 0 0,-3 2 0,-7 5 0,-445 315 0,206-136 0,152-128 0,89-48 0,17-4 0,22-2 0,-28-5 0,34 2 0,1-2 0,-1-2 0,1-1 0,-1-1 0,54-15 0,-17-2 0,113-51 0,-129 46 0,91-57 0,-100 57 0,1 2 0,1 2 0,1 2 0,0 2 0,88-17 0,-106 28 0,35-3 0,-58 9 0,1 0 0,-1 1 0,1 0 0,-1 1 0,1 0 0,-1 1 0,14 3 0,-11 3 0,-16 0 0,-25 5 0,19-10 0,-178 87 0,137-68 0,25-10 0,-1-1 0,-46 13 0,-55 6 0,122-29 0,0 1 0,0 0 0,0 0 0,0 0 0,1 0 0,-1 1 0,1 0 0,-1 0 0,1 0 0,-5 5 0,-37 42 0,15-14 0,12-16 0,0 0 0,-21 33 0,34-44 0,1-1 0,0 1 0,0 0 0,1 0 0,0 1 0,1-1 0,0 1 0,0 0 0,-1 19 0,4-27 0,0 1 0,0-1 0,0 1 0,1 0 0,-1-1 0,1 1 0,-1-1 0,1 1 0,0-1 0,0 1 0,0-1 0,1 0 0,-1 0 0,0 1 0,1-1 0,-1 0 0,1 0 0,0 0 0,0-1 0,0 1 0,0 0 0,0-1 0,0 1 0,0-1 0,1 1 0,-1-1 0,0 0 0,1 0 0,-1 0 0,1-1 0,-1 1 0,5 0 0,8 2 0,1 0 0,0-2 0,0 1 0,17-2 0,-29-1 0,67 1 0,1-4 0,-1-3 0,0-3 0,-1-3 0,88-29 0,-82 20 0,-44 14 0,0-2 0,37-17 0,-42 16 0,1 0 0,1 2 0,0 1 0,0 1 0,1 2 0,41-3 0,185 8 0,-115 3 0,501-3 0,-626-1 0,0-1 0,0 0 0,0-1 0,0-1 0,0-1 0,-1 0 0,1-1 0,18-11 0,2 2 0,104-32 0,-42 17 0,39-17 0,95-33 0,-82 33 0,-77 26 0,-37 12 0,64-7 0,-29 6 0,198-29 0,-216 33 0,-40 5 0,1 0 0,-1 0 0,0-2 0,0 1 0,-1-2 0,25-9 0,-104 49 0,-2-4 0,-2-2 0,0-4 0,-2-3 0,-1-3 0,0-3 0,-2-4 0,1-3 0,-1-3 0,-81-3 0,133-4 0,0-2 0,0 0 0,-44-11 0,59 11 0,1-1 0,-1 0 0,1-1 0,-1 0 0,1 0 0,0-1 0,0 0 0,1 0 0,0-1 0,0 1 0,0-2 0,0 1 0,-6-10 0,11 14 0,0-1 0,0 0 0,0 0 0,0 0 0,0 0 0,1-1 0,0 1 0,-1 0 0,1-1 0,0 1 0,1-1 0,-1 1 0,1-1 0,-1 1 0,1-1 0,0 1 0,0-1 0,1 1 0,-1-1 0,1 1 0,0-1 0,0 1 0,0-1 0,0 1 0,0 0 0,1 0 0,-1-1 0,1 1 0,0 0 0,0 0 0,0 1 0,1-1 0,-1 0 0,1 1 0,-1-1 0,1 1 0,0 0 0,0 0 0,0 0 0,0 0 0,0 1 0,0-1 0,6-1 0,21-7 0,1 2 0,0 1 0,0 1 0,35-1 0,129 2 0,42-4 0,-59-5 0,-70 7 0,-94 5 0,0 0 0,-1 0 0,1-1 0,-1-1 0,0-1 0,0 0 0,0 0 0,-1-1 0,1-1 0,10-7 0,-23 13 0,0 1 0,0 0 0,1 0 0,-1 0 0,0 0 0,0 0 0,0 0 0,0 0 0,0 0 0,0 0 0,0 0 0,0 0 0,0-1 0,0 1 0,0 0 0,0 0 0,0 0 0,0 0 0,0 0 0,0 0 0,0 0 0,0 0 0,0-1 0,0 1 0,0 0 0,0 0 0,0 0 0,0 0 0,0 0 0,0 0 0,0 0 0,0 0 0,0-1 0,0 1 0,0 0 0,0 0 0,0 0 0,0 0 0,0 0 0,0 0 0,0 0 0,0 0 0,0 0 0,0-1 0,0 1 0,-1 0 0,1 0 0,0 0 0,0 0 0,0 0 0,0 0 0,0 0 0,0 0 0,0 0 0,0 0 0,-1 0 0,1 0 0,0 0 0,0 0 0,-12-3 0,-15 1 0,-3 7 0,-1 1 0,0 1 0,1 2 0,1 1 0,-53 24 0,-10 4 0,44-17 0,2 2 0,1 2 0,0 2 0,-61 50 0,3 12 0,81-67 0,-1-1 0,-1-1 0,-1-1 0,0-2 0,-41 22 0,-26 12 0,64-33 0,-51 22 0,37-24 0,0-1 0,-69 14 0,169-33 0,103-27 0,-63 13 0,-31 4 0,-1-2 0,76-30 0,-118 37 0,0 2 0,0 1 0,1 1 0,0 1 0,28-1 0,130 6 0,-84 1 0,-38-1 0,-17 1 0,-1-2 0,0-2 0,59-11 0,-81 9 0,-11 2 0,-1 0 0,1 0 0,-1-1 0,1 0 0,11-6 0,-18 7 0,-1 0 0,1 0 0,0 0 0,-1 0 0,1-1 0,-1 1 0,1-1 0,-1 0 0,0 1 0,0-1 0,0 0 0,-1 0 0,1 0 0,-1 0 0,0-1 0,1 1 0,-1 0 0,-1-1 0,2-4 0,22-185 0,-17 129 0,-7 61 0,1 0 0,-1 1 0,0-1 0,1 0 0,0 0 0,0 0 0,0 1 0,0-1 0,0 1 0,0-1 0,1 1 0,-1-1 0,1 1 0,0-1 0,-1 1 0,1 0 0,0 0 0,0 0 0,1 0 0,-1 1 0,0-1 0,1 0 0,-1 1 0,1 0 0,-1-1 0,1 1 0,0 0 0,-1 0 0,1 1 0,0-1 0,0 1 0,0-1 0,-1 1 0,1 0 0,0 0 0,0 0 0,0 0 0,0 1 0,0-1 0,-1 1 0,1-1 0,0 1 0,0 0 0,-1 0 0,1 1 0,-1-1 0,1 0 0,2 3 0,14 10 0,0 1 0,31 33 0,-42-40 0,-2 1 0,1-1 0,-1 1 0,-1 1 0,1-1 0,-2 1 0,1 0 0,5 19 0,-1 1 0,-4-16 0,-1 1 0,0 0 0,3 28 0,-6-41 0,-1 1 0,0 0 0,0 0 0,0 0 0,0-1 0,-1 1 0,1 0 0,-1 0 0,1-1 0,-1 1 0,0 0 0,0-1 0,0 1 0,-1-1 0,1 1 0,-1-1 0,1 1 0,-1-1 0,0 0 0,0 0 0,0 0 0,0 0 0,0 0 0,0-1 0,0 1 0,-4 2 0,-105 48 0,100-47 0,-1-1 0,0 0 0,0 0 0,0-1 0,0 0 0,-1-1 0,-15 0 0,-94-4 0,58 0 0,40 2 0,1 2 0,0 0 0,0 1 0,0 1 0,-29 10 0,49-13-124,-1 0 0,1 1 0,-1 0 0,1-1 0,-1 1 0,1 0-1,0 0 1,0 1 0,0-1 0,-3 5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4:03.920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24 33 24572,'0'1'0,"0"-1"0,0 0 0,0 0 0,0 0 0,0 0 0,0 1 0,0-1 0,1 0 0,-1 1 0,0-1 0,0 1 0,1-1 0,-1 0 0,1 1 0,-1-1 0,1 1 0,-1-1 0,1 1 0,0-1 0,-1 1 0,1-1 0,0 0 0,0 1 0,-1-1 0,1 0 0,0 0 0,0 0 0,0 0 0,0 0 0,0 0 0,-1 0 0,1 0 0,0 0 0,0 0 0,0-1 0,-1 1 0,1-1 0,0 1 0,-1-1 0,1 1 0,-1-1 0,1 0 0,-1 0 0,0 0 0,0 1 0,1-1 0,-1 0 0,0 0 0,-1 0 0,1-1 0,0 1 0,0 0 0,-1 0 0,1 0 0,-1 0 0,1 0 0,-1 0 0,1 0 0,-1 0 0,0-1 0,0 1 0,0 0 0,0 0 0,0 0 0,1 0 0,-1 0 0,0 1 0,0-1 0,0 0 0,0 0 0,0 0 0,0 1 0,0-1 0,0 0 0,0 1 0,0-1 0,0 1 0,1-1 0,-1 1 0,0-1 0,1 1 0,-1 0 0,1-1 0,-1 1 0,1 0 0,-1-1 0,1 1 0,0 0 0,-1 0 0,1 0 0,0 0 0,0-1 0,0 1 0,0 0 0,0 0 0,0 0 0,0 0 0,0 0 0,0 0 0,0 0 0,0 0 0,0 0 0,0 0 0,-1 0 0,1 1 0,0-1 0,0 0 0,0 0 0,0 0 0,-1 1 0,1-1 0,0 0 0,-1 1 0,1-1 0,-1 1 0,1-1 0,-1 1 0,1 0 0,-1-1 0,1 1 0,-1 0 0,0-1 0,0 1 0,1 0 0,-1 0 0,0 0 0,1 0 0,-1 0 0,0 0 0,0 0 0,1 0 0,-1 0 0,0 1 0,1-1 0,-1 0 0,1 0 0,-1 1 0,1-1 0,-1 0 0,1 0 0,0 0 0,-1 1 0,1-1 0,0 0 0,0 0 0,0 0 0,0 0 0,0 0 0,1 0 0,-1 0 0,0 0 0,1 0 0,-1 0 0,1 0 0,-1-1 0,1 1 0,-1-1 0,1 1 0,0-1 0,0 0 0,-1 1 0,1-1 0,0 0 0,0 0 0,0 0 0,0 0 0,0 0 0,-1-1 0,1 1 0,0 0 0,0-1 0,0 1 0,-1-1 0,1 1 0,0-1 0,-1 1 0,1-1 0,-1 1 0,1-1 0,-1 1 0,1-1 0,-1 0 0,1 1 0,-1-1 0,0 1 0,0-1 0,0 1 0,1-1 0,-1 1 0,0 0 0,0-1 0,0 1 0,0 0 0,0 0 0,0 0 0,0 0 0,0-1 0,0 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4:15.347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3161 261 24575,'-232'-9'0,"59"-1"0,-697-2-1264,2 54 0,542-5 1402,-250 17 186,474-54 650,102 0-948,-1 0 1,1 0-1,-1 0 0,1 0 0,-1 0 0,1 0 0,-1 0 1,1 0-1,-1 0 0,1 0 0,-1 0 0,1 0 0,-1 0 1,1-1-1,-1 1 0,1 0 0,-1 0 0,1 0 0,-1-1 1,1 1-1,0 0 0,-1-1 0,1 1 0,-1 0 0,1-1 1,0 1-1,-1 0 0,1-1 0,-1 0 0,2 0-7,0 0 1,-1 0-1,1 1 0,0-1 0,0 0 0,-1 0 1,1 1-1,0-1 0,0 0 0,0 1 0,0-1 1,0 1-1,0-1 0,0 1 0,1-1 0,19-7-19,1 0 0,0 2 0,0 0 0,42-4 0,95 1 0,-116 7 0,280-13 0,292-7 0,601 23 0,-1065-8 0,240-44 0,-288 35 0,-22 3 0,628-119 0,-644 118 0,-1 3 0,117-6 0,135 19 0,-132 1 0,-99-5 0,66 3 0,-127 0 0,0 2 0,-1 0 0,1 2 0,26 9 0,3 2 0,-34-11 0,0 0 0,-1 2 0,0 0 0,0 1 0,18 11 0,-35-19 0,-1 1 0,1-1 0,0 1 0,0-1 0,0 1 0,0 0 0,-1-1 0,1 1 0,0 0 0,0 0 0,-1 0 0,1 0 0,-1-1 0,1 1 0,-1 0 0,1 0 0,-1 0 0,1 1 0,-1-1 0,0 0 0,0-1 0,-1 1 0,1-1 0,0 1 0,0-1 0,0 1 0,-1-1 0,1 1 0,0-1 0,-1 1 0,1-1 0,0 0 0,-1 1 0,1-1 0,-1 1 0,1-1 0,0 0 0,-1 1 0,1-1 0,-1 0 0,1 0 0,-1 1 0,0-1 0,-4 2 0,-1 0 0,0 0 0,1-1 0,-1 0 0,-8 1 0,-188 3 0,44-2 0,-325 59 0,185-17 0,157-34 0,-151-8 0,182-4 0,71 3 0,-72 13 0,-13 1 0,-151-15 0,-13 0 0,115 22 0,121-15 0,39-5 0,-1 0 0,1 1 0,0 1 0,0 0 0,0 0 0,1 2 0,-1-1 0,2 2 0,-1-1 0,-15 15 0,-7 9 0,-55 66 0,43-44 0,-23 36 0,52-64 0,0-2 0,-2 0 0,-28 26 0,43-45 0,-1 0 0,1 1 0,0-1 0,0 1 0,0 0 0,-4 7 0,7-11 0,1 0 0,-1 0 0,1 0 0,0 0 0,-1 0 0,1 0 0,0 0 0,0 0 0,-1 0 0,1 0 0,0 0 0,0 1 0,0-1 0,0 0 0,1 0 0,-1 0 0,0 0 0,0 0 0,1 0 0,-1 0 0,0 0 0,1 0 0,-1 0 0,1 0 0,-1 0 0,1-1 0,0 1 0,-1 0 0,1 0 0,0 0 0,-1-1 0,1 1 0,0 0 0,0-1 0,0 1 0,0 0 0,0-1 0,0 0 0,0 1 0,0-1 0,0 1 0,0-1 0,0 0 0,2 1 0,3 0 0,1 0 0,0 0 0,0-1 0,-1 1 0,1-2 0,0 1 0,0-1 0,0 0 0,11-3 0,0-1 0,0 0 0,24-12 0,-28 9 0,-2 1 0,1-2 0,-1 0 0,0-1 0,16-17 0,-18 17 0,-1 1 0,2 0 0,-1 0 0,1 1 0,1 0 0,0 1 0,16-8 0,-14 11 0,1 0 0,-1 1 0,1 1 0,0 0 0,29 0 0,-2 1 0,-41 1 0,0 0 0,0 0 0,0 0 0,1 0 0,-1 0 0,0-1 0,0 1 0,0 0 0,0 0 0,0-1 0,0 1 0,0-1 0,0 1 0,0-1 0,0 1 0,2-2 0,-3 1 0,0 1 0,0-1 0,0 1 0,0 0 0,-1-1 0,1 1 0,0-1 0,0 1 0,0-1 0,0 1 0,0 0 0,-1-1 0,1 1 0,0-1 0,0 1 0,0 0 0,-1-1 0,1 1 0,0 0 0,-1 0 0,1-1 0,0 1 0,-1 0 0,1-1 0,0 1 0,-1 0 0,1 0 0,-1 0 0,-6-4 0,1 0 0,-1 1 0,0 0 0,-9-2 0,-43-10 0,-115-14 0,-67 12 0,-86-13 0,249 20 0,42 6 0,0-1 0,1-2 0,-61-20 0,95 27 0,-1 0 0,1-1 0,-1 0 0,1 1 0,-1-1 0,1 0 0,-1 0 0,1 0 0,-1 0 0,1 0 0,0 0 0,0 0 0,-1 0 0,1 0 0,-1-3 0,2 4 0,0-1 0,0 1 0,0-1 0,0 1 0,0-1 0,0 1 0,0-1 0,0 1 0,1-1 0,-1 1 0,0-1 0,0 1 0,0-1 0,1 1 0,-1 0 0,0-1 0,1 1 0,-1-1 0,0 1 0,1 0 0,-1-1 0,0 1 0,1 0 0,-1-1 0,1 1 0,-1 0 0,1 0 0,-1-1 0,1 1 0,0 0 0,6-3 0,0 1 0,0 0 0,0 0 0,0 0 0,12 0 0,139-5 0,26-3 0,-114 4 0,552-38 0,-247 46 0,183-3 0,-312-20 0,-173 13 0,198-27 0,-268 34 0,0 1 0,0-1 0,1 0 0,-1 0 0,0 0 0,0 0 0,0 0 0,0-1 0,0 1 0,5-5 0,-8 5 0,1 1 0,0-1 0,-1 0 0,1 0 0,-1 0 0,1 1 0,-1-1 0,1 0 0,-1 0 0,0 0 0,1 0 0,-1 0 0,0 0 0,0 0 0,0 0 0,1 0 0,-1 0 0,0 0 0,0 0 0,-1 0 0,1 0 0,0 0 0,0 0 0,0 0 0,-1 0 0,1 0 0,0 0 0,-1 0 0,1 0 0,-1 0 0,1 0 0,-1 1 0,0-1 0,1 0 0,-1 0 0,0 1 0,0-1 0,1 0 0,-2 0 0,-11-12 0,-1 1 0,0 1 0,-1 0 0,0 1 0,-1 1 0,-24-12 0,-107-35 0,85 38 0,-1 3 0,-1 2 0,-128-7 0,-202 20 0,165 4 0,138-2 0,1 3 0,-1 5 0,2 4 0,-175 50 0,5 5 0,333-68 0,842-6 0,-625 6 0,-246 2 0,0 2 0,0 2 0,-1 2 0,66 22 0,30 7 0,-92-27 0,-14-3 0,-1-1 0,1-2 0,38 1 0,391-6 0,-184-1 0,-245 3 0,-1 1 0,0 3 0,55 14 0,-45-9 0,62 8 0,213-14 0,-172-8 0,-128 4 0,-1-2 0,0-1 0,0 0 0,27-7 0,-36 7 0,0-1 0,0 0 0,0-1 0,-1 1 0,0-2 0,0 1 0,0-1 0,0 0 0,-1 0 0,0 0 0,10-12 0,-10 9 0,0 1 0,1 0 0,0 0 0,1 0 0,-1 1 0,1 0 0,0 1 0,1 0 0,-1 0 0,1 1 0,0 0 0,0 0 0,0 1 0,1 0 0,-1 1 0,1 0 0,0 0 0,17 0 0,99-13 0,-83 8 0,48-1 0,-60 8 0,-15 1 0,-1-1 0,1-1 0,0 0 0,19-4 0,-32 4 0,0 0 0,0 1 0,0-1 0,0-1 0,-1 1 0,1 0 0,0-1 0,0 1 0,-1-1 0,1 0 0,-1 0 0,1 0 0,-1 0 0,0 0 0,0 0 0,0-1 0,0 1 0,0-1 0,-1 1 0,1-1 0,-1 0 0,1 0 0,-1 0 0,0 1 0,0-1 0,0 0 0,0-4 0,-1 5 0,0-1 0,1 1 0,-1-1 0,0 1 0,-1-1 0,1 0 0,0 1 0,-1-1 0,1 1 0,-1-1 0,0 1 0,0 0 0,0-1 0,0 1 0,0 0 0,0-1 0,-1 1 0,1 0 0,-3-2 0,0 0 0,0 1 0,0 0 0,0 0 0,0 0 0,-1 0 0,1 1 0,-1 0 0,1 0 0,-7-2 0,-8-1 0,0 1 0,-1 0 0,-38-1 0,-218 6 0,121 2 0,139-2 0,1 1 0,-1 1 0,1 0 0,0 1 0,0 0 0,0 2 0,-17 8 0,-21 7 0,36-16 0,0 1 0,1 1 0,0 1 0,1 0 0,-1 0 0,1 2 0,1 0 0,-26 23 0,39-31 0,-1 0 0,1 0 0,-1 0 0,1 0 0,0 0 0,0 0 0,0 0 0,0 0 0,0 0 0,1 0 0,-1 0 0,1 1 0,-1-1 0,1 0 0,0 1 0,0-1 0,0 0 0,0 0 0,0 1 0,0-1 0,1 0 0,-1 0 0,1 1 0,0-1 0,0 0 0,-1 0 0,1 0 0,0 0 0,1 0 0,-1 0 0,0 0 0,1 0 0,-1 0 0,1-1 0,-1 1 0,5 2 0,0 2 0,1 0 0,1-1 0,-1 0 0,1-1 0,0 1 0,0-2 0,0 1 0,15 4 0,3-2 0,0-1 0,1-2 0,38 1 0,85-7 0,-42 0 0,-13 1 0,129 5 0,-218-3 0,0 1 0,0 0 0,0 0 0,0 0 0,-1 1 0,1 0 0,0 0 0,-1 1 0,1-1 0,-1 1 0,0 0 0,0 1 0,0-1 0,0 1 0,-1 0 0,0 0 0,1 0 0,-2 1 0,1 0 0,0 0 0,-1 0 0,0 0 0,0 0 0,0 0 0,-1 1 0,3 7 0,1 3 0,1 0 0,1 0 0,1-1 0,14 20 0,-12-18 0,-10-17 0,0 1 0,0 0 0,-1 0 0,1-1 0,-1 1 0,1 0 0,0 0 0,-1 0 0,1 0 0,-1 0 0,0 0 0,1 0 0,-1 0 0,0 0 0,0 0 0,0 0 0,1 0 0,-1 0 0,0 0 0,0 0 0,0 0 0,-1 0 0,1 0 0,0 0 0,0 0 0,-1 0 0,1 0 0,0 0 0,-1 0 0,1 0 0,-1 0 0,1 0 0,-1 0 0,1 0 0,-1-1 0,0 1 0,0 0 0,1 0 0,-1-1 0,0 1 0,0 0 0,0-1 0,0 1 0,1-1 0,-1 1 0,0-1 0,0 0 0,0 1 0,0-1 0,0 0 0,0 0 0,-2 1 0,-8 1 0,1-1 0,-1 0 0,1 0 0,-13-1 0,15 0 0,-998-5 0,978 7 0,0 1 0,-38 8 0,33-4 0,-37 2 0,26-4 0,1 3 0,1 1 0,-73 26 0,18-5 0,47-17 0,14-5 0,1 3 0,-63 27 0,82-31 0,0-1 0,0 0 0,-1-1 0,0-1 0,1 0 0,-33 2 0,-105-6 0,83-1 0,40-2 0,0-1 0,1-1 0,0-1 0,0-1 0,1-2 0,0-2 0,0 0 0,-49-29 0,64 34 0,0 0 0,0 1 0,-1 0 0,1 1 0,-1 1 0,0 0 0,-21-1 0,-110 5 0,74 1 0,-43-3 0,-94 4 0,128 12 0,59-10 0,-36 5 0,339-9 0,-225 1 0,0 3 0,-1 2 0,0 3 0,0 2 0,55 20 0,-74-23 0,0-1 0,0-2 0,64 3 0,113-11 0,-76-1 0,-22 5 0,122-5 0,-234 3 0,0 0 0,0 0 0,-1-1 0,1 1 0,0-1 0,-1 0 0,1 0 0,-1 0 0,1 0 0,-1 0 0,3-2 0,-5 2 0,1 1 0,-1-1 0,1 1 0,-1-1 0,0 0 0,1 0 0,-1 1 0,0-1 0,0 0 0,0 0 0,1 1 0,-1-1 0,0 0 0,0 0 0,0 1 0,0-1 0,0 0 0,0 0 0,-1 1 0,1-1 0,0 0 0,0 0 0,0 1 0,-1-1 0,1 0 0,0 1 0,-1-1 0,1 0 0,-1 1 0,1-1 0,-1 0 0,1 1 0,-1-1 0,1 1 0,-1-1 0,0 1 0,1-1 0,-1 1 0,1 0 0,-2-1 0,-5-5 0,-1 0 0,0 0 0,-1 1 0,1 0 0,-1 0 0,0 1 0,0 0 0,0 1 0,-1 0 0,1 0 0,-1 1 0,-12-1 0,-17-1 0,-68 2 0,76 3 0,-10-1 0,-1 0 0,0-3 0,-57-11 0,81 10 0,0 1 0,1-1 0,0-1 0,-18-8 0,31 12 0,0-1 0,0 0 0,0 0 0,0-1 0,1 1 0,-1-1 0,1 0 0,-1 0 0,1 0 0,0-1 0,0 1 0,1-1 0,-1 1 0,1-1 0,-1 0 0,1 0 0,-2-6 0,3 9 0,1 0 0,0-1 0,-1 1 0,1 0 0,0-1 0,0 1 0,-1 0 0,1-1 0,0 1 0,0 0 0,1-1 0,-1 1 0,0-1 0,0 1 0,1 0 0,-1-1 0,1 1 0,-1 0 0,1 0 0,-1-1 0,1 1 0,1-1 0,0 0 0,0 0 0,-1 0 0,1 1 0,1-1 0,-1 1 0,0 0 0,0 0 0,0-1 0,1 1 0,-1 1 0,4-2 0,6-1 0,1 1 0,0 0 0,22 1 0,-31 1 0,260 4 0,-264-4 0,0 0 0,1 0 0,-1 0 0,1 1 0,-1-1 0,1 0 0,-1 0 0,1 0 0,0 0 0,-1 0 0,1 0 0,-1 0 0,1 0 0,-1 0 0,1 0 0,-1-1 0,1 1 0,-1 0 0,1 0 0,-1 0 0,1-1 0,-1 1 0,0 0 0,1 0 0,-1-1 0,1 1 0,-1 0 0,0-1 0,1 1 0,-1-1 0,0 1 0,1 0 0,-1-1 0,-15-14 0,-7 3 0,1 0 0,-2 2 0,1 0 0,-29-7 0,-104-24 0,142 38 0,-836-156 0,388 101 0,445 56 0,1-1 0,-1 0 0,1-1 0,-27-12 0,37 14 0,2 0 0,-1 0 0,0 0 0,0-1 0,1 0 0,-1 1 0,1-1 0,0 0 0,0-1 0,0 1 0,0-1 0,1 1 0,-1-1 0,1 0 0,0 0 0,0 0 0,1 0 0,-1 0 0,1 0 0,-1 0 0,0-7 0,1-20-1365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4:25.057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4 100 24489,'194'-95'0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4:31.06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1868 797 24567,'1876'-776'0,"-5619"755"0,5610 818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4:42.289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1072 164 24575,'-776'0'0,"757"-1"0,0 0 0,0-1 0,0-1 0,1-1 0,-1-1 0,1 0 0,-26-12 0,-63-16 0,107 33 0,-1 0 0,1 0 0,-1 0 0,0 0 0,1 0 0,-1 0 0,1-1 0,-1 1 0,1 0 0,-1 0 0,1-1 0,-1 1 0,1 0 0,-1-1 0,1 1 0,-1 0 0,1-1 0,-1 1 0,1-1 0,0 1 0,-1-1 0,1 1 0,0-1 0,-1 1 0,1-1 0,0 1 0,0-1 0,-1 0 0,1 1 0,0-1 0,0 1 0,0-1 0,0 1 0,0-1 0,0 0 0,0 1 0,0-1 0,0 1 0,0-1 0,0 0 0,0 1 0,1-1 0,-1 1 0,0-1 0,0 0 0,1 1 0,-1-1 0,0 1 0,0-1 0,1 1 0,-1-1 0,1 1 0,-1 0 0,1-1 0,-1 1 0,0-1 0,1 1 0,0-1 0,3-1 0,0-1 0,0 1 0,0-1 0,1 1 0,-1 1 0,6-3 0,28-3 0,0 1 0,0 2 0,0 1 0,66 5 0,-30 0 0,66 1 0,0 6 0,0 7 0,268 65 0,-369-73 0,0-1 0,51 2 0,-51-7 0,0 3 0,50 11 0,20 15 0,174 41 0,-211-59 0,1-3 0,139 1 0,-200-11 0,29 0 0,-39 0 0,-1 0 0,1 0 0,0 1 0,0-1 0,0 0 0,0 1 0,0-1 0,0 1 0,0 0 0,-1 0 0,1 0 0,0 0 0,0 0 0,2 2 0,-4-3 0,0 1 0,0-1 0,0 0 0,0 0 0,0 1 0,0-1 0,0 0 0,0 0 0,0 0 0,0 1 0,0-1 0,0 0 0,0 0 0,0 1 0,0-1 0,0 0 0,0 0 0,0 1 0,-1-1 0,1 0 0,0 0 0,0 0 0,0 1 0,0-1 0,-1 0 0,1 0 0,0 0 0,0 0 0,0 0 0,-1 1 0,1-1 0,0 0 0,0 0 0,0 0 0,-1 0 0,1 0 0,0 0 0,0 0 0,-1 0 0,1 0 0,-23 10 0,1-2 0,-1-1 0,-1-1 0,1 0 0,-33 2 0,17-2 0,-160 22 0,-219 2 0,-204-28 0,297-4 0,306-1 0,30-3 0,35-6 0,593-150 0,-231 52 0,-280 83 0,159-13 0,-1 5 0,-109 10 0,-87 12 0,66-5 0,-49 15 0,0 5 0,120 19 0,-159-11 0,206 26 0,-166-22 0,-52-6 0,72 2 0,416-11 0,-530 1 0,-1 0 0,0 1 0,0 0 0,0 2 0,0-1 0,0 2 0,0-1 0,-1 2 0,14 6 0,-22-9 0,0 0 0,-1 0 0,1 1 0,-1 0 0,1-1 0,-1 1 0,0 0 0,0 1 0,-1-1 0,1 0 0,-1 1 0,1 0 0,-1-1 0,0 1 0,0 0 0,-1 0 0,1 0 0,-1 1 0,0-1 0,0 0 0,0 0 0,-1 1 0,0-1 0,1 0 0,-2 1 0,1-1 0,0 0 0,-1 0 0,0 1 0,0-1 0,-1 5 0,1-8 0,-2 13 0,0-1 0,-1 0 0,0-1 0,-1 1 0,-12 20 0,15-30 0,0 0 0,-1 0 0,1 0 0,-1 0 0,1-1 0,-1 0 0,0 1 0,0-1 0,0 0 0,0 0 0,-1-1 0,1 1 0,0-1 0,-1 1 0,1-1 0,-1 0 0,0 0 0,1-1 0,-1 1 0,1-1 0,-1 0 0,0 0 0,0 0 0,1 0 0,-8-2 0,-11-3 0,0-1 0,0 0 0,-23-12 0,-6-1 0,34 12 0,2 0 0,-1-1 0,-24-17 0,28 17 0,0 0 0,-1 1 0,0 0 0,0 1 0,0 1 0,-18-5 0,-7 4 0,1 2 0,-1 2 0,-74 5 0,28 0 0,44 0 0,1 1 0,1 3 0,-1 1 0,-56 19 0,57-15 0,0-1 0,-1-2 0,0-2 0,-55 4 0,53-11 0,-1-2 0,1-1 0,-66-15 0,50 8 0,-24-6 0,42 9 0,0 1 0,0 2 0,-69 2 0,89 3 0,68-1 0,15-1 0,0 3 0,0 3 0,97 19 0,26 11 0,-177-33 0,0 1 0,0 0 0,-1 1 0,1 0 0,14 8 0,-13-6 0,0-1 0,1 0 0,13 4 0,60 15 0,-44-11 0,0-1 0,1-3 0,0-1 0,56 2 0,-72-9 0,30-1 0,1 3 0,62 11 0,-81-9 0,0-1 0,44-2 0,16 1 0,-52 6 0,-44-8 0,0-1 0,0 1 0,-1-1 0,1 1 0,0 0 0,0 0 0,-1-1 0,1 1 0,-1 1 0,1-1 0,-1 0 0,1 0 0,-1 0 0,0 1 0,1-1 0,-1 1 0,0-1 0,0 1 0,0-1 0,0 1 0,1 2 0,-3-3 0,1 0 0,0 0 0,0 0 0,-1 0 0,1 0 0,-1 0 0,1 0 0,-1 0 0,1 0 0,-1 0 0,1 0 0,-1 0 0,0-1 0,1 1 0,-1 0 0,0 0 0,0-1 0,0 1 0,0 0 0,0-1 0,1 1 0,-1-1 0,0 0 0,0 1 0,0-1 0,0 1 0,0-1 0,-1 0 0,1 0 0,0 0 0,-2 0 0,-39 6 0,39-6 0,-44 4 0,-56 12 0,47-8 0,0-3 0,0-2 0,-76-5 0,25-1 0,-536 3-1365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4:56.04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323 419 24575,'62'-1'0,"0"-2"0,95-18 0,-54 4 0,157-5 0,108 20 0,-248 3 0,-52 3 0,1 3 0,-2 2 0,70 20 0,-102-23 0,0-1 0,53-1 0,-12-1 0,-61 0 0,0-1 0,0 2 0,0 0 0,26 11 0,-24-8 0,1 0 0,26 5 0,-26-9 0,1 0 0,-1-1 0,34-2 0,-48 0 0,0 0 0,-1-1 0,1 0 0,0 1 0,-1-1 0,1-1 0,-1 1 0,1 0 0,-1-1 0,0 0 0,5-3 0,-6 4 0,-1-1 0,1 1 0,-1-1 0,0 1 0,0-1 0,0 0 0,0 0 0,0 1 0,0-1 0,0 0 0,-1 0 0,1 0 0,-1 0 0,1 0 0,-1 0 0,0 0 0,0 0 0,0 0 0,0 0 0,0 0 0,0 1 0,0-1 0,-1-3 0,-1 0 0,0-1 0,-1 1 0,1 0 0,-1 0 0,0 0 0,-1 0 0,1 1 0,-1-1 0,0 1 0,0 0 0,-9-8 0,-6-6 0,0-1 0,0 1 0,-1 1 0,-1 1 0,-1 1 0,-35-18 0,27 20 0,0 2 0,-38-10 0,-9-2 0,-35-13 0,-61-24 0,149 53 0,-1 1 0,1 0 0,-1 2 0,0 1 0,0 1 0,-40 2 0,25-1 0,-55-6 0,-7-5 0,-182 5 0,254 7 0,4 2 0,0 1 0,0 1 0,0 1 0,-38 13 0,36-9 0,-1-1 0,0-2 0,-38 3 0,-23-3 0,-169 32 0,139-21 0,73-12 0,44-5 0,1 0 0,-1 1 0,0-1 0,0 1 0,0 0 0,1 0 0,-1 0 0,0 0 0,1 0 0,-1 0 0,1 1 0,0-1 0,-1 1 0,1 0 0,0 0 0,0 0 0,0 0 0,0 0 0,0 0 0,-2 4 0,2-2 0,0 0 0,1 0 0,0 0 0,0 0 0,0 0 0,1 0 0,-1 0 0,1 0 0,0 1 0,0-1 0,0 0 0,2 7 0,1 6 0,2 0 0,0-1 0,1 0 0,1 0 0,13 25 0,-5-16 0,1-2 0,1 0 0,1 0 0,22 20 0,87 73 0,-85-87 0,-32-22 0,0-1 0,0 1 0,12 12 0,-17-14 0,1 0 0,0-1 0,-1 0 0,1 0 0,1-1 0,-1 1 0,1-1 0,-1-1 0,1 1 0,0-1 0,0 0 0,0-1 0,12 2 0,9-1 0,1-1 0,33-4 0,-13 0 0,759 1 0,-440 3 0,-322-3 0,-1-3 0,46-10 0,-31 5 0,5-1 0,-23 3 0,65-4 0,-28 12 0,-52 1 0,0-1 0,0-1 0,0-1 0,43-9 0,131-27 0,-187 36 0,135-21 0,-1-6 0,150-51 0,-236 62 0,-40 13 0,-1-1 0,1-1 0,-1-1 0,21-11 0,-36 16 0,-1 0 0,0-1 0,0 0 0,0 1 0,-1-1 0,1-1 0,-1 1 0,0-1 0,0 0 0,-1 0 0,1 0 0,-1 0 0,0 0 0,0-1 0,-1 0 0,0 1 0,0-1 0,0 0 0,1-9 0,-1 4 0,-1 1 0,0-1 0,0 1 0,-1 0 0,-1-1 0,0 1 0,0-1 0,-5-17 0,4 24 0,0-1 0,1 1 0,-2 0 0,1-1 0,0 1 0,-1 0 0,0 0 0,0 1 0,0-1 0,-1 1 0,1-1 0,-1 1 0,1 0 0,-1 0 0,0 1 0,0-1 0,-1 1 0,1 0 0,0 0 0,-1 0 0,-5-1 0,-11-2 0,0 0 0,-1 2 0,0 0 0,-21 0 0,-94 7 0,59-1 0,-480-1 0,344-2 0,151-3 0,1-3 0,-69-15 0,92 9 0,-18-4 0,55 16 0,0-1 0,0 1 0,0 0 0,-1 0 0,1 0 0,0 0 0,0 0 0,0 0 0,0 1 0,-1-1 0,1 1 0,0-1 0,0 1 0,0 0 0,0 0 0,0 0 0,0 0 0,1 0 0,-1 0 0,-3 3 0,5-3 0,-1-1 0,1 1 0,-1 0 0,1 0 0,0 0 0,-1-1 0,1 1 0,0 0 0,-1 0 0,1 0 0,0 0 0,0 0 0,0 0 0,0-1 0,0 1 0,0 0 0,0 0 0,0 0 0,0 0 0,0 0 0,1 0 0,-1 0 0,0-1 0,1 1 0,-1 0 0,0 0 0,1 0 0,-1-1 0,1 1 0,-1 0 0,1-1 0,0 1 0,-1 0 0,1-1 0,1 2 0,29 23 0,-24-20 0,30 20 0,1-2 0,0-1 0,43 16 0,127 40 0,3 2 0,-193-71 0,1-2 0,0 0 0,0-2 0,1 0 0,0-1 0,0 0 0,0-2 0,0-1 0,0 0 0,0-1 0,0-1 0,0-2 0,0 1 0,37-12 0,-22 2 0,1 2 0,0 2 0,0 1 0,1 1 0,68-1 0,378 10 0,-471-4 0,0 0 0,0-1 0,-1 0 0,1 0 0,-1-2 0,0 1 0,1-1 0,-2-1 0,1 0 0,0-1 0,-1 0 0,15-12 0,8-8 0,-2-2 0,34-38 0,-57 58 0,-5 4 0,0 1 0,1 0 0,-1 0 0,1 0 0,0 0 0,0 1 0,0-1 0,0 1 0,0 0 0,0 0 0,1 1 0,-1-1 0,0 1 0,1 0 0,0 0 0,-1 1 0,1-1 0,-1 1 0,1 0 0,0 0 0,-1 1 0,1-1 0,0 1 0,-1 0 0,1 0 0,-1 1 0,0-1 0,1 1 0,-1 0 0,0 0 0,8 6 0,9 6 0,-1 1 0,-1 1 0,0 1 0,28 32 0,-29-29 0,22 22 0,53 72 0,-63-78 0,-24-31 0,-1 0 0,0 1 0,0 0 0,-1 0 0,1 0 0,-1 0 0,4 10 0,-8-13 0,1-1 0,-1 1 0,1 0 0,-1-1 0,0 1 0,0 0 0,0-1 0,0 1 0,-1 0 0,1-1 0,-1 1 0,0 0 0,1-1 0,-1 1 0,0-1 0,0 1 0,-1-1 0,1 0 0,-1 1 0,1-1 0,-1 0 0,0 0 0,1 0 0,-1 0 0,-3 2 0,-2 2 0,1-1 0,-1 0 0,0-1 0,0 1 0,0-1 0,0-1 0,-1 1 0,0-1 0,0-1 0,0 1 0,0-1 0,0-1 0,-9 1 0,-17 1 0,-66-3 0,58-1 0,-1110-4 0,824 6 0,307 0 0,1 1 0,0 1 0,-24 6 0,21-3 0,-43 4 0,10-3-1365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5:10.517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294 200 24575,'20'1'0,"0"1"0,0 1 0,34 9 0,3 2 0,45 1 0,143 4 0,105-19 0,-192-2 0,118-17 0,-114 4 0,-16 2 0,98-5 0,-117 20 0,82-4 0,-207 2 0,-1 0 0,1-1 0,0 1 0,0 0 0,0-1 0,0 1 0,-1-1 0,1 1 0,0-1 0,-1 0 0,1 0 0,1-1 0,-2 2 0,-1 0 0,0-1 0,1 1 0,-1-1 0,0 1 0,0 0 0,0-1 0,1 1 0,-1 0 0,0-1 0,0 1 0,0-1 0,0 1 0,0-1 0,0 1 0,0 0 0,0-1 0,0 1 0,0-1 0,0 1 0,0-1 0,0 1 0,0 0 0,0-1 0,0 1 0,0-1 0,0 1 0,-1 0 0,1-1 0,0 1 0,-1-1 0,-1-2 0,-1 0 0,1 1 0,-1-1 0,0 1 0,0-1 0,0 1 0,0 0 0,-1 0 0,1 1 0,-1-1 0,-4-1 0,-19-6 0,0 1 0,0 2 0,-55-6 0,-92 3 0,129 8 0,-706 17 0,339 0 0,404-16 0,-98-2 0,92 1 0,0-1 0,1 0 0,-1-2 0,1 1 0,-20-9 0,-8-4 0,-71-17 0,-8-2 0,100 29 0,1 0 0,-1 2 0,0 0 0,-30-2 0,38 5 0,0 1 0,-1 0 0,1 1 0,0 0 0,0 1 0,0 1 0,0 0 0,-19 6 0,26-6 0,0 0 0,0 1 0,0-1 0,0 1 0,0 0 0,1 1 0,0-1 0,0 1 0,0-1 0,0 1 0,1 0 0,-1 1 0,-3 8 0,-3 9 0,1 0 0,-7 25 0,10-26 0,-52 200 0,52-189 0,2 1 0,1-1 0,2 1 0,5 60 0,-4-91 0,0 0 0,1 0 0,0 0 0,0 0 0,0 0 0,0 0 0,0 0 0,1-1 0,-1 1 0,1 0 0,0-1 0,-1 1 0,1-1 0,0 1 0,1-1 0,-1 0 0,0 0 0,1 0 0,-1 0 0,1-1 0,0 1 0,-1-1 0,1 1 0,0-1 0,0 0 0,0 0 0,0 0 0,6 1 0,7 0 0,0 0 0,0-2 0,0 1 0,24-4 0,-15 2 0,474-4 0,-316 6 0,-154-3 0,0 0 0,0-2 0,44-11 0,86-33 0,-86 25 0,-36 11 0,174-44 0,-81 29 0,-129 26 0,1 1 0,0 0 0,0-1 0,-1 1 0,1-1 0,0 1 0,-1-1 0,1 0 0,0 0 0,-1 0 0,1 0 0,-1 0 0,0 0 0,3-2 0,-4 3 0,0-1 0,0 1 0,0-1 0,0 1 0,0-1 0,0 1 0,0-1 0,0 1 0,0-1 0,0 1 0,0 0 0,0-1 0,0 1 0,-1-1 0,1 1 0,0-1 0,0 1 0,0-1 0,-1 1 0,1 0 0,0-1 0,-1 1 0,1-1 0,0 1 0,-1 0 0,1-1 0,0 1 0,-1 0 0,1 0 0,0-1 0,-1 1 0,0 0 0,-6-5 0,-1 2 0,0-1 0,0 1 0,-15-4 0,-81-20 0,-1 6 0,-1 4 0,-1 4 0,-113 3 0,167 7 0,-68-13 0,33 4 0,1-2 0,49 7 0,-60-3 0,87 9 0,1 1 0,0 1 0,0-1 0,0 2 0,0-1 0,1 1 0,-1 1 0,-12 4 0,18-5 0,0 0 0,0 1 0,0-1 0,0 1 0,0 0 0,1 0 0,-1 1 0,1-1 0,0 1 0,0 0 0,0-1 0,1 1 0,-1 1 0,1-1 0,0 0 0,0 0 0,0 1 0,1-1 0,-2 7 0,2-9 0,1 0 0,-1 0 0,1 0 0,0 0 0,-1 0 0,1 0 0,0 0 0,0 0 0,1 0 0,-1 0 0,0 0 0,1 0 0,-1 0 0,1 0 0,-1 0 0,1 0 0,0 0 0,0 0 0,0 0 0,0-1 0,0 1 0,0 0 0,1-1 0,-1 1 0,1-1 0,-1 1 0,1-1 0,-1 0 0,1 0 0,0 1 0,-1-1 0,1 0 0,0-1 0,0 1 0,0 0 0,0 0 0,0-1 0,0 1 0,3-1 0,7 3 0,0-1 0,0-1 0,1 0 0,-1-1 0,15-1 0,15-4 0,1-1 0,-1-2 0,-1-2 0,69-26 0,158-82 0,-129 53 0,-74 38 0,1 3 0,1 3 0,0 2 0,2 4 0,-1 2 0,2 4 0,105-1 0,846 10 0,-406 2 0,-612-2 0,37-1 0,1 1 0,0 2 0,-1 2 0,0 2 0,55 15 0,-6-1 0,-65-16 0,-1 1 0,40 14 0,-49-12 0,-1 1 0,0 0 0,0 1 0,0 0 0,-1 1 0,-1 0 0,15 18 0,30 25 0,-29-30 0,44 53 0,-61-65 0,1 0 0,-1 0 0,-1 0 0,0 1 0,-1 0 0,0 1 0,7 16 0,-15-28 0,1 0 0,-1 1 0,0-1 0,0 0 0,0 0 0,0 0 0,0 0 0,0 1 0,0-1 0,0 0 0,0 0 0,0 0 0,-1 0 0,1 0 0,0 1 0,-1-1 0,1 0 0,-1 0 0,1 0 0,-1 0 0,0 0 0,-1 1 0,0 1 0,-1-1 0,1 0 0,-1 0 0,0 0 0,0 0 0,1 0 0,-1-1 0,-4 2 0,-8 2 0,0 0 0,-27 4 0,35-8 0,-85 11 0,0-5 0,-160-7 0,131-2 0,-517 1 0,606 0 0,0-1 0,1-2 0,-45-11 0,-90-34 0,26 7 0,97 34 0,0 2 0,0 2 0,-1 2 0,-71 5 0,20 0 0,-430-3 0,516 0 0,-1 1 0,1 0 0,-1 0 0,1 1 0,0 1 0,0 0 0,0 0 0,0 0 0,0 1 0,1 0 0,-12 8 0,-7 1 0,19-10 0,0 1 0,0 0 0,1 0 0,-11 8 0,17-11 0,-1 0 0,1 0 0,-1 1 0,1-1 0,0 1 0,0-1 0,0 1 0,0-1 0,0 1 0,0 0 0,0-1 0,0 1 0,1 0 0,-1 0 0,0 0 0,1-1 0,0 1 0,-1 0 0,1 0 0,0 0 0,0 0 0,0 0 0,0 0 0,1 0 0,-1 2 0,1-2 0,0 0 0,0 0 0,0 0 0,1 0 0,-1 0 0,0 0 0,1 0 0,-1-1 0,1 1 0,-1-1 0,1 1 0,0-1 0,0 1 0,0-1 0,0 0 0,0 0 0,0 0 0,0 0 0,0 0 0,0 0 0,0-1 0,1 1 0,3 0 0,8 1 0,-1 0 0,24 0 0,-31-2 0,372-1 0,-136-2 0,-207 3 0,3 2 0,0-2 0,0-2 0,0-2 0,-1-1 0,61-16 0,-72 12 0,1 2 0,0 1 0,0 1 0,1 1 0,29 0 0,-38 2 0,0-1 0,0-1 0,0 0 0,-1-1 0,0-1 0,0-1 0,20-11 0,25-8 0,8-1 0,-1-2 0,-2-4 0,90-58 0,-122 67 0,0 1 0,2 2 0,1 1 0,55-19 0,-82 35 0,1-2 0,21-12 0,-25 12 0,2 1 0,-1 0 0,1 0 0,15-4 0,-9 5 0,0 0 0,1 2 0,0 0 0,-1 1 0,22 1 0,-30 1 0,0 0 0,0 0 0,0 1 0,0 0 0,0 1 0,-1 0 0,1 0 0,-1 1 0,0 0 0,0 0 0,13 10 0,-9-5 0,-1 2 0,0-1 0,-1 1 0,14 19 0,-19-23 0,-1 0 0,1 0 0,-2 0 0,1 1 0,-1-1 0,0 1 0,0 0 0,-1-1 0,2 17 0,-4-21 0,0-1 0,0 0 0,0 0 0,0 0 0,-1 1 0,1-1 0,-1 0 0,0 0 0,0 0 0,1 0 0,-1 0 0,-1 0 0,1 0 0,0-1 0,0 1 0,-1 0 0,1 0 0,-1-1 0,1 1 0,-1-1 0,0 0 0,1 1 0,-1-1 0,0 0 0,0 0 0,0 0 0,0 0 0,0 0 0,0-1 0,0 1 0,-4 0 0,-7 2 0,-1 0 0,1-1 0,-26 0 0,34-1 0,-436-2 0,176-3 0,246 4 0,0-2 0,0-1 0,1 0 0,-1-1 0,0-1 0,-34-15 0,-146-37 0,99 31 0,-170-33 0,2 0 0,208 46-1365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0:55:29.623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0 34 24575,'91'3'0,"161"25"0,83 41 0,-318-65 0,163 40 0,135 27 0,-180-45 0,89 13 0,-99-33 0,-90-6 0,-1 2 0,51 7 0,-29 0 0,56 1 0,36 4 0,-54-3 0,0-4 0,99-6 0,-149-1 0,11 2 0,-51-1 0,0-1 0,0 1 0,0 0 0,0 0 0,0 0 0,0 1 0,0-1 0,0 1 0,0 0 0,5 4 0,-10-4 0,-8-4 0,-13-6 0,-96-53 0,-2 5 0,-134-43 0,233 93 0,1 0 0,-1 1 0,0 2 0,-38-3 0,-89 7 0,64 2 0,-89-10 0,-201-34 0,267 27 0,18-1 0,58 8 0,0 2 0,-45-2 0,-469 8 0,536-1 0,0 0 0,1 1 0,-1 0 0,0 0 0,1 1 0,-1 0 0,1 1 0,-1 0 0,-8 4 0,13-5 0,-1 1 0,1 0 0,1 0 0,-1 0 0,0 0 0,1 0 0,-1 1 0,1 0 0,0-1 0,0 1 0,0 0 0,1 1 0,0-1 0,0 0 0,0 1 0,0-1 0,-2 10 0,1-2 0,1 1 0,0 0 0,0 0 0,2 0 0,-1 0 0,2-1 0,0 1 0,0 0 0,1 0 0,1 0 0,0-1 0,1 0 0,0 1 0,1-1 0,0-1 0,1 1 0,0-1 0,1 0 0,0 0 0,1-1 0,0 0 0,0 0 0,1-1 0,1 0 0,0 0 0,0-1 0,11 6 0,5 2 0,1-2 0,0-1 0,1-2 0,1 0 0,-1-2 0,37 7 0,58 14 0,-86-19 0,1-2 0,-1-1 0,77 5 0,-42-11 0,0-3 0,0-3 0,132-26 0,-153 19 0,1 2 0,74-4 0,103 11 0,-222 2 0,-874 0 0,843-2 0,-1-1 0,1-1 0,0-1 0,0-2 0,-44-17 0,8 2 0,4 3 0,32 9 0,0 2 0,0 1 0,-1 1 0,-48-6 0,8 10 0,-94 6 0,156-3 0,-1 0 0,1 0 0,0 0 0,-1 0 0,1 0 0,0 0 0,-1 1 0,1 0 0,0 0 0,0 0 0,1 0 0,-1 0 0,0 0 0,1 1 0,-1-1 0,1 1 0,0 0 0,-1-1 0,1 1 0,1 0 0,-1 1 0,0-1 0,1 0 0,0 0 0,0 1 0,0-1 0,0 1 0,0-1 0,1 1 0,-1-1 0,1 1 0,0 4 0,0-2 0,-1 0 0,2 0 0,-1 0 0,1 0 0,0-1 0,0 1 0,0 0 0,1 0 0,0-1 0,0 1 0,0-1 0,1 1 0,0-1 0,0 0 0,0 0 0,1 0 0,0 0 0,7 7 0,6-1 0,0 0 0,1-1 0,0 0 0,1-2 0,0 0 0,0-1 0,1-1 0,0-1 0,0-1 0,23 2 0,28 0 0,113-6 0,-92-2 0,-15 1 0,102 3 0,-169 0 0,-1 0 0,0 0 0,0 1 0,1 0 0,-2 1 0,1 0 0,12 7 0,-9-4 0,1-1 0,20 8 0,2-2 0,62 32 0,19 8 0,-78-39 0,2-1 0,0-1 0,0-3 0,0-1 0,75 3 0,-76-10 0,184-4 0,-189 1 0,0-2 0,-1-1 0,0-2 0,38-14 0,-60 17 0,1-1 0,-1 0 0,17-13 0,-20 13 0,0 0 0,0 1 0,0 0 0,0 0 0,1 1 0,0 1 0,0-1 0,13-2 0,8-1 0,49-18 0,-58 16 0,1 2 0,0 1 0,1 1 0,33-4 0,76 7 0,-82 3 0,1-3 0,53-7 0,28-6 0,-56 9 0,-73 6 0,1-1 0,-1 1 0,0-1 0,1 0 0,-1 0 0,0 0 0,1 0 0,-1-1 0,0 1 0,0-1 0,0 0 0,4-3 0,-6 4 0,0 0 0,0 0 0,0-1 0,0 1 0,0 0 0,-1-1 0,1 1 0,0-1 0,-1 1 0,1-1 0,-1 1 0,0-1 0,1 0 0,-1 1 0,0-1 0,0 1 0,0-1 0,0 0 0,0 1 0,0-1 0,0 1 0,-1-1 0,1 0 0,-1 1 0,1-1 0,-1 1 0,1-1 0,-2-1 0,-3-6 0,0 0 0,-1 1 0,0-1 0,0 1 0,-1 1 0,0-1 0,0 1 0,-1 0 0,0 1 0,0-1 0,-1 2 0,1-1 0,-15-6 0,-5 0 0,0 0 0,-1 2 0,-39-9 0,15 8 0,0 2 0,-74-2 0,-109 9 0,182 3 0,19 1 0,-1 2 0,0 2 0,-64 18 0,52-11 0,16-7 0,0-1 0,-1-2 0,-60-2 0,-11 2 0,100-3 0,0 1 0,0-1 0,0 1 0,0 0 0,0 1 0,-6 2 0,10-4 0,0 0 0,0 0 0,0 0 0,-1 0 0,1 0 0,0 0 0,0 0 0,-1 0 0,1 1 0,0-1 0,0 0 0,0 0 0,0 0 0,-1 0 0,1 1 0,0-1 0,0 0 0,0 0 0,0 0 0,0 1 0,-1-1 0,1 0 0,0 0 0,0 0 0,0 1 0,0-1 0,0 0 0,0 0 0,0 1 0,0-1 0,0 0 0,0 0 0,0 0 0,0 1 0,0-1 0,0 0 0,0 0 0,0 1 0,18 5 0,13-1 0,1-2 0,-1-2 0,1 0 0,52-8 0,-31-1 0,-1-2 0,52-18 0,50-21 0,-2-6 0,-3-7 0,177-101 0,-251 120 0,1 4 0,104-38 0,-145 64 0,-24 8 0,-1 0 0,1 2 0,0-1 0,0 1 0,1 1 0,-1 0 0,14-1 0,-24 3 0,0 0 0,0-1 0,0 1 0,0 0 0,-1 0 0,1 0 0,0 1 0,0-1 0,0 0 0,0 0 0,-1 0 0,1 1 0,0-1 0,0 0 0,-1 1 0,1-1 0,0 0 0,0 1 0,-1-1 0,1 1 0,0-1 0,-1 1 0,1 0 0,0 1 0,-1-2 0,0 1 0,0 0 0,0 0 0,0 0 0,0 0 0,0 0 0,0-1 0,-1 1 0,1 0 0,0 0 0,-1 0 0,1-1 0,-1 1 0,1 0 0,-1 0 0,1-1 0,-1 1 0,1 0 0,-2 0 0,-35 30 0,-22 6 0,-2-3 0,-1-3 0,-1-2 0,-122 36 0,145-54 0,0-1 0,-1-1 0,0-3 0,0-1 0,-1-3 0,-48-2 0,83 0 0,0 0 0,-1 0 0,1 1 0,0 0 0,-10 2 0,15-2 0,1-1 0,0 0 0,0 0 0,0 1 0,0-1 0,0 0 0,0 1 0,0-1 0,0 1 0,0-1 0,0 1 0,0 0 0,0-1 0,0 1 0,0 0 0,1 0 0,-1 0 0,0 0 0,1-1 0,-1 1 0,0 0 0,1 0 0,-1 0 0,1 0 0,-1 0 0,1 1 0,0-1 0,-1 0 0,1 0 0,0 0 0,0 0 0,0 0 0,0 0 0,0 0 0,0 1 0,0-1 0,0 0 0,0 0 0,1 0 0,-1 0 0,0 0 0,1 0 0,-1 0 0,1 0 0,0 1 0,1 1 0,0 0 0,0 0 0,1-1 0,-1 1 0,1-1 0,-1 0 0,1 0 0,0 0 0,0 0 0,0 0 0,0-1 0,0 1 0,0-1 0,0 0 0,0 0 0,7 1 0,60 9 0,-63-11 0,356 5 0,-203-8 0,-150 3 0,87-1 0,185 22 0,22 44 0,-251-57 0,0-3 0,1-2 0,103-7 0,-149 3 0,0 0 0,0 0 0,0 0 0,0-1 0,0 0 0,-1-1 0,1 0 0,-1 0 0,0-1 0,0 1 0,0-1 0,0-1 0,-1 0 0,0 1 0,0-2 0,0 1 0,7-9 0,-12 12 0,42-45 0,-41 44 0,1 1 0,0-1 0,-1 0 0,1 1 0,1 0 0,-1 0 0,0 0 0,0 0 0,1 1 0,-1-1 0,1 1 0,0 0 0,5-2 0,-7 4 0,-1-1 0,1 1 0,0-1 0,0 1 0,-1 0 0,1-1 0,-1 1 0,1 0 0,0 0 0,-1 0 0,0 1 0,1-1 0,-1 0 0,0 0 0,1 1 0,-1-1 0,0 1 0,0-1 0,0 1 0,0-1 0,0 1 0,0 3 0,15 39 0,-12-22 0,0 0 0,-1 0 0,-2 0 0,0 0 0,-1 1 0,-2-1 0,-4 26 0,4-32 0,-1 0 0,-1-1 0,-1 1 0,0-1 0,-1 0 0,-1 0 0,0-1 0,-1 0 0,-1 0 0,-16 20 0,23-31 0,0-1 0,0 1 0,0-1 0,0 0 0,-1 0 0,1 0 0,-1 0 0,1-1 0,-1 1 0,0-1 0,0 1 0,1-1 0,-1 0 0,0 0 0,0 0 0,0 0 0,0-1 0,-1 1 0,1-1 0,0 0 0,0 0 0,0 0 0,0 0 0,0-1 0,0 1 0,-4-2 0,2 0 0,0 0 0,0-1 0,0 0 0,0 0 0,0-1 0,1 1 0,0-1 0,-1 0 0,1 0 0,1 0 0,-1-1 0,1 1 0,-5-9 0,-2-3 0,0 0 0,2-1 0,0 0 0,1-1 0,1 0 0,1 0 0,-4-21 0,1 4 0,-16-42 0,6 18 0,2-14 0,14 56 0,-1 1 0,-1 0 0,-1 0 0,0 0 0,-1 0 0,-9-17 0,-43-52 0,11 18 0,42 60 0,0 0 0,-1 0 0,0 1 0,0 0 0,0 0 0,0 0 0,-1 1 0,-14-9 0,18 12 0,0 0 0,0 1 0,0-1 0,0 1 0,-1 0 0,1 0 0,0 0 0,-1 0 0,1 0 0,0 1 0,-1 0 0,1-1 0,-1 1 0,1 0 0,0 1 0,-1-1 0,1 1 0,-1-1 0,1 1 0,0 0 0,0 0 0,-1 1 0,1-1 0,-4 3 0,-4 6 0,0-1 0,1 2 0,0-1 0,1 1 0,1 1 0,-1 0 0,-10 21 0,9-15 0,-2 1 0,-20 23 0,27-35 0,0 0 0,0 0 0,1 1 0,-7 14 0,7-15 0,1 1 0,-1 0 0,-1-1 0,-9 13 0,5-9 0,1 1 0,0 0 0,1 1 0,0 0 0,-8 23 0,9-20 0,-1-1 0,-1 0 0,-17 27 0,23-39 0,0 0 0,-1-1 0,1 2 0,0-1 0,1 0 0,-1 0 0,1 1 0,-1-1 0,1 0 0,0 1 0,0 0 0,0-1 0,1 1 0,-1-1 0,1 1 0,0 0 0,1 5 0,0-6 0,0 0 0,0 0 0,0-1 0,1 1 0,-1-1 0,1 1 0,0-1 0,0 1 0,0-1 0,0 0 0,0 0 0,0 0 0,1 0 0,-1 0 0,1 0 0,-1-1 0,1 1 0,0-1 0,-1 0 0,1 0 0,0 0 0,4 1 0,21 7 0,-12-5 0,0 2 0,-1 0 0,0 0 0,23 14 0,-34-17 0,1 1 0,-1-1 0,1 1 0,-1 0 0,0 1 0,-1-1 0,1 1 0,-1-1 0,0 1 0,0 0 0,0 0 0,-1 0 0,1 1 0,-1-1 0,-1 0 0,1 1 0,1 7 0,-1 2 0,1 0 0,-2 1 0,0-1 0,-1 0 0,-2 23 0,1-34 0,1-1 0,-1 1 0,1-1 0,-1 1 0,0-1 0,-1 1 0,1-1 0,-1 0 0,1 1 0,-1-1 0,0 0 0,0 0 0,0 0 0,-1-1 0,1 1 0,-1 0 0,1-1 0,-1 0 0,0 1 0,0-1 0,0 0 0,0 0 0,0-1 0,-1 1 0,1-1 0,0 0 0,-1 0 0,-4 1 0,-23 2 0,-1-2 0,0-1 0,-53-5 0,9 0 0,61 4 0,-1-2 0,1 1 0,0-2 0,0 0 0,0-1 0,1 0 0,-1-2 0,1 1 0,0-2 0,1 0 0,-1 0 0,1-1 0,-14-12 0,26 19 0,1 1 0,0 0 0,0 0 0,-1 0 0,1 0 0,0-1 0,0 1 0,-1 0 0,1 0 0,0 0 0,0-1 0,0 1 0,0 0 0,-1 0 0,1-1 0,0 1 0,0 0 0,0 0 0,0-1 0,0 1 0,0 0 0,0-1 0,0 1 0,0 0 0,0 0 0,0-1 0,0 1 0,0 0 0,0-1 0,0 1 0,0 0 0,0 0 0,0-1 0,0 1 0,0 0 0,0-1 0,0 1 0,1 0 0,-1 0 0,0-1 0,0 1 0,0 0 0,0 0 0,1 0 0,-1-1 0,0 1 0,20-7 0,25 4 0,-45 3 0,125 2 0,-82 0 0,1-1 0,0-2 0,78-13 0,-54 4 0,1 2 0,-1 3 0,106 7 0,-68 0 0,-98-2-273,1 0 0,-1-1 0,1 0 0,12-3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1:19:20.66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111 98 24555,'0'0'0,"0"0"0,0 0 0,1 0 0,0 1 0,0-1 0,0 1 0,1-1 0,-1 1 0,1-1 0,0 0 0,0 1 0,1-1 0,-1 0 0,1 0 0,-1 0 0,1-1 0,0 1 0,0-1 0,1 1 0,-1-1 0,0 0 0,0-1 0,0 1 0,0-1 0,0 0 0,0 0 0,0 0 0,0 0 0,-1-1 0,1 0 0,-1 1 0,0-1 0,-1 0 0,1-1 0,-1 1 0,0 0 0,-1-1 0,0 1 0,0 0 0,0-1 0,-1 1 0,0-1 0,-1 1 0,1 0 0,-1 0 0,-1 0 0,1 0 0,-2 0 0,1 0 0,-1 1 0,1-1 0,-2 1 0,1 0 0,0 0 0,-1 1 0,0-1 0,0 1 0,-1 0 0,1 0 0,0 0 0,-1 1 0,1-1 0,-1 1 0,1 0 0,-1 0 0,1 0 0,-1 1 0,1-1 0,0 1 0,0-1 0,0 1 0,0 0 0,0 0 0,1-1 0,0 1 0,0 0 0,0 0 0,0 0 0,1 0 0,0 0 0,0-1 0,0 1 0,1-1 0,0 1 0,0 0 0,0-1 0,0 0 0,1 1 0,0-1 0,0 0 0,0 0 0,0 0 0,0 0 0,1 0 0,0 0 0,-1 0 0,1 0 0,0 0 0,0 0 0,0 0 0,0 0 0,0 0 0,0 0 0,0 1 0,1-1 0,-1 1 0,0 0 0,0-1 0,0 1 0,0 1 0,0-1 0,1 1 0,-1 0 0,0 0 0,0 0 0,0 1 0,0-1 0,0 1 0,0 0 0,1 1 0,-1 0 0,0-1 0,0 2 0,1-1 0,-1 0 0,1 1 0,-1 0 0,1 0 0,0 0 0,0 0 0,0 0 0,0 0 0,0 0 0,1 1 0,0-1 0,-1 0 0,1 0 0,0 1 0,1-1 0,-1 0 0,0-1 0,1 1 0,0-1 0,0 0 0,0 0 0,0 0 0,0-1 0,1 0 0,-1 0 0,1-1 0,-1 0 0,1 0 0,-1 0 0,1-1 0,0 0 0,-1-1 0,1 0 0,-1 0 0,1-1 0,-1 0 0,0 0 0,0 0 0,0-1 0,0 0 0,0 0 0,-1-1 0,0 1 0,0-1 0,0 0 0,0 0 0,0 0 0,-1-1 0,0 1 0,0-1 0,0 1 0,-1 0 0,1-1 0,-1 1 0,0-1 0,0 1 0,-1 0 0,1 0 0,-1 0 0,1 1 0,-1-1 0,0 1 0,0-1 0,0 1 0,1 1 0,-1-1 0,0 1 0,0-1 0,0 1 0,0 0 0,1 1 0,-1-1 0,1 1 0,0 0 0,0 0 0,0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1:19:30.938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3344 243 24572,'-2'9'0,"-2"1"0,-2-1 0,-3 1 0,-3-1 0,-2 0 0,-2 1 0,-3-1 0,-3 0 0,-2 0 0,-2-1 0,-3 1 0,-2-1 0,-2 1 0,-2-1 0,-3-1 0,-1 1 0,-3-1 0,-2 1 0,-1-2 0,-2 1 0,-2-1 0,-2 0 0,-1 0 0,-2 0 0,-2-1 0,0 0 0,-2-1 0,-1 0 0,-1 0 0,-1 0 0,-1-1 0,-1-1 0,-1 1 0,0-1 0,-1 0 0,0-1 0,0 0 0,0-1 0,-1 1 0,0-2 0,1 1 0,-1-1 0,1 0 0,1-1 0,0 0 0,0-1 0,1 1 0,1-1 0,1-1 0,1 0 0,1 0 0,1 0 0,2-1 0,0 0 0,2-1 0,2 0 0,1 0 0,2 0 0,2-1 0,1 1 0,3-2 0,1 1 0,3-1 0,1 1 0,3-1 0,1-1 0,3 1 0,3-1 0,2 1 0,2-1 0,2 0 0,3 0 0,2-1 0,3 1 0,3 0 0,2-1 0,2 1 0,4-1 0,1 1 0,4-1 0,1 1 0,4-1 0,2 1 0,2-1 0,3 1 0,3 0 0,2 0 0,3 0 0,2 0 0,2 0 0,2 1 0,3-1 0,3 1 0,1 0 0,3 0 0,1 1 0,3-1 0,1 1 0,3 0 0,1 1 0,2-1 0,2 1 0,1 0 0,2 1 0,2 0 0,0 0 0,2 1 0,1-1 0,1 2 0,1-1 0,1 1 0,1 0 0,1 1 0,0 0 0,0 0 0,1 1 0,1 0 0,-1 0 0,1 1 0,0 0 0,-1 1 0,0 0 0,0 0 0,0 1 0,-1 0 0,0 0 0,-1 1 0,-1 0 0,-1 1 0,-1-1 0,-1 2 0,-1-1 0,-2 1 0,0 0 0,-2 0 0,-2 1 0,-1 0 0,-2 1 0,-2-1 0,-2 1 0,-1 0 0,-2 1 0,-3-1 0,-1 1 0,-3 0 0,-2 0 0,-2 1 0,-2-1 0,-3 1 0,-2 0 0,-2 0 0,-3 0 0,-3 0 0,-2 0 0,-2 1 0,-3-1 0,-3 1 0,-2-1 0,-2 1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9T21:21:01.682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310 1 24575,'5'0'0,"-1"1"0,0 0 0,1 0 0,-1 0 0,0 1 0,7 3 0,14 3 0,-1-3 0,51 2 0,-51-5 0,0 0 0,35 8 0,-12-1 0,2-2 0,-1-2 0,1-3 0,72-5 0,-19 1 0,-15 0 0,103 5 0,-184-3 0,0 1 0,-1 0 0,1 1 0,-1-1 0,0 1 0,1 0 0,-1 1 0,0-1 0,0 1 0,8 6 0,-1 1 0,0 1 0,15 17 0,-21-21 0,0 0 0,0 0 0,1-1 0,0 0 0,0 0 0,0 0 0,1-1 0,0 0 0,0-1 0,0 1 0,1-2 0,9 4 0,-5-5 0,1 0 0,0-1 0,25-1 0,-27-1 0,-1 1 0,1 0 0,-1 1 0,0 0 0,1 1 0,12 3 0,-21-4 0,0 1 0,-1 0 0,1 0 0,0 0 0,-1 0 0,1 0 0,-1 0 0,1 0 0,-1 1 0,0 0 0,0-1 0,0 1 0,-1 0 0,1 0 0,0 0 0,-1 0 0,0 0 0,0 0 0,0 0 0,0 0 0,0 1 0,-1-1 0,0 0 0,1 0 0,-1 1 0,-1 4 0,1 1 0,0-1 0,-1 1 0,0 0 0,0-1 0,-1 1 0,-1-1 0,1 1 0,-8 14 0,-3 0 0,0 0 0,-2-1 0,0-1 0,-2 0 0,0-2 0,-1 0 0,-1 0 0,0-2 0,-2-1 0,0 0 0,-1-1 0,0-2 0,-41 19 0,46-24 0,0-1 0,-1-1 0,0 0 0,0-1 0,0-1 0,-1-1 0,1 0 0,-27-1 0,-296-5 0,329 3 0,0-1 0,0 0 0,-1-1 0,2 0 0,-1-1 0,-12-5 0,-65-33 0,88 41 0,-20-9 0,0 1 0,0 1 0,-1 1 0,-23-4 0,25 6 0,1 0 0,-1-1 0,1-2 0,0 0 0,-27-14 0,25 9 0,-47-32 0,60 39 0,0 0 0,0 0 0,0 1 0,0 0 0,-1 1 0,1 0 0,-10-3 0,-32-12 0,46 16 0,1 0 0,0 0 0,0 0 0,1 0 0,-1-1 0,0 1 0,1-1 0,0 0 0,-1 0 0,1 0 0,0 0 0,1 0 0,-1 0 0,0 0 0,1-1 0,0 1 0,0 0 0,0-1 0,0 0 0,0 1 0,1-1 0,-1 1 0,1-1 0,0 0 0,0 1 0,1-1 0,-1 1 0,1-1 0,1-6 0,0 3 0,-1 1 0,1 1 0,0-1 0,1 0 0,-1 0 0,1 1 0,0-1 0,1 1 0,-1 0 0,1 0 0,0 0 0,0 1 0,1-1 0,-1 1 0,1 0 0,10-6 0,29-7 0,-61 18 0,1-1 0,-1-1 0,0-1 0,0 0 0,-18-6 0,27 4 0,0-1 0,0 0 0,1 0 0,0-1 0,0 0 0,1 0 0,0-1 0,0 1 0,0-2 0,1 1 0,0 0 0,0-1 0,0 0 0,1 0 0,-5-15 0,9 22 0,-1-1 0,1 1 0,0-1 0,-1 0 0,1 1 0,0-1 0,0 1 0,0-1 0,0 1 0,0-1 0,0 0 0,1 1 0,-1-1 0,1 1 0,-1-1 0,1 1 0,-1-1 0,1 1 0,0 0 0,-1-1 0,1 1 0,1-2 0,0 1 0,1 0 0,-1 1 0,0-1 0,0 1 0,1-1 0,-1 1 0,1 0 0,0-1 0,-1 1 0,1 1 0,4-2 0,8-1 0,1 2 0,-1 0 0,27 1 0,-31 1 0,92 2 0,167-3 0,-157-14 0,21-1 0,-56 12 0,101 9 0,-152-4 0,0 2 0,-1 2 0,0 0 0,0 1 0,-1 2 0,0 1 0,38 20 0,-32-11 0,0 2 0,-2 1 0,31 29 0,74 85 0,-108-108 0,2-6 0,-24-20 0,0 1 0,0-1 0,-1 1 0,1 0 0,-1 0 0,0 0 0,0 0 0,0 1 0,0-1 0,4 8 0,-7-10 0,0-1 0,0 1 0,0-1 0,0 1 0,0-1 0,0 1 0,0-1 0,0 1 0,0-1 0,0 1 0,-1-1 0,1 1 0,0-1 0,0 1 0,-1-1 0,1 1 0,0-1 0,-1 1 0,1-1 0,0 0 0,-1 1 0,1-1 0,-1 0 0,1 1 0,-1-1 0,1 0 0,0 0 0,-1 1 0,1-1 0,-1 0 0,1 0 0,-1 0 0,0 0 0,1 1 0,-1-1 0,0 0 0,-22 3 0,21-3 0,-65 3 0,48-3 0,-1 0 0,1 2 0,-1 0 0,1 1 0,-20 6 0,-73 35 0,-12 3 0,75-34 0,-2-2 0,0-2 0,-68 2 0,-157-9 0,140-4 0,131 3 0,0-1 0,0 0 0,0-1 0,0 1 0,0-1 0,1 0 0,-1 0 0,0 0 0,0-1 0,1 0 0,-1 0 0,1 0 0,-1 0 0,1-1 0,0 1 0,0-1 0,0 0 0,0-1 0,1 1 0,-1-1 0,1 1 0,0-1 0,0 0 0,0 0 0,1 0 0,-1-1 0,-2-6 0,-15-27 0,13 27 0,1 1 0,0-1 0,1-1 0,0 1 0,1-1 0,-3-13 0,7 22 0,-1 0 0,1 0 0,0 1 0,0-1 0,1 0 0,-1 0 0,0 1 0,1-1 0,0 0 0,0 1 0,-1-1 0,2 1 0,-1-1 0,0 1 0,0-1 0,1 1 0,-1 0 0,1 0 0,0 0 0,0 0 0,-1 0 0,1 0 0,1 0 0,-1 0 0,0 1 0,0-1 0,1 1 0,-1 0 0,1-1 0,-1 1 0,1 0 0,-1 1 0,5-2 0,0 0 0,1 0 0,-1 0 0,1 1 0,0-1 0,0 2 0,0-1 0,-1 1 0,1 1 0,0-1 0,0 1 0,0 1 0,8 2 0,8 3 0,0 2 0,32 17 0,27 10 0,-37-24 0,-31-8 0,0 0 0,19 7 0,-16-3 0,0 0 0,1-2 0,-1 0 0,1-1 0,39 4 0,-50-8 0,-1-1 0,1 0 0,-1-1 0,1 0 0,0 0 0,-1 0 0,1-1 0,-1 0 0,0-1 0,0 1 0,0-1 0,0-1 0,0 1 0,-1-1 0,1-1 0,-1 1 0,0-1 0,6-6 0,0 0 0,21-23 0,-31 32 0,0 0 0,0 0 0,0-1 0,-1 1 0,1 0 0,-1-1 0,0 1 0,0-1 0,0 1 0,0-1 0,0 1 0,0-5 0,-1 6 0,0 0 0,0 0 0,-1 0 0,1 0 0,0 0 0,-1 0 0,1 0 0,-1 0 0,1 0 0,-1 0 0,1 0 0,-1 1 0,0-1 0,1 0 0,-1 0 0,0 1 0,0-1 0,0 0 0,1 1 0,-1-1 0,0 1 0,0-1 0,0 1 0,0 0 0,0-1 0,0 1 0,0 0 0,0 0 0,0-1 0,0 1 0,0 0 0,0 0 0,0 0 0,0 0 0,0 0 0,0 1 0,-2-1 0,-41 6 0,16 3 0,1 0 0,-43 21 0,1 0 0,44-19 0,1 1 0,1 2 0,-31 22 0,-35 21 0,-8-13 0,67-32 0,2 1 0,-1 1 0,2 2 0,-45 32 0,58-38 0,1-2 0,-1 0 0,0-1 0,-1 0 0,0-1 0,-29 8 0,20-6 0,-42 19 0,51-20-151,0-1-1,-1 0 0,0-2 0,0 1 1,0-2-1,0 0 0,0-1 1,-31 0-1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325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3.xml"/><Relationship Id="rId5" Type="http://schemas.openxmlformats.org/officeDocument/2006/relationships/image" Target="../media/image60.png"/><Relationship Id="rId10" Type="http://schemas.openxmlformats.org/officeDocument/2006/relationships/image" Target="../media/image8.png"/><Relationship Id="rId4" Type="http://schemas.openxmlformats.org/officeDocument/2006/relationships/customXml" Target="../ink/ink2.xml"/><Relationship Id="rId9" Type="http://schemas.openxmlformats.org/officeDocument/2006/relationships/customXml" Target="../ink/ink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customXml" Target="../ink/ink7.xml"/><Relationship Id="rId5" Type="http://schemas.openxmlformats.org/officeDocument/2006/relationships/image" Target="../media/image7.png"/><Relationship Id="rId4" Type="http://schemas.openxmlformats.org/officeDocument/2006/relationships/customXml" Target="../ink/ink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customXml" Target="../ink/ink9.xml"/><Relationship Id="rId12" Type="http://schemas.openxmlformats.org/officeDocument/2006/relationships/customXml" Target="../ink/ink10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svg"/><Relationship Id="rId11" Type="http://schemas.openxmlformats.org/officeDocument/2006/relationships/image" Target="../media/image19.png"/><Relationship Id="rId5" Type="http://schemas.openxmlformats.org/officeDocument/2006/relationships/image" Target="../media/image14.svg"/><Relationship Id="rId15" Type="http://schemas.openxmlformats.org/officeDocument/2006/relationships/image" Target="../media/image21.png"/><Relationship Id="rId4" Type="http://schemas.openxmlformats.org/officeDocument/2006/relationships/image" Target="../media/image13.svg"/><Relationship Id="rId14" Type="http://schemas.openxmlformats.org/officeDocument/2006/relationships/customXml" Target="../ink/ink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customXml" Target="../ink/ink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customXml" Target="../ink/ink1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16.xml"/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customXml" Target="../ink/ink15.xml"/><Relationship Id="rId5" Type="http://schemas.openxmlformats.org/officeDocument/2006/relationships/image" Target="../media/image27.png"/><Relationship Id="rId4" Type="http://schemas.openxmlformats.org/officeDocument/2006/relationships/customXml" Target="../ink/ink14.xml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customXml" Target="../ink/ink1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5.svg"/><Relationship Id="rId11" Type="http://schemas.openxmlformats.org/officeDocument/2006/relationships/image" Target="../media/image38.png"/><Relationship Id="rId5" Type="http://schemas.openxmlformats.org/officeDocument/2006/relationships/image" Target="../media/image24.svg"/><Relationship Id="rId4" Type="http://schemas.openxmlformats.org/officeDocument/2006/relationships/image" Target="../media/image2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2.png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2.xml"/><Relationship Id="rId5" Type="http://schemas.openxmlformats.org/officeDocument/2006/relationships/image" Target="../media/image31.png"/><Relationship Id="rId4" Type="http://schemas.openxmlformats.org/officeDocument/2006/relationships/customXml" Target="../ink/ink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F66EF0F-FA57-98C1-64F6-01524DF6DCC8}"/>
                  </a:ext>
                </a:extLst>
              </p14:cNvPr>
              <p14:cNvContentPartPr/>
              <p14:nvPr/>
            </p14:nvContentPartPr>
            <p14:xfrm>
              <a:off x="11742817" y="7384949"/>
              <a:ext cx="2836080" cy="696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F66EF0F-FA57-98C1-64F6-01524DF6DCC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680177" y="7321949"/>
                <a:ext cx="2961720" cy="8222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4F702EC-94E4-2B3F-084D-FBA65BC7D1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957" y="338678"/>
            <a:ext cx="4067103" cy="154587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228F0A-73E7-A013-91F1-2E11CAFE5B98}"/>
              </a:ext>
            </a:extLst>
          </p:cNvPr>
          <p:cNvSpPr txBox="1"/>
          <p:nvPr/>
        </p:nvSpPr>
        <p:spPr>
          <a:xfrm>
            <a:off x="2333229" y="1913964"/>
            <a:ext cx="10270273" cy="7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Research method and Professional Development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A0D801-5490-58D0-A0BF-4CE3A7FE9CB8}"/>
              </a:ext>
            </a:extLst>
          </p:cNvPr>
          <p:cNvSpPr txBox="1"/>
          <p:nvPr/>
        </p:nvSpPr>
        <p:spPr>
          <a:xfrm>
            <a:off x="861431" y="2751904"/>
            <a:ext cx="7365380" cy="3563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ACFA7004: Assessment Report</a:t>
            </a:r>
          </a:p>
          <a:p>
            <a:pPr marL="0" indent="0" algn="l">
              <a:lnSpc>
                <a:spcPts val="555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Student Name: Deep Desai</a:t>
            </a:r>
          </a:p>
          <a:p>
            <a:pPr marL="0" indent="0" algn="l">
              <a:lnSpc>
                <a:spcPts val="555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Student ID: 2421862</a:t>
            </a:r>
          </a:p>
          <a:p>
            <a:pPr marL="0" indent="0" algn="l">
              <a:lnSpc>
                <a:spcPts val="555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Program: </a:t>
            </a:r>
            <a:r>
              <a:rPr lang="en-US" sz="2400" dirty="0" err="1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Msc</a:t>
            </a: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 Cybersecurity and Digital Forensics</a:t>
            </a:r>
          </a:p>
          <a:p>
            <a:pPr marL="0" indent="0" algn="l">
              <a:lnSpc>
                <a:spcPts val="555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Submission To: </a:t>
            </a:r>
            <a:r>
              <a:rPr lang="en-US" sz="2400" dirty="0" err="1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Dr.Suresh</a:t>
            </a:r>
            <a:r>
              <a:rPr lang="en-US" sz="2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Shanmugasunadaram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82168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16181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Securing Data Sharing Using Blockchain Technology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919538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 research proposal exploring decentralised, tamper-proof, and scalable data sharing architectures powered by blockchain — addressing critical gaps in security, privacy, and performance across healthcare, finance, and supply chain.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5633918"/>
            <a:ext cx="2133838" cy="426244"/>
          </a:xfrm>
          <a:prstGeom prst="roundRect">
            <a:avLst>
              <a:gd name="adj" fmla="val 17880"/>
            </a:avLst>
          </a:prstGeom>
          <a:solidFill>
            <a:srgbClr val="0F163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6" name="Text 3"/>
          <p:cNvSpPr/>
          <p:nvPr/>
        </p:nvSpPr>
        <p:spPr>
          <a:xfrm>
            <a:off x="929878" y="5701903"/>
            <a:ext cx="186166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RESEARCH PROPOSAL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3040975" y="5626298"/>
            <a:ext cx="1665565" cy="441484"/>
          </a:xfrm>
          <a:prstGeom prst="roundRect">
            <a:avLst>
              <a:gd name="adj" fmla="val 17263"/>
            </a:avLst>
          </a:prstGeom>
          <a:noFill/>
          <a:ln w="7620">
            <a:solidFill>
              <a:srgbClr val="5A6ED8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5"/>
          <p:cNvSpPr/>
          <p:nvPr/>
        </p:nvSpPr>
        <p:spPr>
          <a:xfrm>
            <a:off x="3184684" y="5701903"/>
            <a:ext cx="1378148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5A6E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CYBERSECURITY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819888" y="5626298"/>
            <a:ext cx="1392079" cy="441484"/>
          </a:xfrm>
          <a:prstGeom prst="roundRect">
            <a:avLst>
              <a:gd name="adj" fmla="val 17263"/>
            </a:avLst>
          </a:prstGeom>
          <a:noFill/>
          <a:ln w="7620">
            <a:solidFill>
              <a:srgbClr val="5A6ED8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0" name="Text 7"/>
          <p:cNvSpPr/>
          <p:nvPr/>
        </p:nvSpPr>
        <p:spPr>
          <a:xfrm>
            <a:off x="4963597" y="5701903"/>
            <a:ext cx="1104662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5A6E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BLOCKCHAIN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0306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Context &amp; Background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1752005"/>
            <a:ext cx="3664744" cy="3499604"/>
          </a:xfrm>
          <a:prstGeom prst="roundRect">
            <a:avLst>
              <a:gd name="adj" fmla="val 2722"/>
            </a:avLst>
          </a:prstGeom>
          <a:solidFill>
            <a:srgbClr val="182567"/>
          </a:solidFill>
          <a:ln w="762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5" name="Text 2"/>
          <p:cNvSpPr/>
          <p:nvPr/>
        </p:nvSpPr>
        <p:spPr>
          <a:xfrm>
            <a:off x="6514624" y="19864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The Problem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14624" y="2476857"/>
            <a:ext cx="3195876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Centralised data sharing models rely on cloud servers and third-party brokers — creating single points of failure, cyberattack exposure, and unauthorised access risks (Murala, Panda &amp; Sahoo, 2023).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748" y="1752005"/>
            <a:ext cx="3664863" cy="3499604"/>
          </a:xfrm>
          <a:prstGeom prst="roundRect">
            <a:avLst>
              <a:gd name="adj" fmla="val 2722"/>
            </a:avLst>
          </a:prstGeom>
          <a:solidFill>
            <a:srgbClr val="182567"/>
          </a:solidFill>
          <a:ln w="762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5"/>
          <p:cNvSpPr/>
          <p:nvPr/>
        </p:nvSpPr>
        <p:spPr>
          <a:xfrm>
            <a:off x="10406182" y="19864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The Opportunity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06182" y="2476857"/>
            <a:ext cx="3195995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Blockchain offers decentralised, immutable, and cryptographically secured transaction registration — enabling trustless data exchange without a central authority (Ullah et al., 2022).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478423"/>
            <a:ext cx="7556421" cy="2047994"/>
          </a:xfrm>
          <a:prstGeom prst="roundRect">
            <a:avLst>
              <a:gd name="adj" fmla="val 4652"/>
            </a:avLst>
          </a:prstGeom>
          <a:solidFill>
            <a:srgbClr val="182567"/>
          </a:solidFill>
          <a:ln w="762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Text 8"/>
          <p:cNvSpPr/>
          <p:nvPr/>
        </p:nvSpPr>
        <p:spPr>
          <a:xfrm>
            <a:off x="6514624" y="57128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The Innovation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14624" y="6203275"/>
            <a:ext cx="70875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Smart contracts, Hyperledger Fabric, IoT, and AI integration are expanding blockchain's applicability to intelligent, decentralised data ecosystems (Hossain et al., 2024).</a:t>
            </a:r>
            <a:endParaRPr lang="en-US" sz="175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3E84D01-A9D3-F431-AB34-3092AA72AFDD}"/>
                  </a:ext>
                </a:extLst>
              </p14:cNvPr>
              <p14:cNvContentPartPr/>
              <p14:nvPr/>
            </p14:nvContentPartPr>
            <p14:xfrm>
              <a:off x="12736777" y="7718309"/>
              <a:ext cx="1722960" cy="3855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3E84D01-A9D3-F431-AB34-3092AA72AFD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673777" y="7655309"/>
                <a:ext cx="1848600" cy="511200"/>
              </a:xfrm>
              <a:prstGeom prst="rect">
                <a:avLst/>
              </a:prstGeom>
            </p:spPr>
          </p:pic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FF8C35B7-A533-54BE-0434-855F806C96BF}"/>
              </a:ext>
            </a:extLst>
          </p:cNvPr>
          <p:cNvGrpSpPr/>
          <p:nvPr/>
        </p:nvGrpSpPr>
        <p:grpSpPr>
          <a:xfrm>
            <a:off x="13067977" y="7800389"/>
            <a:ext cx="1408320" cy="258480"/>
            <a:chOff x="13067977" y="7800389"/>
            <a:chExt cx="1408320" cy="258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9A063173-4DFD-2680-5F8F-AD2F03EC75CC}"/>
                    </a:ext>
                  </a:extLst>
                </p14:cNvPr>
                <p14:cNvContentPartPr/>
                <p14:nvPr/>
              </p14:nvContentPartPr>
              <p14:xfrm>
                <a:off x="13067977" y="7928549"/>
                <a:ext cx="360" cy="36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9A063173-4DFD-2680-5F8F-AD2F03EC75CC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004977" y="7865909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7ECE27A6-41E4-459B-553E-40CF3EF37AF6}"/>
                    </a:ext>
                  </a:extLst>
                </p14:cNvPr>
                <p14:cNvContentPartPr/>
                <p14:nvPr/>
              </p14:nvContentPartPr>
              <p14:xfrm>
                <a:off x="13357057" y="7870589"/>
                <a:ext cx="360" cy="36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7ECE27A6-41E4-459B-553E-40CF3EF37AF6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294417" y="7807949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D70695EF-80ED-551D-1128-201AEB724EE9}"/>
                    </a:ext>
                  </a:extLst>
                </p14:cNvPr>
                <p14:cNvContentPartPr/>
                <p14:nvPr/>
              </p14:nvContentPartPr>
              <p14:xfrm>
                <a:off x="13206937" y="7800389"/>
                <a:ext cx="1269360" cy="25848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D70695EF-80ED-551D-1128-201AEB724EE9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3143937" y="7737749"/>
                  <a:ext cx="1395000" cy="38412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9376" y="759857"/>
            <a:ext cx="5138976" cy="6423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Research Problem</a:t>
            </a:r>
            <a:endParaRPr lang="en-US" sz="40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376" y="2231708"/>
            <a:ext cx="8399026" cy="468772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27513" y="1867733"/>
            <a:ext cx="2569488" cy="3211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The Core Gap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9627513" y="2375059"/>
            <a:ext cx="4291013" cy="15674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Existing centralised systems fail to simultaneously offer </a:t>
            </a:r>
            <a:r>
              <a:rPr lang="en-US" sz="16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trustless, tamper-proof, and scalable</a:t>
            </a: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data sharing — especially in multi-stakeholder environments like healthcare and supply chains (Gousteris et al., 2023).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627513" y="4128730"/>
            <a:ext cx="3343989" cy="3211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Blockchain's Own Limitations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9627513" y="4636056"/>
            <a:ext cx="4291013" cy="27684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Scalability constraints from consensus mechanisms</a:t>
            </a:r>
            <a:endParaRPr lang="en-US" sz="1600" dirty="0"/>
          </a:p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High energy consumption in public blockchains</a:t>
            </a:r>
            <a:endParaRPr lang="en-US" sz="1600" dirty="0"/>
          </a:p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Transaction delays and latency</a:t>
            </a:r>
            <a:endParaRPr lang="en-US" sz="1600" dirty="0"/>
          </a:p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Privacy vs. transparency trade-off</a:t>
            </a:r>
            <a:endParaRPr lang="en-US" sz="1600" dirty="0"/>
          </a:p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Non-optimised architectures undermining security and cost</a:t>
            </a:r>
            <a:endParaRPr lang="en-US" sz="16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46F11B3-65D2-95A9-FF26-A548195AC2D5}"/>
                  </a:ext>
                </a:extLst>
              </p14:cNvPr>
              <p14:cNvContentPartPr/>
              <p14:nvPr/>
            </p14:nvContentPartPr>
            <p14:xfrm>
              <a:off x="13171657" y="7940069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46F11B3-65D2-95A9-FF26-A548195AC2D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109017" y="7877429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D736783-450E-C271-6F8D-611D967C1633}"/>
                  </a:ext>
                </a:extLst>
              </p14:cNvPr>
              <p14:cNvContentPartPr/>
              <p14:nvPr/>
            </p14:nvContentPartPr>
            <p14:xfrm>
              <a:off x="12852337" y="7801469"/>
              <a:ext cx="1594800" cy="325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D736783-450E-C271-6F8D-611D967C163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789697" y="7738829"/>
                <a:ext cx="1720440" cy="451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32604"/>
            <a:ext cx="682621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Research Aim &amp; Objectives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1995011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Design, test, and develop a </a:t>
            </a:r>
            <a:r>
              <a:rPr lang="en-US" sz="175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secure, decentralised data sharing model</a:t>
            </a: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using blockchain — addressing scalability, performance, and confidentiality gaps in existing systems.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2975967"/>
            <a:ext cx="453628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01</a:t>
            </a:r>
            <a:endParaRPr lang="en-US" sz="1750" dirty="0"/>
          </a:p>
        </p:txBody>
      </p:sp>
      <p:sp>
        <p:nvSpPr>
          <p:cNvPr id="5" name="Shape 3"/>
          <p:cNvSpPr/>
          <p:nvPr/>
        </p:nvSpPr>
        <p:spPr>
          <a:xfrm>
            <a:off x="793790" y="3331012"/>
            <a:ext cx="4196358" cy="30480"/>
          </a:xfrm>
          <a:prstGeom prst="rect">
            <a:avLst/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793790" y="3505319"/>
            <a:ext cx="299978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Model existing systems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793790" y="3995738"/>
            <a:ext cx="419635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Identify security and performance limitations in current data sharing models.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5216962" y="2975967"/>
            <a:ext cx="453628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02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5216962" y="3331012"/>
            <a:ext cx="4196358" cy="30480"/>
          </a:xfrm>
          <a:prstGeom prst="rect">
            <a:avLst/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0" name="Text 8"/>
          <p:cNvSpPr/>
          <p:nvPr/>
        </p:nvSpPr>
        <p:spPr>
          <a:xfrm>
            <a:off x="5216962" y="3505319"/>
            <a:ext cx="396311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Investigate blockchain features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216962" y="3995738"/>
            <a:ext cx="419635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Explore decentralisation, immutability, and smart contracts for secure sharing.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9640133" y="2975967"/>
            <a:ext cx="453628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03</a:t>
            </a:r>
            <a:endParaRPr lang="en-US" sz="1750" dirty="0"/>
          </a:p>
        </p:txBody>
      </p:sp>
      <p:sp>
        <p:nvSpPr>
          <p:cNvPr id="13" name="Shape 11"/>
          <p:cNvSpPr/>
          <p:nvPr/>
        </p:nvSpPr>
        <p:spPr>
          <a:xfrm>
            <a:off x="9640133" y="3331012"/>
            <a:ext cx="4196358" cy="30480"/>
          </a:xfrm>
          <a:prstGeom prst="rect">
            <a:avLst/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4" name="Text 12"/>
          <p:cNvSpPr/>
          <p:nvPr/>
        </p:nvSpPr>
        <p:spPr>
          <a:xfrm>
            <a:off x="9640133" y="3505319"/>
            <a:ext cx="39106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Design blockchain architecture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9640133" y="3995738"/>
            <a:ext cx="419635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Create an effective and safe data sharing framework.</a:t>
            </a:r>
            <a:endParaRPr lang="en-US" sz="1750" dirty="0"/>
          </a:p>
        </p:txBody>
      </p:sp>
      <p:sp>
        <p:nvSpPr>
          <p:cNvPr id="16" name="Text 14"/>
          <p:cNvSpPr/>
          <p:nvPr/>
        </p:nvSpPr>
        <p:spPr>
          <a:xfrm>
            <a:off x="793790" y="5481280"/>
            <a:ext cx="453628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04</a:t>
            </a:r>
            <a:endParaRPr lang="en-US" sz="1750" dirty="0"/>
          </a:p>
        </p:txBody>
      </p:sp>
      <p:sp>
        <p:nvSpPr>
          <p:cNvPr id="17" name="Shape 15"/>
          <p:cNvSpPr/>
          <p:nvPr/>
        </p:nvSpPr>
        <p:spPr>
          <a:xfrm>
            <a:off x="793790" y="5836325"/>
            <a:ext cx="6407944" cy="30480"/>
          </a:xfrm>
          <a:prstGeom prst="rect">
            <a:avLst/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8" name="Text 16"/>
          <p:cNvSpPr/>
          <p:nvPr/>
        </p:nvSpPr>
        <p:spPr>
          <a:xfrm>
            <a:off x="793790" y="60106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Develop &amp; simulate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793790" y="6501051"/>
            <a:ext cx="640794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Build the prototype using appropriate tools and platforms.</a:t>
            </a:r>
            <a:endParaRPr lang="en-US" sz="1750" dirty="0"/>
          </a:p>
        </p:txBody>
      </p:sp>
      <p:sp>
        <p:nvSpPr>
          <p:cNvPr id="20" name="Text 18"/>
          <p:cNvSpPr/>
          <p:nvPr/>
        </p:nvSpPr>
        <p:spPr>
          <a:xfrm>
            <a:off x="7428548" y="5481280"/>
            <a:ext cx="453628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05</a:t>
            </a:r>
            <a:endParaRPr lang="en-US" sz="1750" dirty="0"/>
          </a:p>
        </p:txBody>
      </p:sp>
      <p:sp>
        <p:nvSpPr>
          <p:cNvPr id="21" name="Shape 19"/>
          <p:cNvSpPr/>
          <p:nvPr/>
        </p:nvSpPr>
        <p:spPr>
          <a:xfrm>
            <a:off x="7428548" y="5836325"/>
            <a:ext cx="6407944" cy="30480"/>
          </a:xfrm>
          <a:prstGeom prst="rect">
            <a:avLst/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2" name="Text 20"/>
          <p:cNvSpPr/>
          <p:nvPr/>
        </p:nvSpPr>
        <p:spPr>
          <a:xfrm>
            <a:off x="7428548" y="60106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Measure &amp; compare</a:t>
            </a:r>
            <a:endParaRPr lang="en-US" sz="2200" dirty="0"/>
          </a:p>
        </p:txBody>
      </p:sp>
      <p:sp>
        <p:nvSpPr>
          <p:cNvPr id="23" name="Text 21"/>
          <p:cNvSpPr/>
          <p:nvPr/>
        </p:nvSpPr>
        <p:spPr>
          <a:xfrm>
            <a:off x="7428548" y="6501051"/>
            <a:ext cx="640794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Evaluate security, latency, and scalability against existing methods.</a:t>
            </a:r>
            <a:endParaRPr lang="en-US" sz="175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9E96F881-3C78-5768-81AB-D6733F270318}"/>
                  </a:ext>
                </a:extLst>
              </p14:cNvPr>
              <p14:cNvContentPartPr/>
              <p14:nvPr/>
            </p14:nvContentPartPr>
            <p14:xfrm>
              <a:off x="12944497" y="7765829"/>
              <a:ext cx="1585080" cy="3391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9E96F881-3C78-5768-81AB-D6733F27031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881857" y="7702829"/>
                <a:ext cx="1710720" cy="4647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81011" y="742950"/>
            <a:ext cx="634484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Significance of the Research</a:t>
            </a:r>
            <a:endParaRPr lang="en-US" sz="39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81011" y="1623417"/>
            <a:ext cx="496133" cy="49613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81011" y="233660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Cybersecurity Impact</a:t>
            </a:r>
            <a:endParaRPr lang="en-US" sz="1950" dirty="0"/>
          </a:p>
        </p:txBody>
      </p:sp>
      <p:sp>
        <p:nvSpPr>
          <p:cNvPr id="6" name="Text 2"/>
          <p:cNvSpPr/>
          <p:nvPr/>
        </p:nvSpPr>
        <p:spPr>
          <a:xfrm>
            <a:off x="6181011" y="2750939"/>
            <a:ext cx="775477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Provides an intermediary-free blockchain framework, reducing single-point-of-failure vulnerabilities and unauthorised data manipulation (Xi et al., 2022).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81011" y="3693557"/>
            <a:ext cx="496133" cy="49613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181011" y="4406741"/>
            <a:ext cx="250507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Technical Contribution</a:t>
            </a:r>
            <a:endParaRPr lang="en-US" sz="1950" dirty="0"/>
          </a:p>
        </p:txBody>
      </p:sp>
      <p:sp>
        <p:nvSpPr>
          <p:cNvPr id="9" name="Text 4"/>
          <p:cNvSpPr/>
          <p:nvPr/>
        </p:nvSpPr>
        <p:spPr>
          <a:xfrm>
            <a:off x="6181011" y="4821079"/>
            <a:ext cx="775477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Advances blockchain knowledge by addressing scalability, latency, and privacy — with insights into smart contract design for automated access control (William et al., 2023).</a:t>
            </a:r>
            <a:endParaRPr lang="en-US" sz="15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81011" y="5763697"/>
            <a:ext cx="496133" cy="49613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181011" y="647688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Practical Application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6181011" y="6891218"/>
            <a:ext cx="775477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Adoptable across healthcare (patient data), finance (fraud-free transactions), supply chain (transparent traceability), cloud storage, and IoT networks (Zhang et al., 2022).</a:t>
            </a:r>
            <a:endParaRPr lang="en-US" sz="155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5E0FC5EE-883A-4B0C-933E-68F9F4D8DBBD}"/>
                  </a:ext>
                </a:extLst>
              </p14:cNvPr>
              <p14:cNvContentPartPr/>
              <p14:nvPr/>
            </p14:nvContentPartPr>
            <p14:xfrm rot="-11175098">
              <a:off x="13119639" y="7868616"/>
              <a:ext cx="179636" cy="178906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E0FC5EE-883A-4B0C-933E-68F9F4D8DBB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 rot="-11175098">
                <a:off x="13056766" y="7805747"/>
                <a:ext cx="305022" cy="3042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3DD1BABA-0205-79F6-5EFC-FC8951921246}"/>
                  </a:ext>
                </a:extLst>
              </p14:cNvPr>
              <p14:cNvContentPartPr/>
              <p14:nvPr/>
            </p14:nvContentPartPr>
            <p14:xfrm rot="-1">
              <a:off x="13377876" y="7860578"/>
              <a:ext cx="665762" cy="106782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3DD1BABA-0205-79F6-5EFC-FC89519212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 rot="-1">
                <a:off x="13314899" y="7797659"/>
                <a:ext cx="791357" cy="2322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DA5FEDCC-1872-E9F2-02BA-713C1511CB7E}"/>
                  </a:ext>
                </a:extLst>
              </p14:cNvPr>
              <p14:cNvContentPartPr/>
              <p14:nvPr/>
            </p14:nvContentPartPr>
            <p14:xfrm>
              <a:off x="12738217" y="7812629"/>
              <a:ext cx="1739160" cy="30348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DA5FEDCC-1872-E9F2-02BA-713C1511CB7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675217" y="7749989"/>
                <a:ext cx="1864800" cy="4291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79903" y="335458"/>
            <a:ext cx="8301596" cy="8019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44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Conclusion and Technology</a:t>
            </a:r>
            <a:endParaRPr lang="en-US" sz="4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350" y="1851101"/>
            <a:ext cx="7104655" cy="556232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841403" y="1716882"/>
            <a:ext cx="2392323" cy="2989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How It Works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8836086" y="2025504"/>
            <a:ext cx="4318397" cy="14108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Blockchain eliminates middlemen through peer-to-peer architecture. Transactions are stored in cryptographically linked blocks — making data </a:t>
            </a:r>
            <a:r>
              <a:rPr lang="en-US" sz="16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impossible to tamper with</a:t>
            </a: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and fully transparent (Mohammed et al., 2024).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8841403" y="3633377"/>
            <a:ext cx="2392323" cy="2989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Industry Applications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836085" y="4070032"/>
            <a:ext cx="4318397" cy="18059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6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Healthcare:</a:t>
            </a: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Secure patient data delivery with privacy and ownership</a:t>
            </a:r>
            <a:endParaRPr lang="en-US" sz="1600" dirty="0"/>
          </a:p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6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Supply Chain:</a:t>
            </a: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Traceability, accountability, and fraud prevention</a:t>
            </a:r>
            <a:endParaRPr lang="en-US" sz="1600" dirty="0"/>
          </a:p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6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Finance:</a:t>
            </a: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Enhanced transaction security and reduced operational risk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8841403" y="5986527"/>
            <a:ext cx="4318397" cy="1296591"/>
          </a:xfrm>
          <a:prstGeom prst="roundRect">
            <a:avLst>
              <a:gd name="adj" fmla="val 6200"/>
            </a:avLst>
          </a:prstGeom>
          <a:solidFill>
            <a:srgbClr val="0F163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6320" y="6108429"/>
            <a:ext cx="239197" cy="19133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9290434" y="6059208"/>
            <a:ext cx="3505200" cy="8465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Smart contracts automate access control policies, ensuring only authorised individuals can access or modify data.</a:t>
            </a:r>
            <a:endParaRPr lang="en-US" sz="16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33058315-18A1-A59A-0A93-1F1F9AF7A141}"/>
                  </a:ext>
                </a:extLst>
              </p14:cNvPr>
              <p14:cNvContentPartPr/>
              <p14:nvPr/>
            </p14:nvContentPartPr>
            <p14:xfrm rot="-10082249">
              <a:off x="13593646" y="7927492"/>
              <a:ext cx="17142" cy="16514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33058315-18A1-A59A-0A93-1F1F9AF7A14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-10082249">
                <a:off x="13532425" y="7866004"/>
                <a:ext cx="139235" cy="13913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BF50AFC-4557-16B1-4686-39A3051DF874}"/>
                  </a:ext>
                </a:extLst>
              </p14:cNvPr>
              <p14:cNvContentPartPr/>
              <p14:nvPr/>
            </p14:nvContentPartPr>
            <p14:xfrm>
              <a:off x="12207937" y="7811189"/>
              <a:ext cx="2251440" cy="3142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BF50AFC-4557-16B1-4686-39A3051DF87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2144937" y="7748189"/>
                <a:ext cx="2377080" cy="4399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2228" y="559475"/>
            <a:ext cx="7910632" cy="609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50"/>
              </a:lnSpc>
              <a:buNone/>
            </a:pPr>
            <a:r>
              <a:rPr lang="en-US" sz="38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Privacy, Access Control &amp; Scalability</a:t>
            </a:r>
            <a:endParaRPr lang="en-US" sz="3800" dirty="0"/>
          </a:p>
        </p:txBody>
      </p:sp>
      <p:sp>
        <p:nvSpPr>
          <p:cNvPr id="3" name="Text 1"/>
          <p:cNvSpPr/>
          <p:nvPr/>
        </p:nvSpPr>
        <p:spPr>
          <a:xfrm>
            <a:off x="682228" y="1587221"/>
            <a:ext cx="7491616" cy="3714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8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Privacy &amp; Access Control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82228" y="2059186"/>
            <a:ext cx="7302045" cy="14495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Blockchain employs </a:t>
            </a:r>
            <a:r>
              <a:rPr lang="en-US" sz="20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encryption, pseudonymisation, and smart contract-governed access</a:t>
            </a: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Zero-knowledge proofs and secure multi-party computation enable data verification without exposure (Kumar et al., 2023).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682228" y="3659505"/>
            <a:ext cx="5763177" cy="1566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Role-based and attribute-based access models</a:t>
            </a:r>
            <a:endParaRPr lang="en-US" sz="20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Off-chain storage for large or sensitive materials</a:t>
            </a:r>
            <a:endParaRPr lang="en-US" sz="20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Hash-only metadata on-chain for efficiency</a:t>
            </a:r>
            <a:endParaRPr lang="en-US" sz="20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4273" y="1313692"/>
            <a:ext cx="6434254" cy="393126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82227" y="5200351"/>
            <a:ext cx="5763177" cy="35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8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Scalability Challenges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682168" y="5615108"/>
            <a:ext cx="13265944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Low transaction throughput, high latency, and energy-intensive Proof of Work consensus limit real-time </a:t>
            </a:r>
          </a:p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applications (Malik et al., 2023).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682228" y="6570107"/>
            <a:ext cx="4310301" cy="1100018"/>
          </a:xfrm>
          <a:prstGeom prst="roundRect">
            <a:avLst>
              <a:gd name="adj" fmla="val 7443"/>
            </a:avLst>
          </a:prstGeom>
          <a:solidFill>
            <a:srgbClr val="182567"/>
          </a:solidFill>
          <a:ln w="762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0" name="Text 7"/>
          <p:cNvSpPr/>
          <p:nvPr/>
        </p:nvSpPr>
        <p:spPr>
          <a:xfrm>
            <a:off x="884753" y="6772632"/>
            <a:ext cx="2436614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Sharding</a:t>
            </a:r>
            <a:endParaRPr lang="en-US" sz="1900" dirty="0"/>
          </a:p>
        </p:txBody>
      </p:sp>
      <p:sp>
        <p:nvSpPr>
          <p:cNvPr id="11" name="Text 8"/>
          <p:cNvSpPr/>
          <p:nvPr/>
        </p:nvSpPr>
        <p:spPr>
          <a:xfrm>
            <a:off x="884753" y="7177683"/>
            <a:ext cx="3905250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Split networks for efficiency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5159931" y="6570107"/>
            <a:ext cx="4310420" cy="1100018"/>
          </a:xfrm>
          <a:prstGeom prst="roundRect">
            <a:avLst>
              <a:gd name="adj" fmla="val 7443"/>
            </a:avLst>
          </a:prstGeom>
          <a:solidFill>
            <a:srgbClr val="182567"/>
          </a:solidFill>
          <a:ln w="762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0"/>
          <p:cNvSpPr/>
          <p:nvPr/>
        </p:nvSpPr>
        <p:spPr>
          <a:xfrm>
            <a:off x="5362456" y="6772632"/>
            <a:ext cx="2436614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Layer-2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5362456" y="7177683"/>
            <a:ext cx="3905369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Off-chain processing solutions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9637752" y="6570107"/>
            <a:ext cx="4310420" cy="1100018"/>
          </a:xfrm>
          <a:prstGeom prst="roundRect">
            <a:avLst>
              <a:gd name="adj" fmla="val 7443"/>
            </a:avLst>
          </a:prstGeom>
          <a:solidFill>
            <a:srgbClr val="182567"/>
          </a:solidFill>
          <a:ln w="762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Text 13"/>
          <p:cNvSpPr/>
          <p:nvPr/>
        </p:nvSpPr>
        <p:spPr>
          <a:xfrm>
            <a:off x="9840277" y="6772632"/>
            <a:ext cx="2436614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Hybrid Models</a:t>
            </a:r>
            <a:endParaRPr lang="en-US" sz="1900" dirty="0"/>
          </a:p>
        </p:txBody>
      </p:sp>
      <p:sp>
        <p:nvSpPr>
          <p:cNvPr id="17" name="Text 14"/>
          <p:cNvSpPr/>
          <p:nvPr/>
        </p:nvSpPr>
        <p:spPr>
          <a:xfrm>
            <a:off x="9840277" y="7177683"/>
            <a:ext cx="3905369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Balance public &amp; private chains</a:t>
            </a:r>
            <a:endParaRPr lang="en-US" sz="15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748BE44F-A9FC-8C7E-F1A2-BADE09FA4815}"/>
                  </a:ext>
                </a:extLst>
              </p14:cNvPr>
              <p14:cNvContentPartPr/>
              <p14:nvPr/>
            </p14:nvContentPartPr>
            <p14:xfrm>
              <a:off x="12974737" y="7917029"/>
              <a:ext cx="70200" cy="345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748BE44F-A9FC-8C7E-F1A2-BADE09FA481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911737" y="7854029"/>
                <a:ext cx="195840" cy="16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43B02D7D-24B2-8C6F-1EAD-75816F30963E}"/>
                  </a:ext>
                </a:extLst>
              </p14:cNvPr>
              <p14:cNvContentPartPr/>
              <p14:nvPr/>
            </p14:nvContentPartPr>
            <p14:xfrm rot="-10800002">
              <a:off x="12611665" y="7853677"/>
              <a:ext cx="1347864" cy="287264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43B02D7D-24B2-8C6F-1EAD-75816F30963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 rot="-10800002">
                <a:off x="12548664" y="7790681"/>
                <a:ext cx="1473506" cy="41289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F1F05F1-A995-C12B-B643-E207F83D93F3}"/>
                  </a:ext>
                </a:extLst>
              </p14:cNvPr>
              <p14:cNvContentPartPr/>
              <p14:nvPr/>
            </p14:nvContentPartPr>
            <p14:xfrm>
              <a:off x="12844057" y="7834949"/>
              <a:ext cx="1661400" cy="2113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F1F05F1-A995-C12B-B643-E207F83D93F3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781417" y="7771949"/>
                <a:ext cx="1787040" cy="3369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51046"/>
            <a:ext cx="1057775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Research Gaps &amp; Theoretical Frameworks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026801"/>
            <a:ext cx="317492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Identified Research Gaps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2607945"/>
            <a:ext cx="6244709" cy="31411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Limited performance evaluation</a:t>
            </a: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few studies use quantitative or ML-based analysis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Theory over implementation</a:t>
            </a: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solutions tested in controlled/simulated conditions only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Scalability</a:t>
            </a: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current options struggle with large data volumes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Privacy tension</a:t>
            </a: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transparency conflicts with confidentiality in open blockchains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2026801"/>
            <a:ext cx="286262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Technical Foundations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7599521" y="2636282"/>
            <a:ext cx="3008948" cy="1821537"/>
          </a:xfrm>
          <a:prstGeom prst="roundRect">
            <a:avLst>
              <a:gd name="adj" fmla="val 8032"/>
            </a:avLst>
          </a:prstGeom>
          <a:solidFill>
            <a:srgbClr val="000018">
              <a:alpha val="95000"/>
            </a:srgbClr>
          </a:solidFill>
          <a:ln w="3048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7569041" y="2636282"/>
            <a:ext cx="121920" cy="1821537"/>
          </a:xfrm>
          <a:prstGeom prst="roundRect">
            <a:avLst>
              <a:gd name="adj" fmla="val 78139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7948255" y="2893576"/>
            <a:ext cx="240291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Distributed Ledger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7948255" y="3474720"/>
            <a:ext cx="240291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Decentralised storage ensuring transparency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10835283" y="2636282"/>
            <a:ext cx="3008948" cy="1821537"/>
          </a:xfrm>
          <a:prstGeom prst="roundRect">
            <a:avLst>
              <a:gd name="adj" fmla="val 8032"/>
            </a:avLst>
          </a:prstGeom>
          <a:solidFill>
            <a:srgbClr val="000018">
              <a:alpha val="95000"/>
            </a:srgbClr>
          </a:solidFill>
          <a:ln w="3048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Shape 9"/>
          <p:cNvSpPr/>
          <p:nvPr/>
        </p:nvSpPr>
        <p:spPr>
          <a:xfrm>
            <a:off x="10804803" y="2636282"/>
            <a:ext cx="121920" cy="1821537"/>
          </a:xfrm>
          <a:prstGeom prst="roundRect">
            <a:avLst>
              <a:gd name="adj" fmla="val 78139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2" name="Text 10"/>
          <p:cNvSpPr/>
          <p:nvPr/>
        </p:nvSpPr>
        <p:spPr>
          <a:xfrm>
            <a:off x="11184017" y="2893576"/>
            <a:ext cx="240291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Cryptography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11184017" y="3474720"/>
            <a:ext cx="240291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Hashing &amp; public-key encryption for integrity</a:t>
            </a:r>
            <a:endParaRPr lang="en-US" sz="1750" dirty="0"/>
          </a:p>
        </p:txBody>
      </p:sp>
      <p:sp>
        <p:nvSpPr>
          <p:cNvPr id="14" name="Shape 12"/>
          <p:cNvSpPr/>
          <p:nvPr/>
        </p:nvSpPr>
        <p:spPr>
          <a:xfrm>
            <a:off x="7599521" y="4684633"/>
            <a:ext cx="3008948" cy="2538770"/>
          </a:xfrm>
          <a:prstGeom prst="roundRect">
            <a:avLst>
              <a:gd name="adj" fmla="val 5763"/>
            </a:avLst>
          </a:prstGeom>
          <a:solidFill>
            <a:srgbClr val="000018">
              <a:alpha val="95000"/>
            </a:srgbClr>
          </a:solidFill>
          <a:ln w="3048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Shape 13"/>
          <p:cNvSpPr/>
          <p:nvPr/>
        </p:nvSpPr>
        <p:spPr>
          <a:xfrm>
            <a:off x="7569041" y="4684633"/>
            <a:ext cx="121920" cy="2538770"/>
          </a:xfrm>
          <a:prstGeom prst="roundRect">
            <a:avLst>
              <a:gd name="adj" fmla="val 78139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6" name="Text 14"/>
          <p:cNvSpPr/>
          <p:nvPr/>
        </p:nvSpPr>
        <p:spPr>
          <a:xfrm>
            <a:off x="7948255" y="4941927"/>
            <a:ext cx="240291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Consensus (PoW/PoS)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7948255" y="5877401"/>
            <a:ext cx="240291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Network agreement and transaction certification</a:t>
            </a:r>
            <a:endParaRPr lang="en-US" sz="1750" dirty="0"/>
          </a:p>
        </p:txBody>
      </p:sp>
      <p:sp>
        <p:nvSpPr>
          <p:cNvPr id="18" name="Shape 16"/>
          <p:cNvSpPr/>
          <p:nvPr/>
        </p:nvSpPr>
        <p:spPr>
          <a:xfrm>
            <a:off x="10835283" y="4684633"/>
            <a:ext cx="3008948" cy="2538770"/>
          </a:xfrm>
          <a:prstGeom prst="roundRect">
            <a:avLst>
              <a:gd name="adj" fmla="val 5763"/>
            </a:avLst>
          </a:prstGeom>
          <a:solidFill>
            <a:srgbClr val="000018">
              <a:alpha val="95000"/>
            </a:srgbClr>
          </a:solidFill>
          <a:ln w="30480">
            <a:solidFill>
              <a:srgbClr val="313E8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Shape 17"/>
          <p:cNvSpPr/>
          <p:nvPr/>
        </p:nvSpPr>
        <p:spPr>
          <a:xfrm>
            <a:off x="10804803" y="4684633"/>
            <a:ext cx="121920" cy="2538770"/>
          </a:xfrm>
          <a:prstGeom prst="roundRect">
            <a:avLst>
              <a:gd name="adj" fmla="val 78139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0" name="Text 18"/>
          <p:cNvSpPr/>
          <p:nvPr/>
        </p:nvSpPr>
        <p:spPr>
          <a:xfrm>
            <a:off x="11184017" y="4941927"/>
            <a:ext cx="240291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Platforms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1184017" y="5523071"/>
            <a:ext cx="240291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Ethereum (DApps) &amp; Hyperledger Fabric (enterprise)</a:t>
            </a:r>
            <a:endParaRPr lang="en-US" sz="175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B17AC5C3-7589-9339-8CA0-8C3FEB6C765A}"/>
                  </a:ext>
                </a:extLst>
              </p14:cNvPr>
              <p14:cNvContentPartPr/>
              <p14:nvPr/>
            </p14:nvContentPartPr>
            <p14:xfrm>
              <a:off x="12870337" y="7789589"/>
              <a:ext cx="1641240" cy="257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17AC5C3-7589-9339-8CA0-8C3FEB6C765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807697" y="7726949"/>
                <a:ext cx="1766880" cy="382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179677" y="489942"/>
            <a:ext cx="5402699" cy="465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Research Design &amp; Methodology</a:t>
            </a:r>
            <a:endParaRPr lang="en-US" sz="2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9677" y="1150382"/>
            <a:ext cx="10271046" cy="462188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141664" y="1380612"/>
            <a:ext cx="1797401" cy="27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Design</a:t>
            </a:r>
            <a:endParaRPr lang="en-US" sz="1700" dirty="0"/>
          </a:p>
        </p:txBody>
      </p:sp>
      <p:sp>
        <p:nvSpPr>
          <p:cNvPr id="5" name="Text 2"/>
          <p:cNvSpPr/>
          <p:nvPr/>
        </p:nvSpPr>
        <p:spPr>
          <a:xfrm>
            <a:off x="4141664" y="1737376"/>
            <a:ext cx="1797401" cy="3678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3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Develop DSR blockchain artefact</a:t>
            </a:r>
            <a:endParaRPr lang="en-US" sz="13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46243" y="2601511"/>
            <a:ext cx="398119" cy="39811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413105" y="4847027"/>
            <a:ext cx="1807277" cy="27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Simulate</a:t>
            </a:r>
            <a:endParaRPr lang="en-US" sz="1700" dirty="0"/>
          </a:p>
        </p:txBody>
      </p:sp>
      <p:sp>
        <p:nvSpPr>
          <p:cNvPr id="8" name="Text 4"/>
          <p:cNvSpPr/>
          <p:nvPr/>
        </p:nvSpPr>
        <p:spPr>
          <a:xfrm>
            <a:off x="6413105" y="5203792"/>
            <a:ext cx="1807277" cy="3678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3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Run simulations with synthetic data</a:t>
            </a:r>
            <a:endParaRPr lang="en-US" sz="13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17684" y="4053258"/>
            <a:ext cx="398119" cy="398119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615415" y="1346047"/>
            <a:ext cx="1797400" cy="27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Evaluate</a:t>
            </a:r>
            <a:endParaRPr lang="en-US" sz="1700" dirty="0"/>
          </a:p>
        </p:txBody>
      </p:sp>
      <p:sp>
        <p:nvSpPr>
          <p:cNvPr id="11" name="Text 6"/>
          <p:cNvSpPr/>
          <p:nvPr/>
        </p:nvSpPr>
        <p:spPr>
          <a:xfrm>
            <a:off x="8615415" y="1702811"/>
            <a:ext cx="1797400" cy="3678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3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Perform regression analysis</a:t>
            </a:r>
            <a:endParaRPr lang="en-US" sz="13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49621" y="2562008"/>
            <a:ext cx="398119" cy="39811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2179677" y="5882164"/>
            <a:ext cx="10271046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The study employs </a:t>
            </a:r>
            <a:r>
              <a:rPr lang="en-US" sz="115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Design Science Research (DSR)</a:t>
            </a: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to systematically develop and test a blockchain artefact, validated through controlled simulation and quantitative regression modelling (Bathula et al., 2024).</a:t>
            </a:r>
            <a:endParaRPr lang="en-US" sz="1150" dirty="0"/>
          </a:p>
        </p:txBody>
      </p:sp>
      <p:sp>
        <p:nvSpPr>
          <p:cNvPr id="14" name="Text 8"/>
          <p:cNvSpPr/>
          <p:nvPr/>
        </p:nvSpPr>
        <p:spPr>
          <a:xfrm>
            <a:off x="2179677" y="648402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Methods</a:t>
            </a:r>
            <a:endParaRPr lang="en-US" sz="1450" dirty="0"/>
          </a:p>
        </p:txBody>
      </p:sp>
      <p:sp>
        <p:nvSpPr>
          <p:cNvPr id="15" name="Text 9"/>
          <p:cNvSpPr/>
          <p:nvPr/>
        </p:nvSpPr>
        <p:spPr>
          <a:xfrm>
            <a:off x="2179677" y="6814185"/>
            <a:ext cx="4953953" cy="891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Quantitative approach: latency, throughput, security efficiency</a:t>
            </a:r>
            <a:endParaRPr lang="en-US" sz="1150" dirty="0"/>
          </a:p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Python-based simulation with NumPy, Pandas, Scikit-learn</a:t>
            </a:r>
            <a:endParaRPr lang="en-US" sz="1150" dirty="0"/>
          </a:p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Linear and multiple regression models (R-squared, error rates)</a:t>
            </a:r>
            <a:endParaRPr lang="en-US" sz="1150" dirty="0"/>
          </a:p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Experimental variables: network size, transaction load, conditions</a:t>
            </a:r>
            <a:endParaRPr lang="en-US" sz="1150" dirty="0"/>
          </a:p>
        </p:txBody>
      </p:sp>
      <p:sp>
        <p:nvSpPr>
          <p:cNvPr id="16" name="Text 10"/>
          <p:cNvSpPr/>
          <p:nvPr/>
        </p:nvSpPr>
        <p:spPr>
          <a:xfrm>
            <a:off x="7504390" y="648402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Materials</a:t>
            </a:r>
            <a:endParaRPr lang="en-US" sz="1450" dirty="0"/>
          </a:p>
        </p:txBody>
      </p:sp>
      <p:sp>
        <p:nvSpPr>
          <p:cNvPr id="17" name="Text 11"/>
          <p:cNvSpPr/>
          <p:nvPr/>
        </p:nvSpPr>
        <p:spPr>
          <a:xfrm>
            <a:off x="7504390" y="6814185"/>
            <a:ext cx="4953953" cy="891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Synthetic and simulated transaction data</a:t>
            </a:r>
            <a:endParaRPr lang="en-US" sz="1150" dirty="0"/>
          </a:p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Hyperledger Fabric test environments or custom modules</a:t>
            </a:r>
            <a:endParaRPr lang="en-US" sz="1150" dirty="0"/>
          </a:p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Matplotlib/Seaborn for visualisation</a:t>
            </a:r>
            <a:endParaRPr lang="en-US" sz="1150" dirty="0"/>
          </a:p>
          <a:p>
            <a:pPr marL="342900" indent="-342900" algn="l">
              <a:lnSpc>
                <a:spcPts val="1550"/>
              </a:lnSpc>
              <a:buSzPct val="100000"/>
              <a:buChar char="•"/>
            </a:pPr>
            <a:r>
              <a:rPr lang="en-US" sz="11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Ethical compliance: anonymous data, research-only use</a:t>
            </a:r>
            <a:endParaRPr lang="en-US" sz="115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134EA554-6718-D0A6-0701-24A2E8E73C4F}"/>
                  </a:ext>
                </a:extLst>
              </p14:cNvPr>
              <p14:cNvContentPartPr/>
              <p14:nvPr/>
            </p14:nvContentPartPr>
            <p14:xfrm>
              <a:off x="12938737" y="7810469"/>
              <a:ext cx="1537200" cy="26064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134EA554-6718-D0A6-0701-24A2E8E73C4F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2876097" y="7747469"/>
                <a:ext cx="1662840" cy="3862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758" y="618649"/>
            <a:ext cx="7289006" cy="653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41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Expected Outcomes &amp; Timeline</a:t>
            </a:r>
            <a:endParaRPr lang="en-US" sz="4100" dirty="0"/>
          </a:p>
        </p:txBody>
      </p:sp>
      <p:sp>
        <p:nvSpPr>
          <p:cNvPr id="3" name="Text 1"/>
          <p:cNvSpPr/>
          <p:nvPr/>
        </p:nvSpPr>
        <p:spPr>
          <a:xfrm>
            <a:off x="731758" y="1753909"/>
            <a:ext cx="5144935" cy="431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32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Expected Outcomes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731758" y="2273259"/>
            <a:ext cx="6328410" cy="56552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Higher </a:t>
            </a:r>
            <a:r>
              <a:rPr lang="en-US" sz="2000" b="1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data security, integrity, and transparency</a:t>
            </a: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vs. centralized systems.</a:t>
            </a: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endParaRPr lang="en-US" sz="200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Resistance to tampering via cryptographic hashing and decentralized consensus.</a:t>
            </a: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endParaRPr lang="en-US" sz="200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Automated access control through smart contracts.</a:t>
            </a: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endParaRPr lang="en-US" sz="2000" dirty="0"/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20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Regression models revealing dependencies between network size, transaction load, latency, and throughput.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577852" y="1753909"/>
            <a:ext cx="3829288" cy="42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8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Project Timeline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10730627" y="2297311"/>
            <a:ext cx="22860" cy="5096828"/>
          </a:xfrm>
          <a:prstGeom prst="roundRect">
            <a:avLst>
              <a:gd name="adj" fmla="val 384186"/>
            </a:avLst>
          </a:prstGeom>
          <a:solidFill>
            <a:srgbClr val="313E80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10346769" y="2521029"/>
            <a:ext cx="418148" cy="22860"/>
          </a:xfrm>
          <a:prstGeom prst="roundRect">
            <a:avLst>
              <a:gd name="adj" fmla="val 384186"/>
            </a:avLst>
          </a:prstGeom>
          <a:solidFill>
            <a:srgbClr val="313E80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10663654" y="2454057"/>
            <a:ext cx="156805" cy="156805"/>
          </a:xfrm>
          <a:prstGeom prst="roundRect">
            <a:avLst>
              <a:gd name="adj" fmla="val 291572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7577852" y="2369106"/>
            <a:ext cx="2327791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Weeks 1–2</a:t>
            </a:r>
            <a:endParaRPr lang="en-US" sz="2050" dirty="0"/>
          </a:p>
        </p:txBody>
      </p:sp>
      <p:sp>
        <p:nvSpPr>
          <p:cNvPr id="10" name="Text 8"/>
          <p:cNvSpPr/>
          <p:nvPr/>
        </p:nvSpPr>
        <p:spPr>
          <a:xfrm>
            <a:off x="7577852" y="2888456"/>
            <a:ext cx="2327791" cy="9640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Topic finalisation, proposal refinement &amp; literature review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10719197" y="3742968"/>
            <a:ext cx="418148" cy="22860"/>
          </a:xfrm>
          <a:prstGeom prst="roundRect">
            <a:avLst>
              <a:gd name="adj" fmla="val 384186"/>
            </a:avLst>
          </a:prstGeom>
          <a:solidFill>
            <a:srgbClr val="313E80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2" name="Shape 10"/>
          <p:cNvSpPr/>
          <p:nvPr/>
        </p:nvSpPr>
        <p:spPr>
          <a:xfrm>
            <a:off x="10663654" y="3675995"/>
            <a:ext cx="156805" cy="156805"/>
          </a:xfrm>
          <a:prstGeom prst="roundRect">
            <a:avLst>
              <a:gd name="adj" fmla="val 291572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3" name="Text 11"/>
          <p:cNvSpPr/>
          <p:nvPr/>
        </p:nvSpPr>
        <p:spPr>
          <a:xfrm>
            <a:off x="11578471" y="3591044"/>
            <a:ext cx="2327791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Weeks 2–3</a:t>
            </a:r>
            <a:endParaRPr lang="en-US" sz="2050" dirty="0"/>
          </a:p>
        </p:txBody>
      </p:sp>
      <p:sp>
        <p:nvSpPr>
          <p:cNvPr id="14" name="Text 12"/>
          <p:cNvSpPr/>
          <p:nvPr/>
        </p:nvSpPr>
        <p:spPr>
          <a:xfrm>
            <a:off x="11578471" y="4110395"/>
            <a:ext cx="2327791" cy="9640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Research design, methodology &amp; system architecture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0346769" y="4807982"/>
            <a:ext cx="418148" cy="22860"/>
          </a:xfrm>
          <a:prstGeom prst="roundRect">
            <a:avLst>
              <a:gd name="adj" fmla="val 384186"/>
            </a:avLst>
          </a:prstGeom>
          <a:solidFill>
            <a:srgbClr val="313E80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6" name="Shape 14"/>
          <p:cNvSpPr/>
          <p:nvPr/>
        </p:nvSpPr>
        <p:spPr>
          <a:xfrm>
            <a:off x="10663654" y="4741009"/>
            <a:ext cx="156805" cy="156805"/>
          </a:xfrm>
          <a:prstGeom prst="roundRect">
            <a:avLst>
              <a:gd name="adj" fmla="val 291572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7" name="Text 15"/>
          <p:cNvSpPr/>
          <p:nvPr/>
        </p:nvSpPr>
        <p:spPr>
          <a:xfrm>
            <a:off x="7577852" y="4656058"/>
            <a:ext cx="2327791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Weeks 3–4</a:t>
            </a:r>
            <a:endParaRPr lang="en-US" sz="2050" dirty="0"/>
          </a:p>
        </p:txBody>
      </p:sp>
      <p:sp>
        <p:nvSpPr>
          <p:cNvPr id="18" name="Text 16"/>
          <p:cNvSpPr/>
          <p:nvPr/>
        </p:nvSpPr>
        <p:spPr>
          <a:xfrm>
            <a:off x="7577852" y="5175409"/>
            <a:ext cx="2327791" cy="9640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Prototype/simulation development &amp; synthetic data generation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10719197" y="5873115"/>
            <a:ext cx="418148" cy="22860"/>
          </a:xfrm>
          <a:prstGeom prst="roundRect">
            <a:avLst>
              <a:gd name="adj" fmla="val 384186"/>
            </a:avLst>
          </a:prstGeom>
          <a:solidFill>
            <a:srgbClr val="313E80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0" name="Shape 18"/>
          <p:cNvSpPr/>
          <p:nvPr/>
        </p:nvSpPr>
        <p:spPr>
          <a:xfrm>
            <a:off x="10663654" y="5806142"/>
            <a:ext cx="156805" cy="156805"/>
          </a:xfrm>
          <a:prstGeom prst="roundRect">
            <a:avLst>
              <a:gd name="adj" fmla="val 291572"/>
            </a:avLst>
          </a:prstGeom>
          <a:solidFill>
            <a:srgbClr val="5A6ED8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1" name="Text 19"/>
          <p:cNvSpPr/>
          <p:nvPr/>
        </p:nvSpPr>
        <p:spPr>
          <a:xfrm>
            <a:off x="11578471" y="5721191"/>
            <a:ext cx="2327791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Week 4</a:t>
            </a:r>
            <a:endParaRPr lang="en-US" sz="2050" dirty="0"/>
          </a:p>
        </p:txBody>
      </p:sp>
      <p:sp>
        <p:nvSpPr>
          <p:cNvPr id="22" name="Text 20"/>
          <p:cNvSpPr/>
          <p:nvPr/>
        </p:nvSpPr>
        <p:spPr>
          <a:xfrm>
            <a:off x="11578471" y="6240542"/>
            <a:ext cx="2327791" cy="9640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Testing, regression analysis, results &amp; final report</a:t>
            </a:r>
            <a:endParaRPr lang="en-US" sz="16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2D9E2DDF-2F4D-CC1B-1491-B26748F19584}"/>
                  </a:ext>
                </a:extLst>
              </p14:cNvPr>
              <p14:cNvContentPartPr/>
              <p14:nvPr/>
            </p14:nvContentPartPr>
            <p14:xfrm>
              <a:off x="12882577" y="7766189"/>
              <a:ext cx="1657080" cy="34884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2D9E2DDF-2F4D-CC1B-1491-B26748F1958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819577" y="7703189"/>
                <a:ext cx="1782720" cy="474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135BBCA-4BA6-867C-C90C-80FA81512311}"/>
              </a:ext>
            </a:extLst>
          </p:cNvPr>
          <p:cNvSpPr txBox="1"/>
          <p:nvPr/>
        </p:nvSpPr>
        <p:spPr>
          <a:xfrm>
            <a:off x="5787484" y="94114"/>
            <a:ext cx="25759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en-IN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57532A-67F0-C81E-755D-1DAA91DF5C84}"/>
              </a:ext>
            </a:extLst>
          </p:cNvPr>
          <p:cNvSpPr txBox="1"/>
          <p:nvPr/>
        </p:nvSpPr>
        <p:spPr>
          <a:xfrm>
            <a:off x="434898" y="1167654"/>
            <a:ext cx="13548732" cy="75215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Murala</a:t>
            </a:r>
            <a:r>
              <a:rPr lang="en-IN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D.K., Panda, S.K. and Sahoo, S.K., 2023. Securing electronic health record system in cloud environment using blockchain technology. In Recent advances in blockchain technology: real-world applications (pp. 89-116). Cham: Springer International Publishing.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Ullah, Z., Raza, B., Shah, H., Khan, S. and Waheed, A., 2022. Towards blockchain-based secure storage and trusted data sharing scheme for IoT environment.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IEEE access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pp.36978-36994.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Sonkamble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R.G., </a:t>
            </a: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Bongale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A.M., </a:t>
            </a: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Phansalkar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Sharma, A. and Rajput, S., 2023. Secure data transmission of electronic health records using blockchain technology.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Electronics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p.1015.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Upadrista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V., Nazir, S. and </a:t>
            </a: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Tianfield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H., 2023. Secure data sharing with blockchain for remote health monitoring applications: a review.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Reliable Intelligent Environments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pp.349-368.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Umran, S.M., Lu, S., Abduljabbar, Z.A. and Nyangaresi, V.O., 2023. Multi-chain blockchain based secure data-sharing framework for industrial IoTs smart devices in petroleum industry.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of Things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p.100969.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Gousteris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Stamatiou, Y.C., </a:t>
            </a:r>
            <a:r>
              <a:rPr lang="en-I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Halkiopoulos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C., Antonopoulou, H. and Kostopoulos, N., 2023. Secure distributed cloud storage based on the blockchain technology and smart contracts.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Emerging Science Journal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(2), pp.469-479.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William, P., Rai, A.K., Madan, P., Kumar, C.P., Shrivastava, A. and Rana, A., 2023, September. Analysis of Blockchain Technology to Protect Data Access Using Intelligent Contract Mechanism for 5G Networks. In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6th International Conference on Contemporary Computing and Informatics (IC3I)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(Vol. 6, pp. 1651-1657). IEEE.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Zhang, D., Wang, S., Zhang, Y., Zhang, Q. and Zhang, Y., 2022. A Secure and Privacy‐Preserving Medical Data Sharing via Consortium Blockchain.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and Communication Networks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I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p.2759787.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EDCD9E67-8DA5-3B8A-B173-73799832B88D}"/>
                  </a:ext>
                </a:extLst>
              </p14:cNvPr>
              <p14:cNvContentPartPr/>
              <p14:nvPr/>
            </p14:nvContentPartPr>
            <p14:xfrm rot="787385">
              <a:off x="13376615" y="7918976"/>
              <a:ext cx="67806" cy="66988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EDCD9E67-8DA5-3B8A-B173-73799832B88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 rot="787385">
                <a:off x="13313832" y="7856287"/>
                <a:ext cx="193014" cy="1920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59D5EEA-4EC4-DE1B-242F-9609BB5BAB26}"/>
                  </a:ext>
                </a:extLst>
              </p14:cNvPr>
              <p14:cNvContentPartPr/>
              <p14:nvPr/>
            </p14:nvContentPartPr>
            <p14:xfrm>
              <a:off x="12766342" y="7870554"/>
              <a:ext cx="1203752" cy="174992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59D5EEA-4EC4-DE1B-242F-9609BB5BAB2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703347" y="7807542"/>
                <a:ext cx="1329383" cy="3006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EC70308-6E03-AD0C-21A8-C0D3D8716403}"/>
                  </a:ext>
                </a:extLst>
              </p14:cNvPr>
              <p14:cNvContentPartPr/>
              <p14:nvPr/>
            </p14:nvContentPartPr>
            <p14:xfrm>
              <a:off x="13838558" y="7827656"/>
              <a:ext cx="615960" cy="3027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EC70308-6E03-AD0C-21A8-C0D3D871640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3775918" y="7765016"/>
                <a:ext cx="741600" cy="428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55348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1331</Words>
  <Application>Microsoft Office PowerPoint</Application>
  <PresentationFormat>Custom</PresentationFormat>
  <Paragraphs>144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Roboto Light</vt:lpstr>
      <vt:lpstr>Arial</vt:lpstr>
      <vt:lpstr>Roboto Medium</vt:lpstr>
      <vt:lpstr>Times New Roman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Deep Desai</dc:creator>
  <cp:lastModifiedBy>Deep Desai (2421862)</cp:lastModifiedBy>
  <cp:revision>8</cp:revision>
  <dcterms:created xsi:type="dcterms:W3CDTF">2026-04-13T14:22:01Z</dcterms:created>
  <dcterms:modified xsi:type="dcterms:W3CDTF">2026-04-19T22:14:34Z</dcterms:modified>
</cp:coreProperties>
</file>