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imee.frankland@yahoo.co.uk" initials="a" lastIdx="1" clrIdx="0">
    <p:extLst>
      <p:ext uri="{19B8F6BF-5375-455C-9EA6-DF929625EA0E}">
        <p15:presenceInfo xmlns:p15="http://schemas.microsoft.com/office/powerpoint/2012/main" userId="2f9ebd43b55957e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7A9576-A40E-4C19-961C-33B4BE257913}" v="3475" dt="2020-11-04T19:55:17.9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mee.frankland@yahoo.co.uk" userId="2f9ebd43b55957e7" providerId="LiveId" clId="{3F7A9576-A40E-4C19-961C-33B4BE257913}"/>
    <pc:docChg chg="undo redo custSel mod addSld delSld modSld">
      <pc:chgData name="aimee.frankland@yahoo.co.uk" userId="2f9ebd43b55957e7" providerId="LiveId" clId="{3F7A9576-A40E-4C19-961C-33B4BE257913}" dt="2020-11-07T16:08:35.871" v="15666" actId="478"/>
      <pc:docMkLst>
        <pc:docMk/>
      </pc:docMkLst>
      <pc:sldChg chg="addSp delSp modSp mod setBg">
        <pc:chgData name="aimee.frankland@yahoo.co.uk" userId="2f9ebd43b55957e7" providerId="LiveId" clId="{3F7A9576-A40E-4C19-961C-33B4BE257913}" dt="2020-11-04T19:59:02.308" v="15497"/>
        <pc:sldMkLst>
          <pc:docMk/>
          <pc:sldMk cId="3013578535" sldId="256"/>
        </pc:sldMkLst>
        <pc:spChg chg="mod">
          <ac:chgData name="aimee.frankland@yahoo.co.uk" userId="2f9ebd43b55957e7" providerId="LiveId" clId="{3F7A9576-A40E-4C19-961C-33B4BE257913}" dt="2020-11-04T18:32:39.159" v="13849" actId="255"/>
          <ac:spMkLst>
            <pc:docMk/>
            <pc:sldMk cId="3013578535" sldId="256"/>
            <ac:spMk id="13" creationId="{2F7FF714-F96E-466F-A103-F43C7F0C2A6C}"/>
          </ac:spMkLst>
        </pc:spChg>
        <pc:spChg chg="mod">
          <ac:chgData name="aimee.frankland@yahoo.co.uk" userId="2f9ebd43b55957e7" providerId="LiveId" clId="{3F7A9576-A40E-4C19-961C-33B4BE257913}" dt="2020-11-04T16:37:17.507" v="9872" actId="207"/>
          <ac:spMkLst>
            <pc:docMk/>
            <pc:sldMk cId="3013578535" sldId="256"/>
            <ac:spMk id="31" creationId="{C3BA2DF7-0872-4DD4-864D-5B923FE62FA8}"/>
          </ac:spMkLst>
        </pc:spChg>
        <pc:spChg chg="mod">
          <ac:chgData name="aimee.frankland@yahoo.co.uk" userId="2f9ebd43b55957e7" providerId="LiveId" clId="{3F7A9576-A40E-4C19-961C-33B4BE257913}" dt="2020-11-04T19:49:52.098" v="15466" actId="113"/>
          <ac:spMkLst>
            <pc:docMk/>
            <pc:sldMk cId="3013578535" sldId="256"/>
            <ac:spMk id="32" creationId="{9E12EA0E-040B-484C-A782-1677C6AF1732}"/>
          </ac:spMkLst>
        </pc:spChg>
        <pc:spChg chg="del mod">
          <ac:chgData name="aimee.frankland@yahoo.co.uk" userId="2f9ebd43b55957e7" providerId="LiveId" clId="{3F7A9576-A40E-4C19-961C-33B4BE257913}" dt="2020-11-04T19:24:38.907" v="14981" actId="478"/>
          <ac:spMkLst>
            <pc:docMk/>
            <pc:sldMk cId="3013578535" sldId="256"/>
            <ac:spMk id="36" creationId="{E3841CF8-E66A-4ED8-88E5-90DEA33A1BBE}"/>
          </ac:spMkLst>
        </pc:spChg>
        <pc:spChg chg="del mod">
          <ac:chgData name="aimee.frankland@yahoo.co.uk" userId="2f9ebd43b55957e7" providerId="LiveId" clId="{3F7A9576-A40E-4C19-961C-33B4BE257913}" dt="2020-11-04T19:24:45.894" v="14984" actId="478"/>
          <ac:spMkLst>
            <pc:docMk/>
            <pc:sldMk cId="3013578535" sldId="256"/>
            <ac:spMk id="37" creationId="{FB2FDBCE-924C-4409-8D04-97D55113CF0C}"/>
          </ac:spMkLst>
        </pc:spChg>
        <pc:spChg chg="del mod">
          <ac:chgData name="aimee.frankland@yahoo.co.uk" userId="2f9ebd43b55957e7" providerId="LiveId" clId="{3F7A9576-A40E-4C19-961C-33B4BE257913}" dt="2020-11-04T19:24:53.041" v="14987" actId="478"/>
          <ac:spMkLst>
            <pc:docMk/>
            <pc:sldMk cId="3013578535" sldId="256"/>
            <ac:spMk id="38" creationId="{4ECA8CDA-9F7B-409A-8071-369C34A5DCB7}"/>
          </ac:spMkLst>
        </pc:spChg>
        <pc:spChg chg="add del mod">
          <ac:chgData name="aimee.frankland@yahoo.co.uk" userId="2f9ebd43b55957e7" providerId="LiveId" clId="{3F7A9576-A40E-4C19-961C-33B4BE257913}" dt="2020-11-04T19:24:36.906" v="14980" actId="478"/>
          <ac:spMkLst>
            <pc:docMk/>
            <pc:sldMk cId="3013578535" sldId="256"/>
            <ac:spMk id="39" creationId="{19BDDE24-F5FE-4EC6-A802-9067198C88AF}"/>
          </ac:spMkLst>
        </pc:spChg>
        <pc:spChg chg="del mod">
          <ac:chgData name="aimee.frankland@yahoo.co.uk" userId="2f9ebd43b55957e7" providerId="LiveId" clId="{3F7A9576-A40E-4C19-961C-33B4BE257913}" dt="2020-11-04T19:24:48.320" v="14985" actId="478"/>
          <ac:spMkLst>
            <pc:docMk/>
            <pc:sldMk cId="3013578535" sldId="256"/>
            <ac:spMk id="40" creationId="{C9873E8B-FBDF-4EB4-9A20-3B15E6D1ED73}"/>
          </ac:spMkLst>
        </pc:spChg>
        <pc:spChg chg="del mod">
          <ac:chgData name="aimee.frankland@yahoo.co.uk" userId="2f9ebd43b55957e7" providerId="LiveId" clId="{3F7A9576-A40E-4C19-961C-33B4BE257913}" dt="2020-11-04T19:24:51.013" v="14986" actId="478"/>
          <ac:spMkLst>
            <pc:docMk/>
            <pc:sldMk cId="3013578535" sldId="256"/>
            <ac:spMk id="41" creationId="{49FB1978-2627-4C1D-93BA-6A71153F73AE}"/>
          </ac:spMkLst>
        </pc:spChg>
        <pc:spChg chg="del">
          <ac:chgData name="aimee.frankland@yahoo.co.uk" userId="2f9ebd43b55957e7" providerId="LiveId" clId="{3F7A9576-A40E-4C19-961C-33B4BE257913}" dt="2020-11-04T19:25:02.726" v="14991" actId="478"/>
          <ac:spMkLst>
            <pc:docMk/>
            <pc:sldMk cId="3013578535" sldId="256"/>
            <ac:spMk id="42" creationId="{FB1FCC4E-0E2E-4837-8508-A1209FDB39CF}"/>
          </ac:spMkLst>
        </pc:spChg>
        <pc:spChg chg="del mod">
          <ac:chgData name="aimee.frankland@yahoo.co.uk" userId="2f9ebd43b55957e7" providerId="LiveId" clId="{3F7A9576-A40E-4C19-961C-33B4BE257913}" dt="2020-11-04T19:25:05.124" v="14992" actId="478"/>
          <ac:spMkLst>
            <pc:docMk/>
            <pc:sldMk cId="3013578535" sldId="256"/>
            <ac:spMk id="43" creationId="{9391AA8C-AA65-4F59-8538-0C29B0D11A9F}"/>
          </ac:spMkLst>
        </pc:spChg>
        <pc:spChg chg="del">
          <ac:chgData name="aimee.frankland@yahoo.co.uk" userId="2f9ebd43b55957e7" providerId="LiveId" clId="{3F7A9576-A40E-4C19-961C-33B4BE257913}" dt="2020-11-04T19:25:07.087" v="14993" actId="478"/>
          <ac:spMkLst>
            <pc:docMk/>
            <pc:sldMk cId="3013578535" sldId="256"/>
            <ac:spMk id="44" creationId="{6B6FFD6A-3AC1-4B2C-93D4-16DA81391E36}"/>
          </ac:spMkLst>
        </pc:spChg>
        <pc:spChg chg="del mod">
          <ac:chgData name="aimee.frankland@yahoo.co.uk" userId="2f9ebd43b55957e7" providerId="LiveId" clId="{3F7A9576-A40E-4C19-961C-33B4BE257913}" dt="2020-11-04T19:24:57.583" v="14989" actId="478"/>
          <ac:spMkLst>
            <pc:docMk/>
            <pc:sldMk cId="3013578535" sldId="256"/>
            <ac:spMk id="45" creationId="{66A457B8-06B8-4D15-8448-D9007305040C}"/>
          </ac:spMkLst>
        </pc:spChg>
        <pc:spChg chg="del mod">
          <ac:chgData name="aimee.frankland@yahoo.co.uk" userId="2f9ebd43b55957e7" providerId="LiveId" clId="{3F7A9576-A40E-4C19-961C-33B4BE257913}" dt="2020-11-04T19:25:00.356" v="14990" actId="478"/>
          <ac:spMkLst>
            <pc:docMk/>
            <pc:sldMk cId="3013578535" sldId="256"/>
            <ac:spMk id="46" creationId="{69AB3654-DE92-440E-8819-B2510EE2D39D}"/>
          </ac:spMkLst>
        </pc:spChg>
        <pc:spChg chg="add del mod">
          <ac:chgData name="aimee.frankland@yahoo.co.uk" userId="2f9ebd43b55957e7" providerId="LiveId" clId="{3F7A9576-A40E-4C19-961C-33B4BE257913}" dt="2020-11-04T19:25:20.653" v="14996" actId="478"/>
          <ac:spMkLst>
            <pc:docMk/>
            <pc:sldMk cId="3013578535" sldId="256"/>
            <ac:spMk id="51" creationId="{834A237C-D988-4714-A2E4-82F396F53B6C}"/>
          </ac:spMkLst>
        </pc:spChg>
        <pc:spChg chg="add del mod">
          <ac:chgData name="aimee.frankland@yahoo.co.uk" userId="2f9ebd43b55957e7" providerId="LiveId" clId="{3F7A9576-A40E-4C19-961C-33B4BE257913}" dt="2020-11-04T19:26:54.313" v="15001"/>
          <ac:spMkLst>
            <pc:docMk/>
            <pc:sldMk cId="3013578535" sldId="256"/>
            <ac:spMk id="52" creationId="{086E50C2-7916-4BFB-8A45-60001EF88E86}"/>
          </ac:spMkLst>
        </pc:spChg>
        <pc:spChg chg="add del mod">
          <ac:chgData name="aimee.frankland@yahoo.co.uk" userId="2f9ebd43b55957e7" providerId="LiveId" clId="{3F7A9576-A40E-4C19-961C-33B4BE257913}" dt="2020-11-04T19:26:54.304" v="14999" actId="478"/>
          <ac:spMkLst>
            <pc:docMk/>
            <pc:sldMk cId="3013578535" sldId="256"/>
            <ac:spMk id="53" creationId="{23BBE0BE-383F-4742-9C1D-D64CD1FE123F}"/>
          </ac:spMkLst>
        </pc:spChg>
        <pc:spChg chg="add mod">
          <ac:chgData name="aimee.frankland@yahoo.co.uk" userId="2f9ebd43b55957e7" providerId="LiveId" clId="{3F7A9576-A40E-4C19-961C-33B4BE257913}" dt="2020-11-04T19:47:10.856" v="15369" actId="14861"/>
          <ac:spMkLst>
            <pc:docMk/>
            <pc:sldMk cId="3013578535" sldId="256"/>
            <ac:spMk id="54" creationId="{05E6251E-3957-4720-9579-BE0DE38890B8}"/>
          </ac:spMkLst>
        </pc:spChg>
        <pc:spChg chg="add mod">
          <ac:chgData name="aimee.frankland@yahoo.co.uk" userId="2f9ebd43b55957e7" providerId="LiveId" clId="{3F7A9576-A40E-4C19-961C-33B4BE257913}" dt="2020-11-04T19:47:27.098" v="15372" actId="14861"/>
          <ac:spMkLst>
            <pc:docMk/>
            <pc:sldMk cId="3013578535" sldId="256"/>
            <ac:spMk id="55" creationId="{73381A2E-7EA4-4341-9666-7E2A2912B150}"/>
          </ac:spMkLst>
        </pc:spChg>
        <pc:spChg chg="add mod">
          <ac:chgData name="aimee.frankland@yahoo.co.uk" userId="2f9ebd43b55957e7" providerId="LiveId" clId="{3F7A9576-A40E-4C19-961C-33B4BE257913}" dt="2020-11-04T19:47:32.622" v="15373" actId="14861"/>
          <ac:spMkLst>
            <pc:docMk/>
            <pc:sldMk cId="3013578535" sldId="256"/>
            <ac:spMk id="56" creationId="{CC80DF96-2E2A-4819-84BA-8F028C080EC2}"/>
          </ac:spMkLst>
        </pc:spChg>
        <pc:spChg chg="add del mod">
          <ac:chgData name="aimee.frankland@yahoo.co.uk" userId="2f9ebd43b55957e7" providerId="LiveId" clId="{3F7A9576-A40E-4C19-961C-33B4BE257913}" dt="2020-11-04T19:32:02.064" v="15155" actId="478"/>
          <ac:spMkLst>
            <pc:docMk/>
            <pc:sldMk cId="3013578535" sldId="256"/>
            <ac:spMk id="57" creationId="{2E39B00A-6079-43D0-B5B2-81BF9E411B55}"/>
          </ac:spMkLst>
        </pc:spChg>
        <pc:spChg chg="add del mod">
          <ac:chgData name="aimee.frankland@yahoo.co.uk" userId="2f9ebd43b55957e7" providerId="LiveId" clId="{3F7A9576-A40E-4C19-961C-33B4BE257913}" dt="2020-11-04T19:32:00.189" v="15154" actId="478"/>
          <ac:spMkLst>
            <pc:docMk/>
            <pc:sldMk cId="3013578535" sldId="256"/>
            <ac:spMk id="58" creationId="{FA71D0E1-320C-4376-90D9-EE5A919D6803}"/>
          </ac:spMkLst>
        </pc:spChg>
        <pc:spChg chg="add mod">
          <ac:chgData name="aimee.frankland@yahoo.co.uk" userId="2f9ebd43b55957e7" providerId="LiveId" clId="{3F7A9576-A40E-4C19-961C-33B4BE257913}" dt="2020-11-04T19:47:55.063" v="15378" actId="14861"/>
          <ac:spMkLst>
            <pc:docMk/>
            <pc:sldMk cId="3013578535" sldId="256"/>
            <ac:spMk id="59" creationId="{B2197337-3673-48B4-841D-6AD3E5BC5DB5}"/>
          </ac:spMkLst>
        </pc:spChg>
        <pc:spChg chg="add mod">
          <ac:chgData name="aimee.frankland@yahoo.co.uk" userId="2f9ebd43b55957e7" providerId="LiveId" clId="{3F7A9576-A40E-4C19-961C-33B4BE257913}" dt="2020-11-04T19:47:41.747" v="15375" actId="14861"/>
          <ac:spMkLst>
            <pc:docMk/>
            <pc:sldMk cId="3013578535" sldId="256"/>
            <ac:spMk id="60" creationId="{B8CDF9DD-AEB1-4B2B-88C0-CC241C4B1C88}"/>
          </ac:spMkLst>
        </pc:spChg>
        <pc:spChg chg="add del mod">
          <ac:chgData name="aimee.frankland@yahoo.co.uk" userId="2f9ebd43b55957e7" providerId="LiveId" clId="{3F7A9576-A40E-4C19-961C-33B4BE257913}" dt="2020-11-04T19:32:56.571" v="15168" actId="478"/>
          <ac:spMkLst>
            <pc:docMk/>
            <pc:sldMk cId="3013578535" sldId="256"/>
            <ac:spMk id="61" creationId="{9CFC5557-B33F-4F6C-BF4B-200ABBE0B199}"/>
          </ac:spMkLst>
        </pc:spChg>
        <pc:spChg chg="add mod">
          <ac:chgData name="aimee.frankland@yahoo.co.uk" userId="2f9ebd43b55957e7" providerId="LiveId" clId="{3F7A9576-A40E-4C19-961C-33B4BE257913}" dt="2020-11-04T19:47:37.166" v="15374" actId="14861"/>
          <ac:spMkLst>
            <pc:docMk/>
            <pc:sldMk cId="3013578535" sldId="256"/>
            <ac:spMk id="62" creationId="{B58CCD54-6ECC-4AEC-93E7-EAB6F16644A2}"/>
          </ac:spMkLst>
        </pc:spChg>
        <pc:spChg chg="add del mod">
          <ac:chgData name="aimee.frankland@yahoo.co.uk" userId="2f9ebd43b55957e7" providerId="LiveId" clId="{3F7A9576-A40E-4C19-961C-33B4BE257913}" dt="2020-11-04T19:38:27.838" v="15274" actId="478"/>
          <ac:spMkLst>
            <pc:docMk/>
            <pc:sldMk cId="3013578535" sldId="256"/>
            <ac:spMk id="63" creationId="{1FDB297E-D872-4D48-8C3B-D198125FC7E7}"/>
          </ac:spMkLst>
        </pc:spChg>
        <pc:spChg chg="add mod">
          <ac:chgData name="aimee.frankland@yahoo.co.uk" userId="2f9ebd43b55957e7" providerId="LiveId" clId="{3F7A9576-A40E-4C19-961C-33B4BE257913}" dt="2020-11-04T19:47:46.606" v="15376" actId="14861"/>
          <ac:spMkLst>
            <pc:docMk/>
            <pc:sldMk cId="3013578535" sldId="256"/>
            <ac:spMk id="64" creationId="{3EDB45EB-6C3A-4F71-9488-F2ADD2C0600B}"/>
          </ac:spMkLst>
        </pc:spChg>
        <pc:spChg chg="add mod">
          <ac:chgData name="aimee.frankland@yahoo.co.uk" userId="2f9ebd43b55957e7" providerId="LiveId" clId="{3F7A9576-A40E-4C19-961C-33B4BE257913}" dt="2020-11-04T19:36:52.710" v="15255" actId="20577"/>
          <ac:spMkLst>
            <pc:docMk/>
            <pc:sldMk cId="3013578535" sldId="256"/>
            <ac:spMk id="65" creationId="{CAF83DF7-4178-46ED-93B9-5539044653A7}"/>
          </ac:spMkLst>
        </pc:spChg>
        <pc:spChg chg="add mod">
          <ac:chgData name="aimee.frankland@yahoo.co.uk" userId="2f9ebd43b55957e7" providerId="LiveId" clId="{3F7A9576-A40E-4C19-961C-33B4BE257913}" dt="2020-11-04T19:47:20.055" v="15371" actId="14861"/>
          <ac:spMkLst>
            <pc:docMk/>
            <pc:sldMk cId="3013578535" sldId="256"/>
            <ac:spMk id="66" creationId="{8F599738-82F2-4B63-964C-FA0D0A2E2B8C}"/>
          </ac:spMkLst>
        </pc:spChg>
        <pc:spChg chg="add del mod">
          <ac:chgData name="aimee.frankland@yahoo.co.uk" userId="2f9ebd43b55957e7" providerId="LiveId" clId="{3F7A9576-A40E-4C19-961C-33B4BE257913}" dt="2020-11-04T19:37:49.129" v="15265"/>
          <ac:spMkLst>
            <pc:docMk/>
            <pc:sldMk cId="3013578535" sldId="256"/>
            <ac:spMk id="67" creationId="{8CB3D2EA-0F8D-473D-9956-B2ACCF1E1DE0}"/>
          </ac:spMkLst>
        </pc:spChg>
        <pc:spChg chg="add del mod">
          <ac:chgData name="aimee.frankland@yahoo.co.uk" userId="2f9ebd43b55957e7" providerId="LiveId" clId="{3F7A9576-A40E-4C19-961C-33B4BE257913}" dt="2020-11-04T19:37:49.130" v="15267"/>
          <ac:spMkLst>
            <pc:docMk/>
            <pc:sldMk cId="3013578535" sldId="256"/>
            <ac:spMk id="68" creationId="{E4DB5B5E-3A72-4D7E-8B4F-8FC04378CF45}"/>
          </ac:spMkLst>
        </pc:spChg>
        <pc:spChg chg="add mod">
          <ac:chgData name="aimee.frankland@yahoo.co.uk" userId="2f9ebd43b55957e7" providerId="LiveId" clId="{3F7A9576-A40E-4C19-961C-33B4BE257913}" dt="2020-11-04T19:37:59.528" v="15269" actId="1076"/>
          <ac:spMkLst>
            <pc:docMk/>
            <pc:sldMk cId="3013578535" sldId="256"/>
            <ac:spMk id="69" creationId="{8A4628F4-DF07-483B-9789-7E014BD937F3}"/>
          </ac:spMkLst>
        </pc:spChg>
        <pc:spChg chg="add del">
          <ac:chgData name="aimee.frankland@yahoo.co.uk" userId="2f9ebd43b55957e7" providerId="LiveId" clId="{3F7A9576-A40E-4C19-961C-33B4BE257913}" dt="2020-11-04T19:38:47.927" v="15276" actId="478"/>
          <ac:spMkLst>
            <pc:docMk/>
            <pc:sldMk cId="3013578535" sldId="256"/>
            <ac:spMk id="70" creationId="{97C15424-5E1F-4712-9CE7-BB4417E9BB22}"/>
          </ac:spMkLst>
        </pc:spChg>
        <pc:spChg chg="add mod">
          <ac:chgData name="aimee.frankland@yahoo.co.uk" userId="2f9ebd43b55957e7" providerId="LiveId" clId="{3F7A9576-A40E-4C19-961C-33B4BE257913}" dt="2020-11-04T19:48:03.707" v="15380" actId="14861"/>
          <ac:spMkLst>
            <pc:docMk/>
            <pc:sldMk cId="3013578535" sldId="256"/>
            <ac:spMk id="71" creationId="{5C3241B2-6BA3-4FAF-A278-3107D8C14C6D}"/>
          </ac:spMkLst>
        </pc:spChg>
        <pc:spChg chg="add del mod">
          <ac:chgData name="aimee.frankland@yahoo.co.uk" userId="2f9ebd43b55957e7" providerId="LiveId" clId="{3F7A9576-A40E-4C19-961C-33B4BE257913}" dt="2020-11-04T19:42:41.935" v="15332" actId="478"/>
          <ac:spMkLst>
            <pc:docMk/>
            <pc:sldMk cId="3013578535" sldId="256"/>
            <ac:spMk id="72" creationId="{051CA8F3-6025-4E6E-B286-1917D2F4DB59}"/>
          </ac:spMkLst>
        </pc:spChg>
        <pc:spChg chg="add mod">
          <ac:chgData name="aimee.frankland@yahoo.co.uk" userId="2f9ebd43b55957e7" providerId="LiveId" clId="{3F7A9576-A40E-4C19-961C-33B4BE257913}" dt="2020-11-04T19:40:30.474" v="15298" actId="1076"/>
          <ac:spMkLst>
            <pc:docMk/>
            <pc:sldMk cId="3013578535" sldId="256"/>
            <ac:spMk id="73" creationId="{09E496BA-EAC8-4072-8BFF-620E8722E4C1}"/>
          </ac:spMkLst>
        </pc:spChg>
        <pc:spChg chg="add mod">
          <ac:chgData name="aimee.frankland@yahoo.co.uk" userId="2f9ebd43b55957e7" providerId="LiveId" clId="{3F7A9576-A40E-4C19-961C-33B4BE257913}" dt="2020-11-04T19:40:51.337" v="15302" actId="20577"/>
          <ac:spMkLst>
            <pc:docMk/>
            <pc:sldMk cId="3013578535" sldId="256"/>
            <ac:spMk id="74" creationId="{85F8F58F-0869-4FBC-A0A1-59E116745D13}"/>
          </ac:spMkLst>
        </pc:spChg>
        <pc:spChg chg="add del mod">
          <ac:chgData name="aimee.frankland@yahoo.co.uk" userId="2f9ebd43b55957e7" providerId="LiveId" clId="{3F7A9576-A40E-4C19-961C-33B4BE257913}" dt="2020-11-04T19:59:02.308" v="15497"/>
          <ac:spMkLst>
            <pc:docMk/>
            <pc:sldMk cId="3013578535" sldId="256"/>
            <ac:spMk id="75" creationId="{AE9E811A-DAF3-41AC-BE45-F031B24000B0}"/>
          </ac:spMkLst>
        </pc:spChg>
        <pc:spChg chg="add mod">
          <ac:chgData name="aimee.frankland@yahoo.co.uk" userId="2f9ebd43b55957e7" providerId="LiveId" clId="{3F7A9576-A40E-4C19-961C-33B4BE257913}" dt="2020-11-04T19:43:04.447" v="15336" actId="1076"/>
          <ac:spMkLst>
            <pc:docMk/>
            <pc:sldMk cId="3013578535" sldId="256"/>
            <ac:spMk id="76" creationId="{A5BA6B8C-70EA-452F-9974-FB4E3316B693}"/>
          </ac:spMkLst>
        </pc:spChg>
        <pc:picChg chg="add del mod">
          <ac:chgData name="aimee.frankland@yahoo.co.uk" userId="2f9ebd43b55957e7" providerId="LiveId" clId="{3F7A9576-A40E-4C19-961C-33B4BE257913}" dt="2020-11-04T19:24:41.069" v="14982" actId="478"/>
          <ac:picMkLst>
            <pc:docMk/>
            <pc:sldMk cId="3013578535" sldId="256"/>
            <ac:picMk id="48" creationId="{2C13337D-739A-427B-B136-7A710A45C9CE}"/>
          </ac:picMkLst>
        </pc:picChg>
        <pc:picChg chg="add del mod">
          <ac:chgData name="aimee.frankland@yahoo.co.uk" userId="2f9ebd43b55957e7" providerId="LiveId" clId="{3F7A9576-A40E-4C19-961C-33B4BE257913}" dt="2020-11-04T19:24:55.405" v="14988" actId="478"/>
          <ac:picMkLst>
            <pc:docMk/>
            <pc:sldMk cId="3013578535" sldId="256"/>
            <ac:picMk id="50" creationId="{569C5154-29F5-4B49-9D3E-735D8E2BCEC5}"/>
          </ac:picMkLst>
        </pc:picChg>
        <pc:picChg chg="add mod">
          <ac:chgData name="aimee.frankland@yahoo.co.uk" userId="2f9ebd43b55957e7" providerId="LiveId" clId="{3F7A9576-A40E-4C19-961C-33B4BE257913}" dt="2020-11-04T19:45:29.293" v="15354" actId="1076"/>
          <ac:picMkLst>
            <pc:docMk/>
            <pc:sldMk cId="3013578535" sldId="256"/>
            <ac:picMk id="78" creationId="{CFDFA1C5-1136-496F-A7C7-6B6FEFBB5447}"/>
          </ac:picMkLst>
        </pc:picChg>
        <pc:picChg chg="add del mod">
          <ac:chgData name="aimee.frankland@yahoo.co.uk" userId="2f9ebd43b55957e7" providerId="LiveId" clId="{3F7A9576-A40E-4C19-961C-33B4BE257913}" dt="2020-11-04T19:46:04.396" v="15358" actId="478"/>
          <ac:picMkLst>
            <pc:docMk/>
            <pc:sldMk cId="3013578535" sldId="256"/>
            <ac:picMk id="80" creationId="{CC01A954-3CA0-45AB-BD4B-9D6EB27CE8F4}"/>
          </ac:picMkLst>
        </pc:picChg>
      </pc:sldChg>
      <pc:sldChg chg="addSp delSp modSp mod setBg">
        <pc:chgData name="aimee.frankland@yahoo.co.uk" userId="2f9ebd43b55957e7" providerId="LiveId" clId="{3F7A9576-A40E-4C19-961C-33B4BE257913}" dt="2020-11-07T16:07:23.838" v="15664" actId="1076"/>
        <pc:sldMkLst>
          <pc:docMk/>
          <pc:sldMk cId="2363978677" sldId="257"/>
        </pc:sldMkLst>
        <pc:spChg chg="mod">
          <ac:chgData name="aimee.frankland@yahoo.co.uk" userId="2f9ebd43b55957e7" providerId="LiveId" clId="{3F7A9576-A40E-4C19-961C-33B4BE257913}" dt="2020-11-07T16:07:23.838" v="15664" actId="1076"/>
          <ac:spMkLst>
            <pc:docMk/>
            <pc:sldMk cId="2363978677" sldId="257"/>
            <ac:spMk id="8" creationId="{6C965FE8-9EF3-4F26-887C-48EB70150F69}"/>
          </ac:spMkLst>
        </pc:spChg>
        <pc:spChg chg="mod">
          <ac:chgData name="aimee.frankland@yahoo.co.uk" userId="2f9ebd43b55957e7" providerId="LiveId" clId="{3F7A9576-A40E-4C19-961C-33B4BE257913}" dt="2020-11-03T20:08:31.587" v="3905" actId="14100"/>
          <ac:spMkLst>
            <pc:docMk/>
            <pc:sldMk cId="2363978677" sldId="257"/>
            <ac:spMk id="16" creationId="{18109ED1-1C14-46A4-B424-E1B78E5E352E}"/>
          </ac:spMkLst>
        </pc:spChg>
        <pc:spChg chg="add del mod">
          <ac:chgData name="aimee.frankland@yahoo.co.uk" userId="2f9ebd43b55957e7" providerId="LiveId" clId="{3F7A9576-A40E-4C19-961C-33B4BE257913}" dt="2020-11-03T17:18:08.550" v="711" actId="20577"/>
          <ac:spMkLst>
            <pc:docMk/>
            <pc:sldMk cId="2363978677" sldId="257"/>
            <ac:spMk id="42" creationId="{F24A773F-5E0E-4706-A482-39BDA696B21F}"/>
          </ac:spMkLst>
        </pc:spChg>
        <pc:spChg chg="mod">
          <ac:chgData name="aimee.frankland@yahoo.co.uk" userId="2f9ebd43b55957e7" providerId="LiveId" clId="{3F7A9576-A40E-4C19-961C-33B4BE257913}" dt="2020-11-04T17:27:37.353" v="10988" actId="20577"/>
          <ac:spMkLst>
            <pc:docMk/>
            <pc:sldMk cId="2363978677" sldId="257"/>
            <ac:spMk id="52" creationId="{74B550FB-6697-4815-A865-E2A1722A3B76}"/>
          </ac:spMkLst>
        </pc:spChg>
        <pc:spChg chg="mod">
          <ac:chgData name="aimee.frankland@yahoo.co.uk" userId="2f9ebd43b55957e7" providerId="LiveId" clId="{3F7A9576-A40E-4C19-961C-33B4BE257913}" dt="2020-11-04T17:19:16.750" v="10822" actId="14861"/>
          <ac:spMkLst>
            <pc:docMk/>
            <pc:sldMk cId="2363978677" sldId="257"/>
            <ac:spMk id="59" creationId="{2F1EC61D-5BF3-406B-8221-EE32993FB94D}"/>
          </ac:spMkLst>
        </pc:spChg>
        <pc:spChg chg="del">
          <ac:chgData name="aimee.frankland@yahoo.co.uk" userId="2f9ebd43b55957e7" providerId="LiveId" clId="{3F7A9576-A40E-4C19-961C-33B4BE257913}" dt="2020-11-02T22:20:14.734" v="497" actId="478"/>
          <ac:spMkLst>
            <pc:docMk/>
            <pc:sldMk cId="2363978677" sldId="257"/>
            <ac:spMk id="60" creationId="{F0987F45-71D1-4F44-ADF5-6B05E9E2D312}"/>
          </ac:spMkLst>
        </pc:spChg>
        <pc:spChg chg="mod">
          <ac:chgData name="aimee.frankland@yahoo.co.uk" userId="2f9ebd43b55957e7" providerId="LiveId" clId="{3F7A9576-A40E-4C19-961C-33B4BE257913}" dt="2020-11-04T17:19:34.169" v="10955" actId="14861"/>
          <ac:spMkLst>
            <pc:docMk/>
            <pc:sldMk cId="2363978677" sldId="257"/>
            <ac:spMk id="62" creationId="{6CE14046-D767-4276-ACB2-37BCE318FDF6}"/>
          </ac:spMkLst>
        </pc:spChg>
        <pc:spChg chg="del">
          <ac:chgData name="aimee.frankland@yahoo.co.uk" userId="2f9ebd43b55957e7" providerId="LiveId" clId="{3F7A9576-A40E-4C19-961C-33B4BE257913}" dt="2020-11-02T22:20:44.944" v="505" actId="478"/>
          <ac:spMkLst>
            <pc:docMk/>
            <pc:sldMk cId="2363978677" sldId="257"/>
            <ac:spMk id="1024" creationId="{E5783F7E-7859-4350-B47F-5207B69F3DCD}"/>
          </ac:spMkLst>
        </pc:spChg>
        <pc:spChg chg="del">
          <ac:chgData name="aimee.frankland@yahoo.co.uk" userId="2f9ebd43b55957e7" providerId="LiveId" clId="{3F7A9576-A40E-4C19-961C-33B4BE257913}" dt="2020-11-02T22:19:50.519" v="494" actId="478"/>
          <ac:spMkLst>
            <pc:docMk/>
            <pc:sldMk cId="2363978677" sldId="257"/>
            <ac:spMk id="1025" creationId="{DAB51D83-F424-41EC-9401-60BBA34D8088}"/>
          </ac:spMkLst>
        </pc:spChg>
        <pc:picChg chg="add del mod ord">
          <ac:chgData name="aimee.frankland@yahoo.co.uk" userId="2f9ebd43b55957e7" providerId="LiveId" clId="{3F7A9576-A40E-4C19-961C-33B4BE257913}" dt="2020-11-02T22:16:07.229" v="106" actId="478"/>
          <ac:picMkLst>
            <pc:docMk/>
            <pc:sldMk cId="2363978677" sldId="257"/>
            <ac:picMk id="1027" creationId="{88A4E752-1A21-4272-9FD1-904B6F7A78AF}"/>
          </ac:picMkLst>
        </pc:picChg>
        <pc:picChg chg="add del mod ord">
          <ac:chgData name="aimee.frankland@yahoo.co.uk" userId="2f9ebd43b55957e7" providerId="LiveId" clId="{3F7A9576-A40E-4C19-961C-33B4BE257913}" dt="2020-11-02T22:17:49.835" v="486" actId="478"/>
          <ac:picMkLst>
            <pc:docMk/>
            <pc:sldMk cId="2363978677" sldId="257"/>
            <ac:picMk id="1029" creationId="{AD125A96-A9ED-45C2-B77C-4945C800A3AC}"/>
          </ac:picMkLst>
        </pc:picChg>
        <pc:picChg chg="add del mod">
          <ac:chgData name="aimee.frankland@yahoo.co.uk" userId="2f9ebd43b55957e7" providerId="LiveId" clId="{3F7A9576-A40E-4C19-961C-33B4BE257913}" dt="2020-11-02T22:20:37.940" v="502" actId="478"/>
          <ac:picMkLst>
            <pc:docMk/>
            <pc:sldMk cId="2363978677" sldId="257"/>
            <ac:picMk id="1032" creationId="{B289FD11-A538-47C6-82CB-65E2DF2F6DCE}"/>
          </ac:picMkLst>
        </pc:picChg>
        <pc:picChg chg="add del mod">
          <ac:chgData name="aimee.frankland@yahoo.co.uk" userId="2f9ebd43b55957e7" providerId="LiveId" clId="{3F7A9576-A40E-4C19-961C-33B4BE257913}" dt="2020-11-02T22:19:23.885" v="492" actId="478"/>
          <ac:picMkLst>
            <pc:docMk/>
            <pc:sldMk cId="2363978677" sldId="257"/>
            <ac:picMk id="1034" creationId="{B129433C-9704-4913-B57E-4CA4D3BCCE69}"/>
          </ac:picMkLst>
        </pc:picChg>
        <pc:picChg chg="add mod">
          <ac:chgData name="aimee.frankland@yahoo.co.uk" userId="2f9ebd43b55957e7" providerId="LiveId" clId="{3F7A9576-A40E-4C19-961C-33B4BE257913}" dt="2020-11-04T16:40:50.079" v="10085" actId="207"/>
          <ac:picMkLst>
            <pc:docMk/>
            <pc:sldMk cId="2363978677" sldId="257"/>
            <ac:picMk id="1036" creationId="{0F5683D7-8FED-40FC-8D4B-C5628F0E83BF}"/>
          </ac:picMkLst>
        </pc:picChg>
        <pc:picChg chg="add del mod">
          <ac:chgData name="aimee.frankland@yahoo.co.uk" userId="2f9ebd43b55957e7" providerId="LiveId" clId="{3F7A9576-A40E-4C19-961C-33B4BE257913}" dt="2020-11-02T22:20:42.813" v="504" actId="478"/>
          <ac:picMkLst>
            <pc:docMk/>
            <pc:sldMk cId="2363978677" sldId="257"/>
            <ac:picMk id="1038" creationId="{DC794709-146F-445E-AEE5-F6D853D50E30}"/>
          </ac:picMkLst>
        </pc:picChg>
        <pc:picChg chg="add mod">
          <ac:chgData name="aimee.frankland@yahoo.co.uk" userId="2f9ebd43b55957e7" providerId="LiveId" clId="{3F7A9576-A40E-4C19-961C-33B4BE257913}" dt="2020-11-04T16:40:43.770" v="10084" actId="207"/>
          <ac:picMkLst>
            <pc:docMk/>
            <pc:sldMk cId="2363978677" sldId="257"/>
            <ac:picMk id="1040" creationId="{A7CE2393-B338-4FF1-8045-6857033DDA1B}"/>
          </ac:picMkLst>
        </pc:picChg>
        <pc:picChg chg="add mod">
          <ac:chgData name="aimee.frankland@yahoo.co.uk" userId="2f9ebd43b55957e7" providerId="LiveId" clId="{3F7A9576-A40E-4C19-961C-33B4BE257913}" dt="2020-11-04T16:40:54.233" v="10086" actId="207"/>
          <ac:picMkLst>
            <pc:docMk/>
            <pc:sldMk cId="2363978677" sldId="257"/>
            <ac:picMk id="1042" creationId="{577DCBB7-C1FB-4233-85BF-2CDB3DF9ADAA}"/>
          </ac:picMkLst>
        </pc:picChg>
        <pc:picChg chg="add del mod">
          <ac:chgData name="aimee.frankland@yahoo.co.uk" userId="2f9ebd43b55957e7" providerId="LiveId" clId="{3F7A9576-A40E-4C19-961C-33B4BE257913}" dt="2020-11-04T17:27:24.091" v="10964" actId="478"/>
          <ac:picMkLst>
            <pc:docMk/>
            <pc:sldMk cId="2363978677" sldId="257"/>
            <ac:picMk id="1044" creationId="{54CAE0BC-06D1-4D4F-8699-30F94FB6C9D0}"/>
          </ac:picMkLst>
        </pc:picChg>
      </pc:sldChg>
      <pc:sldChg chg="addSp delSp modSp new mod setBg">
        <pc:chgData name="aimee.frankland@yahoo.co.uk" userId="2f9ebd43b55957e7" providerId="LiveId" clId="{3F7A9576-A40E-4C19-961C-33B4BE257913}" dt="2020-11-07T16:08:35.871" v="15666" actId="478"/>
        <pc:sldMkLst>
          <pc:docMk/>
          <pc:sldMk cId="2833619691" sldId="258"/>
        </pc:sldMkLst>
        <pc:spChg chg="add del">
          <ac:chgData name="aimee.frankland@yahoo.co.uk" userId="2f9ebd43b55957e7" providerId="LiveId" clId="{3F7A9576-A40E-4C19-961C-33B4BE257913}" dt="2020-11-07T16:08:35.871" v="15666" actId="478"/>
          <ac:spMkLst>
            <pc:docMk/>
            <pc:sldMk cId="2833619691" sldId="258"/>
            <ac:spMk id="2" creationId="{A0A37F76-B9D0-4E9B-976A-1C7678011A21}"/>
          </ac:spMkLst>
        </pc:spChg>
        <pc:spChg chg="del">
          <ac:chgData name="aimee.frankland@yahoo.co.uk" userId="2f9ebd43b55957e7" providerId="LiveId" clId="{3F7A9576-A40E-4C19-961C-33B4BE257913}" dt="2020-11-03T16:50:59.684" v="695" actId="478"/>
          <ac:spMkLst>
            <pc:docMk/>
            <pc:sldMk cId="2833619691" sldId="258"/>
            <ac:spMk id="2" creationId="{C19D3C1E-3D20-4495-86E1-D59DA4532FC4}"/>
          </ac:spMkLst>
        </pc:spChg>
        <pc:spChg chg="del">
          <ac:chgData name="aimee.frankland@yahoo.co.uk" userId="2f9ebd43b55957e7" providerId="LiveId" clId="{3F7A9576-A40E-4C19-961C-33B4BE257913}" dt="2020-11-03T16:50:57.458" v="694" actId="478"/>
          <ac:spMkLst>
            <pc:docMk/>
            <pc:sldMk cId="2833619691" sldId="258"/>
            <ac:spMk id="3" creationId="{F74A8DE4-9D7F-4761-BB8D-5D393352525F}"/>
          </ac:spMkLst>
        </pc:spChg>
        <pc:spChg chg="add del mod">
          <ac:chgData name="aimee.frankland@yahoo.co.uk" userId="2f9ebd43b55957e7" providerId="LiveId" clId="{3F7A9576-A40E-4C19-961C-33B4BE257913}" dt="2020-11-03T16:53:39.565" v="699" actId="478"/>
          <ac:spMkLst>
            <pc:docMk/>
            <pc:sldMk cId="2833619691" sldId="258"/>
            <ac:spMk id="6" creationId="{55B56464-DEFC-4005-896E-7529BA8E1762}"/>
          </ac:spMkLst>
        </pc:spChg>
        <pc:spChg chg="add mod">
          <ac:chgData name="aimee.frankland@yahoo.co.uk" userId="2f9ebd43b55957e7" providerId="LiveId" clId="{3F7A9576-A40E-4C19-961C-33B4BE257913}" dt="2020-11-04T19:01:52.856" v="14595" actId="20577"/>
          <ac:spMkLst>
            <pc:docMk/>
            <pc:sldMk cId="2833619691" sldId="258"/>
            <ac:spMk id="7" creationId="{00771F86-E7D0-4BB7-8A7A-60C35A59A6AE}"/>
          </ac:spMkLst>
        </pc:spChg>
        <pc:spChg chg="add mod">
          <ac:chgData name="aimee.frankland@yahoo.co.uk" userId="2f9ebd43b55957e7" providerId="LiveId" clId="{3F7A9576-A40E-4C19-961C-33B4BE257913}" dt="2020-11-04T17:14:01.650" v="10656" actId="14100"/>
          <ac:spMkLst>
            <pc:docMk/>
            <pc:sldMk cId="2833619691" sldId="258"/>
            <ac:spMk id="8" creationId="{24691267-0D8B-4649-AC73-C9ED3D5AABD6}"/>
          </ac:spMkLst>
        </pc:spChg>
        <pc:spChg chg="add del mod">
          <ac:chgData name="aimee.frankland@yahoo.co.uk" userId="2f9ebd43b55957e7" providerId="LiveId" clId="{3F7A9576-A40E-4C19-961C-33B4BE257913}" dt="2020-11-03T19:03:13.844" v="1956" actId="478"/>
          <ac:spMkLst>
            <pc:docMk/>
            <pc:sldMk cId="2833619691" sldId="258"/>
            <ac:spMk id="9" creationId="{2E3F49E1-13E5-4499-9E8F-F5A667949BF7}"/>
          </ac:spMkLst>
        </pc:spChg>
        <pc:spChg chg="add mod">
          <ac:chgData name="aimee.frankland@yahoo.co.uk" userId="2f9ebd43b55957e7" providerId="LiveId" clId="{3F7A9576-A40E-4C19-961C-33B4BE257913}" dt="2020-11-03T20:05:26.431" v="3888" actId="1076"/>
          <ac:spMkLst>
            <pc:docMk/>
            <pc:sldMk cId="2833619691" sldId="258"/>
            <ac:spMk id="10" creationId="{910B1373-6519-40B7-839F-D5B752F905F8}"/>
          </ac:spMkLst>
        </pc:spChg>
        <pc:spChg chg="add mod">
          <ac:chgData name="aimee.frankland@yahoo.co.uk" userId="2f9ebd43b55957e7" providerId="LiveId" clId="{3F7A9576-A40E-4C19-961C-33B4BE257913}" dt="2020-11-04T16:52:47.008" v="10185" actId="14100"/>
          <ac:spMkLst>
            <pc:docMk/>
            <pc:sldMk cId="2833619691" sldId="258"/>
            <ac:spMk id="19" creationId="{53171394-B41C-4769-A5D3-5A0E947EABB5}"/>
          </ac:spMkLst>
        </pc:spChg>
        <pc:spChg chg="add del mod">
          <ac:chgData name="aimee.frankland@yahoo.co.uk" userId="2f9ebd43b55957e7" providerId="LiveId" clId="{3F7A9576-A40E-4C19-961C-33B4BE257913}" dt="2020-11-03T18:49:54.896" v="1338" actId="478"/>
          <ac:spMkLst>
            <pc:docMk/>
            <pc:sldMk cId="2833619691" sldId="258"/>
            <ac:spMk id="22" creationId="{22A2D7E0-1B13-45CD-9A16-AB9D599587BE}"/>
          </ac:spMkLst>
        </pc:spChg>
        <pc:spChg chg="add del mod">
          <ac:chgData name="aimee.frankland@yahoo.co.uk" userId="2f9ebd43b55957e7" providerId="LiveId" clId="{3F7A9576-A40E-4C19-961C-33B4BE257913}" dt="2020-11-03T18:50:45.169" v="1342" actId="478"/>
          <ac:spMkLst>
            <pc:docMk/>
            <pc:sldMk cId="2833619691" sldId="258"/>
            <ac:spMk id="25" creationId="{E7DD288C-4589-46D6-A957-09FE601400D3}"/>
          </ac:spMkLst>
        </pc:spChg>
        <pc:spChg chg="add del mod">
          <ac:chgData name="aimee.frankland@yahoo.co.uk" userId="2f9ebd43b55957e7" providerId="LiveId" clId="{3F7A9576-A40E-4C19-961C-33B4BE257913}" dt="2020-11-03T18:54:13.095" v="1630" actId="478"/>
          <ac:spMkLst>
            <pc:docMk/>
            <pc:sldMk cId="2833619691" sldId="258"/>
            <ac:spMk id="28" creationId="{178E556D-5691-419D-B60D-73B50EBEF75D}"/>
          </ac:spMkLst>
        </pc:spChg>
        <pc:spChg chg="add del mod">
          <ac:chgData name="aimee.frankland@yahoo.co.uk" userId="2f9ebd43b55957e7" providerId="LiveId" clId="{3F7A9576-A40E-4C19-961C-33B4BE257913}" dt="2020-11-03T18:54:53.793" v="1635" actId="478"/>
          <ac:spMkLst>
            <pc:docMk/>
            <pc:sldMk cId="2833619691" sldId="258"/>
            <ac:spMk id="31" creationId="{5A7DE376-F232-4CE7-8599-1AF90B3630A8}"/>
          </ac:spMkLst>
        </pc:spChg>
        <pc:spChg chg="add mod">
          <ac:chgData name="aimee.frankland@yahoo.co.uk" userId="2f9ebd43b55957e7" providerId="LiveId" clId="{3F7A9576-A40E-4C19-961C-33B4BE257913}" dt="2020-11-04T17:16:42.045" v="10666" actId="1076"/>
          <ac:spMkLst>
            <pc:docMk/>
            <pc:sldMk cId="2833619691" sldId="258"/>
            <ac:spMk id="32" creationId="{A480A8ED-AEFF-481C-8566-38E5D8B4AE2C}"/>
          </ac:spMkLst>
        </pc:spChg>
        <pc:spChg chg="add del mod">
          <ac:chgData name="aimee.frankland@yahoo.co.uk" userId="2f9ebd43b55957e7" providerId="LiveId" clId="{3F7A9576-A40E-4C19-961C-33B4BE257913}" dt="2020-11-04T17:00:08.672" v="10409" actId="478"/>
          <ac:spMkLst>
            <pc:docMk/>
            <pc:sldMk cId="2833619691" sldId="258"/>
            <ac:spMk id="33" creationId="{3041F7A4-6DAF-401F-A3C5-C575E53499F1}"/>
          </ac:spMkLst>
        </pc:spChg>
        <pc:spChg chg="add del mod">
          <ac:chgData name="aimee.frankland@yahoo.co.uk" userId="2f9ebd43b55957e7" providerId="LiveId" clId="{3F7A9576-A40E-4C19-961C-33B4BE257913}" dt="2020-11-03T19:25:54.617" v="1994" actId="478"/>
          <ac:spMkLst>
            <pc:docMk/>
            <pc:sldMk cId="2833619691" sldId="258"/>
            <ac:spMk id="34" creationId="{B4EFF2C3-59AD-4D2E-A91F-2316ED9BA7D1}"/>
          </ac:spMkLst>
        </pc:spChg>
        <pc:spChg chg="add del mod">
          <ac:chgData name="aimee.frankland@yahoo.co.uk" userId="2f9ebd43b55957e7" providerId="LiveId" clId="{3F7A9576-A40E-4C19-961C-33B4BE257913}" dt="2020-11-04T16:45:36.353" v="10128" actId="478"/>
          <ac:spMkLst>
            <pc:docMk/>
            <pc:sldMk cId="2833619691" sldId="258"/>
            <ac:spMk id="41" creationId="{48222DDA-108A-4BA4-95FB-6B7E85608264}"/>
          </ac:spMkLst>
        </pc:spChg>
        <pc:spChg chg="add del mod">
          <ac:chgData name="aimee.frankland@yahoo.co.uk" userId="2f9ebd43b55957e7" providerId="LiveId" clId="{3F7A9576-A40E-4C19-961C-33B4BE257913}" dt="2020-11-04T16:57:26.914" v="10382" actId="478"/>
          <ac:spMkLst>
            <pc:docMk/>
            <pc:sldMk cId="2833619691" sldId="258"/>
            <ac:spMk id="42" creationId="{05AD12A7-34B9-48AA-A682-CD3693BA1058}"/>
          </ac:spMkLst>
        </pc:spChg>
        <pc:spChg chg="add del mod">
          <ac:chgData name="aimee.frankland@yahoo.co.uk" userId="2f9ebd43b55957e7" providerId="LiveId" clId="{3F7A9576-A40E-4C19-961C-33B4BE257913}" dt="2020-11-04T17:07:50.339" v="10441" actId="478"/>
          <ac:spMkLst>
            <pc:docMk/>
            <pc:sldMk cId="2833619691" sldId="258"/>
            <ac:spMk id="45" creationId="{9316D32C-7BC1-4B2E-A41F-D93B5C29C01E}"/>
          </ac:spMkLst>
        </pc:spChg>
        <pc:spChg chg="add mod">
          <ac:chgData name="aimee.frankland@yahoo.co.uk" userId="2f9ebd43b55957e7" providerId="LiveId" clId="{3F7A9576-A40E-4C19-961C-33B4BE257913}" dt="2020-11-04T17:13:52.737" v="10655" actId="207"/>
          <ac:spMkLst>
            <pc:docMk/>
            <pc:sldMk cId="2833619691" sldId="258"/>
            <ac:spMk id="46" creationId="{7B2E22B0-82E6-48D8-AA72-B3242A673DF8}"/>
          </ac:spMkLst>
        </pc:spChg>
        <pc:picChg chg="add del mod">
          <ac:chgData name="aimee.frankland@yahoo.co.uk" userId="2f9ebd43b55957e7" providerId="LiveId" clId="{3F7A9576-A40E-4C19-961C-33B4BE257913}" dt="2020-11-03T16:53:39.565" v="699" actId="478"/>
          <ac:picMkLst>
            <pc:docMk/>
            <pc:sldMk cId="2833619691" sldId="258"/>
            <ac:picMk id="5" creationId="{C38D9757-EF6B-424C-AA0F-0885795393F4}"/>
          </ac:picMkLst>
        </pc:picChg>
        <pc:picChg chg="add del mod">
          <ac:chgData name="aimee.frankland@yahoo.co.uk" userId="2f9ebd43b55957e7" providerId="LiveId" clId="{3F7A9576-A40E-4C19-961C-33B4BE257913}" dt="2020-11-03T19:03:04.112" v="1953" actId="478"/>
          <ac:picMkLst>
            <pc:docMk/>
            <pc:sldMk cId="2833619691" sldId="258"/>
            <ac:picMk id="12" creationId="{D5AF7A89-1931-44FC-93B6-CF965F24871C}"/>
          </ac:picMkLst>
        </pc:picChg>
        <pc:picChg chg="add del mod">
          <ac:chgData name="aimee.frankland@yahoo.co.uk" userId="2f9ebd43b55957e7" providerId="LiveId" clId="{3F7A9576-A40E-4C19-961C-33B4BE257913}" dt="2020-11-03T18:59:11.128" v="1670" actId="478"/>
          <ac:picMkLst>
            <pc:docMk/>
            <pc:sldMk cId="2833619691" sldId="258"/>
            <ac:picMk id="14" creationId="{49D31DB1-E315-4999-B6D2-1C704C90E461}"/>
          </ac:picMkLst>
        </pc:picChg>
        <pc:picChg chg="add del mod">
          <ac:chgData name="aimee.frankland@yahoo.co.uk" userId="2f9ebd43b55957e7" providerId="LiveId" clId="{3F7A9576-A40E-4C19-961C-33B4BE257913}" dt="2020-11-03T18:59:33.917" v="1674" actId="478"/>
          <ac:picMkLst>
            <pc:docMk/>
            <pc:sldMk cId="2833619691" sldId="258"/>
            <ac:picMk id="16" creationId="{02B52F0C-58D3-4B55-8E04-813FCB9ABF6D}"/>
          </ac:picMkLst>
        </pc:picChg>
        <pc:picChg chg="add del mod">
          <ac:chgData name="aimee.frankland@yahoo.co.uk" userId="2f9ebd43b55957e7" providerId="LiveId" clId="{3F7A9576-A40E-4C19-961C-33B4BE257913}" dt="2020-11-03T18:59:36.748" v="1675" actId="478"/>
          <ac:picMkLst>
            <pc:docMk/>
            <pc:sldMk cId="2833619691" sldId="258"/>
            <ac:picMk id="18" creationId="{28F28A49-9B1B-4167-AFE6-349DE27EA6E6}"/>
          </ac:picMkLst>
        </pc:picChg>
        <pc:picChg chg="add del mod">
          <ac:chgData name="aimee.frankland@yahoo.co.uk" userId="2f9ebd43b55957e7" providerId="LiveId" clId="{3F7A9576-A40E-4C19-961C-33B4BE257913}" dt="2020-11-03T18:49:54.896" v="1338" actId="478"/>
          <ac:picMkLst>
            <pc:docMk/>
            <pc:sldMk cId="2833619691" sldId="258"/>
            <ac:picMk id="21" creationId="{E40506D4-B143-4130-ABC7-F202121A0173}"/>
          </ac:picMkLst>
        </pc:picChg>
        <pc:picChg chg="add del mod">
          <ac:chgData name="aimee.frankland@yahoo.co.uk" userId="2f9ebd43b55957e7" providerId="LiveId" clId="{3F7A9576-A40E-4C19-961C-33B4BE257913}" dt="2020-11-03T18:50:45.169" v="1342" actId="478"/>
          <ac:picMkLst>
            <pc:docMk/>
            <pc:sldMk cId="2833619691" sldId="258"/>
            <ac:picMk id="24" creationId="{3A7967EC-820A-4A9A-8EA9-A5B7B019743A}"/>
          </ac:picMkLst>
        </pc:picChg>
        <pc:picChg chg="add del mod">
          <ac:chgData name="aimee.frankland@yahoo.co.uk" userId="2f9ebd43b55957e7" providerId="LiveId" clId="{3F7A9576-A40E-4C19-961C-33B4BE257913}" dt="2020-11-03T18:54:13.095" v="1630" actId="478"/>
          <ac:picMkLst>
            <pc:docMk/>
            <pc:sldMk cId="2833619691" sldId="258"/>
            <ac:picMk id="27" creationId="{61432D66-BD97-4588-BBCA-23C0B63ACB0C}"/>
          </ac:picMkLst>
        </pc:picChg>
        <pc:picChg chg="add del mod">
          <ac:chgData name="aimee.frankland@yahoo.co.uk" userId="2f9ebd43b55957e7" providerId="LiveId" clId="{3F7A9576-A40E-4C19-961C-33B4BE257913}" dt="2020-11-03T18:54:53.793" v="1635" actId="478"/>
          <ac:picMkLst>
            <pc:docMk/>
            <pc:sldMk cId="2833619691" sldId="258"/>
            <ac:picMk id="30" creationId="{BD9DAAD8-136C-4613-BD08-36A8D56F351C}"/>
          </ac:picMkLst>
        </pc:picChg>
        <pc:picChg chg="add del mod">
          <ac:chgData name="aimee.frankland@yahoo.co.uk" userId="2f9ebd43b55957e7" providerId="LiveId" clId="{3F7A9576-A40E-4C19-961C-33B4BE257913}" dt="2020-11-04T16:53:00.638" v="10188" actId="478"/>
          <ac:picMkLst>
            <pc:docMk/>
            <pc:sldMk cId="2833619691" sldId="258"/>
            <ac:picMk id="36" creationId="{2132EB3F-C7D8-458E-B105-C08388013010}"/>
          </ac:picMkLst>
        </pc:picChg>
        <pc:picChg chg="add del mod">
          <ac:chgData name="aimee.frankland@yahoo.co.uk" userId="2f9ebd43b55957e7" providerId="LiveId" clId="{3F7A9576-A40E-4C19-961C-33B4BE257913}" dt="2020-11-04T16:57:45.613" v="10385" actId="478"/>
          <ac:picMkLst>
            <pc:docMk/>
            <pc:sldMk cId="2833619691" sldId="258"/>
            <ac:picMk id="38" creationId="{1416807F-AAF6-4378-BF52-16B3A8A97C53}"/>
          </ac:picMkLst>
        </pc:picChg>
        <pc:picChg chg="add del mod">
          <ac:chgData name="aimee.frankland@yahoo.co.uk" userId="2f9ebd43b55957e7" providerId="LiveId" clId="{3F7A9576-A40E-4C19-961C-33B4BE257913}" dt="2020-11-03T21:46:27.068" v="8352" actId="478"/>
          <ac:picMkLst>
            <pc:docMk/>
            <pc:sldMk cId="2833619691" sldId="258"/>
            <ac:picMk id="40" creationId="{5D8A758E-F51C-41B6-923C-0E079D5B22CF}"/>
          </ac:picMkLst>
        </pc:picChg>
        <pc:picChg chg="add mod">
          <ac:chgData name="aimee.frankland@yahoo.co.uk" userId="2f9ebd43b55957e7" providerId="LiveId" clId="{3F7A9576-A40E-4C19-961C-33B4BE257913}" dt="2020-11-04T16:58:32.014" v="10393" actId="14100"/>
          <ac:picMkLst>
            <pc:docMk/>
            <pc:sldMk cId="2833619691" sldId="258"/>
            <ac:picMk id="44" creationId="{A7F6850F-D1A0-4BB4-B864-E44E14523B3A}"/>
          </ac:picMkLst>
        </pc:picChg>
        <pc:picChg chg="add mod">
          <ac:chgData name="aimee.frankland@yahoo.co.uk" userId="2f9ebd43b55957e7" providerId="LiveId" clId="{3F7A9576-A40E-4C19-961C-33B4BE257913}" dt="2020-11-04T17:14:54.792" v="10660" actId="1076"/>
          <ac:picMkLst>
            <pc:docMk/>
            <pc:sldMk cId="2833619691" sldId="258"/>
            <ac:picMk id="48" creationId="{D91D9BB0-D9FD-4BCE-96E9-3D4BAA64676D}"/>
          </ac:picMkLst>
        </pc:picChg>
        <pc:picChg chg="add mod">
          <ac:chgData name="aimee.frankland@yahoo.co.uk" userId="2f9ebd43b55957e7" providerId="LiveId" clId="{3F7A9576-A40E-4C19-961C-33B4BE257913}" dt="2020-11-04T17:16:44.654" v="10667" actId="1076"/>
          <ac:picMkLst>
            <pc:docMk/>
            <pc:sldMk cId="2833619691" sldId="258"/>
            <ac:picMk id="50" creationId="{1F3B7A2A-BF57-4984-BF80-9B0EC9CF7541}"/>
          </ac:picMkLst>
        </pc:picChg>
        <pc:picChg chg="add del mod">
          <ac:chgData name="aimee.frankland@yahoo.co.uk" userId="2f9ebd43b55957e7" providerId="LiveId" clId="{3F7A9576-A40E-4C19-961C-33B4BE257913}" dt="2020-11-03T18:47:19.061" v="1250" actId="478"/>
          <ac:picMkLst>
            <pc:docMk/>
            <pc:sldMk cId="2833619691" sldId="258"/>
            <ac:picMk id="2050" creationId="{503C6179-CFB5-4435-A6E8-0357DD39DBA2}"/>
          </ac:picMkLst>
        </pc:picChg>
        <pc:picChg chg="add mod">
          <ac:chgData name="aimee.frankland@yahoo.co.uk" userId="2f9ebd43b55957e7" providerId="LiveId" clId="{3F7A9576-A40E-4C19-961C-33B4BE257913}" dt="2020-11-04T17:16:38.100" v="10665" actId="1076"/>
          <ac:picMkLst>
            <pc:docMk/>
            <pc:sldMk cId="2833619691" sldId="258"/>
            <ac:picMk id="2052" creationId="{D2C5F256-7811-4FEA-A47A-668A37E8AEEC}"/>
          </ac:picMkLst>
        </pc:picChg>
      </pc:sldChg>
      <pc:sldChg chg="addSp delSp modSp new mod setBg">
        <pc:chgData name="aimee.frankland@yahoo.co.uk" userId="2f9ebd43b55957e7" providerId="LiveId" clId="{3F7A9576-A40E-4C19-961C-33B4BE257913}" dt="2020-11-04T20:06:28.856" v="15626" actId="20577"/>
        <pc:sldMkLst>
          <pc:docMk/>
          <pc:sldMk cId="3594986943" sldId="259"/>
        </pc:sldMkLst>
        <pc:spChg chg="del">
          <ac:chgData name="aimee.frankland@yahoo.co.uk" userId="2f9ebd43b55957e7" providerId="LiveId" clId="{3F7A9576-A40E-4C19-961C-33B4BE257913}" dt="2020-11-03T20:07:30.496" v="3899" actId="478"/>
          <ac:spMkLst>
            <pc:docMk/>
            <pc:sldMk cId="3594986943" sldId="259"/>
            <ac:spMk id="2" creationId="{6D65ADE3-251F-4A57-AD9F-ACBB2E227674}"/>
          </ac:spMkLst>
        </pc:spChg>
        <pc:spChg chg="del">
          <ac:chgData name="aimee.frankland@yahoo.co.uk" userId="2f9ebd43b55957e7" providerId="LiveId" clId="{3F7A9576-A40E-4C19-961C-33B4BE257913}" dt="2020-11-03T20:07:28.899" v="3898" actId="478"/>
          <ac:spMkLst>
            <pc:docMk/>
            <pc:sldMk cId="3594986943" sldId="259"/>
            <ac:spMk id="3" creationId="{04BD8FE6-4E4B-4D56-927E-A53764506A61}"/>
          </ac:spMkLst>
        </pc:spChg>
        <pc:spChg chg="add del mod">
          <ac:chgData name="aimee.frankland@yahoo.co.uk" userId="2f9ebd43b55957e7" providerId="LiveId" clId="{3F7A9576-A40E-4C19-961C-33B4BE257913}" dt="2020-11-03T20:11:52.486" v="4044" actId="478"/>
          <ac:spMkLst>
            <pc:docMk/>
            <pc:sldMk cId="3594986943" sldId="259"/>
            <ac:spMk id="4" creationId="{D2A8D79D-1105-4B52-A7B3-561EE0C855F7}"/>
          </ac:spMkLst>
        </pc:spChg>
        <pc:spChg chg="add mod">
          <ac:chgData name="aimee.frankland@yahoo.co.uk" userId="2f9ebd43b55957e7" providerId="LiveId" clId="{3F7A9576-A40E-4C19-961C-33B4BE257913}" dt="2020-11-04T18:27:50.133" v="13741" actId="20577"/>
          <ac:spMkLst>
            <pc:docMk/>
            <pc:sldMk cId="3594986943" sldId="259"/>
            <ac:spMk id="5" creationId="{3199BBCE-6409-4FE3-AB4B-16603C92C5F7}"/>
          </ac:spMkLst>
        </pc:spChg>
        <pc:spChg chg="add del mod">
          <ac:chgData name="aimee.frankland@yahoo.co.uk" userId="2f9ebd43b55957e7" providerId="LiveId" clId="{3F7A9576-A40E-4C19-961C-33B4BE257913}" dt="2020-11-03T20:34:33.752" v="5392" actId="478"/>
          <ac:spMkLst>
            <pc:docMk/>
            <pc:sldMk cId="3594986943" sldId="259"/>
            <ac:spMk id="6" creationId="{1C411EB1-2314-4E78-A882-FC79D84633CD}"/>
          </ac:spMkLst>
        </pc:spChg>
        <pc:spChg chg="add del mod">
          <ac:chgData name="aimee.frankland@yahoo.co.uk" userId="2f9ebd43b55957e7" providerId="LiveId" clId="{3F7A9576-A40E-4C19-961C-33B4BE257913}" dt="2020-11-03T20:18:06.814" v="4264" actId="478"/>
          <ac:spMkLst>
            <pc:docMk/>
            <pc:sldMk cId="3594986943" sldId="259"/>
            <ac:spMk id="7" creationId="{255B2E75-64DC-43F4-BF2C-C540CDC72F23}"/>
          </ac:spMkLst>
        </pc:spChg>
        <pc:spChg chg="add del">
          <ac:chgData name="aimee.frankland@yahoo.co.uk" userId="2f9ebd43b55957e7" providerId="LiveId" clId="{3F7A9576-A40E-4C19-961C-33B4BE257913}" dt="2020-11-03T20:18:17.920" v="4266" actId="478"/>
          <ac:spMkLst>
            <pc:docMk/>
            <pc:sldMk cId="3594986943" sldId="259"/>
            <ac:spMk id="8" creationId="{538A1AC3-F339-4151-BF38-126A5C759D92}"/>
          </ac:spMkLst>
        </pc:spChg>
        <pc:spChg chg="add del mod">
          <ac:chgData name="aimee.frankland@yahoo.co.uk" userId="2f9ebd43b55957e7" providerId="LiveId" clId="{3F7A9576-A40E-4C19-961C-33B4BE257913}" dt="2020-11-03T20:21:57.709" v="4660" actId="478"/>
          <ac:spMkLst>
            <pc:docMk/>
            <pc:sldMk cId="3594986943" sldId="259"/>
            <ac:spMk id="9" creationId="{3B21AE7F-9843-439B-9AB1-0C9F049A5E39}"/>
          </ac:spMkLst>
        </pc:spChg>
        <pc:spChg chg="add mod">
          <ac:chgData name="aimee.frankland@yahoo.co.uk" userId="2f9ebd43b55957e7" providerId="LiveId" clId="{3F7A9576-A40E-4C19-961C-33B4BE257913}" dt="2020-11-04T20:02:20.975" v="15550" actId="20577"/>
          <ac:spMkLst>
            <pc:docMk/>
            <pc:sldMk cId="3594986943" sldId="259"/>
            <ac:spMk id="10" creationId="{E5B75DD2-FB1A-478F-BAFD-29C47285E0D4}"/>
          </ac:spMkLst>
        </pc:spChg>
        <pc:spChg chg="add del mod">
          <ac:chgData name="aimee.frankland@yahoo.co.uk" userId="2f9ebd43b55957e7" providerId="LiveId" clId="{3F7A9576-A40E-4C19-961C-33B4BE257913}" dt="2020-11-03T20:26:07.095" v="5015" actId="478"/>
          <ac:spMkLst>
            <pc:docMk/>
            <pc:sldMk cId="3594986943" sldId="259"/>
            <ac:spMk id="11" creationId="{ABC8EE28-043A-449E-943B-63759A9DFD82}"/>
          </ac:spMkLst>
        </pc:spChg>
        <pc:spChg chg="add mod">
          <ac:chgData name="aimee.frankland@yahoo.co.uk" userId="2f9ebd43b55957e7" providerId="LiveId" clId="{3F7A9576-A40E-4C19-961C-33B4BE257913}" dt="2020-11-04T20:06:28.856" v="15626" actId="20577"/>
          <ac:spMkLst>
            <pc:docMk/>
            <pc:sldMk cId="3594986943" sldId="259"/>
            <ac:spMk id="12" creationId="{2E66D99C-336A-4820-BDF5-4682A2B854EB}"/>
          </ac:spMkLst>
        </pc:spChg>
        <pc:spChg chg="add mod">
          <ac:chgData name="aimee.frankland@yahoo.co.uk" userId="2f9ebd43b55957e7" providerId="LiveId" clId="{3F7A9576-A40E-4C19-961C-33B4BE257913}" dt="2020-11-03T22:05:01.281" v="9340" actId="1076"/>
          <ac:spMkLst>
            <pc:docMk/>
            <pc:sldMk cId="3594986943" sldId="259"/>
            <ac:spMk id="15" creationId="{CCCBB156-35DB-431E-B998-336CB54D2F2D}"/>
          </ac:spMkLst>
        </pc:spChg>
        <pc:spChg chg="add del mod">
          <ac:chgData name="aimee.frankland@yahoo.co.uk" userId="2f9ebd43b55957e7" providerId="LiveId" clId="{3F7A9576-A40E-4C19-961C-33B4BE257913}" dt="2020-11-03T21:03:08.530" v="5989" actId="478"/>
          <ac:spMkLst>
            <pc:docMk/>
            <pc:sldMk cId="3594986943" sldId="259"/>
            <ac:spMk id="18" creationId="{D660F827-0DF1-4AD4-AB2A-40B54A52CF9D}"/>
          </ac:spMkLst>
        </pc:spChg>
        <pc:spChg chg="add del mod">
          <ac:chgData name="aimee.frankland@yahoo.co.uk" userId="2f9ebd43b55957e7" providerId="LiveId" clId="{3F7A9576-A40E-4C19-961C-33B4BE257913}" dt="2020-11-03T21:07:58.317" v="6082" actId="478"/>
          <ac:spMkLst>
            <pc:docMk/>
            <pc:sldMk cId="3594986943" sldId="259"/>
            <ac:spMk id="21" creationId="{50B6A74C-43D8-4877-B3F8-DE7A01D28643}"/>
          </ac:spMkLst>
        </pc:spChg>
        <pc:spChg chg="add mod">
          <ac:chgData name="aimee.frankland@yahoo.co.uk" userId="2f9ebd43b55957e7" providerId="LiveId" clId="{3F7A9576-A40E-4C19-961C-33B4BE257913}" dt="2020-11-03T21:32:24.127" v="8012" actId="1076"/>
          <ac:spMkLst>
            <pc:docMk/>
            <pc:sldMk cId="3594986943" sldId="259"/>
            <ac:spMk id="22" creationId="{AA8FCABC-3C2C-4346-892F-A21887C60B66}"/>
          </ac:spMkLst>
        </pc:spChg>
        <pc:spChg chg="add mod">
          <ac:chgData name="aimee.frankland@yahoo.co.uk" userId="2f9ebd43b55957e7" providerId="LiveId" clId="{3F7A9576-A40E-4C19-961C-33B4BE257913}" dt="2020-11-04T20:06:04.530" v="15584" actId="20577"/>
          <ac:spMkLst>
            <pc:docMk/>
            <pc:sldMk cId="3594986943" sldId="259"/>
            <ac:spMk id="23" creationId="{730C47F0-76CA-411D-A6F0-68B39642D6FF}"/>
          </ac:spMkLst>
        </pc:spChg>
        <pc:spChg chg="add mod">
          <ac:chgData name="aimee.frankland@yahoo.co.uk" userId="2f9ebd43b55957e7" providerId="LiveId" clId="{3F7A9576-A40E-4C19-961C-33B4BE257913}" dt="2020-11-03T21:44:26.149" v="8350" actId="14861"/>
          <ac:spMkLst>
            <pc:docMk/>
            <pc:sldMk cId="3594986943" sldId="259"/>
            <ac:spMk id="24" creationId="{4225AEC1-B96F-4FAF-85D1-C660B08A6A55}"/>
          </ac:spMkLst>
        </pc:spChg>
        <pc:picChg chg="add del mod">
          <ac:chgData name="aimee.frankland@yahoo.co.uk" userId="2f9ebd43b55957e7" providerId="LiveId" clId="{3F7A9576-A40E-4C19-961C-33B4BE257913}" dt="2020-11-03T20:32:04.488" v="5248" actId="478"/>
          <ac:picMkLst>
            <pc:docMk/>
            <pc:sldMk cId="3594986943" sldId="259"/>
            <ac:picMk id="14" creationId="{0DF78484-6EDF-4705-867E-A3B1083FDBC5}"/>
          </ac:picMkLst>
        </pc:picChg>
        <pc:picChg chg="add del mod">
          <ac:chgData name="aimee.frankland@yahoo.co.uk" userId="2f9ebd43b55957e7" providerId="LiveId" clId="{3F7A9576-A40E-4C19-961C-33B4BE257913}" dt="2020-11-03T21:03:08.530" v="5989" actId="478"/>
          <ac:picMkLst>
            <pc:docMk/>
            <pc:sldMk cId="3594986943" sldId="259"/>
            <ac:picMk id="17" creationId="{2424EE12-5F65-4B4D-9B80-8465B1DBC9AC}"/>
          </ac:picMkLst>
        </pc:picChg>
        <pc:picChg chg="add mod modCrop">
          <ac:chgData name="aimee.frankland@yahoo.co.uk" userId="2f9ebd43b55957e7" providerId="LiveId" clId="{3F7A9576-A40E-4C19-961C-33B4BE257913}" dt="2020-11-03T21:43:45.261" v="8345" actId="14861"/>
          <ac:picMkLst>
            <pc:docMk/>
            <pc:sldMk cId="3594986943" sldId="259"/>
            <ac:picMk id="20" creationId="{93C57737-ABF1-4EFF-A56C-721BC430CC9A}"/>
          </ac:picMkLst>
        </pc:picChg>
        <pc:picChg chg="add mod">
          <ac:chgData name="aimee.frankland@yahoo.co.uk" userId="2f9ebd43b55957e7" providerId="LiveId" clId="{3F7A9576-A40E-4C19-961C-33B4BE257913}" dt="2020-11-03T22:02:17.387" v="9116" actId="1076"/>
          <ac:picMkLst>
            <pc:docMk/>
            <pc:sldMk cId="3594986943" sldId="259"/>
            <ac:picMk id="26" creationId="{20DDCD91-F19E-4AF9-8140-0CE42EC3EAE0}"/>
          </ac:picMkLst>
        </pc:picChg>
        <pc:picChg chg="add del mod">
          <ac:chgData name="aimee.frankland@yahoo.co.uk" userId="2f9ebd43b55957e7" providerId="LiveId" clId="{3F7A9576-A40E-4C19-961C-33B4BE257913}" dt="2020-11-03T21:37:44.980" v="8224" actId="478"/>
          <ac:picMkLst>
            <pc:docMk/>
            <pc:sldMk cId="3594986943" sldId="259"/>
            <ac:picMk id="28" creationId="{841B524B-2E22-4E40-85FC-76E3FF3D23E8}"/>
          </ac:picMkLst>
        </pc:picChg>
        <pc:picChg chg="add del mod">
          <ac:chgData name="aimee.frankland@yahoo.co.uk" userId="2f9ebd43b55957e7" providerId="LiveId" clId="{3F7A9576-A40E-4C19-961C-33B4BE257913}" dt="2020-11-03T21:42:41.022" v="8340" actId="478"/>
          <ac:picMkLst>
            <pc:docMk/>
            <pc:sldMk cId="3594986943" sldId="259"/>
            <ac:picMk id="30" creationId="{80291A80-4E71-485E-BED0-45F7616AF7D3}"/>
          </ac:picMkLst>
        </pc:picChg>
        <pc:picChg chg="add mod">
          <ac:chgData name="aimee.frankland@yahoo.co.uk" userId="2f9ebd43b55957e7" providerId="LiveId" clId="{3F7A9576-A40E-4C19-961C-33B4BE257913}" dt="2020-11-03T21:40:47.611" v="8335" actId="1076"/>
          <ac:picMkLst>
            <pc:docMk/>
            <pc:sldMk cId="3594986943" sldId="259"/>
            <ac:picMk id="32" creationId="{6AA04E41-8665-445F-8EF0-FDD2D3C69CA8}"/>
          </ac:picMkLst>
        </pc:picChg>
        <pc:picChg chg="add mod">
          <ac:chgData name="aimee.frankland@yahoo.co.uk" userId="2f9ebd43b55957e7" providerId="LiveId" clId="{3F7A9576-A40E-4C19-961C-33B4BE257913}" dt="2020-11-03T22:12:42.427" v="9644" actId="1076"/>
          <ac:picMkLst>
            <pc:docMk/>
            <pc:sldMk cId="3594986943" sldId="259"/>
            <ac:picMk id="34" creationId="{38517534-8F9B-429E-B459-4065B22E5EF1}"/>
          </ac:picMkLst>
        </pc:picChg>
        <pc:picChg chg="add mod">
          <ac:chgData name="aimee.frankland@yahoo.co.uk" userId="2f9ebd43b55957e7" providerId="LiveId" clId="{3F7A9576-A40E-4C19-961C-33B4BE257913}" dt="2020-11-03T22:05:36.141" v="9344" actId="1076"/>
          <ac:picMkLst>
            <pc:docMk/>
            <pc:sldMk cId="3594986943" sldId="259"/>
            <ac:picMk id="36" creationId="{251C686E-9B82-4C5E-87D2-54D2E43599A6}"/>
          </ac:picMkLst>
        </pc:picChg>
        <pc:picChg chg="add del mod">
          <ac:chgData name="aimee.frankland@yahoo.co.uk" userId="2f9ebd43b55957e7" providerId="LiveId" clId="{3F7A9576-A40E-4C19-961C-33B4BE257913}" dt="2020-11-03T22:06:21.272" v="9348" actId="478"/>
          <ac:picMkLst>
            <pc:docMk/>
            <pc:sldMk cId="3594986943" sldId="259"/>
            <ac:picMk id="38" creationId="{865F3DDE-2342-4D23-BD20-F251CC816B49}"/>
          </ac:picMkLst>
        </pc:picChg>
        <pc:picChg chg="add del mod">
          <ac:chgData name="aimee.frankland@yahoo.co.uk" userId="2f9ebd43b55957e7" providerId="LiveId" clId="{3F7A9576-A40E-4C19-961C-33B4BE257913}" dt="2020-11-03T22:07:04.998" v="9353" actId="478"/>
          <ac:picMkLst>
            <pc:docMk/>
            <pc:sldMk cId="3594986943" sldId="259"/>
            <ac:picMk id="40" creationId="{A4D430E1-B079-4D8E-87D9-A473956A5F96}"/>
          </ac:picMkLst>
        </pc:picChg>
        <pc:picChg chg="add del mod">
          <ac:chgData name="aimee.frankland@yahoo.co.uk" userId="2f9ebd43b55957e7" providerId="LiveId" clId="{3F7A9576-A40E-4C19-961C-33B4BE257913}" dt="2020-11-03T22:07:04.998" v="9353" actId="478"/>
          <ac:picMkLst>
            <pc:docMk/>
            <pc:sldMk cId="3594986943" sldId="259"/>
            <ac:picMk id="42" creationId="{F27DC846-54DA-40C4-9072-3B17E25BEF84}"/>
          </ac:picMkLst>
        </pc:picChg>
        <pc:picChg chg="add mod">
          <ac:chgData name="aimee.frankland@yahoo.co.uk" userId="2f9ebd43b55957e7" providerId="LiveId" clId="{3F7A9576-A40E-4C19-961C-33B4BE257913}" dt="2020-11-03T22:07:25.605" v="9355" actId="1076"/>
          <ac:picMkLst>
            <pc:docMk/>
            <pc:sldMk cId="3594986943" sldId="259"/>
            <ac:picMk id="44" creationId="{EDDD6440-6396-44E4-9153-7B017A0E823A}"/>
          </ac:picMkLst>
        </pc:picChg>
        <pc:picChg chg="add mod">
          <ac:chgData name="aimee.frankland@yahoo.co.uk" userId="2f9ebd43b55957e7" providerId="LiveId" clId="{3F7A9576-A40E-4C19-961C-33B4BE257913}" dt="2020-11-03T21:36:38.119" v="8218" actId="1076"/>
          <ac:picMkLst>
            <pc:docMk/>
            <pc:sldMk cId="3594986943" sldId="259"/>
            <ac:picMk id="3074" creationId="{6E147C8B-9947-4FED-904E-5F4CFE63E0D6}"/>
          </ac:picMkLst>
        </pc:picChg>
      </pc:sldChg>
      <pc:sldChg chg="addSp delSp modSp new mod setBg">
        <pc:chgData name="aimee.frankland@yahoo.co.uk" userId="2f9ebd43b55957e7" providerId="LiveId" clId="{3F7A9576-A40E-4C19-961C-33B4BE257913}" dt="2020-11-04T20:07:18.407" v="15662" actId="20577"/>
        <pc:sldMkLst>
          <pc:docMk/>
          <pc:sldMk cId="3664278166" sldId="260"/>
        </pc:sldMkLst>
        <pc:spChg chg="del">
          <ac:chgData name="aimee.frankland@yahoo.co.uk" userId="2f9ebd43b55957e7" providerId="LiveId" clId="{3F7A9576-A40E-4C19-961C-33B4BE257913}" dt="2020-11-04T17:28:05.820" v="10990" actId="478"/>
          <ac:spMkLst>
            <pc:docMk/>
            <pc:sldMk cId="3664278166" sldId="260"/>
            <ac:spMk id="2" creationId="{7ED8D397-2464-4A01-8392-DDAF87BF7CA6}"/>
          </ac:spMkLst>
        </pc:spChg>
        <pc:spChg chg="del">
          <ac:chgData name="aimee.frankland@yahoo.co.uk" userId="2f9ebd43b55957e7" providerId="LiveId" clId="{3F7A9576-A40E-4C19-961C-33B4BE257913}" dt="2020-11-04T17:28:07.506" v="10991" actId="478"/>
          <ac:spMkLst>
            <pc:docMk/>
            <pc:sldMk cId="3664278166" sldId="260"/>
            <ac:spMk id="3" creationId="{395A3935-7BE8-4E39-8B21-8330190A8AC7}"/>
          </ac:spMkLst>
        </pc:spChg>
        <pc:spChg chg="add del mod">
          <ac:chgData name="aimee.frankland@yahoo.co.uk" userId="2f9ebd43b55957e7" providerId="LiveId" clId="{3F7A9576-A40E-4C19-961C-33B4BE257913}" dt="2020-11-04T17:31:44.934" v="11001" actId="931"/>
          <ac:spMkLst>
            <pc:docMk/>
            <pc:sldMk cId="3664278166" sldId="260"/>
            <ac:spMk id="6" creationId="{4034C8B8-A2F4-4B65-B0D2-4D45572BBB59}"/>
          </ac:spMkLst>
        </pc:spChg>
        <pc:spChg chg="add del mod">
          <ac:chgData name="aimee.frankland@yahoo.co.uk" userId="2f9ebd43b55957e7" providerId="LiveId" clId="{3F7A9576-A40E-4C19-961C-33B4BE257913}" dt="2020-11-04T17:35:30.676" v="11183" actId="478"/>
          <ac:spMkLst>
            <pc:docMk/>
            <pc:sldMk cId="3664278166" sldId="260"/>
            <ac:spMk id="9" creationId="{C5AB398D-C484-43D0-AE78-CD4B4B180724}"/>
          </ac:spMkLst>
        </pc:spChg>
        <pc:spChg chg="add mod">
          <ac:chgData name="aimee.frankland@yahoo.co.uk" userId="2f9ebd43b55957e7" providerId="LiveId" clId="{3F7A9576-A40E-4C19-961C-33B4BE257913}" dt="2020-11-04T18:54:55.569" v="14311" actId="1076"/>
          <ac:spMkLst>
            <pc:docMk/>
            <pc:sldMk cId="3664278166" sldId="260"/>
            <ac:spMk id="10" creationId="{6A712F04-208D-472E-9214-940154FF7B16}"/>
          </ac:spMkLst>
        </pc:spChg>
        <pc:spChg chg="add del">
          <ac:chgData name="aimee.frankland@yahoo.co.uk" userId="2f9ebd43b55957e7" providerId="LiveId" clId="{3F7A9576-A40E-4C19-961C-33B4BE257913}" dt="2020-11-04T17:31:43.030" v="10999" actId="26606"/>
          <ac:spMkLst>
            <pc:docMk/>
            <pc:sldMk cId="3664278166" sldId="260"/>
            <ac:spMk id="11" creationId="{57845966-6EFC-468A-9CC7-BAB4B95854E7}"/>
          </ac:spMkLst>
        </pc:spChg>
        <pc:spChg chg="add mod">
          <ac:chgData name="aimee.frankland@yahoo.co.uk" userId="2f9ebd43b55957e7" providerId="LiveId" clId="{3F7A9576-A40E-4C19-961C-33B4BE257913}" dt="2020-11-04T17:55:03.473" v="11730" actId="14100"/>
          <ac:spMkLst>
            <pc:docMk/>
            <pc:sldMk cId="3664278166" sldId="260"/>
            <ac:spMk id="12" creationId="{9CEAE21E-55CC-4A1D-B868-7F8029A3F498}"/>
          </ac:spMkLst>
        </pc:spChg>
        <pc:spChg chg="add mod">
          <ac:chgData name="aimee.frankland@yahoo.co.uk" userId="2f9ebd43b55957e7" providerId="LiveId" clId="{3F7A9576-A40E-4C19-961C-33B4BE257913}" dt="2020-11-04T18:00:57.976" v="11857" actId="20577"/>
          <ac:spMkLst>
            <pc:docMk/>
            <pc:sldMk cId="3664278166" sldId="260"/>
            <ac:spMk id="14" creationId="{8B7A81BC-D828-40F3-AF18-9BFF232EFC8E}"/>
          </ac:spMkLst>
        </pc:spChg>
        <pc:spChg chg="add del">
          <ac:chgData name="aimee.frankland@yahoo.co.uk" userId="2f9ebd43b55957e7" providerId="LiveId" clId="{3F7A9576-A40E-4C19-961C-33B4BE257913}" dt="2020-11-04T17:31:43.030" v="10999" actId="26606"/>
          <ac:spMkLst>
            <pc:docMk/>
            <pc:sldMk cId="3664278166" sldId="260"/>
            <ac:spMk id="15" creationId="{ADAD1991-FFD1-4E94-ABAB-7560D33008E4}"/>
          </ac:spMkLst>
        </pc:spChg>
        <pc:spChg chg="add mod">
          <ac:chgData name="aimee.frankland@yahoo.co.uk" userId="2f9ebd43b55957e7" providerId="LiveId" clId="{3F7A9576-A40E-4C19-961C-33B4BE257913}" dt="2020-11-04T17:55:15.653" v="11733" actId="1076"/>
          <ac:spMkLst>
            <pc:docMk/>
            <pc:sldMk cId="3664278166" sldId="260"/>
            <ac:spMk id="16" creationId="{310AF18E-680B-4315-BDBC-06849D3FCFE9}"/>
          </ac:spMkLst>
        </pc:spChg>
        <pc:spChg chg="add del mod">
          <ac:chgData name="aimee.frankland@yahoo.co.uk" userId="2f9ebd43b55957e7" providerId="LiveId" clId="{3F7A9576-A40E-4C19-961C-33B4BE257913}" dt="2020-11-04T18:02:46.103" v="11872" actId="478"/>
          <ac:spMkLst>
            <pc:docMk/>
            <pc:sldMk cId="3664278166" sldId="260"/>
            <ac:spMk id="19" creationId="{AAF1F943-298C-4544-A547-6E6B8ABA1970}"/>
          </ac:spMkLst>
        </pc:spChg>
        <pc:spChg chg="add mod">
          <ac:chgData name="aimee.frankland@yahoo.co.uk" userId="2f9ebd43b55957e7" providerId="LiveId" clId="{3F7A9576-A40E-4C19-961C-33B4BE257913}" dt="2020-11-04T18:05:24.681" v="11879" actId="1076"/>
          <ac:spMkLst>
            <pc:docMk/>
            <pc:sldMk cId="3664278166" sldId="260"/>
            <ac:spMk id="20" creationId="{1F3B8954-55CE-47FC-8929-DC4A55B9E991}"/>
          </ac:spMkLst>
        </pc:spChg>
        <pc:spChg chg="add mod">
          <ac:chgData name="aimee.frankland@yahoo.co.uk" userId="2f9ebd43b55957e7" providerId="LiveId" clId="{3F7A9576-A40E-4C19-961C-33B4BE257913}" dt="2020-11-04T18:55:22.664" v="14317" actId="1076"/>
          <ac:spMkLst>
            <pc:docMk/>
            <pc:sldMk cId="3664278166" sldId="260"/>
            <ac:spMk id="21" creationId="{F3CE4FC9-7BC1-4225-89D8-5BD7706C6EBB}"/>
          </ac:spMkLst>
        </pc:spChg>
        <pc:spChg chg="add mod">
          <ac:chgData name="aimee.frankland@yahoo.co.uk" userId="2f9ebd43b55957e7" providerId="LiveId" clId="{3F7A9576-A40E-4C19-961C-33B4BE257913}" dt="2020-11-04T20:07:18.407" v="15662" actId="20577"/>
          <ac:spMkLst>
            <pc:docMk/>
            <pc:sldMk cId="3664278166" sldId="260"/>
            <ac:spMk id="22" creationId="{1162F608-216D-4C54-A8B3-2F644FCB7D2C}"/>
          </ac:spMkLst>
        </pc:spChg>
        <pc:spChg chg="add del mod">
          <ac:chgData name="aimee.frankland@yahoo.co.uk" userId="2f9ebd43b55957e7" providerId="LiveId" clId="{3F7A9576-A40E-4C19-961C-33B4BE257913}" dt="2020-11-04T18:45:05.783" v="14255" actId="478"/>
          <ac:spMkLst>
            <pc:docMk/>
            <pc:sldMk cId="3664278166" sldId="260"/>
            <ac:spMk id="23" creationId="{D3C50B8D-648C-4A38-A319-15D22FBBA976}"/>
          </ac:spMkLst>
        </pc:spChg>
        <pc:spChg chg="add del">
          <ac:chgData name="aimee.frankland@yahoo.co.uk" userId="2f9ebd43b55957e7" providerId="LiveId" clId="{3F7A9576-A40E-4C19-961C-33B4BE257913}" dt="2020-11-04T18:43:44.315" v="14240" actId="478"/>
          <ac:spMkLst>
            <pc:docMk/>
            <pc:sldMk cId="3664278166" sldId="260"/>
            <ac:spMk id="24" creationId="{128C2680-D97F-4BD4-A108-749750DC4133}"/>
          </ac:spMkLst>
        </pc:spChg>
        <pc:spChg chg="add del">
          <ac:chgData name="aimee.frankland@yahoo.co.uk" userId="2f9ebd43b55957e7" providerId="LiveId" clId="{3F7A9576-A40E-4C19-961C-33B4BE257913}" dt="2020-11-04T18:43:44.315" v="14240" actId="478"/>
          <ac:spMkLst>
            <pc:docMk/>
            <pc:sldMk cId="3664278166" sldId="260"/>
            <ac:spMk id="25" creationId="{A58B89FB-FA42-4D77-9C0C-B1BD23EEA797}"/>
          </ac:spMkLst>
        </pc:spChg>
        <pc:spChg chg="add del mod">
          <ac:chgData name="aimee.frankland@yahoo.co.uk" userId="2f9ebd43b55957e7" providerId="LiveId" clId="{3F7A9576-A40E-4C19-961C-33B4BE257913}" dt="2020-11-04T18:54:21.821" v="14303" actId="478"/>
          <ac:spMkLst>
            <pc:docMk/>
            <pc:sldMk cId="3664278166" sldId="260"/>
            <ac:spMk id="26" creationId="{42E69533-FEF3-4FE9-A6BD-06DFCA1C02DF}"/>
          </ac:spMkLst>
        </pc:spChg>
        <pc:spChg chg="add del mod">
          <ac:chgData name="aimee.frankland@yahoo.co.uk" userId="2f9ebd43b55957e7" providerId="LiveId" clId="{3F7A9576-A40E-4C19-961C-33B4BE257913}" dt="2020-11-04T18:47:42.550" v="14276" actId="478"/>
          <ac:spMkLst>
            <pc:docMk/>
            <pc:sldMk cId="3664278166" sldId="260"/>
            <ac:spMk id="27" creationId="{B74E365E-69E5-413A-91DA-B26B654099A9}"/>
          </ac:spMkLst>
        </pc:spChg>
        <pc:spChg chg="add del mod">
          <ac:chgData name="aimee.frankland@yahoo.co.uk" userId="2f9ebd43b55957e7" providerId="LiveId" clId="{3F7A9576-A40E-4C19-961C-33B4BE257913}" dt="2020-11-04T18:47:42.550" v="14276" actId="478"/>
          <ac:spMkLst>
            <pc:docMk/>
            <pc:sldMk cId="3664278166" sldId="260"/>
            <ac:spMk id="28" creationId="{B9B282CF-BEA4-4070-B248-131D7680FE56}"/>
          </ac:spMkLst>
        </pc:spChg>
        <pc:spChg chg="add del mod">
          <ac:chgData name="aimee.frankland@yahoo.co.uk" userId="2f9ebd43b55957e7" providerId="LiveId" clId="{3F7A9576-A40E-4C19-961C-33B4BE257913}" dt="2020-11-04T18:47:42.550" v="14276" actId="478"/>
          <ac:spMkLst>
            <pc:docMk/>
            <pc:sldMk cId="3664278166" sldId="260"/>
            <ac:spMk id="29" creationId="{37C821ED-992D-4A4B-B4D0-0032AB6BB373}"/>
          </ac:spMkLst>
        </pc:spChg>
        <pc:spChg chg="add mod">
          <ac:chgData name="aimee.frankland@yahoo.co.uk" userId="2f9ebd43b55957e7" providerId="LiveId" clId="{3F7A9576-A40E-4C19-961C-33B4BE257913}" dt="2020-11-04T18:58:03.275" v="14462" actId="207"/>
          <ac:spMkLst>
            <pc:docMk/>
            <pc:sldMk cId="3664278166" sldId="260"/>
            <ac:spMk id="30" creationId="{C40D7969-71A5-42AC-A662-1885396424F3}"/>
          </ac:spMkLst>
        </pc:spChg>
        <pc:spChg chg="add del mod">
          <ac:chgData name="aimee.frankland@yahoo.co.uk" userId="2f9ebd43b55957e7" providerId="LiveId" clId="{3F7A9576-A40E-4C19-961C-33B4BE257913}" dt="2020-11-04T19:11:55.372" v="14814" actId="478"/>
          <ac:spMkLst>
            <pc:docMk/>
            <pc:sldMk cId="3664278166" sldId="260"/>
            <ac:spMk id="31" creationId="{D6376801-A1F6-4565-9237-4080B4D78C58}"/>
          </ac:spMkLst>
        </pc:spChg>
        <pc:spChg chg="add mod">
          <ac:chgData name="aimee.frankland@yahoo.co.uk" userId="2f9ebd43b55957e7" providerId="LiveId" clId="{3F7A9576-A40E-4C19-961C-33B4BE257913}" dt="2020-11-04T19:14:16.485" v="14841" actId="255"/>
          <ac:spMkLst>
            <pc:docMk/>
            <pc:sldMk cId="3664278166" sldId="260"/>
            <ac:spMk id="34" creationId="{8CD1F190-1C1E-40FB-956F-8FC205C3C72C}"/>
          </ac:spMkLst>
        </pc:spChg>
        <pc:spChg chg="add del mod">
          <ac:chgData name="aimee.frankland@yahoo.co.uk" userId="2f9ebd43b55957e7" providerId="LiveId" clId="{3F7A9576-A40E-4C19-961C-33B4BE257913}" dt="2020-11-04T19:11:12.826" v="14808" actId="478"/>
          <ac:spMkLst>
            <pc:docMk/>
            <pc:sldMk cId="3664278166" sldId="260"/>
            <ac:spMk id="35" creationId="{176AD6CB-AD9C-4A65-A72E-BE3B7F01A110}"/>
          </ac:spMkLst>
        </pc:spChg>
        <pc:spChg chg="add del mod">
          <ac:chgData name="aimee.frankland@yahoo.co.uk" userId="2f9ebd43b55957e7" providerId="LiveId" clId="{3F7A9576-A40E-4C19-961C-33B4BE257913}" dt="2020-11-04T19:11:59.946" v="14816" actId="478"/>
          <ac:spMkLst>
            <pc:docMk/>
            <pc:sldMk cId="3664278166" sldId="260"/>
            <ac:spMk id="36" creationId="{810F5F01-576E-48C5-A5F9-1BE42352D359}"/>
          </ac:spMkLst>
        </pc:spChg>
        <pc:spChg chg="add del mod">
          <ac:chgData name="aimee.frankland@yahoo.co.uk" userId="2f9ebd43b55957e7" providerId="LiveId" clId="{3F7A9576-A40E-4C19-961C-33B4BE257913}" dt="2020-11-04T19:13:07.711" v="14829" actId="478"/>
          <ac:spMkLst>
            <pc:docMk/>
            <pc:sldMk cId="3664278166" sldId="260"/>
            <ac:spMk id="37" creationId="{9991BAA7-B92A-41BA-8A2E-B2A149E37647}"/>
          </ac:spMkLst>
        </pc:spChg>
        <pc:spChg chg="add mod">
          <ac:chgData name="aimee.frankland@yahoo.co.uk" userId="2f9ebd43b55957e7" providerId="LiveId" clId="{3F7A9576-A40E-4C19-961C-33B4BE257913}" dt="2020-11-04T19:15:25.340" v="14850" actId="14100"/>
          <ac:spMkLst>
            <pc:docMk/>
            <pc:sldMk cId="3664278166" sldId="260"/>
            <ac:spMk id="38" creationId="{4A19CF7F-5B82-46F8-847B-0409933EC5DD}"/>
          </ac:spMkLst>
        </pc:spChg>
        <pc:picChg chg="add del mod">
          <ac:chgData name="aimee.frankland@yahoo.co.uk" userId="2f9ebd43b55957e7" providerId="LiveId" clId="{3F7A9576-A40E-4C19-961C-33B4BE257913}" dt="2020-11-04T17:31:44.934" v="11001" actId="931"/>
          <ac:picMkLst>
            <pc:docMk/>
            <pc:sldMk cId="3664278166" sldId="260"/>
            <ac:picMk id="5" creationId="{4E494F48-8575-4BFB-A48E-FF9C7BEE5D78}"/>
          </ac:picMkLst>
        </pc:picChg>
        <pc:picChg chg="add mod">
          <ac:chgData name="aimee.frankland@yahoo.co.uk" userId="2f9ebd43b55957e7" providerId="LiveId" clId="{3F7A9576-A40E-4C19-961C-33B4BE257913}" dt="2020-11-04T17:55:11.855" v="11732" actId="1076"/>
          <ac:picMkLst>
            <pc:docMk/>
            <pc:sldMk cId="3664278166" sldId="260"/>
            <ac:picMk id="8" creationId="{E4576BF3-D546-439C-81DB-26D137146115}"/>
          </ac:picMkLst>
        </pc:picChg>
        <pc:picChg chg="add del">
          <ac:chgData name="aimee.frankland@yahoo.co.uk" userId="2f9ebd43b55957e7" providerId="LiveId" clId="{3F7A9576-A40E-4C19-961C-33B4BE257913}" dt="2020-11-04T17:31:43.030" v="10999" actId="26606"/>
          <ac:picMkLst>
            <pc:docMk/>
            <pc:sldMk cId="3664278166" sldId="260"/>
            <ac:picMk id="13" creationId="{75554383-98AF-4A47-BB65-705FAAA4BE6A}"/>
          </ac:picMkLst>
        </pc:picChg>
        <pc:picChg chg="add del mod modCrop">
          <ac:chgData name="aimee.frankland@yahoo.co.uk" userId="2f9ebd43b55957e7" providerId="LiveId" clId="{3F7A9576-A40E-4C19-961C-33B4BE257913}" dt="2020-11-04T18:03:24.468" v="11877" actId="1076"/>
          <ac:picMkLst>
            <pc:docMk/>
            <pc:sldMk cId="3664278166" sldId="260"/>
            <ac:picMk id="18" creationId="{9D32C4CA-BC3D-4BAD-A39E-EB95447AB8FB}"/>
          </ac:picMkLst>
        </pc:picChg>
        <pc:picChg chg="add del mod">
          <ac:chgData name="aimee.frankland@yahoo.co.uk" userId="2f9ebd43b55957e7" providerId="LiveId" clId="{3F7A9576-A40E-4C19-961C-33B4BE257913}" dt="2020-11-04T19:10:24.901" v="14800" actId="478"/>
          <ac:picMkLst>
            <pc:docMk/>
            <pc:sldMk cId="3664278166" sldId="260"/>
            <ac:picMk id="33" creationId="{5BAB1E66-6467-4831-BD7A-B7CE4C157A25}"/>
          </ac:picMkLst>
        </pc:picChg>
        <pc:picChg chg="add del">
          <ac:chgData name="aimee.frankland@yahoo.co.uk" userId="2f9ebd43b55957e7" providerId="LiveId" clId="{3F7A9576-A40E-4C19-961C-33B4BE257913}" dt="2020-11-04T18:43:44.315" v="14240" actId="478"/>
          <ac:picMkLst>
            <pc:docMk/>
            <pc:sldMk cId="3664278166" sldId="260"/>
            <ac:picMk id="4098" creationId="{5A71EAC0-994B-42EC-865E-B38560B95DC8}"/>
          </ac:picMkLst>
        </pc:picChg>
        <pc:picChg chg="add del mod">
          <ac:chgData name="aimee.frankland@yahoo.co.uk" userId="2f9ebd43b55957e7" providerId="LiveId" clId="{3F7A9576-A40E-4C19-961C-33B4BE257913}" dt="2020-11-04T18:46:52.616" v="14274" actId="478"/>
          <ac:picMkLst>
            <pc:docMk/>
            <pc:sldMk cId="3664278166" sldId="260"/>
            <ac:picMk id="4102" creationId="{86287209-5AD3-4C84-8737-0A196E11F5C6}"/>
          </ac:picMkLst>
        </pc:picChg>
        <pc:picChg chg="add del mod">
          <ac:chgData name="aimee.frankland@yahoo.co.uk" userId="2f9ebd43b55957e7" providerId="LiveId" clId="{3F7A9576-A40E-4C19-961C-33B4BE257913}" dt="2020-11-04T18:47:42.550" v="14276" actId="478"/>
          <ac:picMkLst>
            <pc:docMk/>
            <pc:sldMk cId="3664278166" sldId="260"/>
            <ac:picMk id="4104" creationId="{BA7926E9-52FB-4668-AA53-61205503C38E}"/>
          </ac:picMkLst>
        </pc:picChg>
        <pc:picChg chg="add mod">
          <ac:chgData name="aimee.frankland@yahoo.co.uk" userId="2f9ebd43b55957e7" providerId="LiveId" clId="{3F7A9576-A40E-4C19-961C-33B4BE257913}" dt="2020-11-04T19:14:26.601" v="14842" actId="1076"/>
          <ac:picMkLst>
            <pc:docMk/>
            <pc:sldMk cId="3664278166" sldId="260"/>
            <ac:picMk id="4108" creationId="{09D1A134-4C07-452E-94B3-3B7395EAC625}"/>
          </ac:picMkLst>
        </pc:picChg>
      </pc:sldChg>
      <pc:sldChg chg="addSp delSp modSp new mod">
        <pc:chgData name="aimee.frankland@yahoo.co.uk" userId="2f9ebd43b55957e7" providerId="LiveId" clId="{3F7A9576-A40E-4C19-961C-33B4BE257913}" dt="2020-11-04T19:55:17.916" v="15494" actId="1076"/>
        <pc:sldMkLst>
          <pc:docMk/>
          <pc:sldMk cId="2636079343" sldId="261"/>
        </pc:sldMkLst>
        <pc:spChg chg="del">
          <ac:chgData name="aimee.frankland@yahoo.co.uk" userId="2f9ebd43b55957e7" providerId="LiveId" clId="{3F7A9576-A40E-4C19-961C-33B4BE257913}" dt="2020-11-04T19:50:35.059" v="15467" actId="478"/>
          <ac:spMkLst>
            <pc:docMk/>
            <pc:sldMk cId="2636079343" sldId="261"/>
            <ac:spMk id="2" creationId="{C958ACFF-40B7-4E08-9A23-3460048A591C}"/>
          </ac:spMkLst>
        </pc:spChg>
        <pc:spChg chg="del">
          <ac:chgData name="aimee.frankland@yahoo.co.uk" userId="2f9ebd43b55957e7" providerId="LiveId" clId="{3F7A9576-A40E-4C19-961C-33B4BE257913}" dt="2020-11-04T19:50:38.730" v="15468" actId="478"/>
          <ac:spMkLst>
            <pc:docMk/>
            <pc:sldMk cId="2636079343" sldId="261"/>
            <ac:spMk id="3" creationId="{4C78E91A-E763-40C7-BED1-4AF52BC0C68E}"/>
          </ac:spMkLst>
        </pc:spChg>
        <pc:spChg chg="add mod">
          <ac:chgData name="aimee.frankland@yahoo.co.uk" userId="2f9ebd43b55957e7" providerId="LiveId" clId="{3F7A9576-A40E-4C19-961C-33B4BE257913}" dt="2020-11-04T19:55:17.916" v="15494" actId="1076"/>
          <ac:spMkLst>
            <pc:docMk/>
            <pc:sldMk cId="2636079343" sldId="261"/>
            <ac:spMk id="4" creationId="{D64DAC29-2866-48E6-868E-ACFBD9BBBFB3}"/>
          </ac:spMkLst>
        </pc:spChg>
        <pc:spChg chg="add mod">
          <ac:chgData name="aimee.frankland@yahoo.co.uk" userId="2f9ebd43b55957e7" providerId="LiveId" clId="{3F7A9576-A40E-4C19-961C-33B4BE257913}" dt="2020-11-04T19:55:12.370" v="15493" actId="1076"/>
          <ac:spMkLst>
            <pc:docMk/>
            <pc:sldMk cId="2636079343" sldId="261"/>
            <ac:spMk id="5" creationId="{83189354-BABE-41FA-B553-3573F2D81D5C}"/>
          </ac:spMkLst>
        </pc:spChg>
      </pc:sldChg>
      <pc:sldChg chg="new del">
        <pc:chgData name="aimee.frankland@yahoo.co.uk" userId="2f9ebd43b55957e7" providerId="LiveId" clId="{3F7A9576-A40E-4C19-961C-33B4BE257913}" dt="2020-11-07T16:05:42.448" v="15663" actId="2696"/>
        <pc:sldMkLst>
          <pc:docMk/>
          <pc:sldMk cId="1524803855" sldId="26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4B48E-BDA7-4050-A46E-06BF34D397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E53EF5-64C4-46CB-A207-5B703144B7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DCDB24-4027-4682-BC8C-E640874E1545}"/>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5" name="Footer Placeholder 4">
            <a:extLst>
              <a:ext uri="{FF2B5EF4-FFF2-40B4-BE49-F238E27FC236}">
                <a16:creationId xmlns:a16="http://schemas.microsoft.com/office/drawing/2014/main" id="{6B4FB6D0-66A9-4DF7-9A2E-A1FC3ABFEA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327277-6CE8-4D59-A3C4-41C4C103690E}"/>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396616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26AB2-FBE8-4F1A-9CBD-669CE0E429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A2E843-0EE7-4011-B266-90C16D8498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6D4EED-8928-44A7-834B-5732D0266CFA}"/>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5" name="Footer Placeholder 4">
            <a:extLst>
              <a:ext uri="{FF2B5EF4-FFF2-40B4-BE49-F238E27FC236}">
                <a16:creationId xmlns:a16="http://schemas.microsoft.com/office/drawing/2014/main" id="{3844154B-39C1-4149-86B5-77A54F73A8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B67BE0-AD2F-4193-BEA7-FFD07E2C8B0E}"/>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4276261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70174-427B-4FD7-B239-7964613576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58FDA2A-F043-4226-A1AC-3DCE380DD4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7E60A0-2B7D-4220-AD82-BBF5B0E2EB51}"/>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5" name="Footer Placeholder 4">
            <a:extLst>
              <a:ext uri="{FF2B5EF4-FFF2-40B4-BE49-F238E27FC236}">
                <a16:creationId xmlns:a16="http://schemas.microsoft.com/office/drawing/2014/main" id="{A4851DE6-2E2B-452D-95CB-6127024AC8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CC9600-AC68-43AD-B0C9-1811EF15DEDE}"/>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1757447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E704D-A20C-45AE-A9D1-1BDDF906FF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8575E2-394B-42DA-AAB5-B184F8E8765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DDD9BB-AAAF-4A62-9B60-DA40B72BDD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68043E0-A8A7-4959-AB5F-4E5B6E9FFC91}"/>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6" name="Footer Placeholder 5">
            <a:extLst>
              <a:ext uri="{FF2B5EF4-FFF2-40B4-BE49-F238E27FC236}">
                <a16:creationId xmlns:a16="http://schemas.microsoft.com/office/drawing/2014/main" id="{3752823E-E05B-407E-AFB4-4DE452353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DE99EF-ECAF-4E13-AED1-F9CB7EEE3E72}"/>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2919970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80D87-0029-4F0C-B254-42889880582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468D07-245C-407F-B608-6637C8A666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47258E8-1EA3-4DC1-AE49-3D3A2F72DBB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7656D44-490E-43DA-B4B2-7FF4B408B7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9D0F06-6FA2-46E1-9AE7-825B1CB3F2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D72CD0-5B66-4459-89A5-2EAEA2865B46}"/>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8" name="Footer Placeholder 7">
            <a:extLst>
              <a:ext uri="{FF2B5EF4-FFF2-40B4-BE49-F238E27FC236}">
                <a16:creationId xmlns:a16="http://schemas.microsoft.com/office/drawing/2014/main" id="{3E12EB2E-FA21-49B5-8209-A7ABDC9726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B2B521C-0F10-4339-A1A3-368169512727}"/>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3616142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C364-BC28-4F57-B073-6612C30D3A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C4C2915-1B42-4801-B3A4-D7150195BA6C}"/>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4" name="Footer Placeholder 3">
            <a:extLst>
              <a:ext uri="{FF2B5EF4-FFF2-40B4-BE49-F238E27FC236}">
                <a16:creationId xmlns:a16="http://schemas.microsoft.com/office/drawing/2014/main" id="{4FF0BFD6-0182-4F81-A9B0-A060D89449E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F72FFD-6E3E-4603-953B-89FC7B3B04C6}"/>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3704018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BF4993-95F6-4ED7-A7E2-ECAA0ACEEDF5}"/>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3" name="Footer Placeholder 2">
            <a:extLst>
              <a:ext uri="{FF2B5EF4-FFF2-40B4-BE49-F238E27FC236}">
                <a16:creationId xmlns:a16="http://schemas.microsoft.com/office/drawing/2014/main" id="{0559E911-6CF1-4068-A59A-143C550350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0E09EE-E0BB-45AB-9286-B5AD405FBADC}"/>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1907410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BD52A-6585-42C7-AA78-C9C98880D9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2D5BE6F-9A44-47DD-AF3B-BC8EED6753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9D31DD-F4C2-4543-8BB2-B820610852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C61FE2-9DAD-4FDD-9F5C-1F716DEEDA4B}"/>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6" name="Footer Placeholder 5">
            <a:extLst>
              <a:ext uri="{FF2B5EF4-FFF2-40B4-BE49-F238E27FC236}">
                <a16:creationId xmlns:a16="http://schemas.microsoft.com/office/drawing/2014/main" id="{60A701E1-5697-4B83-ABB8-149208C4DA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6E27F0-C2E0-4E5E-92A0-D95DBBDE216E}"/>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2470492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BA295-C849-44B5-9A05-C56EE18F78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575E75-022D-4F27-8D20-AF80BA8240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CBFEA48-B609-4DD3-900E-94577B7E4D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511ED-1420-44AC-983F-330784212C20}"/>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6" name="Footer Placeholder 5">
            <a:extLst>
              <a:ext uri="{FF2B5EF4-FFF2-40B4-BE49-F238E27FC236}">
                <a16:creationId xmlns:a16="http://schemas.microsoft.com/office/drawing/2014/main" id="{D8DD02AC-818F-47CA-A433-D447347A41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6D4DE8-7623-4547-ADB8-6E424F421E2B}"/>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3056913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AB0D3-2F92-4035-9F41-F68611B08AC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BAB473-7351-4BA7-8004-1EA3F8AEF5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BC1D83-CDC0-4564-BA14-AB2C5C9A622B}"/>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5" name="Footer Placeholder 4">
            <a:extLst>
              <a:ext uri="{FF2B5EF4-FFF2-40B4-BE49-F238E27FC236}">
                <a16:creationId xmlns:a16="http://schemas.microsoft.com/office/drawing/2014/main" id="{F1E9FFA1-6363-483A-9767-1BFB6B652E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625BCA-4974-445E-959E-A3C008CBEA40}"/>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2634806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C1E02D-EE60-44F3-9A05-A8BBE8BF867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B86004-6DD5-4F67-8C25-9BF410FA4A6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784D3E-EB83-4789-B5B3-F4391686C1E7}"/>
              </a:ext>
            </a:extLst>
          </p:cNvPr>
          <p:cNvSpPr>
            <a:spLocks noGrp="1"/>
          </p:cNvSpPr>
          <p:nvPr>
            <p:ph type="dt" sz="half" idx="10"/>
          </p:nvPr>
        </p:nvSpPr>
        <p:spPr/>
        <p:txBody>
          <a:bodyPr/>
          <a:lstStyle/>
          <a:p>
            <a:fld id="{EA9B9EE2-B3AF-4066-A734-54C3D09092D8}" type="datetimeFigureOut">
              <a:rPr lang="en-GB" smtClean="0"/>
              <a:t>07/11/2020</a:t>
            </a:fld>
            <a:endParaRPr lang="en-GB"/>
          </a:p>
        </p:txBody>
      </p:sp>
      <p:sp>
        <p:nvSpPr>
          <p:cNvPr id="5" name="Footer Placeholder 4">
            <a:extLst>
              <a:ext uri="{FF2B5EF4-FFF2-40B4-BE49-F238E27FC236}">
                <a16:creationId xmlns:a16="http://schemas.microsoft.com/office/drawing/2014/main" id="{0EE035D7-8646-4101-A146-D746E83996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F91043-13A0-4E56-8988-A9DE217082B9}"/>
              </a:ext>
            </a:extLst>
          </p:cNvPr>
          <p:cNvSpPr>
            <a:spLocks noGrp="1"/>
          </p:cNvSpPr>
          <p:nvPr>
            <p:ph type="sldNum" sz="quarter" idx="12"/>
          </p:nvPr>
        </p:nvSpPr>
        <p:spPr/>
        <p:txBody>
          <a:bodyPr/>
          <a:lstStyle/>
          <a:p>
            <a:fld id="{3D998A4F-466E-477E-AB7C-1D14571BD3E2}" type="slidenum">
              <a:rPr lang="en-GB" smtClean="0"/>
              <a:t>‹#›</a:t>
            </a:fld>
            <a:endParaRPr lang="en-GB"/>
          </a:p>
        </p:txBody>
      </p:sp>
    </p:spTree>
    <p:extLst>
      <p:ext uri="{BB962C8B-B14F-4D97-AF65-F5344CB8AC3E}">
        <p14:creationId xmlns:p14="http://schemas.microsoft.com/office/powerpoint/2010/main" val="4138929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AA026A-BCAF-4BFC-8420-E30816A03B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FFA83D-18CA-4DF8-87B1-203502E5F1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D26494-001C-4298-875D-0DD4E94D97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9B9EE2-B3AF-4066-A734-54C3D09092D8}" type="datetimeFigureOut">
              <a:rPr lang="en-GB" smtClean="0"/>
              <a:t>07/11/2020</a:t>
            </a:fld>
            <a:endParaRPr lang="en-GB"/>
          </a:p>
        </p:txBody>
      </p:sp>
      <p:sp>
        <p:nvSpPr>
          <p:cNvPr id="5" name="Footer Placeholder 4">
            <a:extLst>
              <a:ext uri="{FF2B5EF4-FFF2-40B4-BE49-F238E27FC236}">
                <a16:creationId xmlns:a16="http://schemas.microsoft.com/office/drawing/2014/main" id="{5B9A8E66-6DC8-4016-A0A9-B7AAC363C1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72AC670-DB64-44BB-8CA3-072427D742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998A4F-466E-477E-AB7C-1D14571BD3E2}" type="slidenum">
              <a:rPr lang="en-GB" smtClean="0"/>
              <a:t>‹#›</a:t>
            </a:fld>
            <a:endParaRPr lang="en-GB"/>
          </a:p>
        </p:txBody>
      </p:sp>
    </p:spTree>
    <p:extLst>
      <p:ext uri="{BB962C8B-B14F-4D97-AF65-F5344CB8AC3E}">
        <p14:creationId xmlns:p14="http://schemas.microsoft.com/office/powerpoint/2010/main" val="2723250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hyperlink" Target="https://love2educate.wordpress.com/cep-811/dream-classroom/" TargetMode="External"/><Relationship Id="rId7"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png"/><Relationship Id="rId3" Type="http://schemas.openxmlformats.org/officeDocument/2006/relationships/hyperlink" Target="https://infrakshun.wordpress.com/tag/illuminism/" TargetMode="External"/><Relationship Id="rId7" Type="http://schemas.openxmlformats.org/officeDocument/2006/relationships/image" Target="../media/image4.jpeg"/><Relationship Id="rId12" Type="http://schemas.openxmlformats.org/officeDocument/2006/relationships/image" Target="../media/image11.svg"/><Relationship Id="rId2" Type="http://schemas.openxmlformats.org/officeDocument/2006/relationships/image" Target="../media/image7.jpg"/><Relationship Id="rId16" Type="http://schemas.openxmlformats.org/officeDocument/2006/relationships/image" Target="../media/image15.svg"/><Relationship Id="rId1" Type="http://schemas.openxmlformats.org/officeDocument/2006/relationships/slideLayout" Target="../slideLayouts/slideLayout1.xml"/><Relationship Id="rId6" Type="http://schemas.openxmlformats.org/officeDocument/2006/relationships/hyperlink" Target="https://creativecommons.org/licenses/by-sa/3.0/" TargetMode="External"/><Relationship Id="rId11" Type="http://schemas.openxmlformats.org/officeDocument/2006/relationships/image" Target="../media/image10.png"/><Relationship Id="rId5" Type="http://schemas.openxmlformats.org/officeDocument/2006/relationships/hyperlink" Target="https://commons.wikimedia.org/wiki/File:Operant_conditioning_diagram_rev.svg" TargetMode="External"/><Relationship Id="rId15" Type="http://schemas.openxmlformats.org/officeDocument/2006/relationships/image" Target="../media/image14.png"/><Relationship Id="rId10" Type="http://schemas.openxmlformats.org/officeDocument/2006/relationships/image" Target="../media/image9.jpeg"/><Relationship Id="rId4" Type="http://schemas.openxmlformats.org/officeDocument/2006/relationships/image" Target="../media/image8.png"/><Relationship Id="rId9" Type="http://schemas.openxmlformats.org/officeDocument/2006/relationships/image" Target="../media/image6.svg"/><Relationship Id="rId14" Type="http://schemas.openxmlformats.org/officeDocument/2006/relationships/image" Target="../media/image13.svg"/></Relationships>
</file>

<file path=ppt/slides/_rels/slide3.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4.svg"/><Relationship Id="rId3" Type="http://schemas.microsoft.com/office/2007/relationships/hdphoto" Target="../media/hdphoto1.wdp"/><Relationship Id="rId7" Type="http://schemas.openxmlformats.org/officeDocument/2006/relationships/image" Target="../media/image19.jpeg"/><Relationship Id="rId12"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8.jpeg"/><Relationship Id="rId11" Type="http://schemas.openxmlformats.org/officeDocument/2006/relationships/image" Target="../media/image23.svg"/><Relationship Id="rId5" Type="http://schemas.openxmlformats.org/officeDocument/2006/relationships/image" Target="../media/image17.jpeg"/><Relationship Id="rId10" Type="http://schemas.openxmlformats.org/officeDocument/2006/relationships/image" Target="../media/image22.png"/><Relationship Id="rId4" Type="http://schemas.openxmlformats.org/officeDocument/2006/relationships/hyperlink" Target="https://it.wikipedia.org/wiki/Lev_Sem%C3%ABnovi%C4%8D_Vygotskij" TargetMode="External"/><Relationship Id="rId9" Type="http://schemas.openxmlformats.org/officeDocument/2006/relationships/image" Target="../media/image21.svg"/></Relationships>
</file>

<file path=ppt/slides/_rels/slide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svg"/><Relationship Id="rId3" Type="http://schemas.openxmlformats.org/officeDocument/2006/relationships/image" Target="../media/image26.jpeg"/><Relationship Id="rId7" Type="http://schemas.openxmlformats.org/officeDocument/2006/relationships/image" Target="../media/image17.jpeg"/><Relationship Id="rId12" Type="http://schemas.openxmlformats.org/officeDocument/2006/relationships/image" Target="../media/image32.png"/><Relationship Id="rId17" Type="http://schemas.openxmlformats.org/officeDocument/2006/relationships/image" Target="../media/image37.svg"/><Relationship Id="rId2" Type="http://schemas.openxmlformats.org/officeDocument/2006/relationships/image" Target="../media/image25.jpeg"/><Relationship Id="rId16"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hyperlink" Target="https://en.wikipedia.org/wiki/Show_and_tell_(education)" TargetMode="External"/><Relationship Id="rId11" Type="http://schemas.openxmlformats.org/officeDocument/2006/relationships/image" Target="../media/image31.svg"/><Relationship Id="rId5" Type="http://schemas.openxmlformats.org/officeDocument/2006/relationships/image" Target="../media/image27.jpg"/><Relationship Id="rId15" Type="http://schemas.openxmlformats.org/officeDocument/2006/relationships/image" Target="../media/image35.svg"/><Relationship Id="rId10" Type="http://schemas.openxmlformats.org/officeDocument/2006/relationships/image" Target="../media/image30.png"/><Relationship Id="rId4" Type="http://schemas.openxmlformats.org/officeDocument/2006/relationships/image" Target="../media/image9.jpeg"/><Relationship Id="rId9" Type="http://schemas.openxmlformats.org/officeDocument/2006/relationships/image" Target="../media/image29.svg"/><Relationship Id="rId14" Type="http://schemas.openxmlformats.org/officeDocument/2006/relationships/image" Target="../media/image34.png"/></Relationships>
</file>

<file path=ppt/slides/_rels/slide5.xml.rels><?xml version="1.0" encoding="UTF-8" standalone="yes"?>
<Relationships xmlns="http://schemas.openxmlformats.org/package/2006/relationships"><Relationship Id="rId8" Type="http://schemas.openxmlformats.org/officeDocument/2006/relationships/hyperlink" Target="https://researchoutreach.org/articles/learning-through-play-early-years-development/" TargetMode="External"/><Relationship Id="rId3" Type="http://schemas.openxmlformats.org/officeDocument/2006/relationships/image" Target="../media/image38.png"/><Relationship Id="rId7" Type="http://schemas.openxmlformats.org/officeDocument/2006/relationships/image" Target="../media/image39.jpg"/><Relationship Id="rId2"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9.jpeg"/><Relationship Id="rId10" Type="http://schemas.openxmlformats.org/officeDocument/2006/relationships/image" Target="../media/image41.png"/><Relationship Id="rId4" Type="http://schemas.openxmlformats.org/officeDocument/2006/relationships/hyperlink" Target="https://en.wikipedia.org/wiki/Welsh_Government" TargetMode="External"/><Relationship Id="rId9" Type="http://schemas.openxmlformats.org/officeDocument/2006/relationships/image" Target="../media/image4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6000"/>
            <a:lum/>
            <a:extLst>
              <a:ext uri="{837473B0-CC2E-450A-ABE3-18F120FF3D39}">
                <a1611:picAttrSrcUrl xmlns:a1611="http://schemas.microsoft.com/office/drawing/2016/11/main" r:id="rId3"/>
              </a:ext>
            </a:extLst>
          </a:blip>
          <a:srcRect/>
          <a:stretch>
            <a:fillRect t="-17000" b="-17000"/>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DBC87F9-E532-4D72-993D-6D9B9D7DCE11}"/>
              </a:ext>
            </a:extLst>
          </p:cNvPr>
          <p:cNvSpPr txBox="1"/>
          <p:nvPr/>
        </p:nvSpPr>
        <p:spPr>
          <a:xfrm>
            <a:off x="10410825" y="6410920"/>
            <a:ext cx="2181225" cy="369332"/>
          </a:xfrm>
          <a:prstGeom prst="rect">
            <a:avLst/>
          </a:prstGeom>
          <a:noFill/>
        </p:spPr>
        <p:txBody>
          <a:bodyPr wrap="square" rtlCol="0">
            <a:spAutoFit/>
          </a:bodyPr>
          <a:lstStyle/>
          <a:p>
            <a:r>
              <a:rPr lang="en-GB"/>
              <a:t>(educate, 2013)</a:t>
            </a:r>
          </a:p>
        </p:txBody>
      </p:sp>
      <p:sp>
        <p:nvSpPr>
          <p:cNvPr id="9" name="TextBox 8">
            <a:extLst>
              <a:ext uri="{FF2B5EF4-FFF2-40B4-BE49-F238E27FC236}">
                <a16:creationId xmlns:a16="http://schemas.microsoft.com/office/drawing/2014/main" id="{FC424112-7C20-4F79-9484-96930B323559}"/>
              </a:ext>
            </a:extLst>
          </p:cNvPr>
          <p:cNvSpPr txBox="1"/>
          <p:nvPr/>
        </p:nvSpPr>
        <p:spPr>
          <a:xfrm>
            <a:off x="243840" y="314960"/>
            <a:ext cx="772160" cy="369332"/>
          </a:xfrm>
          <a:prstGeom prst="rect">
            <a:avLst/>
          </a:prstGeom>
          <a:noFill/>
        </p:spPr>
        <p:txBody>
          <a:bodyPr wrap="square" rtlCol="0">
            <a:spAutoFit/>
          </a:bodyPr>
          <a:lstStyle/>
          <a:p>
            <a:r>
              <a:rPr lang="en-GB" dirty="0"/>
              <a:t>1</a:t>
            </a:r>
          </a:p>
        </p:txBody>
      </p:sp>
      <p:sp>
        <p:nvSpPr>
          <p:cNvPr id="13" name="TextBox 12">
            <a:extLst>
              <a:ext uri="{FF2B5EF4-FFF2-40B4-BE49-F238E27FC236}">
                <a16:creationId xmlns:a16="http://schemas.microsoft.com/office/drawing/2014/main" id="{2F7FF714-F96E-466F-A103-F43C7F0C2A6C}"/>
              </a:ext>
            </a:extLst>
          </p:cNvPr>
          <p:cNvSpPr txBox="1"/>
          <p:nvPr/>
        </p:nvSpPr>
        <p:spPr>
          <a:xfrm>
            <a:off x="77433" y="5950059"/>
            <a:ext cx="2817319" cy="907941"/>
          </a:xfrm>
          <a:prstGeom prst="rect">
            <a:avLst/>
          </a:prstGeom>
          <a:noFill/>
        </p:spPr>
        <p:txBody>
          <a:bodyPr wrap="square" rtlCol="0">
            <a:spAutoFit/>
          </a:bodyPr>
          <a:lstStyle/>
          <a:p>
            <a:r>
              <a:rPr lang="en-GB" sz="3500" b="1" dirty="0"/>
              <a:t>Scrapbook</a:t>
            </a:r>
            <a:r>
              <a:rPr lang="en-GB" b="1" dirty="0"/>
              <a:t> </a:t>
            </a:r>
          </a:p>
          <a:p>
            <a:r>
              <a:rPr lang="en-GB" b="1" dirty="0"/>
              <a:t>By Aimee Frankland </a:t>
            </a:r>
          </a:p>
        </p:txBody>
      </p:sp>
      <p:sp>
        <p:nvSpPr>
          <p:cNvPr id="31" name="Rectangle 30">
            <a:extLst>
              <a:ext uri="{FF2B5EF4-FFF2-40B4-BE49-F238E27FC236}">
                <a16:creationId xmlns:a16="http://schemas.microsoft.com/office/drawing/2014/main" id="{C3BA2DF7-0872-4DD4-864D-5B923FE62FA8}"/>
              </a:ext>
            </a:extLst>
          </p:cNvPr>
          <p:cNvSpPr/>
          <p:nvPr/>
        </p:nvSpPr>
        <p:spPr>
          <a:xfrm>
            <a:off x="0" y="0"/>
            <a:ext cx="12192000" cy="914400"/>
          </a:xfrm>
          <a:prstGeom prst="rect">
            <a:avLst/>
          </a:prstGeom>
          <a:solidFill>
            <a:schemeClr val="accent4">
              <a:lumMod val="40000"/>
              <a:lumOff val="60000"/>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Principles of teaching and learning. </a:t>
            </a:r>
          </a:p>
        </p:txBody>
      </p:sp>
      <p:sp>
        <p:nvSpPr>
          <p:cNvPr id="32" name="Rectangle: Rounded Corners 31">
            <a:extLst>
              <a:ext uri="{FF2B5EF4-FFF2-40B4-BE49-F238E27FC236}">
                <a16:creationId xmlns:a16="http://schemas.microsoft.com/office/drawing/2014/main" id="{9E12EA0E-040B-484C-A782-1677C6AF1732}"/>
              </a:ext>
            </a:extLst>
          </p:cNvPr>
          <p:cNvSpPr/>
          <p:nvPr/>
        </p:nvSpPr>
        <p:spPr>
          <a:xfrm>
            <a:off x="11277600" y="0"/>
            <a:ext cx="914400" cy="6858000"/>
          </a:xfrm>
          <a:prstGeom prst="roundRect">
            <a:avLst/>
          </a:prstGeom>
          <a:solidFill>
            <a:schemeClr val="accent5">
              <a:lumMod val="40000"/>
              <a:lumOff val="60000"/>
              <a:alpha val="6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r>
              <a:rPr lang="en-GB" dirty="0"/>
              <a:t> </a:t>
            </a:r>
          </a:p>
          <a:p>
            <a:pPr algn="ctr"/>
            <a:r>
              <a:rPr lang="en-GB" b="1" dirty="0">
                <a:solidFill>
                  <a:schemeClr val="tx1"/>
                </a:solidFill>
              </a:rPr>
              <a:t>S</a:t>
            </a:r>
          </a:p>
          <a:p>
            <a:pPr algn="ctr"/>
            <a:r>
              <a:rPr lang="en-GB" b="1" dirty="0">
                <a:solidFill>
                  <a:schemeClr val="tx1"/>
                </a:solidFill>
              </a:rPr>
              <a:t>K</a:t>
            </a:r>
          </a:p>
          <a:p>
            <a:pPr algn="ctr"/>
            <a:r>
              <a:rPr lang="en-GB" b="1" dirty="0">
                <a:solidFill>
                  <a:schemeClr val="tx1"/>
                </a:solidFill>
              </a:rPr>
              <a:t>I</a:t>
            </a:r>
          </a:p>
          <a:p>
            <a:pPr algn="ctr"/>
            <a:r>
              <a:rPr lang="en-GB" b="1" dirty="0">
                <a:solidFill>
                  <a:schemeClr val="tx1"/>
                </a:solidFill>
              </a:rPr>
              <a:t>N</a:t>
            </a:r>
          </a:p>
          <a:p>
            <a:pPr algn="ctr"/>
            <a:r>
              <a:rPr lang="en-GB" b="1" dirty="0">
                <a:solidFill>
                  <a:schemeClr val="tx1"/>
                </a:solidFill>
              </a:rPr>
              <a:t>N</a:t>
            </a:r>
          </a:p>
          <a:p>
            <a:pPr algn="ctr"/>
            <a:r>
              <a:rPr lang="en-GB" b="1" dirty="0">
                <a:solidFill>
                  <a:schemeClr val="tx1"/>
                </a:solidFill>
              </a:rPr>
              <a:t>E</a:t>
            </a:r>
          </a:p>
          <a:p>
            <a:pPr algn="ctr"/>
            <a:r>
              <a:rPr lang="en-GB" b="1" dirty="0">
                <a:solidFill>
                  <a:schemeClr val="tx1"/>
                </a:solidFill>
              </a:rPr>
              <a:t>R</a:t>
            </a:r>
          </a:p>
          <a:p>
            <a:pPr algn="ctr"/>
            <a:endParaRPr lang="en-GB" b="1" dirty="0">
              <a:solidFill>
                <a:schemeClr val="tx1"/>
              </a:solidFill>
            </a:endParaRPr>
          </a:p>
          <a:p>
            <a:pPr algn="ctr"/>
            <a:r>
              <a:rPr lang="en-GB" b="1" dirty="0">
                <a:solidFill>
                  <a:schemeClr val="tx1"/>
                </a:solidFill>
              </a:rPr>
              <a:t>&amp;</a:t>
            </a:r>
          </a:p>
          <a:p>
            <a:pPr algn="ctr"/>
            <a:endParaRPr lang="en-GB" b="1" dirty="0">
              <a:solidFill>
                <a:schemeClr val="tx1"/>
              </a:solidFill>
            </a:endParaRPr>
          </a:p>
          <a:p>
            <a:pPr algn="ctr"/>
            <a:r>
              <a:rPr lang="en-GB" b="1" dirty="0">
                <a:solidFill>
                  <a:schemeClr val="tx1"/>
                </a:solidFill>
              </a:rPr>
              <a:t>V</a:t>
            </a:r>
          </a:p>
          <a:p>
            <a:pPr algn="ctr"/>
            <a:r>
              <a:rPr lang="en-GB" b="1" dirty="0">
                <a:solidFill>
                  <a:schemeClr val="tx1"/>
                </a:solidFill>
              </a:rPr>
              <a:t>Y</a:t>
            </a:r>
          </a:p>
          <a:p>
            <a:pPr algn="ctr"/>
            <a:r>
              <a:rPr lang="en-GB" b="1" dirty="0">
                <a:solidFill>
                  <a:schemeClr val="tx1"/>
                </a:solidFill>
              </a:rPr>
              <a:t>G</a:t>
            </a:r>
          </a:p>
          <a:p>
            <a:pPr algn="ctr"/>
            <a:r>
              <a:rPr lang="en-GB" b="1" dirty="0">
                <a:solidFill>
                  <a:schemeClr val="tx1"/>
                </a:solidFill>
              </a:rPr>
              <a:t>O</a:t>
            </a:r>
          </a:p>
          <a:p>
            <a:pPr algn="ctr"/>
            <a:r>
              <a:rPr lang="en-GB" b="1" dirty="0">
                <a:solidFill>
                  <a:schemeClr val="tx1"/>
                </a:solidFill>
              </a:rPr>
              <a:t>T</a:t>
            </a:r>
          </a:p>
          <a:p>
            <a:pPr algn="ctr"/>
            <a:r>
              <a:rPr lang="en-GB" b="1" dirty="0">
                <a:solidFill>
                  <a:schemeClr val="tx1"/>
                </a:solidFill>
              </a:rPr>
              <a:t>S</a:t>
            </a:r>
          </a:p>
          <a:p>
            <a:pPr algn="ctr"/>
            <a:r>
              <a:rPr lang="en-GB" b="1" dirty="0">
                <a:solidFill>
                  <a:schemeClr val="tx1"/>
                </a:solidFill>
              </a:rPr>
              <a:t>K</a:t>
            </a:r>
          </a:p>
          <a:p>
            <a:pPr algn="ctr"/>
            <a:r>
              <a:rPr lang="en-GB" b="1" dirty="0">
                <a:solidFill>
                  <a:schemeClr val="tx1"/>
                </a:solidFill>
              </a:rPr>
              <a:t>Y</a:t>
            </a:r>
          </a:p>
        </p:txBody>
      </p:sp>
      <p:pic>
        <p:nvPicPr>
          <p:cNvPr id="34" name="Graphic 33" descr="Graduation cap">
            <a:extLst>
              <a:ext uri="{FF2B5EF4-FFF2-40B4-BE49-F238E27FC236}">
                <a16:creationId xmlns:a16="http://schemas.microsoft.com/office/drawing/2014/main" id="{8DA5DD14-DFEB-455A-8F8A-39416246FCB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77600" y="0"/>
            <a:ext cx="914400" cy="914400"/>
          </a:xfrm>
          <a:prstGeom prst="rect">
            <a:avLst/>
          </a:prstGeom>
        </p:spPr>
      </p:pic>
      <p:sp>
        <p:nvSpPr>
          <p:cNvPr id="54" name="Arrow: Right 53">
            <a:extLst>
              <a:ext uri="{FF2B5EF4-FFF2-40B4-BE49-F238E27FC236}">
                <a16:creationId xmlns:a16="http://schemas.microsoft.com/office/drawing/2014/main" id="{05E6251E-3957-4720-9579-BE0DE38890B8}"/>
              </a:ext>
            </a:extLst>
          </p:cNvPr>
          <p:cNvSpPr/>
          <p:nvPr/>
        </p:nvSpPr>
        <p:spPr>
          <a:xfrm>
            <a:off x="97436" y="1733549"/>
            <a:ext cx="2895600" cy="1409700"/>
          </a:xfrm>
          <a:prstGeom prst="rightArrow">
            <a:avLst/>
          </a:prstGeom>
          <a:blipFill>
            <a:blip r:embed="rId6"/>
            <a:tile tx="0" ty="0" sx="100000" sy="100000" flip="none" algn="tl"/>
          </a:blipFill>
          <a:effectLst>
            <a:glow rad="228600">
              <a:schemeClr val="accent4">
                <a:lumMod val="60000"/>
                <a:lumOff val="4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Title and contents</a:t>
            </a:r>
          </a:p>
        </p:txBody>
      </p:sp>
      <p:sp>
        <p:nvSpPr>
          <p:cNvPr id="55" name="Arrow: Right 54">
            <a:extLst>
              <a:ext uri="{FF2B5EF4-FFF2-40B4-BE49-F238E27FC236}">
                <a16:creationId xmlns:a16="http://schemas.microsoft.com/office/drawing/2014/main" id="{73381A2E-7EA4-4341-9666-7E2A2912B150}"/>
              </a:ext>
            </a:extLst>
          </p:cNvPr>
          <p:cNvSpPr/>
          <p:nvPr/>
        </p:nvSpPr>
        <p:spPr>
          <a:xfrm>
            <a:off x="3581791" y="1746987"/>
            <a:ext cx="3215921" cy="1324542"/>
          </a:xfrm>
          <a:prstGeom prst="rightArrow">
            <a:avLst/>
          </a:prstGeom>
          <a:blipFill>
            <a:blip r:embed="rId6"/>
            <a:tile tx="0" ty="0" sx="100000" sy="100000" flip="none" algn="tl"/>
          </a:blipFill>
          <a:effectLst>
            <a:glow rad="228600">
              <a:schemeClr val="accent4">
                <a:lumMod val="60000"/>
                <a:lumOff val="4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B.F. Skinner and behaviourism</a:t>
            </a:r>
          </a:p>
        </p:txBody>
      </p:sp>
      <p:sp>
        <p:nvSpPr>
          <p:cNvPr id="56" name="Arrow: Right 55">
            <a:extLst>
              <a:ext uri="{FF2B5EF4-FFF2-40B4-BE49-F238E27FC236}">
                <a16:creationId xmlns:a16="http://schemas.microsoft.com/office/drawing/2014/main" id="{CC80DF96-2E2A-4819-84BA-8F028C080EC2}"/>
              </a:ext>
            </a:extLst>
          </p:cNvPr>
          <p:cNvSpPr/>
          <p:nvPr/>
        </p:nvSpPr>
        <p:spPr>
          <a:xfrm>
            <a:off x="7243763" y="1733549"/>
            <a:ext cx="3083523" cy="1438841"/>
          </a:xfrm>
          <a:prstGeom prst="rightArrow">
            <a:avLst/>
          </a:prstGeom>
          <a:blipFill>
            <a:blip r:embed="rId6"/>
            <a:tile tx="0" ty="0" sx="100000" sy="100000" flip="none" algn="tl"/>
          </a:blipFill>
          <a:effectLst>
            <a:glow rad="228600">
              <a:schemeClr val="accent4">
                <a:lumMod val="60000"/>
                <a:lumOff val="4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Les Vygotsky and Social constructivism</a:t>
            </a:r>
          </a:p>
        </p:txBody>
      </p:sp>
      <p:sp>
        <p:nvSpPr>
          <p:cNvPr id="59" name="Arrow: Curved Left 58">
            <a:extLst>
              <a:ext uri="{FF2B5EF4-FFF2-40B4-BE49-F238E27FC236}">
                <a16:creationId xmlns:a16="http://schemas.microsoft.com/office/drawing/2014/main" id="{B2197337-3673-48B4-841D-6AD3E5BC5DB5}"/>
              </a:ext>
            </a:extLst>
          </p:cNvPr>
          <p:cNvSpPr/>
          <p:nvPr/>
        </p:nvSpPr>
        <p:spPr>
          <a:xfrm>
            <a:off x="10281285" y="2883025"/>
            <a:ext cx="731520" cy="1216152"/>
          </a:xfrm>
          <a:prstGeom prst="curvedLeftArrow">
            <a:avLst/>
          </a:prstGeom>
          <a:blipFill dpi="0" rotWithShape="1">
            <a:blip r:embed="rId6">
              <a:alphaModFix amt="46000"/>
            </a:blip>
            <a:srcRect/>
            <a:stretch>
              <a:fillRect/>
            </a:stretch>
          </a:blip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0" name="Arrow: Left 59">
            <a:extLst>
              <a:ext uri="{FF2B5EF4-FFF2-40B4-BE49-F238E27FC236}">
                <a16:creationId xmlns:a16="http://schemas.microsoft.com/office/drawing/2014/main" id="{B8CDF9DD-AEB1-4B2B-88C0-CC241C4B1C88}"/>
              </a:ext>
            </a:extLst>
          </p:cNvPr>
          <p:cNvSpPr/>
          <p:nvPr/>
        </p:nvSpPr>
        <p:spPr>
          <a:xfrm>
            <a:off x="5912801" y="3454107"/>
            <a:ext cx="3238499" cy="1409700"/>
          </a:xfrm>
          <a:prstGeom prst="leftArrow">
            <a:avLst/>
          </a:prstGeom>
          <a:blipFill>
            <a:blip r:embed="rId6"/>
            <a:tile tx="0" ty="0" sx="100000" sy="100000" flip="none" algn="tl"/>
          </a:blipFill>
          <a:effectLst>
            <a:glow rad="228600">
              <a:schemeClr val="accent4">
                <a:lumMod val="60000"/>
                <a:lumOff val="4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Supporting behaviour</a:t>
            </a:r>
          </a:p>
        </p:txBody>
      </p:sp>
      <p:sp>
        <p:nvSpPr>
          <p:cNvPr id="62" name="Arrow: Left 61">
            <a:extLst>
              <a:ext uri="{FF2B5EF4-FFF2-40B4-BE49-F238E27FC236}">
                <a16:creationId xmlns:a16="http://schemas.microsoft.com/office/drawing/2014/main" id="{B58CCD54-6ECC-4AEC-93E7-EAB6F16644A2}"/>
              </a:ext>
            </a:extLst>
          </p:cNvPr>
          <p:cNvSpPr/>
          <p:nvPr/>
        </p:nvSpPr>
        <p:spPr>
          <a:xfrm>
            <a:off x="1752741" y="3429000"/>
            <a:ext cx="3215921" cy="1409700"/>
          </a:xfrm>
          <a:prstGeom prst="leftArrow">
            <a:avLst/>
          </a:prstGeom>
          <a:blipFill>
            <a:blip r:embed="rId6"/>
            <a:tile tx="0" ty="0" sx="100000" sy="100000" flip="none" algn="tl"/>
          </a:blipFill>
          <a:effectLst>
            <a:glow rad="228600">
              <a:schemeClr val="accent4">
                <a:lumMod val="60000"/>
                <a:lumOff val="4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Learning through play</a:t>
            </a:r>
          </a:p>
        </p:txBody>
      </p:sp>
      <p:sp>
        <p:nvSpPr>
          <p:cNvPr id="64" name="Flowchart: Alternate Process 63">
            <a:extLst>
              <a:ext uri="{FF2B5EF4-FFF2-40B4-BE49-F238E27FC236}">
                <a16:creationId xmlns:a16="http://schemas.microsoft.com/office/drawing/2014/main" id="{3EDB45EB-6C3A-4F71-9488-F2ADD2C0600B}"/>
              </a:ext>
            </a:extLst>
          </p:cNvPr>
          <p:cNvSpPr/>
          <p:nvPr/>
        </p:nvSpPr>
        <p:spPr>
          <a:xfrm>
            <a:off x="3922764" y="5246384"/>
            <a:ext cx="3238500" cy="819150"/>
          </a:xfrm>
          <a:prstGeom prst="flowChartAlternateProcess">
            <a:avLst/>
          </a:prstGeom>
          <a:blipFill>
            <a:blip r:embed="rId6"/>
            <a:tile tx="0" ty="0" sx="100000" sy="100000" flip="none" algn="tl"/>
          </a:blipFill>
          <a:effectLst>
            <a:glow rad="228600">
              <a:schemeClr val="accent4">
                <a:lumMod val="60000"/>
                <a:lumOff val="4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References</a:t>
            </a:r>
          </a:p>
        </p:txBody>
      </p:sp>
      <p:sp>
        <p:nvSpPr>
          <p:cNvPr id="65" name="TextBox 64">
            <a:extLst>
              <a:ext uri="{FF2B5EF4-FFF2-40B4-BE49-F238E27FC236}">
                <a16:creationId xmlns:a16="http://schemas.microsoft.com/office/drawing/2014/main" id="{CAF83DF7-4178-46ED-93B9-5539044653A7}"/>
              </a:ext>
            </a:extLst>
          </p:cNvPr>
          <p:cNvSpPr txBox="1"/>
          <p:nvPr/>
        </p:nvSpPr>
        <p:spPr>
          <a:xfrm>
            <a:off x="2495550" y="2314575"/>
            <a:ext cx="314325" cy="369332"/>
          </a:xfrm>
          <a:prstGeom prst="rect">
            <a:avLst/>
          </a:prstGeom>
          <a:noFill/>
        </p:spPr>
        <p:txBody>
          <a:bodyPr wrap="square" rtlCol="0">
            <a:spAutoFit/>
          </a:bodyPr>
          <a:lstStyle/>
          <a:p>
            <a:r>
              <a:rPr lang="en-GB" dirty="0"/>
              <a:t>1</a:t>
            </a:r>
          </a:p>
        </p:txBody>
      </p:sp>
      <p:sp>
        <p:nvSpPr>
          <p:cNvPr id="66" name="TextBox 65">
            <a:extLst>
              <a:ext uri="{FF2B5EF4-FFF2-40B4-BE49-F238E27FC236}">
                <a16:creationId xmlns:a16="http://schemas.microsoft.com/office/drawing/2014/main" id="{8F599738-82F2-4B63-964C-FA0D0A2E2B8C}"/>
              </a:ext>
            </a:extLst>
          </p:cNvPr>
          <p:cNvSpPr txBox="1"/>
          <p:nvPr/>
        </p:nvSpPr>
        <p:spPr>
          <a:xfrm>
            <a:off x="6248400" y="2152650"/>
            <a:ext cx="266700" cy="369332"/>
          </a:xfrm>
          <a:prstGeom prst="rect">
            <a:avLst/>
          </a:prstGeom>
          <a:noFill/>
          <a:effectLst>
            <a:glow rad="127000">
              <a:schemeClr val="accent4">
                <a:lumMod val="75000"/>
              </a:schemeClr>
            </a:glow>
          </a:effectLst>
        </p:spPr>
        <p:txBody>
          <a:bodyPr wrap="square" rtlCol="0">
            <a:spAutoFit/>
          </a:bodyPr>
          <a:lstStyle/>
          <a:p>
            <a:r>
              <a:rPr lang="en-GB" dirty="0"/>
              <a:t>2</a:t>
            </a:r>
          </a:p>
        </p:txBody>
      </p:sp>
      <p:sp>
        <p:nvSpPr>
          <p:cNvPr id="69" name="TextBox 68">
            <a:extLst>
              <a:ext uri="{FF2B5EF4-FFF2-40B4-BE49-F238E27FC236}">
                <a16:creationId xmlns:a16="http://schemas.microsoft.com/office/drawing/2014/main" id="{8A4628F4-DF07-483B-9789-7E014BD937F3}"/>
              </a:ext>
            </a:extLst>
          </p:cNvPr>
          <p:cNvSpPr txBox="1"/>
          <p:nvPr/>
        </p:nvSpPr>
        <p:spPr>
          <a:xfrm>
            <a:off x="9900021" y="2283857"/>
            <a:ext cx="381264" cy="369332"/>
          </a:xfrm>
          <a:prstGeom prst="rect">
            <a:avLst/>
          </a:prstGeom>
          <a:noFill/>
        </p:spPr>
        <p:txBody>
          <a:bodyPr wrap="square" rtlCol="0">
            <a:spAutoFit/>
          </a:bodyPr>
          <a:lstStyle/>
          <a:p>
            <a:r>
              <a:rPr lang="en-GB" dirty="0"/>
              <a:t>3</a:t>
            </a:r>
          </a:p>
        </p:txBody>
      </p:sp>
      <p:sp>
        <p:nvSpPr>
          <p:cNvPr id="71" name="Arrow: Curved Right 70">
            <a:extLst>
              <a:ext uri="{FF2B5EF4-FFF2-40B4-BE49-F238E27FC236}">
                <a16:creationId xmlns:a16="http://schemas.microsoft.com/office/drawing/2014/main" id="{5C3241B2-6BA3-4FAF-A278-3107D8C14C6D}"/>
              </a:ext>
            </a:extLst>
          </p:cNvPr>
          <p:cNvSpPr/>
          <p:nvPr/>
        </p:nvSpPr>
        <p:spPr>
          <a:xfrm>
            <a:off x="649162" y="4267981"/>
            <a:ext cx="731520" cy="1216152"/>
          </a:xfrm>
          <a:prstGeom prst="curvedRightArrow">
            <a:avLst/>
          </a:prstGeom>
          <a:blipFill>
            <a:blip r:embed="rId6">
              <a:alphaModFix amt="46000"/>
            </a:blip>
            <a:tile tx="0" ty="0" sx="100000" sy="100000" flip="none" algn="tl"/>
          </a:blipFill>
          <a:effectLst>
            <a:glow rad="228600">
              <a:schemeClr val="accent4">
                <a:satMod val="175000"/>
                <a:alpha val="40000"/>
              </a:schemeClr>
            </a:glow>
            <a:reflection stA="45000" endPos="1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3" name="TextBox 72">
            <a:extLst>
              <a:ext uri="{FF2B5EF4-FFF2-40B4-BE49-F238E27FC236}">
                <a16:creationId xmlns:a16="http://schemas.microsoft.com/office/drawing/2014/main" id="{09E496BA-EAC8-4072-8BFF-620E8722E4C1}"/>
              </a:ext>
            </a:extLst>
          </p:cNvPr>
          <p:cNvSpPr txBox="1"/>
          <p:nvPr/>
        </p:nvSpPr>
        <p:spPr>
          <a:xfrm>
            <a:off x="6027455" y="3974291"/>
            <a:ext cx="301686" cy="369332"/>
          </a:xfrm>
          <a:prstGeom prst="rect">
            <a:avLst/>
          </a:prstGeom>
          <a:noFill/>
        </p:spPr>
        <p:txBody>
          <a:bodyPr wrap="none" rtlCol="0">
            <a:spAutoFit/>
          </a:bodyPr>
          <a:lstStyle/>
          <a:p>
            <a:r>
              <a:rPr lang="en-GB" dirty="0"/>
              <a:t>4</a:t>
            </a:r>
          </a:p>
        </p:txBody>
      </p:sp>
      <p:sp>
        <p:nvSpPr>
          <p:cNvPr id="74" name="TextBox 73">
            <a:extLst>
              <a:ext uri="{FF2B5EF4-FFF2-40B4-BE49-F238E27FC236}">
                <a16:creationId xmlns:a16="http://schemas.microsoft.com/office/drawing/2014/main" id="{85F8F58F-0869-4FBC-A0A1-59E116745D13}"/>
              </a:ext>
            </a:extLst>
          </p:cNvPr>
          <p:cNvSpPr txBox="1"/>
          <p:nvPr/>
        </p:nvSpPr>
        <p:spPr>
          <a:xfrm>
            <a:off x="1912827" y="3974291"/>
            <a:ext cx="334630" cy="369332"/>
          </a:xfrm>
          <a:prstGeom prst="rect">
            <a:avLst/>
          </a:prstGeom>
          <a:noFill/>
        </p:spPr>
        <p:txBody>
          <a:bodyPr wrap="square" rtlCol="0">
            <a:spAutoFit/>
          </a:bodyPr>
          <a:lstStyle/>
          <a:p>
            <a:r>
              <a:rPr lang="en-GB" dirty="0"/>
              <a:t>5</a:t>
            </a:r>
          </a:p>
        </p:txBody>
      </p:sp>
      <p:sp>
        <p:nvSpPr>
          <p:cNvPr id="76" name="TextBox 75">
            <a:extLst>
              <a:ext uri="{FF2B5EF4-FFF2-40B4-BE49-F238E27FC236}">
                <a16:creationId xmlns:a16="http://schemas.microsoft.com/office/drawing/2014/main" id="{A5BA6B8C-70EA-452F-9974-FB4E3316B693}"/>
              </a:ext>
            </a:extLst>
          </p:cNvPr>
          <p:cNvSpPr txBox="1"/>
          <p:nvPr/>
        </p:nvSpPr>
        <p:spPr>
          <a:xfrm>
            <a:off x="6515100" y="5484133"/>
            <a:ext cx="457200" cy="369332"/>
          </a:xfrm>
          <a:prstGeom prst="rect">
            <a:avLst/>
          </a:prstGeom>
          <a:noFill/>
        </p:spPr>
        <p:txBody>
          <a:bodyPr wrap="square" rtlCol="0">
            <a:spAutoFit/>
          </a:bodyPr>
          <a:lstStyle/>
          <a:p>
            <a:r>
              <a:rPr lang="en-GB" dirty="0"/>
              <a:t>6</a:t>
            </a:r>
          </a:p>
        </p:txBody>
      </p:sp>
      <p:pic>
        <p:nvPicPr>
          <p:cNvPr id="78" name="Graphic 77" descr="Rat">
            <a:extLst>
              <a:ext uri="{FF2B5EF4-FFF2-40B4-BE49-F238E27FC236}">
                <a16:creationId xmlns:a16="http://schemas.microsoft.com/office/drawing/2014/main" id="{CFDFA1C5-1136-496F-A7C7-6B6FEFBB544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298086" y="1389516"/>
            <a:ext cx="914400" cy="914400"/>
          </a:xfrm>
          <a:prstGeom prst="rect">
            <a:avLst/>
          </a:prstGeom>
        </p:spPr>
      </p:pic>
    </p:spTree>
    <p:extLst>
      <p:ext uri="{BB962C8B-B14F-4D97-AF65-F5344CB8AC3E}">
        <p14:creationId xmlns:p14="http://schemas.microsoft.com/office/powerpoint/2010/main" val="30135785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extLst>
              <a:ext uri="{837473B0-CC2E-450A-ABE3-18F120FF3D39}">
                <a1611:picAttrSrcUrl xmlns:a1611="http://schemas.microsoft.com/office/drawing/2016/11/main" r:id="rId3"/>
              </a:ext>
            </a:extLst>
          </a:blip>
          <a:srcRect/>
          <a:stretch>
            <a:fillRect t="-43000" b="-43000"/>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C965FE8-9EF3-4F26-887C-48EB70150F69}"/>
              </a:ext>
            </a:extLst>
          </p:cNvPr>
          <p:cNvSpPr txBox="1"/>
          <p:nvPr/>
        </p:nvSpPr>
        <p:spPr>
          <a:xfrm>
            <a:off x="5532376" y="6565273"/>
            <a:ext cx="2611120" cy="369332"/>
          </a:xfrm>
          <a:prstGeom prst="rect">
            <a:avLst/>
          </a:prstGeom>
          <a:noFill/>
        </p:spPr>
        <p:txBody>
          <a:bodyPr wrap="square" rtlCol="0">
            <a:spAutoFit/>
          </a:bodyPr>
          <a:lstStyle/>
          <a:p>
            <a:r>
              <a:rPr lang="en-GB" dirty="0"/>
              <a:t>(discoverrs.co.uk, 2018)</a:t>
            </a:r>
          </a:p>
        </p:txBody>
      </p:sp>
      <p:sp>
        <p:nvSpPr>
          <p:cNvPr id="16" name="TextBox 15">
            <a:extLst>
              <a:ext uri="{FF2B5EF4-FFF2-40B4-BE49-F238E27FC236}">
                <a16:creationId xmlns:a16="http://schemas.microsoft.com/office/drawing/2014/main" id="{18109ED1-1C14-46A4-B424-E1B78E5E352E}"/>
              </a:ext>
            </a:extLst>
          </p:cNvPr>
          <p:cNvSpPr txBox="1"/>
          <p:nvPr/>
        </p:nvSpPr>
        <p:spPr>
          <a:xfrm>
            <a:off x="8836929" y="0"/>
            <a:ext cx="3327837" cy="707886"/>
          </a:xfrm>
          <a:prstGeom prst="rect">
            <a:avLst/>
          </a:prstGeom>
          <a:ln w="9525" cap="flat" cmpd="sng" algn="ctr">
            <a:solidFill>
              <a:schemeClr val="dk1"/>
            </a:solidFill>
            <a:prstDash val="solid"/>
            <a:round/>
            <a:headEnd type="none" w="med" len="med"/>
            <a:tailEnd type="none" w="med" len="med"/>
          </a:ln>
        </p:spPr>
        <p:style>
          <a:lnRef idx="0">
            <a:scrgbClr r="0" g="0" b="0"/>
          </a:lnRef>
          <a:fillRef idx="1003">
            <a:schemeClr val="lt1"/>
          </a:fillRef>
          <a:effectRef idx="0">
            <a:scrgbClr r="0" g="0" b="0"/>
          </a:effectRef>
          <a:fontRef idx="minor">
            <a:schemeClr val="dk1"/>
          </a:fontRef>
        </p:style>
        <p:txBody>
          <a:bodyPr wrap="square" rtlCol="0">
            <a:spAutoFit/>
          </a:bodyPr>
          <a:lstStyle/>
          <a:p>
            <a:r>
              <a:rPr lang="en-GB" sz="4000" dirty="0"/>
              <a:t>Behaviourism</a:t>
            </a:r>
          </a:p>
        </p:txBody>
      </p:sp>
      <p:sp>
        <p:nvSpPr>
          <p:cNvPr id="24" name="Rectangle 23">
            <a:extLst>
              <a:ext uri="{FF2B5EF4-FFF2-40B4-BE49-F238E27FC236}">
                <a16:creationId xmlns:a16="http://schemas.microsoft.com/office/drawing/2014/main" id="{291D822D-F9E8-4CD1-9D4C-E2EA95C179D4}"/>
              </a:ext>
            </a:extLst>
          </p:cNvPr>
          <p:cNvSpPr/>
          <p:nvPr/>
        </p:nvSpPr>
        <p:spPr>
          <a:xfrm>
            <a:off x="203200" y="16869598"/>
            <a:ext cx="11480800" cy="6296857"/>
          </a:xfrm>
          <a:prstGeom prst="rect">
            <a:avLst/>
          </a:prstGeom>
          <a:solidFill>
            <a:schemeClr val="accent1">
              <a:alpha val="1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r>
              <a:rPr lang="en-GB" dirty="0" err="1"/>
              <a:t>vv</a:t>
            </a:r>
            <a:endParaRPr lang="en-GB" dirty="0"/>
          </a:p>
        </p:txBody>
      </p:sp>
      <p:pic>
        <p:nvPicPr>
          <p:cNvPr id="41" name="Picture 40" descr="A picture containing application&#10;&#10;Description automatically generated">
            <a:extLst>
              <a:ext uri="{FF2B5EF4-FFF2-40B4-BE49-F238E27FC236}">
                <a16:creationId xmlns:a16="http://schemas.microsoft.com/office/drawing/2014/main" id="{7641EBA5-974B-4266-80F5-88F0501658C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76754" y="108061"/>
            <a:ext cx="6747096" cy="3072681"/>
          </a:xfrm>
          <a:prstGeom prst="rect">
            <a:avLst/>
          </a:prstGeom>
        </p:spPr>
      </p:pic>
      <p:sp>
        <p:nvSpPr>
          <p:cNvPr id="42" name="TextBox 41">
            <a:extLst>
              <a:ext uri="{FF2B5EF4-FFF2-40B4-BE49-F238E27FC236}">
                <a16:creationId xmlns:a16="http://schemas.microsoft.com/office/drawing/2014/main" id="{F24A773F-5E0E-4706-A482-39BDA696B21F}"/>
              </a:ext>
            </a:extLst>
          </p:cNvPr>
          <p:cNvSpPr txBox="1"/>
          <p:nvPr/>
        </p:nvSpPr>
        <p:spPr>
          <a:xfrm>
            <a:off x="203200" y="7648967"/>
            <a:ext cx="4461143" cy="230832"/>
          </a:xfrm>
          <a:prstGeom prst="rect">
            <a:avLst/>
          </a:prstGeom>
          <a:noFill/>
        </p:spPr>
        <p:txBody>
          <a:bodyPr wrap="square" rtlCol="0">
            <a:spAutoFit/>
          </a:bodyPr>
          <a:lstStyle/>
          <a:p>
            <a:r>
              <a:rPr lang="en-GB" sz="900" dirty="0">
                <a:hlinkClick r:id="rId5" tooltip="https://commons.wikimedia.org/wiki/File:Operant_conditioning_diagram_rev.svg"/>
              </a:rPr>
              <a:t>This Photo</a:t>
            </a:r>
            <a:r>
              <a:rPr lang="en-GB" sz="900" dirty="0"/>
              <a:t> by Unknown Author is licensed under </a:t>
            </a:r>
            <a:r>
              <a:rPr lang="en-GB" sz="900" dirty="0">
                <a:hlinkClick r:id="rId6" tooltip="https://creativecommons.org/licenses/by-sa/3.0/"/>
              </a:rPr>
              <a:t>CC BY-SA</a:t>
            </a:r>
            <a:endParaRPr lang="en-GB" sz="900" dirty="0"/>
          </a:p>
        </p:txBody>
      </p:sp>
      <p:sp>
        <p:nvSpPr>
          <p:cNvPr id="47" name="TextBox 46">
            <a:extLst>
              <a:ext uri="{FF2B5EF4-FFF2-40B4-BE49-F238E27FC236}">
                <a16:creationId xmlns:a16="http://schemas.microsoft.com/office/drawing/2014/main" id="{6F89A79C-8812-4F1F-9109-F4D628908F7A}"/>
              </a:ext>
            </a:extLst>
          </p:cNvPr>
          <p:cNvSpPr txBox="1"/>
          <p:nvPr/>
        </p:nvSpPr>
        <p:spPr>
          <a:xfrm>
            <a:off x="6275634" y="-15389"/>
            <a:ext cx="3400425" cy="369332"/>
          </a:xfrm>
          <a:prstGeom prst="rect">
            <a:avLst/>
          </a:prstGeom>
          <a:noFill/>
        </p:spPr>
        <p:txBody>
          <a:bodyPr wrap="square" rtlCol="0">
            <a:spAutoFit/>
          </a:bodyPr>
          <a:lstStyle/>
          <a:p>
            <a:r>
              <a:rPr lang="en-US" dirty="0"/>
              <a:t>(Wikimedia, n.d.)</a:t>
            </a:r>
            <a:endParaRPr lang="en-GB" dirty="0"/>
          </a:p>
        </p:txBody>
      </p:sp>
      <p:sp>
        <p:nvSpPr>
          <p:cNvPr id="52" name="Flowchart: Process 51">
            <a:extLst>
              <a:ext uri="{FF2B5EF4-FFF2-40B4-BE49-F238E27FC236}">
                <a16:creationId xmlns:a16="http://schemas.microsoft.com/office/drawing/2014/main" id="{74B550FB-6697-4815-A865-E2A1722A3B76}"/>
              </a:ext>
            </a:extLst>
          </p:cNvPr>
          <p:cNvSpPr/>
          <p:nvPr/>
        </p:nvSpPr>
        <p:spPr>
          <a:xfrm>
            <a:off x="8836929" y="707886"/>
            <a:ext cx="3355072" cy="6145774"/>
          </a:xfrm>
          <a:prstGeom prst="flowChartProcess">
            <a:avLst/>
          </a:prstGeom>
          <a:blipFill>
            <a:blip r:embed="rId7">
              <a:alphaModFix amt="46000"/>
            </a:blip>
            <a:tile tx="0" ty="0" sx="100000" sy="100000" flip="none" algn="tl"/>
          </a:blipFill>
          <a:effectLst>
            <a:glow rad="127000">
              <a:schemeClr val="accent4">
                <a:alpha val="31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300" b="1" dirty="0">
                <a:solidFill>
                  <a:schemeClr val="tx1"/>
                </a:solidFill>
              </a:rPr>
              <a:t>B. F. Skinner  1904 - 1990) </a:t>
            </a:r>
          </a:p>
          <a:p>
            <a:r>
              <a:rPr lang="en-GB" b="1" dirty="0">
                <a:solidFill>
                  <a:schemeClr val="tx1"/>
                </a:solidFill>
              </a:rPr>
              <a:t>Who was B.F. Skinner?</a:t>
            </a:r>
          </a:p>
          <a:p>
            <a:r>
              <a:rPr lang="en-GB" b="1" dirty="0">
                <a:solidFill>
                  <a:schemeClr val="tx1"/>
                </a:solidFill>
              </a:rPr>
              <a:t>Skinner was an American psychologist who is best known for his development of the operant conditioning chamber, otherwise known as the Skinner Box. This research helped form the understanding that consequences have an impact on behaviour in otherwise normal humans.  (schools.com,s,2005)</a:t>
            </a:r>
          </a:p>
          <a:p>
            <a:endParaRPr lang="en-GB" b="1" dirty="0">
              <a:solidFill>
                <a:schemeClr val="tx1"/>
              </a:solidFill>
            </a:endParaRPr>
          </a:p>
          <a:p>
            <a:endParaRPr lang="en-GB" b="1" dirty="0">
              <a:solidFill>
                <a:schemeClr val="tx1"/>
              </a:solidFill>
            </a:endParaRPr>
          </a:p>
        </p:txBody>
      </p:sp>
      <p:pic>
        <p:nvPicPr>
          <p:cNvPr id="54" name="Graphic 53" descr="Rat">
            <a:extLst>
              <a:ext uri="{FF2B5EF4-FFF2-40B4-BE49-F238E27FC236}">
                <a16:creationId xmlns:a16="http://schemas.microsoft.com/office/drawing/2014/main" id="{4B8EC9D6-F890-4373-9BF8-9D6BFCD32CA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18006" y="1888914"/>
            <a:ext cx="914400" cy="914400"/>
          </a:xfrm>
          <a:prstGeom prst="rect">
            <a:avLst/>
          </a:prstGeom>
        </p:spPr>
      </p:pic>
      <p:sp>
        <p:nvSpPr>
          <p:cNvPr id="59" name="Flowchart: Process 58">
            <a:extLst>
              <a:ext uri="{FF2B5EF4-FFF2-40B4-BE49-F238E27FC236}">
                <a16:creationId xmlns:a16="http://schemas.microsoft.com/office/drawing/2014/main" id="{2F1EC61D-5BF3-406B-8221-EE32993FB94D}"/>
              </a:ext>
            </a:extLst>
          </p:cNvPr>
          <p:cNvSpPr/>
          <p:nvPr/>
        </p:nvSpPr>
        <p:spPr>
          <a:xfrm>
            <a:off x="27234" y="3577060"/>
            <a:ext cx="5181292" cy="3299624"/>
          </a:xfrm>
          <a:prstGeom prst="flowChartProcess">
            <a:avLst/>
          </a:prstGeom>
          <a:blipFill>
            <a:blip r:embed="rId10">
              <a:alphaModFix amt="46000"/>
            </a:blip>
            <a:tile tx="0" ty="0" sx="100000" sy="100000" flip="none" algn="tl"/>
          </a:blipFill>
          <a:effectLst>
            <a:glow rad="127000">
              <a:srgbClr val="00B0F0">
                <a:alpha val="28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endParaRPr lang="en-GB" b="1" dirty="0">
              <a:solidFill>
                <a:schemeClr val="tx1"/>
              </a:solidFill>
            </a:endParaRPr>
          </a:p>
          <a:p>
            <a:pPr marL="285750" indent="-285750">
              <a:buFont typeface="Arial" panose="020B0604020202020204" pitchFamily="34" charset="0"/>
              <a:buChar char="•"/>
            </a:pPr>
            <a:r>
              <a:rPr lang="en-GB" b="1" dirty="0">
                <a:solidFill>
                  <a:schemeClr val="tx1"/>
                </a:solidFill>
              </a:rPr>
              <a:t>Alliance against says that there is no evidence of long-term effectiveness  and schools continue with restraints, conclusions and suspensions. (against, n.d.) </a:t>
            </a:r>
          </a:p>
          <a:p>
            <a:pPr marL="285750" indent="-285750">
              <a:buFont typeface="Arial" panose="020B0604020202020204" pitchFamily="34" charset="0"/>
              <a:buChar char="•"/>
            </a:pPr>
            <a:r>
              <a:rPr lang="en-GB" b="1" dirty="0">
                <a:solidFill>
                  <a:schemeClr val="tx1"/>
                </a:solidFill>
              </a:rPr>
              <a:t>Skinners theories are used in my education setting on a daily basis and positive reinforcement seems to be making a big impact when working with children if used properly.  Page 4  reinforces my evidence of this.</a:t>
            </a:r>
          </a:p>
          <a:p>
            <a:endParaRPr lang="en-GB" dirty="0">
              <a:solidFill>
                <a:schemeClr val="tx1"/>
              </a:solidFill>
            </a:endParaRPr>
          </a:p>
        </p:txBody>
      </p:sp>
      <p:sp>
        <p:nvSpPr>
          <p:cNvPr id="62" name="Flowchart: Process 61">
            <a:extLst>
              <a:ext uri="{FF2B5EF4-FFF2-40B4-BE49-F238E27FC236}">
                <a16:creationId xmlns:a16="http://schemas.microsoft.com/office/drawing/2014/main" id="{6CE14046-D767-4276-ACB2-37BCE318FDF6}"/>
              </a:ext>
            </a:extLst>
          </p:cNvPr>
          <p:cNvSpPr/>
          <p:nvPr/>
        </p:nvSpPr>
        <p:spPr>
          <a:xfrm>
            <a:off x="27234" y="-24195"/>
            <a:ext cx="1495945" cy="2995995"/>
          </a:xfrm>
          <a:prstGeom prst="flowChartProcess">
            <a:avLst/>
          </a:prstGeom>
          <a:blipFill dpi="0" rotWithShape="1">
            <a:blip r:embed="rId10">
              <a:alphaModFix amt="37000"/>
            </a:blip>
            <a:srcRect/>
            <a:tile tx="0" ty="0" sx="100000" sy="100000" flip="none" algn="tl"/>
          </a:blipFill>
          <a:effectLst>
            <a:glow rad="127000">
              <a:schemeClr val="accent2">
                <a:lumMod val="60000"/>
                <a:lumOff val="40000"/>
                <a:alpha val="36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O </a:t>
            </a:r>
          </a:p>
          <a:p>
            <a:pPr algn="ctr"/>
            <a:r>
              <a:rPr lang="en-GB" b="1" dirty="0">
                <a:solidFill>
                  <a:schemeClr val="tx1"/>
                </a:solidFill>
              </a:rPr>
              <a:t>P</a:t>
            </a:r>
          </a:p>
          <a:p>
            <a:pPr algn="ctr"/>
            <a:r>
              <a:rPr lang="en-GB" b="1" dirty="0">
                <a:solidFill>
                  <a:schemeClr val="tx1"/>
                </a:solidFill>
              </a:rPr>
              <a:t>E</a:t>
            </a:r>
          </a:p>
          <a:p>
            <a:pPr algn="ctr"/>
            <a:r>
              <a:rPr lang="en-GB" b="1" dirty="0">
                <a:solidFill>
                  <a:schemeClr val="tx1"/>
                </a:solidFill>
              </a:rPr>
              <a:t>R</a:t>
            </a:r>
          </a:p>
          <a:p>
            <a:pPr algn="ctr"/>
            <a:r>
              <a:rPr lang="en-GB" b="1" dirty="0">
                <a:solidFill>
                  <a:schemeClr val="tx1"/>
                </a:solidFill>
              </a:rPr>
              <a:t>A</a:t>
            </a:r>
          </a:p>
          <a:p>
            <a:pPr algn="ctr"/>
            <a:r>
              <a:rPr lang="en-GB" b="1" dirty="0">
                <a:solidFill>
                  <a:schemeClr val="tx1"/>
                </a:solidFill>
              </a:rPr>
              <a:t>N</a:t>
            </a:r>
          </a:p>
          <a:p>
            <a:pPr algn="ctr"/>
            <a:r>
              <a:rPr lang="en-GB" b="1" dirty="0">
                <a:solidFill>
                  <a:schemeClr val="tx1"/>
                </a:solidFill>
              </a:rPr>
              <a:t>T</a:t>
            </a:r>
          </a:p>
          <a:p>
            <a:pPr algn="ctr"/>
            <a:endParaRPr lang="en-GB" b="1" dirty="0">
              <a:solidFill>
                <a:schemeClr val="tx1"/>
              </a:solidFill>
            </a:endParaRPr>
          </a:p>
          <a:p>
            <a:pPr algn="ctr"/>
            <a:endParaRPr lang="en-GB" b="1" dirty="0">
              <a:solidFill>
                <a:schemeClr val="tx1"/>
              </a:solidFill>
            </a:endParaRPr>
          </a:p>
          <a:p>
            <a:pPr algn="ctr"/>
            <a:r>
              <a:rPr lang="en-GB" b="1" dirty="0">
                <a:solidFill>
                  <a:schemeClr val="tx1"/>
                </a:solidFill>
              </a:rPr>
              <a:t>conditioning</a:t>
            </a:r>
          </a:p>
        </p:txBody>
      </p:sp>
      <p:pic>
        <p:nvPicPr>
          <p:cNvPr id="1036" name="Graphic 1035" descr="Arrow Clockwise curve">
            <a:extLst>
              <a:ext uri="{FF2B5EF4-FFF2-40B4-BE49-F238E27FC236}">
                <a16:creationId xmlns:a16="http://schemas.microsoft.com/office/drawing/2014/main" id="{0F5683D7-8FED-40FC-8D4B-C5628F0E83B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58459" y="2803314"/>
            <a:ext cx="947980" cy="813632"/>
          </a:xfrm>
          <a:prstGeom prst="rect">
            <a:avLst/>
          </a:prstGeom>
        </p:spPr>
      </p:pic>
      <p:pic>
        <p:nvPicPr>
          <p:cNvPr id="1040" name="Graphic 1039" descr="Arrow Straight">
            <a:extLst>
              <a:ext uri="{FF2B5EF4-FFF2-40B4-BE49-F238E27FC236}">
                <a16:creationId xmlns:a16="http://schemas.microsoft.com/office/drawing/2014/main" id="{A7CE2393-B338-4FF1-8045-6857033DDA1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972545" y="5712045"/>
            <a:ext cx="4100366" cy="979376"/>
          </a:xfrm>
          <a:prstGeom prst="rect">
            <a:avLst/>
          </a:prstGeom>
        </p:spPr>
      </p:pic>
      <p:pic>
        <p:nvPicPr>
          <p:cNvPr id="1042" name="Graphic 1041" descr="Arrow Slight curve">
            <a:extLst>
              <a:ext uri="{FF2B5EF4-FFF2-40B4-BE49-F238E27FC236}">
                <a16:creationId xmlns:a16="http://schemas.microsoft.com/office/drawing/2014/main" id="{577DCBB7-C1FB-4233-85BF-2CDB3DF9ADAA}"/>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663675" y="353943"/>
            <a:ext cx="914400" cy="914400"/>
          </a:xfrm>
          <a:prstGeom prst="rect">
            <a:avLst/>
          </a:prstGeom>
        </p:spPr>
      </p:pic>
    </p:spTree>
    <p:extLst>
      <p:ext uri="{BB962C8B-B14F-4D97-AF65-F5344CB8AC3E}">
        <p14:creationId xmlns:p14="http://schemas.microsoft.com/office/powerpoint/2010/main" val="2363978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8000"/>
            <a:lum/>
            <a:extLst>
              <a:ext uri="{BEBA8EAE-BF5A-486C-A8C5-ECC9F3942E4B}">
                <a14:imgProps xmlns:a14="http://schemas.microsoft.com/office/drawing/2010/main">
                  <a14:imgLayer r:embed="rId3">
                    <a14:imgEffect>
                      <a14:colorTemperature colorTemp="1500"/>
                    </a14:imgEffect>
                    <a14:imgEffect>
                      <a14:saturation sat="0"/>
                    </a14:imgEffect>
                  </a14:imgLayer>
                </a14:imgProps>
              </a:ext>
              <a:ext uri="{837473B0-CC2E-450A-ABE3-18F120FF3D39}">
                <a1611:picAttrSrcUrl xmlns:a1611="http://schemas.microsoft.com/office/drawing/2016/11/main" r:id="rId4"/>
              </a:ext>
            </a:extLst>
          </a:blip>
          <a:srcRect/>
          <a:stretch>
            <a:fillRect t="-72000" b="-72000"/>
          </a:stretch>
        </a:blip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00771F86-E7D0-4BB7-8A7A-60C35A59A6AE}"/>
              </a:ext>
            </a:extLst>
          </p:cNvPr>
          <p:cNvSpPr/>
          <p:nvPr/>
        </p:nvSpPr>
        <p:spPr>
          <a:xfrm>
            <a:off x="8916032" y="951140"/>
            <a:ext cx="3275966" cy="5906860"/>
          </a:xfrm>
          <a:prstGeom prst="flowChartProcess">
            <a:avLst/>
          </a:prstGeom>
          <a:blipFill>
            <a:blip r:embed="rId5">
              <a:alphaModFix amt="23000"/>
            </a:blip>
            <a:tile tx="0" ty="0" sx="100000" sy="100000" flip="none" algn="tl"/>
          </a:blipFill>
          <a:scene3d>
            <a:camera prst="orthographicFront"/>
            <a:lightRig rig="threePt" dir="t"/>
          </a:scene3d>
          <a:sp3d>
            <a:bevelT w="152400" h="50800" prst="softRound"/>
            <a:bevelB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b="1" dirty="0">
                <a:solidFill>
                  <a:schemeClr val="tx1"/>
                </a:solidFill>
              </a:rPr>
              <a:t>Lev Vygotsky 1896 – 1934</a:t>
            </a:r>
          </a:p>
          <a:p>
            <a:r>
              <a:rPr lang="en-GB" sz="2200" b="1" dirty="0">
                <a:solidFill>
                  <a:schemeClr val="tx1"/>
                </a:solidFill>
              </a:rPr>
              <a:t>Who was Lev Vygotsky?</a:t>
            </a:r>
          </a:p>
          <a:p>
            <a:r>
              <a:rPr lang="en-GB" b="1" dirty="0">
                <a:solidFill>
                  <a:schemeClr val="tx1"/>
                </a:solidFill>
              </a:rPr>
              <a:t>Vygotsky’s influence in the field of developmental psychology is all the more extraordinary given his relatively brief life, cut short by tuberculosis at the age of 37. (sci.com, 2020) Vygotsky believed in the (MKO) more knowledgeable other.  The person with more knowledge on that particular subject  the MKO is able to put a learning scaffolding in place in order to support the learner, as soon as the learner becomes more confident the MKO can assess and change or even take away the scaffolding when the child is ready to move on. </a:t>
            </a:r>
          </a:p>
        </p:txBody>
      </p:sp>
      <p:sp>
        <p:nvSpPr>
          <p:cNvPr id="8" name="Flowchart: Process 7">
            <a:extLst>
              <a:ext uri="{FF2B5EF4-FFF2-40B4-BE49-F238E27FC236}">
                <a16:creationId xmlns:a16="http://schemas.microsoft.com/office/drawing/2014/main" id="{24691267-0D8B-4649-AC73-C9ED3D5AABD6}"/>
              </a:ext>
            </a:extLst>
          </p:cNvPr>
          <p:cNvSpPr/>
          <p:nvPr/>
        </p:nvSpPr>
        <p:spPr>
          <a:xfrm>
            <a:off x="1" y="3270426"/>
            <a:ext cx="8727439" cy="3587574"/>
          </a:xfrm>
          <a:prstGeom prst="flowChartProcess">
            <a:avLst/>
          </a:prstGeom>
          <a:blipFill dpi="0" rotWithShape="1">
            <a:blip r:embed="rId6">
              <a:alphaModFix amt="26000"/>
            </a:blip>
            <a:srcRect/>
            <a:tile tx="0" ty="0" sx="100000" sy="100000" flip="none" algn="tl"/>
          </a:blipFill>
          <a:effectLst>
            <a:glow rad="127000">
              <a:schemeClr val="accent5">
                <a:lumMod val="20000"/>
                <a:lumOff val="80000"/>
              </a:schemeClr>
            </a:glow>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910B1373-6519-40B7-839F-D5B752F905F8}"/>
              </a:ext>
            </a:extLst>
          </p:cNvPr>
          <p:cNvSpPr/>
          <p:nvPr/>
        </p:nvSpPr>
        <p:spPr>
          <a:xfrm>
            <a:off x="4504710" y="-100383"/>
            <a:ext cx="2034724"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(Psychological, n.d.)</a:t>
            </a:r>
          </a:p>
        </p:txBody>
      </p:sp>
      <p:sp>
        <p:nvSpPr>
          <p:cNvPr id="19" name="Rectangle 18">
            <a:extLst>
              <a:ext uri="{FF2B5EF4-FFF2-40B4-BE49-F238E27FC236}">
                <a16:creationId xmlns:a16="http://schemas.microsoft.com/office/drawing/2014/main" id="{53171394-B41C-4769-A5D3-5A0E947EABB5}"/>
              </a:ext>
            </a:extLst>
          </p:cNvPr>
          <p:cNvSpPr/>
          <p:nvPr/>
        </p:nvSpPr>
        <p:spPr>
          <a:xfrm>
            <a:off x="8879839" y="-1"/>
            <a:ext cx="3312161" cy="951141"/>
          </a:xfrm>
          <a:prstGeom prst="rect">
            <a:avLst/>
          </a:prstGeom>
          <a:gradFill>
            <a:gsLst>
              <a:gs pos="0">
                <a:schemeClr val="lt1">
                  <a:tint val="93000"/>
                  <a:satMod val="150000"/>
                  <a:shade val="98000"/>
                  <a:lumMod val="102000"/>
                </a:schemeClr>
              </a:gs>
              <a:gs pos="50000">
                <a:schemeClr val="lt1">
                  <a:tint val="98000"/>
                  <a:satMod val="130000"/>
                  <a:shade val="90000"/>
                  <a:lumMod val="103000"/>
                </a:schemeClr>
              </a:gs>
              <a:gs pos="100000">
                <a:schemeClr val="lt1">
                  <a:shade val="63000"/>
                  <a:satMod val="12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Social  Constructionism</a:t>
            </a:r>
          </a:p>
        </p:txBody>
      </p:sp>
      <p:pic>
        <p:nvPicPr>
          <p:cNvPr id="2052" name="Picture 4" descr="See the source image">
            <a:extLst>
              <a:ext uri="{FF2B5EF4-FFF2-40B4-BE49-F238E27FC236}">
                <a16:creationId xmlns:a16="http://schemas.microsoft.com/office/drawing/2014/main" id="{D2C5F256-7811-4FEA-A47A-668A37E8AE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88" y="31073"/>
            <a:ext cx="3810000" cy="2900362"/>
          </a:xfrm>
          <a:prstGeom prst="rect">
            <a:avLst/>
          </a:prstGeom>
          <a:blipFill dpi="0" rotWithShape="1">
            <a:blip r:embed="rId6">
              <a:alphaModFix amt="0"/>
            </a:blip>
            <a:srcRect/>
            <a:tile tx="0" ty="0" sx="100000" sy="100000" flip="none" algn="tl"/>
          </a:blipFill>
          <a:effectLst>
            <a:glow rad="139700">
              <a:schemeClr val="accent2">
                <a:lumMod val="60000"/>
                <a:lumOff val="40000"/>
                <a:alpha val="40000"/>
              </a:schemeClr>
            </a:glow>
            <a:reflection stA="0" endPos="65000" dist="50800" dir="5400000" sy="-100000" algn="bl" rotWithShape="0"/>
            <a:softEdge rad="38100"/>
          </a:effectLst>
        </p:spPr>
      </p:pic>
      <p:sp>
        <p:nvSpPr>
          <p:cNvPr id="32" name="Rectangle 31">
            <a:extLst>
              <a:ext uri="{FF2B5EF4-FFF2-40B4-BE49-F238E27FC236}">
                <a16:creationId xmlns:a16="http://schemas.microsoft.com/office/drawing/2014/main" id="{A480A8ED-AEFF-481C-8566-38E5D8B4AE2C}"/>
              </a:ext>
            </a:extLst>
          </p:cNvPr>
          <p:cNvSpPr/>
          <p:nvPr/>
        </p:nvSpPr>
        <p:spPr>
          <a:xfrm>
            <a:off x="869963" y="2875047"/>
            <a:ext cx="2222724"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(professor.com, 2020)</a:t>
            </a:r>
          </a:p>
        </p:txBody>
      </p:sp>
      <p:pic>
        <p:nvPicPr>
          <p:cNvPr id="44" name="Graphic 43" descr="Cycle with people">
            <a:extLst>
              <a:ext uri="{FF2B5EF4-FFF2-40B4-BE49-F238E27FC236}">
                <a16:creationId xmlns:a16="http://schemas.microsoft.com/office/drawing/2014/main" id="{A7F6850F-D1A0-4BB4-B864-E44E14523B3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916032" y="18895"/>
            <a:ext cx="631825" cy="631825"/>
          </a:xfrm>
          <a:prstGeom prst="rect">
            <a:avLst/>
          </a:prstGeom>
        </p:spPr>
      </p:pic>
      <p:sp>
        <p:nvSpPr>
          <p:cNvPr id="46" name="Rectangle 45">
            <a:extLst>
              <a:ext uri="{FF2B5EF4-FFF2-40B4-BE49-F238E27FC236}">
                <a16:creationId xmlns:a16="http://schemas.microsoft.com/office/drawing/2014/main" id="{7B2E22B0-82E6-48D8-AA72-B3242A673DF8}"/>
              </a:ext>
            </a:extLst>
          </p:cNvPr>
          <p:cNvSpPr/>
          <p:nvPr/>
        </p:nvSpPr>
        <p:spPr>
          <a:xfrm>
            <a:off x="0" y="3270426"/>
            <a:ext cx="8727440" cy="3693319"/>
          </a:xfrm>
          <a:prstGeom prst="rect">
            <a:avLst/>
          </a:prstGeom>
          <a:blipFill>
            <a:blip r:embed="rId5">
              <a:alphaModFix amt="26000"/>
            </a:blip>
            <a:tile tx="0" ty="0" sx="100000" sy="100000" flip="none" algn="tl"/>
          </a:blipFill>
          <a:effectLst>
            <a:glow rad="127000">
              <a:schemeClr val="accent3">
                <a:lumMod val="20000"/>
                <a:lumOff val="80000"/>
              </a:schemeClr>
            </a:glow>
          </a:effectLst>
        </p:spPr>
        <p:txBody>
          <a:bodyPr wrap="square">
            <a:spAutoFit/>
          </a:bodyPr>
          <a:lstStyle/>
          <a:p>
            <a:pPr marL="285750" indent="-285750" fontAlgn="base">
              <a:buFont typeface="Arial" panose="020B0604020202020204" pitchFamily="34" charset="0"/>
              <a:buChar char="•"/>
            </a:pPr>
            <a:r>
              <a:rPr lang="en-GB" b="1" i="0" dirty="0">
                <a:solidFill>
                  <a:srgbClr val="212121"/>
                </a:solidFill>
                <a:effectLst/>
                <a:latin typeface="Merriweather"/>
              </a:rPr>
              <a:t>The "zone" is the space between what children know and what they do not yet know..  </a:t>
            </a:r>
            <a:r>
              <a:rPr lang="en-GB" b="1" dirty="0">
                <a:solidFill>
                  <a:srgbClr val="212121"/>
                </a:solidFill>
                <a:latin typeface="Merriweather"/>
              </a:rPr>
              <a:t>accessing</a:t>
            </a:r>
            <a:r>
              <a:rPr lang="en-GB" b="1" i="0" dirty="0">
                <a:solidFill>
                  <a:srgbClr val="212121"/>
                </a:solidFill>
                <a:effectLst/>
                <a:latin typeface="Merriweather"/>
              </a:rPr>
              <a:t> the missing information requires skills that a child does not yet have or cannot do </a:t>
            </a:r>
            <a:r>
              <a:rPr lang="en-GB" b="1" dirty="0">
                <a:solidFill>
                  <a:srgbClr val="212121"/>
                </a:solidFill>
                <a:latin typeface="Merriweather"/>
              </a:rPr>
              <a:t>by themselves</a:t>
            </a:r>
            <a:r>
              <a:rPr lang="en-GB" b="1" i="0" dirty="0">
                <a:solidFill>
                  <a:srgbClr val="212121"/>
                </a:solidFill>
                <a:effectLst/>
                <a:latin typeface="Merriweather"/>
              </a:rPr>
              <a:t>, but which they </a:t>
            </a:r>
            <a:r>
              <a:rPr lang="en-GB" b="1" i="1" dirty="0">
                <a:solidFill>
                  <a:srgbClr val="212121"/>
                </a:solidFill>
                <a:effectLst/>
                <a:latin typeface="Merriweather"/>
              </a:rPr>
              <a:t>can</a:t>
            </a:r>
            <a:r>
              <a:rPr lang="en-GB" b="1" i="0" dirty="0">
                <a:solidFill>
                  <a:srgbClr val="212121"/>
                </a:solidFill>
                <a:effectLst/>
                <a:latin typeface="Merriweather"/>
              </a:rPr>
              <a:t> do with the help of a more experienced mentor. </a:t>
            </a:r>
            <a:r>
              <a:rPr lang="en-GB" b="1" dirty="0"/>
              <a:t>(mind, 2020) however  One major criticism of Vygotsky's theories is how they divide out the ideas of language and thought. Some  psychologists think that language and thought can change on similar pathways instead of individual tracks. (</a:t>
            </a:r>
            <a:r>
              <a:rPr lang="en-GB" b="1" dirty="0" err="1"/>
              <a:t>uk</a:t>
            </a:r>
            <a:r>
              <a:rPr lang="en-GB" b="1" dirty="0"/>
              <a:t>, 2020) </a:t>
            </a:r>
          </a:p>
          <a:p>
            <a:pPr marL="285750" indent="-285750" fontAlgn="base">
              <a:buFont typeface="Arial" panose="020B0604020202020204" pitchFamily="34" charset="0"/>
              <a:buChar char="•"/>
            </a:pPr>
            <a:r>
              <a:rPr lang="en-GB" b="1" dirty="0"/>
              <a:t>For example a child recognises a bottle and their pier can ask the child to find the bottle, the child is able to find that item even before he or she can speak that word.</a:t>
            </a:r>
          </a:p>
          <a:p>
            <a:pPr marL="285750" indent="-285750" fontAlgn="base">
              <a:buFont typeface="Arial" panose="020B0604020202020204" pitchFamily="34" charset="0"/>
              <a:buChar char="•"/>
            </a:pPr>
            <a:r>
              <a:rPr lang="en-GB" b="1" dirty="0"/>
              <a:t> UNCRC article 3 states that In all actions regarding children, whether undertaken by public or private  organisations, courts of law, administrative authorities or legislative bodies, the interests of the child shall be a primary consideration therefor ZPD helps to formulate structure especially for the wellbeing for children's learning . (child, 1924)</a:t>
            </a:r>
          </a:p>
          <a:p>
            <a:pPr marL="285750" indent="-285750" fontAlgn="base">
              <a:buFont typeface="Arial" panose="020B0604020202020204" pitchFamily="34" charset="0"/>
              <a:buChar char="•"/>
            </a:pPr>
            <a:endParaRPr lang="en-GB" dirty="0"/>
          </a:p>
        </p:txBody>
      </p:sp>
      <p:pic>
        <p:nvPicPr>
          <p:cNvPr id="48" name="Graphic 47" descr="Arrow Straight">
            <a:extLst>
              <a:ext uri="{FF2B5EF4-FFF2-40B4-BE49-F238E27FC236}">
                <a16:creationId xmlns:a16="http://schemas.microsoft.com/office/drawing/2014/main" id="{D91D9BB0-D9FD-4BCE-96E9-3D4BAA64676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168640" y="4607013"/>
            <a:ext cx="914400" cy="914400"/>
          </a:xfrm>
          <a:prstGeom prst="rect">
            <a:avLst/>
          </a:prstGeom>
        </p:spPr>
      </p:pic>
      <p:pic>
        <p:nvPicPr>
          <p:cNvPr id="50" name="Graphic 49" descr="Arrow Clockwise curve">
            <a:extLst>
              <a:ext uri="{FF2B5EF4-FFF2-40B4-BE49-F238E27FC236}">
                <a16:creationId xmlns:a16="http://schemas.microsoft.com/office/drawing/2014/main" id="{1F3B7A2A-BF57-4984-BF80-9B0EC9CF754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4437" y="2417847"/>
            <a:ext cx="914400" cy="914400"/>
          </a:xfrm>
          <a:prstGeom prst="rect">
            <a:avLst/>
          </a:prstGeom>
        </p:spPr>
      </p:pic>
    </p:spTree>
    <p:extLst>
      <p:ext uri="{BB962C8B-B14F-4D97-AF65-F5344CB8AC3E}">
        <p14:creationId xmlns:p14="http://schemas.microsoft.com/office/powerpoint/2010/main" val="2833619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199BBCE-6409-4FE3-AB4B-16603C92C5F7}"/>
              </a:ext>
            </a:extLst>
          </p:cNvPr>
          <p:cNvSpPr/>
          <p:nvPr/>
        </p:nvSpPr>
        <p:spPr>
          <a:xfrm>
            <a:off x="0" y="0"/>
            <a:ext cx="4023360" cy="1046480"/>
          </a:xfrm>
          <a:prstGeom prst="roundRect">
            <a:avLst/>
          </a:prstGeom>
          <a:solidFill>
            <a:srgbClr val="FFFF00">
              <a:alpha val="2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500" dirty="0">
                <a:solidFill>
                  <a:schemeClr val="tx1"/>
                </a:solidFill>
              </a:rPr>
              <a:t>Supporting behaviour  </a:t>
            </a:r>
          </a:p>
        </p:txBody>
      </p:sp>
      <p:pic>
        <p:nvPicPr>
          <p:cNvPr id="3074" name="Picture 2" descr="Image result for Praise charts nursery">
            <a:extLst>
              <a:ext uri="{FF2B5EF4-FFF2-40B4-BE49-F238E27FC236}">
                <a16:creationId xmlns:a16="http://schemas.microsoft.com/office/drawing/2014/main" id="{6E147C8B-9947-4FED-904E-5F4CFE63E0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0060" y="0"/>
            <a:ext cx="2821940" cy="3649708"/>
          </a:xfrm>
          <a:prstGeom prst="rect">
            <a:avLst/>
          </a:prstGeom>
          <a:noFill/>
          <a:effectLst>
            <a:glow rad="127000">
              <a:schemeClr val="accent1">
                <a:lumMod val="20000"/>
                <a:lumOff val="80000"/>
              </a:schemeClr>
            </a:glow>
            <a:reflection stA="45000" endPos="0" dir="5400000" sy="-100000" algn="bl" rotWithShape="0"/>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E5B75DD2-FB1A-478F-BAFD-29C47285E0D4}"/>
              </a:ext>
            </a:extLst>
          </p:cNvPr>
          <p:cNvSpPr/>
          <p:nvPr/>
        </p:nvSpPr>
        <p:spPr>
          <a:xfrm>
            <a:off x="6679473" y="1046480"/>
            <a:ext cx="2639786" cy="5811520"/>
          </a:xfrm>
          <a:prstGeom prst="rect">
            <a:avLst/>
          </a:prstGeom>
          <a:blipFill dpi="0" rotWithShape="1">
            <a:blip r:embed="rId4"/>
            <a:srcRect/>
            <a:tile tx="0" ty="0" sx="100000" sy="100000" flip="none" algn="tl"/>
          </a:blipFill>
          <a:effectLst>
            <a:glow rad="635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a:p>
            <a:pPr algn="ctr"/>
            <a:endParaRPr lang="en-GB" dirty="0">
              <a:solidFill>
                <a:schemeClr val="tx1"/>
              </a:solidFill>
            </a:endParaRPr>
          </a:p>
          <a:p>
            <a:endParaRPr lang="en-GB" dirty="0">
              <a:solidFill>
                <a:schemeClr val="tx1"/>
              </a:solidFill>
            </a:endParaRPr>
          </a:p>
          <a:p>
            <a:pPr marL="285750" indent="-285750">
              <a:buFont typeface="Arial" panose="020B0604020202020204" pitchFamily="34" charset="0"/>
              <a:buChar char="•"/>
            </a:pPr>
            <a:r>
              <a:rPr lang="en-GB" dirty="0">
                <a:solidFill>
                  <a:schemeClr val="tx1"/>
                </a:solidFill>
              </a:rPr>
              <a:t>This type of reward is associated with B.F.Skinners positive operant conditioning.  Our praise chart reinforces the want to be better, to share, and to help others, when child reaches 5 boxes they get a prize, usually on a Friday, this gives an incentive for the children's behaviour to grow and develop through helping and seeing the changes they make in their environment .</a:t>
            </a:r>
          </a:p>
          <a:p>
            <a:pPr algn="ctr"/>
            <a:endParaRPr lang="en-GB" dirty="0">
              <a:solidFill>
                <a:schemeClr val="tx1"/>
              </a:solidFill>
            </a:endParaRPr>
          </a:p>
        </p:txBody>
      </p:sp>
      <p:sp>
        <p:nvSpPr>
          <p:cNvPr id="12" name="Rectangle 11">
            <a:extLst>
              <a:ext uri="{FF2B5EF4-FFF2-40B4-BE49-F238E27FC236}">
                <a16:creationId xmlns:a16="http://schemas.microsoft.com/office/drawing/2014/main" id="{2E66D99C-336A-4820-BDF5-4682A2B854EB}"/>
              </a:ext>
            </a:extLst>
          </p:cNvPr>
          <p:cNvSpPr/>
          <p:nvPr/>
        </p:nvSpPr>
        <p:spPr>
          <a:xfrm>
            <a:off x="9337040" y="3649709"/>
            <a:ext cx="2804160" cy="3208292"/>
          </a:xfrm>
          <a:prstGeom prst="rect">
            <a:avLst/>
          </a:prstGeom>
          <a:solidFill>
            <a:srgbClr val="00B0F0">
              <a:alpha val="2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chemeClr val="tx1"/>
                </a:solidFill>
              </a:rPr>
              <a:t>There can be some negative outcomes as some children may become inpatient as it takes time to reach the end goal. however the praise chart can add another level of learning which is to be patient.</a:t>
            </a:r>
          </a:p>
        </p:txBody>
      </p:sp>
      <p:sp>
        <p:nvSpPr>
          <p:cNvPr id="15" name="Explosion: 8 Points 14">
            <a:extLst>
              <a:ext uri="{FF2B5EF4-FFF2-40B4-BE49-F238E27FC236}">
                <a16:creationId xmlns:a16="http://schemas.microsoft.com/office/drawing/2014/main" id="{CCCBB156-35DB-431E-B998-336CB54D2F2D}"/>
              </a:ext>
            </a:extLst>
          </p:cNvPr>
          <p:cNvSpPr/>
          <p:nvPr/>
        </p:nvSpPr>
        <p:spPr>
          <a:xfrm>
            <a:off x="4776257" y="-137159"/>
            <a:ext cx="2912984" cy="2103120"/>
          </a:xfrm>
          <a:prstGeom prst="irregularSeal1">
            <a:avLst/>
          </a:prstGeom>
          <a:solidFill>
            <a:schemeClr val="accent1">
              <a:alpha val="0"/>
            </a:schemeClr>
          </a:solidFill>
          <a:effectLst>
            <a:glow rad="127000">
              <a:schemeClr val="bg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Praise </a:t>
            </a:r>
          </a:p>
          <a:p>
            <a:pPr algn="ctr"/>
            <a:r>
              <a:rPr lang="en-GB" dirty="0">
                <a:solidFill>
                  <a:schemeClr val="tx1"/>
                </a:solidFill>
              </a:rPr>
              <a:t>Opportunity</a:t>
            </a:r>
          </a:p>
          <a:p>
            <a:pPr algn="ctr"/>
            <a:r>
              <a:rPr lang="en-GB" dirty="0">
                <a:solidFill>
                  <a:schemeClr val="tx1"/>
                </a:solidFill>
              </a:rPr>
              <a:t>Reward</a:t>
            </a:r>
          </a:p>
        </p:txBody>
      </p:sp>
      <p:pic>
        <p:nvPicPr>
          <p:cNvPr id="20" name="Picture 19" descr="A group of people in a room&#10;&#10;Description automatically generated">
            <a:extLst>
              <a:ext uri="{FF2B5EF4-FFF2-40B4-BE49-F238E27FC236}">
                <a16:creationId xmlns:a16="http://schemas.microsoft.com/office/drawing/2014/main" id="{93C57737-ABF1-4EFF-A56C-721BC430CC9A}"/>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r="78" b="78"/>
          <a:stretch/>
        </p:blipFill>
        <p:spPr>
          <a:xfrm>
            <a:off x="50800" y="1616384"/>
            <a:ext cx="4644637" cy="2440520"/>
          </a:xfrm>
          <a:prstGeom prst="rect">
            <a:avLst/>
          </a:prstGeom>
          <a:effectLst>
            <a:glow rad="139700">
              <a:schemeClr val="accent5">
                <a:satMod val="175000"/>
                <a:alpha val="40000"/>
              </a:schemeClr>
            </a:glow>
          </a:effectLst>
        </p:spPr>
      </p:pic>
      <p:sp>
        <p:nvSpPr>
          <p:cNvPr id="22" name="Rectangle 21">
            <a:extLst>
              <a:ext uri="{FF2B5EF4-FFF2-40B4-BE49-F238E27FC236}">
                <a16:creationId xmlns:a16="http://schemas.microsoft.com/office/drawing/2014/main" id="{AA8FCABC-3C2C-4346-892F-A21887C60B66}"/>
              </a:ext>
            </a:extLst>
          </p:cNvPr>
          <p:cNvSpPr/>
          <p:nvPr/>
        </p:nvSpPr>
        <p:spPr>
          <a:xfrm>
            <a:off x="-30020" y="1270061"/>
            <a:ext cx="2123723"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(wikimedia.org, n.d.)</a:t>
            </a:r>
          </a:p>
        </p:txBody>
      </p:sp>
      <p:sp>
        <p:nvSpPr>
          <p:cNvPr id="23" name="Rectangle: Rounded Corners 22">
            <a:extLst>
              <a:ext uri="{FF2B5EF4-FFF2-40B4-BE49-F238E27FC236}">
                <a16:creationId xmlns:a16="http://schemas.microsoft.com/office/drawing/2014/main" id="{730C47F0-76CA-411D-A6F0-68B39642D6FF}"/>
              </a:ext>
            </a:extLst>
          </p:cNvPr>
          <p:cNvSpPr/>
          <p:nvPr/>
        </p:nvSpPr>
        <p:spPr>
          <a:xfrm>
            <a:off x="-101599" y="4056904"/>
            <a:ext cx="6730272" cy="2812788"/>
          </a:xfrm>
          <a:prstGeom prst="roundRect">
            <a:avLst/>
          </a:prstGeom>
          <a:solidFill>
            <a:srgbClr val="FFFF00">
              <a:alpha val="1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chemeClr val="tx1"/>
                </a:solidFill>
              </a:rPr>
              <a:t>Telling a joyful story is a familiar part of our children's everyday experience’s enforcing positive reinforcements to support behaviour in a nurturing environment.  Children can share stories of their achievements, for example child A was frustrated as child A could not put his/her coat on, through sheer perseverance child A was finally able to put their coat on by themselves. We then share this positive story with all of child A’s school friends, supporting positive reinforcement from something negative without using stickers and prizes in an all inclusive environment.</a:t>
            </a:r>
          </a:p>
        </p:txBody>
      </p:sp>
      <p:sp>
        <p:nvSpPr>
          <p:cNvPr id="24" name="Callout: Down Arrow 23">
            <a:extLst>
              <a:ext uri="{FF2B5EF4-FFF2-40B4-BE49-F238E27FC236}">
                <a16:creationId xmlns:a16="http://schemas.microsoft.com/office/drawing/2014/main" id="{4225AEC1-B96F-4FAF-85D1-C660B08A6A55}"/>
              </a:ext>
            </a:extLst>
          </p:cNvPr>
          <p:cNvSpPr/>
          <p:nvPr/>
        </p:nvSpPr>
        <p:spPr>
          <a:xfrm rot="2786490">
            <a:off x="3554089" y="1869201"/>
            <a:ext cx="3617595" cy="914400"/>
          </a:xfrm>
          <a:prstGeom prst="downArrowCallout">
            <a:avLst/>
          </a:prstGeom>
          <a:blipFill dpi="0" rotWithShape="1">
            <a:blip r:embed="rId7">
              <a:alphaModFix amt="44000"/>
            </a:blip>
            <a:srcRect/>
            <a:tile tx="0" ty="0" sx="100000" sy="100000" flip="none" algn="tl"/>
          </a:blip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Telling a joyful story</a:t>
            </a:r>
          </a:p>
        </p:txBody>
      </p:sp>
      <p:pic>
        <p:nvPicPr>
          <p:cNvPr id="26" name="Graphic 25" descr="Smiling face with no fill">
            <a:extLst>
              <a:ext uri="{FF2B5EF4-FFF2-40B4-BE49-F238E27FC236}">
                <a16:creationId xmlns:a16="http://schemas.microsoft.com/office/drawing/2014/main" id="{20DDCD91-F19E-4AF9-8140-0CE42EC3EAE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20730" y="772964"/>
            <a:ext cx="364956" cy="364956"/>
          </a:xfrm>
          <a:prstGeom prst="rect">
            <a:avLst/>
          </a:prstGeom>
        </p:spPr>
      </p:pic>
      <p:pic>
        <p:nvPicPr>
          <p:cNvPr id="32" name="Graphic 31" descr="Pencil">
            <a:extLst>
              <a:ext uri="{FF2B5EF4-FFF2-40B4-BE49-F238E27FC236}">
                <a16:creationId xmlns:a16="http://schemas.microsoft.com/office/drawing/2014/main" id="{6AA04E41-8665-445F-8EF0-FDD2D3C69CA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1599000" y="2983319"/>
            <a:ext cx="593000" cy="593000"/>
          </a:xfrm>
          <a:prstGeom prst="rect">
            <a:avLst/>
          </a:prstGeom>
        </p:spPr>
      </p:pic>
      <p:pic>
        <p:nvPicPr>
          <p:cNvPr id="34" name="Graphic 33" descr="Open hand with plant">
            <a:extLst>
              <a:ext uri="{FF2B5EF4-FFF2-40B4-BE49-F238E27FC236}">
                <a16:creationId xmlns:a16="http://schemas.microsoft.com/office/drawing/2014/main" id="{38517534-8F9B-429E-B459-4065B22E5EF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747655" y="3269658"/>
            <a:ext cx="914400" cy="914400"/>
          </a:xfrm>
          <a:prstGeom prst="rect">
            <a:avLst/>
          </a:prstGeom>
        </p:spPr>
      </p:pic>
      <p:pic>
        <p:nvPicPr>
          <p:cNvPr id="36" name="Graphic 35" descr="Grinning face with no fill">
            <a:extLst>
              <a:ext uri="{FF2B5EF4-FFF2-40B4-BE49-F238E27FC236}">
                <a16:creationId xmlns:a16="http://schemas.microsoft.com/office/drawing/2014/main" id="{251C686E-9B82-4C5E-87D2-54D2E43599A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022232" y="66040"/>
            <a:ext cx="914400" cy="914400"/>
          </a:xfrm>
          <a:prstGeom prst="rect">
            <a:avLst/>
          </a:prstGeom>
        </p:spPr>
      </p:pic>
      <p:pic>
        <p:nvPicPr>
          <p:cNvPr id="44" name="Graphic 43" descr="Back RTL">
            <a:extLst>
              <a:ext uri="{FF2B5EF4-FFF2-40B4-BE49-F238E27FC236}">
                <a16:creationId xmlns:a16="http://schemas.microsoft.com/office/drawing/2014/main" id="{EDDD6440-6396-44E4-9153-7B017A0E823A}"/>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8272902" y="966559"/>
            <a:ext cx="914400" cy="914400"/>
          </a:xfrm>
          <a:prstGeom prst="rect">
            <a:avLst/>
          </a:prstGeom>
        </p:spPr>
      </p:pic>
    </p:spTree>
    <p:extLst>
      <p:ext uri="{BB962C8B-B14F-4D97-AF65-F5344CB8AC3E}">
        <p14:creationId xmlns:p14="http://schemas.microsoft.com/office/powerpoint/2010/main" val="3594986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alphaModFix amt="46000"/>
          </a:blip>
          <a:tile tx="0" ty="0" sx="100000" sy="100000" flip="none" algn="tl"/>
        </a:blipFill>
        <a:effectLst/>
      </p:bgPr>
    </p:bg>
    <p:spTree>
      <p:nvGrpSpPr>
        <p:cNvPr id="1" name=""/>
        <p:cNvGrpSpPr/>
        <p:nvPr/>
      </p:nvGrpSpPr>
      <p:grpSpPr>
        <a:xfrm>
          <a:off x="0" y="0"/>
          <a:ext cx="0" cy="0"/>
          <a:chOff x="0" y="0"/>
          <a:chExt cx="0" cy="0"/>
        </a:xfrm>
      </p:grpSpPr>
      <p:pic>
        <p:nvPicPr>
          <p:cNvPr id="8" name="Picture 7" descr="Text&#10;&#10;Description automatically generated">
            <a:extLst>
              <a:ext uri="{FF2B5EF4-FFF2-40B4-BE49-F238E27FC236}">
                <a16:creationId xmlns:a16="http://schemas.microsoft.com/office/drawing/2014/main" id="{E4576BF3-D546-439C-81DB-26D13714611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341362" y="76418"/>
            <a:ext cx="2743200" cy="1716603"/>
          </a:xfrm>
          <a:prstGeom prst="rect">
            <a:avLst/>
          </a:prstGeom>
        </p:spPr>
      </p:pic>
      <p:sp>
        <p:nvSpPr>
          <p:cNvPr id="10" name="Rectangle 9">
            <a:extLst>
              <a:ext uri="{FF2B5EF4-FFF2-40B4-BE49-F238E27FC236}">
                <a16:creationId xmlns:a16="http://schemas.microsoft.com/office/drawing/2014/main" id="{6A712F04-208D-472E-9214-940154FF7B16}"/>
              </a:ext>
            </a:extLst>
          </p:cNvPr>
          <p:cNvSpPr/>
          <p:nvPr/>
        </p:nvSpPr>
        <p:spPr>
          <a:xfrm>
            <a:off x="31504" y="21641"/>
            <a:ext cx="3105150" cy="934720"/>
          </a:xfrm>
          <a:prstGeom prst="rect">
            <a:avLst/>
          </a:prstGeom>
          <a:solidFill>
            <a:schemeClr val="accent4">
              <a:lumMod val="60000"/>
              <a:lumOff val="40000"/>
              <a:alpha val="52000"/>
            </a:schemeClr>
          </a:solidFill>
          <a:effectLst>
            <a:glow rad="127000">
              <a:srgbClr val="00B0F0">
                <a:alpha val="23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rPr>
              <a:t>Learning through play </a:t>
            </a:r>
          </a:p>
        </p:txBody>
      </p:sp>
      <p:sp>
        <p:nvSpPr>
          <p:cNvPr id="12" name="Rectangle 11">
            <a:extLst>
              <a:ext uri="{FF2B5EF4-FFF2-40B4-BE49-F238E27FC236}">
                <a16:creationId xmlns:a16="http://schemas.microsoft.com/office/drawing/2014/main" id="{9CEAE21E-55CC-4A1D-B868-7F8029A3F498}"/>
              </a:ext>
            </a:extLst>
          </p:cNvPr>
          <p:cNvSpPr/>
          <p:nvPr/>
        </p:nvSpPr>
        <p:spPr>
          <a:xfrm>
            <a:off x="8639175" y="2173947"/>
            <a:ext cx="3445387" cy="284480"/>
          </a:xfrm>
          <a:prstGeom prst="rect">
            <a:avLst/>
          </a:prstGeom>
          <a:blipFill dpi="0" rotWithShape="1">
            <a:blip r:embed="rId5"/>
            <a:srcRect/>
            <a:tile tx="0" ty="0" sx="100000" sy="100000" flip="none" algn="tl"/>
          </a:blipFill>
          <a:effectLst>
            <a:glow>
              <a:schemeClr val="accent4">
                <a:lumMod val="60000"/>
                <a:lumOff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Curriculum 2022</a:t>
            </a:r>
          </a:p>
        </p:txBody>
      </p:sp>
      <p:sp>
        <p:nvSpPr>
          <p:cNvPr id="14" name="Rectangle 13">
            <a:extLst>
              <a:ext uri="{FF2B5EF4-FFF2-40B4-BE49-F238E27FC236}">
                <a16:creationId xmlns:a16="http://schemas.microsoft.com/office/drawing/2014/main" id="{8B7A81BC-D828-40F3-AF18-9BFF232EFC8E}"/>
              </a:ext>
            </a:extLst>
          </p:cNvPr>
          <p:cNvSpPr/>
          <p:nvPr/>
        </p:nvSpPr>
        <p:spPr>
          <a:xfrm>
            <a:off x="8639175" y="2472765"/>
            <a:ext cx="3573018" cy="4385235"/>
          </a:xfrm>
          <a:prstGeom prst="rect">
            <a:avLst/>
          </a:prstGeom>
          <a:blipFill dpi="0" rotWithShape="1">
            <a:blip r:embed="rId6">
              <a:alphaModFix amt="97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a:p>
            <a:pPr marL="285750" indent="-285750">
              <a:buFont typeface="Arial" panose="020B0604020202020204" pitchFamily="34" charset="0"/>
              <a:buChar char="•"/>
            </a:pPr>
            <a:r>
              <a:rPr lang="en-GB" b="1" dirty="0">
                <a:solidFill>
                  <a:schemeClr val="tx1"/>
                </a:solidFill>
              </a:rPr>
              <a:t>For the first time, Wales will have a curriculum that is grounded on four drives that articulate what we want for our younger public to be at 16: determined and accomplished; innovative and imaginative; ethical and informed and healthy and assertive. (minister, 2019) </a:t>
            </a:r>
          </a:p>
          <a:p>
            <a:pPr marL="285750" indent="-285750">
              <a:buFont typeface="Arial" panose="020B0604020202020204" pitchFamily="34" charset="0"/>
              <a:buChar char="•"/>
            </a:pPr>
            <a:r>
              <a:rPr lang="en-GB" b="1" dirty="0">
                <a:solidFill>
                  <a:schemeClr val="tx1"/>
                </a:solidFill>
              </a:rPr>
              <a:t>for this to become a reality in our school is preparing our future classes to be a rich experiential learning environment using MKO’S and the ZPD method.</a:t>
            </a:r>
          </a:p>
          <a:p>
            <a:pPr algn="ctr"/>
            <a:r>
              <a:rPr lang="en-GB" dirty="0">
                <a:solidFill>
                  <a:schemeClr val="tx1"/>
                </a:solidFill>
              </a:rPr>
              <a:t> </a:t>
            </a:r>
          </a:p>
        </p:txBody>
      </p:sp>
      <p:sp>
        <p:nvSpPr>
          <p:cNvPr id="16" name="Rectangle 15">
            <a:extLst>
              <a:ext uri="{FF2B5EF4-FFF2-40B4-BE49-F238E27FC236}">
                <a16:creationId xmlns:a16="http://schemas.microsoft.com/office/drawing/2014/main" id="{310AF18E-680B-4315-BDBC-06849D3FCFE9}"/>
              </a:ext>
            </a:extLst>
          </p:cNvPr>
          <p:cNvSpPr/>
          <p:nvPr/>
        </p:nvSpPr>
        <p:spPr>
          <a:xfrm>
            <a:off x="9341362" y="1757341"/>
            <a:ext cx="1940531"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(government, n.d.)</a:t>
            </a:r>
          </a:p>
        </p:txBody>
      </p:sp>
      <p:pic>
        <p:nvPicPr>
          <p:cNvPr id="18" name="Picture 17" descr="A child looking at a birthday cake&#10;&#10;Description automatically generated">
            <a:extLst>
              <a:ext uri="{FF2B5EF4-FFF2-40B4-BE49-F238E27FC236}">
                <a16:creationId xmlns:a16="http://schemas.microsoft.com/office/drawing/2014/main" id="{9D32C4CA-BC3D-4BAD-A39E-EB95447AB8FB}"/>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1" t="1" r="-310" b="-310"/>
          <a:stretch/>
        </p:blipFill>
        <p:spPr>
          <a:xfrm>
            <a:off x="0" y="987861"/>
            <a:ext cx="4142355" cy="2372171"/>
          </a:xfrm>
          <a:prstGeom prst="rect">
            <a:avLst/>
          </a:prstGeom>
        </p:spPr>
      </p:pic>
      <p:sp>
        <p:nvSpPr>
          <p:cNvPr id="20" name="Rectangle 19">
            <a:extLst>
              <a:ext uri="{FF2B5EF4-FFF2-40B4-BE49-F238E27FC236}">
                <a16:creationId xmlns:a16="http://schemas.microsoft.com/office/drawing/2014/main" id="{1F3B8954-55CE-47FC-8929-DC4A55B9E991}"/>
              </a:ext>
            </a:extLst>
          </p:cNvPr>
          <p:cNvSpPr/>
          <p:nvPr/>
        </p:nvSpPr>
        <p:spPr>
          <a:xfrm>
            <a:off x="-8110" y="3241224"/>
            <a:ext cx="2079287"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(Shutterstock, 2019)</a:t>
            </a:r>
          </a:p>
        </p:txBody>
      </p:sp>
      <p:sp>
        <p:nvSpPr>
          <p:cNvPr id="21" name="Callout: Down Arrow 20">
            <a:extLst>
              <a:ext uri="{FF2B5EF4-FFF2-40B4-BE49-F238E27FC236}">
                <a16:creationId xmlns:a16="http://schemas.microsoft.com/office/drawing/2014/main" id="{F3CE4FC9-7BC1-4225-89D8-5BD7706C6EBB}"/>
              </a:ext>
            </a:extLst>
          </p:cNvPr>
          <p:cNvSpPr/>
          <p:nvPr/>
        </p:nvSpPr>
        <p:spPr>
          <a:xfrm rot="1544066">
            <a:off x="3283485" y="368882"/>
            <a:ext cx="1923946" cy="1509689"/>
          </a:xfrm>
          <a:prstGeom prst="downArrowCallout">
            <a:avLst/>
          </a:prstGeom>
          <a:blipFill dpi="0" rotWithShape="1">
            <a:blip r:embed="rId6"/>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Experiential play, Learning through experiences.</a:t>
            </a:r>
          </a:p>
        </p:txBody>
      </p:sp>
      <p:sp>
        <p:nvSpPr>
          <p:cNvPr id="22" name="Rectangle 21">
            <a:extLst>
              <a:ext uri="{FF2B5EF4-FFF2-40B4-BE49-F238E27FC236}">
                <a16:creationId xmlns:a16="http://schemas.microsoft.com/office/drawing/2014/main" id="{1162F608-216D-4C54-A8B3-2F644FCB7D2C}"/>
              </a:ext>
            </a:extLst>
          </p:cNvPr>
          <p:cNvSpPr/>
          <p:nvPr/>
        </p:nvSpPr>
        <p:spPr>
          <a:xfrm>
            <a:off x="-8111" y="3914848"/>
            <a:ext cx="8647286" cy="2943152"/>
          </a:xfrm>
          <a:prstGeom prst="rect">
            <a:avLst/>
          </a:prstGeom>
          <a:blipFill dpi="0" rotWithShape="1">
            <a:blip r:embed="rId9">
              <a:alphaModFix amt="56000"/>
            </a:blip>
            <a:srcRect/>
            <a:tile tx="0" ty="0" sx="100000" sy="100000" flip="none" algn="tl"/>
          </a:blipFill>
          <a:effectLst>
            <a:glow rad="127000">
              <a:schemeClr val="accent3">
                <a:lumMod val="20000"/>
                <a:lumOff val="8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b="1" dirty="0">
                <a:solidFill>
                  <a:schemeClr val="tx1"/>
                </a:solidFill>
              </a:rPr>
              <a:t>In one of our experiential learning areas, we use Lego/Duplo  (L/D ) as this covers all 7 areas of learning indoor and outdoor in the curriculum.  (L/D) supports feelings of determination and accomplishment  (L/D) also helps build social and emotional connections between piers, friends and family, we use (L/D) in intervention based activities, this gives us a platform in order to bridge the gap if a child needs  extra support and scaffolding in order to support confidence and academic learning.</a:t>
            </a:r>
          </a:p>
          <a:p>
            <a:pPr marL="285750" indent="-285750">
              <a:buFont typeface="Arial" panose="020B0604020202020204" pitchFamily="34" charset="0"/>
              <a:buChar char="•"/>
            </a:pPr>
            <a:r>
              <a:rPr lang="en-GB" b="1" dirty="0">
                <a:solidFill>
                  <a:schemeClr val="tx1"/>
                </a:solidFill>
              </a:rPr>
              <a:t>For example we can ask a child to build a Lego house and then the child can discuss who lives with them and who makes them happy, if there are difficulties at home we can get a better scope at how to support child and family.  After assessing the child we are able to put the correct scaffolding in place to bridge the gap for a more happier child in an all inclusive environment.  A child can struggle to learn if unhappy.</a:t>
            </a:r>
          </a:p>
        </p:txBody>
      </p:sp>
      <p:pic>
        <p:nvPicPr>
          <p:cNvPr id="4108" name="Picture 12">
            <a:extLst>
              <a:ext uri="{FF2B5EF4-FFF2-40B4-BE49-F238E27FC236}">
                <a16:creationId xmlns:a16="http://schemas.microsoft.com/office/drawing/2014/main" id="{09D1A134-4C07-452E-94B3-3B7395EAC625}"/>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7429" r="-259" b="8631"/>
          <a:stretch/>
        </p:blipFill>
        <p:spPr bwMode="auto">
          <a:xfrm>
            <a:off x="5030886" y="1450409"/>
            <a:ext cx="3591048" cy="2144301"/>
          </a:xfrm>
          <a:prstGeom prst="rect">
            <a:avLst/>
          </a:prstGeom>
          <a:noFill/>
          <a:extLst>
            <a:ext uri="{909E8E84-426E-40DD-AFC4-6F175D3DCCD1}">
              <a14:hiddenFill xmlns:a14="http://schemas.microsoft.com/office/drawing/2010/main">
                <a:solidFill>
                  <a:srgbClr val="FFFFFF"/>
                </a:solidFill>
              </a14:hiddenFill>
            </a:ext>
          </a:extLst>
        </p:spPr>
      </p:pic>
      <p:sp>
        <p:nvSpPr>
          <p:cNvPr id="30" name="Arrow: Left 29">
            <a:extLst>
              <a:ext uri="{FF2B5EF4-FFF2-40B4-BE49-F238E27FC236}">
                <a16:creationId xmlns:a16="http://schemas.microsoft.com/office/drawing/2014/main" id="{C40D7969-71A5-42AC-A662-1885396424F3}"/>
              </a:ext>
            </a:extLst>
          </p:cNvPr>
          <p:cNvSpPr/>
          <p:nvPr/>
        </p:nvSpPr>
        <p:spPr>
          <a:xfrm>
            <a:off x="3136654" y="2284392"/>
            <a:ext cx="2388630" cy="1567455"/>
          </a:xfrm>
          <a:prstGeom prst="leftArrow">
            <a:avLst/>
          </a:prstGeom>
          <a:solidFill>
            <a:schemeClr val="bg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MKO TO GIVE SCAFFOLDING (ZPD)</a:t>
            </a:r>
          </a:p>
        </p:txBody>
      </p:sp>
      <p:sp>
        <p:nvSpPr>
          <p:cNvPr id="34" name="Rectangle 33">
            <a:extLst>
              <a:ext uri="{FF2B5EF4-FFF2-40B4-BE49-F238E27FC236}">
                <a16:creationId xmlns:a16="http://schemas.microsoft.com/office/drawing/2014/main" id="{8CD1F190-1C1E-40FB-956F-8FC205C3C72C}"/>
              </a:ext>
            </a:extLst>
          </p:cNvPr>
          <p:cNvSpPr/>
          <p:nvPr/>
        </p:nvSpPr>
        <p:spPr>
          <a:xfrm>
            <a:off x="5051171" y="3507796"/>
            <a:ext cx="1936620"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a:t>
            </a:r>
            <a:r>
              <a:rPr lang="en-GB" sz="1500" dirty="0">
                <a:latin typeface="Calibri" panose="020F0502020204030204" pitchFamily="34" charset="0"/>
                <a:ea typeface="Calibri" panose="020F0502020204030204" pitchFamily="34" charset="0"/>
                <a:cs typeface="Times New Roman" panose="02020603050405020304" pitchFamily="18" charset="0"/>
              </a:rPr>
              <a:t>our.mviec.com, 2019)</a:t>
            </a:r>
          </a:p>
        </p:txBody>
      </p:sp>
      <p:sp>
        <p:nvSpPr>
          <p:cNvPr id="38" name="Explosion: 8 Points 37">
            <a:extLst>
              <a:ext uri="{FF2B5EF4-FFF2-40B4-BE49-F238E27FC236}">
                <a16:creationId xmlns:a16="http://schemas.microsoft.com/office/drawing/2014/main" id="{4A19CF7F-5B82-46F8-847B-0409933EC5DD}"/>
              </a:ext>
            </a:extLst>
          </p:cNvPr>
          <p:cNvSpPr/>
          <p:nvPr/>
        </p:nvSpPr>
        <p:spPr>
          <a:xfrm>
            <a:off x="5013645" y="-396240"/>
            <a:ext cx="4618035" cy="1958255"/>
          </a:xfrm>
          <a:prstGeom prst="irregularSeal1">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b="1" dirty="0">
              <a:solidFill>
                <a:schemeClr val="tx1"/>
              </a:solidFill>
            </a:endParaRPr>
          </a:p>
          <a:p>
            <a:pPr algn="ctr"/>
            <a:r>
              <a:rPr lang="en-GB" sz="1700" b="1" dirty="0">
                <a:solidFill>
                  <a:schemeClr val="tx1"/>
                </a:solidFill>
              </a:rPr>
              <a:t>putting the correct scaffolding in place can bridge the gap between anxiety and boredom.</a:t>
            </a:r>
          </a:p>
        </p:txBody>
      </p:sp>
    </p:spTree>
    <p:extLst>
      <p:ext uri="{BB962C8B-B14F-4D97-AF65-F5344CB8AC3E}">
        <p14:creationId xmlns:p14="http://schemas.microsoft.com/office/powerpoint/2010/main" val="3664278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D64DAC29-2866-48E6-868E-ACFBD9BBBFB3}"/>
              </a:ext>
            </a:extLst>
          </p:cNvPr>
          <p:cNvSpPr>
            <a:spLocks noChangeArrowheads="1"/>
          </p:cNvSpPr>
          <p:nvPr/>
        </p:nvSpPr>
        <p:spPr bwMode="auto">
          <a:xfrm>
            <a:off x="0" y="966157"/>
            <a:ext cx="7078824"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against, A., n.d.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Alliance against seclusion and restraint.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https://endseclusion.org/research/the-problem-with-behaviorism/</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Monday November 2020].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child, U. n. c. o. t. r. o. t., 1924. United nations conventions of the rights of the child.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United nations conventions of the rights of the child,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Volume Article 2.1, p. 4.</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discoverrs.co.uk, f.,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First discoverers.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www.firstdiscoverers.co.uk/wp-content/uploads/2018/09/Child-Development-Theories-B-F-Skinner.jpg</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Monday November 2010].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educate, L. t., 2013.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Love to educate.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https://love2educate.files.wordpress.com/2013/08/img_1215.jpg</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Monday November 2020].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government, W., n.d. </a:t>
            </a:r>
            <a:r>
              <a:rPr kumimoji="0" lang="en-US" altLang="en-US" sz="11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Wlsh</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government.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https://gov.wales/</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Wednesday November 2022].</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mind, V. w., 2020.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Very well mind.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https://www.verywellmind.com/lev-vygotsky-biography-2795533</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Tuesday November 2020].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minister, K. W. F., 2019.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Welsh government Wales.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https://gov.wales/written-statement-curriculum-wales-2022</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Wednesday November 2020].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our.mviec.com, 2019.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our.mviec.com.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https://our.mviec.com/wp-content/uploads/2019/06/ZPD-Scaffolding.png</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Wednesday November 2020].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professor.com, H., 2020.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Helpful professor.com.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https://helpfulprofessor.com/guided-practice/</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Tuesday November 2020].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Box 4">
            <a:extLst>
              <a:ext uri="{FF2B5EF4-FFF2-40B4-BE49-F238E27FC236}">
                <a16:creationId xmlns:a16="http://schemas.microsoft.com/office/drawing/2014/main" id="{83189354-BABE-41FA-B553-3573F2D81D5C}"/>
              </a:ext>
            </a:extLst>
          </p:cNvPr>
          <p:cNvSpPr txBox="1"/>
          <p:nvPr/>
        </p:nvSpPr>
        <p:spPr>
          <a:xfrm>
            <a:off x="6766560" y="863600"/>
            <a:ext cx="5303520" cy="4662815"/>
          </a:xfrm>
          <a:prstGeom prst="rect">
            <a:avLst/>
          </a:prstGeom>
          <a:noFill/>
        </p:spPr>
        <p:txBody>
          <a:bodyPr wrap="square" rtlCol="0">
            <a:spAutoFit/>
          </a:bodyPr>
          <a:lstStyle/>
          <a:p>
            <a:pPr lvl="0" eaLnBrk="0" fontAlgn="base" hangingPunct="0">
              <a:spcBef>
                <a:spcPct val="0"/>
              </a:spcBef>
              <a:spcAft>
                <a:spcPct val="0"/>
              </a:spcAf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Psychological, P. a., n.d.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Philosophical and Psychological.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http://www.uky.edu/~eushe2/quotations/vygotsky.html</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Tuesday November 2020].</a:t>
            </a:r>
            <a:endParaRPr kumimoji="0" lang="en-GB" altLang="en-US" sz="11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schools.com, s., 2005.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Soft schools.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https://www.softschools.com/facts/scientists/b_f_skinner_facts/1036/</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Monday November 2020].</a:t>
            </a:r>
            <a:endParaRPr kumimoji="0" lang="en-GB" altLang="en-US" sz="11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sci.com, T. o., 2020.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Teacher of sci.com.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https://teacherofsci.com/vygotsky/</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Tuesday November 2020].</a:t>
            </a:r>
            <a:endParaRPr kumimoji="0" lang="en-GB" altLang="en-US" sz="11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Shutterstock, 2019.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researchoutreach.org.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https://researchoutreach.org/wp-content/uploads/2019/11/shutterstock_411586477.jpg</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Wednesday November 2020].</a:t>
            </a:r>
            <a:endParaRPr kumimoji="0" lang="en-GB" altLang="en-US" sz="11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uk</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 h., 2020.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 how </a:t>
            </a:r>
            <a:r>
              <a:rPr kumimoji="0" lang="en-US" altLang="en-US" sz="11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uk</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https://www.ehow.co.uk/info_7988429_pros-vygotskys-theory-language-development.html</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Tuesday November 2020].</a:t>
            </a:r>
            <a:endParaRPr kumimoji="0" lang="en-GB" altLang="en-US" sz="11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wikimedia.org, n.d.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wikimwdia.org.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https://upload.wikimedia.org/wikipedia/commons/thumb/0/0e/Show_and_tell.jpg/1200px-Show_and_tell.jpg</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Tuesday November 2020].</a:t>
            </a:r>
            <a:endParaRPr kumimoji="0" lang="en-GB" altLang="en-US" sz="11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Wikimedia, n.d.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Wikimedia.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https://upload.wikimedia.org/wikipedia/commons/thumb/6/62/Operant_conditioning_diagram</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Monday November 2020].</a:t>
            </a:r>
            <a:endParaRPr kumimoji="0" lang="en-GB" altLang="en-US" sz="11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6360793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469</TotalTime>
  <Words>1769</Words>
  <Application>Microsoft Office PowerPoint</Application>
  <PresentationFormat>Widescreen</PresentationFormat>
  <Paragraphs>111</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Merriweather</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aimee.frankland@yahoo.co.uk</dc:creator>
  <cp:lastModifiedBy>aimee.frankland@yahoo.co.uk</cp:lastModifiedBy>
  <cp:revision>25</cp:revision>
  <dcterms:created xsi:type="dcterms:W3CDTF">2020-11-02T17:00:10Z</dcterms:created>
  <dcterms:modified xsi:type="dcterms:W3CDTF">2020-11-07T16:08:46Z</dcterms:modified>
</cp:coreProperties>
</file>