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5143500" type="screen16x9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778C"/>
    <a:srgbClr val="7EADB9"/>
    <a:srgbClr val="B9B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203" d="100"/>
          <a:sy n="203" d="100"/>
        </p:scale>
        <p:origin x="144" y="16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12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.png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Relationship Id="rId14" Type="http://schemas.openxmlformats.org/officeDocument/2006/relationships/image" Target="../media/image3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12.png"/><Relationship Id="rId7" Type="http://schemas.openxmlformats.org/officeDocument/2006/relationships/image" Target="../media/image37.png"/><Relationship Id="rId12" Type="http://schemas.openxmlformats.org/officeDocument/2006/relationships/image" Target="../media/image4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13" Type="http://schemas.openxmlformats.org/officeDocument/2006/relationships/image" Target="../media/image54.png"/><Relationship Id="rId18" Type="http://schemas.openxmlformats.org/officeDocument/2006/relationships/image" Target="../media/image59.png"/><Relationship Id="rId3" Type="http://schemas.openxmlformats.org/officeDocument/2006/relationships/image" Target="../media/image12.png"/><Relationship Id="rId7" Type="http://schemas.openxmlformats.org/officeDocument/2006/relationships/image" Target="../media/image48.png"/><Relationship Id="rId12" Type="http://schemas.openxmlformats.org/officeDocument/2006/relationships/image" Target="../media/image53.png"/><Relationship Id="rId17" Type="http://schemas.openxmlformats.org/officeDocument/2006/relationships/image" Target="../media/image58.png"/><Relationship Id="rId2" Type="http://schemas.openxmlformats.org/officeDocument/2006/relationships/image" Target="../media/image1.png"/><Relationship Id="rId16" Type="http://schemas.openxmlformats.org/officeDocument/2006/relationships/image" Target="../media/image5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11" Type="http://schemas.openxmlformats.org/officeDocument/2006/relationships/image" Target="../media/image52.png"/><Relationship Id="rId5" Type="http://schemas.openxmlformats.org/officeDocument/2006/relationships/image" Target="../media/image46.png"/><Relationship Id="rId15" Type="http://schemas.openxmlformats.org/officeDocument/2006/relationships/image" Target="../media/image56.png"/><Relationship Id="rId10" Type="http://schemas.openxmlformats.org/officeDocument/2006/relationships/image" Target="../media/image51.png"/><Relationship Id="rId19" Type="http://schemas.openxmlformats.org/officeDocument/2006/relationships/image" Target="../media/image44.png"/><Relationship Id="rId4" Type="http://schemas.openxmlformats.org/officeDocument/2006/relationships/image" Target="../media/image45.png"/><Relationship Id="rId9" Type="http://schemas.openxmlformats.org/officeDocument/2006/relationships/image" Target="../media/image50.png"/><Relationship Id="rId14" Type="http://schemas.openxmlformats.org/officeDocument/2006/relationships/image" Target="../media/image5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13" Type="http://schemas.openxmlformats.org/officeDocument/2006/relationships/image" Target="../media/image69.png"/><Relationship Id="rId3" Type="http://schemas.openxmlformats.org/officeDocument/2006/relationships/image" Target="../media/image60.png"/><Relationship Id="rId7" Type="http://schemas.openxmlformats.org/officeDocument/2006/relationships/image" Target="../media/image63.png"/><Relationship Id="rId12" Type="http://schemas.openxmlformats.org/officeDocument/2006/relationships/image" Target="../media/image6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11" Type="http://schemas.openxmlformats.org/officeDocument/2006/relationships/image" Target="../media/image67.png"/><Relationship Id="rId5" Type="http://schemas.openxmlformats.org/officeDocument/2006/relationships/image" Target="../media/image61.png"/><Relationship Id="rId15" Type="http://schemas.openxmlformats.org/officeDocument/2006/relationships/image" Target="../media/image44.png"/><Relationship Id="rId10" Type="http://schemas.openxmlformats.org/officeDocument/2006/relationships/image" Target="../media/image66.png"/><Relationship Id="rId4" Type="http://schemas.openxmlformats.org/officeDocument/2006/relationships/image" Target="../media/image12.png"/><Relationship Id="rId9" Type="http://schemas.openxmlformats.org/officeDocument/2006/relationships/image" Target="../media/image65.png"/><Relationship Id="rId14" Type="http://schemas.openxmlformats.org/officeDocument/2006/relationships/image" Target="../media/image7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80.png"/><Relationship Id="rId3" Type="http://schemas.openxmlformats.org/officeDocument/2006/relationships/image" Target="../media/image12.png"/><Relationship Id="rId7" Type="http://schemas.openxmlformats.org/officeDocument/2006/relationships/image" Target="../media/image74.png"/><Relationship Id="rId12" Type="http://schemas.openxmlformats.org/officeDocument/2006/relationships/image" Target="../media/image7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3.png"/><Relationship Id="rId11" Type="http://schemas.openxmlformats.org/officeDocument/2006/relationships/image" Target="../media/image78.png"/><Relationship Id="rId5" Type="http://schemas.openxmlformats.org/officeDocument/2006/relationships/image" Target="../media/image72.png"/><Relationship Id="rId10" Type="http://schemas.openxmlformats.org/officeDocument/2006/relationships/image" Target="../media/image77.png"/><Relationship Id="rId4" Type="http://schemas.openxmlformats.org/officeDocument/2006/relationships/image" Target="../media/image71.png"/><Relationship Id="rId9" Type="http://schemas.openxmlformats.org/officeDocument/2006/relationships/image" Target="../media/image76.png"/><Relationship Id="rId14" Type="http://schemas.openxmlformats.org/officeDocument/2006/relationships/image" Target="../media/image8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4.png"/><Relationship Id="rId5" Type="http://schemas.openxmlformats.org/officeDocument/2006/relationships/image" Target="../media/image83.png"/><Relationship Id="rId4" Type="http://schemas.openxmlformats.org/officeDocument/2006/relationships/image" Target="../media/image8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92.png"/><Relationship Id="rId3" Type="http://schemas.openxmlformats.org/officeDocument/2006/relationships/image" Target="../media/image12.png"/><Relationship Id="rId7" Type="http://schemas.openxmlformats.org/officeDocument/2006/relationships/image" Target="../media/image74.png"/><Relationship Id="rId12" Type="http://schemas.openxmlformats.org/officeDocument/2006/relationships/image" Target="../media/image9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3.png"/><Relationship Id="rId11" Type="http://schemas.openxmlformats.org/officeDocument/2006/relationships/image" Target="../media/image90.png"/><Relationship Id="rId5" Type="http://schemas.openxmlformats.org/officeDocument/2006/relationships/image" Target="../media/image71.png"/><Relationship Id="rId10" Type="http://schemas.openxmlformats.org/officeDocument/2006/relationships/image" Target="../media/image77.png"/><Relationship Id="rId4" Type="http://schemas.openxmlformats.org/officeDocument/2006/relationships/image" Target="../media/image89.png"/><Relationship Id="rId9" Type="http://schemas.openxmlformats.org/officeDocument/2006/relationships/image" Target="../media/image76.png"/><Relationship Id="rId14" Type="http://schemas.openxmlformats.org/officeDocument/2006/relationships/image" Target="../media/image9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6.png"/><Relationship Id="rId5" Type="http://schemas.openxmlformats.org/officeDocument/2006/relationships/image" Target="../media/image95.png"/><Relationship Id="rId4" Type="http://schemas.openxmlformats.org/officeDocument/2006/relationships/image" Target="../media/image9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9.png"/><Relationship Id="rId5" Type="http://schemas.openxmlformats.org/officeDocument/2006/relationships/image" Target="../media/image4.png"/><Relationship Id="rId10" Type="http://schemas.openxmlformats.org/officeDocument/2006/relationships/image" Target="../media/image97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6676" y="0"/>
            <a:ext cx="2510330" cy="251033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7121" y="-2003869"/>
            <a:ext cx="3622503" cy="3622503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6741" y="1303009"/>
            <a:ext cx="2510330" cy="251033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2766" y="2601979"/>
            <a:ext cx="2518410" cy="251841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0176" y="3909029"/>
            <a:ext cx="2510330" cy="251033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160" y="2571750"/>
            <a:ext cx="2518410" cy="251841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6618" y="460699"/>
            <a:ext cx="548610" cy="54861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80139" y="2062771"/>
            <a:ext cx="1324578" cy="93322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94101" y="563546"/>
            <a:ext cx="4687146" cy="34290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4599" y="1719881"/>
            <a:ext cx="6780664" cy="128009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4599" y="3213258"/>
            <a:ext cx="3779519" cy="969263"/>
          </a:xfrm>
          <a:prstGeom prst="rect">
            <a:avLst/>
          </a:prstGeom>
        </p:spPr>
      </p:pic>
      <p:sp>
        <p:nvSpPr>
          <p:cNvPr id="14" name="文本框 13">
            <a:extLst>
              <a:ext uri="{FF2B5EF4-FFF2-40B4-BE49-F238E27FC236}">
                <a16:creationId xmlns:a16="http://schemas.microsoft.com/office/drawing/2014/main" id="{49815A54-EA74-8A7B-6CE6-CF94A22C1548}"/>
              </a:ext>
            </a:extLst>
          </p:cNvPr>
          <p:cNvSpPr txBox="1"/>
          <p:nvPr/>
        </p:nvSpPr>
        <p:spPr>
          <a:xfrm>
            <a:off x="544899" y="4266452"/>
            <a:ext cx="1949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 err="1">
                <a:solidFill>
                  <a:srgbClr val="29778C"/>
                </a:solidFill>
              </a:rPr>
              <a:t>Wenyue</a:t>
            </a:r>
            <a:r>
              <a:rPr lang="en-US" altLang="zh-CN" dirty="0">
                <a:solidFill>
                  <a:srgbClr val="29778C"/>
                </a:solidFill>
              </a:rPr>
              <a:t> Wang</a:t>
            </a:r>
          </a:p>
          <a:p>
            <a:r>
              <a:rPr lang="en-US" altLang="zh-CN" dirty="0">
                <a:solidFill>
                  <a:srgbClr val="29778C"/>
                </a:solidFill>
              </a:rPr>
              <a:t>2218839</a:t>
            </a:r>
            <a:endParaRPr lang="zh-CN" altLang="en-US" dirty="0">
              <a:solidFill>
                <a:srgbClr val="29778C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2196" y="1427296"/>
            <a:ext cx="3329565" cy="3086312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8902" y="1834737"/>
            <a:ext cx="298921" cy="55258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48905" y="1427273"/>
            <a:ext cx="2270759" cy="25146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98352" y="2023110"/>
            <a:ext cx="2926080" cy="65836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9851" y="2189749"/>
            <a:ext cx="98076" cy="325047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98352" y="2945606"/>
            <a:ext cx="2926080" cy="43891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9851" y="3002518"/>
            <a:ext cx="98076" cy="325047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98352" y="3677126"/>
            <a:ext cx="2926080" cy="87782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99851" y="3953494"/>
            <a:ext cx="98076" cy="325047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97911" y="409051"/>
            <a:ext cx="2668693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图片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309" y="2263568"/>
            <a:ext cx="1531669" cy="1969322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6816" y="1743265"/>
            <a:ext cx="1040650" cy="104065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6549" y="1784006"/>
            <a:ext cx="1904673" cy="244890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93316" y="1198437"/>
            <a:ext cx="1171139" cy="1171139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45478" y="2105739"/>
            <a:ext cx="343401" cy="29969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58485" y="1587724"/>
            <a:ext cx="427029" cy="37268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2845" y="2236470"/>
            <a:ext cx="1531669" cy="196932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08352" y="1716166"/>
            <a:ext cx="1040650" cy="10406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57014" y="2078640"/>
            <a:ext cx="343401" cy="29969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79519" y="2279808"/>
            <a:ext cx="1584959" cy="1560576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00804" y="2735437"/>
            <a:ext cx="1232746" cy="117043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12340" y="2669952"/>
            <a:ext cx="1232746" cy="97536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286000" y="3093148"/>
            <a:ext cx="1249903" cy="628983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0220000">
            <a:off x="5867923" y="2948082"/>
            <a:ext cx="900657" cy="919121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97911" y="409051"/>
            <a:ext cx="3711786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933" y="1418497"/>
            <a:ext cx="1269565" cy="1521667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600" y="1418497"/>
            <a:ext cx="1269564" cy="1521667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180" y="3063399"/>
            <a:ext cx="2743224" cy="1173206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3073" y="1445228"/>
            <a:ext cx="4682825" cy="2791377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50767" y="1562147"/>
            <a:ext cx="1584959" cy="19507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50767" y="1818179"/>
            <a:ext cx="3796937" cy="32004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50767" y="2277427"/>
            <a:ext cx="1584959" cy="19507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50767" y="2573988"/>
            <a:ext cx="3796937" cy="48006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50767" y="3191827"/>
            <a:ext cx="1584959" cy="195072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50767" y="3488388"/>
            <a:ext cx="3796937" cy="64008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97911" y="409051"/>
            <a:ext cx="5811519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9414" y="1805749"/>
            <a:ext cx="1048466" cy="1048466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3474" y="1805749"/>
            <a:ext cx="1048466" cy="1048466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19414" y="2977134"/>
            <a:ext cx="1048466" cy="1048466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3474" y="2977134"/>
            <a:ext cx="1048466" cy="1048466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75160" y="2001535"/>
            <a:ext cx="537006" cy="53700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5160" y="3213735"/>
            <a:ext cx="575321" cy="575321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71983" y="2014299"/>
            <a:ext cx="511463" cy="51146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72031" y="3213782"/>
            <a:ext cx="493436" cy="493436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86417" y="1805749"/>
            <a:ext cx="1082514" cy="1082514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86417" y="2977134"/>
            <a:ext cx="1082514" cy="1082514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272587" y="3707225"/>
            <a:ext cx="415883" cy="415883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14184" y="3707225"/>
            <a:ext cx="415883" cy="415883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40372" y="3707225"/>
            <a:ext cx="415883" cy="415883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72166" y="1676400"/>
            <a:ext cx="447437" cy="447437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247013" y="1797272"/>
            <a:ext cx="2018453" cy="22860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247013" y="2249471"/>
            <a:ext cx="3765973" cy="585216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247013" y="2977134"/>
            <a:ext cx="3765973" cy="585216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97911" y="409051"/>
            <a:ext cx="5811519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图片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587" y="2877835"/>
            <a:ext cx="8827423" cy="1664097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1326880" y="1531239"/>
            <a:ext cx="1083679" cy="1280712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1304686" y="1689211"/>
            <a:ext cx="964770" cy="96477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3129057" y="1531239"/>
            <a:ext cx="1083679" cy="128071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3106864" y="1689211"/>
            <a:ext cx="964770" cy="96477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4931235" y="1531239"/>
            <a:ext cx="1083679" cy="128071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4909042" y="1689211"/>
            <a:ext cx="964770" cy="96477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6733460" y="1531239"/>
            <a:ext cx="1083679" cy="1280712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6711219" y="1689211"/>
            <a:ext cx="964770" cy="9647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22849" y="1813337"/>
            <a:ext cx="487303" cy="487303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20753" y="1813337"/>
            <a:ext cx="474603" cy="474603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4068" y="1846288"/>
            <a:ext cx="402578" cy="402578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6203" y="1846288"/>
            <a:ext cx="487303" cy="487303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96292" y="3138392"/>
            <a:ext cx="1490133" cy="1143000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912983" y="3138392"/>
            <a:ext cx="1490133" cy="91440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700301" y="3481292"/>
            <a:ext cx="1490133" cy="45720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617827" y="3481292"/>
            <a:ext cx="1490133" cy="45720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197911" y="409051"/>
            <a:ext cx="5811519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9083" y="1419007"/>
            <a:ext cx="3613495" cy="772772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7654" y="1419007"/>
            <a:ext cx="2999246" cy="2999246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9083" y="2532244"/>
            <a:ext cx="3613495" cy="772772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9083" y="3645480"/>
            <a:ext cx="3613495" cy="77277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1555882"/>
            <a:ext cx="515656" cy="51565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2641078"/>
            <a:ext cx="515656" cy="51565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774038"/>
            <a:ext cx="515656" cy="515656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3792" y="1631246"/>
            <a:ext cx="372072" cy="40584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7902" y="2731770"/>
            <a:ext cx="372072" cy="405844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37902" y="3864730"/>
            <a:ext cx="372072" cy="405844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45287" y="1598199"/>
            <a:ext cx="2545080" cy="43891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45287" y="2715244"/>
            <a:ext cx="2545080" cy="438912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45287" y="3848195"/>
            <a:ext cx="2545080" cy="438912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97911" y="409051"/>
            <a:ext cx="5811519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6292" y="1062370"/>
            <a:ext cx="5151804" cy="376644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1667" y="-60674"/>
            <a:ext cx="2632413" cy="5264827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7911" y="409051"/>
            <a:ext cx="5811519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940" y="1013412"/>
            <a:ext cx="7808134" cy="398084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7911" y="409051"/>
            <a:ext cx="5811519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934" y="1030795"/>
            <a:ext cx="7140129" cy="4112714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7911" y="409051"/>
            <a:ext cx="7152639" cy="3429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图片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75327" y="1273131"/>
            <a:ext cx="3131696" cy="3167283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500" y="1441132"/>
            <a:ext cx="3613495" cy="772772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500" y="2554366"/>
            <a:ext cx="3613495" cy="772772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500" y="3667648"/>
            <a:ext cx="3613495" cy="77277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1432" y="1578006"/>
            <a:ext cx="515656" cy="515656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1432" y="2663237"/>
            <a:ext cx="515656" cy="515656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71432" y="3796188"/>
            <a:ext cx="515656" cy="515656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43203" y="1653397"/>
            <a:ext cx="372072" cy="405844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37345" y="2753915"/>
            <a:ext cx="372072" cy="405844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37345" y="3886866"/>
            <a:ext cx="372072" cy="405844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44719" y="1620345"/>
            <a:ext cx="2545080" cy="438912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44719" y="2682525"/>
            <a:ext cx="2545080" cy="54864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944719" y="3870340"/>
            <a:ext cx="2545080" cy="48006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197911" y="409051"/>
            <a:ext cx="5811519" cy="41148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71" y="398060"/>
            <a:ext cx="615194" cy="433432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88607" y="-25193"/>
            <a:ext cx="9721180" cy="4935069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8825" y="3065027"/>
            <a:ext cx="506348" cy="506348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7911" y="409051"/>
            <a:ext cx="5811519" cy="411480"/>
          </a:xfrm>
          <a:prstGeom prst="rect">
            <a:avLst/>
          </a:prstGeom>
        </p:spPr>
      </p:pic>
      <p:sp>
        <p:nvSpPr>
          <p:cNvPr id="8" name="文本框 7">
            <a:extLst>
              <a:ext uri="{FF2B5EF4-FFF2-40B4-BE49-F238E27FC236}">
                <a16:creationId xmlns:a16="http://schemas.microsoft.com/office/drawing/2014/main" id="{4B943003-A962-69D4-A99C-7CBE58949635}"/>
              </a:ext>
            </a:extLst>
          </p:cNvPr>
          <p:cNvSpPr txBox="1"/>
          <p:nvPr/>
        </p:nvSpPr>
        <p:spPr>
          <a:xfrm>
            <a:off x="129540" y="907485"/>
            <a:ext cx="888492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Aurora Innovation Annual Report. (2022). Retrieved from https://ir.aurora.tech/sec-filings/all-sec-filings?section_type=annual-reports&amp;year=##document-534-0001828108-23-000020-2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Jurevicius,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Ovidijus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. (2022). "McKinsey 7S Model." Strategic Management Insight. Retrieved from https://strategicmanagementinsight.com/tools/mckinsey-7s-model-framework/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Malhotra, Gary. (2019). "ADKAR Model: What Is It and How To Use It?"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WhatFix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. Retrieved from https://whatfix.com/blog/adkar-model-what-is-it-and-how-to-use-it/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Miller, Julie L. (2017). "Managing Transitions: Using William Bridges’ Transition Model and a Change Style Assessment Instrument to Inform Strategies and Measure Progress in Organizational Change Management." Scholarship and Professional Work. 74. Retrieved from https://digitalcommons.butler.edu/librarian_papers/74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Cox, A.M.,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Pinfield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S. and Rutter, S. (2019), "Extending McKinsey’s 7S model to understand strategic alignment in academic libraries", Library Management, Vol. 40 No. 5, pp. 313-326. https://doi.org/10.1108/LM-06-2018-0052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Bridges, W. and S. Bridges (2009), Managing Transitions: Making the Most of Change, 3rd ed., Da Capo Press/Perseus, Philadelphia, PA.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Petrusa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J. (2016), "Anything Can Happen in the Zone: Library and Departmental Change Driven by Migration to a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Cloudbased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Library Management System", Library Leadership &amp; Management Vol. 30 No. 3, pp. 1-9.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Meyer, M. A., Cross, J. E., &amp; Byrne, Z. S. (2016). Frame Decoupling for Organizational Change: Building Support Across Divergent Stakeholders. Organization &amp; Environment, 29(2), 231–251.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Shirokova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G.,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Berezinets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I., &amp;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Shatalov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A. (2014).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Organisational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 change and firm growth in emerging economies. Journal of East European Management Studies, 19(2), 185–212.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Young, D. A. (2014). Organizational Change Management. In P. C. Dinsmore &amp; J.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Cabanis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-Brewin (Eds.), The AMA Handbook of Project Management (4th ed., pp. 307–316). AMACOM Division of American Management Association International.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Stensaker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B. (2015). Organizational identity as a concept for understanding university dynamics. Higher Education, 69(1), 103–115.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Shirey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M. R. (2011). Use of a Business Case Model for Organizational Change. The Journal of Nursing Administration, 41(7/8), 291–293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Smelser, N. J., &amp; Reed, J. S. (2012). Organizations and Organizational Change. In Usable Social Science (1st ed., pp. 185–228). University of California Press.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King, B. G., </a:t>
            </a:r>
            <a:r>
              <a:rPr lang="en-US" altLang="zh-CN" sz="700" kern="100" dirty="0" err="1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Felin</a:t>
            </a: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, T., &amp; Whetten, D. A. (2010). Finding the Organization in Organizational Theory: A Meta-Theory of the Organization as a Social Actor. Organization Science, 21(1), 290–305.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Ferguson, B. (2019). Adjusting to change: The role of innovation. In Competing for Influence: The Role of the Public Service in Better Government in Australia (pp. 353–376). ANU Press.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altLang="zh-CN" sz="7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altLang="zh-CN" sz="7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Thomas, R., Sargent, L. D., &amp; Hardy, C. (2011). Managing Organizational Change: Negotiating Meaning and Power-Resistance Relations. Organization Science, 22(1), 22–41.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图片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6676" y="0"/>
            <a:ext cx="2510330" cy="251033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7121" y="-2003869"/>
            <a:ext cx="3622503" cy="3622503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76741" y="1303009"/>
            <a:ext cx="2510330" cy="251033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2766" y="2601979"/>
            <a:ext cx="2518410" cy="251841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70176" y="3909029"/>
            <a:ext cx="2510330" cy="251033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160" y="2571750"/>
            <a:ext cx="2518410" cy="251841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6618" y="460699"/>
            <a:ext cx="548610" cy="54861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80139" y="2062771"/>
            <a:ext cx="1324578" cy="93322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1250" y="2117883"/>
            <a:ext cx="4705861" cy="82296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94101" y="563546"/>
            <a:ext cx="4687146" cy="3429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uni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7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/>
            </a:gs>
            <a:gs pos="50000">
              <a:schemeClr val="phClr"/>
            </a:gs>
          </a:gsLst>
          <a:lin ang="5400000" scaled="0"/>
        </a:gradFill>
        <a:gradFill rotWithShape="1">
          <a:gsLst>
            <a:gs pos="0">
              <a:schemeClr val="phClr"/>
            </a:gs>
            <a:gs pos="50000">
              <a:schemeClr val="phClr"/>
            </a:gs>
          </a:gsLst>
          <a:lin ang="5400000" scaled="0"/>
        </a:gradFill>
      </a:fillStyleLst>
      <a:lnStyleLst>
        <a:ln w="6350" cap="flat" cmpd="sng" algn="ctr"/>
        <a:ln w="12700" cap="flat" cmpd="sng" algn="ctr"/>
        <a:ln w="19050" cap="flat" cmpd="sng" algn="ctr"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/>
            </a:gs>
            <a:gs pos="50000">
              <a:schemeClr val="phClr"/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619</Words>
  <Application>Microsoft Office PowerPoint</Application>
  <DocSecurity>0</DocSecurity>
  <PresentationFormat>全屏显示(16:9)</PresentationFormat>
  <Paragraphs>33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17" baseType="lpstr">
      <vt:lpstr>等线</vt:lpstr>
      <vt:lpstr>Arial</vt:lpstr>
      <vt:lpstr>Calibri</vt:lpstr>
      <vt:lpstr>unioffice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FoxyUtils ehf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cp:lastModifiedBy>Zhiyu</cp:lastModifiedBy>
  <cp:revision>3</cp:revision>
  <dcterms:modified xsi:type="dcterms:W3CDTF">2023-02-27T11:24:52Z</dcterms:modified>
</cp:coreProperties>
</file>