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9" r:id="rId1"/>
  </p:sldMasterIdLst>
  <p:notesMasterIdLst>
    <p:notesMasterId r:id="rId13"/>
  </p:notesMasterIdLst>
  <p:sldIdLst>
    <p:sldId id="256" r:id="rId2"/>
    <p:sldId id="458" r:id="rId3"/>
    <p:sldId id="423" r:id="rId4"/>
    <p:sldId id="459" r:id="rId5"/>
    <p:sldId id="457" r:id="rId6"/>
    <p:sldId id="461" r:id="rId7"/>
    <p:sldId id="462" r:id="rId8"/>
    <p:sldId id="463" r:id="rId9"/>
    <p:sldId id="460" r:id="rId10"/>
    <p:sldId id="315" r:id="rId11"/>
    <p:sldId id="45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44" autoAdjust="0"/>
    <p:restoredTop sz="94434" autoAdjust="0"/>
  </p:normalViewPr>
  <p:slideViewPr>
    <p:cSldViewPr snapToGrid="0">
      <p:cViewPr varScale="1">
        <p:scale>
          <a:sx n="72" d="100"/>
          <a:sy n="72" d="100"/>
        </p:scale>
        <p:origin x="2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36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408BD-1CA6-46DA-A6EC-4E6DB9DB9966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1F0CB-AC4F-463F-A400-B6079113F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20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51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732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Category list e.g. 6x6 Table in word.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2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375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78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4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4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51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5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2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03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3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57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28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81C76-8E97-4A9C-880D-EB8A295FC595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66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inyurl.com/y48tw25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349699" y="2258089"/>
            <a:ext cx="7486650" cy="126162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EIGP: </a:t>
            </a:r>
            <a:r>
              <a:rPr 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 formation</a:t>
            </a:r>
          </a:p>
        </p:txBody>
      </p:sp>
    </p:spTree>
    <p:extLst>
      <p:ext uri="{BB962C8B-B14F-4D97-AF65-F5344CB8AC3E}">
        <p14:creationId xmlns:p14="http://schemas.microsoft.com/office/powerpoint/2010/main" val="987384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1810" y="278938"/>
            <a:ext cx="8600475" cy="994172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Warm-Up Activity: Social Mixer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094" y="1425510"/>
            <a:ext cx="11237905" cy="37118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u="sng" dirty="0"/>
              <a:t>1. Tutor - Create Groups:</a:t>
            </a:r>
            <a:endParaRPr lang="en-GB" sz="2800" dirty="0"/>
          </a:p>
          <a:p>
            <a:pPr marL="914400" lvl="1" indent="-457200">
              <a:buFont typeface="+mj-lt"/>
              <a:buAutoNum type="romanLcPeriod"/>
            </a:pPr>
            <a:r>
              <a:rPr lang="en-GB" dirty="0"/>
              <a:t>Students to form Course Groups.</a:t>
            </a:r>
          </a:p>
          <a:p>
            <a:pPr marL="914400" lvl="1" indent="-457200">
              <a:buFont typeface="+mj-lt"/>
              <a:buAutoNum type="romanLcPeriod"/>
            </a:pPr>
            <a:r>
              <a:rPr lang="en-GB" dirty="0"/>
              <a:t>Allocate a number 1 - 5 to each person in each group.</a:t>
            </a:r>
          </a:p>
          <a:p>
            <a:pPr marL="914400" lvl="1" indent="-457200">
              <a:buFont typeface="Arial" pitchFamily="34" charset="0"/>
              <a:buAutoNum type="romanLcPeriod"/>
            </a:pPr>
            <a:r>
              <a:rPr lang="en-GB" dirty="0"/>
              <a:t>Students to form Groups by number allocation e.g. 1s, 2s, 3s, 4s, 5s, thus creating Mixed Groups.</a:t>
            </a:r>
          </a:p>
          <a:p>
            <a:pPr marL="0" indent="0">
              <a:buNone/>
            </a:pPr>
            <a:r>
              <a:rPr lang="en-GB" sz="2800" b="1" u="sng" dirty="0"/>
              <a:t>2. Students - Round Robin:</a:t>
            </a:r>
          </a:p>
          <a:p>
            <a:r>
              <a:rPr lang="en-GB" sz="2800" dirty="0"/>
              <a:t>Next slide.</a:t>
            </a:r>
          </a:p>
        </p:txBody>
      </p:sp>
    </p:spTree>
    <p:extLst>
      <p:ext uri="{BB962C8B-B14F-4D97-AF65-F5344CB8AC3E}">
        <p14:creationId xmlns:p14="http://schemas.microsoft.com/office/powerpoint/2010/main" val="390743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6136" y="0"/>
            <a:ext cx="8600475" cy="994172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Cont.: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Local Share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91" y="798308"/>
            <a:ext cx="11557763" cy="37118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/>
              <a:t>2. Students - Round Robin:</a:t>
            </a:r>
          </a:p>
          <a:p>
            <a:r>
              <a:rPr lang="en-GB" sz="2000" dirty="0"/>
              <a:t>Each person in each group to answer the following questions:</a:t>
            </a:r>
          </a:p>
          <a:p>
            <a:r>
              <a:rPr lang="en-GB" sz="2000" dirty="0"/>
              <a:t>Few </a:t>
            </a:r>
            <a:r>
              <a:rPr lang="en-GB" sz="2000" dirty="0" err="1"/>
              <a:t>mins</a:t>
            </a:r>
            <a:r>
              <a:rPr lang="en-GB" sz="2000" dirty="0"/>
              <a:t> to consider them before we start.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Name or Nickname?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Favourite Colour?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Favourite Food?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Favourite Film?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Favourite Super Hero?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If you could have any 'Superpower' what would it be?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Favourite interest hobby or Thing to do?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Q. </a:t>
            </a:r>
            <a:r>
              <a:rPr lang="en-GB" sz="2400" b="1" dirty="0"/>
              <a:t>If I could create something for this module it would be something to do with?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600" dirty="0"/>
              <a:t>Note people with similar areas.</a:t>
            </a:r>
          </a:p>
        </p:txBody>
      </p:sp>
    </p:spTree>
    <p:extLst>
      <p:ext uri="{BB962C8B-B14F-4D97-AF65-F5344CB8AC3E}">
        <p14:creationId xmlns:p14="http://schemas.microsoft.com/office/powerpoint/2010/main" val="3202188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Activity: Area of interest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345068"/>
            <a:ext cx="11096171" cy="4308735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Students to consider &amp; choose main area of interest </a:t>
            </a:r>
            <a:r>
              <a:rPr lang="en-GB" dirty="0"/>
              <a:t>for their project.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Tutor: One student Table at a time to populate</a:t>
            </a:r>
            <a:r>
              <a:rPr lang="en-GB" dirty="0"/>
              <a:t> ‘</a:t>
            </a:r>
            <a:r>
              <a:rPr lang="en-GB" b="1" dirty="0"/>
              <a:t>Interest</a:t>
            </a:r>
            <a:r>
              <a:rPr lang="en-GB" dirty="0"/>
              <a:t> </a:t>
            </a:r>
            <a:r>
              <a:rPr lang="en-GB" b="1" dirty="0"/>
              <a:t>Area</a:t>
            </a:r>
            <a:r>
              <a:rPr lang="en-GB" dirty="0"/>
              <a:t> </a:t>
            </a:r>
            <a:r>
              <a:rPr lang="en-GB" b="1" dirty="0"/>
              <a:t>Titles</a:t>
            </a:r>
            <a:r>
              <a:rPr lang="en-GB" dirty="0"/>
              <a:t>’ being careful not to duplicate </a:t>
            </a:r>
            <a:r>
              <a:rPr lang="en-GB" dirty="0">
                <a:hlinkClick r:id="rId3"/>
              </a:rPr>
              <a:t>https://tinyurl.com/y48tw25l</a:t>
            </a:r>
            <a:r>
              <a:rPr lang="en-GB" dirty="0"/>
              <a:t>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400" dirty="0"/>
              <a:t>Areas e.g. Health &amp; Well-being, Health &amp; Exercise, Environment, Education, Security, Gamify, or tech based e.g. Cloud, </a:t>
            </a:r>
            <a:r>
              <a:rPr lang="en-GB" sz="2400" dirty="0" err="1"/>
              <a:t>IoT</a:t>
            </a:r>
            <a:r>
              <a:rPr lang="en-GB" sz="2400" dirty="0"/>
              <a:t>, Smart devices, AI, VR, AR, Robotics, 3D Printing, App dev, Game dev.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400" dirty="0"/>
              <a:t>Be careful not to duplicate Interest Area titles and </a:t>
            </a:r>
            <a:r>
              <a:rPr lang="en-GB" sz="2400" b="1" dirty="0"/>
              <a:t>remove repetition</a:t>
            </a:r>
            <a:r>
              <a:rPr lang="en-GB" sz="24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800" b="1" dirty="0"/>
              <a:t>ALL Students </a:t>
            </a:r>
            <a:r>
              <a:rPr lang="en-GB" b="1" dirty="0"/>
              <a:t>to type their name </a:t>
            </a:r>
            <a:r>
              <a:rPr lang="en-GB" dirty="0"/>
              <a:t>under most preferred category: </a:t>
            </a:r>
            <a:r>
              <a:rPr lang="en-GB" dirty="0">
                <a:hlinkClick r:id="rId3"/>
              </a:rPr>
              <a:t>https://tinyurl.com/y48tw25l</a:t>
            </a:r>
            <a:r>
              <a:rPr lang="en-GB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Students to form physical groups </a:t>
            </a:r>
            <a:r>
              <a:rPr lang="en-GB" dirty="0"/>
              <a:t>based on areas of similar interest.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Students to share their interest/idea </a:t>
            </a:r>
            <a:r>
              <a:rPr lang="en-GB" dirty="0"/>
              <a:t>with each other.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600" dirty="0"/>
              <a:t>Note: Allow every person in each group to express their interest i.e. if time allows. Can be continued next week.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375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/>
              <a:t>Activity: Global idea share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0424"/>
            <a:ext cx="10515600" cy="435133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b="1" dirty="0"/>
              <a:t>Share: </a:t>
            </a:r>
            <a:r>
              <a:rPr lang="en-GB" dirty="0"/>
              <a:t>Each person or one rep from each group can stand and share: their idea / general area of interest.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Call out: </a:t>
            </a:r>
            <a:r>
              <a:rPr lang="en-GB" dirty="0"/>
              <a:t>This is also an opportunity for you to put a call out for people to join your team.</a:t>
            </a:r>
          </a:p>
          <a:p>
            <a:pPr marL="0" indent="0">
              <a:buNone/>
            </a:pPr>
            <a:r>
              <a:rPr lang="en-GB" sz="2400" dirty="0"/>
              <a:t>Note: This activity will be repeated next week.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0"/>
            <a:ext cx="190500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37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Moodle: Student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Several students were unable to make it today.</a:t>
            </a:r>
          </a:p>
          <a:p>
            <a:r>
              <a:rPr lang="en-GB" dirty="0"/>
              <a:t>They have sent their ideas in via e-mail to be shared.</a:t>
            </a:r>
          </a:p>
          <a:p>
            <a:r>
              <a:rPr lang="en-GB" dirty="0"/>
              <a:t>See Moodle and e-mail the students if you are interested in working on their idea / project.</a:t>
            </a:r>
          </a:p>
        </p:txBody>
      </p:sp>
    </p:spTree>
    <p:extLst>
      <p:ext uri="{BB962C8B-B14F-4D97-AF65-F5344CB8AC3E}">
        <p14:creationId xmlns:p14="http://schemas.microsoft.com/office/powerpoint/2010/main" val="4290610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Tutorial: Q&amp;A &amp;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Students to consider Areas of interest doc.</a:t>
            </a:r>
          </a:p>
          <a:p>
            <a:r>
              <a:rPr lang="en-GB" dirty="0"/>
              <a:t>Students to continue to share ideas in the tutorial and recruit.</a:t>
            </a:r>
          </a:p>
          <a:p>
            <a:r>
              <a:rPr lang="en-GB" dirty="0"/>
              <a:t>Tutor to answer Q&amp;A, review ideas and support Team formation.</a:t>
            </a:r>
          </a:p>
          <a:p>
            <a:r>
              <a:rPr lang="en-GB" dirty="0"/>
              <a:t>Students with ideas to send to Tutor via e-mail. Tutor to note Ideas and possible Team members on Moodle.</a:t>
            </a:r>
          </a:p>
          <a:p>
            <a:r>
              <a:rPr lang="en-GB" dirty="0"/>
              <a:t>Tutor to liaise with students without ideas.</a:t>
            </a:r>
          </a:p>
        </p:txBody>
      </p:sp>
    </p:spTree>
    <p:extLst>
      <p:ext uri="{BB962C8B-B14F-4D97-AF65-F5344CB8AC3E}">
        <p14:creationId xmlns:p14="http://schemas.microsoft.com/office/powerpoint/2010/main" val="1977457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54D8A-7293-4C1D-AE9C-860A7F08E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Note Ideas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DFDFF5-F0C5-42B2-BD9F-2160E24C0D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student to note their ideas to include in assessment 2.</a:t>
            </a:r>
          </a:p>
          <a:p>
            <a:r>
              <a:rPr lang="en-GB" dirty="0"/>
              <a:t>Even if you decide not to work on them and join another team you will get credit for your ideation.</a:t>
            </a:r>
          </a:p>
        </p:txBody>
      </p:sp>
    </p:spTree>
    <p:extLst>
      <p:ext uri="{BB962C8B-B14F-4D97-AF65-F5344CB8AC3E}">
        <p14:creationId xmlns:p14="http://schemas.microsoft.com/office/powerpoint/2010/main" val="3362331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Activity: Post Tutorial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Students to </a:t>
            </a:r>
            <a:r>
              <a:rPr lang="en-GB" b="1" dirty="0"/>
              <a:t>form groups </a:t>
            </a:r>
            <a:r>
              <a:rPr lang="en-GB" dirty="0"/>
              <a:t>based on today’s activities.</a:t>
            </a:r>
          </a:p>
          <a:p>
            <a:r>
              <a:rPr lang="en-GB" b="1" dirty="0"/>
              <a:t>Consider Team skill gap areas </a:t>
            </a:r>
            <a:r>
              <a:rPr lang="en-GB" dirty="0"/>
              <a:t>to recruit next week.</a:t>
            </a:r>
          </a:p>
          <a:p>
            <a:r>
              <a:rPr lang="en-GB" dirty="0"/>
              <a:t>Another opportunity to </a:t>
            </a:r>
            <a:r>
              <a:rPr lang="en-GB" b="1" dirty="0"/>
              <a:t>share ideas and form Teams next week</a:t>
            </a:r>
            <a:r>
              <a:rPr lang="en-GB" dirty="0"/>
              <a:t>.</a:t>
            </a:r>
          </a:p>
          <a:p>
            <a:r>
              <a:rPr lang="en-GB" dirty="0"/>
              <a:t>From this point you can </a:t>
            </a:r>
            <a:r>
              <a:rPr lang="en-GB" b="1" dirty="0"/>
              <a:t>attend EIGP tutorials in your Teams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7977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ames Williams\AppData\Local\Microsoft\Windows\Temporary Internet Files\Content.IE5\73Z2SIFX\MC9001163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9334" y="1920327"/>
            <a:ext cx="3427909" cy="15417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818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Pamela\AppData\Local\Microsoft\Windows\Temporary Internet Files\Content.IE5\QOZ7H96L\MC9003702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352675" y="1793632"/>
            <a:ext cx="7486650" cy="126162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EIGP: </a:t>
            </a:r>
            <a:r>
              <a:rPr 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 formation</a:t>
            </a:r>
          </a:p>
        </p:txBody>
      </p:sp>
    </p:spTree>
    <p:extLst>
      <p:ext uri="{BB962C8B-B14F-4D97-AF65-F5344CB8AC3E}">
        <p14:creationId xmlns:p14="http://schemas.microsoft.com/office/powerpoint/2010/main" val="254102472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UWTSD 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1" id="{3C8FE4EA-8F2A-4043-B0AD-F87873529AAD}" vid="{34EEF614-ACE0-4DCE-8D22-6319A03D3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Theme1</Template>
  <TotalTime>1821</TotalTime>
  <Words>628</Words>
  <Application>Microsoft Office PowerPoint</Application>
  <PresentationFormat>Widescreen</PresentationFormat>
  <Paragraphs>57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Courier New</vt:lpstr>
      <vt:lpstr>Myriad Pro</vt:lpstr>
      <vt:lpstr>UWTSD Theme1</vt:lpstr>
      <vt:lpstr>PowerPoint Presentation</vt:lpstr>
      <vt:lpstr>Warm-Up Activity: Social Mixer</vt:lpstr>
      <vt:lpstr>Cont.: Local Share</vt:lpstr>
      <vt:lpstr>Activity: Area of interest</vt:lpstr>
      <vt:lpstr>Activity: Global idea share</vt:lpstr>
      <vt:lpstr>Moodle: Student ideas</vt:lpstr>
      <vt:lpstr>Tutorial: Q&amp;A &amp; Support</vt:lpstr>
      <vt:lpstr>Note Ideas</vt:lpstr>
      <vt:lpstr>Activity: Post Tutorial Activity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</dc:title>
  <dc:creator>james williams</dc:creator>
  <cp:lastModifiedBy>James Williams</cp:lastModifiedBy>
  <cp:revision>130</cp:revision>
  <dcterms:created xsi:type="dcterms:W3CDTF">2015-11-30T12:26:37Z</dcterms:created>
  <dcterms:modified xsi:type="dcterms:W3CDTF">2019-10-16T11:10:29Z</dcterms:modified>
</cp:coreProperties>
</file>