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3" r:id="rId6"/>
    <p:sldId id="264" r:id="rId7"/>
    <p:sldId id="265" r:id="rId8"/>
    <p:sldId id="266"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26E335-ABCA-4A84-BDC6-5C3373EAA199}" v="12" dt="2026-10-14T11:24:00.2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41" d="100"/>
          <a:sy n="41" d="100"/>
        </p:scale>
        <p:origin x="1604" y="4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a Bura" userId="8594a4228814f596" providerId="LiveId" clId="{9E2AF249-E557-4A76-A763-936D17DF7665}"/>
    <pc:docChg chg="undo custSel addSld delSld modSld">
      <pc:chgData name="Ara Bura" userId="8594a4228814f596" providerId="LiveId" clId="{9E2AF249-E557-4A76-A763-936D17DF7665}" dt="2026-10-14T11:25:14.874" v="1701" actId="1076"/>
      <pc:docMkLst>
        <pc:docMk/>
      </pc:docMkLst>
      <pc:sldChg chg="addSp delSp modSp new mod">
        <pc:chgData name="Ara Bura" userId="8594a4228814f596" providerId="LiveId" clId="{9E2AF249-E557-4A76-A763-936D17DF7665}" dt="2026-10-14T10:44:33.541" v="838" actId="20577"/>
        <pc:sldMkLst>
          <pc:docMk/>
          <pc:sldMk cId="2935583522" sldId="256"/>
        </pc:sldMkLst>
        <pc:spChg chg="add mod">
          <ac:chgData name="Ara Bura" userId="8594a4228814f596" providerId="LiveId" clId="{9E2AF249-E557-4A76-A763-936D17DF7665}" dt="2026-10-07T18:57:37.432" v="6"/>
          <ac:spMkLst>
            <pc:docMk/>
            <pc:sldMk cId="2935583522" sldId="256"/>
            <ac:spMk id="5" creationId="{0343C67A-6774-035C-27B3-CCDB8C524522}"/>
          </ac:spMkLst>
        </pc:spChg>
        <pc:spChg chg="add del mod">
          <ac:chgData name="Ara Bura" userId="8594a4228814f596" providerId="LiveId" clId="{9E2AF249-E557-4A76-A763-936D17DF7665}" dt="2026-10-07T19:02:19.877" v="30" actId="478"/>
          <ac:spMkLst>
            <pc:docMk/>
            <pc:sldMk cId="2935583522" sldId="256"/>
            <ac:spMk id="8" creationId="{A04C2E1B-9FB2-8ACB-991E-6E2DC8F5A385}"/>
          </ac:spMkLst>
        </pc:spChg>
        <pc:graphicFrameChg chg="add del mod modGraphic">
          <ac:chgData name="Ara Bura" userId="8594a4228814f596" providerId="LiveId" clId="{9E2AF249-E557-4A76-A763-936D17DF7665}" dt="2026-10-14T10:44:33.541" v="838" actId="20577"/>
          <ac:graphicFrameMkLst>
            <pc:docMk/>
            <pc:sldMk cId="2935583522" sldId="256"/>
            <ac:graphicFrameMk id="7" creationId="{76AA1DB4-6028-6EBC-A1E8-2308B90D7ACD}"/>
          </ac:graphicFrameMkLst>
        </pc:graphicFrameChg>
        <pc:picChg chg="add mod">
          <ac:chgData name="Ara Bura" userId="8594a4228814f596" providerId="LiveId" clId="{9E2AF249-E557-4A76-A763-936D17DF7665}" dt="2026-10-07T18:58:17.756" v="12" actId="1076"/>
          <ac:picMkLst>
            <pc:docMk/>
            <pc:sldMk cId="2935583522" sldId="256"/>
            <ac:picMk id="1025" creationId="{61A08078-EB12-E57E-DE1A-79CF7B18E95A}"/>
          </ac:picMkLst>
        </pc:picChg>
      </pc:sldChg>
      <pc:sldChg chg="addSp delSp modSp new del mod setBg addAnim delAnim">
        <pc:chgData name="Ara Bura" userId="8594a4228814f596" providerId="LiveId" clId="{9E2AF249-E557-4A76-A763-936D17DF7665}" dt="2026-10-14T10:41:19.704" v="654" actId="2696"/>
        <pc:sldMkLst>
          <pc:docMk/>
          <pc:sldMk cId="714456595" sldId="257"/>
        </pc:sldMkLst>
      </pc:sldChg>
      <pc:sldChg chg="addSp delSp modSp new mod setBg addAnim">
        <pc:chgData name="Ara Bura" userId="8594a4228814f596" providerId="LiveId" clId="{9E2AF249-E557-4A76-A763-936D17DF7665}" dt="2026-10-14T11:25:14.874" v="1701" actId="1076"/>
        <pc:sldMkLst>
          <pc:docMk/>
          <pc:sldMk cId="3818075074" sldId="257"/>
        </pc:sldMkLst>
        <pc:spChg chg="mod ord">
          <ac:chgData name="Ara Bura" userId="8594a4228814f596" providerId="LiveId" clId="{9E2AF249-E557-4A76-A763-936D17DF7665}" dt="2026-10-14T11:25:14.874" v="1701" actId="1076"/>
          <ac:spMkLst>
            <pc:docMk/>
            <pc:sldMk cId="3818075074" sldId="257"/>
            <ac:spMk id="2" creationId="{DB2BF845-2F24-BCA3-C270-167B1866402C}"/>
          </ac:spMkLst>
        </pc:spChg>
        <pc:spChg chg="del">
          <ac:chgData name="Ara Bura" userId="8594a4228814f596" providerId="LiveId" clId="{9E2AF249-E557-4A76-A763-936D17DF7665}" dt="2026-10-14T10:45:33.785" v="840" actId="478"/>
          <ac:spMkLst>
            <pc:docMk/>
            <pc:sldMk cId="3818075074" sldId="257"/>
            <ac:spMk id="3" creationId="{199AB740-A889-F7F1-4DDB-F770C515BF66}"/>
          </ac:spMkLst>
        </pc:spChg>
        <pc:spChg chg="add del">
          <ac:chgData name="Ara Bura" userId="8594a4228814f596" providerId="LiveId" clId="{9E2AF249-E557-4A76-A763-936D17DF7665}" dt="2026-10-14T10:50:52.209" v="897" actId="26606"/>
          <ac:spMkLst>
            <pc:docMk/>
            <pc:sldMk cId="3818075074" sldId="257"/>
            <ac:spMk id="9" creationId="{93245F62-CCC4-49E4-B95B-EA6C1E790510}"/>
          </ac:spMkLst>
        </pc:spChg>
        <pc:spChg chg="add del">
          <ac:chgData name="Ara Bura" userId="8594a4228814f596" providerId="LiveId" clId="{9E2AF249-E557-4A76-A763-936D17DF7665}" dt="2026-10-14T10:47:53.125" v="850" actId="26606"/>
          <ac:spMkLst>
            <pc:docMk/>
            <pc:sldMk cId="3818075074" sldId="257"/>
            <ac:spMk id="10" creationId="{37C89E4B-3C9F-44B9-8B86-D9E3D112D8EC}"/>
          </ac:spMkLst>
        </pc:spChg>
        <pc:spChg chg="add del">
          <ac:chgData name="Ara Bura" userId="8594a4228814f596" providerId="LiveId" clId="{9E2AF249-E557-4A76-A763-936D17DF7665}" dt="2026-10-14T10:50:52.209" v="897" actId="26606"/>
          <ac:spMkLst>
            <pc:docMk/>
            <pc:sldMk cId="3818075074" sldId="257"/>
            <ac:spMk id="11" creationId="{E6C0DD6B-6AA3-448F-9B99-8386295BC1B4}"/>
          </ac:spMkLst>
        </pc:spChg>
        <pc:spChg chg="add">
          <ac:chgData name="Ara Bura" userId="8594a4228814f596" providerId="LiveId" clId="{9E2AF249-E557-4A76-A763-936D17DF7665}" dt="2026-10-14T10:50:52.209" v="897" actId="26606"/>
          <ac:spMkLst>
            <pc:docMk/>
            <pc:sldMk cId="3818075074" sldId="257"/>
            <ac:spMk id="16" creationId="{A0A2B7F3-65A0-4CC5-8310-3252C59E025D}"/>
          </ac:spMkLst>
        </pc:spChg>
        <pc:picChg chg="add del mod">
          <ac:chgData name="Ara Bura" userId="8594a4228814f596" providerId="LiveId" clId="{9E2AF249-E557-4A76-A763-936D17DF7665}" dt="2026-10-14T10:47:54.150" v="851" actId="22"/>
          <ac:picMkLst>
            <pc:docMk/>
            <pc:sldMk cId="3818075074" sldId="257"/>
            <ac:picMk id="5" creationId="{6A7F7E0B-782B-D620-D50A-D8797551DC5E}"/>
          </ac:picMkLst>
        </pc:picChg>
        <pc:picChg chg="add mod">
          <ac:chgData name="Ara Bura" userId="8594a4228814f596" providerId="LiveId" clId="{9E2AF249-E557-4A76-A763-936D17DF7665}" dt="2026-10-14T10:50:52.209" v="897" actId="26606"/>
          <ac:picMkLst>
            <pc:docMk/>
            <pc:sldMk cId="3818075074" sldId="257"/>
            <ac:picMk id="7" creationId="{0C67D63C-8E43-926E-BB19-2C45E416A0BB}"/>
          </ac:picMkLst>
        </pc:picChg>
        <pc:cxnChg chg="add del">
          <ac:chgData name="Ara Bura" userId="8594a4228814f596" providerId="LiveId" clId="{9E2AF249-E557-4A76-A763-936D17DF7665}" dt="2026-10-14T10:47:53.125" v="850" actId="26606"/>
          <ac:cxnSpMkLst>
            <pc:docMk/>
            <pc:sldMk cId="3818075074" sldId="257"/>
            <ac:cxnSpMk id="12" creationId="{AA2EAA10-076F-46BD-8F0F-B9A2FB77A85C}"/>
          </ac:cxnSpMkLst>
        </pc:cxnChg>
        <pc:cxnChg chg="add del">
          <ac:chgData name="Ara Bura" userId="8594a4228814f596" providerId="LiveId" clId="{9E2AF249-E557-4A76-A763-936D17DF7665}" dt="2026-10-14T10:47:53.125" v="850" actId="26606"/>
          <ac:cxnSpMkLst>
            <pc:docMk/>
            <pc:sldMk cId="3818075074" sldId="257"/>
            <ac:cxnSpMk id="14" creationId="{D891E407-403B-4764-86C9-33A56D3BCAA3}"/>
          </ac:cxnSpMkLst>
        </pc:cxnChg>
      </pc:sldChg>
      <pc:sldChg chg="addSp modSp new del mod setBg modNotesTx">
        <pc:chgData name="Ara Bura" userId="8594a4228814f596" providerId="LiveId" clId="{9E2AF249-E557-4A76-A763-936D17DF7665}" dt="2026-10-14T10:41:21.686" v="655" actId="2696"/>
        <pc:sldMkLst>
          <pc:docMk/>
          <pc:sldMk cId="113384924" sldId="258"/>
        </pc:sldMkLst>
      </pc:sldChg>
      <pc:sldChg chg="addSp delSp modSp new mod modNotesTx">
        <pc:chgData name="Ara Bura" userId="8594a4228814f596" providerId="LiveId" clId="{9E2AF249-E557-4A76-A763-936D17DF7665}" dt="2026-10-14T11:25:08.208" v="1700" actId="14100"/>
        <pc:sldMkLst>
          <pc:docMk/>
          <pc:sldMk cId="3652164844" sldId="258"/>
        </pc:sldMkLst>
        <pc:spChg chg="del mod">
          <ac:chgData name="Ara Bura" userId="8594a4228814f596" providerId="LiveId" clId="{9E2AF249-E557-4A76-A763-936D17DF7665}" dt="2026-10-14T10:48:29.381" v="858" actId="478"/>
          <ac:spMkLst>
            <pc:docMk/>
            <pc:sldMk cId="3652164844" sldId="258"/>
            <ac:spMk id="2" creationId="{32062581-4FAB-FE42-0DA1-386022FAF44C}"/>
          </ac:spMkLst>
        </pc:spChg>
        <pc:spChg chg="mod">
          <ac:chgData name="Ara Bura" userId="8594a4228814f596" providerId="LiveId" clId="{9E2AF249-E557-4A76-A763-936D17DF7665}" dt="2026-10-14T10:51:53.187" v="904" actId="14100"/>
          <ac:spMkLst>
            <pc:docMk/>
            <pc:sldMk cId="3652164844" sldId="258"/>
            <ac:spMk id="3" creationId="{044A9273-CD24-11BB-C1B4-7DF2B784F6BF}"/>
          </ac:spMkLst>
        </pc:spChg>
        <pc:picChg chg="add del">
          <ac:chgData name="Ara Bura" userId="8594a4228814f596" providerId="LiveId" clId="{9E2AF249-E557-4A76-A763-936D17DF7665}" dt="2026-10-14T10:48:37.815" v="862" actId="22"/>
          <ac:picMkLst>
            <pc:docMk/>
            <pc:sldMk cId="3652164844" sldId="258"/>
            <ac:picMk id="5" creationId="{43AABF83-B6BB-28CB-2146-6F7F6A18466F}"/>
          </ac:picMkLst>
        </pc:picChg>
        <pc:picChg chg="add del mod">
          <ac:chgData name="Ara Bura" userId="8594a4228814f596" providerId="LiveId" clId="{9E2AF249-E557-4A76-A763-936D17DF7665}" dt="2026-10-14T10:50:34.226" v="896" actId="478"/>
          <ac:picMkLst>
            <pc:docMk/>
            <pc:sldMk cId="3652164844" sldId="258"/>
            <ac:picMk id="7" creationId="{A44130A0-F0CB-94D4-D954-1E0417524E24}"/>
          </ac:picMkLst>
        </pc:picChg>
        <pc:picChg chg="add mod">
          <ac:chgData name="Ara Bura" userId="8594a4228814f596" providerId="LiveId" clId="{9E2AF249-E557-4A76-A763-936D17DF7665}" dt="2026-10-14T11:25:08.208" v="1700" actId="14100"/>
          <ac:picMkLst>
            <pc:docMk/>
            <pc:sldMk cId="3652164844" sldId="258"/>
            <ac:picMk id="9" creationId="{15982B9A-F6EF-DE20-4059-1386728E87E5}"/>
          </ac:picMkLst>
        </pc:picChg>
      </pc:sldChg>
      <pc:sldChg chg="addSp modSp new mod setBg modNotesTx">
        <pc:chgData name="Ara Bura" userId="8594a4228814f596" providerId="LiveId" clId="{9E2AF249-E557-4A76-A763-936D17DF7665}" dt="2026-10-14T10:55:14.553" v="1060"/>
        <pc:sldMkLst>
          <pc:docMk/>
          <pc:sldMk cId="1897218308" sldId="259"/>
        </pc:sldMkLst>
        <pc:spChg chg="mod">
          <ac:chgData name="Ara Bura" userId="8594a4228814f596" providerId="LiveId" clId="{9E2AF249-E557-4A76-A763-936D17DF7665}" dt="2026-10-14T10:55:02.066" v="1059" actId="26606"/>
          <ac:spMkLst>
            <pc:docMk/>
            <pc:sldMk cId="1897218308" sldId="259"/>
            <ac:spMk id="2" creationId="{44543C9B-6624-D8A0-B5B9-34F164AB1EDC}"/>
          </ac:spMkLst>
        </pc:spChg>
        <pc:spChg chg="mod">
          <ac:chgData name="Ara Bura" userId="8594a4228814f596" providerId="LiveId" clId="{9E2AF249-E557-4A76-A763-936D17DF7665}" dt="2026-10-14T10:55:02.066" v="1059" actId="26606"/>
          <ac:spMkLst>
            <pc:docMk/>
            <pc:sldMk cId="1897218308" sldId="259"/>
            <ac:spMk id="3" creationId="{29106F82-9EE2-9A53-711D-F8420BB791A7}"/>
          </ac:spMkLst>
        </pc:spChg>
        <pc:spChg chg="add">
          <ac:chgData name="Ara Bura" userId="8594a4228814f596" providerId="LiveId" clId="{9E2AF249-E557-4A76-A763-936D17DF7665}" dt="2026-10-14T10:55:02.066" v="1059" actId="26606"/>
          <ac:spMkLst>
            <pc:docMk/>
            <pc:sldMk cId="1897218308" sldId="259"/>
            <ac:spMk id="8" creationId="{1B15ED52-F352-441B-82BF-E0EA34836D08}"/>
          </ac:spMkLst>
        </pc:spChg>
        <pc:spChg chg="add">
          <ac:chgData name="Ara Bura" userId="8594a4228814f596" providerId="LiveId" clId="{9E2AF249-E557-4A76-A763-936D17DF7665}" dt="2026-10-14T10:55:02.066" v="1059" actId="26606"/>
          <ac:spMkLst>
            <pc:docMk/>
            <pc:sldMk cId="1897218308" sldId="259"/>
            <ac:spMk id="10" creationId="{3B2E3793-BFE6-45A2-9B7B-E18844431C99}"/>
          </ac:spMkLst>
        </pc:spChg>
        <pc:spChg chg="add">
          <ac:chgData name="Ara Bura" userId="8594a4228814f596" providerId="LiveId" clId="{9E2AF249-E557-4A76-A763-936D17DF7665}" dt="2026-10-14T10:55:02.066" v="1059" actId="26606"/>
          <ac:spMkLst>
            <pc:docMk/>
            <pc:sldMk cId="1897218308" sldId="259"/>
            <ac:spMk id="12" creationId="{BC4C4868-CB8F-4AF9-9CDB-8108F2C19B67}"/>
          </ac:spMkLst>
        </pc:spChg>
        <pc:spChg chg="add">
          <ac:chgData name="Ara Bura" userId="8594a4228814f596" providerId="LiveId" clId="{9E2AF249-E557-4A76-A763-936D17DF7665}" dt="2026-10-14T10:55:02.066" v="1059" actId="26606"/>
          <ac:spMkLst>
            <pc:docMk/>
            <pc:sldMk cId="1897218308" sldId="259"/>
            <ac:spMk id="14" creationId="{375E0459-6403-40CD-989D-56A4407CA12E}"/>
          </ac:spMkLst>
        </pc:spChg>
        <pc:spChg chg="add">
          <ac:chgData name="Ara Bura" userId="8594a4228814f596" providerId="LiveId" clId="{9E2AF249-E557-4A76-A763-936D17DF7665}" dt="2026-10-14T10:55:02.066" v="1059" actId="26606"/>
          <ac:spMkLst>
            <pc:docMk/>
            <pc:sldMk cId="1897218308" sldId="259"/>
            <ac:spMk id="16" creationId="{53E5B1A8-3AC9-4BD1-9BBC-78CA94F2D1BA}"/>
          </ac:spMkLst>
        </pc:spChg>
      </pc:sldChg>
      <pc:sldChg chg="addSp modSp new del mod setBg modNotesTx">
        <pc:chgData name="Ara Bura" userId="8594a4228814f596" providerId="LiveId" clId="{9E2AF249-E557-4A76-A763-936D17DF7665}" dt="2026-10-14T10:41:24.012" v="656" actId="2696"/>
        <pc:sldMkLst>
          <pc:docMk/>
          <pc:sldMk cId="3678432671" sldId="259"/>
        </pc:sldMkLst>
      </pc:sldChg>
      <pc:sldChg chg="addSp modSp new del mod setBg">
        <pc:chgData name="Ara Bura" userId="8594a4228814f596" providerId="LiveId" clId="{9E2AF249-E557-4A76-A763-936D17DF7665}" dt="2026-10-14T11:16:31.545" v="1516" actId="2696"/>
        <pc:sldMkLst>
          <pc:docMk/>
          <pc:sldMk cId="583554699" sldId="260"/>
        </pc:sldMkLst>
        <pc:spChg chg="mod">
          <ac:chgData name="Ara Bura" userId="8594a4228814f596" providerId="LiveId" clId="{9E2AF249-E557-4A76-A763-936D17DF7665}" dt="2026-10-14T10:57:29.038" v="1106" actId="26606"/>
          <ac:spMkLst>
            <pc:docMk/>
            <pc:sldMk cId="583554699" sldId="260"/>
            <ac:spMk id="2" creationId="{FAA44A20-60B5-66A9-D0E8-A92BDD9673EB}"/>
          </ac:spMkLst>
        </pc:spChg>
        <pc:spChg chg="mod">
          <ac:chgData name="Ara Bura" userId="8594a4228814f596" providerId="LiveId" clId="{9E2AF249-E557-4A76-A763-936D17DF7665}" dt="2026-10-14T10:57:29.038" v="1106" actId="26606"/>
          <ac:spMkLst>
            <pc:docMk/>
            <pc:sldMk cId="583554699" sldId="260"/>
            <ac:spMk id="3" creationId="{109E0D37-90B2-D58C-9698-5FE439F3287C}"/>
          </ac:spMkLst>
        </pc:spChg>
        <pc:spChg chg="add">
          <ac:chgData name="Ara Bura" userId="8594a4228814f596" providerId="LiveId" clId="{9E2AF249-E557-4A76-A763-936D17DF7665}" dt="2026-10-14T10:57:29.038" v="1106" actId="26606"/>
          <ac:spMkLst>
            <pc:docMk/>
            <pc:sldMk cId="583554699" sldId="260"/>
            <ac:spMk id="8" creationId="{907EF6B7-1338-4443-8C46-6A318D952DFD}"/>
          </ac:spMkLst>
        </pc:spChg>
        <pc:spChg chg="add">
          <ac:chgData name="Ara Bura" userId="8594a4228814f596" providerId="LiveId" clId="{9E2AF249-E557-4A76-A763-936D17DF7665}" dt="2026-10-14T10:57:29.038" v="1106" actId="26606"/>
          <ac:spMkLst>
            <pc:docMk/>
            <pc:sldMk cId="583554699" sldId="260"/>
            <ac:spMk id="10" creationId="{DAAE4CDD-124C-4DCF-9584-B6033B545DD5}"/>
          </ac:spMkLst>
        </pc:spChg>
        <pc:spChg chg="add">
          <ac:chgData name="Ara Bura" userId="8594a4228814f596" providerId="LiveId" clId="{9E2AF249-E557-4A76-A763-936D17DF7665}" dt="2026-10-14T10:57:29.038" v="1106" actId="26606"/>
          <ac:spMkLst>
            <pc:docMk/>
            <pc:sldMk cId="583554699" sldId="260"/>
            <ac:spMk id="12" creationId="{081E4A58-353D-44AE-B2FC-2A74E2E400F7}"/>
          </ac:spMkLst>
        </pc:spChg>
      </pc:sldChg>
      <pc:sldChg chg="addSp delSp modSp new del mod setBg modNotesTx">
        <pc:chgData name="Ara Bura" userId="8594a4228814f596" providerId="LiveId" clId="{9E2AF249-E557-4A76-A763-936D17DF7665}" dt="2026-10-14T10:41:25.517" v="657" actId="2696"/>
        <pc:sldMkLst>
          <pc:docMk/>
          <pc:sldMk cId="4289356564" sldId="260"/>
        </pc:sldMkLst>
      </pc:sldChg>
      <pc:sldChg chg="addSp delSp modSp new del mod setBg modNotesTx">
        <pc:chgData name="Ara Bura" userId="8594a4228814f596" providerId="LiveId" clId="{9E2AF249-E557-4A76-A763-936D17DF7665}" dt="2026-10-14T10:41:27.008" v="658" actId="2696"/>
        <pc:sldMkLst>
          <pc:docMk/>
          <pc:sldMk cId="1281135627" sldId="261"/>
        </pc:sldMkLst>
      </pc:sldChg>
      <pc:sldChg chg="addSp modSp new del mod setBg">
        <pc:chgData name="Ara Bura" userId="8594a4228814f596" providerId="LiveId" clId="{9E2AF249-E557-4A76-A763-936D17DF7665}" dt="2026-10-14T11:16:34.384" v="1517" actId="2696"/>
        <pc:sldMkLst>
          <pc:docMk/>
          <pc:sldMk cId="2997503781" sldId="261"/>
        </pc:sldMkLst>
        <pc:spChg chg="mod">
          <ac:chgData name="Ara Bura" userId="8594a4228814f596" providerId="LiveId" clId="{9E2AF249-E557-4A76-A763-936D17DF7665}" dt="2026-10-14T11:00:49.228" v="1169" actId="1076"/>
          <ac:spMkLst>
            <pc:docMk/>
            <pc:sldMk cId="2997503781" sldId="261"/>
            <ac:spMk id="2" creationId="{E18BEF7C-0F91-D0F9-0C8F-C97DDB940082}"/>
          </ac:spMkLst>
        </pc:spChg>
        <pc:spChg chg="mod">
          <ac:chgData name="Ara Bura" userId="8594a4228814f596" providerId="LiveId" clId="{9E2AF249-E557-4A76-A763-936D17DF7665}" dt="2026-10-14T11:01:37.818" v="1194" actId="20577"/>
          <ac:spMkLst>
            <pc:docMk/>
            <pc:sldMk cId="2997503781" sldId="261"/>
            <ac:spMk id="3" creationId="{4BB5059D-3EB6-DDDE-ACC3-43AFD66771A4}"/>
          </ac:spMkLst>
        </pc:spChg>
        <pc:spChg chg="add">
          <ac:chgData name="Ara Bura" userId="8594a4228814f596" providerId="LiveId" clId="{9E2AF249-E557-4A76-A763-936D17DF7665}" dt="2026-10-14T10:59:51.146" v="1140" actId="26606"/>
          <ac:spMkLst>
            <pc:docMk/>
            <pc:sldMk cId="2997503781" sldId="261"/>
            <ac:spMk id="10" creationId="{94E4D846-3AFC-4F86-8C35-24B0542A269D}"/>
          </ac:spMkLst>
        </pc:spChg>
        <pc:spChg chg="add">
          <ac:chgData name="Ara Bura" userId="8594a4228814f596" providerId="LiveId" clId="{9E2AF249-E557-4A76-A763-936D17DF7665}" dt="2026-10-14T10:59:51.146" v="1140" actId="26606"/>
          <ac:spMkLst>
            <pc:docMk/>
            <pc:sldMk cId="2997503781" sldId="261"/>
            <ac:spMk id="12" creationId="{284781B9-12CB-45C3-907A-9ED93FF72C65}"/>
          </ac:spMkLst>
        </pc:spChg>
        <pc:spChg chg="add">
          <ac:chgData name="Ara Bura" userId="8594a4228814f596" providerId="LiveId" clId="{9E2AF249-E557-4A76-A763-936D17DF7665}" dt="2026-10-14T10:59:51.146" v="1140" actId="26606"/>
          <ac:spMkLst>
            <pc:docMk/>
            <pc:sldMk cId="2997503781" sldId="261"/>
            <ac:spMk id="14" creationId="{55D4142C-5077-457F-A6AD-3FECFDB39685}"/>
          </ac:spMkLst>
        </pc:spChg>
        <pc:spChg chg="add">
          <ac:chgData name="Ara Bura" userId="8594a4228814f596" providerId="LiveId" clId="{9E2AF249-E557-4A76-A763-936D17DF7665}" dt="2026-10-14T10:59:51.146" v="1140" actId="26606"/>
          <ac:spMkLst>
            <pc:docMk/>
            <pc:sldMk cId="2997503781" sldId="261"/>
            <ac:spMk id="16" creationId="{7A5F0580-5EE9-419F-96EE-B6529EF6E7D0}"/>
          </ac:spMkLst>
        </pc:spChg>
        <pc:picChg chg="add mod ord">
          <ac:chgData name="Ara Bura" userId="8594a4228814f596" providerId="LiveId" clId="{9E2AF249-E557-4A76-A763-936D17DF7665}" dt="2026-10-14T10:59:54.508" v="1141" actId="14100"/>
          <ac:picMkLst>
            <pc:docMk/>
            <pc:sldMk cId="2997503781" sldId="261"/>
            <ac:picMk id="5" creationId="{B271FD12-7611-310C-B061-8A05D47E8F00}"/>
          </ac:picMkLst>
        </pc:picChg>
      </pc:sldChg>
      <pc:sldChg chg="addSp delSp modSp new del mod setBg modNotesTx">
        <pc:chgData name="Ara Bura" userId="8594a4228814f596" providerId="LiveId" clId="{9E2AF249-E557-4A76-A763-936D17DF7665}" dt="2026-10-14T10:41:28.526" v="659" actId="2696"/>
        <pc:sldMkLst>
          <pc:docMk/>
          <pc:sldMk cId="148792987" sldId="262"/>
        </pc:sldMkLst>
      </pc:sldChg>
      <pc:sldChg chg="addSp modSp new del mod modNotesTx">
        <pc:chgData name="Ara Bura" userId="8594a4228814f596" providerId="LiveId" clId="{9E2AF249-E557-4A76-A763-936D17DF7665}" dt="2026-10-14T11:16:39.642" v="1518" actId="2696"/>
        <pc:sldMkLst>
          <pc:docMk/>
          <pc:sldMk cId="2534190054" sldId="262"/>
        </pc:sldMkLst>
        <pc:spChg chg="add mod">
          <ac:chgData name="Ara Bura" userId="8594a4228814f596" providerId="LiveId" clId="{9E2AF249-E557-4A76-A763-936D17DF7665}" dt="2026-10-14T11:03:55.089" v="1256" actId="20577"/>
          <ac:spMkLst>
            <pc:docMk/>
            <pc:sldMk cId="2534190054" sldId="262"/>
            <ac:spMk id="2" creationId="{3474B528-E610-D396-793E-990C6F0AE3D8}"/>
          </ac:spMkLst>
        </pc:spChg>
      </pc:sldChg>
      <pc:sldChg chg="new del">
        <pc:chgData name="Ara Bura" userId="8594a4228814f596" providerId="LiveId" clId="{9E2AF249-E557-4A76-A763-936D17DF7665}" dt="2026-10-14T11:04:53.421" v="1258" actId="2696"/>
        <pc:sldMkLst>
          <pc:docMk/>
          <pc:sldMk cId="529297584" sldId="263"/>
        </pc:sldMkLst>
      </pc:sldChg>
      <pc:sldChg chg="addSp modSp new del mod setBg modNotesTx">
        <pc:chgData name="Ara Bura" userId="8594a4228814f596" providerId="LiveId" clId="{9E2AF249-E557-4A76-A763-936D17DF7665}" dt="2026-10-14T10:41:30.079" v="660" actId="2696"/>
        <pc:sldMkLst>
          <pc:docMk/>
          <pc:sldMk cId="1652340050" sldId="263"/>
        </pc:sldMkLst>
      </pc:sldChg>
      <pc:sldChg chg="addSp delSp modSp new mod modNotesTx">
        <pc:chgData name="Ara Bura" userId="8594a4228814f596" providerId="LiveId" clId="{9E2AF249-E557-4A76-A763-936D17DF7665}" dt="2026-10-14T11:17:41.535" v="1542" actId="20577"/>
        <pc:sldMkLst>
          <pc:docMk/>
          <pc:sldMk cId="3969630157" sldId="263"/>
        </pc:sldMkLst>
        <pc:spChg chg="add del mod">
          <ac:chgData name="Ara Bura" userId="8594a4228814f596" providerId="LiveId" clId="{9E2AF249-E557-4A76-A763-936D17DF7665}" dt="2026-10-14T11:05:15.905" v="1262"/>
          <ac:spMkLst>
            <pc:docMk/>
            <pc:sldMk cId="3969630157" sldId="263"/>
            <ac:spMk id="2" creationId="{DD79E6AB-CC4C-7C8E-B0BB-2D1D3C54E5C9}"/>
          </ac:spMkLst>
        </pc:spChg>
        <pc:spChg chg="add del mod">
          <ac:chgData name="Ara Bura" userId="8594a4228814f596" providerId="LiveId" clId="{9E2AF249-E557-4A76-A763-936D17DF7665}" dt="2026-10-14T11:05:28.207" v="1265"/>
          <ac:spMkLst>
            <pc:docMk/>
            <pc:sldMk cId="3969630157" sldId="263"/>
            <ac:spMk id="3" creationId="{E8A821A4-8E71-E7D2-98D2-192CFE8BAD79}"/>
          </ac:spMkLst>
        </pc:spChg>
        <pc:spChg chg="add mod">
          <ac:chgData name="Ara Bura" userId="8594a4228814f596" providerId="LiveId" clId="{9E2AF249-E557-4A76-A763-936D17DF7665}" dt="2026-10-14T11:05:53.848" v="1285" actId="403"/>
          <ac:spMkLst>
            <pc:docMk/>
            <pc:sldMk cId="3969630157" sldId="263"/>
            <ac:spMk id="6" creationId="{789BA78C-6190-FED9-1E66-295E0D304D0B}"/>
          </ac:spMkLst>
        </pc:spChg>
        <pc:spChg chg="add mod">
          <ac:chgData name="Ara Bura" userId="8594a4228814f596" providerId="LiveId" clId="{9E2AF249-E557-4A76-A763-936D17DF7665}" dt="2026-10-14T11:15:31.246" v="1512" actId="207"/>
          <ac:spMkLst>
            <pc:docMk/>
            <pc:sldMk cId="3969630157" sldId="263"/>
            <ac:spMk id="7" creationId="{89B62FCA-F63B-8C5F-0B8B-68048D388ECE}"/>
          </ac:spMkLst>
        </pc:spChg>
        <pc:spChg chg="add mod">
          <ac:chgData name="Ara Bura" userId="8594a4228814f596" providerId="LiveId" clId="{9E2AF249-E557-4A76-A763-936D17DF7665}" dt="2026-10-14T11:14:53.818" v="1509" actId="207"/>
          <ac:spMkLst>
            <pc:docMk/>
            <pc:sldMk cId="3969630157" sldId="263"/>
            <ac:spMk id="8" creationId="{824B9BB3-18AE-C357-C25D-56362A18EC7B}"/>
          </ac:spMkLst>
        </pc:spChg>
        <pc:spChg chg="add mod">
          <ac:chgData name="Ara Bura" userId="8594a4228814f596" providerId="LiveId" clId="{9E2AF249-E557-4A76-A763-936D17DF7665}" dt="2026-10-14T11:15:21.562" v="1511" actId="207"/>
          <ac:spMkLst>
            <pc:docMk/>
            <pc:sldMk cId="3969630157" sldId="263"/>
            <ac:spMk id="9" creationId="{BD634268-6C88-31B9-75D9-D25AA6572D28}"/>
          </ac:spMkLst>
        </pc:spChg>
        <pc:spChg chg="add mod">
          <ac:chgData name="Ara Bura" userId="8594a4228814f596" providerId="LiveId" clId="{9E2AF249-E557-4A76-A763-936D17DF7665}" dt="2026-10-14T11:15:09.341" v="1510" actId="207"/>
          <ac:spMkLst>
            <pc:docMk/>
            <pc:sldMk cId="3969630157" sldId="263"/>
            <ac:spMk id="10" creationId="{10EFFFBB-9528-AF65-F1A9-14AC5A3F61BA}"/>
          </ac:spMkLst>
        </pc:spChg>
        <pc:picChg chg="add">
          <ac:chgData name="Ara Bura" userId="8594a4228814f596" providerId="LiveId" clId="{9E2AF249-E557-4A76-A763-936D17DF7665}" dt="2026-10-14T11:05:29.672" v="1266" actId="22"/>
          <ac:picMkLst>
            <pc:docMk/>
            <pc:sldMk cId="3969630157" sldId="263"/>
            <ac:picMk id="5" creationId="{68249959-87B2-4A4B-47E3-E1E13A4E59A8}"/>
          </ac:picMkLst>
        </pc:picChg>
        <pc:picChg chg="add mod">
          <ac:chgData name="Ara Bura" userId="8594a4228814f596" providerId="LiveId" clId="{9E2AF249-E557-4A76-A763-936D17DF7665}" dt="2026-10-14T11:16:20.786" v="1515" actId="1076"/>
          <ac:picMkLst>
            <pc:docMk/>
            <pc:sldMk cId="3969630157" sldId="263"/>
            <ac:picMk id="12" creationId="{7ACF4819-A738-52D3-15B9-5673C6822EDD}"/>
          </ac:picMkLst>
        </pc:picChg>
      </pc:sldChg>
      <pc:sldChg chg="addSp modSp new mod setBg modNotesTx">
        <pc:chgData name="Ara Bura" userId="8594a4228814f596" providerId="LiveId" clId="{9E2AF249-E557-4A76-A763-936D17DF7665}" dt="2026-10-14T11:22:27.699" v="1679"/>
        <pc:sldMkLst>
          <pc:docMk/>
          <pc:sldMk cId="781002484" sldId="264"/>
        </pc:sldMkLst>
        <pc:spChg chg="add mod">
          <ac:chgData name="Ara Bura" userId="8594a4228814f596" providerId="LiveId" clId="{9E2AF249-E557-4A76-A763-936D17DF7665}" dt="2026-10-14T11:20:26.724" v="1602" actId="20577"/>
          <ac:spMkLst>
            <pc:docMk/>
            <pc:sldMk cId="781002484" sldId="264"/>
            <ac:spMk id="2" creationId="{249B1432-0F0A-1F9C-F69B-365A90726EBF}"/>
          </ac:spMkLst>
        </pc:spChg>
        <pc:spChg chg="add">
          <ac:chgData name="Ara Bura" userId="8594a4228814f596" providerId="LiveId" clId="{9E2AF249-E557-4A76-A763-936D17DF7665}" dt="2026-10-14T11:19:55.379" v="1584" actId="26606"/>
          <ac:spMkLst>
            <pc:docMk/>
            <pc:sldMk cId="781002484" sldId="264"/>
            <ac:spMk id="9" creationId="{4F7EBAE4-9945-4473-9E34-B2C66EA0F03D}"/>
          </ac:spMkLst>
        </pc:spChg>
        <pc:spChg chg="add">
          <ac:chgData name="Ara Bura" userId="8594a4228814f596" providerId="LiveId" clId="{9E2AF249-E557-4A76-A763-936D17DF7665}" dt="2026-10-14T11:19:55.379" v="1584" actId="26606"/>
          <ac:spMkLst>
            <pc:docMk/>
            <pc:sldMk cId="781002484" sldId="264"/>
            <ac:spMk id="11" creationId="{70BEB1E7-2F88-40BC-B73D-42E5B6F80BFC}"/>
          </ac:spMkLst>
        </pc:spChg>
        <pc:spChg chg="add">
          <ac:chgData name="Ara Bura" userId="8594a4228814f596" providerId="LiveId" clId="{9E2AF249-E557-4A76-A763-936D17DF7665}" dt="2026-10-14T11:19:55.379" v="1584" actId="26606"/>
          <ac:spMkLst>
            <pc:docMk/>
            <pc:sldMk cId="781002484" sldId="264"/>
            <ac:spMk id="13" creationId="{A7B99495-F43F-4D80-A44F-2CB4764EB90B}"/>
          </ac:spMkLst>
        </pc:spChg>
        <pc:picChg chg="add mod">
          <ac:chgData name="Ara Bura" userId="8594a4228814f596" providerId="LiveId" clId="{9E2AF249-E557-4A76-A763-936D17DF7665}" dt="2026-10-14T11:19:55.379" v="1584" actId="26606"/>
          <ac:picMkLst>
            <pc:docMk/>
            <pc:sldMk cId="781002484" sldId="264"/>
            <ac:picMk id="4" creationId="{8293A081-D31B-F752-1D4B-53E5D041DFCC}"/>
          </ac:picMkLst>
        </pc:picChg>
      </pc:sldChg>
      <pc:sldChg chg="addSp modSp new del mod setBg modNotesTx">
        <pc:chgData name="Ara Bura" userId="8594a4228814f596" providerId="LiveId" clId="{9E2AF249-E557-4A76-A763-936D17DF7665}" dt="2026-10-14T10:41:31.609" v="661" actId="2696"/>
        <pc:sldMkLst>
          <pc:docMk/>
          <pc:sldMk cId="2838250156" sldId="264"/>
        </pc:sldMkLst>
      </pc:sldChg>
      <pc:sldChg chg="addSp delSp modSp new mod">
        <pc:chgData name="Ara Bura" userId="8594a4228814f596" providerId="LiveId" clId="{9E2AF249-E557-4A76-A763-936D17DF7665}" dt="2026-10-14T11:23:39.661" v="1681" actId="478"/>
        <pc:sldMkLst>
          <pc:docMk/>
          <pc:sldMk cId="1010131286" sldId="265"/>
        </pc:sldMkLst>
        <pc:spChg chg="add mod">
          <ac:chgData name="Ara Bura" userId="8594a4228814f596" providerId="LiveId" clId="{9E2AF249-E557-4A76-A763-936D17DF7665}" dt="2026-10-14T11:21:59.055" v="1678" actId="20577"/>
          <ac:spMkLst>
            <pc:docMk/>
            <pc:sldMk cId="1010131286" sldId="265"/>
            <ac:spMk id="2" creationId="{C8BB9EA0-77E4-68EA-2873-40CF64A29C30}"/>
          </ac:spMkLst>
        </pc:spChg>
        <pc:picChg chg="add del">
          <ac:chgData name="Ara Bura" userId="8594a4228814f596" providerId="LiveId" clId="{9E2AF249-E557-4A76-A763-936D17DF7665}" dt="2026-10-14T11:23:39.661" v="1681" actId="478"/>
          <ac:picMkLst>
            <pc:docMk/>
            <pc:sldMk cId="1010131286" sldId="265"/>
            <ac:picMk id="4" creationId="{B36E99B2-8343-917C-F44E-FF545F09179A}"/>
          </ac:picMkLst>
        </pc:picChg>
      </pc:sldChg>
      <pc:sldChg chg="addSp delSp modSp new del mod setBg modNotesTx">
        <pc:chgData name="Ara Bura" userId="8594a4228814f596" providerId="LiveId" clId="{9E2AF249-E557-4A76-A763-936D17DF7665}" dt="2026-10-14T10:41:33.233" v="662" actId="2696"/>
        <pc:sldMkLst>
          <pc:docMk/>
          <pc:sldMk cId="2923294147" sldId="265"/>
        </pc:sldMkLst>
      </pc:sldChg>
      <pc:sldChg chg="addSp modSp new del mod setBg modNotesTx">
        <pc:chgData name="Ara Bura" userId="8594a4228814f596" providerId="LiveId" clId="{9E2AF249-E557-4A76-A763-936D17DF7665}" dt="2026-10-14T10:41:34.830" v="663" actId="2696"/>
        <pc:sldMkLst>
          <pc:docMk/>
          <pc:sldMk cId="506119454" sldId="266"/>
        </pc:sldMkLst>
      </pc:sldChg>
      <pc:sldChg chg="addSp modSp new mod">
        <pc:chgData name="Ara Bura" userId="8594a4228814f596" providerId="LiveId" clId="{9E2AF249-E557-4A76-A763-936D17DF7665}" dt="2026-10-14T11:24:32.702" v="1699" actId="123"/>
        <pc:sldMkLst>
          <pc:docMk/>
          <pc:sldMk cId="3006233610" sldId="266"/>
        </pc:sldMkLst>
        <pc:spChg chg="add mod">
          <ac:chgData name="Ara Bura" userId="8594a4228814f596" providerId="LiveId" clId="{9E2AF249-E557-4A76-A763-936D17DF7665}" dt="2026-10-14T11:24:32.702" v="1699" actId="123"/>
          <ac:spMkLst>
            <pc:docMk/>
            <pc:sldMk cId="3006233610" sldId="266"/>
            <ac:spMk id="2" creationId="{895300F4-71B0-36C5-7A25-9ED1E17CFFC2}"/>
          </ac:spMkLst>
        </pc:spChg>
      </pc:sldChg>
      <pc:sldChg chg="modSp new del mod">
        <pc:chgData name="Ara Bura" userId="8594a4228814f596" providerId="LiveId" clId="{9E2AF249-E557-4A76-A763-936D17DF7665}" dt="2026-10-14T10:41:37.187" v="664" actId="2696"/>
        <pc:sldMkLst>
          <pc:docMk/>
          <pc:sldMk cId="3654852151" sldId="26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A613B8-6237-4C26-AADB-4D4B99B6CD45}" type="datetimeFigureOut">
              <a:rPr lang="en-GB" smtClean="0"/>
              <a:t>14/10/2026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9E497B-72AA-439E-B083-E217DD09CD3B}" type="slidenum">
              <a:rPr lang="en-GB" smtClean="0"/>
              <a:t>‹#›</a:t>
            </a:fld>
            <a:endParaRPr lang="en-GB"/>
          </a:p>
        </p:txBody>
      </p:sp>
    </p:spTree>
    <p:extLst>
      <p:ext uri="{BB962C8B-B14F-4D97-AF65-F5344CB8AC3E}">
        <p14:creationId xmlns:p14="http://schemas.microsoft.com/office/powerpoint/2010/main" val="2771859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will outline how I believe self-awareness and reflection on my own abilities/qualities (strengths and weakness), along with identifying areas where I feel I am at risk and potential opportunities available to me, ultimately enabling me to make progress both personally and professionally in preparation for entering employment as a health care support worker.</a:t>
            </a:r>
          </a:p>
        </p:txBody>
      </p:sp>
      <p:sp>
        <p:nvSpPr>
          <p:cNvPr id="4" name="Slide Number Placeholder 3"/>
          <p:cNvSpPr>
            <a:spLocks noGrp="1"/>
          </p:cNvSpPr>
          <p:nvPr>
            <p:ph type="sldNum" sz="quarter" idx="5"/>
          </p:nvPr>
        </p:nvSpPr>
        <p:spPr/>
        <p:txBody>
          <a:bodyPr/>
          <a:lstStyle/>
          <a:p>
            <a:fld id="{FF9E497B-72AA-439E-B083-E217DD09CD3B}" type="slidenum">
              <a:rPr lang="en-GB" smtClean="0"/>
              <a:t>3</a:t>
            </a:fld>
            <a:endParaRPr lang="en-GB"/>
          </a:p>
        </p:txBody>
      </p:sp>
    </p:spTree>
    <p:extLst>
      <p:ext uri="{BB962C8B-B14F-4D97-AF65-F5344CB8AC3E}">
        <p14:creationId xmlns:p14="http://schemas.microsoft.com/office/powerpoint/2010/main" val="7737024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live job can be accessed via the link to Lewisham and Greenwich NHS Trust’s job advert for Healthcare Support Worker. The post was open when I searched it on 14th October 2026. </a:t>
            </a:r>
          </a:p>
          <a:p>
            <a:r>
              <a:rPr lang="en-GB" dirty="0"/>
              <a:t>To meet these requirements the Employer states they wish applicants to hold either a Care Certificate or NVQ level three Health &amp; Social Care. Other essential requirements include relevant care experience, effective communication, literacy, numeracy and team working skills with the added requirement that you must be able to work safely under direct supervision from qualified professionals (Jobs NHS UK, 2026).</a:t>
            </a:r>
          </a:p>
          <a:p>
            <a:endParaRPr lang="en-GB" dirty="0"/>
          </a:p>
        </p:txBody>
      </p:sp>
      <p:sp>
        <p:nvSpPr>
          <p:cNvPr id="4" name="Slide Number Placeholder 3"/>
          <p:cNvSpPr>
            <a:spLocks noGrp="1"/>
          </p:cNvSpPr>
          <p:nvPr>
            <p:ph type="sldNum" sz="quarter" idx="5"/>
          </p:nvPr>
        </p:nvSpPr>
        <p:spPr/>
        <p:txBody>
          <a:bodyPr/>
          <a:lstStyle/>
          <a:p>
            <a:fld id="{FF9E497B-72AA-439E-B083-E217DD09CD3B}" type="slidenum">
              <a:rPr lang="en-GB" smtClean="0"/>
              <a:t>4</a:t>
            </a:fld>
            <a:endParaRPr lang="en-GB"/>
          </a:p>
        </p:txBody>
      </p:sp>
    </p:spTree>
    <p:extLst>
      <p:ext uri="{BB962C8B-B14F-4D97-AF65-F5344CB8AC3E}">
        <p14:creationId xmlns:p14="http://schemas.microsoft.com/office/powerpoint/2010/main" val="1725940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using my desire to learn and my caring nature I can maximise the opportunities provided. An example of this is I can request from a supervisor to identify two areas where I require improvement whilst on a placement, I can then practice those identified areas of improvement under proper supervision, and upon completion of the placement I can evaluate how much I have progressed. For threats, to minimise the risks associated with these types of situations I intend to develop effective time management strategies, maintain professional boundaries when interacting with patients, follow all established safety protocols while at work and seek out additional support if any situation becomes too difficult to manage. </a:t>
            </a:r>
          </a:p>
        </p:txBody>
      </p:sp>
      <p:sp>
        <p:nvSpPr>
          <p:cNvPr id="4" name="Slide Number Placeholder 3"/>
          <p:cNvSpPr>
            <a:spLocks noGrp="1"/>
          </p:cNvSpPr>
          <p:nvPr>
            <p:ph type="sldNum" sz="quarter" idx="5"/>
          </p:nvPr>
        </p:nvSpPr>
        <p:spPr/>
        <p:txBody>
          <a:bodyPr/>
          <a:lstStyle/>
          <a:p>
            <a:fld id="{FF9E497B-72AA-439E-B083-E217DD09CD3B}" type="slidenum">
              <a:rPr lang="en-GB" smtClean="0"/>
              <a:t>5</a:t>
            </a:fld>
            <a:endParaRPr lang="en-GB"/>
          </a:p>
        </p:txBody>
      </p:sp>
    </p:spTree>
    <p:extLst>
      <p:ext uri="{BB962C8B-B14F-4D97-AF65-F5344CB8AC3E}">
        <p14:creationId xmlns:p14="http://schemas.microsoft.com/office/powerpoint/2010/main" val="42856708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note that the above-mentioned target completion times represent "Personal Objectives" rather than firm deadlines. As such, I will have flexibility to extend them based on availability of training opportunities and my own circumstances. By effectively utilising both my strengths and development objectives I hope to significantly diminish the impact of any identified weakness/threats facing me. Additionally, reflective practices will assist me in monitoring my ongoing performance and make informed decisions regarding future actions (Tarrant, 2017).</a:t>
            </a:r>
          </a:p>
        </p:txBody>
      </p:sp>
      <p:sp>
        <p:nvSpPr>
          <p:cNvPr id="4" name="Slide Number Placeholder 3"/>
          <p:cNvSpPr>
            <a:spLocks noGrp="1"/>
          </p:cNvSpPr>
          <p:nvPr>
            <p:ph type="sldNum" sz="quarter" idx="5"/>
          </p:nvPr>
        </p:nvSpPr>
        <p:spPr/>
        <p:txBody>
          <a:bodyPr/>
          <a:lstStyle/>
          <a:p>
            <a:fld id="{FF9E497B-72AA-439E-B083-E217DD09CD3B}" type="slidenum">
              <a:rPr lang="en-GB" smtClean="0"/>
              <a:t>6</a:t>
            </a:fld>
            <a:endParaRPr lang="en-GB"/>
          </a:p>
        </p:txBody>
      </p:sp>
    </p:spTree>
    <p:extLst>
      <p:ext uri="{BB962C8B-B14F-4D97-AF65-F5344CB8AC3E}">
        <p14:creationId xmlns:p14="http://schemas.microsoft.com/office/powerpoint/2010/main" val="1646962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8BCCA-4F49-2F98-0E3F-CF62A614D23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E975430-0EB8-7B9F-94B6-24EC2E5582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D706168-E3B4-B1AD-6E32-2083A8E4E5F1}"/>
              </a:ext>
            </a:extLst>
          </p:cNvPr>
          <p:cNvSpPr>
            <a:spLocks noGrp="1"/>
          </p:cNvSpPr>
          <p:nvPr>
            <p:ph type="dt" sz="half" idx="10"/>
          </p:nvPr>
        </p:nvSpPr>
        <p:spPr/>
        <p:txBody>
          <a:bodyPr/>
          <a:lstStyle/>
          <a:p>
            <a:fld id="{9AF69F2A-CA55-4448-9475-75768EDCFCD5}" type="datetimeFigureOut">
              <a:rPr lang="en-GB" smtClean="0"/>
              <a:t>14/10/2026</a:t>
            </a:fld>
            <a:endParaRPr lang="en-GB"/>
          </a:p>
        </p:txBody>
      </p:sp>
      <p:sp>
        <p:nvSpPr>
          <p:cNvPr id="5" name="Footer Placeholder 4">
            <a:extLst>
              <a:ext uri="{FF2B5EF4-FFF2-40B4-BE49-F238E27FC236}">
                <a16:creationId xmlns:a16="http://schemas.microsoft.com/office/drawing/2014/main" id="{E7562CC7-E8EC-FB65-EFA7-2253B6794E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905C5D-CE0A-FAE6-69B8-BDBE157F124D}"/>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770736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C07AD-6DEE-AE94-D44A-81B10DC81C9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6B0174-32C0-851A-5884-3C0A1DCD9EC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30ED096-7E71-8076-6C55-FE19C9D2E509}"/>
              </a:ext>
            </a:extLst>
          </p:cNvPr>
          <p:cNvSpPr>
            <a:spLocks noGrp="1"/>
          </p:cNvSpPr>
          <p:nvPr>
            <p:ph type="dt" sz="half" idx="10"/>
          </p:nvPr>
        </p:nvSpPr>
        <p:spPr/>
        <p:txBody>
          <a:bodyPr/>
          <a:lstStyle/>
          <a:p>
            <a:fld id="{9AF69F2A-CA55-4448-9475-75768EDCFCD5}" type="datetimeFigureOut">
              <a:rPr lang="en-GB" smtClean="0"/>
              <a:t>14/10/2026</a:t>
            </a:fld>
            <a:endParaRPr lang="en-GB"/>
          </a:p>
        </p:txBody>
      </p:sp>
      <p:sp>
        <p:nvSpPr>
          <p:cNvPr id="5" name="Footer Placeholder 4">
            <a:extLst>
              <a:ext uri="{FF2B5EF4-FFF2-40B4-BE49-F238E27FC236}">
                <a16:creationId xmlns:a16="http://schemas.microsoft.com/office/drawing/2014/main" id="{6AA189F0-C142-E4C5-DA56-6A19FAE25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2D7C98-E84D-4A8F-95C6-B6298BA95B8F}"/>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39418874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83EF5-CE6A-19F0-AE5C-40C4CCD0C7B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929A14B-3E7B-5AC0-0BAA-5D209CE9E3D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FAB75F3-79EE-2E3B-E393-938572B700A4}"/>
              </a:ext>
            </a:extLst>
          </p:cNvPr>
          <p:cNvSpPr>
            <a:spLocks noGrp="1"/>
          </p:cNvSpPr>
          <p:nvPr>
            <p:ph type="dt" sz="half" idx="10"/>
          </p:nvPr>
        </p:nvSpPr>
        <p:spPr/>
        <p:txBody>
          <a:bodyPr/>
          <a:lstStyle/>
          <a:p>
            <a:fld id="{9AF69F2A-CA55-4448-9475-75768EDCFCD5}" type="datetimeFigureOut">
              <a:rPr lang="en-GB" smtClean="0"/>
              <a:t>14/10/2026</a:t>
            </a:fld>
            <a:endParaRPr lang="en-GB"/>
          </a:p>
        </p:txBody>
      </p:sp>
      <p:sp>
        <p:nvSpPr>
          <p:cNvPr id="5" name="Footer Placeholder 4">
            <a:extLst>
              <a:ext uri="{FF2B5EF4-FFF2-40B4-BE49-F238E27FC236}">
                <a16:creationId xmlns:a16="http://schemas.microsoft.com/office/drawing/2014/main" id="{1F948362-B437-D1AB-6106-A0F3A1A11C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7BCB52-0AE6-6BC5-35E2-BFEE9EFE8602}"/>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1908085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76F29-DAFC-2301-2572-56A548DBED3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E26B641-8F8D-D4AF-AC16-CC1F3609513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C20CB1C-313F-9751-F2AD-714B98E521A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F59232B-1A8D-9092-D9DB-4EF31BBBFB2E}"/>
              </a:ext>
            </a:extLst>
          </p:cNvPr>
          <p:cNvSpPr>
            <a:spLocks noGrp="1"/>
          </p:cNvSpPr>
          <p:nvPr>
            <p:ph type="dt" sz="half" idx="10"/>
          </p:nvPr>
        </p:nvSpPr>
        <p:spPr/>
        <p:txBody>
          <a:bodyPr/>
          <a:lstStyle/>
          <a:p>
            <a:fld id="{9AF69F2A-CA55-4448-9475-75768EDCFCD5}" type="datetimeFigureOut">
              <a:rPr lang="en-GB" smtClean="0"/>
              <a:t>14/10/2026</a:t>
            </a:fld>
            <a:endParaRPr lang="en-GB"/>
          </a:p>
        </p:txBody>
      </p:sp>
      <p:sp>
        <p:nvSpPr>
          <p:cNvPr id="6" name="Footer Placeholder 5">
            <a:extLst>
              <a:ext uri="{FF2B5EF4-FFF2-40B4-BE49-F238E27FC236}">
                <a16:creationId xmlns:a16="http://schemas.microsoft.com/office/drawing/2014/main" id="{2952187D-F9B4-5F8A-8181-1CBBB6587F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8CB8C8-CB8B-9BB6-3DC4-05B92DFC3CAE}"/>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18355608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9759-033A-E511-AA9B-B31B817BB3C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671369F-CEEC-6E5C-CAF5-3AB7DEE04B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995C05E-7C5C-9E26-E865-3708684BAEC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5110023-2E9F-8896-502B-C96077F4E01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A79CAA-9633-3AF4-C49D-CB06712EC03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DFFA93A-D9C5-F234-E4F3-F6F5FF85C91C}"/>
              </a:ext>
            </a:extLst>
          </p:cNvPr>
          <p:cNvSpPr>
            <a:spLocks noGrp="1"/>
          </p:cNvSpPr>
          <p:nvPr>
            <p:ph type="dt" sz="half" idx="10"/>
          </p:nvPr>
        </p:nvSpPr>
        <p:spPr/>
        <p:txBody>
          <a:bodyPr/>
          <a:lstStyle/>
          <a:p>
            <a:fld id="{9AF69F2A-CA55-4448-9475-75768EDCFCD5}" type="datetimeFigureOut">
              <a:rPr lang="en-GB" smtClean="0"/>
              <a:t>14/10/2026</a:t>
            </a:fld>
            <a:endParaRPr lang="en-GB"/>
          </a:p>
        </p:txBody>
      </p:sp>
      <p:sp>
        <p:nvSpPr>
          <p:cNvPr id="8" name="Footer Placeholder 7">
            <a:extLst>
              <a:ext uri="{FF2B5EF4-FFF2-40B4-BE49-F238E27FC236}">
                <a16:creationId xmlns:a16="http://schemas.microsoft.com/office/drawing/2014/main" id="{45E2C214-CAAC-E899-10A5-B8D28CB6EB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F8A82C3-32A2-364E-6662-D5EAE59EFD8B}"/>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2198321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1BA06-87B3-64F7-CD99-F96FCD56017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2B990F4-BC2E-5385-7989-2B90C190558D}"/>
              </a:ext>
            </a:extLst>
          </p:cNvPr>
          <p:cNvSpPr>
            <a:spLocks noGrp="1"/>
          </p:cNvSpPr>
          <p:nvPr>
            <p:ph type="dt" sz="half" idx="10"/>
          </p:nvPr>
        </p:nvSpPr>
        <p:spPr/>
        <p:txBody>
          <a:bodyPr/>
          <a:lstStyle/>
          <a:p>
            <a:fld id="{9AF69F2A-CA55-4448-9475-75768EDCFCD5}" type="datetimeFigureOut">
              <a:rPr lang="en-GB" smtClean="0"/>
              <a:t>14/10/2026</a:t>
            </a:fld>
            <a:endParaRPr lang="en-GB"/>
          </a:p>
        </p:txBody>
      </p:sp>
      <p:sp>
        <p:nvSpPr>
          <p:cNvPr id="4" name="Footer Placeholder 3">
            <a:extLst>
              <a:ext uri="{FF2B5EF4-FFF2-40B4-BE49-F238E27FC236}">
                <a16:creationId xmlns:a16="http://schemas.microsoft.com/office/drawing/2014/main" id="{0ACEA0CC-0E89-84EA-D64E-D5208CD900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09B396-2844-A689-C179-F9B6EA14DF9B}"/>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1488662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BE7559-B760-3CBD-87F3-0471B276DDD7}"/>
              </a:ext>
            </a:extLst>
          </p:cNvPr>
          <p:cNvSpPr>
            <a:spLocks noGrp="1"/>
          </p:cNvSpPr>
          <p:nvPr>
            <p:ph type="dt" sz="half" idx="10"/>
          </p:nvPr>
        </p:nvSpPr>
        <p:spPr/>
        <p:txBody>
          <a:bodyPr/>
          <a:lstStyle/>
          <a:p>
            <a:fld id="{9AF69F2A-CA55-4448-9475-75768EDCFCD5}" type="datetimeFigureOut">
              <a:rPr lang="en-GB" smtClean="0"/>
              <a:t>14/10/2026</a:t>
            </a:fld>
            <a:endParaRPr lang="en-GB"/>
          </a:p>
        </p:txBody>
      </p:sp>
      <p:sp>
        <p:nvSpPr>
          <p:cNvPr id="3" name="Footer Placeholder 2">
            <a:extLst>
              <a:ext uri="{FF2B5EF4-FFF2-40B4-BE49-F238E27FC236}">
                <a16:creationId xmlns:a16="http://schemas.microsoft.com/office/drawing/2014/main" id="{23DFD258-6667-E584-5C6F-121EBD3852E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E08E3D-238F-99BC-48E7-E2C57A498B7F}"/>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1272080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97079-1E66-AC36-794E-D07D8D0947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8461E72-6C94-4FCF-B836-94F9F6E31FD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0FAE108-86D9-827C-C760-4FFA237691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A492009-E954-16FD-64DA-EA95CC35DE75}"/>
              </a:ext>
            </a:extLst>
          </p:cNvPr>
          <p:cNvSpPr>
            <a:spLocks noGrp="1"/>
          </p:cNvSpPr>
          <p:nvPr>
            <p:ph type="dt" sz="half" idx="10"/>
          </p:nvPr>
        </p:nvSpPr>
        <p:spPr/>
        <p:txBody>
          <a:bodyPr/>
          <a:lstStyle/>
          <a:p>
            <a:fld id="{9AF69F2A-CA55-4448-9475-75768EDCFCD5}" type="datetimeFigureOut">
              <a:rPr lang="en-GB" smtClean="0"/>
              <a:t>14/10/2026</a:t>
            </a:fld>
            <a:endParaRPr lang="en-GB"/>
          </a:p>
        </p:txBody>
      </p:sp>
      <p:sp>
        <p:nvSpPr>
          <p:cNvPr id="6" name="Footer Placeholder 5">
            <a:extLst>
              <a:ext uri="{FF2B5EF4-FFF2-40B4-BE49-F238E27FC236}">
                <a16:creationId xmlns:a16="http://schemas.microsoft.com/office/drawing/2014/main" id="{95BCADF7-D8C2-C350-146A-228206B5BC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90CBAA-59D8-7747-4E5D-F40D901E209B}"/>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3587906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D2864-498B-9A2F-EFF4-7FE440BEB6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1E5E2B2-D960-F180-6F30-6B8E80485D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BFB6D0B-CEB9-A443-F7EB-17B9F5B4C6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A5F5EA-F5F7-5838-82F1-4118628C38DA}"/>
              </a:ext>
            </a:extLst>
          </p:cNvPr>
          <p:cNvSpPr>
            <a:spLocks noGrp="1"/>
          </p:cNvSpPr>
          <p:nvPr>
            <p:ph type="dt" sz="half" idx="10"/>
          </p:nvPr>
        </p:nvSpPr>
        <p:spPr/>
        <p:txBody>
          <a:bodyPr/>
          <a:lstStyle/>
          <a:p>
            <a:fld id="{9AF69F2A-CA55-4448-9475-75768EDCFCD5}" type="datetimeFigureOut">
              <a:rPr lang="en-GB" smtClean="0"/>
              <a:t>14/10/2026</a:t>
            </a:fld>
            <a:endParaRPr lang="en-GB"/>
          </a:p>
        </p:txBody>
      </p:sp>
      <p:sp>
        <p:nvSpPr>
          <p:cNvPr id="6" name="Footer Placeholder 5">
            <a:extLst>
              <a:ext uri="{FF2B5EF4-FFF2-40B4-BE49-F238E27FC236}">
                <a16:creationId xmlns:a16="http://schemas.microsoft.com/office/drawing/2014/main" id="{E0C40DF7-EB58-B61D-FB98-25FA8AE52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0E8371-D592-E65B-266B-D3A3924667EE}"/>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1955912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9A94B-B526-984D-58C6-9F49D8CE498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061BAD4-AC7C-9C0B-A320-8734607BE03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92DF15B-22F9-C67A-25A4-9C785547D866}"/>
              </a:ext>
            </a:extLst>
          </p:cNvPr>
          <p:cNvSpPr>
            <a:spLocks noGrp="1"/>
          </p:cNvSpPr>
          <p:nvPr>
            <p:ph type="dt" sz="half" idx="10"/>
          </p:nvPr>
        </p:nvSpPr>
        <p:spPr/>
        <p:txBody>
          <a:bodyPr/>
          <a:lstStyle/>
          <a:p>
            <a:fld id="{9AF69F2A-CA55-4448-9475-75768EDCFCD5}" type="datetimeFigureOut">
              <a:rPr lang="en-GB" smtClean="0"/>
              <a:t>14/10/2026</a:t>
            </a:fld>
            <a:endParaRPr lang="en-GB"/>
          </a:p>
        </p:txBody>
      </p:sp>
      <p:sp>
        <p:nvSpPr>
          <p:cNvPr id="5" name="Footer Placeholder 4">
            <a:extLst>
              <a:ext uri="{FF2B5EF4-FFF2-40B4-BE49-F238E27FC236}">
                <a16:creationId xmlns:a16="http://schemas.microsoft.com/office/drawing/2014/main" id="{46C0BC17-4DD6-8B9E-3D0B-6B6493FB5B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8494E2-6239-6718-D84B-FD7C47FB12EA}"/>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19067700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3F31DA-B62E-D24D-2140-09BF4FE92C7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2A41974-DE00-5C72-43ED-EFB50854385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DAAFF8-37F1-D6EE-CD5F-ACB2FC895BB2}"/>
              </a:ext>
            </a:extLst>
          </p:cNvPr>
          <p:cNvSpPr>
            <a:spLocks noGrp="1"/>
          </p:cNvSpPr>
          <p:nvPr>
            <p:ph type="dt" sz="half" idx="10"/>
          </p:nvPr>
        </p:nvSpPr>
        <p:spPr/>
        <p:txBody>
          <a:bodyPr/>
          <a:lstStyle/>
          <a:p>
            <a:fld id="{9AF69F2A-CA55-4448-9475-75768EDCFCD5}" type="datetimeFigureOut">
              <a:rPr lang="en-GB" smtClean="0"/>
              <a:t>14/10/2026</a:t>
            </a:fld>
            <a:endParaRPr lang="en-GB"/>
          </a:p>
        </p:txBody>
      </p:sp>
      <p:sp>
        <p:nvSpPr>
          <p:cNvPr id="5" name="Footer Placeholder 4">
            <a:extLst>
              <a:ext uri="{FF2B5EF4-FFF2-40B4-BE49-F238E27FC236}">
                <a16:creationId xmlns:a16="http://schemas.microsoft.com/office/drawing/2014/main" id="{B987946C-1350-3A55-8CB1-0D737F0B0C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E403F-A3C9-987A-E52C-B28C299115A7}"/>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2992717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AE50E4-6312-893B-05A3-891114FDEA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E288129-BA8E-EA9F-E2CB-622718930B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F3D2FC-88F2-32AE-8E6F-203D1A84CA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AF69F2A-CA55-4448-9475-75768EDCFCD5}" type="datetimeFigureOut">
              <a:rPr lang="en-GB" smtClean="0"/>
              <a:t>14/10/2026</a:t>
            </a:fld>
            <a:endParaRPr lang="en-GB"/>
          </a:p>
        </p:txBody>
      </p:sp>
      <p:sp>
        <p:nvSpPr>
          <p:cNvPr id="5" name="Footer Placeholder 4">
            <a:extLst>
              <a:ext uri="{FF2B5EF4-FFF2-40B4-BE49-F238E27FC236}">
                <a16:creationId xmlns:a16="http://schemas.microsoft.com/office/drawing/2014/main" id="{4477D2A4-D159-762C-4983-F0D28458DA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4B23846-3053-94E1-F255-E8E2F20F7D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5DFA2A0-41AF-48F9-84CD-CBF8B943573B}" type="slidenum">
              <a:rPr lang="en-GB" smtClean="0"/>
              <a:t>‹#›</a:t>
            </a:fld>
            <a:endParaRPr lang="en-GB"/>
          </a:p>
        </p:txBody>
      </p:sp>
    </p:spTree>
    <p:extLst>
      <p:ext uri="{BB962C8B-B14F-4D97-AF65-F5344CB8AC3E}">
        <p14:creationId xmlns:p14="http://schemas.microsoft.com/office/powerpoint/2010/main" val="6498658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0343C67A-6774-035C-27B3-CCDB8C524522}"/>
              </a:ext>
            </a:extLst>
          </p:cNvPr>
          <p:cNvSpPr>
            <a:spLocks noChangeArrowheads="1"/>
          </p:cNvSpPr>
          <p:nvPr/>
        </p:nvSpPr>
        <p:spPr bwMode="auto">
          <a:xfrm>
            <a:off x="4214813" y="91916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Image 2">
            <a:extLst>
              <a:ext uri="{FF2B5EF4-FFF2-40B4-BE49-F238E27FC236}">
                <a16:creationId xmlns:a16="http://schemas.microsoft.com/office/drawing/2014/main" id="{61A08078-EB12-E57E-DE1A-79CF7B18E95A}"/>
              </a:ext>
            </a:extLst>
          </p:cNvPr>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17171" y="354013"/>
            <a:ext cx="1822450" cy="5969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Table 6">
            <a:extLst>
              <a:ext uri="{FF2B5EF4-FFF2-40B4-BE49-F238E27FC236}">
                <a16:creationId xmlns:a16="http://schemas.microsoft.com/office/drawing/2014/main" id="{76AA1DB4-6028-6EBC-A1E8-2308B90D7ACD}"/>
              </a:ext>
            </a:extLst>
          </p:cNvPr>
          <p:cNvGraphicFramePr>
            <a:graphicFrameLocks noGrp="1"/>
          </p:cNvGraphicFramePr>
          <p:nvPr>
            <p:extLst>
              <p:ext uri="{D42A27DB-BD31-4B8C-83A1-F6EECF244321}">
                <p14:modId xmlns:p14="http://schemas.microsoft.com/office/powerpoint/2010/main" val="1802723852"/>
              </p:ext>
            </p:extLst>
          </p:nvPr>
        </p:nvGraphicFramePr>
        <p:xfrm>
          <a:off x="2495043" y="1240538"/>
          <a:ext cx="7515995" cy="4747557"/>
        </p:xfrm>
        <a:graphic>
          <a:graphicData uri="http://schemas.openxmlformats.org/drawingml/2006/table">
            <a:tbl>
              <a:tblPr firstRow="1" firstCol="1" lastRow="1" lastCol="1" bandRow="1" bandCol="1"/>
              <a:tblGrid>
                <a:gridCol w="1583470">
                  <a:extLst>
                    <a:ext uri="{9D8B030D-6E8A-4147-A177-3AD203B41FA5}">
                      <a16:colId xmlns:a16="http://schemas.microsoft.com/office/drawing/2014/main" val="931617784"/>
                    </a:ext>
                  </a:extLst>
                </a:gridCol>
                <a:gridCol w="2499778">
                  <a:extLst>
                    <a:ext uri="{9D8B030D-6E8A-4147-A177-3AD203B41FA5}">
                      <a16:colId xmlns:a16="http://schemas.microsoft.com/office/drawing/2014/main" val="3089814028"/>
                    </a:ext>
                  </a:extLst>
                </a:gridCol>
                <a:gridCol w="1714480">
                  <a:extLst>
                    <a:ext uri="{9D8B030D-6E8A-4147-A177-3AD203B41FA5}">
                      <a16:colId xmlns:a16="http://schemas.microsoft.com/office/drawing/2014/main" val="2515699102"/>
                    </a:ext>
                  </a:extLst>
                </a:gridCol>
                <a:gridCol w="1718267">
                  <a:extLst>
                    <a:ext uri="{9D8B030D-6E8A-4147-A177-3AD203B41FA5}">
                      <a16:colId xmlns:a16="http://schemas.microsoft.com/office/drawing/2014/main" val="125974904"/>
                    </a:ext>
                  </a:extLst>
                </a:gridCol>
              </a:tblGrid>
              <a:tr h="366467">
                <a:tc gridSpan="4">
                  <a:txBody>
                    <a:bodyPr/>
                    <a:lstStyle/>
                    <a:p>
                      <a:pPr marL="1270" algn="ctr">
                        <a:spcBef>
                          <a:spcPts val="655"/>
                        </a:spcBef>
                        <a:buNone/>
                      </a:pPr>
                      <a:r>
                        <a:rPr lang="en-US" sz="1400" b="1">
                          <a:solidFill>
                            <a:srgbClr val="000000"/>
                          </a:solidFill>
                          <a:effectLst/>
                          <a:latin typeface="Arial" panose="020B0604020202020204" pitchFamily="34" charset="0"/>
                          <a:ea typeface="Arial" panose="020B0604020202020204" pitchFamily="34" charset="0"/>
                          <a:cs typeface="Arial" panose="020B0604020202020204" pitchFamily="34" charset="0"/>
                        </a:rPr>
                        <a:t>LEVEL</a:t>
                      </a:r>
                      <a:r>
                        <a:rPr lang="en-US" sz="1400" b="1" spc="-85">
                          <a:solidFill>
                            <a:srgbClr val="000000"/>
                          </a:solidFill>
                          <a:effectLst/>
                          <a:latin typeface="Arial" panose="020B0604020202020204" pitchFamily="34" charset="0"/>
                          <a:ea typeface="Arial" panose="020B0604020202020204" pitchFamily="34" charset="0"/>
                          <a:cs typeface="Arial" panose="020B0604020202020204" pitchFamily="34" charset="0"/>
                        </a:rPr>
                        <a:t> </a:t>
                      </a:r>
                      <a:r>
                        <a:rPr lang="en-US" sz="1400" b="1">
                          <a:solidFill>
                            <a:srgbClr val="000000"/>
                          </a:solidFill>
                          <a:effectLst/>
                          <a:latin typeface="Arial" panose="020B0604020202020204" pitchFamily="34" charset="0"/>
                          <a:ea typeface="Arial" panose="020B0604020202020204" pitchFamily="34" charset="0"/>
                          <a:cs typeface="Arial" panose="020B0604020202020204" pitchFamily="34" charset="0"/>
                        </a:rPr>
                        <a:t>4</a:t>
                      </a:r>
                      <a:r>
                        <a:rPr lang="en-US" sz="1400" b="1" spc="-110">
                          <a:solidFill>
                            <a:srgbClr val="000000"/>
                          </a:solidFill>
                          <a:effectLst/>
                          <a:latin typeface="Arial" panose="020B0604020202020204" pitchFamily="34" charset="0"/>
                          <a:ea typeface="Arial" panose="020B0604020202020204" pitchFamily="34" charset="0"/>
                          <a:cs typeface="Arial" panose="020B0604020202020204" pitchFamily="34" charset="0"/>
                        </a:rPr>
                        <a:t> </a:t>
                      </a:r>
                      <a:r>
                        <a:rPr lang="en-US" sz="1400" b="1">
                          <a:solidFill>
                            <a:srgbClr val="000000"/>
                          </a:solidFill>
                          <a:effectLst/>
                          <a:latin typeface="Arial" panose="020B0604020202020204" pitchFamily="34" charset="0"/>
                          <a:ea typeface="Arial" panose="020B0604020202020204" pitchFamily="34" charset="0"/>
                          <a:cs typeface="Arial" panose="020B0604020202020204" pitchFamily="34" charset="0"/>
                        </a:rPr>
                        <a:t>ASSESSMENT</a:t>
                      </a:r>
                      <a:r>
                        <a:rPr lang="en-US" sz="1400" b="1" spc="-60">
                          <a:solidFill>
                            <a:srgbClr val="000000"/>
                          </a:solidFill>
                          <a:effectLst/>
                          <a:latin typeface="Arial" panose="020B0604020202020204" pitchFamily="34" charset="0"/>
                          <a:ea typeface="Arial" panose="020B0604020202020204" pitchFamily="34" charset="0"/>
                          <a:cs typeface="Arial" panose="020B0604020202020204" pitchFamily="34" charset="0"/>
                        </a:rPr>
                        <a:t> </a:t>
                      </a:r>
                      <a:r>
                        <a:rPr lang="en-US" sz="1400" b="1" spc="-10">
                          <a:solidFill>
                            <a:srgbClr val="000000"/>
                          </a:solidFill>
                          <a:effectLst/>
                          <a:latin typeface="Arial" panose="020B0604020202020204" pitchFamily="34" charset="0"/>
                          <a:ea typeface="Arial" panose="020B0604020202020204" pitchFamily="34" charset="0"/>
                          <a:cs typeface="Arial" panose="020B0604020202020204" pitchFamily="34" charset="0"/>
                        </a:rPr>
                        <a:t>SPECIFICATION</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619673234"/>
                  </a:ext>
                </a:extLst>
              </a:tr>
              <a:tr h="308126">
                <a:tc>
                  <a:txBody>
                    <a:bodyPr/>
                    <a:lstStyle/>
                    <a:p>
                      <a:pPr marL="74295">
                        <a:spcBef>
                          <a:spcPts val="720"/>
                        </a:spcBef>
                        <a:buNone/>
                      </a:pPr>
                      <a:r>
                        <a:rPr lang="en-US" sz="1000" b="1" spc="-10">
                          <a:effectLst/>
                          <a:latin typeface="Arial" panose="020B0604020202020204" pitchFamily="34" charset="0"/>
                          <a:ea typeface="Arial" panose="020B0604020202020204" pitchFamily="34" charset="0"/>
                          <a:cs typeface="Arial" panose="020B0604020202020204" pitchFamily="34" charset="0"/>
                        </a:rPr>
                        <a:t>Programme:</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a:lstStyle/>
                    <a:p>
                      <a:pPr marL="74295">
                        <a:spcBef>
                          <a:spcPts val="720"/>
                        </a:spcBef>
                        <a:buNone/>
                      </a:pPr>
                      <a:r>
                        <a:rPr lang="en-US" sz="1000" b="1" dirty="0">
                          <a:effectLst/>
                          <a:latin typeface="Arial" panose="020B0604020202020204" pitchFamily="34" charset="0"/>
                          <a:ea typeface="Arial" panose="020B0604020202020204" pitchFamily="34" charset="0"/>
                          <a:cs typeface="Arial" panose="020B0604020202020204" pitchFamily="34" charset="0"/>
                        </a:rPr>
                        <a:t>Certificate</a:t>
                      </a:r>
                      <a:r>
                        <a:rPr lang="en-US" sz="1000" b="1" spc="-25" dirty="0">
                          <a:effectLst/>
                          <a:latin typeface="Arial" panose="020B0604020202020204" pitchFamily="34" charset="0"/>
                          <a:ea typeface="Arial" panose="020B0604020202020204" pitchFamily="34" charset="0"/>
                          <a:cs typeface="Arial" panose="020B0604020202020204" pitchFamily="34" charset="0"/>
                        </a:rPr>
                        <a:t> </a:t>
                      </a:r>
                      <a:r>
                        <a:rPr lang="en-US" sz="1000" b="1" dirty="0">
                          <a:effectLst/>
                          <a:latin typeface="Arial" panose="020B0604020202020204" pitchFamily="34" charset="0"/>
                          <a:ea typeface="Arial" panose="020B0604020202020204" pitchFamily="34" charset="0"/>
                          <a:cs typeface="Arial" panose="020B0604020202020204" pitchFamily="34" charset="0"/>
                        </a:rPr>
                        <a:t>of</a:t>
                      </a:r>
                      <a:r>
                        <a:rPr lang="en-US" sz="1000" b="1" spc="-15" dirty="0">
                          <a:effectLst/>
                          <a:latin typeface="Arial" panose="020B0604020202020204" pitchFamily="34" charset="0"/>
                          <a:ea typeface="Arial" panose="020B0604020202020204" pitchFamily="34" charset="0"/>
                          <a:cs typeface="Arial" panose="020B0604020202020204" pitchFamily="34" charset="0"/>
                        </a:rPr>
                        <a:t> </a:t>
                      </a:r>
                      <a:r>
                        <a:rPr lang="en-US" sz="1000" b="1" dirty="0">
                          <a:effectLst/>
                          <a:latin typeface="Arial" panose="020B0604020202020204" pitchFamily="34" charset="0"/>
                          <a:ea typeface="Arial" panose="020B0604020202020204" pitchFamily="34" charset="0"/>
                          <a:cs typeface="Arial" panose="020B0604020202020204" pitchFamily="34" charset="0"/>
                        </a:rPr>
                        <a:t>Higher</a:t>
                      </a:r>
                      <a:r>
                        <a:rPr lang="en-US" sz="1000" b="1" spc="-15" dirty="0">
                          <a:effectLst/>
                          <a:latin typeface="Arial" panose="020B0604020202020204" pitchFamily="34" charset="0"/>
                          <a:ea typeface="Arial" panose="020B0604020202020204" pitchFamily="34" charset="0"/>
                          <a:cs typeface="Arial" panose="020B0604020202020204" pitchFamily="34" charset="0"/>
                        </a:rPr>
                        <a:t> </a:t>
                      </a:r>
                      <a:r>
                        <a:rPr lang="en-US" sz="1000" b="1" dirty="0">
                          <a:effectLst/>
                          <a:latin typeface="Arial" panose="020B0604020202020204" pitchFamily="34" charset="0"/>
                          <a:ea typeface="Arial" panose="020B0604020202020204" pitchFamily="34" charset="0"/>
                          <a:cs typeface="Arial" panose="020B0604020202020204" pitchFamily="34" charset="0"/>
                        </a:rPr>
                        <a:t>Education</a:t>
                      </a:r>
                      <a:r>
                        <a:rPr lang="en-US" sz="1000" b="1" spc="-35" dirty="0">
                          <a:effectLst/>
                          <a:latin typeface="Arial" panose="020B0604020202020204" pitchFamily="34" charset="0"/>
                          <a:ea typeface="Arial" panose="020B0604020202020204" pitchFamily="34" charset="0"/>
                          <a:cs typeface="Arial" panose="020B0604020202020204" pitchFamily="34" charset="0"/>
                        </a:rPr>
                        <a:t> </a:t>
                      </a:r>
                      <a:r>
                        <a:rPr lang="en-US" sz="1000" b="1" dirty="0">
                          <a:effectLst/>
                          <a:latin typeface="Arial" panose="020B0604020202020204" pitchFamily="34" charset="0"/>
                          <a:ea typeface="Arial" panose="020B0604020202020204" pitchFamily="34" charset="0"/>
                          <a:cs typeface="Arial" panose="020B0604020202020204" pitchFamily="34" charset="0"/>
                        </a:rPr>
                        <a:t>in</a:t>
                      </a:r>
                      <a:r>
                        <a:rPr lang="en-US" sz="1000" b="1" spc="-30" dirty="0">
                          <a:effectLst/>
                          <a:latin typeface="Arial" panose="020B0604020202020204" pitchFamily="34" charset="0"/>
                          <a:ea typeface="Arial" panose="020B0604020202020204" pitchFamily="34" charset="0"/>
                          <a:cs typeface="Arial" panose="020B0604020202020204" pitchFamily="34" charset="0"/>
                        </a:rPr>
                        <a:t> </a:t>
                      </a:r>
                      <a:r>
                        <a:rPr lang="en-US" sz="1000" b="1" dirty="0">
                          <a:effectLst/>
                          <a:latin typeface="Arial" panose="020B0604020202020204" pitchFamily="34" charset="0"/>
                          <a:ea typeface="Arial" panose="020B0604020202020204" pitchFamily="34" charset="0"/>
                          <a:cs typeface="Arial" panose="020B0604020202020204" pitchFamily="34" charset="0"/>
                        </a:rPr>
                        <a:t>Health</a:t>
                      </a:r>
                      <a:r>
                        <a:rPr lang="en-US" sz="1000" b="1" spc="-30" dirty="0">
                          <a:effectLst/>
                          <a:latin typeface="Arial" panose="020B0604020202020204" pitchFamily="34" charset="0"/>
                          <a:ea typeface="Arial" panose="020B0604020202020204" pitchFamily="34" charset="0"/>
                          <a:cs typeface="Arial" panose="020B0604020202020204" pitchFamily="34" charset="0"/>
                        </a:rPr>
                        <a:t> </a:t>
                      </a:r>
                      <a:r>
                        <a:rPr lang="en-US" sz="1000" b="1" dirty="0">
                          <a:effectLst/>
                          <a:latin typeface="Arial" panose="020B0604020202020204" pitchFamily="34" charset="0"/>
                          <a:ea typeface="Arial" panose="020B0604020202020204" pitchFamily="34" charset="0"/>
                          <a:cs typeface="Arial" panose="020B0604020202020204" pitchFamily="34" charset="0"/>
                        </a:rPr>
                        <a:t>and</a:t>
                      </a:r>
                      <a:r>
                        <a:rPr lang="en-US" sz="1000" b="1" spc="-25" dirty="0">
                          <a:effectLst/>
                          <a:latin typeface="Arial" panose="020B0604020202020204" pitchFamily="34" charset="0"/>
                          <a:ea typeface="Arial" panose="020B0604020202020204" pitchFamily="34" charset="0"/>
                          <a:cs typeface="Arial" panose="020B0604020202020204" pitchFamily="34" charset="0"/>
                        </a:rPr>
                        <a:t> </a:t>
                      </a:r>
                      <a:r>
                        <a:rPr lang="en-US" sz="1000" b="1" dirty="0">
                          <a:effectLst/>
                          <a:latin typeface="Arial" panose="020B0604020202020204" pitchFamily="34" charset="0"/>
                          <a:ea typeface="Arial" panose="020B0604020202020204" pitchFamily="34" charset="0"/>
                          <a:cs typeface="Arial" panose="020B0604020202020204" pitchFamily="34" charset="0"/>
                        </a:rPr>
                        <a:t>Social</a:t>
                      </a:r>
                      <a:r>
                        <a:rPr lang="en-US" sz="1000" b="1" spc="-25" dirty="0">
                          <a:effectLst/>
                          <a:latin typeface="Arial" panose="020B0604020202020204" pitchFamily="34" charset="0"/>
                          <a:ea typeface="Arial" panose="020B0604020202020204" pitchFamily="34" charset="0"/>
                          <a:cs typeface="Arial" panose="020B0604020202020204" pitchFamily="34" charset="0"/>
                        </a:rPr>
                        <a:t> </a:t>
                      </a:r>
                      <a:r>
                        <a:rPr lang="en-US" sz="1000" b="1" spc="-20" dirty="0">
                          <a:effectLst/>
                          <a:latin typeface="Arial" panose="020B0604020202020204" pitchFamily="34" charset="0"/>
                          <a:ea typeface="Arial" panose="020B0604020202020204" pitchFamily="34" charset="0"/>
                          <a:cs typeface="Arial" panose="020B0604020202020204" pitchFamily="34" charset="0"/>
                        </a:rPr>
                        <a:t>Care</a:t>
                      </a:r>
                      <a:endParaRPr lang="en-GB" sz="1000"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73370642"/>
                  </a:ext>
                </a:extLst>
              </a:tr>
              <a:tr h="305294">
                <a:tc>
                  <a:txBody>
                    <a:bodyPr/>
                    <a:lstStyle/>
                    <a:p>
                      <a:pPr marL="74295">
                        <a:spcBef>
                          <a:spcPts val="695"/>
                        </a:spcBef>
                        <a:buNone/>
                      </a:pPr>
                      <a:r>
                        <a:rPr lang="en-US" sz="1000" b="1" spc="-10">
                          <a:effectLst/>
                          <a:latin typeface="Arial" panose="020B0604020202020204" pitchFamily="34" charset="0"/>
                          <a:ea typeface="Arial" panose="020B0604020202020204" pitchFamily="34" charset="0"/>
                          <a:cs typeface="Arial" panose="020B0604020202020204" pitchFamily="34" charset="0"/>
                        </a:rPr>
                        <a:t>Module:</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a:lstStyle/>
                    <a:p>
                      <a:pPr marL="74295">
                        <a:spcBef>
                          <a:spcPts val="695"/>
                        </a:spcBef>
                        <a:buNone/>
                      </a:pPr>
                      <a:r>
                        <a:rPr lang="en-US" sz="1000" b="1" dirty="0">
                          <a:effectLst/>
                          <a:latin typeface="Arial" panose="020B0604020202020204" pitchFamily="34" charset="0"/>
                          <a:ea typeface="Arial" panose="020B0604020202020204" pitchFamily="34" charset="0"/>
                          <a:cs typeface="Arial" panose="020B0604020202020204" pitchFamily="34" charset="0"/>
                        </a:rPr>
                        <a:t>Professional development within Health and Social Care</a:t>
                      </a:r>
                      <a:endParaRPr lang="en-GB" sz="1000"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18242464"/>
                  </a:ext>
                </a:extLst>
              </a:tr>
              <a:tr h="483713">
                <a:tc>
                  <a:txBody>
                    <a:bodyPr/>
                    <a:lstStyle/>
                    <a:p>
                      <a:pPr marL="74295">
                        <a:spcBef>
                          <a:spcPts val="75"/>
                        </a:spcBef>
                        <a:buNone/>
                      </a:pPr>
                      <a:r>
                        <a:rPr lang="en-US" sz="1000" b="1">
                          <a:effectLst/>
                          <a:latin typeface="Arial" panose="020B0604020202020204" pitchFamily="34" charset="0"/>
                          <a:ea typeface="Arial" panose="020B0604020202020204" pitchFamily="34" charset="0"/>
                          <a:cs typeface="Arial" panose="020B0604020202020204" pitchFamily="34" charset="0"/>
                        </a:rPr>
                        <a:t>Module</a:t>
                      </a:r>
                      <a:r>
                        <a:rPr lang="en-US" sz="1000" b="1" spc="-40">
                          <a:effectLst/>
                          <a:latin typeface="Arial" panose="020B0604020202020204" pitchFamily="34" charset="0"/>
                          <a:ea typeface="Arial" panose="020B0604020202020204" pitchFamily="34" charset="0"/>
                          <a:cs typeface="Arial" panose="020B0604020202020204" pitchFamily="34" charset="0"/>
                        </a:rPr>
                        <a:t> </a:t>
                      </a:r>
                      <a:r>
                        <a:rPr lang="en-US" sz="1000" b="1" spc="-10">
                          <a:effectLst/>
                          <a:latin typeface="Arial" panose="020B0604020202020204" pitchFamily="34" charset="0"/>
                          <a:ea typeface="Arial" panose="020B0604020202020204" pitchFamily="34" charset="0"/>
                          <a:cs typeface="Arial" panose="020B0604020202020204" pitchFamily="34" charset="0"/>
                        </a:rPr>
                        <a:t>code:</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74295">
                        <a:spcBef>
                          <a:spcPts val="75"/>
                        </a:spcBef>
                        <a:buNone/>
                      </a:pPr>
                      <a:r>
                        <a:rPr lang="en-US" sz="1000" b="1" spc="-10" dirty="0">
                          <a:effectLst/>
                          <a:latin typeface="Arial" panose="020B0604020202020204" pitchFamily="34" charset="0"/>
                          <a:ea typeface="Arial" panose="020B0604020202020204" pitchFamily="34" charset="0"/>
                          <a:cs typeface="Arial" panose="020B0604020202020204" pitchFamily="34" charset="0"/>
                        </a:rPr>
                        <a:t>LCHS4009</a:t>
                      </a:r>
                      <a:endParaRPr lang="en-GB" sz="1000"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74295" indent="-71755">
                        <a:spcBef>
                          <a:spcPts val="75"/>
                        </a:spcBef>
                        <a:buNone/>
                        <a:tabLst>
                          <a:tab pos="1301115" algn="l"/>
                        </a:tabLst>
                      </a:pPr>
                      <a:r>
                        <a:rPr lang="en-US" sz="1000" b="1" spc="-10">
                          <a:solidFill>
                            <a:srgbClr val="000000"/>
                          </a:solidFill>
                          <a:effectLst/>
                          <a:latin typeface="Arial" panose="020B0604020202020204" pitchFamily="34" charset="0"/>
                          <a:ea typeface="Arial" panose="020B0604020202020204" pitchFamily="34" charset="0"/>
                          <a:cs typeface="Arial" panose="020B0604020202020204" pitchFamily="34" charset="0"/>
                        </a:rPr>
                        <a:t>Contribution </a:t>
                      </a:r>
                      <a:r>
                        <a:rPr lang="en-US" sz="1000" b="1" spc="-25">
                          <a:solidFill>
                            <a:srgbClr val="000000"/>
                          </a:solidFill>
                          <a:effectLst/>
                          <a:latin typeface="Arial" panose="020B0604020202020204" pitchFamily="34" charset="0"/>
                          <a:ea typeface="Arial" panose="020B0604020202020204" pitchFamily="34" charset="0"/>
                          <a:cs typeface="Arial" panose="020B0604020202020204" pitchFamily="34" charset="0"/>
                        </a:rPr>
                        <a:t>to</a:t>
                      </a:r>
                      <a:endParaRPr lang="en-GB" sz="1000">
                        <a:effectLst/>
                        <a:latin typeface="Arial" panose="020B0604020202020204" pitchFamily="34" charset="0"/>
                        <a:ea typeface="Arial" panose="020B0604020202020204" pitchFamily="34" charset="0"/>
                        <a:cs typeface="Arial" panose="020B0604020202020204" pitchFamily="34" charset="0"/>
                      </a:endParaRPr>
                    </a:p>
                    <a:p>
                      <a:pPr marL="74295">
                        <a:lnSpc>
                          <a:spcPct val="102273"/>
                        </a:lnSpc>
                        <a:spcBef>
                          <a:spcPts val="50"/>
                        </a:spcBef>
                        <a:buNone/>
                        <a:tabLst>
                          <a:tab pos="945515" algn="l"/>
                        </a:tabLst>
                      </a:pPr>
                      <a:r>
                        <a:rPr lang="en-US" sz="1000" b="1" spc="-10">
                          <a:solidFill>
                            <a:srgbClr val="000000"/>
                          </a:solidFill>
                          <a:effectLst/>
                          <a:latin typeface="Arial" panose="020B0604020202020204" pitchFamily="34" charset="0"/>
                          <a:ea typeface="Arial" panose="020B0604020202020204" pitchFamily="34" charset="0"/>
                          <a:cs typeface="Arial" panose="020B0604020202020204" pitchFamily="34" charset="0"/>
                        </a:rPr>
                        <a:t>Overall Module </a:t>
                      </a:r>
                      <a:r>
                        <a:rPr lang="en-US" sz="1000" b="1">
                          <a:solidFill>
                            <a:srgbClr val="000000"/>
                          </a:solidFill>
                          <a:effectLst/>
                          <a:latin typeface="Arial" panose="020B0604020202020204" pitchFamily="34" charset="0"/>
                          <a:ea typeface="Arial" panose="020B0604020202020204" pitchFamily="34" charset="0"/>
                          <a:cs typeface="Arial" panose="020B0604020202020204" pitchFamily="34" charset="0"/>
                        </a:rPr>
                        <a:t>Assessment (%):</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78740">
                        <a:spcBef>
                          <a:spcPts val="75"/>
                        </a:spcBef>
                        <a:buNone/>
                      </a:pPr>
                      <a:r>
                        <a:rPr lang="en-US" sz="1000" b="1" spc="-25" dirty="0">
                          <a:effectLst/>
                          <a:latin typeface="Arial" panose="020B0604020202020204" pitchFamily="34" charset="0"/>
                          <a:ea typeface="Arial" panose="020B0604020202020204" pitchFamily="34" charset="0"/>
                          <a:cs typeface="Arial" panose="020B0604020202020204" pitchFamily="34" charset="0"/>
                        </a:rPr>
                        <a:t>30%</a:t>
                      </a:r>
                      <a:endParaRPr lang="en-GB" sz="1000"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33682907"/>
                  </a:ext>
                </a:extLst>
              </a:tr>
              <a:tr h="469500">
                <a:tc>
                  <a:txBody>
                    <a:bodyPr/>
                    <a:lstStyle/>
                    <a:p>
                      <a:pPr marL="460375">
                        <a:spcBef>
                          <a:spcPts val="700"/>
                        </a:spcBef>
                        <a:buNone/>
                      </a:pPr>
                      <a:r>
                        <a:rPr lang="en-US" sz="1000" b="1">
                          <a:effectLst/>
                          <a:latin typeface="Arial" panose="020B0604020202020204" pitchFamily="34" charset="0"/>
                          <a:ea typeface="Arial" panose="020B0604020202020204" pitchFamily="34" charset="0"/>
                          <a:cs typeface="Arial" panose="020B0604020202020204" pitchFamily="34" charset="0"/>
                        </a:rPr>
                        <a:t> </a:t>
                      </a:r>
                      <a:endParaRPr lang="en-GB" sz="1000">
                        <a:effectLst/>
                        <a:latin typeface="Arial" panose="020B0604020202020204" pitchFamily="34" charset="0"/>
                        <a:ea typeface="Arial" panose="020B0604020202020204" pitchFamily="34" charset="0"/>
                        <a:cs typeface="Arial" panose="020B0604020202020204" pitchFamily="34" charset="0"/>
                      </a:endParaRPr>
                    </a:p>
                    <a:p>
                      <a:pPr marL="112395">
                        <a:buNone/>
                      </a:pPr>
                      <a:r>
                        <a:rPr lang="en-US" sz="1000" b="1">
                          <a:effectLst/>
                          <a:latin typeface="Arial" panose="020B0604020202020204" pitchFamily="34" charset="0"/>
                          <a:ea typeface="Arial" panose="020B0604020202020204" pitchFamily="34" charset="0"/>
                          <a:cs typeface="Arial" panose="020B0604020202020204" pitchFamily="34" charset="0"/>
                        </a:rPr>
                        <a:t>Module</a:t>
                      </a:r>
                      <a:r>
                        <a:rPr lang="en-US" sz="1000" b="1" spc="-30">
                          <a:effectLst/>
                          <a:latin typeface="Arial" panose="020B0604020202020204" pitchFamily="34" charset="0"/>
                          <a:ea typeface="Arial" panose="020B0604020202020204" pitchFamily="34" charset="0"/>
                          <a:cs typeface="Arial" panose="020B0604020202020204" pitchFamily="34" charset="0"/>
                        </a:rPr>
                        <a:t> </a:t>
                      </a:r>
                      <a:r>
                        <a:rPr lang="en-US" sz="1000" b="1" spc="-10">
                          <a:effectLst/>
                          <a:latin typeface="Arial" panose="020B0604020202020204" pitchFamily="34" charset="0"/>
                          <a:ea typeface="Arial" panose="020B0604020202020204" pitchFamily="34" charset="0"/>
                          <a:cs typeface="Arial" panose="020B0604020202020204" pitchFamily="34" charset="0"/>
                        </a:rPr>
                        <a:t>lead:</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460375">
                        <a:spcBef>
                          <a:spcPts val="1200"/>
                        </a:spcBef>
                        <a:buNone/>
                      </a:pPr>
                      <a:r>
                        <a:rPr lang="en-US" sz="1000" b="1" dirty="0" err="1">
                          <a:effectLst/>
                          <a:latin typeface="Arial" panose="020B0604020202020204" pitchFamily="34" charset="0"/>
                          <a:ea typeface="Arial" panose="020B0604020202020204" pitchFamily="34" charset="0"/>
                          <a:cs typeface="Arial" panose="020B0604020202020204" pitchFamily="34" charset="0"/>
                        </a:rPr>
                        <a:t>Olubakola</a:t>
                      </a:r>
                      <a:r>
                        <a:rPr lang="en-US" sz="1000" b="1" dirty="0">
                          <a:effectLst/>
                          <a:latin typeface="Arial" panose="020B0604020202020204" pitchFamily="34" charset="0"/>
                          <a:ea typeface="Arial" panose="020B0604020202020204" pitchFamily="34" charset="0"/>
                          <a:cs typeface="Arial" panose="020B0604020202020204" pitchFamily="34" charset="0"/>
                        </a:rPr>
                        <a:t> Adegbite (Module Lead)</a:t>
                      </a:r>
                      <a:endParaRPr lang="en-GB" sz="1000"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460375">
                        <a:spcBef>
                          <a:spcPts val="700"/>
                        </a:spcBef>
                        <a:buNone/>
                      </a:pPr>
                      <a:r>
                        <a:rPr lang="en-US" sz="1000" b="1">
                          <a:effectLst/>
                          <a:latin typeface="Arial" panose="020B0604020202020204" pitchFamily="34" charset="0"/>
                          <a:ea typeface="Arial" panose="020B0604020202020204" pitchFamily="34" charset="0"/>
                          <a:cs typeface="Arial" panose="020B0604020202020204" pitchFamily="34" charset="0"/>
                        </a:rPr>
                        <a:t> </a:t>
                      </a:r>
                      <a:endParaRPr lang="en-GB" sz="1000">
                        <a:effectLst/>
                        <a:latin typeface="Arial" panose="020B0604020202020204" pitchFamily="34" charset="0"/>
                        <a:ea typeface="Arial" panose="020B0604020202020204" pitchFamily="34" charset="0"/>
                        <a:cs typeface="Arial" panose="020B0604020202020204" pitchFamily="34" charset="0"/>
                      </a:endParaRPr>
                    </a:p>
                    <a:p>
                      <a:pPr marL="74295">
                        <a:buNone/>
                      </a:pPr>
                      <a:r>
                        <a:rPr lang="en-US" sz="1000" b="1">
                          <a:solidFill>
                            <a:srgbClr val="000000"/>
                          </a:solidFill>
                          <a:effectLst/>
                          <a:latin typeface="Arial" panose="020B0604020202020204" pitchFamily="34" charset="0"/>
                          <a:ea typeface="Arial" panose="020B0604020202020204" pitchFamily="34" charset="0"/>
                          <a:cs typeface="Arial" panose="020B0604020202020204" pitchFamily="34" charset="0"/>
                        </a:rPr>
                        <a:t>Internal</a:t>
                      </a:r>
                      <a:r>
                        <a:rPr lang="en-US" sz="1000" b="1" spc="-40">
                          <a:solidFill>
                            <a:srgbClr val="000000"/>
                          </a:solidFill>
                          <a:effectLst/>
                          <a:latin typeface="Arial" panose="020B0604020202020204" pitchFamily="34" charset="0"/>
                          <a:ea typeface="Arial" panose="020B0604020202020204" pitchFamily="34" charset="0"/>
                          <a:cs typeface="Arial" panose="020B0604020202020204" pitchFamily="34" charset="0"/>
                        </a:rPr>
                        <a:t> </a:t>
                      </a:r>
                      <a:r>
                        <a:rPr lang="en-US" sz="1000" b="1" spc="-10">
                          <a:solidFill>
                            <a:srgbClr val="000000"/>
                          </a:solidFill>
                          <a:effectLst/>
                          <a:latin typeface="Arial" panose="020B0604020202020204" pitchFamily="34" charset="0"/>
                          <a:ea typeface="Arial" panose="020B0604020202020204" pitchFamily="34" charset="0"/>
                          <a:cs typeface="Arial" panose="020B0604020202020204" pitchFamily="34" charset="0"/>
                        </a:rPr>
                        <a:t>Verifier:</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460375">
                        <a:buNone/>
                      </a:pPr>
                      <a:r>
                        <a:rPr lang="en-US" sz="1000" b="1">
                          <a:effectLst/>
                          <a:latin typeface="Arial" panose="020B0604020202020204" pitchFamily="34" charset="0"/>
                          <a:ea typeface="Arial" panose="020B0604020202020204" pitchFamily="34" charset="0"/>
                          <a:cs typeface="Arial" panose="020B0604020202020204" pitchFamily="34" charset="0"/>
                        </a:rPr>
                        <a:t> </a:t>
                      </a:r>
                      <a:endParaRPr lang="en-GB" sz="1000">
                        <a:effectLst/>
                        <a:latin typeface="Arial" panose="020B0604020202020204" pitchFamily="34" charset="0"/>
                        <a:ea typeface="Arial" panose="020B0604020202020204" pitchFamily="34" charset="0"/>
                        <a:cs typeface="Arial" panose="020B0604020202020204" pitchFamily="34" charset="0"/>
                      </a:endParaRPr>
                    </a:p>
                    <a:p>
                      <a:pPr marL="460375">
                        <a:buNone/>
                      </a:pPr>
                      <a:r>
                        <a:rPr lang="en-US" sz="1000" b="1">
                          <a:effectLst/>
                          <a:latin typeface="Arial" panose="020B0604020202020204" pitchFamily="34" charset="0"/>
                          <a:ea typeface="Arial" panose="020B0604020202020204" pitchFamily="34" charset="0"/>
                          <a:cs typeface="Arial" panose="020B0604020202020204" pitchFamily="34" charset="0"/>
                        </a:rPr>
                        <a:t> Dr Besty Jose</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18497665"/>
                  </a:ext>
                </a:extLst>
              </a:tr>
              <a:tr h="404292">
                <a:tc>
                  <a:txBody>
                    <a:bodyPr/>
                    <a:lstStyle/>
                    <a:p>
                      <a:pPr marL="460375">
                        <a:spcBef>
                          <a:spcPts val="700"/>
                        </a:spcBef>
                        <a:buNone/>
                      </a:pPr>
                      <a:r>
                        <a:rPr lang="en-US" sz="1000" b="1">
                          <a:effectLst/>
                          <a:latin typeface="Arial" panose="020B0604020202020204" pitchFamily="34" charset="0"/>
                          <a:ea typeface="Arial" panose="020B0604020202020204" pitchFamily="34" charset="0"/>
                          <a:cs typeface="Arial" panose="020B0604020202020204" pitchFamily="34" charset="0"/>
                        </a:rPr>
                        <a:t>      Student</a:t>
                      </a:r>
                      <a:endParaRPr lang="en-GB" sz="1000">
                        <a:effectLst/>
                        <a:latin typeface="Arial" panose="020B0604020202020204" pitchFamily="34" charset="0"/>
                        <a:ea typeface="Arial" panose="020B0604020202020204" pitchFamily="34" charset="0"/>
                        <a:cs typeface="Arial" panose="020B0604020202020204" pitchFamily="34" charset="0"/>
                      </a:endParaRPr>
                    </a:p>
                    <a:p>
                      <a:pPr marL="460375">
                        <a:spcBef>
                          <a:spcPts val="700"/>
                        </a:spcBef>
                        <a:buNone/>
                      </a:pPr>
                      <a:r>
                        <a:rPr lang="en-US" sz="1000" b="1">
                          <a:effectLst/>
                          <a:latin typeface="Arial" panose="020B0604020202020204" pitchFamily="34" charset="0"/>
                          <a:ea typeface="Arial" panose="020B0604020202020204" pitchFamily="34" charset="0"/>
                          <a:cs typeface="Arial" panose="020B0604020202020204" pitchFamily="34" charset="0"/>
                        </a:rPr>
                        <a:t> </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460375">
                        <a:spcBef>
                          <a:spcPts val="1200"/>
                        </a:spcBef>
                        <a:buNone/>
                      </a:pPr>
                      <a:r>
                        <a:rPr lang="en-US" sz="1000" b="1">
                          <a:effectLst/>
                          <a:latin typeface="Arial" panose="020B0604020202020204" pitchFamily="34" charset="0"/>
                          <a:ea typeface="Arial" panose="020B0604020202020204" pitchFamily="34" charset="0"/>
                          <a:cs typeface="Arial" panose="020B0604020202020204" pitchFamily="34" charset="0"/>
                        </a:rPr>
                        <a:t>  Denhe Al-Hashimi</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460375">
                        <a:spcBef>
                          <a:spcPts val="700"/>
                        </a:spcBef>
                        <a:buNone/>
                      </a:pPr>
                      <a:r>
                        <a:rPr lang="en-US" sz="1000" b="1">
                          <a:solidFill>
                            <a:srgbClr val="000000"/>
                          </a:solidFill>
                          <a:effectLst/>
                          <a:latin typeface="Arial" panose="020B0604020202020204" pitchFamily="34" charset="0"/>
                          <a:ea typeface="Arial" panose="020B0604020202020204" pitchFamily="34" charset="0"/>
                          <a:cs typeface="Arial" panose="020B0604020202020204" pitchFamily="34" charset="0"/>
                        </a:rPr>
                        <a:t> Student ID</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460375">
                        <a:buNone/>
                      </a:pPr>
                      <a:r>
                        <a:rPr lang="en-US" sz="1000" b="1">
                          <a:effectLst/>
                          <a:latin typeface="Arial" panose="020B0604020202020204" pitchFamily="34" charset="0"/>
                          <a:ea typeface="Arial" panose="020B0604020202020204" pitchFamily="34" charset="0"/>
                          <a:cs typeface="Arial" panose="020B0604020202020204" pitchFamily="34" charset="0"/>
                        </a:rPr>
                        <a:t> 2526200</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19484537"/>
                  </a:ext>
                </a:extLst>
              </a:tr>
              <a:tr h="810214">
                <a:tc>
                  <a:txBody>
                    <a:bodyPr/>
                    <a:lstStyle/>
                    <a:p>
                      <a:pPr marL="74295">
                        <a:spcBef>
                          <a:spcPts val="70"/>
                        </a:spcBef>
                        <a:buNone/>
                      </a:pPr>
                      <a:r>
                        <a:rPr lang="en-US" sz="1000" b="1" dirty="0">
                          <a:effectLst/>
                          <a:latin typeface="Arial" panose="020B0604020202020204" pitchFamily="34" charset="0"/>
                          <a:ea typeface="Arial" panose="020B0604020202020204" pitchFamily="34" charset="0"/>
                          <a:cs typeface="Arial" panose="020B0604020202020204" pitchFamily="34" charset="0"/>
                        </a:rPr>
                        <a:t>Assignment</a:t>
                      </a:r>
                      <a:r>
                        <a:rPr lang="en-US" sz="1000" b="1" spc="-50" dirty="0">
                          <a:effectLst/>
                          <a:latin typeface="Arial" panose="020B0604020202020204" pitchFamily="34" charset="0"/>
                          <a:ea typeface="Arial" panose="020B0604020202020204" pitchFamily="34" charset="0"/>
                          <a:cs typeface="Arial" panose="020B0604020202020204" pitchFamily="34" charset="0"/>
                        </a:rPr>
                        <a:t> </a:t>
                      </a:r>
                      <a:r>
                        <a:rPr lang="en-US" sz="1000" b="1" spc="-10" dirty="0">
                          <a:effectLst/>
                          <a:latin typeface="Arial" panose="020B0604020202020204" pitchFamily="34" charset="0"/>
                          <a:ea typeface="Arial" panose="020B0604020202020204" pitchFamily="34" charset="0"/>
                          <a:cs typeface="Arial" panose="020B0604020202020204" pitchFamily="34" charset="0"/>
                        </a:rPr>
                        <a:t>Title:</a:t>
                      </a:r>
                      <a:endParaRPr lang="en-GB" sz="1000"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74295" marR="1030605">
                        <a:lnSpc>
                          <a:spcPct val="105000"/>
                        </a:lnSpc>
                        <a:spcBef>
                          <a:spcPts val="695"/>
                        </a:spcBef>
                        <a:buNone/>
                      </a:pPr>
                      <a:r>
                        <a:rPr lang="en-US" sz="1000" b="1" dirty="0">
                          <a:effectLst/>
                          <a:latin typeface="Arial" panose="020B0604020202020204" pitchFamily="34" charset="0"/>
                          <a:ea typeface="Arial" panose="020B0604020202020204" pitchFamily="34" charset="0"/>
                          <a:cs typeface="Arial" panose="020B0604020202020204" pitchFamily="34" charset="0"/>
                        </a:rPr>
                        <a:t>Assignment</a:t>
                      </a:r>
                      <a:r>
                        <a:rPr lang="en-US" sz="1000" b="1" spc="-20" dirty="0">
                          <a:effectLst/>
                          <a:latin typeface="Arial" panose="020B0604020202020204" pitchFamily="34" charset="0"/>
                          <a:ea typeface="Arial" panose="020B0604020202020204" pitchFamily="34" charset="0"/>
                          <a:cs typeface="Arial" panose="020B0604020202020204" pitchFamily="34" charset="0"/>
                        </a:rPr>
                        <a:t> </a:t>
                      </a:r>
                      <a:r>
                        <a:rPr lang="en-US" sz="1000" b="1" dirty="0">
                          <a:effectLst/>
                          <a:latin typeface="Arial" panose="020B0604020202020204" pitchFamily="34" charset="0"/>
                          <a:ea typeface="Arial" panose="020B0604020202020204" pitchFamily="34" charset="0"/>
                          <a:cs typeface="Arial" panose="020B0604020202020204" pitchFamily="34" charset="0"/>
                        </a:rPr>
                        <a:t>1</a:t>
                      </a:r>
                      <a:r>
                        <a:rPr lang="en-US" sz="1000" b="1" spc="-5" dirty="0">
                          <a:effectLst/>
                          <a:latin typeface="Arial" panose="020B0604020202020204" pitchFamily="34" charset="0"/>
                          <a:ea typeface="Arial" panose="020B0604020202020204" pitchFamily="34" charset="0"/>
                          <a:cs typeface="Arial" panose="020B0604020202020204" pitchFamily="34" charset="0"/>
                        </a:rPr>
                        <a:t>:</a:t>
                      </a:r>
                      <a:r>
                        <a:rPr lang="en-US" sz="1000" dirty="0">
                          <a:effectLst/>
                          <a:latin typeface="Arial" panose="020B0604020202020204" pitchFamily="34" charset="0"/>
                          <a:ea typeface="Arial" panose="020B0604020202020204" pitchFamily="34" charset="0"/>
                          <a:cs typeface="Arial" panose="020B0604020202020204" pitchFamily="34" charset="0"/>
                        </a:rPr>
                        <a:t> </a:t>
                      </a:r>
                      <a:r>
                        <a:rPr lang="en-US" sz="1000" b="1" spc="-5" dirty="0">
                          <a:effectLst/>
                          <a:latin typeface="Arial" panose="020B0604020202020204" pitchFamily="34" charset="0"/>
                          <a:ea typeface="Arial" panose="020B0604020202020204" pitchFamily="34" charset="0"/>
                          <a:cs typeface="Arial" panose="020B0604020202020204" pitchFamily="34" charset="0"/>
                        </a:rPr>
                        <a:t>Individual Presentation </a:t>
                      </a:r>
                      <a:endParaRPr lang="en-GB" sz="1000"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74295">
                        <a:lnSpc>
                          <a:spcPct val="107000"/>
                        </a:lnSpc>
                        <a:spcBef>
                          <a:spcPts val="70"/>
                        </a:spcBef>
                        <a:buNone/>
                      </a:pPr>
                      <a:r>
                        <a:rPr lang="en-US" sz="1000" b="1">
                          <a:effectLst/>
                          <a:latin typeface="Arial" panose="020B0604020202020204" pitchFamily="34" charset="0"/>
                          <a:ea typeface="Arial" panose="020B0604020202020204" pitchFamily="34" charset="0"/>
                          <a:cs typeface="Arial" panose="020B0604020202020204" pitchFamily="34" charset="0"/>
                        </a:rPr>
                        <a:t>Word</a:t>
                      </a:r>
                      <a:r>
                        <a:rPr lang="en-US" sz="1000" b="1" spc="-80">
                          <a:effectLst/>
                          <a:latin typeface="Arial" panose="020B0604020202020204" pitchFamily="34" charset="0"/>
                          <a:ea typeface="Arial" panose="020B0604020202020204" pitchFamily="34" charset="0"/>
                          <a:cs typeface="Arial" panose="020B0604020202020204" pitchFamily="34" charset="0"/>
                        </a:rPr>
                        <a:t> </a:t>
                      </a:r>
                      <a:r>
                        <a:rPr lang="en-US" sz="1000" b="1">
                          <a:effectLst/>
                          <a:latin typeface="Arial" panose="020B0604020202020204" pitchFamily="34" charset="0"/>
                          <a:ea typeface="Arial" panose="020B0604020202020204" pitchFamily="34" charset="0"/>
                          <a:cs typeface="Arial" panose="020B0604020202020204" pitchFamily="34" charset="0"/>
                        </a:rPr>
                        <a:t>count</a:t>
                      </a:r>
                      <a:r>
                        <a:rPr lang="en-US" sz="1000" b="1" spc="-75">
                          <a:effectLst/>
                          <a:latin typeface="Arial" panose="020B0604020202020204" pitchFamily="34" charset="0"/>
                          <a:ea typeface="Arial" panose="020B0604020202020204" pitchFamily="34" charset="0"/>
                          <a:cs typeface="Arial" panose="020B0604020202020204" pitchFamily="34" charset="0"/>
                        </a:rPr>
                        <a:t> </a:t>
                      </a:r>
                      <a:r>
                        <a:rPr lang="en-US" sz="1000" b="1">
                          <a:effectLst/>
                          <a:latin typeface="Arial" panose="020B0604020202020204" pitchFamily="34" charset="0"/>
                          <a:ea typeface="Arial" panose="020B0604020202020204" pitchFamily="34" charset="0"/>
                          <a:cs typeface="Arial" panose="020B0604020202020204" pitchFamily="34" charset="0"/>
                        </a:rPr>
                        <a:t>(or </a:t>
                      </a:r>
                      <a:r>
                        <a:rPr lang="en-US" sz="1000" b="1" spc="-10">
                          <a:effectLst/>
                          <a:latin typeface="Arial" panose="020B0604020202020204" pitchFamily="34" charset="0"/>
                          <a:ea typeface="Arial" panose="020B0604020202020204" pitchFamily="34" charset="0"/>
                          <a:cs typeface="Arial" panose="020B0604020202020204" pitchFamily="34" charset="0"/>
                        </a:rPr>
                        <a:t>equivalent):</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78740" marR="24765">
                        <a:lnSpc>
                          <a:spcPct val="107000"/>
                        </a:lnSpc>
                        <a:spcBef>
                          <a:spcPts val="70"/>
                        </a:spcBef>
                        <a:buNone/>
                      </a:pPr>
                      <a:r>
                        <a:rPr lang="en-US" sz="1000" b="1" dirty="0">
                          <a:effectLst/>
                          <a:latin typeface="Arial" panose="020B0604020202020204" pitchFamily="34" charset="0"/>
                          <a:ea typeface="Arial" panose="020B0604020202020204" pitchFamily="34" charset="0"/>
                          <a:cs typeface="Arial" panose="020B0604020202020204" pitchFamily="34" charset="0"/>
                        </a:rPr>
                        <a:t>5 minutes presentation plus 1 minute questions</a:t>
                      </a:r>
                      <a:endParaRPr lang="en-GB" sz="1000"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61686396"/>
                  </a:ext>
                </a:extLst>
              </a:tr>
              <a:tr h="1599951">
                <a:tc>
                  <a:txBody>
                    <a:bodyPr/>
                    <a:lstStyle/>
                    <a:p>
                      <a:pPr marL="74295">
                        <a:lnSpc>
                          <a:spcPct val="92803"/>
                        </a:lnSpc>
                        <a:spcBef>
                          <a:spcPts val="80"/>
                        </a:spcBef>
                        <a:buNone/>
                      </a:pPr>
                      <a:r>
                        <a:rPr lang="en-US" sz="1000" b="1" spc="-10">
                          <a:effectLst/>
                          <a:latin typeface="Arial" panose="020B0604020202020204" pitchFamily="34" charset="0"/>
                          <a:ea typeface="Arial" panose="020B0604020202020204" pitchFamily="34" charset="0"/>
                          <a:cs typeface="Arial" panose="020B0604020202020204" pitchFamily="34" charset="0"/>
                        </a:rPr>
                        <a:t>Submission deadline:</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a:txBody>
                    <a:bodyPr/>
                    <a:lstStyle/>
                    <a:p>
                      <a:pPr marL="460375" algn="just">
                        <a:spcBef>
                          <a:spcPts val="600"/>
                        </a:spcBef>
                        <a:spcAft>
                          <a:spcPts val="600"/>
                        </a:spcAft>
                        <a:buNone/>
                      </a:pPr>
                      <a:r>
                        <a:rPr lang="en-US" sz="1000" b="1" dirty="0">
                          <a:effectLst/>
                          <a:latin typeface="Arial" panose="020B0604020202020204" pitchFamily="34" charset="0"/>
                          <a:ea typeface="Arial" panose="020B0604020202020204" pitchFamily="34" charset="0"/>
                          <a:cs typeface="Arial" panose="020B0604020202020204" pitchFamily="34" charset="0"/>
                        </a:rPr>
                        <a:t>Slides to be submitted to Turnitin by </a:t>
                      </a:r>
                      <a:r>
                        <a:rPr lang="en-US" sz="1000" b="1" dirty="0">
                          <a:solidFill>
                            <a:srgbClr val="EE0000"/>
                          </a:solidFill>
                          <a:effectLst/>
                          <a:latin typeface="Arial" panose="020B0604020202020204" pitchFamily="34" charset="0"/>
                          <a:ea typeface="Arial" panose="020B0604020202020204" pitchFamily="34" charset="0"/>
                          <a:cs typeface="Arial" panose="020B0604020202020204" pitchFamily="34" charset="0"/>
                        </a:rPr>
                        <a:t>Monday 19</a:t>
                      </a:r>
                      <a:r>
                        <a:rPr lang="en-US" sz="1000" b="1" baseline="30000" dirty="0">
                          <a:solidFill>
                            <a:srgbClr val="EE0000"/>
                          </a:solidFill>
                          <a:effectLst/>
                          <a:latin typeface="Arial" panose="020B0604020202020204" pitchFamily="34" charset="0"/>
                          <a:ea typeface="Arial" panose="020B0604020202020204" pitchFamily="34" charset="0"/>
                          <a:cs typeface="Arial" panose="020B0604020202020204" pitchFamily="34" charset="0"/>
                        </a:rPr>
                        <a:t>th</a:t>
                      </a:r>
                      <a:r>
                        <a:rPr lang="en-US" sz="1000" b="1" dirty="0">
                          <a:solidFill>
                            <a:srgbClr val="EE0000"/>
                          </a:solidFill>
                          <a:effectLst/>
                          <a:latin typeface="Arial" panose="020B0604020202020204" pitchFamily="34" charset="0"/>
                          <a:ea typeface="Arial" panose="020B0604020202020204" pitchFamily="34" charset="0"/>
                          <a:cs typeface="Arial" panose="020B0604020202020204" pitchFamily="34" charset="0"/>
                        </a:rPr>
                        <a:t> October 2026, 10 am</a:t>
                      </a:r>
                      <a:endParaRPr lang="en-GB" sz="1000" dirty="0">
                        <a:effectLst/>
                        <a:latin typeface="Arial" panose="020B0604020202020204" pitchFamily="34" charset="0"/>
                        <a:ea typeface="Arial" panose="020B0604020202020204" pitchFamily="34" charset="0"/>
                        <a:cs typeface="Arial" panose="020B0604020202020204" pitchFamily="34" charset="0"/>
                      </a:endParaRPr>
                    </a:p>
                    <a:p>
                      <a:pPr marL="460375">
                        <a:lnSpc>
                          <a:spcPct val="93939"/>
                        </a:lnSpc>
                        <a:spcBef>
                          <a:spcPts val="70"/>
                        </a:spcBef>
                        <a:buNone/>
                      </a:pPr>
                      <a:r>
                        <a:rPr lang="en-US" sz="1000" b="1" dirty="0">
                          <a:effectLst/>
                          <a:latin typeface="Arial" panose="020B0604020202020204" pitchFamily="34" charset="0"/>
                          <a:ea typeface="Arial" panose="020B0604020202020204" pitchFamily="34" charset="0"/>
                          <a:cs typeface="Arial" panose="020B0604020202020204" pitchFamily="34" charset="0"/>
                        </a:rPr>
                        <a:t>Presentations will take place during your scheduled session in </a:t>
                      </a:r>
                      <a:r>
                        <a:rPr lang="en-US" sz="1000" b="1" dirty="0">
                          <a:solidFill>
                            <a:srgbClr val="FF0000"/>
                          </a:solidFill>
                          <a:effectLst/>
                          <a:latin typeface="Arial" panose="020B0604020202020204" pitchFamily="34" charset="0"/>
                          <a:ea typeface="Arial" panose="020B0604020202020204" pitchFamily="34" charset="0"/>
                          <a:cs typeface="Arial" panose="020B0604020202020204" pitchFamily="34" charset="0"/>
                        </a:rPr>
                        <a:t>Week 7 Week beginning 19</a:t>
                      </a:r>
                      <a:r>
                        <a:rPr lang="en-US" sz="1000" b="1" baseline="30000" dirty="0">
                          <a:solidFill>
                            <a:srgbClr val="FF0000"/>
                          </a:solidFill>
                          <a:effectLst/>
                          <a:latin typeface="Arial" panose="020B0604020202020204" pitchFamily="34" charset="0"/>
                          <a:ea typeface="Arial" panose="020B0604020202020204" pitchFamily="34" charset="0"/>
                          <a:cs typeface="Arial" panose="020B0604020202020204" pitchFamily="34" charset="0"/>
                        </a:rPr>
                        <a:t>th</a:t>
                      </a:r>
                      <a:r>
                        <a:rPr lang="en-US" sz="1000" b="1" dirty="0">
                          <a:solidFill>
                            <a:srgbClr val="FF0000"/>
                          </a:solidFill>
                          <a:effectLst/>
                          <a:latin typeface="Arial" panose="020B0604020202020204" pitchFamily="34" charset="0"/>
                          <a:ea typeface="Arial" panose="020B0604020202020204" pitchFamily="34" charset="0"/>
                          <a:cs typeface="Arial" panose="020B0604020202020204" pitchFamily="34" charset="0"/>
                        </a:rPr>
                        <a:t> October 2026</a:t>
                      </a:r>
                      <a:endParaRPr lang="en-GB" sz="1000"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a:txBody>
                    <a:bodyPr/>
                    <a:lstStyle/>
                    <a:p>
                      <a:pPr marL="74295">
                        <a:lnSpc>
                          <a:spcPct val="92803"/>
                        </a:lnSpc>
                        <a:spcBef>
                          <a:spcPts val="80"/>
                        </a:spcBef>
                        <a:buNone/>
                      </a:pPr>
                      <a:r>
                        <a:rPr lang="en-US" sz="1000" b="1">
                          <a:effectLst/>
                          <a:latin typeface="Arial" panose="020B0604020202020204" pitchFamily="34" charset="0"/>
                          <a:ea typeface="Arial" panose="020B0604020202020204" pitchFamily="34" charset="0"/>
                          <a:cs typeface="Arial" panose="020B0604020202020204" pitchFamily="34" charset="0"/>
                        </a:rPr>
                        <a:t>Return</a:t>
                      </a:r>
                      <a:r>
                        <a:rPr lang="en-US" sz="1000" b="1" spc="-25">
                          <a:effectLst/>
                          <a:latin typeface="Arial" panose="020B0604020202020204" pitchFamily="34" charset="0"/>
                          <a:ea typeface="Arial" panose="020B0604020202020204" pitchFamily="34" charset="0"/>
                          <a:cs typeface="Arial" panose="020B0604020202020204" pitchFamily="34" charset="0"/>
                        </a:rPr>
                        <a:t> </a:t>
                      </a:r>
                      <a:r>
                        <a:rPr lang="en-US" sz="1000" b="1">
                          <a:effectLst/>
                          <a:latin typeface="Arial" panose="020B0604020202020204" pitchFamily="34" charset="0"/>
                          <a:ea typeface="Arial" panose="020B0604020202020204" pitchFamily="34" charset="0"/>
                          <a:cs typeface="Arial" panose="020B0604020202020204" pitchFamily="34" charset="0"/>
                        </a:rPr>
                        <a:t>date</a:t>
                      </a:r>
                      <a:r>
                        <a:rPr lang="en-US" sz="1000" b="1" spc="-15">
                          <a:effectLst/>
                          <a:latin typeface="Arial" panose="020B0604020202020204" pitchFamily="34" charset="0"/>
                          <a:ea typeface="Arial" panose="020B0604020202020204" pitchFamily="34" charset="0"/>
                          <a:cs typeface="Arial" panose="020B0604020202020204" pitchFamily="34" charset="0"/>
                        </a:rPr>
                        <a:t> </a:t>
                      </a:r>
                      <a:r>
                        <a:rPr lang="en-US" sz="1000" b="1" spc="-25">
                          <a:effectLst/>
                          <a:latin typeface="Arial" panose="020B0604020202020204" pitchFamily="34" charset="0"/>
                          <a:ea typeface="Arial" panose="020B0604020202020204" pitchFamily="34" charset="0"/>
                          <a:cs typeface="Arial" panose="020B0604020202020204" pitchFamily="34" charset="0"/>
                        </a:rPr>
                        <a:t>of </a:t>
                      </a:r>
                      <a:r>
                        <a:rPr lang="en-US" sz="1000" b="1">
                          <a:effectLst/>
                          <a:latin typeface="Arial" panose="020B0604020202020204" pitchFamily="34" charset="0"/>
                          <a:ea typeface="Arial" panose="020B0604020202020204" pitchFamily="34" charset="0"/>
                          <a:cs typeface="Arial" panose="020B0604020202020204" pitchFamily="34" charset="0"/>
                        </a:rPr>
                        <a:t>provisional</a:t>
                      </a:r>
                      <a:r>
                        <a:rPr lang="en-US" sz="1000" b="1" spc="-65">
                          <a:effectLst/>
                          <a:latin typeface="Arial" panose="020B0604020202020204" pitchFamily="34" charset="0"/>
                          <a:ea typeface="Arial" panose="020B0604020202020204" pitchFamily="34" charset="0"/>
                          <a:cs typeface="Arial" panose="020B0604020202020204" pitchFamily="34" charset="0"/>
                        </a:rPr>
                        <a:t> </a:t>
                      </a:r>
                      <a:r>
                        <a:rPr lang="en-US" sz="1000" b="1" spc="-10">
                          <a:effectLst/>
                          <a:latin typeface="Arial" panose="020B0604020202020204" pitchFamily="34" charset="0"/>
                          <a:ea typeface="Arial" panose="020B0604020202020204" pitchFamily="34" charset="0"/>
                          <a:cs typeface="Arial" panose="020B0604020202020204" pitchFamily="34" charset="0"/>
                        </a:rPr>
                        <a:t>marks</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a:txBody>
                    <a:bodyPr/>
                    <a:lstStyle/>
                    <a:p>
                      <a:pPr marL="460375">
                        <a:buNone/>
                      </a:pPr>
                      <a:r>
                        <a:rPr lang="en-US" sz="1000" b="1" dirty="0">
                          <a:effectLst/>
                          <a:latin typeface="Arial" panose="020B0604020202020204" pitchFamily="34" charset="0"/>
                          <a:ea typeface="Arial" panose="020B0604020202020204" pitchFamily="34" charset="0"/>
                          <a:cs typeface="Arial" panose="020B0604020202020204" pitchFamily="34" charset="0"/>
                        </a:rPr>
                        <a:t> 16th November 2026</a:t>
                      </a:r>
                      <a:endParaRPr lang="en-GB" sz="1000"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extLst>
                  <a:ext uri="{0D108BD9-81ED-4DB2-BD59-A6C34878D82A}">
                    <a16:rowId xmlns:a16="http://schemas.microsoft.com/office/drawing/2014/main" val="3732667832"/>
                  </a:ext>
                </a:extLst>
              </a:tr>
            </a:tbl>
          </a:graphicData>
        </a:graphic>
      </p:graphicFrame>
      <p:sp>
        <p:nvSpPr>
          <p:cNvPr id="8" name="Rectangle 5">
            <a:extLst>
              <a:ext uri="{FF2B5EF4-FFF2-40B4-BE49-F238E27FC236}">
                <a16:creationId xmlns:a16="http://schemas.microsoft.com/office/drawing/2014/main" id="{A04C2E1B-9FB2-8ACB-991E-6E2DC8F5A385}"/>
              </a:ext>
            </a:extLst>
          </p:cNvPr>
          <p:cNvSpPr>
            <a:spLocks noChangeArrowheads="1"/>
          </p:cNvSpPr>
          <p:nvPr/>
        </p:nvSpPr>
        <p:spPr bwMode="auto">
          <a:xfrm>
            <a:off x="3359150" y="16891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935583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0A2B7F3-65A0-4CC5-8310-3252C59E02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2BF845-2F24-BCA3-C270-167B1866402C}"/>
              </a:ext>
            </a:extLst>
          </p:cNvPr>
          <p:cNvSpPr>
            <a:spLocks noGrp="1"/>
          </p:cNvSpPr>
          <p:nvPr>
            <p:ph type="title"/>
          </p:nvPr>
        </p:nvSpPr>
        <p:spPr>
          <a:xfrm>
            <a:off x="858550" y="4322643"/>
            <a:ext cx="10515600" cy="1132696"/>
          </a:xfrm>
        </p:spPr>
        <p:txBody>
          <a:bodyPr vert="horz" lIns="91440" tIns="45720" rIns="91440" bIns="45720" rtlCol="0" anchor="b">
            <a:normAutofit/>
          </a:bodyPr>
          <a:lstStyle/>
          <a:p>
            <a:pPr algn="ctr"/>
            <a:r>
              <a:rPr lang="en-US" sz="3700" b="1" dirty="0"/>
              <a:t>Self-Awareness Presentation </a:t>
            </a:r>
            <a:br>
              <a:rPr lang="en-US" sz="3700" b="1" dirty="0"/>
            </a:br>
            <a:r>
              <a:rPr lang="en-US" sz="3700" b="1" dirty="0"/>
              <a:t>Healthcare Support Worker</a:t>
            </a:r>
          </a:p>
        </p:txBody>
      </p:sp>
      <p:pic>
        <p:nvPicPr>
          <p:cNvPr id="7" name="Picture 6">
            <a:extLst>
              <a:ext uri="{FF2B5EF4-FFF2-40B4-BE49-F238E27FC236}">
                <a16:creationId xmlns:a16="http://schemas.microsoft.com/office/drawing/2014/main" id="{0C67D63C-8E43-926E-BB19-2C45E416A0BB}"/>
              </a:ext>
            </a:extLst>
          </p:cNvPr>
          <p:cNvPicPr>
            <a:picLocks noChangeAspect="1"/>
          </p:cNvPicPr>
          <p:nvPr/>
        </p:nvPicPr>
        <p:blipFill>
          <a:blip r:embed="rId2"/>
          <a:srcRect t="13110" r="-2" b="-2"/>
          <a:stretch>
            <a:fillRect/>
          </a:stretch>
        </p:blipFill>
        <p:spPr>
          <a:xfrm>
            <a:off x="1420261" y="304800"/>
            <a:ext cx="9392179" cy="3672406"/>
          </a:xfrm>
          <a:custGeom>
            <a:avLst/>
            <a:gdLst/>
            <a:ahLst/>
            <a:cxnLst/>
            <a:rect l="l" t="t" r="r" b="b"/>
            <a:pathLst>
              <a:path w="9392179" h="3672406">
                <a:moveTo>
                  <a:pt x="8328426" y="0"/>
                </a:moveTo>
                <a:cubicBezTo>
                  <a:pt x="8306669" y="212063"/>
                  <a:pt x="8209966" y="234386"/>
                  <a:pt x="8156780" y="365530"/>
                </a:cubicBezTo>
                <a:cubicBezTo>
                  <a:pt x="8193044" y="376692"/>
                  <a:pt x="8224472" y="390643"/>
                  <a:pt x="8255900" y="396224"/>
                </a:cubicBezTo>
                <a:cubicBezTo>
                  <a:pt x="8379195" y="424127"/>
                  <a:pt x="8497654" y="496675"/>
                  <a:pt x="8608861" y="619448"/>
                </a:cubicBezTo>
                <a:cubicBezTo>
                  <a:pt x="8693475" y="711528"/>
                  <a:pt x="8785341" y="750593"/>
                  <a:pt x="8877208" y="756173"/>
                </a:cubicBezTo>
                <a:cubicBezTo>
                  <a:pt x="8923141" y="758964"/>
                  <a:pt x="8971492" y="761754"/>
                  <a:pt x="9012590" y="795238"/>
                </a:cubicBezTo>
                <a:cubicBezTo>
                  <a:pt x="9053688" y="828721"/>
                  <a:pt x="9133466" y="814770"/>
                  <a:pt x="9106875" y="996140"/>
                </a:cubicBezTo>
                <a:cubicBezTo>
                  <a:pt x="9210828" y="1068688"/>
                  <a:pt x="9167313" y="1283542"/>
                  <a:pt x="9215663" y="1417476"/>
                </a:cubicBezTo>
                <a:cubicBezTo>
                  <a:pt x="9268849" y="1565363"/>
                  <a:pt x="9300277" y="1746734"/>
                  <a:pt x="9370386" y="1872297"/>
                </a:cubicBezTo>
                <a:cubicBezTo>
                  <a:pt x="9396979" y="1916942"/>
                  <a:pt x="9396979" y="1967168"/>
                  <a:pt x="9382473" y="2014603"/>
                </a:cubicBezTo>
                <a:cubicBezTo>
                  <a:pt x="9355881" y="2115054"/>
                  <a:pt x="9322035" y="2201554"/>
                  <a:pt x="9276102" y="2268521"/>
                </a:cubicBezTo>
                <a:cubicBezTo>
                  <a:pt x="9106875" y="2514068"/>
                  <a:pt x="8932811" y="2756825"/>
                  <a:pt x="8746660" y="2949356"/>
                </a:cubicBezTo>
                <a:cubicBezTo>
                  <a:pt x="8536335" y="3169790"/>
                  <a:pt x="8304251" y="3289774"/>
                  <a:pt x="8069749" y="3384644"/>
                </a:cubicBezTo>
                <a:cubicBezTo>
                  <a:pt x="7624922" y="3566014"/>
                  <a:pt x="7172842" y="3632982"/>
                  <a:pt x="6713509" y="3649724"/>
                </a:cubicBezTo>
                <a:cubicBezTo>
                  <a:pt x="6406482" y="3660885"/>
                  <a:pt x="6101872" y="3674836"/>
                  <a:pt x="5794844" y="3672046"/>
                </a:cubicBezTo>
                <a:cubicBezTo>
                  <a:pt x="5526498" y="3669256"/>
                  <a:pt x="5258151" y="3638562"/>
                  <a:pt x="4987387" y="3599498"/>
                </a:cubicBezTo>
                <a:cubicBezTo>
                  <a:pt x="4636843" y="3546482"/>
                  <a:pt x="3362799" y="3312096"/>
                  <a:pt x="2920390" y="3220016"/>
                </a:cubicBezTo>
                <a:cubicBezTo>
                  <a:pt x="2702811" y="3175371"/>
                  <a:pt x="1498875" y="2762406"/>
                  <a:pt x="1472282" y="2695438"/>
                </a:cubicBezTo>
                <a:cubicBezTo>
                  <a:pt x="1554478" y="2650793"/>
                  <a:pt x="1634257" y="2728922"/>
                  <a:pt x="1721289" y="2681487"/>
                </a:cubicBezTo>
                <a:cubicBezTo>
                  <a:pt x="1571401" y="2578245"/>
                  <a:pt x="1399756" y="2625681"/>
                  <a:pt x="1257121" y="2555923"/>
                </a:cubicBezTo>
                <a:cubicBezTo>
                  <a:pt x="1259538" y="2488955"/>
                  <a:pt x="1322394" y="2508488"/>
                  <a:pt x="1332064" y="2463843"/>
                </a:cubicBezTo>
                <a:cubicBezTo>
                  <a:pt x="1061300" y="2335488"/>
                  <a:pt x="759108" y="2341069"/>
                  <a:pt x="483508" y="2229457"/>
                </a:cubicBezTo>
                <a:cubicBezTo>
                  <a:pt x="734932" y="2184812"/>
                  <a:pt x="981521" y="2232247"/>
                  <a:pt x="1235363" y="2240618"/>
                </a:cubicBezTo>
                <a:cubicBezTo>
                  <a:pt x="1211188" y="2182021"/>
                  <a:pt x="1167672" y="2187602"/>
                  <a:pt x="1138662" y="2168069"/>
                </a:cubicBezTo>
                <a:cubicBezTo>
                  <a:pt x="1099981" y="2142957"/>
                  <a:pt x="1068553" y="2120635"/>
                  <a:pt x="1092728" y="2056458"/>
                </a:cubicBezTo>
                <a:cubicBezTo>
                  <a:pt x="1116903" y="1995071"/>
                  <a:pt x="1085475" y="1978329"/>
                  <a:pt x="1039542" y="1956007"/>
                </a:cubicBezTo>
                <a:cubicBezTo>
                  <a:pt x="923501" y="1894620"/>
                  <a:pt x="795371" y="1914152"/>
                  <a:pt x="674494" y="1894620"/>
                </a:cubicBezTo>
                <a:cubicBezTo>
                  <a:pt x="618891" y="1886249"/>
                  <a:pt x="529441" y="1900200"/>
                  <a:pt x="514936" y="1852765"/>
                </a:cubicBezTo>
                <a:cubicBezTo>
                  <a:pt x="464168" y="1699298"/>
                  <a:pt x="362631" y="1743943"/>
                  <a:pt x="268347" y="1735572"/>
                </a:cubicBezTo>
                <a:cubicBezTo>
                  <a:pt x="171646" y="1727201"/>
                  <a:pt x="152305" y="1657444"/>
                  <a:pt x="200656" y="1529089"/>
                </a:cubicBezTo>
                <a:cubicBezTo>
                  <a:pt x="149887" y="1467702"/>
                  <a:pt x="65273" y="1537459"/>
                  <a:pt x="0" y="1453750"/>
                </a:cubicBezTo>
                <a:cubicBezTo>
                  <a:pt x="502848" y="1411896"/>
                  <a:pt x="993609" y="1450960"/>
                  <a:pt x="1479534" y="1330977"/>
                </a:cubicBezTo>
                <a:cubicBezTo>
                  <a:pt x="1324812" y="1336557"/>
                  <a:pt x="1172507" y="1286332"/>
                  <a:pt x="1017784" y="1317025"/>
                </a:cubicBezTo>
                <a:cubicBezTo>
                  <a:pt x="993609" y="1322606"/>
                  <a:pt x="964599" y="1317025"/>
                  <a:pt x="940423" y="1311445"/>
                </a:cubicBezTo>
                <a:cubicBezTo>
                  <a:pt x="913830" y="1305864"/>
                  <a:pt x="889655" y="1294703"/>
                  <a:pt x="889655" y="1255638"/>
                </a:cubicBezTo>
                <a:cubicBezTo>
                  <a:pt x="889655" y="1227735"/>
                  <a:pt x="908995" y="1213784"/>
                  <a:pt x="928335" y="1202623"/>
                </a:cubicBezTo>
                <a:cubicBezTo>
                  <a:pt x="981521" y="1171929"/>
                  <a:pt x="1039542" y="1163558"/>
                  <a:pt x="1092728" y="1194252"/>
                </a:cubicBezTo>
                <a:cubicBezTo>
                  <a:pt x="1153167" y="1227735"/>
                  <a:pt x="1201518" y="1219364"/>
                  <a:pt x="1247451" y="1160768"/>
                </a:cubicBezTo>
                <a:cubicBezTo>
                  <a:pt x="1307889" y="1085430"/>
                  <a:pt x="1394920" y="1113333"/>
                  <a:pt x="1467447" y="1088220"/>
                </a:cubicBezTo>
                <a:cubicBezTo>
                  <a:pt x="1547226" y="1063107"/>
                  <a:pt x="1631840" y="1077059"/>
                  <a:pt x="1735794" y="1032414"/>
                </a:cubicBezTo>
                <a:cubicBezTo>
                  <a:pt x="1559313" y="982188"/>
                  <a:pt x="1397338" y="1057527"/>
                  <a:pt x="1218440" y="1007301"/>
                </a:cubicBezTo>
                <a:cubicBezTo>
                  <a:pt x="1290966" y="937543"/>
                  <a:pt x="1356240" y="957076"/>
                  <a:pt x="1416678" y="945914"/>
                </a:cubicBezTo>
                <a:cubicBezTo>
                  <a:pt x="1489204" y="931963"/>
                  <a:pt x="1561731" y="929172"/>
                  <a:pt x="1634257" y="915221"/>
                </a:cubicBezTo>
                <a:cubicBezTo>
                  <a:pt x="1701949" y="904060"/>
                  <a:pt x="1767223" y="884528"/>
                  <a:pt x="1834914" y="873366"/>
                </a:cubicBezTo>
                <a:cubicBezTo>
                  <a:pt x="1900187" y="862205"/>
                  <a:pt x="1967878" y="876157"/>
                  <a:pt x="2028317" y="814770"/>
                </a:cubicBezTo>
                <a:cubicBezTo>
                  <a:pt x="1863924" y="691996"/>
                  <a:pt x="1677773" y="750593"/>
                  <a:pt x="1484370" y="719899"/>
                </a:cubicBezTo>
                <a:cubicBezTo>
                  <a:pt x="1535138" y="661303"/>
                  <a:pt x="1588324" y="672464"/>
                  <a:pt x="1631840" y="655722"/>
                </a:cubicBezTo>
                <a:cubicBezTo>
                  <a:pt x="1651180" y="650142"/>
                  <a:pt x="1675355" y="650142"/>
                  <a:pt x="1682608" y="622239"/>
                </a:cubicBezTo>
                <a:cubicBezTo>
                  <a:pt x="1692278" y="585965"/>
                  <a:pt x="1670520" y="563642"/>
                  <a:pt x="1646344" y="552481"/>
                </a:cubicBezTo>
                <a:cubicBezTo>
                  <a:pt x="1537556" y="499465"/>
                  <a:pt x="1421514" y="471562"/>
                  <a:pt x="1305472" y="443659"/>
                </a:cubicBezTo>
                <a:cubicBezTo>
                  <a:pt x="1240198" y="429707"/>
                  <a:pt x="1170090" y="438078"/>
                  <a:pt x="1112068" y="393433"/>
                </a:cubicBezTo>
                <a:cubicBezTo>
                  <a:pt x="1324812" y="200902"/>
                  <a:pt x="1561731" y="237176"/>
                  <a:pt x="1801068" y="248337"/>
                </a:cubicBezTo>
                <a:cubicBezTo>
                  <a:pt x="2190293" y="265079"/>
                  <a:pt x="2579516" y="281821"/>
                  <a:pt x="2971158" y="253918"/>
                </a:cubicBezTo>
                <a:cubicBezTo>
                  <a:pt x="3287854" y="200902"/>
                  <a:pt x="3609388" y="195322"/>
                  <a:pt x="3930923" y="175789"/>
                </a:cubicBezTo>
                <a:cubicBezTo>
                  <a:pt x="4283882" y="150677"/>
                  <a:pt x="4641678" y="170209"/>
                  <a:pt x="4997057" y="172999"/>
                </a:cubicBezTo>
                <a:cubicBezTo>
                  <a:pt x="5253316" y="175789"/>
                  <a:pt x="5511992" y="200902"/>
                  <a:pt x="5768252" y="178580"/>
                </a:cubicBezTo>
                <a:cubicBezTo>
                  <a:pt x="6068027" y="153467"/>
                  <a:pt x="6372637" y="172999"/>
                  <a:pt x="6674829" y="164628"/>
                </a:cubicBezTo>
                <a:cubicBezTo>
                  <a:pt x="6810212" y="161838"/>
                  <a:pt x="6945593" y="139515"/>
                  <a:pt x="7080976" y="122774"/>
                </a:cubicBezTo>
                <a:cubicBezTo>
                  <a:pt x="7334817" y="89290"/>
                  <a:pt x="7591076" y="44645"/>
                  <a:pt x="7847336" y="58596"/>
                </a:cubicBezTo>
                <a:cubicBezTo>
                  <a:pt x="8006894" y="66967"/>
                  <a:pt x="8164034" y="66967"/>
                  <a:pt x="8328426" y="0"/>
                </a:cubicBezTo>
                <a:close/>
              </a:path>
            </a:pathLst>
          </a:custGeom>
        </p:spPr>
      </p:pic>
    </p:spTree>
    <p:extLst>
      <p:ext uri="{BB962C8B-B14F-4D97-AF65-F5344CB8AC3E}">
        <p14:creationId xmlns:p14="http://schemas.microsoft.com/office/powerpoint/2010/main" val="3818075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44A9273-CD24-11BB-C1B4-7DF2B784F6BF}"/>
              </a:ext>
            </a:extLst>
          </p:cNvPr>
          <p:cNvSpPr>
            <a:spLocks noGrp="1"/>
          </p:cNvSpPr>
          <p:nvPr>
            <p:ph type="subTitle" idx="1"/>
          </p:nvPr>
        </p:nvSpPr>
        <p:spPr>
          <a:xfrm>
            <a:off x="1524000" y="731520"/>
            <a:ext cx="9144000" cy="6024018"/>
          </a:xfrm>
        </p:spPr>
        <p:txBody>
          <a:bodyPr>
            <a:normAutofit lnSpcReduction="10000"/>
          </a:bodyPr>
          <a:lstStyle/>
          <a:p>
            <a:r>
              <a:rPr lang="en-GB" b="1" dirty="0"/>
              <a:t>Chosen career</a:t>
            </a:r>
          </a:p>
          <a:p>
            <a:endParaRPr lang="en-GB" b="1" dirty="0"/>
          </a:p>
          <a:p>
            <a:pPr algn="just"/>
            <a:r>
              <a:rPr lang="en-GB" dirty="0">
                <a:latin typeface="Arial" panose="020B0604020202020204" pitchFamily="34" charset="0"/>
                <a:cs typeface="Arial" panose="020B0604020202020204" pitchFamily="34" charset="0"/>
              </a:rPr>
              <a:t>My selected career path would be to become a Health Care Support worker in the United Kingdom National Health Service (NHS). </a:t>
            </a:r>
          </a:p>
          <a:p>
            <a:pPr algn="just"/>
            <a:r>
              <a:rPr lang="en-GB" dirty="0">
                <a:latin typeface="Arial" panose="020B0604020202020204" pitchFamily="34" charset="0"/>
                <a:cs typeface="Arial" panose="020B0604020202020204" pitchFamily="34" charset="0"/>
              </a:rPr>
              <a:t>The reason I have chosen this career is that I wish to assist individuals who require medical attention, are unwell, or may be vulnerable to provide them with the appropriate level of support to carry out their day-to-day tasks. </a:t>
            </a:r>
          </a:p>
          <a:p>
            <a:pPr algn="just"/>
            <a:r>
              <a:rPr lang="en-GB" dirty="0">
                <a:latin typeface="Arial" panose="020B0604020202020204" pitchFamily="34" charset="0"/>
                <a:cs typeface="Arial" panose="020B0604020202020204" pitchFamily="34" charset="0"/>
              </a:rPr>
              <a:t>A health care support worker works directly with patients, assisting them with aspects of their personal care such as washing, dressing, feeding and positioning. A health care support worker would also be required to identify if there has been an alteration to the patient's condition. In addition, health care support workers are members of a multidisciplinary team working together with other health professionals to achieve positive outcomes for the patients they support. (Jobs NHS UK, 2026) </a:t>
            </a:r>
          </a:p>
          <a:p>
            <a:pPr algn="l"/>
            <a:endParaRPr lang="en-GB" b="1" dirty="0"/>
          </a:p>
        </p:txBody>
      </p:sp>
      <p:pic>
        <p:nvPicPr>
          <p:cNvPr id="9" name="Picture 8">
            <a:extLst>
              <a:ext uri="{FF2B5EF4-FFF2-40B4-BE49-F238E27FC236}">
                <a16:creationId xmlns:a16="http://schemas.microsoft.com/office/drawing/2014/main" id="{15982B9A-F6EF-DE20-4059-1386728E87E5}"/>
              </a:ext>
            </a:extLst>
          </p:cNvPr>
          <p:cNvPicPr>
            <a:picLocks noChangeAspect="1"/>
          </p:cNvPicPr>
          <p:nvPr/>
        </p:nvPicPr>
        <p:blipFill>
          <a:blip r:embed="rId3"/>
          <a:stretch>
            <a:fillRect/>
          </a:stretch>
        </p:blipFill>
        <p:spPr>
          <a:xfrm>
            <a:off x="9314481" y="102462"/>
            <a:ext cx="2098100" cy="1180181"/>
          </a:xfrm>
          <a:prstGeom prst="rect">
            <a:avLst/>
          </a:prstGeom>
        </p:spPr>
      </p:pic>
    </p:spTree>
    <p:extLst>
      <p:ext uri="{BB962C8B-B14F-4D97-AF65-F5344CB8AC3E}">
        <p14:creationId xmlns:p14="http://schemas.microsoft.com/office/powerpoint/2010/main" val="3652164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543C9B-6624-D8A0-B5B9-34F164AB1EDC}"/>
              </a:ext>
            </a:extLst>
          </p:cNvPr>
          <p:cNvSpPr>
            <a:spLocks noGrp="1"/>
          </p:cNvSpPr>
          <p:nvPr>
            <p:ph type="ctrTitle"/>
          </p:nvPr>
        </p:nvSpPr>
        <p:spPr>
          <a:xfrm>
            <a:off x="1371599" y="294538"/>
            <a:ext cx="9895951" cy="1033669"/>
          </a:xfrm>
        </p:spPr>
        <p:txBody>
          <a:bodyPr vert="horz" lIns="91440" tIns="45720" rIns="91440" bIns="45720" rtlCol="0" anchor="ctr">
            <a:normAutofit/>
          </a:bodyPr>
          <a:lstStyle/>
          <a:p>
            <a:pPr algn="l"/>
            <a:r>
              <a:rPr lang="en-US" sz="4000" b="1" kern="1200">
                <a:solidFill>
                  <a:srgbClr val="FFFFFF"/>
                </a:solidFill>
                <a:latin typeface="+mj-lt"/>
                <a:ea typeface="+mj-ea"/>
                <a:cs typeface="+mj-cs"/>
              </a:rPr>
              <a:t>Job advertisement and requirements</a:t>
            </a:r>
          </a:p>
        </p:txBody>
      </p:sp>
      <p:sp>
        <p:nvSpPr>
          <p:cNvPr id="3" name="Subtitle 2">
            <a:extLst>
              <a:ext uri="{FF2B5EF4-FFF2-40B4-BE49-F238E27FC236}">
                <a16:creationId xmlns:a16="http://schemas.microsoft.com/office/drawing/2014/main" id="{29106F82-9EE2-9A53-711D-F8420BB791A7}"/>
              </a:ext>
            </a:extLst>
          </p:cNvPr>
          <p:cNvSpPr>
            <a:spLocks noGrp="1"/>
          </p:cNvSpPr>
          <p:nvPr>
            <p:ph type="subTitle" idx="1"/>
          </p:nvPr>
        </p:nvSpPr>
        <p:spPr>
          <a:xfrm>
            <a:off x="1371599" y="2318197"/>
            <a:ext cx="9724031" cy="3683358"/>
          </a:xfrm>
        </p:spPr>
        <p:txBody>
          <a:bodyPr vert="horz" lIns="91440" tIns="45720" rIns="91440" bIns="45720" rtlCol="0" anchor="ctr">
            <a:normAutofit/>
          </a:bodyPr>
          <a:lstStyle/>
          <a:p>
            <a:pPr indent="-228600" algn="l">
              <a:buFont typeface="Arial" panose="020B0604020202020204" pitchFamily="34" charset="0"/>
              <a:buChar char="•"/>
            </a:pPr>
            <a:r>
              <a:rPr lang="en-US" sz="2000" dirty="0"/>
              <a:t>Job Title:                   Healthcare Support Worker – Chestnut Ward</a:t>
            </a:r>
          </a:p>
          <a:p>
            <a:pPr indent="-228600" algn="l">
              <a:buFont typeface="Arial" panose="020B0604020202020204" pitchFamily="34" charset="0"/>
              <a:buChar char="•"/>
            </a:pPr>
            <a:r>
              <a:rPr lang="en-US" sz="2000" dirty="0"/>
              <a:t>Reference:              197-AJ-R-8536a</a:t>
            </a:r>
          </a:p>
          <a:p>
            <a:pPr indent="-228600" algn="l">
              <a:buFont typeface="Arial" panose="020B0604020202020204" pitchFamily="34" charset="0"/>
              <a:buChar char="•"/>
            </a:pPr>
            <a:r>
              <a:rPr lang="en-US" sz="2000" dirty="0"/>
              <a:t>Employer:                Lewisham and Greenwich NHS Trust</a:t>
            </a:r>
          </a:p>
          <a:p>
            <a:pPr indent="-228600" algn="l">
              <a:buFont typeface="Arial" panose="020B0604020202020204" pitchFamily="34" charset="0"/>
              <a:buChar char="•"/>
            </a:pPr>
            <a:r>
              <a:rPr lang="en-US" sz="2000" dirty="0"/>
              <a:t>Location:                 Lewisham Hospital, London </a:t>
            </a:r>
          </a:p>
          <a:p>
            <a:pPr indent="-228600" algn="l">
              <a:buFont typeface="Arial" panose="020B0604020202020204" pitchFamily="34" charset="0"/>
              <a:buChar char="•"/>
            </a:pPr>
            <a:r>
              <a:rPr lang="en-US" sz="2000" dirty="0"/>
              <a:t>Band:                         Band 3</a:t>
            </a:r>
          </a:p>
          <a:p>
            <a:pPr indent="-228600" algn="l">
              <a:buFont typeface="Arial" panose="020B0604020202020204" pitchFamily="34" charset="0"/>
              <a:buChar char="•"/>
            </a:pPr>
            <a:r>
              <a:rPr lang="en-US" sz="2000" dirty="0"/>
              <a:t>Type of Contract: Full time, part-time </a:t>
            </a:r>
          </a:p>
          <a:p>
            <a:pPr indent="-228600" algn="l">
              <a:buFont typeface="Arial" panose="020B0604020202020204" pitchFamily="34" charset="0"/>
              <a:buChar char="•"/>
            </a:pPr>
            <a:r>
              <a:rPr lang="en-US" sz="2000" dirty="0"/>
              <a:t>Salary:                      £25,760 to £27,476 a year per annum plus HCA</a:t>
            </a:r>
          </a:p>
          <a:p>
            <a:pPr indent="-228600" algn="l">
              <a:buFont typeface="Arial" panose="020B0604020202020204" pitchFamily="34" charset="0"/>
              <a:buChar char="•"/>
            </a:pPr>
            <a:r>
              <a:rPr lang="en-US" sz="2000" dirty="0"/>
              <a:t>Closing Date:        19 Oct 2026 </a:t>
            </a:r>
          </a:p>
          <a:p>
            <a:pPr indent="-228600" algn="l">
              <a:buFont typeface="Arial" panose="020B0604020202020204" pitchFamily="34" charset="0"/>
              <a:buChar char="•"/>
            </a:pPr>
            <a:endParaRPr lang="en-US" sz="2000" dirty="0"/>
          </a:p>
        </p:txBody>
      </p:sp>
    </p:spTree>
    <p:extLst>
      <p:ext uri="{BB962C8B-B14F-4D97-AF65-F5344CB8AC3E}">
        <p14:creationId xmlns:p14="http://schemas.microsoft.com/office/powerpoint/2010/main" val="1897218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8249959-87B2-4A4B-47E3-E1E13A4E59A8}"/>
              </a:ext>
            </a:extLst>
          </p:cNvPr>
          <p:cNvPicPr>
            <a:picLocks noChangeAspect="1"/>
          </p:cNvPicPr>
          <p:nvPr/>
        </p:nvPicPr>
        <p:blipFill>
          <a:blip r:embed="rId3"/>
          <a:stretch>
            <a:fillRect/>
          </a:stretch>
        </p:blipFill>
        <p:spPr>
          <a:xfrm>
            <a:off x="4873646" y="703852"/>
            <a:ext cx="2444708" cy="5450296"/>
          </a:xfrm>
          <a:prstGeom prst="rect">
            <a:avLst/>
          </a:prstGeom>
        </p:spPr>
      </p:pic>
      <p:sp>
        <p:nvSpPr>
          <p:cNvPr id="6" name="TextBox 5">
            <a:extLst>
              <a:ext uri="{FF2B5EF4-FFF2-40B4-BE49-F238E27FC236}">
                <a16:creationId xmlns:a16="http://schemas.microsoft.com/office/drawing/2014/main" id="{789BA78C-6190-FED9-1E66-295E0D304D0B}"/>
              </a:ext>
            </a:extLst>
          </p:cNvPr>
          <p:cNvSpPr txBox="1"/>
          <p:nvPr/>
        </p:nvSpPr>
        <p:spPr>
          <a:xfrm>
            <a:off x="1136469" y="274320"/>
            <a:ext cx="10175965" cy="400110"/>
          </a:xfrm>
          <a:prstGeom prst="rect">
            <a:avLst/>
          </a:prstGeom>
          <a:noFill/>
        </p:spPr>
        <p:txBody>
          <a:bodyPr wrap="square" rtlCol="0">
            <a:spAutoFit/>
          </a:bodyPr>
          <a:lstStyle/>
          <a:p>
            <a:pPr algn="ctr"/>
            <a:r>
              <a:rPr lang="en-GB" sz="2000" b="1" dirty="0"/>
              <a:t>SWOT Analysis</a:t>
            </a:r>
          </a:p>
        </p:txBody>
      </p:sp>
      <p:sp>
        <p:nvSpPr>
          <p:cNvPr id="7" name="TextBox 6">
            <a:extLst>
              <a:ext uri="{FF2B5EF4-FFF2-40B4-BE49-F238E27FC236}">
                <a16:creationId xmlns:a16="http://schemas.microsoft.com/office/drawing/2014/main" id="{89B62FCA-F63B-8C5F-0B8B-68048D388ECE}"/>
              </a:ext>
            </a:extLst>
          </p:cNvPr>
          <p:cNvSpPr txBox="1"/>
          <p:nvPr/>
        </p:nvSpPr>
        <p:spPr>
          <a:xfrm>
            <a:off x="444137" y="1070611"/>
            <a:ext cx="2926080" cy="5724644"/>
          </a:xfrm>
          <a:prstGeom prst="rect">
            <a:avLst/>
          </a:prstGeom>
          <a:solidFill>
            <a:srgbClr val="00B050"/>
          </a:solidFill>
        </p:spPr>
        <p:txBody>
          <a:bodyPr wrap="square" rtlCol="0">
            <a:spAutoFit/>
          </a:bodyPr>
          <a:lstStyle/>
          <a:p>
            <a:pPr algn="ctr"/>
            <a:r>
              <a:rPr lang="en-GB" sz="1400" b="1" dirty="0"/>
              <a:t>STRENGHTS</a:t>
            </a:r>
          </a:p>
          <a:p>
            <a:pPr algn="just"/>
            <a:endParaRPr lang="en-GB" sz="1400" dirty="0"/>
          </a:p>
          <a:p>
            <a:pPr algn="just"/>
            <a:r>
              <a:rPr lang="en-GB" sz="1300" dirty="0"/>
              <a:t>My first strength is empathy. When working with patients, they can experience anxiety, discomfort, dependency on others. In my interactions with them.</a:t>
            </a:r>
          </a:p>
          <a:p>
            <a:pPr algn="just"/>
            <a:r>
              <a:rPr lang="en-GB" sz="1300" dirty="0"/>
              <a:t>My second strength is my desire to continue learning. I am willing to receive feedback regarding how well I have completed assigned tasks, continually seek ways to improve my skills and participate in relevant training. </a:t>
            </a:r>
          </a:p>
          <a:p>
            <a:pPr algn="just"/>
            <a:endParaRPr lang="en-GB" sz="1300" dirty="0"/>
          </a:p>
          <a:p>
            <a:pPr algn="just"/>
            <a:r>
              <a:rPr lang="en-GB" sz="1300" dirty="0"/>
              <a:t>My third strength is my ability to remain patient. Recognising that each patient has unique needs, and some may require extra time and reassurance. </a:t>
            </a:r>
          </a:p>
          <a:p>
            <a:pPr algn="just"/>
            <a:endParaRPr lang="en-GB" sz="1300" dirty="0"/>
          </a:p>
          <a:p>
            <a:pPr algn="just"/>
            <a:r>
              <a:rPr lang="en-GB" sz="1300" dirty="0"/>
              <a:t>Cottrell (2021) states that the development of employable skills via self-management are crucial in continuing education and growth. These two items can be used as the foundation upon which my professional development begins.</a:t>
            </a:r>
          </a:p>
        </p:txBody>
      </p:sp>
      <p:sp>
        <p:nvSpPr>
          <p:cNvPr id="8" name="TextBox 7">
            <a:extLst>
              <a:ext uri="{FF2B5EF4-FFF2-40B4-BE49-F238E27FC236}">
                <a16:creationId xmlns:a16="http://schemas.microsoft.com/office/drawing/2014/main" id="{824B9BB3-18AE-C357-C25D-56362A18EC7B}"/>
              </a:ext>
            </a:extLst>
          </p:cNvPr>
          <p:cNvSpPr txBox="1"/>
          <p:nvPr/>
        </p:nvSpPr>
        <p:spPr>
          <a:xfrm>
            <a:off x="3472070" y="1070611"/>
            <a:ext cx="3087756" cy="4832092"/>
          </a:xfrm>
          <a:prstGeom prst="rect">
            <a:avLst/>
          </a:prstGeom>
          <a:solidFill>
            <a:srgbClr val="FFC000"/>
          </a:solidFill>
        </p:spPr>
        <p:txBody>
          <a:bodyPr wrap="square" rtlCol="0">
            <a:spAutoFit/>
          </a:bodyPr>
          <a:lstStyle/>
          <a:p>
            <a:pPr algn="ctr"/>
            <a:r>
              <a:rPr lang="en-GB" sz="1400" b="1" dirty="0"/>
              <a:t>WEAKNESSES</a:t>
            </a:r>
          </a:p>
          <a:p>
            <a:endParaRPr lang="en-GB" dirty="0"/>
          </a:p>
          <a:p>
            <a:pPr algn="just"/>
            <a:r>
              <a:rPr lang="en-GB" sz="1200" dirty="0"/>
              <a:t>An area I may identify as being weak is the fact that I have had limited practical experiences within a clinical setting. To improve upon this identified area of weakness, I would actively pursue supervised placement opportunities, and volunteer opportunities. </a:t>
            </a:r>
          </a:p>
          <a:p>
            <a:pPr algn="just"/>
            <a:endParaRPr lang="en-GB" sz="1200" dirty="0"/>
          </a:p>
          <a:p>
            <a:pPr algn="just"/>
            <a:r>
              <a:rPr lang="en-GB" sz="1200" dirty="0"/>
              <a:t>Another area of weakness I could identify is my lack of confidence when dealing with unfamiliar circumstances. I would address this area of weakness through practicing effective communication techniques and observe experienced staff members.</a:t>
            </a:r>
          </a:p>
          <a:p>
            <a:pPr algn="just"/>
            <a:endParaRPr lang="en-GB" sz="1200" dirty="0"/>
          </a:p>
          <a:p>
            <a:pPr algn="just"/>
            <a:r>
              <a:rPr lang="en-GB" sz="1200" dirty="0"/>
              <a:t>Tarrant (2017) highlights the importance of reflection in professional growth. Through identifying aspects of myself that were successful in completing tasks or challenges, those which presented difficulties and those which I can use to create specific learning objectives for personal development.</a:t>
            </a:r>
          </a:p>
        </p:txBody>
      </p:sp>
      <p:sp>
        <p:nvSpPr>
          <p:cNvPr id="9" name="TextBox 8">
            <a:extLst>
              <a:ext uri="{FF2B5EF4-FFF2-40B4-BE49-F238E27FC236}">
                <a16:creationId xmlns:a16="http://schemas.microsoft.com/office/drawing/2014/main" id="{BD634268-6C88-31B9-75D9-D25AA6572D28}"/>
              </a:ext>
            </a:extLst>
          </p:cNvPr>
          <p:cNvSpPr txBox="1"/>
          <p:nvPr/>
        </p:nvSpPr>
        <p:spPr>
          <a:xfrm>
            <a:off x="6652591" y="1070611"/>
            <a:ext cx="2690192" cy="5755422"/>
          </a:xfrm>
          <a:prstGeom prst="rect">
            <a:avLst/>
          </a:prstGeom>
          <a:solidFill>
            <a:schemeClr val="accent2">
              <a:lumMod val="60000"/>
              <a:lumOff val="40000"/>
            </a:schemeClr>
          </a:solidFill>
        </p:spPr>
        <p:txBody>
          <a:bodyPr wrap="square" rtlCol="0">
            <a:spAutoFit/>
          </a:bodyPr>
          <a:lstStyle/>
          <a:p>
            <a:pPr algn="ctr"/>
            <a:r>
              <a:rPr lang="en-GB" sz="1400" b="1" dirty="0"/>
              <a:t>OPPORTUNITIES</a:t>
            </a:r>
          </a:p>
          <a:p>
            <a:endParaRPr lang="en-GB" dirty="0"/>
          </a:p>
          <a:p>
            <a:pPr algn="just"/>
            <a:r>
              <a:rPr lang="en-GB" sz="1200" dirty="0"/>
              <a:t>My first opportunity has been through an initial path into employment within the NHS. The live vacancy was an ideal chance for me to gain insight into the expected qualifications, and skills required by potential employers. </a:t>
            </a:r>
          </a:p>
          <a:p>
            <a:pPr algn="just"/>
            <a:endParaRPr lang="en-GB" sz="1200" dirty="0"/>
          </a:p>
          <a:p>
            <a:pPr algn="just"/>
            <a:r>
              <a:rPr lang="en-GB" sz="1200" dirty="0"/>
              <a:t>My second opportunity is furthering my education and professional training. I can study for the Care Certificate, increase my knowledge of Health and Social Care, and improve my reading and writing, mathematics, and computer literacy skills. </a:t>
            </a:r>
          </a:p>
          <a:p>
            <a:pPr algn="just"/>
            <a:endParaRPr lang="en-GB" sz="1200" dirty="0"/>
          </a:p>
          <a:p>
            <a:pPr algn="just"/>
            <a:r>
              <a:rPr lang="en-GB" sz="1200" dirty="0"/>
              <a:t>My third opportunity is work experience and professional feedback. This will include volunteering, relevant placements, and discussions with other healthcare professionals to provide me with a better understanding of patient care.</a:t>
            </a:r>
          </a:p>
          <a:p>
            <a:pPr algn="just"/>
            <a:endParaRPr lang="en-GB" sz="1200" dirty="0"/>
          </a:p>
          <a:p>
            <a:pPr algn="just"/>
            <a:r>
              <a:rPr lang="en-GB" sz="1200" dirty="0"/>
              <a:t>Cottrell (2021) demonstrates that it is important to take ownership of developing myself personally and proactively acquiring employable skills. </a:t>
            </a:r>
          </a:p>
        </p:txBody>
      </p:sp>
      <p:sp>
        <p:nvSpPr>
          <p:cNvPr id="10" name="TextBox 9">
            <a:extLst>
              <a:ext uri="{FF2B5EF4-FFF2-40B4-BE49-F238E27FC236}">
                <a16:creationId xmlns:a16="http://schemas.microsoft.com/office/drawing/2014/main" id="{10EFFFBB-9528-AF65-F1A9-14AC5A3F61BA}"/>
              </a:ext>
            </a:extLst>
          </p:cNvPr>
          <p:cNvSpPr txBox="1"/>
          <p:nvPr/>
        </p:nvSpPr>
        <p:spPr>
          <a:xfrm>
            <a:off x="9462052" y="1070611"/>
            <a:ext cx="2531165" cy="5501506"/>
          </a:xfrm>
          <a:prstGeom prst="rect">
            <a:avLst/>
          </a:prstGeom>
          <a:solidFill>
            <a:schemeClr val="tx2">
              <a:lumMod val="50000"/>
              <a:lumOff val="50000"/>
            </a:schemeClr>
          </a:solidFill>
        </p:spPr>
        <p:txBody>
          <a:bodyPr wrap="square" rtlCol="0">
            <a:spAutoFit/>
          </a:bodyPr>
          <a:lstStyle/>
          <a:p>
            <a:pPr algn="ctr"/>
            <a:r>
              <a:rPr lang="en-GB" sz="1400" b="1" dirty="0"/>
              <a:t>THREATS</a:t>
            </a:r>
          </a:p>
          <a:p>
            <a:endParaRPr lang="en-GB" sz="1350" dirty="0"/>
          </a:p>
          <a:p>
            <a:pPr algn="just"/>
            <a:r>
              <a:rPr lang="en-GB" sz="1350" dirty="0"/>
              <a:t>There are an increased number of competitors applying for the same NHS vacancies, many other applicants may already holding the required qualifications.</a:t>
            </a:r>
          </a:p>
          <a:p>
            <a:pPr algn="just"/>
            <a:endParaRPr lang="en-GB" sz="1350" dirty="0"/>
          </a:p>
          <a:p>
            <a:pPr algn="just"/>
            <a:r>
              <a:rPr lang="en-GB" sz="1350" dirty="0"/>
              <a:t>Another potential threat is the emotional strain associated with working in the health care industry. Supporting individuals suffering from serious illness, distress, dependence upon others for assistance may present difficulties. </a:t>
            </a:r>
          </a:p>
          <a:p>
            <a:pPr algn="just"/>
            <a:endParaRPr lang="en-GB" sz="1350" dirty="0"/>
          </a:p>
          <a:p>
            <a:pPr algn="just"/>
            <a:r>
              <a:rPr lang="en-GB" sz="1350" dirty="0"/>
              <a:t>The last potential threat I can identify is failing to meet the required essential criteria of the hiring employer. For example, the Band 3 position advertised has a requirement for holding a Care Certificate or an NVQ level 3 in Health &amp; Social Care.</a:t>
            </a:r>
          </a:p>
        </p:txBody>
      </p:sp>
      <p:pic>
        <p:nvPicPr>
          <p:cNvPr id="12" name="Picture 11">
            <a:extLst>
              <a:ext uri="{FF2B5EF4-FFF2-40B4-BE49-F238E27FC236}">
                <a16:creationId xmlns:a16="http://schemas.microsoft.com/office/drawing/2014/main" id="{7ACF4819-A738-52D3-15B9-5673C6822EDD}"/>
              </a:ext>
            </a:extLst>
          </p:cNvPr>
          <p:cNvPicPr>
            <a:picLocks noChangeAspect="1"/>
          </p:cNvPicPr>
          <p:nvPr/>
        </p:nvPicPr>
        <p:blipFill>
          <a:blip r:embed="rId4"/>
          <a:stretch>
            <a:fillRect/>
          </a:stretch>
        </p:blipFill>
        <p:spPr>
          <a:xfrm>
            <a:off x="7697931" y="176681"/>
            <a:ext cx="641913" cy="703852"/>
          </a:xfrm>
          <a:prstGeom prst="rect">
            <a:avLst/>
          </a:prstGeom>
        </p:spPr>
      </p:pic>
    </p:spTree>
    <p:extLst>
      <p:ext uri="{BB962C8B-B14F-4D97-AF65-F5344CB8AC3E}">
        <p14:creationId xmlns:p14="http://schemas.microsoft.com/office/powerpoint/2010/main" val="3969630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extBox 1">
            <a:extLst>
              <a:ext uri="{FF2B5EF4-FFF2-40B4-BE49-F238E27FC236}">
                <a16:creationId xmlns:a16="http://schemas.microsoft.com/office/drawing/2014/main" id="{249B1432-0F0A-1F9C-F69B-365A90726EBF}"/>
              </a:ext>
            </a:extLst>
          </p:cNvPr>
          <p:cNvSpPr txBox="1"/>
          <p:nvPr/>
        </p:nvSpPr>
        <p:spPr>
          <a:xfrm>
            <a:off x="838200" y="526942"/>
            <a:ext cx="5393361" cy="5650021"/>
          </a:xfrm>
          <a:prstGeom prst="rect">
            <a:avLst/>
          </a:prstGeom>
        </p:spPr>
        <p:txBody>
          <a:bodyPr vert="horz" lIns="91440" tIns="45720" rIns="91440" bIns="45720" rtlCol="0">
            <a:normAutofit fontScale="92500" lnSpcReduction="10000"/>
          </a:bodyPr>
          <a:lstStyle/>
          <a:p>
            <a:pPr algn="ctr">
              <a:lnSpc>
                <a:spcPct val="90000"/>
              </a:lnSpc>
              <a:spcAft>
                <a:spcPts val="600"/>
              </a:spcAft>
            </a:pPr>
            <a:r>
              <a:rPr lang="en-US" sz="3600" b="1" dirty="0"/>
              <a:t>Action Plan</a:t>
            </a:r>
          </a:p>
          <a:p>
            <a:pPr indent="-228600">
              <a:lnSpc>
                <a:spcPct val="90000"/>
              </a:lnSpc>
              <a:spcAft>
                <a:spcPts val="600"/>
              </a:spcAft>
              <a:buFont typeface="Arial" panose="020B0604020202020204" pitchFamily="34" charset="0"/>
              <a:buChar char="•"/>
            </a:pPr>
            <a:endParaRPr lang="en-US" dirty="0"/>
          </a:p>
          <a:p>
            <a:pPr marL="457200" indent="-228600" algn="just">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To review my current qualifications and assess how they relate to the specific job requirements within the next one month. </a:t>
            </a:r>
          </a:p>
          <a:p>
            <a:pPr marL="457200" indent="-228600" algn="just">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457200" indent="-228600" algn="just">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To research and secure the necessary training/volunteering/work experience and develop a plan to obtain it within the next three months. </a:t>
            </a:r>
          </a:p>
          <a:p>
            <a:pPr marL="457200" indent="-228600" algn="just">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457200" indent="-228600" algn="just">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To review my progress up until now, develop my CV and establish a collection of evidence-based application examples relating to the specified job within the next six months.</a:t>
            </a:r>
          </a:p>
          <a:p>
            <a:pPr indent="-228600">
              <a:lnSpc>
                <a:spcPct val="90000"/>
              </a:lnSpc>
              <a:spcAft>
                <a:spcPts val="600"/>
              </a:spcAft>
              <a:buFont typeface="Arial" panose="020B0604020202020204" pitchFamily="34" charset="0"/>
              <a:buChar char="•"/>
            </a:pPr>
            <a:endParaRPr lang="en-US" dirty="0"/>
          </a:p>
        </p:txBody>
      </p:sp>
      <p:pic>
        <p:nvPicPr>
          <p:cNvPr id="4" name="Picture 3">
            <a:extLst>
              <a:ext uri="{FF2B5EF4-FFF2-40B4-BE49-F238E27FC236}">
                <a16:creationId xmlns:a16="http://schemas.microsoft.com/office/drawing/2014/main" id="{8293A081-D31B-F752-1D4B-53E5D041DFCC}"/>
              </a:ext>
            </a:extLst>
          </p:cNvPr>
          <p:cNvPicPr>
            <a:picLocks noChangeAspect="1"/>
          </p:cNvPicPr>
          <p:nvPr/>
        </p:nvPicPr>
        <p:blipFill>
          <a:blip r:embed="rId3"/>
          <a:srcRect r="3" b="3"/>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1002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8BB9EA0-77E4-68EA-2873-40CF64A29C30}"/>
              </a:ext>
            </a:extLst>
          </p:cNvPr>
          <p:cNvSpPr txBox="1"/>
          <p:nvPr/>
        </p:nvSpPr>
        <p:spPr>
          <a:xfrm>
            <a:off x="836908" y="495946"/>
            <a:ext cx="10771323" cy="6124754"/>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Conclusion</a:t>
            </a:r>
          </a:p>
          <a:p>
            <a:endParaRPr lang="en-GB" dirty="0"/>
          </a:p>
          <a:p>
            <a:pPr algn="just"/>
            <a:r>
              <a:rPr lang="en-GB" sz="2000" dirty="0">
                <a:latin typeface="Arial" panose="020B0604020202020204" pitchFamily="34" charset="0"/>
                <a:cs typeface="Arial" panose="020B0604020202020204" pitchFamily="34" charset="0"/>
              </a:rPr>
              <a:t>The role of a Health Care Support worker demands that an individual be compassionate, communicate effectively with others, be a team player, take full responsibility for their actions and provide person cantered care while maintaining a commitment to providing a safe environment. </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As part of creating the SWOT analysis, I realised that being aware of myself through self-awareness is much more than just recognising all the good things about myself. Self-awareness also includes understanding what are my weaknesses and having the ability to make changes in those areas. </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Next steps will include assessing my current qualifications, obtaining applicable experience, acquiring the necessary skills to become employed by the NHS. Through these means, I plan to use reflection, feedback and continuing education to become a skilled and caring health support worker. </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Thank you again for your time.</a:t>
            </a:r>
          </a:p>
          <a:p>
            <a:endParaRPr lang="en-GB" dirty="0"/>
          </a:p>
        </p:txBody>
      </p:sp>
    </p:spTree>
    <p:extLst>
      <p:ext uri="{BB962C8B-B14F-4D97-AF65-F5344CB8AC3E}">
        <p14:creationId xmlns:p14="http://schemas.microsoft.com/office/powerpoint/2010/main" val="1010131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5300F4-71B0-36C5-7A25-9ED1E17CFFC2}"/>
              </a:ext>
            </a:extLst>
          </p:cNvPr>
          <p:cNvSpPr txBox="1"/>
          <p:nvPr/>
        </p:nvSpPr>
        <p:spPr>
          <a:xfrm>
            <a:off x="635431" y="588936"/>
            <a:ext cx="10910806" cy="6278642"/>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Reference list</a:t>
            </a:r>
          </a:p>
          <a:p>
            <a:endParaRPr lang="en-GB" sz="2200" dirty="0">
              <a:latin typeface="Arial" panose="020B0604020202020204" pitchFamily="34" charset="0"/>
              <a:cs typeface="Arial" panose="020B0604020202020204" pitchFamily="34" charset="0"/>
            </a:endParaRPr>
          </a:p>
          <a:p>
            <a:pPr algn="just"/>
            <a:r>
              <a:rPr lang="en-GB" sz="2200" dirty="0">
                <a:latin typeface="Arial" panose="020B0604020202020204" pitchFamily="34" charset="0"/>
                <a:cs typeface="Arial" panose="020B0604020202020204" pitchFamily="34" charset="0"/>
              </a:rPr>
              <a:t>Cottrell, S. (2021) Skills for success: personal development and employability. 4th edition. Edited by Stella Cottrell. London: Red Globe Press.</a:t>
            </a:r>
          </a:p>
          <a:p>
            <a:pPr algn="just"/>
            <a:endParaRPr lang="en-GB" sz="2200" dirty="0">
              <a:latin typeface="Arial" panose="020B0604020202020204" pitchFamily="34" charset="0"/>
              <a:cs typeface="Arial" panose="020B0604020202020204" pitchFamily="34" charset="0"/>
            </a:endParaRPr>
          </a:p>
          <a:p>
            <a:pPr algn="just"/>
            <a:r>
              <a:rPr lang="en-GB" sz="2200" dirty="0">
                <a:latin typeface="Arial" panose="020B0604020202020204" pitchFamily="34" charset="0"/>
                <a:cs typeface="Arial" panose="020B0604020202020204" pitchFamily="34" charset="0"/>
              </a:rPr>
              <a:t>Higham, P. E., 1939 - author (ed.) (2020). Communication and interviewing skills for practice in social work, counselling and the health professions. 1st ed. London; Routledge.</a:t>
            </a:r>
          </a:p>
          <a:p>
            <a:pPr algn="just"/>
            <a:endParaRPr lang="en-GB" sz="2200" dirty="0">
              <a:latin typeface="Arial" panose="020B0604020202020204" pitchFamily="34" charset="0"/>
              <a:cs typeface="Arial" panose="020B0604020202020204" pitchFamily="34" charset="0"/>
            </a:endParaRPr>
          </a:p>
          <a:p>
            <a:pPr algn="just"/>
            <a:r>
              <a:rPr lang="en-GB" sz="2200" dirty="0">
                <a:latin typeface="Arial" panose="020B0604020202020204" pitchFamily="34" charset="0"/>
                <a:cs typeface="Arial" panose="020B0604020202020204" pitchFamily="34" charset="0"/>
              </a:rPr>
              <a:t>Jobs NHS UK, Lewisham and Greenwich NHS Trust, (2026). Healthcare Support worker: Chestnut Ward, Lewisham Hospital. NHS Jobs. Available at: https://www.jobs.nhs.uk/candidate/jobadvert/C9197-26-0859?searchFormType=main&amp;employer=Lewisham&amp;page=1&amp;language=en. (Accessed: 14 October 2026).</a:t>
            </a:r>
          </a:p>
          <a:p>
            <a:pPr algn="just"/>
            <a:endParaRPr lang="en-GB" sz="2200" dirty="0">
              <a:latin typeface="Arial" panose="020B0604020202020204" pitchFamily="34" charset="0"/>
              <a:cs typeface="Arial" panose="020B0604020202020204" pitchFamily="34" charset="0"/>
            </a:endParaRPr>
          </a:p>
          <a:p>
            <a:pPr algn="just"/>
            <a:r>
              <a:rPr lang="en-GB" sz="2200" dirty="0">
                <a:latin typeface="Arial" panose="020B0604020202020204" pitchFamily="34" charset="0"/>
                <a:cs typeface="Arial" panose="020B0604020202020204" pitchFamily="34" charset="0"/>
              </a:rPr>
              <a:t>Tarrant, P. (2017). Reflective practice and professional development. First edition edited by Peter Tarrant author. Thousand Oaks, CA. SAGE Publications.</a:t>
            </a:r>
          </a:p>
          <a:p>
            <a:endParaRPr lang="en-GB" dirty="0"/>
          </a:p>
        </p:txBody>
      </p:sp>
    </p:spTree>
    <p:extLst>
      <p:ext uri="{BB962C8B-B14F-4D97-AF65-F5344CB8AC3E}">
        <p14:creationId xmlns:p14="http://schemas.microsoft.com/office/powerpoint/2010/main" val="30062336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99</TotalTime>
  <Words>1626</Words>
  <Application>Microsoft Office PowerPoint</Application>
  <PresentationFormat>Widescreen</PresentationFormat>
  <Paragraphs>112</Paragraphs>
  <Slides>8</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Calibri</vt:lpstr>
      <vt:lpstr>Office Theme</vt:lpstr>
      <vt:lpstr>PowerPoint Presentation</vt:lpstr>
      <vt:lpstr>Self-Awareness Presentation  Healthcare Support Worker</vt:lpstr>
      <vt:lpstr>PowerPoint Presentation</vt:lpstr>
      <vt:lpstr>Job advertisement and requirements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2026-10-07T18:57:09Z</dcterms:created>
  <dcterms:modified xsi:type="dcterms:W3CDTF">2026-10-14T11:25:16Z</dcterms:modified>
</cp:coreProperties>
</file>