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2" r:id="rId2"/>
    <p:sldId id="263" r:id="rId3"/>
    <p:sldId id="264" r:id="rId4"/>
    <p:sldId id="265" r:id="rId5"/>
    <p:sldId id="266" r:id="rId6"/>
    <p:sldId id="268" r:id="rId7"/>
    <p:sldId id="269" r:id="rId8"/>
    <p:sldId id="285" r:id="rId9"/>
    <p:sldId id="271" r:id="rId10"/>
    <p:sldId id="270" r:id="rId11"/>
    <p:sldId id="272" r:id="rId12"/>
    <p:sldId id="276" r:id="rId13"/>
    <p:sldId id="275" r:id="rId14"/>
    <p:sldId id="278" r:id="rId15"/>
    <p:sldId id="280" r:id="rId16"/>
    <p:sldId id="281" r:id="rId17"/>
    <p:sldId id="282" r:id="rId18"/>
    <p:sldId id="283" r:id="rId19"/>
    <p:sldId id="284" r:id="rId20"/>
  </p:sldIdLst>
  <p:sldSz cx="12192000" cy="6858000"/>
  <p:notesSz cx="6888163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B7B0"/>
    <a:srgbClr val="FF66FF"/>
    <a:srgbClr val="FF7E79"/>
    <a:srgbClr val="FB0DCE"/>
    <a:srgbClr val="F9DD0F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248" autoAdjust="0"/>
    <p:restoredTop sz="86411" autoAdjust="0"/>
  </p:normalViewPr>
  <p:slideViewPr>
    <p:cSldViewPr snapToGrid="0">
      <p:cViewPr varScale="1">
        <p:scale>
          <a:sx n="134" d="100"/>
          <a:sy n="134" d="100"/>
        </p:scale>
        <p:origin x="216" y="4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835"/>
          </a:xfrm>
          <a:prstGeom prst="rect">
            <a:avLst/>
          </a:prstGeom>
        </p:spPr>
        <p:txBody>
          <a:bodyPr vert="horz" lIns="96625" tIns="48312" rIns="96625" bIns="48312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835"/>
          </a:xfrm>
          <a:prstGeom prst="rect">
            <a:avLst/>
          </a:prstGeom>
        </p:spPr>
        <p:txBody>
          <a:bodyPr vert="horz" lIns="96625" tIns="48312" rIns="96625" bIns="48312" rtlCol="0"/>
          <a:lstStyle>
            <a:lvl1pPr algn="r">
              <a:defRPr sz="1300"/>
            </a:lvl1pPr>
          </a:lstStyle>
          <a:p>
            <a:fld id="{177875E4-0284-4BA8-BA1F-A19433A68431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52538"/>
            <a:ext cx="6011863" cy="33829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25" tIns="48312" rIns="96625" bIns="4831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3034"/>
            <a:ext cx="5510530" cy="3946118"/>
          </a:xfrm>
          <a:prstGeom prst="rect">
            <a:avLst/>
          </a:prstGeom>
        </p:spPr>
        <p:txBody>
          <a:bodyPr vert="horz" lIns="96625" tIns="48312" rIns="96625" bIns="4831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5"/>
            <a:ext cx="2984871" cy="502834"/>
          </a:xfrm>
          <a:prstGeom prst="rect">
            <a:avLst/>
          </a:prstGeom>
        </p:spPr>
        <p:txBody>
          <a:bodyPr vert="horz" lIns="96625" tIns="48312" rIns="96625" bIns="48312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9055"/>
            <a:ext cx="2984871" cy="502834"/>
          </a:xfrm>
          <a:prstGeom prst="rect">
            <a:avLst/>
          </a:prstGeom>
        </p:spPr>
        <p:txBody>
          <a:bodyPr vert="horz" lIns="96625" tIns="48312" rIns="96625" bIns="48312" rtlCol="0" anchor="b"/>
          <a:lstStyle>
            <a:lvl1pPr algn="r">
              <a:defRPr sz="1300"/>
            </a:lvl1pPr>
          </a:lstStyle>
          <a:p>
            <a:fld id="{AECF5AD2-17FD-478B-965A-0D33D10AF2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969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CF5AD2-17FD-478B-965A-0D33D10AF25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052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AC1A9-4E5B-4C43-A84D-7A2111CD46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15E1ED-8BCB-42A6-B2C5-5B84F9A86A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78DC2D-73D6-4EC9-9EE0-6696D4713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4061-7432-4180-B038-5486575E5781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38A734-095D-4084-BE06-C322B34A9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75E1FE-2C60-4843-8531-1452492D7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B88D-0631-4D50-A5E1-5F863FA1DE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35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205A0-C001-4F19-9028-CCFBFC74F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8563C-3004-40EF-BA52-4146527C33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3FB95-4A64-4A71-A160-4F0621F3AB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4061-7432-4180-B038-5486575E5781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E58142-C467-4358-AF3F-41909167D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BF2F9C-A8DF-42CA-AF6E-B20A7A001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B88D-0631-4D50-A5E1-5F863FA1DE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688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D3C23-501A-485A-A907-00483F296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14353-FFCC-47FC-8589-0164D217C2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29341D-D282-42C1-A4EB-ACB3B11F44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4061-7432-4180-B038-5486575E5781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BDBC47-9735-40E0-A0BA-3E1737981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F71093-8E8B-4DA3-A3F4-A7B41C66A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B88D-0631-4D50-A5E1-5F863FA1DE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789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AEA18-58D2-40E5-B2CA-DC3807CD0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197A8-53BC-4995-A90D-6BCBAF642A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FF1931-CA4B-4CFE-8120-01C9B61847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BF32E9-9C49-4D46-A3A2-0C2AF226D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4061-7432-4180-B038-5486575E5781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DA8732-405D-465F-892C-BA51F10A4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0828C6-54A4-4CC3-9067-5F959C4C9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B88D-0631-4D50-A5E1-5F863FA1DE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757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B7F35-5CD1-45FD-AB6B-6A4F5386A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0C644B-BBEC-451C-AD8D-B3D80989E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6BDE3D-E5CE-47CF-955C-A6E52176A5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A33E65-772F-4009-A41E-BC33D16CAE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00C783-7496-478C-8BBA-B8A0694834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218994-C19C-40C8-A3A2-6F39FCA84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4061-7432-4180-B038-5486575E5781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7DDED6-1202-47C7-A572-387640E69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809A5D-FE7B-418B-A3E6-DE48CD476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B88D-0631-4D50-A5E1-5F863FA1DE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679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9115A-5A91-450A-97BB-4C6665D01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E58AE3-ADB8-40C9-9BF2-5BFDB1ED6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4061-7432-4180-B038-5486575E5781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A70336-D8A0-4AEB-888B-D3F48F8D4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98F578-A686-4224-8DCF-6364BEA4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B88D-0631-4D50-A5E1-5F863FA1DE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767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4EFE4B-0797-4769-AC92-0BBA98657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4061-7432-4180-B038-5486575E5781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8B816D-66D8-4C5A-9292-8828A9BCF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9F2F69-2CA3-41BC-8997-D0F7C25D9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B88D-0631-4D50-A5E1-5F863FA1DE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394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7E51C-4D91-4540-A301-750A2D657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1C1D7-968A-4FF5-804E-04AAD0A8C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EED90-771A-4459-B463-3E517D4905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6421F-586D-4CAC-99C9-4FD743965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4061-7432-4180-B038-5486575E5781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3A2E31-4B47-406B-8DA2-9AFB7A1D16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B69A20-C7A7-49ED-BBFA-564B39421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B88D-0631-4D50-A5E1-5F863FA1DE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706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F3C03-3BE1-4073-B8A3-31F3D5198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D58341-D84D-4429-AB35-91071A81AB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47DB6B-7B7B-4862-9AF0-A0AD082BB1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DE23A6-8778-4DFC-84E8-152622E98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4061-7432-4180-B038-5486575E5781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6A7C0-E0DC-4605-98DF-681AD8A2E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7F62F7-9A9B-4C79-8CA5-846569AB7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B88D-0631-4D50-A5E1-5F863FA1DE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210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F0FAF-BB19-406C-9C24-293FF3917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5D8093-53B1-4665-98CA-AB7C583A5C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638611-BB83-443B-B547-2CDFF8D1C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4061-7432-4180-B038-5486575E5781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69D76-FCDD-4F92-91D6-56555A3D6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34624A-B758-4062-95AC-7B410C399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B88D-0631-4D50-A5E1-5F863FA1DE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339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83AA48-3B8B-442C-ABEA-08073CABC3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140BE4-3134-46B8-A0D7-5404A6D721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27E515-3DE3-410C-9FCC-D43E71D72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E4061-7432-4180-B038-5486575E5781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B50228-1B9C-4745-99EF-FA9ED96AC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3B196-7883-4FA2-9BD1-B43B8D9FA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B88D-0631-4D50-A5E1-5F863FA1DE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128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8564">
              <a:srgbClr val="D9E2F3"/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1E1D42-05DD-486D-8F52-326A39FEC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B4750F-6305-4764-AB19-6E33A68E0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E9EAD-46E2-4471-B5AD-61BD7E8E5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EE4061-7432-4180-B038-5486575E5781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BF69B9-DBA8-412C-8931-BA6C7F3B92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081DA-BD66-41D4-9209-6564A9F6BB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D7B88D-0631-4D50-A5E1-5F863FA1DE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211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ngall.com/sweets-png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openclipart.org/detail/20420/bananas-icon" TargetMode="External"/><Relationship Id="rId5" Type="http://schemas.openxmlformats.org/officeDocument/2006/relationships/image" Target="../media/image2.png"/><Relationship Id="rId10" Type="http://schemas.openxmlformats.org/officeDocument/2006/relationships/hyperlink" Target="https://pixabay.com/en/socks-red-foot-clothing-warm-feet-293971/" TargetMode="External"/><Relationship Id="rId4" Type="http://schemas.openxmlformats.org/officeDocument/2006/relationships/hyperlink" Target="https://commons.wikimedia.org/wiki/File:Simple_shopping_cart.svg" TargetMode="External"/><Relationship Id="rId9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en/plus-green-add-adding-positive-31216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detail/91861/remove-by-jhnri4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le:Emblem-equal.sv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hiteboard.fi/r36v2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hyperlink" Target="http://www.whiteboard.fi/" TargetMode="External"/><Relationship Id="rId4" Type="http://schemas.openxmlformats.org/officeDocument/2006/relationships/hyperlink" Target="https://thequirksofenglish.blogspot.com/2017/03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microsoft.com/office/2007/relationships/media" Target="../media/media1.m4a"/><Relationship Id="rId1" Type="http://schemas.openxmlformats.org/officeDocument/2006/relationships/audio" Target="NULL" TargetMode="External"/><Relationship Id="rId6" Type="http://schemas.openxmlformats.org/officeDocument/2006/relationships/image" Target="../media/image11.png"/><Relationship Id="rId5" Type="http://schemas.openxmlformats.org/officeDocument/2006/relationships/hyperlink" Target="http://theconversation.com/shoppers-face-little-chance-in-the-confusopoly-of-the-supermarket-world-40575" TargetMode="Externa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hyperlink" Target="https://pixabay.com/en/bread-loaf-cut-white-isolated-309558/" TargetMode="External"/><Relationship Id="rId18" Type="http://schemas.openxmlformats.org/officeDocument/2006/relationships/image" Target="../media/image20.png"/><Relationship Id="rId3" Type="http://schemas.openxmlformats.org/officeDocument/2006/relationships/hyperlink" Target="http://pngimg.com/download/28849" TargetMode="External"/><Relationship Id="rId21" Type="http://schemas.openxmlformats.org/officeDocument/2006/relationships/hyperlink" Target="https://pixabay.com/en/cupcake-chocolate-icing-smarties-310967/" TargetMode="External"/><Relationship Id="rId7" Type="http://schemas.openxmlformats.org/officeDocument/2006/relationships/hyperlink" Target="http://pngimg.com/download/12692" TargetMode="External"/><Relationship Id="rId12" Type="http://schemas.openxmlformats.org/officeDocument/2006/relationships/image" Target="../media/image17.png"/><Relationship Id="rId17" Type="http://schemas.openxmlformats.org/officeDocument/2006/relationships/hyperlink" Target="https://openclipart.org/detail/189439" TargetMode="External"/><Relationship Id="rId2" Type="http://schemas.openxmlformats.org/officeDocument/2006/relationships/image" Target="../media/image12.png"/><Relationship Id="rId16" Type="http://schemas.openxmlformats.org/officeDocument/2006/relationships/image" Target="../media/image19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hyperlink" Target="http://physics.stackexchange.com/questions/238202/why-do-chocolate-bars-usually-break-at-the-cleavages" TargetMode="External"/><Relationship Id="rId5" Type="http://schemas.openxmlformats.org/officeDocument/2006/relationships/hyperlink" Target="https://commons.wikimedia.org/wiki/File:Red_apple_with_leaf.svg" TargetMode="External"/><Relationship Id="rId15" Type="http://schemas.openxmlformats.org/officeDocument/2006/relationships/hyperlink" Target="https://pixabay.com/en/orange-fruit-fresh-juicy-natural-25246/" TargetMode="External"/><Relationship Id="rId10" Type="http://schemas.openxmlformats.org/officeDocument/2006/relationships/image" Target="../media/image16.png"/><Relationship Id="rId19" Type="http://schemas.openxmlformats.org/officeDocument/2006/relationships/hyperlink" Target="http://www.pngall.com/water-bottle-png" TargetMode="External"/><Relationship Id="rId4" Type="http://schemas.openxmlformats.org/officeDocument/2006/relationships/image" Target="../media/image13.png"/><Relationship Id="rId9" Type="http://schemas.openxmlformats.org/officeDocument/2006/relationships/hyperlink" Target="https://openclipart.org/detail/1997/generic%20fish" TargetMode="External"/><Relationship Id="rId14" Type="http://schemas.openxmlformats.org/officeDocument/2006/relationships/image" Target="../media/image18.png"/><Relationship Id="rId22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hyperlink" Target="https://pixabay.com/en/bread-loaf-cut-white-isolated-309558/" TargetMode="External"/><Relationship Id="rId18" Type="http://schemas.openxmlformats.org/officeDocument/2006/relationships/image" Target="../media/image20.png"/><Relationship Id="rId3" Type="http://schemas.openxmlformats.org/officeDocument/2006/relationships/hyperlink" Target="http://pngimg.com/download/28849" TargetMode="External"/><Relationship Id="rId21" Type="http://schemas.openxmlformats.org/officeDocument/2006/relationships/hyperlink" Target="https://pixabay.com/en/cupcake-chocolate-icing-smarties-310967/" TargetMode="External"/><Relationship Id="rId7" Type="http://schemas.openxmlformats.org/officeDocument/2006/relationships/hyperlink" Target="http://pngimg.com/download/12692" TargetMode="External"/><Relationship Id="rId12" Type="http://schemas.openxmlformats.org/officeDocument/2006/relationships/image" Target="../media/image17.png"/><Relationship Id="rId17" Type="http://schemas.openxmlformats.org/officeDocument/2006/relationships/hyperlink" Target="https://openclipart.org/detail/189439" TargetMode="External"/><Relationship Id="rId2" Type="http://schemas.openxmlformats.org/officeDocument/2006/relationships/image" Target="../media/image12.png"/><Relationship Id="rId16" Type="http://schemas.openxmlformats.org/officeDocument/2006/relationships/image" Target="../media/image19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hyperlink" Target="http://physics.stackexchange.com/questions/238202/why-do-chocolate-bars-usually-break-at-the-cleavages" TargetMode="External"/><Relationship Id="rId5" Type="http://schemas.openxmlformats.org/officeDocument/2006/relationships/hyperlink" Target="https://commons.wikimedia.org/wiki/File:Red_apple_with_leaf.svg" TargetMode="External"/><Relationship Id="rId15" Type="http://schemas.openxmlformats.org/officeDocument/2006/relationships/hyperlink" Target="https://pixabay.com/en/orange-fruit-fresh-juicy-natural-25246/" TargetMode="External"/><Relationship Id="rId10" Type="http://schemas.openxmlformats.org/officeDocument/2006/relationships/image" Target="../media/image16.png"/><Relationship Id="rId19" Type="http://schemas.openxmlformats.org/officeDocument/2006/relationships/hyperlink" Target="http://www.pngall.com/water-bottle-png" TargetMode="External"/><Relationship Id="rId4" Type="http://schemas.openxmlformats.org/officeDocument/2006/relationships/image" Target="../media/image13.png"/><Relationship Id="rId9" Type="http://schemas.openxmlformats.org/officeDocument/2006/relationships/hyperlink" Target="https://openclipart.org/detail/1997/generic%20fish" TargetMode="External"/><Relationship Id="rId1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ixabay.com/en/cupcake-chocolate-icing-smarties-310967/" TargetMode="External"/><Relationship Id="rId5" Type="http://schemas.openxmlformats.org/officeDocument/2006/relationships/image" Target="../media/image21.png"/><Relationship Id="rId4" Type="http://schemas.openxmlformats.org/officeDocument/2006/relationships/hyperlink" Target="http://pngimg.com/download/12692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hyperlink" Target="https://pixabay.com/en/bread-loaf-cut-white-isolated-309558/" TargetMode="External"/><Relationship Id="rId18" Type="http://schemas.openxmlformats.org/officeDocument/2006/relationships/image" Target="../media/image20.png"/><Relationship Id="rId3" Type="http://schemas.openxmlformats.org/officeDocument/2006/relationships/hyperlink" Target="http://pngimg.com/download/28849" TargetMode="External"/><Relationship Id="rId21" Type="http://schemas.openxmlformats.org/officeDocument/2006/relationships/hyperlink" Target="https://pixabay.com/en/cupcake-chocolate-icing-smarties-310967/" TargetMode="External"/><Relationship Id="rId7" Type="http://schemas.openxmlformats.org/officeDocument/2006/relationships/hyperlink" Target="http://pngimg.com/download/12692" TargetMode="External"/><Relationship Id="rId12" Type="http://schemas.openxmlformats.org/officeDocument/2006/relationships/image" Target="../media/image17.png"/><Relationship Id="rId17" Type="http://schemas.openxmlformats.org/officeDocument/2006/relationships/hyperlink" Target="https://openclipart.org/detail/189439" TargetMode="External"/><Relationship Id="rId2" Type="http://schemas.openxmlformats.org/officeDocument/2006/relationships/image" Target="../media/image12.png"/><Relationship Id="rId16" Type="http://schemas.openxmlformats.org/officeDocument/2006/relationships/image" Target="../media/image19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hyperlink" Target="http://physics.stackexchange.com/questions/238202/why-do-chocolate-bars-usually-break-at-the-cleavages" TargetMode="External"/><Relationship Id="rId5" Type="http://schemas.openxmlformats.org/officeDocument/2006/relationships/hyperlink" Target="https://commons.wikimedia.org/wiki/File:Red_apple_with_leaf.svg" TargetMode="External"/><Relationship Id="rId15" Type="http://schemas.openxmlformats.org/officeDocument/2006/relationships/hyperlink" Target="https://pixabay.com/en/orange-fruit-fresh-juicy-natural-25246/" TargetMode="External"/><Relationship Id="rId10" Type="http://schemas.openxmlformats.org/officeDocument/2006/relationships/image" Target="../media/image16.png"/><Relationship Id="rId19" Type="http://schemas.openxmlformats.org/officeDocument/2006/relationships/hyperlink" Target="http://www.pngall.com/water-bottle-png" TargetMode="External"/><Relationship Id="rId4" Type="http://schemas.openxmlformats.org/officeDocument/2006/relationships/image" Target="../media/image13.png"/><Relationship Id="rId9" Type="http://schemas.openxmlformats.org/officeDocument/2006/relationships/hyperlink" Target="https://openclipart.org/detail/1997/generic%20fish" TargetMode="External"/><Relationship Id="rId1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penclipart.org/detail/189439" TargetMode="External"/><Relationship Id="rId5" Type="http://schemas.openxmlformats.org/officeDocument/2006/relationships/image" Target="../media/image19.png"/><Relationship Id="rId4" Type="http://schemas.openxmlformats.org/officeDocument/2006/relationships/hyperlink" Target="http://physics.stackexchange.com/questions/238202/why-do-chocolate-bars-usually-break-at-the-cleavages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hyperlink" Target="https://pixabay.com/en/bread-loaf-cut-white-isolated-309558/" TargetMode="External"/><Relationship Id="rId18" Type="http://schemas.openxmlformats.org/officeDocument/2006/relationships/image" Target="../media/image20.png"/><Relationship Id="rId3" Type="http://schemas.openxmlformats.org/officeDocument/2006/relationships/hyperlink" Target="http://pngimg.com/download/28849" TargetMode="External"/><Relationship Id="rId21" Type="http://schemas.openxmlformats.org/officeDocument/2006/relationships/hyperlink" Target="https://pixabay.com/en/cupcake-chocolate-icing-smarties-310967/" TargetMode="External"/><Relationship Id="rId7" Type="http://schemas.openxmlformats.org/officeDocument/2006/relationships/hyperlink" Target="http://pngimg.com/download/12692" TargetMode="External"/><Relationship Id="rId12" Type="http://schemas.openxmlformats.org/officeDocument/2006/relationships/image" Target="../media/image17.png"/><Relationship Id="rId17" Type="http://schemas.openxmlformats.org/officeDocument/2006/relationships/hyperlink" Target="https://openclipart.org/detail/189439" TargetMode="External"/><Relationship Id="rId2" Type="http://schemas.openxmlformats.org/officeDocument/2006/relationships/image" Target="../media/image12.png"/><Relationship Id="rId16" Type="http://schemas.openxmlformats.org/officeDocument/2006/relationships/image" Target="../media/image19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hyperlink" Target="http://physics.stackexchange.com/questions/238202/why-do-chocolate-bars-usually-break-at-the-cleavages" TargetMode="External"/><Relationship Id="rId5" Type="http://schemas.openxmlformats.org/officeDocument/2006/relationships/hyperlink" Target="https://commons.wikimedia.org/wiki/File:Red_apple_with_leaf.svg" TargetMode="External"/><Relationship Id="rId15" Type="http://schemas.openxmlformats.org/officeDocument/2006/relationships/hyperlink" Target="https://pixabay.com/en/orange-fruit-fresh-juicy-natural-25246/" TargetMode="External"/><Relationship Id="rId10" Type="http://schemas.openxmlformats.org/officeDocument/2006/relationships/image" Target="../media/image16.png"/><Relationship Id="rId19" Type="http://schemas.openxmlformats.org/officeDocument/2006/relationships/hyperlink" Target="http://www.pngall.com/water-bottle-png" TargetMode="External"/><Relationship Id="rId4" Type="http://schemas.openxmlformats.org/officeDocument/2006/relationships/image" Target="../media/image13.png"/><Relationship Id="rId9" Type="http://schemas.openxmlformats.org/officeDocument/2006/relationships/hyperlink" Target="https://openclipart.org/detail/1997/generic%20fish" TargetMode="External"/><Relationship Id="rId1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ngall.com/water-bottle-png" TargetMode="External"/><Relationship Id="rId5" Type="http://schemas.openxmlformats.org/officeDocument/2006/relationships/image" Target="../media/image20.png"/><Relationship Id="rId4" Type="http://schemas.openxmlformats.org/officeDocument/2006/relationships/hyperlink" Target="https://commons.wikimedia.org/wiki/File:Red_apple_with_leaf.sv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hyperlink" Target="https://pixabay.com/en/bread-loaf-cut-white-isolated-309558/" TargetMode="External"/><Relationship Id="rId18" Type="http://schemas.openxmlformats.org/officeDocument/2006/relationships/image" Target="../media/image20.png"/><Relationship Id="rId3" Type="http://schemas.openxmlformats.org/officeDocument/2006/relationships/hyperlink" Target="http://pngimg.com/download/28849" TargetMode="External"/><Relationship Id="rId21" Type="http://schemas.openxmlformats.org/officeDocument/2006/relationships/hyperlink" Target="https://pixabay.com/en/cupcake-chocolate-icing-smarties-310967/" TargetMode="External"/><Relationship Id="rId7" Type="http://schemas.openxmlformats.org/officeDocument/2006/relationships/hyperlink" Target="http://pngimg.com/download/12692" TargetMode="External"/><Relationship Id="rId12" Type="http://schemas.openxmlformats.org/officeDocument/2006/relationships/image" Target="../media/image17.png"/><Relationship Id="rId17" Type="http://schemas.openxmlformats.org/officeDocument/2006/relationships/hyperlink" Target="https://openclipart.org/detail/189439" TargetMode="External"/><Relationship Id="rId2" Type="http://schemas.openxmlformats.org/officeDocument/2006/relationships/image" Target="../media/image12.png"/><Relationship Id="rId16" Type="http://schemas.openxmlformats.org/officeDocument/2006/relationships/image" Target="../media/image19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hyperlink" Target="http://physics.stackexchange.com/questions/238202/why-do-chocolate-bars-usually-break-at-the-cleavages" TargetMode="External"/><Relationship Id="rId5" Type="http://schemas.openxmlformats.org/officeDocument/2006/relationships/hyperlink" Target="https://commons.wikimedia.org/wiki/File:Red_apple_with_leaf.svg" TargetMode="External"/><Relationship Id="rId15" Type="http://schemas.openxmlformats.org/officeDocument/2006/relationships/hyperlink" Target="https://pixabay.com/en/orange-fruit-fresh-juicy-natural-25246/" TargetMode="External"/><Relationship Id="rId10" Type="http://schemas.openxmlformats.org/officeDocument/2006/relationships/image" Target="../media/image16.png"/><Relationship Id="rId19" Type="http://schemas.openxmlformats.org/officeDocument/2006/relationships/hyperlink" Target="http://www.pngall.com/water-bottle-png" TargetMode="External"/><Relationship Id="rId4" Type="http://schemas.openxmlformats.org/officeDocument/2006/relationships/image" Target="../media/image13.png"/><Relationship Id="rId9" Type="http://schemas.openxmlformats.org/officeDocument/2006/relationships/hyperlink" Target="https://openclipart.org/detail/1997/generic%20fish" TargetMode="External"/><Relationship Id="rId1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tom-margie/10162477274" TargetMode="External"/><Relationship Id="rId3" Type="http://schemas.openxmlformats.org/officeDocument/2006/relationships/image" Target="../media/image23.png"/><Relationship Id="rId7" Type="http://schemas.openxmlformats.org/officeDocument/2006/relationships/image" Target="../media/image24.jp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penclipart.org/detail/189439" TargetMode="External"/><Relationship Id="rId5" Type="http://schemas.openxmlformats.org/officeDocument/2006/relationships/image" Target="../media/image19.png"/><Relationship Id="rId4" Type="http://schemas.openxmlformats.org/officeDocument/2006/relationships/hyperlink" Target="http://www.pngall.com/wallet-pn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hyperlink" Target="https://pixabay.com/en/bread-loaf-cut-white-isolated-309558/" TargetMode="External"/><Relationship Id="rId18" Type="http://schemas.openxmlformats.org/officeDocument/2006/relationships/image" Target="../media/image20.png"/><Relationship Id="rId3" Type="http://schemas.openxmlformats.org/officeDocument/2006/relationships/hyperlink" Target="http://pngimg.com/download/28849" TargetMode="External"/><Relationship Id="rId21" Type="http://schemas.openxmlformats.org/officeDocument/2006/relationships/hyperlink" Target="https://pixabay.com/en/cupcake-chocolate-icing-smarties-310967/" TargetMode="External"/><Relationship Id="rId7" Type="http://schemas.openxmlformats.org/officeDocument/2006/relationships/hyperlink" Target="http://pngimg.com/download/12692" TargetMode="External"/><Relationship Id="rId12" Type="http://schemas.openxmlformats.org/officeDocument/2006/relationships/image" Target="../media/image17.png"/><Relationship Id="rId17" Type="http://schemas.openxmlformats.org/officeDocument/2006/relationships/hyperlink" Target="https://openclipart.org/detail/189439" TargetMode="External"/><Relationship Id="rId2" Type="http://schemas.openxmlformats.org/officeDocument/2006/relationships/image" Target="../media/image12.png"/><Relationship Id="rId16" Type="http://schemas.openxmlformats.org/officeDocument/2006/relationships/image" Target="../media/image19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hyperlink" Target="http://physics.stackexchange.com/questions/238202/why-do-chocolate-bars-usually-break-at-the-cleavages" TargetMode="External"/><Relationship Id="rId5" Type="http://schemas.openxmlformats.org/officeDocument/2006/relationships/hyperlink" Target="https://commons.wikimedia.org/wiki/File:Red_apple_with_leaf.svg" TargetMode="External"/><Relationship Id="rId15" Type="http://schemas.openxmlformats.org/officeDocument/2006/relationships/hyperlink" Target="https://pixabay.com/en/orange-fruit-fresh-juicy-natural-25246/" TargetMode="External"/><Relationship Id="rId10" Type="http://schemas.openxmlformats.org/officeDocument/2006/relationships/image" Target="../media/image16.png"/><Relationship Id="rId19" Type="http://schemas.openxmlformats.org/officeDocument/2006/relationships/hyperlink" Target="http://www.pngall.com/water-bottle-png" TargetMode="External"/><Relationship Id="rId4" Type="http://schemas.openxmlformats.org/officeDocument/2006/relationships/image" Target="../media/image13.png"/><Relationship Id="rId9" Type="http://schemas.openxmlformats.org/officeDocument/2006/relationships/hyperlink" Target="https://openclipart.org/detail/1997/generic%20fish" TargetMode="External"/><Relationship Id="rId1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One_pound_(British_coin)" TargetMode="External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.wikimedia.org/wiki/File:Red_apple_with_leaf.svg" TargetMode="External"/><Relationship Id="rId5" Type="http://schemas.openxmlformats.org/officeDocument/2006/relationships/image" Target="../media/image13.png"/><Relationship Id="rId4" Type="http://schemas.openxmlformats.org/officeDocument/2006/relationships/hyperlink" Target="http://www.pngall.com/wallet-png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hyperlink" Target="https://pixabay.com/en/bread-loaf-cut-white-isolated-309558/" TargetMode="External"/><Relationship Id="rId18" Type="http://schemas.openxmlformats.org/officeDocument/2006/relationships/image" Target="../media/image20.png"/><Relationship Id="rId3" Type="http://schemas.openxmlformats.org/officeDocument/2006/relationships/hyperlink" Target="http://pngimg.com/download/28849" TargetMode="External"/><Relationship Id="rId21" Type="http://schemas.openxmlformats.org/officeDocument/2006/relationships/hyperlink" Target="https://pixabay.com/en/cupcake-chocolate-icing-smarties-310967/" TargetMode="External"/><Relationship Id="rId7" Type="http://schemas.openxmlformats.org/officeDocument/2006/relationships/hyperlink" Target="http://pngimg.com/download/12692" TargetMode="External"/><Relationship Id="rId12" Type="http://schemas.openxmlformats.org/officeDocument/2006/relationships/image" Target="../media/image17.png"/><Relationship Id="rId17" Type="http://schemas.openxmlformats.org/officeDocument/2006/relationships/hyperlink" Target="https://openclipart.org/detail/189439" TargetMode="External"/><Relationship Id="rId2" Type="http://schemas.openxmlformats.org/officeDocument/2006/relationships/image" Target="../media/image12.png"/><Relationship Id="rId16" Type="http://schemas.openxmlformats.org/officeDocument/2006/relationships/image" Target="../media/image19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hyperlink" Target="http://physics.stackexchange.com/questions/238202/why-do-chocolate-bars-usually-break-at-the-cleavages" TargetMode="External"/><Relationship Id="rId5" Type="http://schemas.openxmlformats.org/officeDocument/2006/relationships/hyperlink" Target="https://commons.wikimedia.org/wiki/File:Red_apple_with_leaf.svg" TargetMode="External"/><Relationship Id="rId15" Type="http://schemas.openxmlformats.org/officeDocument/2006/relationships/hyperlink" Target="https://pixabay.com/en/orange-fruit-fresh-juicy-natural-25246/" TargetMode="External"/><Relationship Id="rId10" Type="http://schemas.openxmlformats.org/officeDocument/2006/relationships/image" Target="../media/image16.png"/><Relationship Id="rId19" Type="http://schemas.openxmlformats.org/officeDocument/2006/relationships/hyperlink" Target="http://www.pngall.com/water-bottle-png" TargetMode="External"/><Relationship Id="rId4" Type="http://schemas.openxmlformats.org/officeDocument/2006/relationships/image" Target="../media/image13.png"/><Relationship Id="rId9" Type="http://schemas.openxmlformats.org/officeDocument/2006/relationships/hyperlink" Target="https://openclipart.org/detail/1997/generic%20fish" TargetMode="External"/><Relationship Id="rId1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Two_pounds_(British_coin)" TargetMode="External"/><Relationship Id="rId3" Type="http://schemas.openxmlformats.org/officeDocument/2006/relationships/image" Target="../media/image23.png"/><Relationship Id="rId7" Type="http://schemas.openxmlformats.org/officeDocument/2006/relationships/image" Target="../media/image26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hysics.stackexchange.com/questions/238202/why-do-chocolate-bars-usually-break-at-the-cleavages" TargetMode="External"/><Relationship Id="rId5" Type="http://schemas.openxmlformats.org/officeDocument/2006/relationships/image" Target="../media/image16.png"/><Relationship Id="rId4" Type="http://schemas.openxmlformats.org/officeDocument/2006/relationships/hyperlink" Target="http://www.pngall.com/wallet-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F66A575-7835-4400-BEDE-89F2EF034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basket&#10;&#10;Description automatically generated">
            <a:extLst>
              <a:ext uri="{FF2B5EF4-FFF2-40B4-BE49-F238E27FC236}">
                <a16:creationId xmlns:a16="http://schemas.microsoft.com/office/drawing/2014/main" id="{2B209F72-ADD1-4DBE-AB46-9EE617E3007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2923"/>
          <a:stretch/>
        </p:blipFill>
        <p:spPr>
          <a:xfrm>
            <a:off x="6224917" y="649969"/>
            <a:ext cx="5459470" cy="5578816"/>
          </a:xfrm>
          <a:prstGeom prst="rect">
            <a:avLst/>
          </a:prstGeom>
        </p:spPr>
      </p:pic>
      <p:pic>
        <p:nvPicPr>
          <p:cNvPr id="8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10E7F5B7-53AB-46CE-B93E-50C712911E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-1470951" y="1380490"/>
            <a:ext cx="1276668" cy="879837"/>
          </a:xfrm>
          <a:prstGeom prst="rect">
            <a:avLst/>
          </a:prstGeom>
        </p:spPr>
      </p:pic>
      <p:pic>
        <p:nvPicPr>
          <p:cNvPr id="17" name="Picture 16" descr="A cake with fruit on top of a table&#10;&#10;Description automatically generated">
            <a:extLst>
              <a:ext uri="{FF2B5EF4-FFF2-40B4-BE49-F238E27FC236}">
                <a16:creationId xmlns:a16="http://schemas.microsoft.com/office/drawing/2014/main" id="{0D033C6B-4775-47C1-88FF-BEC2856C4EE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-3126657" y="2661798"/>
            <a:ext cx="1893730" cy="126248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3DA9A0A-9C4F-4ADF-80EB-FC2DBBE277F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-2580388" y="4858999"/>
            <a:ext cx="1058622" cy="1365964"/>
          </a:xfrm>
          <a:prstGeom prst="rect">
            <a:avLst/>
          </a:prstGeom>
        </p:spPr>
      </p:pic>
      <p:sp>
        <p:nvSpPr>
          <p:cNvPr id="23" name="Flowchart: Off-page Connector 22">
            <a:extLst>
              <a:ext uri="{FF2B5EF4-FFF2-40B4-BE49-F238E27FC236}">
                <a16:creationId xmlns:a16="http://schemas.microsoft.com/office/drawing/2014/main" id="{9B3AD66F-4BDB-49A9-90C5-01926A06D60C}"/>
              </a:ext>
            </a:extLst>
          </p:cNvPr>
          <p:cNvSpPr/>
          <p:nvPr/>
        </p:nvSpPr>
        <p:spPr>
          <a:xfrm rot="5400000">
            <a:off x="-2664472" y="1050872"/>
            <a:ext cx="508353" cy="1539071"/>
          </a:xfrm>
          <a:prstGeom prst="flowChartOffpageConnector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£1</a:t>
            </a:r>
          </a:p>
        </p:txBody>
      </p:sp>
      <p:sp>
        <p:nvSpPr>
          <p:cNvPr id="24" name="Flowchart: Off-page Connector 23">
            <a:extLst>
              <a:ext uri="{FF2B5EF4-FFF2-40B4-BE49-F238E27FC236}">
                <a16:creationId xmlns:a16="http://schemas.microsoft.com/office/drawing/2014/main" id="{09928133-BC4D-49AE-B0FF-318FCE518E94}"/>
              </a:ext>
            </a:extLst>
          </p:cNvPr>
          <p:cNvSpPr/>
          <p:nvPr/>
        </p:nvSpPr>
        <p:spPr>
          <a:xfrm rot="5400000">
            <a:off x="-3845307" y="3363362"/>
            <a:ext cx="508353" cy="1539071"/>
          </a:xfrm>
          <a:prstGeom prst="flowChartOffpageConnector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50c</a:t>
            </a:r>
          </a:p>
        </p:txBody>
      </p:sp>
      <p:sp>
        <p:nvSpPr>
          <p:cNvPr id="25" name="Flowchart: Off-page Connector 24">
            <a:extLst>
              <a:ext uri="{FF2B5EF4-FFF2-40B4-BE49-F238E27FC236}">
                <a16:creationId xmlns:a16="http://schemas.microsoft.com/office/drawing/2014/main" id="{BAA59550-BAAC-4EEC-AEC9-C273E2E1A656}"/>
              </a:ext>
            </a:extLst>
          </p:cNvPr>
          <p:cNvSpPr/>
          <p:nvPr/>
        </p:nvSpPr>
        <p:spPr>
          <a:xfrm rot="5400000">
            <a:off x="-3773909" y="5205073"/>
            <a:ext cx="508353" cy="1539071"/>
          </a:xfrm>
          <a:prstGeom prst="flowChartOffpageConnector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£6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8869A292-62ED-6443-8BE3-D60AA6BED00B}"/>
              </a:ext>
            </a:extLst>
          </p:cNvPr>
          <p:cNvSpPr txBox="1">
            <a:spLocks/>
          </p:cNvSpPr>
          <p:nvPr/>
        </p:nvSpPr>
        <p:spPr>
          <a:xfrm>
            <a:off x="938104" y="679955"/>
            <a:ext cx="3697827" cy="2039993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8C0FF97B-047D-7E41-8CCE-82A70F5D8E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0248" y="1553128"/>
            <a:ext cx="3533537" cy="707199"/>
          </a:xfrm>
          <a:solidFill>
            <a:srgbClr val="FFFFD3"/>
          </a:solidFill>
        </p:spPr>
        <p:txBody>
          <a:bodyPr>
            <a:normAutofit fontScale="90000"/>
          </a:bodyPr>
          <a:lstStyle/>
          <a:p>
            <a:r>
              <a:rPr lang="cy-GB" sz="48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Faint ydy’r rhain?</a:t>
            </a:r>
          </a:p>
        </p:txBody>
      </p:sp>
    </p:spTree>
    <p:extLst>
      <p:ext uri="{BB962C8B-B14F-4D97-AF65-F5344CB8AC3E}">
        <p14:creationId xmlns:p14="http://schemas.microsoft.com/office/powerpoint/2010/main" val="306825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7.40741E-7 L 0.19896 0.09514 C 0.24037 0.11667 0.30261 0.12824 0.36784 0.12824 C 0.44206 0.12824 0.50156 0.11667 0.54297 0.09514 L 0.74206 7.40741E-7 " pathEditMode="relative" rAng="0" ptsTypes="AAA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096" y="6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7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28 -0.07986 L 0.26628 0.00764 C 0.31914 0.02754 0.39844 0.03819 0.48151 0.03819 C 0.57605 0.03819 0.65183 0.02754 0.70443 0.00764 L 0.95782 -0.07986 " pathEditMode="relative" rAng="0" ptsTypes="AAAAA">
                                      <p:cBhvr>
                                        <p:cTn id="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227" y="5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2.59259E-6 L 0.21263 0.06829 C 0.25677 0.0838 0.32331 0.09213 0.3931 0.09213 C 0.4724 0.09213 0.53594 0.0838 0.58008 0.06829 L 0.79284 -2.59259E-6 " pathEditMode="relative" rAng="0" ptsTypes="AAAAA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635" y="4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37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13 -0.06135 L 0.30404 0.02615 C 0.35716 0.04606 0.43646 0.05671 0.51953 0.05671 C 0.61406 0.05671 0.68984 0.04606 0.74245 0.02615 L 0.99583 -0.06135 " pathEditMode="relative" rAng="0" ptsTypes="AAAAA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227" y="5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516 -0.24537 L 0.10638 0.06158 C 0.15651 0.13079 0.23177 0.16829 0.31146 0.16829 C 0.40169 0.16829 0.47396 0.13079 0.52409 0.06158 L 0.76628 -0.24537 " pathEditMode="relative" rAng="0" ptsTypes="AAAAA">
                                      <p:cBhvr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065" y="20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7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9792 -0.26851 L 0.05508 -0.18101 C 0.10794 -0.16111 0.18724 -0.15046 0.27031 -0.15046 C 0.36484 -0.15046 0.44062 -0.16111 0.49323 -0.18101 L 0.74661 -0.26851 " pathEditMode="relative" rAng="0" ptsTypes="AAAAA">
                                      <p:cBhvr>
                                        <p:cTn id="2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227" y="5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36D8186D-8767-8440-9306-9666D255225D}"/>
              </a:ext>
            </a:extLst>
          </p:cNvPr>
          <p:cNvSpPr/>
          <p:nvPr/>
        </p:nvSpPr>
        <p:spPr>
          <a:xfrm>
            <a:off x="1192181" y="1927494"/>
            <a:ext cx="4718066" cy="3881542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2175FF-95AE-4C49-92BB-F7A4A72F1B2F}"/>
              </a:ext>
            </a:extLst>
          </p:cNvPr>
          <p:cNvSpPr txBox="1"/>
          <p:nvPr/>
        </p:nvSpPr>
        <p:spPr>
          <a:xfrm>
            <a:off x="1303489" y="2124413"/>
            <a:ext cx="4689702" cy="3416320"/>
          </a:xfrm>
          <a:prstGeom prst="rect">
            <a:avLst/>
          </a:prstGeom>
          <a:noFill/>
          <a:ln w="12700" cap="rnd" cmpd="dbl">
            <a:noFill/>
            <a:prstDash val="lgDashDotDot"/>
          </a:ln>
        </p:spPr>
        <p:txBody>
          <a:bodyPr wrap="square" rtlCol="0">
            <a:spAutoFit/>
          </a:bodyPr>
          <a:lstStyle/>
          <a:p>
            <a:r>
              <a:rPr lang="en-GB" b="1" u="sng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Cwestiynau</a:t>
            </a:r>
            <a:endParaRPr lang="en-GB" b="1" u="sng" dirty="0"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endParaRPr lang="en-GB" dirty="0"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Faint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ydy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deg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b="1" dirty="0" err="1">
                <a:solidFill>
                  <a:srgbClr val="00B05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adio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naw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punt?</a:t>
            </a:r>
          </a:p>
          <a:p>
            <a:pPr>
              <a:lnSpc>
                <a:spcPct val="150000"/>
              </a:lnSpc>
            </a:pPr>
            <a:endParaRPr lang="en-GB" dirty="0"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Faint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ydy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pum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deg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b="1" dirty="0" err="1">
                <a:solidFill>
                  <a:srgbClr val="00B05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adio</a:t>
            </a:r>
            <a:r>
              <a:rPr lang="en-GB" dirty="0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wyth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punt?</a:t>
            </a:r>
          </a:p>
          <a:p>
            <a:pPr>
              <a:lnSpc>
                <a:spcPct val="150000"/>
              </a:lnSpc>
            </a:pPr>
            <a:endParaRPr lang="en-GB" dirty="0"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Faint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ydy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tair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b="1" dirty="0" err="1">
                <a:solidFill>
                  <a:srgbClr val="00B05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adio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tair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punt?</a:t>
            </a:r>
          </a:p>
          <a:p>
            <a:pPr>
              <a:lnSpc>
                <a:spcPct val="150000"/>
              </a:lnSpc>
            </a:pPr>
            <a:endParaRPr lang="en-GB" dirty="0"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endParaRPr lang="en-GB" dirty="0">
              <a:latin typeface="Arial Rounded MT Bold" panose="020F0704030504030204" pitchFamily="34" charset="77"/>
              <a:cs typeface="Cavolini" panose="03000502040302020204" pitchFamily="66" charset="0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84CD6BB6-B074-544A-BE41-DAF10805C0DF}"/>
              </a:ext>
            </a:extLst>
          </p:cNvPr>
          <p:cNvSpPr/>
          <p:nvPr/>
        </p:nvSpPr>
        <p:spPr>
          <a:xfrm>
            <a:off x="6086453" y="1927494"/>
            <a:ext cx="5521253" cy="3881542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296C920-175A-BB45-825D-A30C20DBDFAE}"/>
              </a:ext>
            </a:extLst>
          </p:cNvPr>
          <p:cNvSpPr/>
          <p:nvPr/>
        </p:nvSpPr>
        <p:spPr>
          <a:xfrm>
            <a:off x="6438866" y="2067113"/>
            <a:ext cx="5168839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Atebion</a:t>
            </a:r>
            <a:endParaRPr lang="en-GB" b="1" u="sng" dirty="0"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endParaRPr lang="en-GB" dirty="0"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Mae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deg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b="1" dirty="0" err="1">
                <a:solidFill>
                  <a:srgbClr val="00B05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adio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naw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yn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hafal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i </a:t>
            </a:r>
          </a:p>
          <a:p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un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deg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naw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punt.</a:t>
            </a:r>
          </a:p>
          <a:p>
            <a:endParaRPr lang="en-GB" dirty="0"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Mae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pum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deg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b="1" dirty="0" err="1">
                <a:solidFill>
                  <a:srgbClr val="00B05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adio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wyth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yn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hafal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i </a:t>
            </a:r>
          </a:p>
          <a:p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bum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deg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wyth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punt.</a:t>
            </a:r>
          </a:p>
          <a:p>
            <a:endParaRPr lang="en-GB" dirty="0"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Mae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tair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b="1" dirty="0" err="1">
                <a:solidFill>
                  <a:srgbClr val="00B05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adio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tair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yn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hafal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i </a:t>
            </a:r>
          </a:p>
          <a:p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chwe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Arial Rounded MT Bold" panose="020F0704030504030204" pitchFamily="34" charset="77"/>
                <a:cs typeface="Cavolini" panose="03000502040302020204" pitchFamily="66" charset="0"/>
              </a:rPr>
              <a:t>phunt</a:t>
            </a:r>
            <a:r>
              <a:rPr lang="en-GB" dirty="0">
                <a:latin typeface="Arial Rounded MT Bold" panose="020F0704030504030204" pitchFamily="34" charset="77"/>
                <a:cs typeface="Cavolini" panose="03000502040302020204" pitchFamily="66" charset="0"/>
              </a:rPr>
              <a:t>.</a:t>
            </a:r>
            <a:endParaRPr lang="en-GB" dirty="0">
              <a:latin typeface="Arial Rounded MT Bold" panose="020F0704030504030204" pitchFamily="34" charset="77"/>
            </a:endParaRPr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B08E2CAC-5F20-4DB5-9761-64D46A96116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3"/>
          <a:stretch/>
        </p:blipFill>
        <p:spPr>
          <a:xfrm>
            <a:off x="10010077" y="139853"/>
            <a:ext cx="2051346" cy="2051346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13D549D3-56A3-5441-850E-9986F9D43B4F}"/>
              </a:ext>
            </a:extLst>
          </p:cNvPr>
          <p:cNvSpPr txBox="1">
            <a:spLocks/>
          </p:cNvSpPr>
          <p:nvPr/>
        </p:nvSpPr>
        <p:spPr>
          <a:xfrm>
            <a:off x="4932733" y="404447"/>
            <a:ext cx="1769515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D4DDF653-67B3-9D4A-9C65-41847C38D328}"/>
              </a:ext>
            </a:extLst>
          </p:cNvPr>
          <p:cNvSpPr txBox="1">
            <a:spLocks/>
          </p:cNvSpPr>
          <p:nvPr/>
        </p:nvSpPr>
        <p:spPr>
          <a:xfrm>
            <a:off x="5143503" y="528585"/>
            <a:ext cx="1526631" cy="679116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ADIO</a:t>
            </a:r>
          </a:p>
        </p:txBody>
      </p:sp>
      <p:pic>
        <p:nvPicPr>
          <p:cNvPr id="23" name="Picture 22" descr="Shape&#10;&#10;Description automatically generated">
            <a:extLst>
              <a:ext uri="{FF2B5EF4-FFF2-40B4-BE49-F238E27FC236}">
                <a16:creationId xmlns:a16="http://schemas.microsoft.com/office/drawing/2014/main" id="{045D5755-69ED-D449-9CC6-B9300A01E6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3"/>
          <a:stretch/>
        </p:blipFill>
        <p:spPr>
          <a:xfrm>
            <a:off x="292242" y="64386"/>
            <a:ext cx="2051346" cy="2051346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pic>
        <p:nvPicPr>
          <p:cNvPr id="24" name="Picture 23" descr="Shape&#10;&#10;Description automatically generated">
            <a:extLst>
              <a:ext uri="{FF2B5EF4-FFF2-40B4-BE49-F238E27FC236}">
                <a16:creationId xmlns:a16="http://schemas.microsoft.com/office/drawing/2014/main" id="{A98E80CA-C48A-2745-806A-B1C232C110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3"/>
          <a:stretch/>
        </p:blipFill>
        <p:spPr>
          <a:xfrm>
            <a:off x="4995882" y="4806654"/>
            <a:ext cx="2051346" cy="2051346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80311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9">
            <a:extLst>
              <a:ext uri="{FF2B5EF4-FFF2-40B4-BE49-F238E27FC236}">
                <a16:creationId xmlns:a16="http://schemas.microsoft.com/office/drawing/2014/main" id="{B9651FA3-B4A1-4E98-9B71-4CF820877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11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Freeform: Shape 13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03994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15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Freeform: Shape 17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19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Freeform: Shape 21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99075951-1B54-4845-9EC1-268AB8322631}"/>
              </a:ext>
            </a:extLst>
          </p:cNvPr>
          <p:cNvSpPr txBox="1">
            <a:spLocks/>
          </p:cNvSpPr>
          <p:nvPr/>
        </p:nvSpPr>
        <p:spPr>
          <a:xfrm>
            <a:off x="4841524" y="340060"/>
            <a:ext cx="2475738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2EDF3A4D-CA25-FF4A-A81B-7C5BFED3DA2C}"/>
              </a:ext>
            </a:extLst>
          </p:cNvPr>
          <p:cNvSpPr txBox="1">
            <a:spLocks/>
          </p:cNvSpPr>
          <p:nvPr/>
        </p:nvSpPr>
        <p:spPr>
          <a:xfrm>
            <a:off x="5160342" y="464198"/>
            <a:ext cx="2051700" cy="679116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TYNNU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8B0789D1-28A5-734C-B846-B17E138109E1}"/>
              </a:ext>
            </a:extLst>
          </p:cNvPr>
          <p:cNvSpPr/>
          <p:nvPr/>
        </p:nvSpPr>
        <p:spPr>
          <a:xfrm>
            <a:off x="439817" y="1935333"/>
            <a:ext cx="5213557" cy="3326731"/>
          </a:xfrm>
          <a:prstGeom prst="roundRect">
            <a:avLst/>
          </a:prstGeom>
          <a:solidFill>
            <a:srgbClr val="FFB7B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b="1" u="sng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Cwestiynau</a:t>
            </a:r>
            <a:endParaRPr lang="en-GB" b="1" u="sng" dirty="0">
              <a:solidFill>
                <a:schemeClr val="tx1"/>
              </a:solidFill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endParaRPr lang="en-GB" dirty="0">
              <a:solidFill>
                <a:schemeClr val="tx1"/>
              </a:solidFill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Faint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ydy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dau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ddeg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b="1" dirty="0" err="1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tynnu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pum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punt?</a:t>
            </a:r>
          </a:p>
          <a:p>
            <a:pPr>
              <a:lnSpc>
                <a:spcPct val="150000"/>
              </a:lnSpc>
            </a:pPr>
            <a:endParaRPr lang="en-GB" dirty="0">
              <a:solidFill>
                <a:schemeClr val="tx1"/>
              </a:solidFill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Faint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ydy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naw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b="1" dirty="0" err="1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tynnu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un bunt?</a:t>
            </a:r>
          </a:p>
          <a:p>
            <a:pPr>
              <a:lnSpc>
                <a:spcPct val="150000"/>
              </a:lnSpc>
            </a:pPr>
            <a:endParaRPr lang="en-GB" dirty="0">
              <a:solidFill>
                <a:schemeClr val="tx1"/>
              </a:solidFill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Faint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ydy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deg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b="1" dirty="0" err="1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tynnu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tair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punt?</a:t>
            </a:r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8944190A-ED71-7047-8C1E-A188E17ABA0E}"/>
              </a:ext>
            </a:extLst>
          </p:cNvPr>
          <p:cNvSpPr/>
          <p:nvPr/>
        </p:nvSpPr>
        <p:spPr>
          <a:xfrm>
            <a:off x="5995244" y="1910952"/>
            <a:ext cx="5854886" cy="3478800"/>
          </a:xfrm>
          <a:prstGeom prst="roundRect">
            <a:avLst/>
          </a:prstGeom>
          <a:solidFill>
            <a:srgbClr val="FFB7B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u="sng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Atebion</a:t>
            </a:r>
            <a:endParaRPr lang="en-GB" u="sng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u="sng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Mae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dau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ddeg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b="1" dirty="0" err="1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tynnu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pum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hafal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i un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deg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pum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punt.</a:t>
            </a:r>
          </a:p>
          <a:p>
            <a:endParaRPr lang="en-GB" dirty="0">
              <a:solidFill>
                <a:schemeClr val="tx1"/>
              </a:solidFill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Mae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naw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dirty="0" err="1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tynnu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un bunt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hafal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i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wyth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punt.</a:t>
            </a:r>
          </a:p>
          <a:p>
            <a:endParaRPr lang="en-GB" dirty="0">
              <a:solidFill>
                <a:schemeClr val="tx1"/>
              </a:solidFill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Mae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deg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b="1" dirty="0" err="1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tynnu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tair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hafal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i </a:t>
            </a:r>
            <a:r>
              <a:rPr lang="en-GB" dirty="0" err="1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saith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punt.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pic>
        <p:nvPicPr>
          <p:cNvPr id="5" name="Content Placeholder 4" descr="Shape, arrow&#10;&#10;Description automatically generated">
            <a:extLst>
              <a:ext uri="{FF2B5EF4-FFF2-40B4-BE49-F238E27FC236}">
                <a16:creationId xmlns:a16="http://schemas.microsoft.com/office/drawing/2014/main" id="{D0C3F155-7FC9-449C-804B-D31CBA6286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3"/>
          <a:stretch/>
        </p:blipFill>
        <p:spPr>
          <a:xfrm>
            <a:off x="8746657" y="-198763"/>
            <a:ext cx="2077040" cy="2077040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pic>
        <p:nvPicPr>
          <p:cNvPr id="23" name="Content Placeholder 4" descr="Shape, arrow&#10;&#10;Description automatically generated">
            <a:extLst>
              <a:ext uri="{FF2B5EF4-FFF2-40B4-BE49-F238E27FC236}">
                <a16:creationId xmlns:a16="http://schemas.microsoft.com/office/drawing/2014/main" id="{722E9A76-3731-EA4C-8508-04D8CB53DA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3"/>
          <a:stretch/>
        </p:blipFill>
        <p:spPr>
          <a:xfrm>
            <a:off x="4856019" y="5084854"/>
            <a:ext cx="2077040" cy="2077040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pic>
        <p:nvPicPr>
          <p:cNvPr id="31" name="Content Placeholder 4" descr="Shape, arrow&#10;&#10;Description automatically generated">
            <a:extLst>
              <a:ext uri="{FF2B5EF4-FFF2-40B4-BE49-F238E27FC236}">
                <a16:creationId xmlns:a16="http://schemas.microsoft.com/office/drawing/2014/main" id="{8C8B35E2-8730-AF43-B571-B142AB2D21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3"/>
          <a:stretch/>
        </p:blipFill>
        <p:spPr>
          <a:xfrm>
            <a:off x="1621356" y="-198763"/>
            <a:ext cx="2077040" cy="2077040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1424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0" name="Content Placeholder 9" descr="Graphical user interface&#10;&#10;Description automatically generated">
            <a:extLst>
              <a:ext uri="{FF2B5EF4-FFF2-40B4-BE49-F238E27FC236}">
                <a16:creationId xmlns:a16="http://schemas.microsoft.com/office/drawing/2014/main" id="{DF9BCB88-2971-4996-8AE9-5A0842F520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3"/>
          <a:stretch/>
        </p:blipFill>
        <p:spPr>
          <a:xfrm>
            <a:off x="779957" y="132334"/>
            <a:ext cx="3903477" cy="3903477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Explosion: 8 Points 2">
            <a:extLst>
              <a:ext uri="{FF2B5EF4-FFF2-40B4-BE49-F238E27FC236}">
                <a16:creationId xmlns:a16="http://schemas.microsoft.com/office/drawing/2014/main" id="{0E24BF96-E903-40EA-82CC-D80CBC0013E8}"/>
              </a:ext>
            </a:extLst>
          </p:cNvPr>
          <p:cNvSpPr/>
          <p:nvPr/>
        </p:nvSpPr>
        <p:spPr>
          <a:xfrm rot="20570611">
            <a:off x="1288514" y="4211459"/>
            <a:ext cx="2744429" cy="2275840"/>
          </a:xfrm>
          <a:prstGeom prst="irregularSeal1">
            <a:avLst/>
          </a:prstGeom>
          <a:solidFill>
            <a:srgbClr val="FB0DC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Cofiwch</a:t>
            </a:r>
            <a:r>
              <a:rPr lang="en-GB" dirty="0"/>
              <a:t>!</a:t>
            </a:r>
          </a:p>
          <a:p>
            <a:pPr algn="ctr"/>
            <a:r>
              <a:rPr lang="en-GB" dirty="0" err="1"/>
              <a:t>Treiglad</a:t>
            </a:r>
            <a:r>
              <a:rPr lang="en-GB" dirty="0"/>
              <a:t> </a:t>
            </a:r>
            <a:r>
              <a:rPr lang="en-GB" dirty="0" err="1"/>
              <a:t>Meddal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endParaRPr lang="en-GB" dirty="0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E8F2BD87-EA07-6F48-82DC-52A9CDCAE06F}"/>
              </a:ext>
            </a:extLst>
          </p:cNvPr>
          <p:cNvSpPr/>
          <p:nvPr/>
        </p:nvSpPr>
        <p:spPr>
          <a:xfrm>
            <a:off x="5217752" y="2084073"/>
            <a:ext cx="6439930" cy="2276271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endParaRPr lang="en-GB" u="sng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0"/>
            <a:r>
              <a:rPr lang="en-GB" dirty="0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Mae </a:t>
            </a:r>
            <a:r>
              <a:rPr lang="en-GB" dirty="0" err="1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tair</a:t>
            </a:r>
            <a:r>
              <a:rPr lang="en-GB" dirty="0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dirty="0" err="1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adio</a:t>
            </a:r>
            <a:r>
              <a:rPr lang="en-GB" dirty="0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tair</a:t>
            </a:r>
            <a:r>
              <a:rPr lang="en-GB" dirty="0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dirty="0" err="1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yn</a:t>
            </a:r>
            <a:r>
              <a:rPr lang="en-GB" dirty="0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hafal</a:t>
            </a:r>
            <a:r>
              <a:rPr lang="en-GB" dirty="0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i </a:t>
            </a:r>
            <a:r>
              <a:rPr lang="en-GB" dirty="0" err="1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chwe</a:t>
            </a:r>
            <a:r>
              <a:rPr lang="en-GB" dirty="0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phunt</a:t>
            </a:r>
            <a:r>
              <a:rPr lang="en-GB" dirty="0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.</a:t>
            </a:r>
          </a:p>
          <a:p>
            <a:pPr lvl="0"/>
            <a:endParaRPr lang="en-GB" dirty="0">
              <a:solidFill>
                <a:prstClr val="black"/>
              </a:solidFill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pPr lvl="0"/>
            <a:r>
              <a:rPr lang="en-GB" dirty="0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Mae un bunt </a:t>
            </a:r>
            <a:r>
              <a:rPr lang="en-GB" dirty="0" err="1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adio</a:t>
            </a:r>
            <a:r>
              <a:rPr lang="en-GB" dirty="0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naw</a:t>
            </a:r>
            <a:r>
              <a:rPr lang="en-GB" dirty="0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 </a:t>
            </a:r>
            <a:r>
              <a:rPr lang="en-GB" dirty="0" err="1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yn</a:t>
            </a:r>
            <a:r>
              <a:rPr lang="en-GB" dirty="0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hafal</a:t>
            </a:r>
            <a:r>
              <a:rPr lang="en-GB" dirty="0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i </a:t>
            </a:r>
            <a:r>
              <a:rPr lang="en-GB" dirty="0" err="1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ddeg</a:t>
            </a:r>
            <a:r>
              <a:rPr lang="en-GB" dirty="0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punt.</a:t>
            </a:r>
          </a:p>
          <a:p>
            <a:pPr lvl="0"/>
            <a:endParaRPr lang="en-GB" dirty="0">
              <a:solidFill>
                <a:prstClr val="black"/>
              </a:solidFill>
              <a:latin typeface="Arial Rounded MT Bold" panose="020F0704030504030204" pitchFamily="34" charset="77"/>
              <a:cs typeface="Cavolini" panose="03000502040302020204" pitchFamily="66" charset="0"/>
            </a:endParaRPr>
          </a:p>
          <a:p>
            <a:pPr lvl="0"/>
            <a:r>
              <a:rPr lang="en-GB" dirty="0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Mae </a:t>
            </a:r>
            <a:r>
              <a:rPr lang="en-GB" dirty="0" err="1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chwe</a:t>
            </a:r>
            <a:r>
              <a:rPr lang="en-GB" dirty="0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phunt</a:t>
            </a:r>
            <a:r>
              <a:rPr lang="en-GB" dirty="0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tynnu</a:t>
            </a:r>
            <a:r>
              <a:rPr lang="en-GB" dirty="0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dwy</a:t>
            </a:r>
            <a:r>
              <a:rPr lang="en-GB" dirty="0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bunt </a:t>
            </a:r>
            <a:r>
              <a:rPr lang="en-GB" dirty="0" err="1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yn</a:t>
            </a:r>
            <a:r>
              <a:rPr lang="en-GB" dirty="0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hafal</a:t>
            </a:r>
            <a:r>
              <a:rPr lang="en-GB" dirty="0">
                <a:solidFill>
                  <a:srgbClr val="FF0000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i </a:t>
            </a:r>
            <a:r>
              <a:rPr lang="en-GB" dirty="0" err="1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bedair</a:t>
            </a:r>
            <a:r>
              <a:rPr lang="en-GB" dirty="0">
                <a:solidFill>
                  <a:prstClr val="black"/>
                </a:solidFill>
                <a:latin typeface="Arial Rounded MT Bold" panose="020F0704030504030204" pitchFamily="34" charset="77"/>
                <a:cs typeface="Cavolini" panose="03000502040302020204" pitchFamily="66" charset="0"/>
              </a:rPr>
              <a:t> punt.</a:t>
            </a:r>
          </a:p>
          <a:p>
            <a:endParaRPr lang="en-GB" sz="2400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68FCCC8-B939-5143-BC47-29087DF33BAD}"/>
              </a:ext>
            </a:extLst>
          </p:cNvPr>
          <p:cNvSpPr txBox="1">
            <a:spLocks/>
          </p:cNvSpPr>
          <p:nvPr/>
        </p:nvSpPr>
        <p:spPr>
          <a:xfrm>
            <a:off x="7351595" y="723449"/>
            <a:ext cx="2214184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69D6D822-4DAB-2E4C-B86F-4ACE4886CE5E}"/>
              </a:ext>
            </a:extLst>
          </p:cNvPr>
          <p:cNvSpPr txBox="1">
            <a:spLocks/>
          </p:cNvSpPr>
          <p:nvPr/>
        </p:nvSpPr>
        <p:spPr>
          <a:xfrm>
            <a:off x="7431617" y="842716"/>
            <a:ext cx="2134161" cy="679116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HAFAL</a:t>
            </a:r>
          </a:p>
        </p:txBody>
      </p:sp>
    </p:spTree>
    <p:extLst>
      <p:ext uri="{BB962C8B-B14F-4D97-AF65-F5344CB8AC3E}">
        <p14:creationId xmlns:p14="http://schemas.microsoft.com/office/powerpoint/2010/main" val="3209525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" presetClass="emph" presetSubtype="0" fill="hold" grpId="1" nodeType="withEffect">
                                  <p:stCondLst>
                                    <p:cond delay="175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26" presetClass="emph" presetSubtype="0" fill="hold" grpId="2" nodeType="withEffect">
                                  <p:stCondLst>
                                    <p:cond delay="1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3" grpId="2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9245A10-7F37-4569-80D2-2F692931E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9267F70F-11C6-4597-9381-D0D80FC18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06152" y="2355786"/>
            <a:ext cx="4985748" cy="35310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A71D64-7863-4F69-A15B-EA06C9EEF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2274" y="3002953"/>
            <a:ext cx="4006744" cy="223673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br>
              <a:rPr lang="en-US" sz="280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br>
              <a:rPr lang="en-US" sz="280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br>
              <a:rPr lang="en-US" sz="36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br>
              <a:rPr lang="en-US" sz="3600" dirty="0">
                <a:solidFill>
                  <a:srgbClr val="FFFF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en-US" sz="3600" dirty="0">
                <a:solidFill>
                  <a:srgbClr val="FFFF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en-US" sz="3600" dirty="0">
                <a:solidFill>
                  <a:srgbClr val="FFFF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endParaRPr lang="en-US" sz="2800" dirty="0">
              <a:solidFill>
                <a:schemeClr val="bg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2C20A93E-E407-4683-A405-147DE2613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09782" y="1654168"/>
            <a:ext cx="822493" cy="4232692"/>
          </a:xfrm>
          <a:custGeom>
            <a:avLst/>
            <a:gdLst>
              <a:gd name="T0" fmla="*/ 491 w 491"/>
              <a:gd name="T1" fmla="*/ 2247 h 2732"/>
              <a:gd name="T2" fmla="*/ 0 w 491"/>
              <a:gd name="T3" fmla="*/ 2732 h 2732"/>
              <a:gd name="T4" fmla="*/ 0 w 491"/>
              <a:gd name="T5" fmla="*/ 486 h 2732"/>
              <a:gd name="T6" fmla="*/ 491 w 491"/>
              <a:gd name="T7" fmla="*/ 0 h 2732"/>
              <a:gd name="T8" fmla="*/ 491 w 491"/>
              <a:gd name="T9" fmla="*/ 2247 h 27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1" h="2732">
                <a:moveTo>
                  <a:pt x="491" y="2247"/>
                </a:moveTo>
                <a:lnTo>
                  <a:pt x="0" y="2732"/>
                </a:lnTo>
                <a:lnTo>
                  <a:pt x="0" y="486"/>
                </a:lnTo>
                <a:lnTo>
                  <a:pt x="491" y="0"/>
                </a:lnTo>
                <a:lnTo>
                  <a:pt x="491" y="224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9E8E3DD9-D235-48D9-A0EC-D6817EC84B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44520" y="1311136"/>
            <a:ext cx="687754" cy="3820236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Freeform 7">
            <a:extLst>
              <a:ext uri="{FF2B5EF4-FFF2-40B4-BE49-F238E27FC236}">
                <a16:creationId xmlns:a16="http://schemas.microsoft.com/office/drawing/2014/main" id="{EA83A145-578D-4A0B-94A7-AEAB2027D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44520" y="1126737"/>
            <a:ext cx="347200" cy="3699705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Content Placeholder 4" descr="A picture containing text, whiteboard&#10;&#10;Description automatically generated">
            <a:extLst>
              <a:ext uri="{FF2B5EF4-FFF2-40B4-BE49-F238E27FC236}">
                <a16:creationId xmlns:a16="http://schemas.microsoft.com/office/drawing/2014/main" id="{0283FA4A-AF1D-4FCB-A01B-69FC3A5D57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384" r="3" b="4328"/>
          <a:stretch/>
        </p:blipFill>
        <p:spPr>
          <a:xfrm>
            <a:off x="1258859" y="1120046"/>
            <a:ext cx="5635819" cy="35095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A7F288-9C6F-4F84-AB00-1A773086DDDB}"/>
              </a:ext>
            </a:extLst>
          </p:cNvPr>
          <p:cNvSpPr txBox="1"/>
          <p:nvPr/>
        </p:nvSpPr>
        <p:spPr>
          <a:xfrm>
            <a:off x="7491780" y="4927348"/>
            <a:ext cx="40488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www.whiteboard.fi</a:t>
            </a:r>
            <a:endParaRPr lang="en-GB" sz="2800" dirty="0">
              <a:solidFill>
                <a:schemeClr val="bg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endParaRPr lang="en-GB" sz="3600" dirty="0">
              <a:solidFill>
                <a:schemeClr val="bg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5795263-40C4-CB4F-B8D7-30AA42B18FA3}"/>
              </a:ext>
            </a:extLst>
          </p:cNvPr>
          <p:cNvSpPr/>
          <p:nvPr/>
        </p:nvSpPr>
        <p:spPr>
          <a:xfrm>
            <a:off x="7456967" y="5429559"/>
            <a:ext cx="28036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/>
              <a:t>https://whiteboard.fi/k6xe5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00A8273-437E-4949-8E35-ECFE701336D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5828" y="2976589"/>
            <a:ext cx="1744442" cy="170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714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B47E476-69A4-4C59-AE3B-902967839792}"/>
              </a:ext>
            </a:extLst>
          </p:cNvPr>
          <p:cNvSpPr/>
          <p:nvPr/>
        </p:nvSpPr>
        <p:spPr>
          <a:xfrm>
            <a:off x="3678247" y="4588319"/>
            <a:ext cx="5266480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6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Marker Felt Thin" panose="02000400000000000000" pitchFamily="2" charset="77"/>
              </a:rPr>
              <a:t>Croeso</a:t>
            </a:r>
            <a:r>
              <a:rPr lang="en-GB" sz="66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Marker Felt Thin" panose="02000400000000000000" pitchFamily="2" charset="77"/>
              </a:rPr>
              <a:t> </a:t>
            </a:r>
            <a:r>
              <a:rPr lang="en-GB" sz="66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Marker Felt Thin" panose="02000400000000000000" pitchFamily="2" charset="77"/>
              </a:rPr>
              <a:t>i’r</a:t>
            </a:r>
            <a:r>
              <a:rPr lang="en-GB" sz="66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Marker Felt Thin" panose="02000400000000000000" pitchFamily="2" charset="77"/>
              </a:rPr>
              <a:t> </a:t>
            </a:r>
            <a:r>
              <a:rPr lang="en-GB" sz="66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Marker Felt Thin" panose="02000400000000000000" pitchFamily="2" charset="77"/>
              </a:rPr>
              <a:t>archfarchnad</a:t>
            </a:r>
            <a:endParaRPr lang="en-GB" sz="66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Marker Felt Thin" panose="02000400000000000000" pitchFamily="2" charset="77"/>
            </a:endParaRPr>
          </a:p>
        </p:txBody>
      </p:sp>
      <p:pic>
        <p:nvPicPr>
          <p:cNvPr id="12" name="SA8 3HB">
            <a:hlinkClick r:id="" action="ppaction://media"/>
            <a:extLst>
              <a:ext uri="{FF2B5EF4-FFF2-40B4-BE49-F238E27FC236}">
                <a16:creationId xmlns:a16="http://schemas.microsoft.com/office/drawing/2014/main" id="{B5AB3E45-2CB1-40CE-BBD8-38FEA281EFC7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5.2916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8826" y="26043"/>
            <a:ext cx="487363" cy="4873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Scroll: Horizontal 1">
            <a:extLst>
              <a:ext uri="{FF2B5EF4-FFF2-40B4-BE49-F238E27FC236}">
                <a16:creationId xmlns:a16="http://schemas.microsoft.com/office/drawing/2014/main" id="{6D0C3E70-4B34-4961-A4D8-06060CABA5F1}"/>
              </a:ext>
            </a:extLst>
          </p:cNvPr>
          <p:cNvSpPr/>
          <p:nvPr/>
        </p:nvSpPr>
        <p:spPr>
          <a:xfrm>
            <a:off x="111766" y="5886449"/>
            <a:ext cx="2717159" cy="704851"/>
          </a:xfrm>
          <a:prstGeom prst="horizontalScroll">
            <a:avLst/>
          </a:prstGeom>
          <a:solidFill>
            <a:srgbClr val="FFB7B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r>
              <a:rPr lang="cy-GB" sz="1400" dirty="0">
                <a:solidFill>
                  <a:schemeClr val="tx1"/>
                </a:solidFill>
              </a:rPr>
              <a:t>https://whiteboard.fi/k6xe5</a:t>
            </a:r>
          </a:p>
          <a:p>
            <a:endParaRPr lang="en-GB" sz="1400" dirty="0">
              <a:solidFill>
                <a:schemeClr val="bg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60BD61-0A81-DF4D-B489-5C8FBF89E55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2313" y="3581399"/>
            <a:ext cx="904526" cy="882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380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20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C2A6B41-D758-4F7C-A895-46A197F9D9DB}"/>
              </a:ext>
            </a:extLst>
          </p:cNvPr>
          <p:cNvSpPr txBox="1"/>
          <p:nvPr/>
        </p:nvSpPr>
        <p:spPr>
          <a:xfrm>
            <a:off x="3845205" y="129530"/>
            <a:ext cx="46653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Yr</a:t>
            </a:r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 </a:t>
            </a:r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archfarchnad</a:t>
            </a:r>
            <a:endParaRPr lang="en-GB" sz="40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6" name="Picture 5" descr="A picture containing baseball, sitting, bat, clock&#10;&#10;Description automatically generated">
            <a:extLst>
              <a:ext uri="{FF2B5EF4-FFF2-40B4-BE49-F238E27FC236}">
                <a16:creationId xmlns:a16="http://schemas.microsoft.com/office/drawing/2014/main" id="{BB2C5F27-F8BF-409C-9121-20D95D65D6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98195" y="2045993"/>
            <a:ext cx="3438350" cy="278231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687BED74-C957-4952-82DB-8332BC0053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926943" y="751878"/>
            <a:ext cx="1107252" cy="1107252"/>
          </a:xfrm>
          <a:prstGeom prst="rect">
            <a:avLst/>
          </a:prstGeom>
        </p:spPr>
      </p:pic>
      <p:pic>
        <p:nvPicPr>
          <p:cNvPr id="12" name="Picture 11" descr="A picture containing table, photo, sitting, bottle&#10;&#10;Description automatically generated">
            <a:extLst>
              <a:ext uri="{FF2B5EF4-FFF2-40B4-BE49-F238E27FC236}">
                <a16:creationId xmlns:a16="http://schemas.microsoft.com/office/drawing/2014/main" id="{22C14CA7-933E-4734-B854-C125E6E71B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115933" y="2294149"/>
            <a:ext cx="729272" cy="1726163"/>
          </a:xfrm>
          <a:prstGeom prst="rect">
            <a:avLst/>
          </a:prstGeom>
        </p:spPr>
      </p:pic>
      <p:pic>
        <p:nvPicPr>
          <p:cNvPr id="15" name="Picture 14" descr="Diagram&#10;&#10;Description automatically generated">
            <a:extLst>
              <a:ext uri="{FF2B5EF4-FFF2-40B4-BE49-F238E27FC236}">
                <a16:creationId xmlns:a16="http://schemas.microsoft.com/office/drawing/2014/main" id="{386659EE-A1C6-41A3-8AAD-A5FD6A2DB0D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604539" y="863847"/>
            <a:ext cx="1625661" cy="907661"/>
          </a:xfrm>
          <a:prstGeom prst="rect">
            <a:avLst/>
          </a:prstGeom>
        </p:spPr>
      </p:pic>
      <p:pic>
        <p:nvPicPr>
          <p:cNvPr id="17" name="Picture 16" descr="A close up of a keyboard&#10;&#10;Description automatically generated">
            <a:extLst>
              <a:ext uri="{FF2B5EF4-FFF2-40B4-BE49-F238E27FC236}">
                <a16:creationId xmlns:a16="http://schemas.microsoft.com/office/drawing/2014/main" id="{177C04C6-AC7C-4B92-90BA-EB423AD98E4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370004" y="969592"/>
            <a:ext cx="1293651" cy="689947"/>
          </a:xfrm>
          <a:prstGeom prst="rect">
            <a:avLst/>
          </a:prstGeom>
        </p:spPr>
      </p:pic>
      <p:pic>
        <p:nvPicPr>
          <p:cNvPr id="22" name="Picture 21" descr="A picture containing icon&#10;&#10;Description automatically generated">
            <a:extLst>
              <a:ext uri="{FF2B5EF4-FFF2-40B4-BE49-F238E27FC236}">
                <a16:creationId xmlns:a16="http://schemas.microsoft.com/office/drawing/2014/main" id="{FBCD7673-53C9-4742-8ACB-216DFD0CDEA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2812004" y="4397933"/>
            <a:ext cx="1623527" cy="1043455"/>
          </a:xfrm>
          <a:prstGeom prst="rect">
            <a:avLst/>
          </a:prstGeom>
        </p:spPr>
      </p:pic>
      <p:pic>
        <p:nvPicPr>
          <p:cNvPr id="24" name="Picture 23" descr="Icon&#10;&#10;Description automatically generated">
            <a:extLst>
              <a:ext uri="{FF2B5EF4-FFF2-40B4-BE49-F238E27FC236}">
                <a16:creationId xmlns:a16="http://schemas.microsoft.com/office/drawing/2014/main" id="{B4B692FB-0447-49B8-9978-017D3F57113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8574123" y="2541409"/>
            <a:ext cx="1046783" cy="1031032"/>
          </a:xfrm>
          <a:prstGeom prst="rect">
            <a:avLst/>
          </a:prstGeom>
        </p:spPr>
      </p:pic>
      <p:pic>
        <p:nvPicPr>
          <p:cNvPr id="29" name="Picture 28" descr="A close up of food&#10;&#10;Description automatically generated">
            <a:extLst>
              <a:ext uri="{FF2B5EF4-FFF2-40B4-BE49-F238E27FC236}">
                <a16:creationId xmlns:a16="http://schemas.microsoft.com/office/drawing/2014/main" id="{B75A9299-379D-4F4A-BD04-AE35DD791D67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8531585" y="4137098"/>
            <a:ext cx="1243034" cy="1226170"/>
          </a:xfrm>
          <a:prstGeom prst="rect">
            <a:avLst/>
          </a:prstGeom>
        </p:spPr>
      </p:pic>
      <p:pic>
        <p:nvPicPr>
          <p:cNvPr id="31" name="Picture 30" descr="A picture containing bottle, beverage, food, table&#10;&#10;Description automatically generated">
            <a:extLst>
              <a:ext uri="{FF2B5EF4-FFF2-40B4-BE49-F238E27FC236}">
                <a16:creationId xmlns:a16="http://schemas.microsoft.com/office/drawing/2014/main" id="{4FEE29D4-9E9D-4F51-8477-D1C8A214A26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4873108" y="5071889"/>
            <a:ext cx="1243033" cy="1572313"/>
          </a:xfrm>
          <a:prstGeom prst="rect">
            <a:avLst/>
          </a:prstGeom>
        </p:spPr>
      </p:pic>
      <p:pic>
        <p:nvPicPr>
          <p:cNvPr id="37" name="Picture 36" descr="A picture containing object, lamp&#10;&#10;Description automatically generated">
            <a:extLst>
              <a:ext uri="{FF2B5EF4-FFF2-40B4-BE49-F238E27FC236}">
                <a16:creationId xmlns:a16="http://schemas.microsoft.com/office/drawing/2014/main" id="{A3230F85-B561-4782-B17F-731F4B8ADEB1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6801989" y="4922463"/>
            <a:ext cx="1360708" cy="1226170"/>
          </a:xfrm>
          <a:prstGeom prst="rect">
            <a:avLst/>
          </a:prstGeom>
        </p:spPr>
      </p:pic>
      <p:sp>
        <p:nvSpPr>
          <p:cNvPr id="38" name="Arrow: Pentagon 37">
            <a:extLst>
              <a:ext uri="{FF2B5EF4-FFF2-40B4-BE49-F238E27FC236}">
                <a16:creationId xmlns:a16="http://schemas.microsoft.com/office/drawing/2014/main" id="{26A7FE24-75D0-4658-AE20-BD700A7D5C7E}"/>
              </a:ext>
            </a:extLst>
          </p:cNvPr>
          <p:cNvSpPr/>
          <p:nvPr/>
        </p:nvSpPr>
        <p:spPr>
          <a:xfrm rot="19187383">
            <a:off x="2339536" y="1152020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20c</a:t>
            </a:r>
          </a:p>
        </p:txBody>
      </p:sp>
      <p:sp>
        <p:nvSpPr>
          <p:cNvPr id="40" name="Arrow: Pentagon 39">
            <a:extLst>
              <a:ext uri="{FF2B5EF4-FFF2-40B4-BE49-F238E27FC236}">
                <a16:creationId xmlns:a16="http://schemas.microsoft.com/office/drawing/2014/main" id="{75B75886-7AB2-464F-B508-C4CCA0FB176B}"/>
              </a:ext>
            </a:extLst>
          </p:cNvPr>
          <p:cNvSpPr/>
          <p:nvPr/>
        </p:nvSpPr>
        <p:spPr>
          <a:xfrm>
            <a:off x="4213412" y="584023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80cc</a:t>
            </a:r>
          </a:p>
        </p:txBody>
      </p:sp>
      <p:sp>
        <p:nvSpPr>
          <p:cNvPr id="42" name="Arrow: Pentagon 41">
            <a:extLst>
              <a:ext uri="{FF2B5EF4-FFF2-40B4-BE49-F238E27FC236}">
                <a16:creationId xmlns:a16="http://schemas.microsoft.com/office/drawing/2014/main" id="{BC3093F4-233F-47AB-94EC-E0193A82B327}"/>
              </a:ext>
            </a:extLst>
          </p:cNvPr>
          <p:cNvSpPr/>
          <p:nvPr/>
        </p:nvSpPr>
        <p:spPr>
          <a:xfrm>
            <a:off x="2324651" y="5125132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£1.50</a:t>
            </a:r>
          </a:p>
        </p:txBody>
      </p:sp>
      <p:sp>
        <p:nvSpPr>
          <p:cNvPr id="44" name="Arrow: Pentagon 43">
            <a:extLst>
              <a:ext uri="{FF2B5EF4-FFF2-40B4-BE49-F238E27FC236}">
                <a16:creationId xmlns:a16="http://schemas.microsoft.com/office/drawing/2014/main" id="{B5187484-295C-4585-9F1D-96F850767C28}"/>
              </a:ext>
            </a:extLst>
          </p:cNvPr>
          <p:cNvSpPr/>
          <p:nvPr/>
        </p:nvSpPr>
        <p:spPr>
          <a:xfrm>
            <a:off x="2262943" y="3293073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30c</a:t>
            </a:r>
          </a:p>
        </p:txBody>
      </p:sp>
      <p:sp>
        <p:nvSpPr>
          <p:cNvPr id="46" name="Arrow: Pentagon 45">
            <a:extLst>
              <a:ext uri="{FF2B5EF4-FFF2-40B4-BE49-F238E27FC236}">
                <a16:creationId xmlns:a16="http://schemas.microsoft.com/office/drawing/2014/main" id="{6A79003C-17FA-43AC-88E2-959A39C43563}"/>
              </a:ext>
            </a:extLst>
          </p:cNvPr>
          <p:cNvSpPr/>
          <p:nvPr/>
        </p:nvSpPr>
        <p:spPr>
          <a:xfrm rot="19633132">
            <a:off x="7954720" y="3450383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50c</a:t>
            </a:r>
          </a:p>
        </p:txBody>
      </p:sp>
      <p:sp>
        <p:nvSpPr>
          <p:cNvPr id="48" name="Arrow: Pentagon 47">
            <a:extLst>
              <a:ext uri="{FF2B5EF4-FFF2-40B4-BE49-F238E27FC236}">
                <a16:creationId xmlns:a16="http://schemas.microsoft.com/office/drawing/2014/main" id="{77548AC0-120D-408F-843C-8683997095E6}"/>
              </a:ext>
            </a:extLst>
          </p:cNvPr>
          <p:cNvSpPr/>
          <p:nvPr/>
        </p:nvSpPr>
        <p:spPr>
          <a:xfrm rot="20745389">
            <a:off x="7377273" y="1467549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£1</a:t>
            </a:r>
          </a:p>
        </p:txBody>
      </p:sp>
      <p:sp>
        <p:nvSpPr>
          <p:cNvPr id="50" name="Arrow: Pentagon 49">
            <a:extLst>
              <a:ext uri="{FF2B5EF4-FFF2-40B4-BE49-F238E27FC236}">
                <a16:creationId xmlns:a16="http://schemas.microsoft.com/office/drawing/2014/main" id="{3886C99B-9FB0-461F-B713-92FBC0E72071}"/>
              </a:ext>
            </a:extLst>
          </p:cNvPr>
          <p:cNvSpPr/>
          <p:nvPr/>
        </p:nvSpPr>
        <p:spPr>
          <a:xfrm rot="19990753">
            <a:off x="5094351" y="1671158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£2</a:t>
            </a:r>
          </a:p>
        </p:txBody>
      </p:sp>
      <p:sp>
        <p:nvSpPr>
          <p:cNvPr id="52" name="Arrow: Pentagon 51">
            <a:extLst>
              <a:ext uri="{FF2B5EF4-FFF2-40B4-BE49-F238E27FC236}">
                <a16:creationId xmlns:a16="http://schemas.microsoft.com/office/drawing/2014/main" id="{62821CDC-A60F-4261-98C1-6652F482F8FD}"/>
              </a:ext>
            </a:extLst>
          </p:cNvPr>
          <p:cNvSpPr/>
          <p:nvPr/>
        </p:nvSpPr>
        <p:spPr>
          <a:xfrm rot="19961194">
            <a:off x="6484563" y="6184323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70c</a:t>
            </a:r>
          </a:p>
        </p:txBody>
      </p:sp>
      <p:sp>
        <p:nvSpPr>
          <p:cNvPr id="54" name="Arrow: Pentagon 53">
            <a:extLst>
              <a:ext uri="{FF2B5EF4-FFF2-40B4-BE49-F238E27FC236}">
                <a16:creationId xmlns:a16="http://schemas.microsoft.com/office/drawing/2014/main" id="{9A3DB492-9E9E-4529-BEFE-83BC7D435C60}"/>
              </a:ext>
            </a:extLst>
          </p:cNvPr>
          <p:cNvSpPr/>
          <p:nvPr/>
        </p:nvSpPr>
        <p:spPr>
          <a:xfrm rot="18734411">
            <a:off x="8430134" y="5387401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£3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108A8B0-DD7A-AD48-A8F9-3251AAC46EB2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04874" y="182427"/>
            <a:ext cx="806889" cy="787165"/>
          </a:xfrm>
          <a:prstGeom prst="rect">
            <a:avLst/>
          </a:prstGeom>
        </p:spPr>
      </p:pic>
      <p:sp>
        <p:nvSpPr>
          <p:cNvPr id="25" name="Scroll: Horizontal 1">
            <a:extLst>
              <a:ext uri="{FF2B5EF4-FFF2-40B4-BE49-F238E27FC236}">
                <a16:creationId xmlns:a16="http://schemas.microsoft.com/office/drawing/2014/main" id="{484C718D-FB4E-0A46-A816-8F0F42A8B0A7}"/>
              </a:ext>
            </a:extLst>
          </p:cNvPr>
          <p:cNvSpPr/>
          <p:nvPr/>
        </p:nvSpPr>
        <p:spPr>
          <a:xfrm>
            <a:off x="169374" y="107883"/>
            <a:ext cx="2717159" cy="704851"/>
          </a:xfrm>
          <a:prstGeom prst="horizontalScroll">
            <a:avLst/>
          </a:prstGeom>
          <a:solidFill>
            <a:srgbClr val="FFB7B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r>
              <a:rPr lang="cy-GB" sz="1400" dirty="0">
                <a:solidFill>
                  <a:schemeClr val="tx1"/>
                </a:solidFill>
              </a:rPr>
              <a:t>https://whiteboard.fi/k6xe5</a:t>
            </a:r>
          </a:p>
          <a:p>
            <a:endParaRPr lang="en-GB" sz="1400" dirty="0">
              <a:solidFill>
                <a:schemeClr val="bg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0171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baseball, sitting, bat, clock&#10;&#10;Description automatically generated">
            <a:extLst>
              <a:ext uri="{FF2B5EF4-FFF2-40B4-BE49-F238E27FC236}">
                <a16:creationId xmlns:a16="http://schemas.microsoft.com/office/drawing/2014/main" id="{BB2C5F27-F8BF-409C-9121-20D95D65D6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21266" y="2037845"/>
            <a:ext cx="3438350" cy="278231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687BED74-C957-4952-82DB-8332BC0053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50014" y="743730"/>
            <a:ext cx="1107252" cy="1107252"/>
          </a:xfrm>
          <a:prstGeom prst="rect">
            <a:avLst/>
          </a:prstGeom>
        </p:spPr>
      </p:pic>
      <p:pic>
        <p:nvPicPr>
          <p:cNvPr id="12" name="Picture 11" descr="A picture containing table, photo, sitting, bottle&#10;&#10;Description automatically generated">
            <a:extLst>
              <a:ext uri="{FF2B5EF4-FFF2-40B4-BE49-F238E27FC236}">
                <a16:creationId xmlns:a16="http://schemas.microsoft.com/office/drawing/2014/main" id="{22C14CA7-933E-4734-B854-C125E6E71B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439004" y="2286001"/>
            <a:ext cx="729272" cy="1726163"/>
          </a:xfrm>
          <a:prstGeom prst="rect">
            <a:avLst/>
          </a:prstGeom>
        </p:spPr>
      </p:pic>
      <p:pic>
        <p:nvPicPr>
          <p:cNvPr id="15" name="Picture 14" descr="Diagram&#10;&#10;Description automatically generated">
            <a:extLst>
              <a:ext uri="{FF2B5EF4-FFF2-40B4-BE49-F238E27FC236}">
                <a16:creationId xmlns:a16="http://schemas.microsoft.com/office/drawing/2014/main" id="{386659EE-A1C6-41A3-8AAD-A5FD6A2DB0D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927610" y="855699"/>
            <a:ext cx="1625661" cy="907661"/>
          </a:xfrm>
          <a:prstGeom prst="rect">
            <a:avLst/>
          </a:prstGeom>
        </p:spPr>
      </p:pic>
      <p:pic>
        <p:nvPicPr>
          <p:cNvPr id="17" name="Picture 16" descr="A close up of a keyboard&#10;&#10;Description automatically generated">
            <a:extLst>
              <a:ext uri="{FF2B5EF4-FFF2-40B4-BE49-F238E27FC236}">
                <a16:creationId xmlns:a16="http://schemas.microsoft.com/office/drawing/2014/main" id="{177C04C6-AC7C-4B92-90BA-EB423AD98E4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0693075" y="961444"/>
            <a:ext cx="1293651" cy="689947"/>
          </a:xfrm>
          <a:prstGeom prst="rect">
            <a:avLst/>
          </a:prstGeom>
        </p:spPr>
      </p:pic>
      <p:pic>
        <p:nvPicPr>
          <p:cNvPr id="22" name="Picture 21" descr="A picture containing icon&#10;&#10;Description automatically generated">
            <a:extLst>
              <a:ext uri="{FF2B5EF4-FFF2-40B4-BE49-F238E27FC236}">
                <a16:creationId xmlns:a16="http://schemas.microsoft.com/office/drawing/2014/main" id="{FBCD7673-53C9-4742-8ACB-216DFD0CDEA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135075" y="4389785"/>
            <a:ext cx="1623527" cy="1043455"/>
          </a:xfrm>
          <a:prstGeom prst="rect">
            <a:avLst/>
          </a:prstGeom>
        </p:spPr>
      </p:pic>
      <p:pic>
        <p:nvPicPr>
          <p:cNvPr id="24" name="Picture 23" descr="Icon&#10;&#10;Description automatically generated">
            <a:extLst>
              <a:ext uri="{FF2B5EF4-FFF2-40B4-BE49-F238E27FC236}">
                <a16:creationId xmlns:a16="http://schemas.microsoft.com/office/drawing/2014/main" id="{B4B692FB-0447-49B8-9978-017D3F57113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0897194" y="2533261"/>
            <a:ext cx="1046783" cy="1031032"/>
          </a:xfrm>
          <a:prstGeom prst="rect">
            <a:avLst/>
          </a:prstGeom>
        </p:spPr>
      </p:pic>
      <p:pic>
        <p:nvPicPr>
          <p:cNvPr id="29" name="Picture 28" descr="A close up of food&#10;&#10;Description automatically generated">
            <a:extLst>
              <a:ext uri="{FF2B5EF4-FFF2-40B4-BE49-F238E27FC236}">
                <a16:creationId xmlns:a16="http://schemas.microsoft.com/office/drawing/2014/main" id="{B75A9299-379D-4F4A-BD04-AE35DD791D67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10854656" y="4128950"/>
            <a:ext cx="1243034" cy="1226170"/>
          </a:xfrm>
          <a:prstGeom prst="rect">
            <a:avLst/>
          </a:prstGeom>
        </p:spPr>
      </p:pic>
      <p:pic>
        <p:nvPicPr>
          <p:cNvPr id="31" name="Picture 30" descr="A picture containing bottle, beverage, food, table&#10;&#10;Description automatically generated">
            <a:extLst>
              <a:ext uri="{FF2B5EF4-FFF2-40B4-BE49-F238E27FC236}">
                <a16:creationId xmlns:a16="http://schemas.microsoft.com/office/drawing/2014/main" id="{4FEE29D4-9E9D-4F51-8477-D1C8A214A26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7196179" y="5063741"/>
            <a:ext cx="1243033" cy="1572313"/>
          </a:xfrm>
          <a:prstGeom prst="rect">
            <a:avLst/>
          </a:prstGeom>
        </p:spPr>
      </p:pic>
      <p:pic>
        <p:nvPicPr>
          <p:cNvPr id="37" name="Picture 36" descr="A picture containing object, lamp&#10;&#10;Description automatically generated">
            <a:extLst>
              <a:ext uri="{FF2B5EF4-FFF2-40B4-BE49-F238E27FC236}">
                <a16:creationId xmlns:a16="http://schemas.microsoft.com/office/drawing/2014/main" id="{A3230F85-B561-4782-B17F-731F4B8ADEB1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9125060" y="4914315"/>
            <a:ext cx="1360708" cy="1226170"/>
          </a:xfrm>
          <a:prstGeom prst="rect">
            <a:avLst/>
          </a:prstGeom>
        </p:spPr>
      </p:pic>
      <p:sp>
        <p:nvSpPr>
          <p:cNvPr id="38" name="Arrow: Pentagon 37">
            <a:extLst>
              <a:ext uri="{FF2B5EF4-FFF2-40B4-BE49-F238E27FC236}">
                <a16:creationId xmlns:a16="http://schemas.microsoft.com/office/drawing/2014/main" id="{26A7FE24-75D0-4658-AE20-BD700A7D5C7E}"/>
              </a:ext>
            </a:extLst>
          </p:cNvPr>
          <p:cNvSpPr/>
          <p:nvPr/>
        </p:nvSpPr>
        <p:spPr>
          <a:xfrm rot="19187383">
            <a:off x="4662607" y="1143872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20c</a:t>
            </a:r>
          </a:p>
        </p:txBody>
      </p:sp>
      <p:sp>
        <p:nvSpPr>
          <p:cNvPr id="40" name="Arrow: Pentagon 39">
            <a:extLst>
              <a:ext uri="{FF2B5EF4-FFF2-40B4-BE49-F238E27FC236}">
                <a16:creationId xmlns:a16="http://schemas.microsoft.com/office/drawing/2014/main" id="{75B75886-7AB2-464F-B508-C4CCA0FB176B}"/>
              </a:ext>
            </a:extLst>
          </p:cNvPr>
          <p:cNvSpPr/>
          <p:nvPr/>
        </p:nvSpPr>
        <p:spPr>
          <a:xfrm>
            <a:off x="6536483" y="5832087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80cc</a:t>
            </a:r>
          </a:p>
        </p:txBody>
      </p:sp>
      <p:sp>
        <p:nvSpPr>
          <p:cNvPr id="42" name="Arrow: Pentagon 41">
            <a:extLst>
              <a:ext uri="{FF2B5EF4-FFF2-40B4-BE49-F238E27FC236}">
                <a16:creationId xmlns:a16="http://schemas.microsoft.com/office/drawing/2014/main" id="{BC3093F4-233F-47AB-94EC-E0193A82B327}"/>
              </a:ext>
            </a:extLst>
          </p:cNvPr>
          <p:cNvSpPr/>
          <p:nvPr/>
        </p:nvSpPr>
        <p:spPr>
          <a:xfrm>
            <a:off x="4647722" y="5116984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£1.50</a:t>
            </a:r>
          </a:p>
        </p:txBody>
      </p:sp>
      <p:sp>
        <p:nvSpPr>
          <p:cNvPr id="44" name="Arrow: Pentagon 43">
            <a:extLst>
              <a:ext uri="{FF2B5EF4-FFF2-40B4-BE49-F238E27FC236}">
                <a16:creationId xmlns:a16="http://schemas.microsoft.com/office/drawing/2014/main" id="{B5187484-295C-4585-9F1D-96F850767C28}"/>
              </a:ext>
            </a:extLst>
          </p:cNvPr>
          <p:cNvSpPr/>
          <p:nvPr/>
        </p:nvSpPr>
        <p:spPr>
          <a:xfrm>
            <a:off x="4586014" y="328492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30c</a:t>
            </a:r>
          </a:p>
        </p:txBody>
      </p:sp>
      <p:sp>
        <p:nvSpPr>
          <p:cNvPr id="46" name="Arrow: Pentagon 45">
            <a:extLst>
              <a:ext uri="{FF2B5EF4-FFF2-40B4-BE49-F238E27FC236}">
                <a16:creationId xmlns:a16="http://schemas.microsoft.com/office/drawing/2014/main" id="{6A79003C-17FA-43AC-88E2-959A39C43563}"/>
              </a:ext>
            </a:extLst>
          </p:cNvPr>
          <p:cNvSpPr/>
          <p:nvPr/>
        </p:nvSpPr>
        <p:spPr>
          <a:xfrm rot="19633132">
            <a:off x="10277791" y="344223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50c</a:t>
            </a:r>
          </a:p>
        </p:txBody>
      </p:sp>
      <p:sp>
        <p:nvSpPr>
          <p:cNvPr id="48" name="Arrow: Pentagon 47">
            <a:extLst>
              <a:ext uri="{FF2B5EF4-FFF2-40B4-BE49-F238E27FC236}">
                <a16:creationId xmlns:a16="http://schemas.microsoft.com/office/drawing/2014/main" id="{77548AC0-120D-408F-843C-8683997095E6}"/>
              </a:ext>
            </a:extLst>
          </p:cNvPr>
          <p:cNvSpPr/>
          <p:nvPr/>
        </p:nvSpPr>
        <p:spPr>
          <a:xfrm rot="20745389">
            <a:off x="9700344" y="1459401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£1</a:t>
            </a:r>
          </a:p>
        </p:txBody>
      </p:sp>
      <p:sp>
        <p:nvSpPr>
          <p:cNvPr id="50" name="Arrow: Pentagon 49">
            <a:extLst>
              <a:ext uri="{FF2B5EF4-FFF2-40B4-BE49-F238E27FC236}">
                <a16:creationId xmlns:a16="http://schemas.microsoft.com/office/drawing/2014/main" id="{3886C99B-9FB0-461F-B713-92FBC0E72071}"/>
              </a:ext>
            </a:extLst>
          </p:cNvPr>
          <p:cNvSpPr/>
          <p:nvPr/>
        </p:nvSpPr>
        <p:spPr>
          <a:xfrm rot="19990753">
            <a:off x="7417422" y="1663010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£2</a:t>
            </a:r>
          </a:p>
        </p:txBody>
      </p:sp>
      <p:sp>
        <p:nvSpPr>
          <p:cNvPr id="52" name="Arrow: Pentagon 51">
            <a:extLst>
              <a:ext uri="{FF2B5EF4-FFF2-40B4-BE49-F238E27FC236}">
                <a16:creationId xmlns:a16="http://schemas.microsoft.com/office/drawing/2014/main" id="{62821CDC-A60F-4261-98C1-6652F482F8FD}"/>
              </a:ext>
            </a:extLst>
          </p:cNvPr>
          <p:cNvSpPr/>
          <p:nvPr/>
        </p:nvSpPr>
        <p:spPr>
          <a:xfrm rot="19961194">
            <a:off x="8807634" y="617617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70c</a:t>
            </a:r>
          </a:p>
        </p:txBody>
      </p:sp>
      <p:sp>
        <p:nvSpPr>
          <p:cNvPr id="54" name="Arrow: Pentagon 53">
            <a:extLst>
              <a:ext uri="{FF2B5EF4-FFF2-40B4-BE49-F238E27FC236}">
                <a16:creationId xmlns:a16="http://schemas.microsoft.com/office/drawing/2014/main" id="{9A3DB492-9E9E-4529-BEFE-83BC7D435C60}"/>
              </a:ext>
            </a:extLst>
          </p:cNvPr>
          <p:cNvSpPr/>
          <p:nvPr/>
        </p:nvSpPr>
        <p:spPr>
          <a:xfrm rot="18734411">
            <a:off x="10753205" y="5379253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£3</a:t>
            </a:r>
          </a:p>
        </p:txBody>
      </p:sp>
      <p:sp>
        <p:nvSpPr>
          <p:cNvPr id="56" name="Rectangle: Folded Corner 55">
            <a:extLst>
              <a:ext uri="{FF2B5EF4-FFF2-40B4-BE49-F238E27FC236}">
                <a16:creationId xmlns:a16="http://schemas.microsoft.com/office/drawing/2014/main" id="{80718BFB-F768-4287-8943-4299347DD649}"/>
              </a:ext>
            </a:extLst>
          </p:cNvPr>
          <p:cNvSpPr/>
          <p:nvPr/>
        </p:nvSpPr>
        <p:spPr>
          <a:xfrm>
            <a:off x="279918" y="578498"/>
            <a:ext cx="3937208" cy="5449078"/>
          </a:xfrm>
          <a:prstGeom prst="foldedCorne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800" dirty="0">
              <a:latin typeface="Ink Free" panose="03080402000500000000" pitchFamily="66" charset="0"/>
            </a:endParaRPr>
          </a:p>
          <a:p>
            <a:pPr algn="ctr"/>
            <a:endParaRPr lang="en-GB" sz="2800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r>
              <a:rPr lang="en-GB" sz="3600" b="1" dirty="0" err="1">
                <a:latin typeface="Ink Free" panose="03080402000500000000" pitchFamily="66" charset="0"/>
              </a:rPr>
              <a:t>Rhestr</a:t>
            </a:r>
            <a:r>
              <a:rPr lang="en-GB" sz="3600" b="1" dirty="0">
                <a:latin typeface="Ink Free" panose="03080402000500000000" pitchFamily="66" charset="0"/>
              </a:rPr>
              <a:t> </a:t>
            </a:r>
            <a:r>
              <a:rPr lang="en-GB" sz="3600" b="1" dirty="0" err="1">
                <a:latin typeface="Ink Free" panose="03080402000500000000" pitchFamily="66" charset="0"/>
              </a:rPr>
              <a:t>siopa</a:t>
            </a:r>
            <a:endParaRPr lang="en-GB" sz="3600" b="1" dirty="0">
              <a:latin typeface="Ink Free" panose="03080402000500000000" pitchFamily="66" charset="0"/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3200" dirty="0" err="1">
                <a:latin typeface="Marker Felt Thin" panose="02000400000000000000" pitchFamily="2" charset="77"/>
              </a:rPr>
              <a:t>Potel</a:t>
            </a:r>
            <a:r>
              <a:rPr lang="en-GB" sz="3200" dirty="0">
                <a:latin typeface="Marker Felt Thin" panose="02000400000000000000" pitchFamily="2" charset="77"/>
              </a:rPr>
              <a:t> o </a:t>
            </a:r>
            <a:r>
              <a:rPr lang="en-GB" sz="3200" dirty="0" err="1">
                <a:latin typeface="Marker Felt Thin" panose="02000400000000000000" pitchFamily="2" charset="77"/>
              </a:rPr>
              <a:t>laeth</a:t>
            </a:r>
            <a:endParaRPr lang="en-GB" sz="3200" dirty="0">
              <a:latin typeface="Marker Felt Thin" panose="02000400000000000000" pitchFamily="2" charset="77"/>
            </a:endParaRPr>
          </a:p>
          <a:p>
            <a:pPr algn="ctr"/>
            <a:endParaRPr lang="en-GB" sz="3200" dirty="0">
              <a:latin typeface="Marker Felt Thin" panose="02000400000000000000" pitchFamily="2" charset="77"/>
            </a:endParaRPr>
          </a:p>
          <a:p>
            <a:pPr algn="ctr"/>
            <a:r>
              <a:rPr lang="en-GB" sz="3200" dirty="0">
                <a:latin typeface="Marker Felt Thin" panose="02000400000000000000" pitchFamily="2" charset="77"/>
              </a:rPr>
              <a:t>un </a:t>
            </a:r>
            <a:r>
              <a:rPr lang="en-GB" sz="3200" dirty="0" err="1">
                <a:latin typeface="Marker Felt Thin" panose="02000400000000000000" pitchFamily="2" charset="77"/>
              </a:rPr>
              <a:t>gacen</a:t>
            </a:r>
            <a:endParaRPr lang="en-GB" sz="3200" dirty="0">
              <a:latin typeface="Marker Felt Thin" panose="02000400000000000000" pitchFamily="2" charset="77"/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57" name="Plus Sign 56">
            <a:extLst>
              <a:ext uri="{FF2B5EF4-FFF2-40B4-BE49-F238E27FC236}">
                <a16:creationId xmlns:a16="http://schemas.microsoft.com/office/drawing/2014/main" id="{4F315882-46EB-40CE-BFA2-368562944D00}"/>
              </a:ext>
            </a:extLst>
          </p:cNvPr>
          <p:cNvSpPr/>
          <p:nvPr/>
        </p:nvSpPr>
        <p:spPr>
          <a:xfrm>
            <a:off x="345233" y="5433240"/>
            <a:ext cx="438538" cy="479674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BC48FA9-339E-8D43-8A55-A7D04A13CA89}"/>
              </a:ext>
            </a:extLst>
          </p:cNvPr>
          <p:cNvSpPr txBox="1"/>
          <p:nvPr/>
        </p:nvSpPr>
        <p:spPr>
          <a:xfrm>
            <a:off x="6106558" y="79801"/>
            <a:ext cx="46653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Yr</a:t>
            </a:r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 </a:t>
            </a:r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archfarchnad</a:t>
            </a:r>
            <a:endParaRPr lang="en-GB" sz="40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latin typeface="Marker Felt Thin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993894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6E82965-2DC8-4B9F-BBF1-D271E6D33F07}"/>
              </a:ext>
            </a:extLst>
          </p:cNvPr>
          <p:cNvSpPr/>
          <p:nvPr/>
        </p:nvSpPr>
        <p:spPr>
          <a:xfrm>
            <a:off x="365759" y="801866"/>
            <a:ext cx="3669161" cy="2760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kern="120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Llenwch</a:t>
            </a:r>
            <a:r>
              <a:rPr lang="en-US" sz="7200" b="1" kern="12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 y </a:t>
            </a:r>
            <a:r>
              <a:rPr lang="en-US" sz="7200" b="1" kern="120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bylchau</a:t>
            </a:r>
            <a:endParaRPr lang="en-US" sz="7200" b="1" kern="1200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4FACF-9D87-4C0E-B195-D9E9FE353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5120" y="801866"/>
            <a:ext cx="5991538" cy="3455174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/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US" sz="3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Faint </a:t>
            </a:r>
            <a:r>
              <a:rPr lang="en-US" sz="3600" b="1" dirty="0" err="1">
                <a:latin typeface="Calibri" panose="020F0502020204030204" pitchFamily="34" charset="0"/>
                <a:cs typeface="Calibri" panose="020F0502020204030204" pitchFamily="34" charset="0"/>
              </a:rPr>
              <a:t>ydy</a:t>
            </a: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 tri deg </a:t>
            </a:r>
            <a:r>
              <a:rPr lang="en-US" sz="3600" b="1" dirty="0" err="1">
                <a:latin typeface="Calibri" panose="020F0502020204030204" pitchFamily="34" charset="0"/>
                <a:cs typeface="Calibri" panose="020F0502020204030204" pitchFamily="34" charset="0"/>
              </a:rPr>
              <a:t>ceiniog</a:t>
            </a: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latin typeface="Calibri" panose="020F0502020204030204" pitchFamily="34" charset="0"/>
                <a:cs typeface="Calibri" panose="020F0502020204030204" pitchFamily="34" charset="0"/>
              </a:rPr>
              <a:t>adio</a:t>
            </a: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 saith deg </a:t>
            </a:r>
            <a:r>
              <a:rPr lang="en-US" sz="3600" b="1" dirty="0" err="1">
                <a:latin typeface="Calibri" panose="020F0502020204030204" pitchFamily="34" charset="0"/>
                <a:cs typeface="Calibri" panose="020F0502020204030204" pitchFamily="34" charset="0"/>
              </a:rPr>
              <a:t>ceiniog</a:t>
            </a: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pPr marL="0"/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/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Mae…..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adio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…….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hafal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……….</a:t>
            </a:r>
          </a:p>
          <a:p>
            <a:pPr marL="0" indent="0">
              <a:buNone/>
            </a:pPr>
            <a:endParaRPr lang="en-US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/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/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 descr="A picture containing table, photo, sitting, bottle&#10;&#10;Description automatically generated">
            <a:extLst>
              <a:ext uri="{FF2B5EF4-FFF2-40B4-BE49-F238E27FC236}">
                <a16:creationId xmlns:a16="http://schemas.microsoft.com/office/drawing/2014/main" id="{EE2F7D5E-72FD-43B2-BD48-7933302225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78258" y="3645464"/>
            <a:ext cx="807809" cy="1912056"/>
          </a:xfrm>
          <a:prstGeom prst="rect">
            <a:avLst/>
          </a:prstGeom>
        </p:spPr>
      </p:pic>
      <p:pic>
        <p:nvPicPr>
          <p:cNvPr id="7" name="Picture 6" descr="A picture containing object, lamp&#10;&#10;Description automatically generated">
            <a:extLst>
              <a:ext uri="{FF2B5EF4-FFF2-40B4-BE49-F238E27FC236}">
                <a16:creationId xmlns:a16="http://schemas.microsoft.com/office/drawing/2014/main" id="{FCDAFA4C-4290-4E0C-B84A-A48A1579781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657048" y="4148981"/>
            <a:ext cx="1377871" cy="124163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F3350FE-901C-024B-818B-858BE6D44D92}"/>
              </a:ext>
            </a:extLst>
          </p:cNvPr>
          <p:cNvSpPr txBox="1"/>
          <p:nvPr/>
        </p:nvSpPr>
        <p:spPr>
          <a:xfrm>
            <a:off x="5715189" y="4043146"/>
            <a:ext cx="5681469" cy="1551665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8" name="Arrow: Pentagon 7">
            <a:extLst>
              <a:ext uri="{FF2B5EF4-FFF2-40B4-BE49-F238E27FC236}">
                <a16:creationId xmlns:a16="http://schemas.microsoft.com/office/drawing/2014/main" id="{2E13591C-AABC-4844-B0E8-D0AB4FF56F30}"/>
              </a:ext>
            </a:extLst>
          </p:cNvPr>
          <p:cNvSpPr/>
          <p:nvPr/>
        </p:nvSpPr>
        <p:spPr>
          <a:xfrm>
            <a:off x="277967" y="4952299"/>
            <a:ext cx="1256517" cy="388669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30c</a:t>
            </a:r>
          </a:p>
        </p:txBody>
      </p:sp>
      <p:sp>
        <p:nvSpPr>
          <p:cNvPr id="16" name="Arrow: Pentagon 15">
            <a:extLst>
              <a:ext uri="{FF2B5EF4-FFF2-40B4-BE49-F238E27FC236}">
                <a16:creationId xmlns:a16="http://schemas.microsoft.com/office/drawing/2014/main" id="{7993B944-1363-4425-BFF2-EFA6A1F94E20}"/>
              </a:ext>
            </a:extLst>
          </p:cNvPr>
          <p:cNvSpPr/>
          <p:nvPr/>
        </p:nvSpPr>
        <p:spPr>
          <a:xfrm>
            <a:off x="2101892" y="4958456"/>
            <a:ext cx="1274104" cy="447142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70c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D8014E-ADE0-4B04-979A-EC6D65E32B77}"/>
              </a:ext>
            </a:extLst>
          </p:cNvPr>
          <p:cNvSpPr txBox="1"/>
          <p:nvPr/>
        </p:nvSpPr>
        <p:spPr>
          <a:xfrm>
            <a:off x="5900859" y="4341924"/>
            <a:ext cx="52825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Mae tri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deg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ceiniog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adio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saith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deg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ceiniog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hafal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un bunt.</a:t>
            </a:r>
          </a:p>
        </p:txBody>
      </p:sp>
    </p:spTree>
    <p:extLst>
      <p:ext uri="{BB962C8B-B14F-4D97-AF65-F5344CB8AC3E}">
        <p14:creationId xmlns:p14="http://schemas.microsoft.com/office/powerpoint/2010/main" val="2923687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baseball, sitting, bat, clock&#10;&#10;Description automatically generated">
            <a:extLst>
              <a:ext uri="{FF2B5EF4-FFF2-40B4-BE49-F238E27FC236}">
                <a16:creationId xmlns:a16="http://schemas.microsoft.com/office/drawing/2014/main" id="{BB2C5F27-F8BF-409C-9121-20D95D65D6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21266" y="2037845"/>
            <a:ext cx="3438350" cy="278231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687BED74-C957-4952-82DB-8332BC0053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50014" y="743730"/>
            <a:ext cx="1107252" cy="1107252"/>
          </a:xfrm>
          <a:prstGeom prst="rect">
            <a:avLst/>
          </a:prstGeom>
        </p:spPr>
      </p:pic>
      <p:pic>
        <p:nvPicPr>
          <p:cNvPr id="12" name="Picture 11" descr="A picture containing table, photo, sitting, bottle&#10;&#10;Description automatically generated">
            <a:extLst>
              <a:ext uri="{FF2B5EF4-FFF2-40B4-BE49-F238E27FC236}">
                <a16:creationId xmlns:a16="http://schemas.microsoft.com/office/drawing/2014/main" id="{22C14CA7-933E-4734-B854-C125E6E71B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439004" y="2286001"/>
            <a:ext cx="729272" cy="1726163"/>
          </a:xfrm>
          <a:prstGeom prst="rect">
            <a:avLst/>
          </a:prstGeom>
        </p:spPr>
      </p:pic>
      <p:pic>
        <p:nvPicPr>
          <p:cNvPr id="15" name="Picture 14" descr="Diagram&#10;&#10;Description automatically generated">
            <a:extLst>
              <a:ext uri="{FF2B5EF4-FFF2-40B4-BE49-F238E27FC236}">
                <a16:creationId xmlns:a16="http://schemas.microsoft.com/office/drawing/2014/main" id="{386659EE-A1C6-41A3-8AAD-A5FD6A2DB0D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927610" y="855699"/>
            <a:ext cx="1625661" cy="907661"/>
          </a:xfrm>
          <a:prstGeom prst="rect">
            <a:avLst/>
          </a:prstGeom>
        </p:spPr>
      </p:pic>
      <p:pic>
        <p:nvPicPr>
          <p:cNvPr id="17" name="Picture 16" descr="A close up of a keyboard&#10;&#10;Description automatically generated">
            <a:extLst>
              <a:ext uri="{FF2B5EF4-FFF2-40B4-BE49-F238E27FC236}">
                <a16:creationId xmlns:a16="http://schemas.microsoft.com/office/drawing/2014/main" id="{177C04C6-AC7C-4B92-90BA-EB423AD98E4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0693075" y="961444"/>
            <a:ext cx="1293651" cy="689947"/>
          </a:xfrm>
          <a:prstGeom prst="rect">
            <a:avLst/>
          </a:prstGeom>
        </p:spPr>
      </p:pic>
      <p:pic>
        <p:nvPicPr>
          <p:cNvPr id="22" name="Picture 21" descr="A picture containing icon&#10;&#10;Description automatically generated">
            <a:extLst>
              <a:ext uri="{FF2B5EF4-FFF2-40B4-BE49-F238E27FC236}">
                <a16:creationId xmlns:a16="http://schemas.microsoft.com/office/drawing/2014/main" id="{FBCD7673-53C9-4742-8ACB-216DFD0CDEA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135075" y="4389785"/>
            <a:ext cx="1623527" cy="1043455"/>
          </a:xfrm>
          <a:prstGeom prst="rect">
            <a:avLst/>
          </a:prstGeom>
        </p:spPr>
      </p:pic>
      <p:pic>
        <p:nvPicPr>
          <p:cNvPr id="24" name="Picture 23" descr="Icon&#10;&#10;Description automatically generated">
            <a:extLst>
              <a:ext uri="{FF2B5EF4-FFF2-40B4-BE49-F238E27FC236}">
                <a16:creationId xmlns:a16="http://schemas.microsoft.com/office/drawing/2014/main" id="{B4B692FB-0447-49B8-9978-017D3F57113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0897194" y="2533261"/>
            <a:ext cx="1046783" cy="1031032"/>
          </a:xfrm>
          <a:prstGeom prst="rect">
            <a:avLst/>
          </a:prstGeom>
        </p:spPr>
      </p:pic>
      <p:pic>
        <p:nvPicPr>
          <p:cNvPr id="29" name="Picture 28" descr="A close up of food&#10;&#10;Description automatically generated">
            <a:extLst>
              <a:ext uri="{FF2B5EF4-FFF2-40B4-BE49-F238E27FC236}">
                <a16:creationId xmlns:a16="http://schemas.microsoft.com/office/drawing/2014/main" id="{B75A9299-379D-4F4A-BD04-AE35DD791D67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10854656" y="4128950"/>
            <a:ext cx="1243034" cy="1226170"/>
          </a:xfrm>
          <a:prstGeom prst="rect">
            <a:avLst/>
          </a:prstGeom>
        </p:spPr>
      </p:pic>
      <p:pic>
        <p:nvPicPr>
          <p:cNvPr id="31" name="Picture 30" descr="A picture containing bottle, beverage, food, table&#10;&#10;Description automatically generated">
            <a:extLst>
              <a:ext uri="{FF2B5EF4-FFF2-40B4-BE49-F238E27FC236}">
                <a16:creationId xmlns:a16="http://schemas.microsoft.com/office/drawing/2014/main" id="{4FEE29D4-9E9D-4F51-8477-D1C8A214A26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7196179" y="5063741"/>
            <a:ext cx="1243033" cy="1572313"/>
          </a:xfrm>
          <a:prstGeom prst="rect">
            <a:avLst/>
          </a:prstGeom>
        </p:spPr>
      </p:pic>
      <p:pic>
        <p:nvPicPr>
          <p:cNvPr id="37" name="Picture 36" descr="A picture containing object, lamp&#10;&#10;Description automatically generated">
            <a:extLst>
              <a:ext uri="{FF2B5EF4-FFF2-40B4-BE49-F238E27FC236}">
                <a16:creationId xmlns:a16="http://schemas.microsoft.com/office/drawing/2014/main" id="{A3230F85-B561-4782-B17F-731F4B8ADEB1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9125060" y="4914315"/>
            <a:ext cx="1360708" cy="1226170"/>
          </a:xfrm>
          <a:prstGeom prst="rect">
            <a:avLst/>
          </a:prstGeom>
        </p:spPr>
      </p:pic>
      <p:sp>
        <p:nvSpPr>
          <p:cNvPr id="38" name="Arrow: Pentagon 37">
            <a:extLst>
              <a:ext uri="{FF2B5EF4-FFF2-40B4-BE49-F238E27FC236}">
                <a16:creationId xmlns:a16="http://schemas.microsoft.com/office/drawing/2014/main" id="{26A7FE24-75D0-4658-AE20-BD700A7D5C7E}"/>
              </a:ext>
            </a:extLst>
          </p:cNvPr>
          <p:cNvSpPr/>
          <p:nvPr/>
        </p:nvSpPr>
        <p:spPr>
          <a:xfrm rot="19187383">
            <a:off x="4662607" y="1143872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20c</a:t>
            </a:r>
          </a:p>
        </p:txBody>
      </p:sp>
      <p:sp>
        <p:nvSpPr>
          <p:cNvPr id="40" name="Arrow: Pentagon 39">
            <a:extLst>
              <a:ext uri="{FF2B5EF4-FFF2-40B4-BE49-F238E27FC236}">
                <a16:creationId xmlns:a16="http://schemas.microsoft.com/office/drawing/2014/main" id="{75B75886-7AB2-464F-B508-C4CCA0FB176B}"/>
              </a:ext>
            </a:extLst>
          </p:cNvPr>
          <p:cNvSpPr/>
          <p:nvPr/>
        </p:nvSpPr>
        <p:spPr>
          <a:xfrm>
            <a:off x="6536483" y="5832087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80cc</a:t>
            </a:r>
          </a:p>
        </p:txBody>
      </p:sp>
      <p:sp>
        <p:nvSpPr>
          <p:cNvPr id="42" name="Arrow: Pentagon 41">
            <a:extLst>
              <a:ext uri="{FF2B5EF4-FFF2-40B4-BE49-F238E27FC236}">
                <a16:creationId xmlns:a16="http://schemas.microsoft.com/office/drawing/2014/main" id="{BC3093F4-233F-47AB-94EC-E0193A82B327}"/>
              </a:ext>
            </a:extLst>
          </p:cNvPr>
          <p:cNvSpPr/>
          <p:nvPr/>
        </p:nvSpPr>
        <p:spPr>
          <a:xfrm>
            <a:off x="4647722" y="5116984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£1.50</a:t>
            </a:r>
          </a:p>
        </p:txBody>
      </p:sp>
      <p:sp>
        <p:nvSpPr>
          <p:cNvPr id="44" name="Arrow: Pentagon 43">
            <a:extLst>
              <a:ext uri="{FF2B5EF4-FFF2-40B4-BE49-F238E27FC236}">
                <a16:creationId xmlns:a16="http://schemas.microsoft.com/office/drawing/2014/main" id="{B5187484-295C-4585-9F1D-96F850767C28}"/>
              </a:ext>
            </a:extLst>
          </p:cNvPr>
          <p:cNvSpPr/>
          <p:nvPr/>
        </p:nvSpPr>
        <p:spPr>
          <a:xfrm>
            <a:off x="4586014" y="328492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30c</a:t>
            </a:r>
          </a:p>
        </p:txBody>
      </p:sp>
      <p:sp>
        <p:nvSpPr>
          <p:cNvPr id="46" name="Arrow: Pentagon 45">
            <a:extLst>
              <a:ext uri="{FF2B5EF4-FFF2-40B4-BE49-F238E27FC236}">
                <a16:creationId xmlns:a16="http://schemas.microsoft.com/office/drawing/2014/main" id="{6A79003C-17FA-43AC-88E2-959A39C43563}"/>
              </a:ext>
            </a:extLst>
          </p:cNvPr>
          <p:cNvSpPr/>
          <p:nvPr/>
        </p:nvSpPr>
        <p:spPr>
          <a:xfrm rot="19633132">
            <a:off x="10277791" y="344223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50c</a:t>
            </a:r>
          </a:p>
        </p:txBody>
      </p:sp>
      <p:sp>
        <p:nvSpPr>
          <p:cNvPr id="48" name="Arrow: Pentagon 47">
            <a:extLst>
              <a:ext uri="{FF2B5EF4-FFF2-40B4-BE49-F238E27FC236}">
                <a16:creationId xmlns:a16="http://schemas.microsoft.com/office/drawing/2014/main" id="{77548AC0-120D-408F-843C-8683997095E6}"/>
              </a:ext>
            </a:extLst>
          </p:cNvPr>
          <p:cNvSpPr/>
          <p:nvPr/>
        </p:nvSpPr>
        <p:spPr>
          <a:xfrm rot="20745389">
            <a:off x="9700344" y="1459401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£1</a:t>
            </a:r>
          </a:p>
        </p:txBody>
      </p:sp>
      <p:sp>
        <p:nvSpPr>
          <p:cNvPr id="50" name="Arrow: Pentagon 49">
            <a:extLst>
              <a:ext uri="{FF2B5EF4-FFF2-40B4-BE49-F238E27FC236}">
                <a16:creationId xmlns:a16="http://schemas.microsoft.com/office/drawing/2014/main" id="{3886C99B-9FB0-461F-B713-92FBC0E72071}"/>
              </a:ext>
            </a:extLst>
          </p:cNvPr>
          <p:cNvSpPr/>
          <p:nvPr/>
        </p:nvSpPr>
        <p:spPr>
          <a:xfrm rot="19990753">
            <a:off x="7417422" y="1663010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£2</a:t>
            </a:r>
          </a:p>
        </p:txBody>
      </p:sp>
      <p:sp>
        <p:nvSpPr>
          <p:cNvPr id="52" name="Arrow: Pentagon 51">
            <a:extLst>
              <a:ext uri="{FF2B5EF4-FFF2-40B4-BE49-F238E27FC236}">
                <a16:creationId xmlns:a16="http://schemas.microsoft.com/office/drawing/2014/main" id="{62821CDC-A60F-4261-98C1-6652F482F8FD}"/>
              </a:ext>
            </a:extLst>
          </p:cNvPr>
          <p:cNvSpPr/>
          <p:nvPr/>
        </p:nvSpPr>
        <p:spPr>
          <a:xfrm rot="19961194">
            <a:off x="8807634" y="617617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70c</a:t>
            </a:r>
          </a:p>
        </p:txBody>
      </p:sp>
      <p:sp>
        <p:nvSpPr>
          <p:cNvPr id="54" name="Arrow: Pentagon 53">
            <a:extLst>
              <a:ext uri="{FF2B5EF4-FFF2-40B4-BE49-F238E27FC236}">
                <a16:creationId xmlns:a16="http://schemas.microsoft.com/office/drawing/2014/main" id="{9A3DB492-9E9E-4529-BEFE-83BC7D435C60}"/>
              </a:ext>
            </a:extLst>
          </p:cNvPr>
          <p:cNvSpPr/>
          <p:nvPr/>
        </p:nvSpPr>
        <p:spPr>
          <a:xfrm rot="18734411">
            <a:off x="10753205" y="5379253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£3</a:t>
            </a:r>
          </a:p>
        </p:txBody>
      </p:sp>
      <p:sp>
        <p:nvSpPr>
          <p:cNvPr id="56" name="Rectangle: Folded Corner 55">
            <a:extLst>
              <a:ext uri="{FF2B5EF4-FFF2-40B4-BE49-F238E27FC236}">
                <a16:creationId xmlns:a16="http://schemas.microsoft.com/office/drawing/2014/main" id="{80718BFB-F768-4287-8943-4299347DD649}"/>
              </a:ext>
            </a:extLst>
          </p:cNvPr>
          <p:cNvSpPr/>
          <p:nvPr/>
        </p:nvSpPr>
        <p:spPr>
          <a:xfrm>
            <a:off x="279918" y="578498"/>
            <a:ext cx="3937208" cy="5449078"/>
          </a:xfrm>
          <a:prstGeom prst="foldedCorne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800" dirty="0">
              <a:latin typeface="Ink Free" panose="03080402000500000000" pitchFamily="66" charset="0"/>
            </a:endParaRPr>
          </a:p>
          <a:p>
            <a:pPr algn="ctr"/>
            <a:endParaRPr lang="en-GB" sz="2800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r>
              <a:rPr lang="en-GB" sz="3600" b="1" dirty="0" err="1">
                <a:latin typeface="Ink Free" panose="03080402000500000000" pitchFamily="66" charset="0"/>
              </a:rPr>
              <a:t>Rhestr</a:t>
            </a:r>
            <a:r>
              <a:rPr lang="en-GB" sz="3600" b="1" dirty="0">
                <a:latin typeface="Ink Free" panose="03080402000500000000" pitchFamily="66" charset="0"/>
              </a:rPr>
              <a:t> </a:t>
            </a:r>
            <a:r>
              <a:rPr lang="en-GB" sz="3600" b="1" dirty="0" err="1">
                <a:latin typeface="Ink Free" panose="03080402000500000000" pitchFamily="66" charset="0"/>
              </a:rPr>
              <a:t>siopa</a:t>
            </a:r>
            <a:endParaRPr lang="en-GB" sz="3600" b="1" dirty="0">
              <a:latin typeface="Ink Free" panose="03080402000500000000" pitchFamily="66" charset="0"/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3200" dirty="0" err="1">
                <a:latin typeface="Marker Felt Thin" panose="02000400000000000000" pitchFamily="2" charset="77"/>
              </a:rPr>
              <a:t>Pitsa</a:t>
            </a:r>
            <a:endParaRPr lang="en-GB" sz="3200" dirty="0">
              <a:latin typeface="Marker Felt Thin" panose="02000400000000000000" pitchFamily="2" charset="77"/>
            </a:endParaRPr>
          </a:p>
          <a:p>
            <a:pPr algn="ctr"/>
            <a:endParaRPr lang="en-GB" sz="3200" dirty="0">
              <a:latin typeface="Marker Felt Thin" panose="02000400000000000000" pitchFamily="2" charset="77"/>
            </a:endParaRPr>
          </a:p>
          <a:p>
            <a:pPr algn="ctr"/>
            <a:r>
              <a:rPr lang="en-GB" sz="3200" dirty="0">
                <a:latin typeface="Marker Felt Thin" panose="02000400000000000000" pitchFamily="2" charset="77"/>
              </a:rPr>
              <a:t>Bar </a:t>
            </a:r>
            <a:r>
              <a:rPr lang="en-GB" sz="3200" dirty="0" err="1">
                <a:latin typeface="Marker Felt Thin" panose="02000400000000000000" pitchFamily="2" charset="77"/>
              </a:rPr>
              <a:t>siocled</a:t>
            </a:r>
            <a:endParaRPr lang="en-GB" sz="3200" dirty="0">
              <a:latin typeface="Marker Felt Thin" panose="02000400000000000000" pitchFamily="2" charset="77"/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2" name="Plus Sign 1">
            <a:extLst>
              <a:ext uri="{FF2B5EF4-FFF2-40B4-BE49-F238E27FC236}">
                <a16:creationId xmlns:a16="http://schemas.microsoft.com/office/drawing/2014/main" id="{D8B6667F-40F8-4365-AA68-1107B3FDEB7D}"/>
              </a:ext>
            </a:extLst>
          </p:cNvPr>
          <p:cNvSpPr/>
          <p:nvPr/>
        </p:nvSpPr>
        <p:spPr>
          <a:xfrm>
            <a:off x="345233" y="5433240"/>
            <a:ext cx="438538" cy="479674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377BC0D-A119-2B4F-86DB-0CDF7420F288}"/>
              </a:ext>
            </a:extLst>
          </p:cNvPr>
          <p:cNvSpPr txBox="1"/>
          <p:nvPr/>
        </p:nvSpPr>
        <p:spPr>
          <a:xfrm>
            <a:off x="6106558" y="79801"/>
            <a:ext cx="46653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Yr</a:t>
            </a:r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 </a:t>
            </a:r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archfarchnad</a:t>
            </a:r>
            <a:endParaRPr lang="en-GB" sz="40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latin typeface="Marker Felt Thin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887488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6E82965-2DC8-4B9F-BBF1-D271E6D33F07}"/>
              </a:ext>
            </a:extLst>
          </p:cNvPr>
          <p:cNvSpPr/>
          <p:nvPr/>
        </p:nvSpPr>
        <p:spPr>
          <a:xfrm>
            <a:off x="365759" y="801866"/>
            <a:ext cx="3669161" cy="2760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kern="120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Llenwch</a:t>
            </a:r>
            <a:r>
              <a:rPr lang="en-US" sz="7200" b="1" kern="12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 y </a:t>
            </a:r>
            <a:r>
              <a:rPr lang="en-US" sz="7200" b="1" kern="120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bylchau</a:t>
            </a:r>
            <a:endParaRPr lang="en-US" sz="7200" b="1" kern="1200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4FACF-9D87-4C0E-B195-D9E9FE353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5120" y="801866"/>
            <a:ext cx="5991538" cy="3455174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/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US" sz="3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Faint </a:t>
            </a:r>
            <a:r>
              <a:rPr lang="en-US" sz="3600" b="1" dirty="0" err="1">
                <a:latin typeface="Calibri" panose="020F0502020204030204" pitchFamily="34" charset="0"/>
                <a:cs typeface="Calibri" panose="020F0502020204030204" pitchFamily="34" charset="0"/>
              </a:rPr>
              <a:t>ydy</a:t>
            </a: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latin typeface="Calibri" panose="020F0502020204030204" pitchFamily="34" charset="0"/>
                <a:cs typeface="Calibri" panose="020F0502020204030204" pitchFamily="34" charset="0"/>
              </a:rPr>
              <a:t>tair</a:t>
            </a: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 punt </a:t>
            </a:r>
            <a:r>
              <a:rPr lang="en-US" sz="3600" b="1" dirty="0" err="1">
                <a:latin typeface="Calibri" panose="020F0502020204030204" pitchFamily="34" charset="0"/>
                <a:cs typeface="Calibri" panose="020F0502020204030204" pitchFamily="34" charset="0"/>
              </a:rPr>
              <a:t>adio</a:t>
            </a: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 un bunt?</a:t>
            </a:r>
          </a:p>
          <a:p>
            <a:pPr marL="0"/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/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Mae…..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adio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…….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hafal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……….</a:t>
            </a:r>
          </a:p>
          <a:p>
            <a:pPr marL="0" indent="0">
              <a:buNone/>
            </a:pPr>
            <a:endParaRPr lang="en-US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/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/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Arrow: Pentagon 7">
            <a:extLst>
              <a:ext uri="{FF2B5EF4-FFF2-40B4-BE49-F238E27FC236}">
                <a16:creationId xmlns:a16="http://schemas.microsoft.com/office/drawing/2014/main" id="{2E13591C-AABC-4844-B0E8-D0AB4FF56F30}"/>
              </a:ext>
            </a:extLst>
          </p:cNvPr>
          <p:cNvSpPr/>
          <p:nvPr/>
        </p:nvSpPr>
        <p:spPr>
          <a:xfrm>
            <a:off x="277967" y="5002628"/>
            <a:ext cx="1115395" cy="338340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£3</a:t>
            </a:r>
          </a:p>
        </p:txBody>
      </p:sp>
      <p:sp>
        <p:nvSpPr>
          <p:cNvPr id="16" name="Arrow: Pentagon 15">
            <a:extLst>
              <a:ext uri="{FF2B5EF4-FFF2-40B4-BE49-F238E27FC236}">
                <a16:creationId xmlns:a16="http://schemas.microsoft.com/office/drawing/2014/main" id="{7993B944-1363-4425-BFF2-EFA6A1F94E20}"/>
              </a:ext>
            </a:extLst>
          </p:cNvPr>
          <p:cNvSpPr/>
          <p:nvPr/>
        </p:nvSpPr>
        <p:spPr>
          <a:xfrm>
            <a:off x="2101892" y="5016356"/>
            <a:ext cx="1131007" cy="389242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£1</a:t>
            </a:r>
          </a:p>
        </p:txBody>
      </p:sp>
      <p:pic>
        <p:nvPicPr>
          <p:cNvPr id="2" name="Picture 1" descr="A close up of a keyboard&#10;&#10;Description automatically generated">
            <a:extLst>
              <a:ext uri="{FF2B5EF4-FFF2-40B4-BE49-F238E27FC236}">
                <a16:creationId xmlns:a16="http://schemas.microsoft.com/office/drawing/2014/main" id="{9B5FE675-2C5C-419D-B043-F1823F24EA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739632" y="4156113"/>
            <a:ext cx="2060237" cy="1098793"/>
          </a:xfrm>
          <a:prstGeom prst="rect">
            <a:avLst/>
          </a:prstGeom>
        </p:spPr>
      </p:pic>
      <p:pic>
        <p:nvPicPr>
          <p:cNvPr id="10" name="Picture 9" descr="A close up of food&#10;&#10;Description automatically generated">
            <a:extLst>
              <a:ext uri="{FF2B5EF4-FFF2-40B4-BE49-F238E27FC236}">
                <a16:creationId xmlns:a16="http://schemas.microsoft.com/office/drawing/2014/main" id="{B859A1E8-D756-40CC-80EA-A5CC94FEDB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99729" y="3257213"/>
            <a:ext cx="1979626" cy="195276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4DCDB4F-7A72-B248-A3B7-6E1D2FDDEA10}"/>
              </a:ext>
            </a:extLst>
          </p:cNvPr>
          <p:cNvSpPr txBox="1"/>
          <p:nvPr/>
        </p:nvSpPr>
        <p:spPr>
          <a:xfrm>
            <a:off x="5715189" y="3946945"/>
            <a:ext cx="5681469" cy="1551665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D8014E-ADE0-4B04-979A-EC6D65E32B77}"/>
              </a:ext>
            </a:extLst>
          </p:cNvPr>
          <p:cNvSpPr txBox="1"/>
          <p:nvPr/>
        </p:nvSpPr>
        <p:spPr>
          <a:xfrm>
            <a:off x="6133750" y="4163283"/>
            <a:ext cx="52112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Mae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tair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punt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adio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un bunt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hafal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bedair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punt.</a:t>
            </a:r>
          </a:p>
        </p:txBody>
      </p:sp>
    </p:spTree>
    <p:extLst>
      <p:ext uri="{BB962C8B-B14F-4D97-AF65-F5344CB8AC3E}">
        <p14:creationId xmlns:p14="http://schemas.microsoft.com/office/powerpoint/2010/main" val="3682008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baseball, sitting, bat, clock&#10;&#10;Description automatically generated">
            <a:extLst>
              <a:ext uri="{FF2B5EF4-FFF2-40B4-BE49-F238E27FC236}">
                <a16:creationId xmlns:a16="http://schemas.microsoft.com/office/drawing/2014/main" id="{BB2C5F27-F8BF-409C-9121-20D95D65D6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21266" y="2037845"/>
            <a:ext cx="3438350" cy="278231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687BED74-C957-4952-82DB-8332BC0053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50014" y="743730"/>
            <a:ext cx="1107252" cy="1107252"/>
          </a:xfrm>
          <a:prstGeom prst="rect">
            <a:avLst/>
          </a:prstGeom>
        </p:spPr>
      </p:pic>
      <p:pic>
        <p:nvPicPr>
          <p:cNvPr id="12" name="Picture 11" descr="A picture containing table, photo, sitting, bottle&#10;&#10;Description automatically generated">
            <a:extLst>
              <a:ext uri="{FF2B5EF4-FFF2-40B4-BE49-F238E27FC236}">
                <a16:creationId xmlns:a16="http://schemas.microsoft.com/office/drawing/2014/main" id="{22C14CA7-933E-4734-B854-C125E6E71B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439004" y="2286001"/>
            <a:ext cx="729272" cy="1726163"/>
          </a:xfrm>
          <a:prstGeom prst="rect">
            <a:avLst/>
          </a:prstGeom>
        </p:spPr>
      </p:pic>
      <p:pic>
        <p:nvPicPr>
          <p:cNvPr id="15" name="Picture 14" descr="Diagram&#10;&#10;Description automatically generated">
            <a:extLst>
              <a:ext uri="{FF2B5EF4-FFF2-40B4-BE49-F238E27FC236}">
                <a16:creationId xmlns:a16="http://schemas.microsoft.com/office/drawing/2014/main" id="{386659EE-A1C6-41A3-8AAD-A5FD6A2DB0D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927610" y="855699"/>
            <a:ext cx="1625661" cy="907661"/>
          </a:xfrm>
          <a:prstGeom prst="rect">
            <a:avLst/>
          </a:prstGeom>
        </p:spPr>
      </p:pic>
      <p:pic>
        <p:nvPicPr>
          <p:cNvPr id="17" name="Picture 16" descr="A close up of a keyboard&#10;&#10;Description automatically generated">
            <a:extLst>
              <a:ext uri="{FF2B5EF4-FFF2-40B4-BE49-F238E27FC236}">
                <a16:creationId xmlns:a16="http://schemas.microsoft.com/office/drawing/2014/main" id="{177C04C6-AC7C-4B92-90BA-EB423AD98E4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0693075" y="961444"/>
            <a:ext cx="1293651" cy="689947"/>
          </a:xfrm>
          <a:prstGeom prst="rect">
            <a:avLst/>
          </a:prstGeom>
        </p:spPr>
      </p:pic>
      <p:pic>
        <p:nvPicPr>
          <p:cNvPr id="22" name="Picture 21" descr="A picture containing icon&#10;&#10;Description automatically generated">
            <a:extLst>
              <a:ext uri="{FF2B5EF4-FFF2-40B4-BE49-F238E27FC236}">
                <a16:creationId xmlns:a16="http://schemas.microsoft.com/office/drawing/2014/main" id="{FBCD7673-53C9-4742-8ACB-216DFD0CDEA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135075" y="4389785"/>
            <a:ext cx="1623527" cy="1043455"/>
          </a:xfrm>
          <a:prstGeom prst="rect">
            <a:avLst/>
          </a:prstGeom>
        </p:spPr>
      </p:pic>
      <p:pic>
        <p:nvPicPr>
          <p:cNvPr id="24" name="Picture 23" descr="Icon&#10;&#10;Description automatically generated">
            <a:extLst>
              <a:ext uri="{FF2B5EF4-FFF2-40B4-BE49-F238E27FC236}">
                <a16:creationId xmlns:a16="http://schemas.microsoft.com/office/drawing/2014/main" id="{B4B692FB-0447-49B8-9978-017D3F57113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0897194" y="2533261"/>
            <a:ext cx="1046783" cy="1031032"/>
          </a:xfrm>
          <a:prstGeom prst="rect">
            <a:avLst/>
          </a:prstGeom>
        </p:spPr>
      </p:pic>
      <p:pic>
        <p:nvPicPr>
          <p:cNvPr id="29" name="Picture 28" descr="A close up of food&#10;&#10;Description automatically generated">
            <a:extLst>
              <a:ext uri="{FF2B5EF4-FFF2-40B4-BE49-F238E27FC236}">
                <a16:creationId xmlns:a16="http://schemas.microsoft.com/office/drawing/2014/main" id="{B75A9299-379D-4F4A-BD04-AE35DD791D67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10854656" y="4128950"/>
            <a:ext cx="1243034" cy="1226170"/>
          </a:xfrm>
          <a:prstGeom prst="rect">
            <a:avLst/>
          </a:prstGeom>
        </p:spPr>
      </p:pic>
      <p:pic>
        <p:nvPicPr>
          <p:cNvPr id="31" name="Picture 30" descr="A picture containing bottle, beverage, food, table&#10;&#10;Description automatically generated">
            <a:extLst>
              <a:ext uri="{FF2B5EF4-FFF2-40B4-BE49-F238E27FC236}">
                <a16:creationId xmlns:a16="http://schemas.microsoft.com/office/drawing/2014/main" id="{4FEE29D4-9E9D-4F51-8477-D1C8A214A26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7196179" y="5063741"/>
            <a:ext cx="1243033" cy="1572313"/>
          </a:xfrm>
          <a:prstGeom prst="rect">
            <a:avLst/>
          </a:prstGeom>
        </p:spPr>
      </p:pic>
      <p:pic>
        <p:nvPicPr>
          <p:cNvPr id="37" name="Picture 36" descr="A picture containing object, lamp&#10;&#10;Description automatically generated">
            <a:extLst>
              <a:ext uri="{FF2B5EF4-FFF2-40B4-BE49-F238E27FC236}">
                <a16:creationId xmlns:a16="http://schemas.microsoft.com/office/drawing/2014/main" id="{A3230F85-B561-4782-B17F-731F4B8ADEB1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9125060" y="4914315"/>
            <a:ext cx="1360708" cy="1226170"/>
          </a:xfrm>
          <a:prstGeom prst="rect">
            <a:avLst/>
          </a:prstGeom>
        </p:spPr>
      </p:pic>
      <p:sp>
        <p:nvSpPr>
          <p:cNvPr id="38" name="Arrow: Pentagon 37">
            <a:extLst>
              <a:ext uri="{FF2B5EF4-FFF2-40B4-BE49-F238E27FC236}">
                <a16:creationId xmlns:a16="http://schemas.microsoft.com/office/drawing/2014/main" id="{26A7FE24-75D0-4658-AE20-BD700A7D5C7E}"/>
              </a:ext>
            </a:extLst>
          </p:cNvPr>
          <p:cNvSpPr/>
          <p:nvPr/>
        </p:nvSpPr>
        <p:spPr>
          <a:xfrm rot="19187383">
            <a:off x="4662607" y="1143872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20c</a:t>
            </a:r>
          </a:p>
        </p:txBody>
      </p:sp>
      <p:sp>
        <p:nvSpPr>
          <p:cNvPr id="40" name="Arrow: Pentagon 39">
            <a:extLst>
              <a:ext uri="{FF2B5EF4-FFF2-40B4-BE49-F238E27FC236}">
                <a16:creationId xmlns:a16="http://schemas.microsoft.com/office/drawing/2014/main" id="{75B75886-7AB2-464F-B508-C4CCA0FB176B}"/>
              </a:ext>
            </a:extLst>
          </p:cNvPr>
          <p:cNvSpPr/>
          <p:nvPr/>
        </p:nvSpPr>
        <p:spPr>
          <a:xfrm>
            <a:off x="6536483" y="5832087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80c</a:t>
            </a:r>
          </a:p>
        </p:txBody>
      </p:sp>
      <p:sp>
        <p:nvSpPr>
          <p:cNvPr id="42" name="Arrow: Pentagon 41">
            <a:extLst>
              <a:ext uri="{FF2B5EF4-FFF2-40B4-BE49-F238E27FC236}">
                <a16:creationId xmlns:a16="http://schemas.microsoft.com/office/drawing/2014/main" id="{BC3093F4-233F-47AB-94EC-E0193A82B327}"/>
              </a:ext>
            </a:extLst>
          </p:cNvPr>
          <p:cNvSpPr/>
          <p:nvPr/>
        </p:nvSpPr>
        <p:spPr>
          <a:xfrm>
            <a:off x="4647722" y="5116984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£1.50</a:t>
            </a:r>
          </a:p>
        </p:txBody>
      </p:sp>
      <p:sp>
        <p:nvSpPr>
          <p:cNvPr id="44" name="Arrow: Pentagon 43">
            <a:extLst>
              <a:ext uri="{FF2B5EF4-FFF2-40B4-BE49-F238E27FC236}">
                <a16:creationId xmlns:a16="http://schemas.microsoft.com/office/drawing/2014/main" id="{B5187484-295C-4585-9F1D-96F850767C28}"/>
              </a:ext>
            </a:extLst>
          </p:cNvPr>
          <p:cNvSpPr/>
          <p:nvPr/>
        </p:nvSpPr>
        <p:spPr>
          <a:xfrm>
            <a:off x="4586014" y="328492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30c</a:t>
            </a:r>
          </a:p>
        </p:txBody>
      </p:sp>
      <p:sp>
        <p:nvSpPr>
          <p:cNvPr id="46" name="Arrow: Pentagon 45">
            <a:extLst>
              <a:ext uri="{FF2B5EF4-FFF2-40B4-BE49-F238E27FC236}">
                <a16:creationId xmlns:a16="http://schemas.microsoft.com/office/drawing/2014/main" id="{6A79003C-17FA-43AC-88E2-959A39C43563}"/>
              </a:ext>
            </a:extLst>
          </p:cNvPr>
          <p:cNvSpPr/>
          <p:nvPr/>
        </p:nvSpPr>
        <p:spPr>
          <a:xfrm rot="19633132">
            <a:off x="10277791" y="344223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50c</a:t>
            </a:r>
          </a:p>
        </p:txBody>
      </p:sp>
      <p:sp>
        <p:nvSpPr>
          <p:cNvPr id="48" name="Arrow: Pentagon 47">
            <a:extLst>
              <a:ext uri="{FF2B5EF4-FFF2-40B4-BE49-F238E27FC236}">
                <a16:creationId xmlns:a16="http://schemas.microsoft.com/office/drawing/2014/main" id="{77548AC0-120D-408F-843C-8683997095E6}"/>
              </a:ext>
            </a:extLst>
          </p:cNvPr>
          <p:cNvSpPr/>
          <p:nvPr/>
        </p:nvSpPr>
        <p:spPr>
          <a:xfrm rot="20745389">
            <a:off x="9700344" y="1459401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£1</a:t>
            </a:r>
          </a:p>
        </p:txBody>
      </p:sp>
      <p:sp>
        <p:nvSpPr>
          <p:cNvPr id="50" name="Arrow: Pentagon 49">
            <a:extLst>
              <a:ext uri="{FF2B5EF4-FFF2-40B4-BE49-F238E27FC236}">
                <a16:creationId xmlns:a16="http://schemas.microsoft.com/office/drawing/2014/main" id="{3886C99B-9FB0-461F-B713-92FBC0E72071}"/>
              </a:ext>
            </a:extLst>
          </p:cNvPr>
          <p:cNvSpPr/>
          <p:nvPr/>
        </p:nvSpPr>
        <p:spPr>
          <a:xfrm rot="19990753">
            <a:off x="7417422" y="1663010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£2</a:t>
            </a:r>
          </a:p>
        </p:txBody>
      </p:sp>
      <p:sp>
        <p:nvSpPr>
          <p:cNvPr id="52" name="Arrow: Pentagon 51">
            <a:extLst>
              <a:ext uri="{FF2B5EF4-FFF2-40B4-BE49-F238E27FC236}">
                <a16:creationId xmlns:a16="http://schemas.microsoft.com/office/drawing/2014/main" id="{62821CDC-A60F-4261-98C1-6652F482F8FD}"/>
              </a:ext>
            </a:extLst>
          </p:cNvPr>
          <p:cNvSpPr/>
          <p:nvPr/>
        </p:nvSpPr>
        <p:spPr>
          <a:xfrm rot="19961194">
            <a:off x="8807634" y="617617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70c</a:t>
            </a:r>
          </a:p>
        </p:txBody>
      </p:sp>
      <p:sp>
        <p:nvSpPr>
          <p:cNvPr id="54" name="Arrow: Pentagon 53">
            <a:extLst>
              <a:ext uri="{FF2B5EF4-FFF2-40B4-BE49-F238E27FC236}">
                <a16:creationId xmlns:a16="http://schemas.microsoft.com/office/drawing/2014/main" id="{9A3DB492-9E9E-4529-BEFE-83BC7D435C60}"/>
              </a:ext>
            </a:extLst>
          </p:cNvPr>
          <p:cNvSpPr/>
          <p:nvPr/>
        </p:nvSpPr>
        <p:spPr>
          <a:xfrm rot="18734411">
            <a:off x="10753205" y="5379253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£3</a:t>
            </a:r>
          </a:p>
        </p:txBody>
      </p:sp>
      <p:sp>
        <p:nvSpPr>
          <p:cNvPr id="56" name="Rectangle: Folded Corner 55">
            <a:extLst>
              <a:ext uri="{FF2B5EF4-FFF2-40B4-BE49-F238E27FC236}">
                <a16:creationId xmlns:a16="http://schemas.microsoft.com/office/drawing/2014/main" id="{80718BFB-F768-4287-8943-4299347DD649}"/>
              </a:ext>
            </a:extLst>
          </p:cNvPr>
          <p:cNvSpPr/>
          <p:nvPr/>
        </p:nvSpPr>
        <p:spPr>
          <a:xfrm>
            <a:off x="279918" y="578498"/>
            <a:ext cx="3937208" cy="5449078"/>
          </a:xfrm>
          <a:prstGeom prst="foldedCorne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800" dirty="0">
              <a:latin typeface="Ink Free" panose="03080402000500000000" pitchFamily="66" charset="0"/>
            </a:endParaRPr>
          </a:p>
          <a:p>
            <a:pPr algn="ctr"/>
            <a:endParaRPr lang="en-GB" sz="2800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r>
              <a:rPr lang="en-GB" sz="3600" b="1" dirty="0" err="1">
                <a:latin typeface="Ink Free" panose="03080402000500000000" pitchFamily="66" charset="0"/>
              </a:rPr>
              <a:t>Rhestr</a:t>
            </a:r>
            <a:r>
              <a:rPr lang="en-GB" sz="3600" b="1" dirty="0">
                <a:latin typeface="Ink Free" panose="03080402000500000000" pitchFamily="66" charset="0"/>
              </a:rPr>
              <a:t> </a:t>
            </a:r>
            <a:r>
              <a:rPr lang="en-GB" sz="3600" b="1" dirty="0" err="1">
                <a:latin typeface="Ink Free" panose="03080402000500000000" pitchFamily="66" charset="0"/>
              </a:rPr>
              <a:t>siopa</a:t>
            </a:r>
            <a:endParaRPr lang="en-GB" sz="3600" b="1" dirty="0">
              <a:latin typeface="Ink Free" panose="03080402000500000000" pitchFamily="66" charset="0"/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3200" dirty="0" err="1">
                <a:latin typeface="Marker Felt Thin" panose="02000400000000000000" pitchFamily="2" charset="77"/>
              </a:rPr>
              <a:t>Potel</a:t>
            </a:r>
            <a:r>
              <a:rPr lang="en-GB" sz="3200" dirty="0">
                <a:latin typeface="Marker Felt Thin" panose="02000400000000000000" pitchFamily="2" charset="77"/>
              </a:rPr>
              <a:t> o </a:t>
            </a:r>
            <a:r>
              <a:rPr lang="en-GB" sz="3200" dirty="0" err="1">
                <a:latin typeface="Marker Felt Thin" panose="02000400000000000000" pitchFamily="2" charset="77"/>
              </a:rPr>
              <a:t>ddŵr</a:t>
            </a:r>
            <a:endParaRPr lang="en-GB" sz="3200" dirty="0">
              <a:latin typeface="Marker Felt Thin" panose="02000400000000000000" pitchFamily="2" charset="77"/>
            </a:endParaRPr>
          </a:p>
          <a:p>
            <a:pPr algn="ctr"/>
            <a:endParaRPr lang="en-GB" sz="3200" dirty="0">
              <a:latin typeface="Marker Felt Thin" panose="02000400000000000000" pitchFamily="2" charset="77"/>
            </a:endParaRPr>
          </a:p>
          <a:p>
            <a:pPr algn="ctr"/>
            <a:r>
              <a:rPr lang="en-GB" sz="3200" dirty="0" err="1">
                <a:latin typeface="Marker Felt Thin" panose="02000400000000000000" pitchFamily="2" charset="77"/>
              </a:rPr>
              <a:t>afal</a:t>
            </a:r>
            <a:endParaRPr lang="en-GB" sz="3200" dirty="0">
              <a:latin typeface="Marker Felt Thin" panose="02000400000000000000" pitchFamily="2" charset="77"/>
            </a:endParaRPr>
          </a:p>
          <a:p>
            <a:pPr algn="ctr"/>
            <a:endParaRPr lang="en-GB" sz="3200" dirty="0">
              <a:latin typeface="Marker Felt Thin" panose="02000400000000000000" pitchFamily="2" charset="77"/>
            </a:endParaRPr>
          </a:p>
          <a:p>
            <a:pPr algn="ctr"/>
            <a:endParaRPr lang="en-GB" sz="3200" dirty="0">
              <a:latin typeface="Marker Felt Thin" panose="02000400000000000000" pitchFamily="2" charset="77"/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2" name="Plus Sign 1">
            <a:extLst>
              <a:ext uri="{FF2B5EF4-FFF2-40B4-BE49-F238E27FC236}">
                <a16:creationId xmlns:a16="http://schemas.microsoft.com/office/drawing/2014/main" id="{94D41B7A-F682-4CE0-80CE-E50B5F1B1D66}"/>
              </a:ext>
            </a:extLst>
          </p:cNvPr>
          <p:cNvSpPr/>
          <p:nvPr/>
        </p:nvSpPr>
        <p:spPr>
          <a:xfrm>
            <a:off x="345233" y="5433240"/>
            <a:ext cx="438538" cy="479674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12F1DB2-D54C-024C-8D38-DEF20166639F}"/>
              </a:ext>
            </a:extLst>
          </p:cNvPr>
          <p:cNvSpPr txBox="1"/>
          <p:nvPr/>
        </p:nvSpPr>
        <p:spPr>
          <a:xfrm>
            <a:off x="6106558" y="79801"/>
            <a:ext cx="46653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Yr</a:t>
            </a:r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 </a:t>
            </a:r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archfarchnad</a:t>
            </a:r>
            <a:endParaRPr lang="en-GB" sz="40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latin typeface="Marker Felt Thin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1192982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6E82965-2DC8-4B9F-BBF1-D271E6D33F07}"/>
              </a:ext>
            </a:extLst>
          </p:cNvPr>
          <p:cNvSpPr/>
          <p:nvPr/>
        </p:nvSpPr>
        <p:spPr>
          <a:xfrm>
            <a:off x="365759" y="801866"/>
            <a:ext cx="3669161" cy="2760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kern="120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Llenwch</a:t>
            </a:r>
            <a:r>
              <a:rPr lang="en-US" sz="7200" b="1" kern="12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 y </a:t>
            </a:r>
            <a:r>
              <a:rPr lang="en-US" sz="7200" b="1" kern="120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bylchau</a:t>
            </a:r>
            <a:endParaRPr lang="en-US" sz="7200" b="1" kern="1200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4FACF-9D87-4C0E-B195-D9E9FE353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5120" y="801866"/>
            <a:ext cx="5991538" cy="3455174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/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sz="3300" b="1" dirty="0">
                <a:latin typeface="Calibri" panose="020F0502020204030204" pitchFamily="34" charset="0"/>
                <a:cs typeface="Calibri" panose="020F0502020204030204" pitchFamily="34" charset="0"/>
              </a:rPr>
              <a:t>Faint </a:t>
            </a:r>
            <a:r>
              <a:rPr lang="en-US" sz="3300" b="1" dirty="0" err="1">
                <a:latin typeface="Calibri" panose="020F0502020204030204" pitchFamily="34" charset="0"/>
                <a:cs typeface="Calibri" panose="020F0502020204030204" pitchFamily="34" charset="0"/>
              </a:rPr>
              <a:t>ydy</a:t>
            </a:r>
            <a:r>
              <a:rPr lang="en-US" sz="33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300" b="1" dirty="0" err="1">
                <a:latin typeface="Calibri" panose="020F0502020204030204" pitchFamily="34" charset="0"/>
                <a:cs typeface="Calibri" panose="020F0502020204030204" pitchFamily="34" charset="0"/>
              </a:rPr>
              <a:t>wyth</a:t>
            </a:r>
            <a:r>
              <a:rPr lang="en-US" sz="3300" b="1" dirty="0">
                <a:latin typeface="Calibri" panose="020F0502020204030204" pitchFamily="34" charset="0"/>
                <a:cs typeface="Calibri" panose="020F0502020204030204" pitchFamily="34" charset="0"/>
              </a:rPr>
              <a:t> deg </a:t>
            </a:r>
            <a:r>
              <a:rPr lang="en-US" sz="3300" b="1" dirty="0" err="1">
                <a:latin typeface="Calibri" panose="020F0502020204030204" pitchFamily="34" charset="0"/>
                <a:cs typeface="Calibri" panose="020F0502020204030204" pitchFamily="34" charset="0"/>
              </a:rPr>
              <a:t>ceiniog</a:t>
            </a:r>
            <a:r>
              <a:rPr lang="en-US" sz="33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300" b="1" dirty="0" err="1">
                <a:latin typeface="Calibri" panose="020F0502020204030204" pitchFamily="34" charset="0"/>
                <a:cs typeface="Calibri" panose="020F0502020204030204" pitchFamily="34" charset="0"/>
              </a:rPr>
              <a:t>adio</a:t>
            </a:r>
            <a:r>
              <a:rPr lang="en-US" sz="33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300" b="1" dirty="0" err="1">
                <a:latin typeface="Calibri" panose="020F0502020204030204" pitchFamily="34" charset="0"/>
                <a:cs typeface="Calibri" panose="020F0502020204030204" pitchFamily="34" charset="0"/>
              </a:rPr>
              <a:t>ugain</a:t>
            </a:r>
            <a:r>
              <a:rPr lang="en-US" sz="33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300" b="1" dirty="0" err="1">
                <a:latin typeface="Calibri" panose="020F0502020204030204" pitchFamily="34" charset="0"/>
                <a:cs typeface="Calibri" panose="020F0502020204030204" pitchFamily="34" charset="0"/>
              </a:rPr>
              <a:t>ceiniog</a:t>
            </a:r>
            <a:r>
              <a:rPr lang="en-US" sz="3300" b="1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pPr marL="0"/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/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Mae…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adio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…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hafal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i …</a:t>
            </a: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/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/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Arrow: Pentagon 7">
            <a:extLst>
              <a:ext uri="{FF2B5EF4-FFF2-40B4-BE49-F238E27FC236}">
                <a16:creationId xmlns:a16="http://schemas.microsoft.com/office/drawing/2014/main" id="{2E13591C-AABC-4844-B0E8-D0AB4FF56F30}"/>
              </a:ext>
            </a:extLst>
          </p:cNvPr>
          <p:cNvSpPr/>
          <p:nvPr/>
        </p:nvSpPr>
        <p:spPr>
          <a:xfrm>
            <a:off x="277968" y="5018433"/>
            <a:ext cx="1051912" cy="322535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80c</a:t>
            </a:r>
          </a:p>
        </p:txBody>
      </p:sp>
      <p:sp>
        <p:nvSpPr>
          <p:cNvPr id="16" name="Arrow: Pentagon 15">
            <a:extLst>
              <a:ext uri="{FF2B5EF4-FFF2-40B4-BE49-F238E27FC236}">
                <a16:creationId xmlns:a16="http://schemas.microsoft.com/office/drawing/2014/main" id="{7993B944-1363-4425-BFF2-EFA6A1F94E20}"/>
              </a:ext>
            </a:extLst>
          </p:cNvPr>
          <p:cNvSpPr/>
          <p:nvPr/>
        </p:nvSpPr>
        <p:spPr>
          <a:xfrm>
            <a:off x="2101892" y="5034539"/>
            <a:ext cx="1066636" cy="371059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20c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D389DB3-B492-4DDB-B02F-26545E5A88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764056" y="4134734"/>
            <a:ext cx="1270864" cy="1270864"/>
          </a:xfrm>
          <a:prstGeom prst="rect">
            <a:avLst/>
          </a:prstGeom>
        </p:spPr>
      </p:pic>
      <p:pic>
        <p:nvPicPr>
          <p:cNvPr id="7" name="Picture 6" descr="A picture containing bottle, beverage, food, table&#10;&#10;Description automatically generated">
            <a:extLst>
              <a:ext uri="{FF2B5EF4-FFF2-40B4-BE49-F238E27FC236}">
                <a16:creationId xmlns:a16="http://schemas.microsoft.com/office/drawing/2014/main" id="{C9442E30-7399-47DA-B61C-F55598593E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87518" y="3196011"/>
            <a:ext cx="1866953" cy="236151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4D683AC-9FF1-5D42-A1C0-EC99FAFEEDE3}"/>
              </a:ext>
            </a:extLst>
          </p:cNvPr>
          <p:cNvSpPr txBox="1"/>
          <p:nvPr/>
        </p:nvSpPr>
        <p:spPr>
          <a:xfrm>
            <a:off x="5715189" y="3853933"/>
            <a:ext cx="5681469" cy="1551665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D8014E-ADE0-4B04-979A-EC6D65E32B77}"/>
              </a:ext>
            </a:extLst>
          </p:cNvPr>
          <p:cNvSpPr txBox="1"/>
          <p:nvPr/>
        </p:nvSpPr>
        <p:spPr>
          <a:xfrm>
            <a:off x="6038329" y="4152711"/>
            <a:ext cx="534525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Mae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wyth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deg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ceiniog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adio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ugain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ceiniog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hafal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un bunt.</a:t>
            </a:r>
          </a:p>
        </p:txBody>
      </p:sp>
    </p:spTree>
    <p:extLst>
      <p:ext uri="{BB962C8B-B14F-4D97-AF65-F5344CB8AC3E}">
        <p14:creationId xmlns:p14="http://schemas.microsoft.com/office/powerpoint/2010/main" val="3597632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baseball, sitting, bat, clock&#10;&#10;Description automatically generated">
            <a:extLst>
              <a:ext uri="{FF2B5EF4-FFF2-40B4-BE49-F238E27FC236}">
                <a16:creationId xmlns:a16="http://schemas.microsoft.com/office/drawing/2014/main" id="{BB2C5F27-F8BF-409C-9121-20D95D65D6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21266" y="2037845"/>
            <a:ext cx="3438350" cy="278231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687BED74-C957-4952-82DB-8332BC0053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50014" y="743730"/>
            <a:ext cx="1107252" cy="1107252"/>
          </a:xfrm>
          <a:prstGeom prst="rect">
            <a:avLst/>
          </a:prstGeom>
        </p:spPr>
      </p:pic>
      <p:pic>
        <p:nvPicPr>
          <p:cNvPr id="12" name="Picture 11" descr="A picture containing table, photo, sitting, bottle&#10;&#10;Description automatically generated">
            <a:extLst>
              <a:ext uri="{FF2B5EF4-FFF2-40B4-BE49-F238E27FC236}">
                <a16:creationId xmlns:a16="http://schemas.microsoft.com/office/drawing/2014/main" id="{22C14CA7-933E-4734-B854-C125E6E71B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439004" y="2286001"/>
            <a:ext cx="729272" cy="1726163"/>
          </a:xfrm>
          <a:prstGeom prst="rect">
            <a:avLst/>
          </a:prstGeom>
        </p:spPr>
      </p:pic>
      <p:pic>
        <p:nvPicPr>
          <p:cNvPr id="15" name="Picture 14" descr="Diagram&#10;&#10;Description automatically generated">
            <a:extLst>
              <a:ext uri="{FF2B5EF4-FFF2-40B4-BE49-F238E27FC236}">
                <a16:creationId xmlns:a16="http://schemas.microsoft.com/office/drawing/2014/main" id="{386659EE-A1C6-41A3-8AAD-A5FD6A2DB0D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927610" y="855699"/>
            <a:ext cx="1625661" cy="907661"/>
          </a:xfrm>
          <a:prstGeom prst="rect">
            <a:avLst/>
          </a:prstGeom>
        </p:spPr>
      </p:pic>
      <p:pic>
        <p:nvPicPr>
          <p:cNvPr id="17" name="Picture 16" descr="A close up of a keyboard&#10;&#10;Description automatically generated">
            <a:extLst>
              <a:ext uri="{FF2B5EF4-FFF2-40B4-BE49-F238E27FC236}">
                <a16:creationId xmlns:a16="http://schemas.microsoft.com/office/drawing/2014/main" id="{177C04C6-AC7C-4B92-90BA-EB423AD98E4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0693075" y="961444"/>
            <a:ext cx="1293651" cy="689947"/>
          </a:xfrm>
          <a:prstGeom prst="rect">
            <a:avLst/>
          </a:prstGeom>
        </p:spPr>
      </p:pic>
      <p:pic>
        <p:nvPicPr>
          <p:cNvPr id="22" name="Picture 21" descr="A picture containing icon&#10;&#10;Description automatically generated">
            <a:extLst>
              <a:ext uri="{FF2B5EF4-FFF2-40B4-BE49-F238E27FC236}">
                <a16:creationId xmlns:a16="http://schemas.microsoft.com/office/drawing/2014/main" id="{FBCD7673-53C9-4742-8ACB-216DFD0CDEA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135075" y="4389785"/>
            <a:ext cx="1623527" cy="1043455"/>
          </a:xfrm>
          <a:prstGeom prst="rect">
            <a:avLst/>
          </a:prstGeom>
        </p:spPr>
      </p:pic>
      <p:pic>
        <p:nvPicPr>
          <p:cNvPr id="24" name="Picture 23" descr="Icon&#10;&#10;Description automatically generated">
            <a:extLst>
              <a:ext uri="{FF2B5EF4-FFF2-40B4-BE49-F238E27FC236}">
                <a16:creationId xmlns:a16="http://schemas.microsoft.com/office/drawing/2014/main" id="{B4B692FB-0447-49B8-9978-017D3F57113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0897194" y="2533261"/>
            <a:ext cx="1046783" cy="1031032"/>
          </a:xfrm>
          <a:prstGeom prst="rect">
            <a:avLst/>
          </a:prstGeom>
        </p:spPr>
      </p:pic>
      <p:pic>
        <p:nvPicPr>
          <p:cNvPr id="29" name="Picture 28" descr="A close up of food&#10;&#10;Description automatically generated">
            <a:extLst>
              <a:ext uri="{FF2B5EF4-FFF2-40B4-BE49-F238E27FC236}">
                <a16:creationId xmlns:a16="http://schemas.microsoft.com/office/drawing/2014/main" id="{B75A9299-379D-4F4A-BD04-AE35DD791D67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10854656" y="4128950"/>
            <a:ext cx="1243034" cy="1226170"/>
          </a:xfrm>
          <a:prstGeom prst="rect">
            <a:avLst/>
          </a:prstGeom>
        </p:spPr>
      </p:pic>
      <p:pic>
        <p:nvPicPr>
          <p:cNvPr id="31" name="Picture 30" descr="A picture containing bottle, beverage, food, table&#10;&#10;Description automatically generated">
            <a:extLst>
              <a:ext uri="{FF2B5EF4-FFF2-40B4-BE49-F238E27FC236}">
                <a16:creationId xmlns:a16="http://schemas.microsoft.com/office/drawing/2014/main" id="{4FEE29D4-9E9D-4F51-8477-D1C8A214A26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7196179" y="5063741"/>
            <a:ext cx="1243033" cy="1572313"/>
          </a:xfrm>
          <a:prstGeom prst="rect">
            <a:avLst/>
          </a:prstGeom>
        </p:spPr>
      </p:pic>
      <p:pic>
        <p:nvPicPr>
          <p:cNvPr id="37" name="Picture 36" descr="A picture containing object, lamp&#10;&#10;Description automatically generated">
            <a:extLst>
              <a:ext uri="{FF2B5EF4-FFF2-40B4-BE49-F238E27FC236}">
                <a16:creationId xmlns:a16="http://schemas.microsoft.com/office/drawing/2014/main" id="{A3230F85-B561-4782-B17F-731F4B8ADEB1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9125060" y="4914315"/>
            <a:ext cx="1360708" cy="1226170"/>
          </a:xfrm>
          <a:prstGeom prst="rect">
            <a:avLst/>
          </a:prstGeom>
        </p:spPr>
      </p:pic>
      <p:sp>
        <p:nvSpPr>
          <p:cNvPr id="38" name="Arrow: Pentagon 37">
            <a:extLst>
              <a:ext uri="{FF2B5EF4-FFF2-40B4-BE49-F238E27FC236}">
                <a16:creationId xmlns:a16="http://schemas.microsoft.com/office/drawing/2014/main" id="{26A7FE24-75D0-4658-AE20-BD700A7D5C7E}"/>
              </a:ext>
            </a:extLst>
          </p:cNvPr>
          <p:cNvSpPr/>
          <p:nvPr/>
        </p:nvSpPr>
        <p:spPr>
          <a:xfrm rot="19187383">
            <a:off x="4662607" y="1143872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20c</a:t>
            </a:r>
          </a:p>
        </p:txBody>
      </p:sp>
      <p:sp>
        <p:nvSpPr>
          <p:cNvPr id="40" name="Arrow: Pentagon 39">
            <a:extLst>
              <a:ext uri="{FF2B5EF4-FFF2-40B4-BE49-F238E27FC236}">
                <a16:creationId xmlns:a16="http://schemas.microsoft.com/office/drawing/2014/main" id="{75B75886-7AB2-464F-B508-C4CCA0FB176B}"/>
              </a:ext>
            </a:extLst>
          </p:cNvPr>
          <p:cNvSpPr/>
          <p:nvPr/>
        </p:nvSpPr>
        <p:spPr>
          <a:xfrm>
            <a:off x="6536483" y="5832087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80c</a:t>
            </a:r>
          </a:p>
        </p:txBody>
      </p:sp>
      <p:sp>
        <p:nvSpPr>
          <p:cNvPr id="42" name="Arrow: Pentagon 41">
            <a:extLst>
              <a:ext uri="{FF2B5EF4-FFF2-40B4-BE49-F238E27FC236}">
                <a16:creationId xmlns:a16="http://schemas.microsoft.com/office/drawing/2014/main" id="{BC3093F4-233F-47AB-94EC-E0193A82B327}"/>
              </a:ext>
            </a:extLst>
          </p:cNvPr>
          <p:cNvSpPr/>
          <p:nvPr/>
        </p:nvSpPr>
        <p:spPr>
          <a:xfrm>
            <a:off x="4647722" y="5116984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£1.50</a:t>
            </a:r>
          </a:p>
        </p:txBody>
      </p:sp>
      <p:sp>
        <p:nvSpPr>
          <p:cNvPr id="44" name="Arrow: Pentagon 43">
            <a:extLst>
              <a:ext uri="{FF2B5EF4-FFF2-40B4-BE49-F238E27FC236}">
                <a16:creationId xmlns:a16="http://schemas.microsoft.com/office/drawing/2014/main" id="{B5187484-295C-4585-9F1D-96F850767C28}"/>
              </a:ext>
            </a:extLst>
          </p:cNvPr>
          <p:cNvSpPr/>
          <p:nvPr/>
        </p:nvSpPr>
        <p:spPr>
          <a:xfrm>
            <a:off x="4586014" y="328492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30c</a:t>
            </a:r>
          </a:p>
        </p:txBody>
      </p:sp>
      <p:sp>
        <p:nvSpPr>
          <p:cNvPr id="46" name="Arrow: Pentagon 45">
            <a:extLst>
              <a:ext uri="{FF2B5EF4-FFF2-40B4-BE49-F238E27FC236}">
                <a16:creationId xmlns:a16="http://schemas.microsoft.com/office/drawing/2014/main" id="{6A79003C-17FA-43AC-88E2-959A39C43563}"/>
              </a:ext>
            </a:extLst>
          </p:cNvPr>
          <p:cNvSpPr/>
          <p:nvPr/>
        </p:nvSpPr>
        <p:spPr>
          <a:xfrm rot="19633132">
            <a:off x="10277791" y="344223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50c</a:t>
            </a:r>
          </a:p>
        </p:txBody>
      </p:sp>
      <p:sp>
        <p:nvSpPr>
          <p:cNvPr id="48" name="Arrow: Pentagon 47">
            <a:extLst>
              <a:ext uri="{FF2B5EF4-FFF2-40B4-BE49-F238E27FC236}">
                <a16:creationId xmlns:a16="http://schemas.microsoft.com/office/drawing/2014/main" id="{77548AC0-120D-408F-843C-8683997095E6}"/>
              </a:ext>
            </a:extLst>
          </p:cNvPr>
          <p:cNvSpPr/>
          <p:nvPr/>
        </p:nvSpPr>
        <p:spPr>
          <a:xfrm rot="20745389">
            <a:off x="9700344" y="1459401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£1</a:t>
            </a:r>
          </a:p>
        </p:txBody>
      </p:sp>
      <p:sp>
        <p:nvSpPr>
          <p:cNvPr id="50" name="Arrow: Pentagon 49">
            <a:extLst>
              <a:ext uri="{FF2B5EF4-FFF2-40B4-BE49-F238E27FC236}">
                <a16:creationId xmlns:a16="http://schemas.microsoft.com/office/drawing/2014/main" id="{3886C99B-9FB0-461F-B713-92FBC0E72071}"/>
              </a:ext>
            </a:extLst>
          </p:cNvPr>
          <p:cNvSpPr/>
          <p:nvPr/>
        </p:nvSpPr>
        <p:spPr>
          <a:xfrm rot="19990753">
            <a:off x="7417422" y="1663010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£2</a:t>
            </a:r>
          </a:p>
        </p:txBody>
      </p:sp>
      <p:sp>
        <p:nvSpPr>
          <p:cNvPr id="52" name="Arrow: Pentagon 51">
            <a:extLst>
              <a:ext uri="{FF2B5EF4-FFF2-40B4-BE49-F238E27FC236}">
                <a16:creationId xmlns:a16="http://schemas.microsoft.com/office/drawing/2014/main" id="{62821CDC-A60F-4261-98C1-6652F482F8FD}"/>
              </a:ext>
            </a:extLst>
          </p:cNvPr>
          <p:cNvSpPr/>
          <p:nvPr/>
        </p:nvSpPr>
        <p:spPr>
          <a:xfrm rot="19961194">
            <a:off x="8807634" y="617617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70c</a:t>
            </a:r>
          </a:p>
        </p:txBody>
      </p:sp>
      <p:sp>
        <p:nvSpPr>
          <p:cNvPr id="54" name="Arrow: Pentagon 53">
            <a:extLst>
              <a:ext uri="{FF2B5EF4-FFF2-40B4-BE49-F238E27FC236}">
                <a16:creationId xmlns:a16="http://schemas.microsoft.com/office/drawing/2014/main" id="{9A3DB492-9E9E-4529-BEFE-83BC7D435C60}"/>
              </a:ext>
            </a:extLst>
          </p:cNvPr>
          <p:cNvSpPr/>
          <p:nvPr/>
        </p:nvSpPr>
        <p:spPr>
          <a:xfrm rot="18734411">
            <a:off x="10753205" y="5379253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£3</a:t>
            </a:r>
          </a:p>
        </p:txBody>
      </p:sp>
      <p:sp>
        <p:nvSpPr>
          <p:cNvPr id="2" name="Rectangle: Folded Corner 1">
            <a:extLst>
              <a:ext uri="{FF2B5EF4-FFF2-40B4-BE49-F238E27FC236}">
                <a16:creationId xmlns:a16="http://schemas.microsoft.com/office/drawing/2014/main" id="{5D576A93-2351-4ADF-98EF-9D911610DCE2}"/>
              </a:ext>
            </a:extLst>
          </p:cNvPr>
          <p:cNvSpPr/>
          <p:nvPr/>
        </p:nvSpPr>
        <p:spPr>
          <a:xfrm>
            <a:off x="279918" y="578498"/>
            <a:ext cx="3937208" cy="3433666"/>
          </a:xfrm>
          <a:prstGeom prst="foldedCorner">
            <a:avLst/>
          </a:prstGeom>
          <a:solidFill>
            <a:srgbClr val="FF7E79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800" dirty="0">
              <a:latin typeface="Ink Free" panose="03080402000500000000" pitchFamily="66" charset="0"/>
            </a:endParaRPr>
          </a:p>
          <a:p>
            <a:pPr algn="ctr"/>
            <a:endParaRPr lang="en-GB" sz="2800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2400" b="1" dirty="0" err="1">
                <a:latin typeface="Courier" pitchFamily="2" charset="0"/>
              </a:rPr>
              <a:t>Roedd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gan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Siân</a:t>
            </a:r>
            <a:r>
              <a:rPr lang="en-GB" sz="2400" b="1" dirty="0">
                <a:latin typeface="Courier" pitchFamily="2" charset="0"/>
              </a:rPr>
              <a:t> bum punt.</a:t>
            </a:r>
          </a:p>
          <a:p>
            <a:pPr algn="ctr"/>
            <a:r>
              <a:rPr lang="en-GB" sz="2400" b="1" dirty="0">
                <a:latin typeface="Courier" pitchFamily="2" charset="0"/>
              </a:rPr>
              <a:t> </a:t>
            </a:r>
          </a:p>
          <a:p>
            <a:pPr algn="ctr"/>
            <a:r>
              <a:rPr lang="en-GB" sz="2400" b="1" dirty="0" err="1">
                <a:latin typeface="Courier" pitchFamily="2" charset="0"/>
              </a:rPr>
              <a:t>Prynodd</a:t>
            </a:r>
            <a:r>
              <a:rPr lang="en-GB" sz="2400" b="1" dirty="0">
                <a:latin typeface="Courier" pitchFamily="2" charset="0"/>
              </a:rPr>
              <a:t> hi </a:t>
            </a:r>
            <a:r>
              <a:rPr lang="en-GB" sz="2400" b="1" dirty="0" err="1">
                <a:latin typeface="Courier" pitchFamily="2" charset="0"/>
              </a:rPr>
              <a:t>bitsa</a:t>
            </a:r>
            <a:r>
              <a:rPr lang="en-GB" sz="2400" b="1" dirty="0">
                <a:latin typeface="Courier" pitchFamily="2" charset="0"/>
              </a:rPr>
              <a:t>.</a:t>
            </a:r>
          </a:p>
          <a:p>
            <a:pPr algn="ctr"/>
            <a:endParaRPr lang="en-GB" sz="2400" b="1" dirty="0">
              <a:latin typeface="Courier" pitchFamily="2" charset="0"/>
            </a:endParaRPr>
          </a:p>
          <a:p>
            <a:pPr algn="ctr"/>
            <a:r>
              <a:rPr lang="en-GB" sz="2400" b="1" dirty="0">
                <a:latin typeface="Courier" pitchFamily="2" charset="0"/>
              </a:rPr>
              <a:t>Faint o </a:t>
            </a:r>
            <a:r>
              <a:rPr lang="en-GB" sz="2400" b="1" dirty="0" err="1">
                <a:latin typeface="Courier" pitchFamily="2" charset="0"/>
              </a:rPr>
              <a:t>arian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sydd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ar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ôl</a:t>
            </a:r>
            <a:r>
              <a:rPr lang="en-GB" sz="2400" b="1" dirty="0">
                <a:latin typeface="Courier" pitchFamily="2" charset="0"/>
              </a:rPr>
              <a:t>?</a:t>
            </a:r>
            <a:endParaRPr lang="en-GB" b="1" dirty="0">
              <a:latin typeface="Courier" pitchFamily="2" charset="0"/>
            </a:endParaRP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3" name="Minus Sign 2">
            <a:extLst>
              <a:ext uri="{FF2B5EF4-FFF2-40B4-BE49-F238E27FC236}">
                <a16:creationId xmlns:a16="http://schemas.microsoft.com/office/drawing/2014/main" id="{5ADF0871-2DBF-4102-BBC1-C2EBC066EE0F}"/>
              </a:ext>
            </a:extLst>
          </p:cNvPr>
          <p:cNvSpPr/>
          <p:nvPr/>
        </p:nvSpPr>
        <p:spPr>
          <a:xfrm>
            <a:off x="400222" y="5584461"/>
            <a:ext cx="559837" cy="295885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1317249-DD0D-DB44-87F9-E5EEEAB0C4A1}"/>
              </a:ext>
            </a:extLst>
          </p:cNvPr>
          <p:cNvSpPr txBox="1"/>
          <p:nvPr/>
        </p:nvSpPr>
        <p:spPr>
          <a:xfrm>
            <a:off x="6106558" y="79801"/>
            <a:ext cx="46653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Yr</a:t>
            </a:r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 </a:t>
            </a:r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archfarchnad</a:t>
            </a:r>
            <a:endParaRPr lang="en-GB" sz="40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latin typeface="Marker Felt Thin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5993579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6E82965-2DC8-4B9F-BBF1-D271E6D33F07}"/>
              </a:ext>
            </a:extLst>
          </p:cNvPr>
          <p:cNvSpPr/>
          <p:nvPr/>
        </p:nvSpPr>
        <p:spPr>
          <a:xfrm>
            <a:off x="365759" y="801866"/>
            <a:ext cx="3669161" cy="2760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kern="120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Llenwch</a:t>
            </a:r>
            <a:r>
              <a:rPr lang="en-US" sz="7200" b="1" kern="12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 y </a:t>
            </a:r>
            <a:r>
              <a:rPr lang="en-US" sz="7200" b="1" kern="120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bylchau</a:t>
            </a:r>
            <a:endParaRPr lang="en-US" sz="7200" b="1" kern="1200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4FACF-9D87-4C0E-B195-D9E9FE353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9869" y="801866"/>
            <a:ext cx="7202040" cy="3455174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/>
            <a:endParaRPr lang="en-US" sz="3600" dirty="0"/>
          </a:p>
          <a:p>
            <a:pPr marL="0" indent="0" algn="ctr">
              <a:buNone/>
            </a:pPr>
            <a:endParaRPr lang="en-US" sz="3600" b="1" dirty="0"/>
          </a:p>
          <a:p>
            <a:pPr marL="0" indent="0" algn="ctr">
              <a:buNone/>
            </a:pPr>
            <a:r>
              <a:rPr lang="en-US" sz="3600" b="1" dirty="0"/>
              <a:t>Faint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pum</a:t>
            </a:r>
            <a:r>
              <a:rPr lang="en-US" sz="3600" b="1" dirty="0"/>
              <a:t> punt </a:t>
            </a:r>
            <a:r>
              <a:rPr lang="en-US" sz="3600" b="1" dirty="0" err="1"/>
              <a:t>tynnu</a:t>
            </a:r>
            <a:r>
              <a:rPr lang="en-US" sz="3600" b="1" dirty="0"/>
              <a:t> </a:t>
            </a:r>
            <a:r>
              <a:rPr lang="en-US" sz="3600" b="1" dirty="0" err="1"/>
              <a:t>tair</a:t>
            </a:r>
            <a:r>
              <a:rPr lang="en-US" sz="3600" b="1" dirty="0"/>
              <a:t> punt?</a:t>
            </a:r>
          </a:p>
          <a:p>
            <a:pPr marL="0"/>
            <a:endParaRPr lang="en-US" sz="3600" dirty="0"/>
          </a:p>
          <a:p>
            <a:pPr marL="0"/>
            <a:endParaRPr lang="en-US" sz="3600" dirty="0"/>
          </a:p>
          <a:p>
            <a:pPr marL="0" indent="0" algn="ctr">
              <a:buNone/>
            </a:pPr>
            <a:r>
              <a:rPr lang="en-US" sz="3200" dirty="0"/>
              <a:t>Mae… </a:t>
            </a:r>
            <a:r>
              <a:rPr lang="en-US" sz="3200" dirty="0" err="1"/>
              <a:t>tynnu</a:t>
            </a:r>
            <a:r>
              <a:rPr lang="en-US" sz="3200" dirty="0"/>
              <a:t>…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hafal</a:t>
            </a:r>
            <a:r>
              <a:rPr lang="en-US" sz="3200" dirty="0"/>
              <a:t> i…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endParaRPr lang="en-US" sz="3200" dirty="0"/>
          </a:p>
          <a:p>
            <a:pPr marL="0"/>
            <a:endParaRPr lang="en-US" sz="2400" dirty="0"/>
          </a:p>
          <a:p>
            <a:pPr marL="0"/>
            <a:endParaRPr lang="en-US" sz="2400" dirty="0"/>
          </a:p>
        </p:txBody>
      </p:sp>
      <p:sp>
        <p:nvSpPr>
          <p:cNvPr id="16" name="Arrow: Pentagon 15">
            <a:extLst>
              <a:ext uri="{FF2B5EF4-FFF2-40B4-BE49-F238E27FC236}">
                <a16:creationId xmlns:a16="http://schemas.microsoft.com/office/drawing/2014/main" id="{7993B944-1363-4425-BFF2-EFA6A1F94E20}"/>
              </a:ext>
            </a:extLst>
          </p:cNvPr>
          <p:cNvSpPr/>
          <p:nvPr/>
        </p:nvSpPr>
        <p:spPr>
          <a:xfrm>
            <a:off x="843397" y="5098711"/>
            <a:ext cx="710175" cy="301384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£3</a:t>
            </a:r>
          </a:p>
        </p:txBody>
      </p:sp>
      <p:pic>
        <p:nvPicPr>
          <p:cNvPr id="17" name="Picture 16" descr="A picture containing table, sitting, cake, pink&#10;&#10;Description automatically generated">
            <a:extLst>
              <a:ext uri="{FF2B5EF4-FFF2-40B4-BE49-F238E27FC236}">
                <a16:creationId xmlns:a16="http://schemas.microsoft.com/office/drawing/2014/main" id="{37F70988-BB3D-42DB-A767-0768259802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553572" y="3265256"/>
            <a:ext cx="1441686" cy="1441686"/>
          </a:xfrm>
          <a:prstGeom prst="rect">
            <a:avLst/>
          </a:prstGeom>
        </p:spPr>
      </p:pic>
      <p:pic>
        <p:nvPicPr>
          <p:cNvPr id="6" name="Picture 5" descr="A close up of food&#10;&#10;Description automatically generated">
            <a:extLst>
              <a:ext uri="{FF2B5EF4-FFF2-40B4-BE49-F238E27FC236}">
                <a16:creationId xmlns:a16="http://schemas.microsoft.com/office/drawing/2014/main" id="{8F6270D8-433F-4AD8-8908-0C18770C50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530482" y="4839181"/>
            <a:ext cx="1243034" cy="1226170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42622E67-FF66-41DF-9FC5-6ABA79859E4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996780" y="3966933"/>
            <a:ext cx="653114" cy="34122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96B0F6C-366D-9C4B-A48D-276417F95E4B}"/>
              </a:ext>
            </a:extLst>
          </p:cNvPr>
          <p:cNvSpPr txBox="1"/>
          <p:nvPr/>
        </p:nvSpPr>
        <p:spPr>
          <a:xfrm>
            <a:off x="5554941" y="3848430"/>
            <a:ext cx="5681469" cy="1551665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D8014E-ADE0-4B04-979A-EC6D65E32B77}"/>
              </a:ext>
            </a:extLst>
          </p:cNvPr>
          <p:cNvSpPr txBox="1"/>
          <p:nvPr/>
        </p:nvSpPr>
        <p:spPr>
          <a:xfrm>
            <a:off x="6062971" y="4147208"/>
            <a:ext cx="46654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Mae </a:t>
            </a:r>
            <a:r>
              <a:rPr lang="en-GB" sz="2800" dirty="0" err="1"/>
              <a:t>pum</a:t>
            </a:r>
            <a:r>
              <a:rPr lang="en-GB" sz="2800" dirty="0"/>
              <a:t> punt </a:t>
            </a:r>
            <a:r>
              <a:rPr lang="en-GB" sz="2800" dirty="0" err="1"/>
              <a:t>tynnu</a:t>
            </a:r>
            <a:r>
              <a:rPr lang="en-GB" sz="2800" dirty="0"/>
              <a:t> </a:t>
            </a:r>
            <a:r>
              <a:rPr lang="en-GB" sz="2800" dirty="0" err="1"/>
              <a:t>tair</a:t>
            </a:r>
            <a:r>
              <a:rPr lang="en-GB" sz="2800" dirty="0"/>
              <a:t> punt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hafal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ddwy</a:t>
            </a:r>
            <a:r>
              <a:rPr lang="en-GB" sz="2800" dirty="0"/>
              <a:t> bunt.</a:t>
            </a:r>
          </a:p>
        </p:txBody>
      </p:sp>
    </p:spTree>
    <p:extLst>
      <p:ext uri="{BB962C8B-B14F-4D97-AF65-F5344CB8AC3E}">
        <p14:creationId xmlns:p14="http://schemas.microsoft.com/office/powerpoint/2010/main" val="3352620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baseball, sitting, bat, clock&#10;&#10;Description automatically generated">
            <a:extLst>
              <a:ext uri="{FF2B5EF4-FFF2-40B4-BE49-F238E27FC236}">
                <a16:creationId xmlns:a16="http://schemas.microsoft.com/office/drawing/2014/main" id="{BB2C5F27-F8BF-409C-9121-20D95D65D6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21266" y="2037845"/>
            <a:ext cx="3438350" cy="278231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687BED74-C957-4952-82DB-8332BC0053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50014" y="743730"/>
            <a:ext cx="1107252" cy="1107252"/>
          </a:xfrm>
          <a:prstGeom prst="rect">
            <a:avLst/>
          </a:prstGeom>
        </p:spPr>
      </p:pic>
      <p:pic>
        <p:nvPicPr>
          <p:cNvPr id="12" name="Picture 11" descr="A picture containing table, photo, sitting, bottle&#10;&#10;Description automatically generated">
            <a:extLst>
              <a:ext uri="{FF2B5EF4-FFF2-40B4-BE49-F238E27FC236}">
                <a16:creationId xmlns:a16="http://schemas.microsoft.com/office/drawing/2014/main" id="{22C14CA7-933E-4734-B854-C125E6E71B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439004" y="2286001"/>
            <a:ext cx="729272" cy="1726163"/>
          </a:xfrm>
          <a:prstGeom prst="rect">
            <a:avLst/>
          </a:prstGeom>
        </p:spPr>
      </p:pic>
      <p:pic>
        <p:nvPicPr>
          <p:cNvPr id="15" name="Picture 14" descr="Diagram&#10;&#10;Description automatically generated">
            <a:extLst>
              <a:ext uri="{FF2B5EF4-FFF2-40B4-BE49-F238E27FC236}">
                <a16:creationId xmlns:a16="http://schemas.microsoft.com/office/drawing/2014/main" id="{386659EE-A1C6-41A3-8AAD-A5FD6A2DB0D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927610" y="855699"/>
            <a:ext cx="1625661" cy="907661"/>
          </a:xfrm>
          <a:prstGeom prst="rect">
            <a:avLst/>
          </a:prstGeom>
        </p:spPr>
      </p:pic>
      <p:pic>
        <p:nvPicPr>
          <p:cNvPr id="17" name="Picture 16" descr="A close up of a keyboard&#10;&#10;Description automatically generated">
            <a:extLst>
              <a:ext uri="{FF2B5EF4-FFF2-40B4-BE49-F238E27FC236}">
                <a16:creationId xmlns:a16="http://schemas.microsoft.com/office/drawing/2014/main" id="{177C04C6-AC7C-4B92-90BA-EB423AD98E4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0693075" y="961444"/>
            <a:ext cx="1293651" cy="689947"/>
          </a:xfrm>
          <a:prstGeom prst="rect">
            <a:avLst/>
          </a:prstGeom>
        </p:spPr>
      </p:pic>
      <p:pic>
        <p:nvPicPr>
          <p:cNvPr id="22" name="Picture 21" descr="A picture containing icon&#10;&#10;Description automatically generated">
            <a:extLst>
              <a:ext uri="{FF2B5EF4-FFF2-40B4-BE49-F238E27FC236}">
                <a16:creationId xmlns:a16="http://schemas.microsoft.com/office/drawing/2014/main" id="{FBCD7673-53C9-4742-8ACB-216DFD0CDEA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135075" y="4389785"/>
            <a:ext cx="1623527" cy="1043455"/>
          </a:xfrm>
          <a:prstGeom prst="rect">
            <a:avLst/>
          </a:prstGeom>
        </p:spPr>
      </p:pic>
      <p:pic>
        <p:nvPicPr>
          <p:cNvPr id="24" name="Picture 23" descr="Icon&#10;&#10;Description automatically generated">
            <a:extLst>
              <a:ext uri="{FF2B5EF4-FFF2-40B4-BE49-F238E27FC236}">
                <a16:creationId xmlns:a16="http://schemas.microsoft.com/office/drawing/2014/main" id="{B4B692FB-0447-49B8-9978-017D3F57113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0897194" y="2533261"/>
            <a:ext cx="1046783" cy="1031032"/>
          </a:xfrm>
          <a:prstGeom prst="rect">
            <a:avLst/>
          </a:prstGeom>
        </p:spPr>
      </p:pic>
      <p:pic>
        <p:nvPicPr>
          <p:cNvPr id="29" name="Picture 28" descr="A close up of food&#10;&#10;Description automatically generated">
            <a:extLst>
              <a:ext uri="{FF2B5EF4-FFF2-40B4-BE49-F238E27FC236}">
                <a16:creationId xmlns:a16="http://schemas.microsoft.com/office/drawing/2014/main" id="{B75A9299-379D-4F4A-BD04-AE35DD791D67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10854656" y="4128950"/>
            <a:ext cx="1243034" cy="1226170"/>
          </a:xfrm>
          <a:prstGeom prst="rect">
            <a:avLst/>
          </a:prstGeom>
        </p:spPr>
      </p:pic>
      <p:pic>
        <p:nvPicPr>
          <p:cNvPr id="31" name="Picture 30" descr="A picture containing bottle, beverage, food, table&#10;&#10;Description automatically generated">
            <a:extLst>
              <a:ext uri="{FF2B5EF4-FFF2-40B4-BE49-F238E27FC236}">
                <a16:creationId xmlns:a16="http://schemas.microsoft.com/office/drawing/2014/main" id="{4FEE29D4-9E9D-4F51-8477-D1C8A214A26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7196179" y="5063741"/>
            <a:ext cx="1243033" cy="1572313"/>
          </a:xfrm>
          <a:prstGeom prst="rect">
            <a:avLst/>
          </a:prstGeom>
        </p:spPr>
      </p:pic>
      <p:pic>
        <p:nvPicPr>
          <p:cNvPr id="37" name="Picture 36" descr="A picture containing object, lamp&#10;&#10;Description automatically generated">
            <a:extLst>
              <a:ext uri="{FF2B5EF4-FFF2-40B4-BE49-F238E27FC236}">
                <a16:creationId xmlns:a16="http://schemas.microsoft.com/office/drawing/2014/main" id="{A3230F85-B561-4782-B17F-731F4B8ADEB1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9125060" y="4914315"/>
            <a:ext cx="1360708" cy="1226170"/>
          </a:xfrm>
          <a:prstGeom prst="rect">
            <a:avLst/>
          </a:prstGeom>
        </p:spPr>
      </p:pic>
      <p:sp>
        <p:nvSpPr>
          <p:cNvPr id="38" name="Arrow: Pentagon 37">
            <a:extLst>
              <a:ext uri="{FF2B5EF4-FFF2-40B4-BE49-F238E27FC236}">
                <a16:creationId xmlns:a16="http://schemas.microsoft.com/office/drawing/2014/main" id="{26A7FE24-75D0-4658-AE20-BD700A7D5C7E}"/>
              </a:ext>
            </a:extLst>
          </p:cNvPr>
          <p:cNvSpPr/>
          <p:nvPr/>
        </p:nvSpPr>
        <p:spPr>
          <a:xfrm rot="19187383">
            <a:off x="4662607" y="1143872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20c</a:t>
            </a:r>
          </a:p>
        </p:txBody>
      </p:sp>
      <p:sp>
        <p:nvSpPr>
          <p:cNvPr id="40" name="Arrow: Pentagon 39">
            <a:extLst>
              <a:ext uri="{FF2B5EF4-FFF2-40B4-BE49-F238E27FC236}">
                <a16:creationId xmlns:a16="http://schemas.microsoft.com/office/drawing/2014/main" id="{75B75886-7AB2-464F-B508-C4CCA0FB176B}"/>
              </a:ext>
            </a:extLst>
          </p:cNvPr>
          <p:cNvSpPr/>
          <p:nvPr/>
        </p:nvSpPr>
        <p:spPr>
          <a:xfrm>
            <a:off x="6536483" y="5832087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80cc</a:t>
            </a:r>
          </a:p>
        </p:txBody>
      </p:sp>
      <p:sp>
        <p:nvSpPr>
          <p:cNvPr id="42" name="Arrow: Pentagon 41">
            <a:extLst>
              <a:ext uri="{FF2B5EF4-FFF2-40B4-BE49-F238E27FC236}">
                <a16:creationId xmlns:a16="http://schemas.microsoft.com/office/drawing/2014/main" id="{BC3093F4-233F-47AB-94EC-E0193A82B327}"/>
              </a:ext>
            </a:extLst>
          </p:cNvPr>
          <p:cNvSpPr/>
          <p:nvPr/>
        </p:nvSpPr>
        <p:spPr>
          <a:xfrm>
            <a:off x="4647722" y="5116984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£1.50</a:t>
            </a:r>
          </a:p>
        </p:txBody>
      </p:sp>
      <p:sp>
        <p:nvSpPr>
          <p:cNvPr id="44" name="Arrow: Pentagon 43">
            <a:extLst>
              <a:ext uri="{FF2B5EF4-FFF2-40B4-BE49-F238E27FC236}">
                <a16:creationId xmlns:a16="http://schemas.microsoft.com/office/drawing/2014/main" id="{B5187484-295C-4585-9F1D-96F850767C28}"/>
              </a:ext>
            </a:extLst>
          </p:cNvPr>
          <p:cNvSpPr/>
          <p:nvPr/>
        </p:nvSpPr>
        <p:spPr>
          <a:xfrm>
            <a:off x="4586014" y="328492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30c</a:t>
            </a:r>
          </a:p>
        </p:txBody>
      </p:sp>
      <p:sp>
        <p:nvSpPr>
          <p:cNvPr id="46" name="Arrow: Pentagon 45">
            <a:extLst>
              <a:ext uri="{FF2B5EF4-FFF2-40B4-BE49-F238E27FC236}">
                <a16:creationId xmlns:a16="http://schemas.microsoft.com/office/drawing/2014/main" id="{6A79003C-17FA-43AC-88E2-959A39C43563}"/>
              </a:ext>
            </a:extLst>
          </p:cNvPr>
          <p:cNvSpPr/>
          <p:nvPr/>
        </p:nvSpPr>
        <p:spPr>
          <a:xfrm rot="19633132">
            <a:off x="10277791" y="344223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50c</a:t>
            </a:r>
          </a:p>
        </p:txBody>
      </p:sp>
      <p:sp>
        <p:nvSpPr>
          <p:cNvPr id="48" name="Arrow: Pentagon 47">
            <a:extLst>
              <a:ext uri="{FF2B5EF4-FFF2-40B4-BE49-F238E27FC236}">
                <a16:creationId xmlns:a16="http://schemas.microsoft.com/office/drawing/2014/main" id="{77548AC0-120D-408F-843C-8683997095E6}"/>
              </a:ext>
            </a:extLst>
          </p:cNvPr>
          <p:cNvSpPr/>
          <p:nvPr/>
        </p:nvSpPr>
        <p:spPr>
          <a:xfrm rot="20745389">
            <a:off x="9700344" y="1459401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£1</a:t>
            </a:r>
          </a:p>
        </p:txBody>
      </p:sp>
      <p:sp>
        <p:nvSpPr>
          <p:cNvPr id="50" name="Arrow: Pentagon 49">
            <a:extLst>
              <a:ext uri="{FF2B5EF4-FFF2-40B4-BE49-F238E27FC236}">
                <a16:creationId xmlns:a16="http://schemas.microsoft.com/office/drawing/2014/main" id="{3886C99B-9FB0-461F-B713-92FBC0E72071}"/>
              </a:ext>
            </a:extLst>
          </p:cNvPr>
          <p:cNvSpPr/>
          <p:nvPr/>
        </p:nvSpPr>
        <p:spPr>
          <a:xfrm rot="19990753">
            <a:off x="7417422" y="1663010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£2</a:t>
            </a:r>
          </a:p>
        </p:txBody>
      </p:sp>
      <p:sp>
        <p:nvSpPr>
          <p:cNvPr id="52" name="Arrow: Pentagon 51">
            <a:extLst>
              <a:ext uri="{FF2B5EF4-FFF2-40B4-BE49-F238E27FC236}">
                <a16:creationId xmlns:a16="http://schemas.microsoft.com/office/drawing/2014/main" id="{62821CDC-A60F-4261-98C1-6652F482F8FD}"/>
              </a:ext>
            </a:extLst>
          </p:cNvPr>
          <p:cNvSpPr/>
          <p:nvPr/>
        </p:nvSpPr>
        <p:spPr>
          <a:xfrm rot="19961194">
            <a:off x="8807634" y="617617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70c</a:t>
            </a:r>
          </a:p>
        </p:txBody>
      </p:sp>
      <p:sp>
        <p:nvSpPr>
          <p:cNvPr id="54" name="Arrow: Pentagon 53">
            <a:extLst>
              <a:ext uri="{FF2B5EF4-FFF2-40B4-BE49-F238E27FC236}">
                <a16:creationId xmlns:a16="http://schemas.microsoft.com/office/drawing/2014/main" id="{9A3DB492-9E9E-4529-BEFE-83BC7D435C60}"/>
              </a:ext>
            </a:extLst>
          </p:cNvPr>
          <p:cNvSpPr/>
          <p:nvPr/>
        </p:nvSpPr>
        <p:spPr>
          <a:xfrm rot="18734411">
            <a:off x="10753205" y="5379253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£3</a:t>
            </a:r>
          </a:p>
        </p:txBody>
      </p:sp>
      <p:sp>
        <p:nvSpPr>
          <p:cNvPr id="3" name="Minus Sign 2">
            <a:extLst>
              <a:ext uri="{FF2B5EF4-FFF2-40B4-BE49-F238E27FC236}">
                <a16:creationId xmlns:a16="http://schemas.microsoft.com/office/drawing/2014/main" id="{5ADF0871-2DBF-4102-BBC1-C2EBC066EE0F}"/>
              </a:ext>
            </a:extLst>
          </p:cNvPr>
          <p:cNvSpPr/>
          <p:nvPr/>
        </p:nvSpPr>
        <p:spPr>
          <a:xfrm>
            <a:off x="400222" y="5584461"/>
            <a:ext cx="559837" cy="295885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: Folded Corner 1">
            <a:extLst>
              <a:ext uri="{FF2B5EF4-FFF2-40B4-BE49-F238E27FC236}">
                <a16:creationId xmlns:a16="http://schemas.microsoft.com/office/drawing/2014/main" id="{7C76F58C-21C7-BF46-B1B2-E9BEC3D57574}"/>
              </a:ext>
            </a:extLst>
          </p:cNvPr>
          <p:cNvSpPr/>
          <p:nvPr/>
        </p:nvSpPr>
        <p:spPr>
          <a:xfrm>
            <a:off x="279918" y="578498"/>
            <a:ext cx="3937208" cy="3433666"/>
          </a:xfrm>
          <a:prstGeom prst="foldedCorner">
            <a:avLst/>
          </a:prstGeom>
          <a:solidFill>
            <a:srgbClr val="FF7E79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800" dirty="0">
              <a:latin typeface="Ink Free" panose="03080402000500000000" pitchFamily="66" charset="0"/>
            </a:endParaRPr>
          </a:p>
          <a:p>
            <a:pPr algn="ctr"/>
            <a:endParaRPr lang="en-GB" sz="2800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2400" b="1" dirty="0" err="1">
                <a:latin typeface="Courier" pitchFamily="2" charset="0"/>
              </a:rPr>
              <a:t>Roedd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gan</a:t>
            </a:r>
            <a:r>
              <a:rPr lang="en-GB" sz="2400" b="1" dirty="0">
                <a:latin typeface="Courier" pitchFamily="2" charset="0"/>
              </a:rPr>
              <a:t> Marc un bunt.</a:t>
            </a:r>
          </a:p>
          <a:p>
            <a:pPr algn="ctr"/>
            <a:r>
              <a:rPr lang="en-GB" sz="2400" b="1" dirty="0">
                <a:latin typeface="Courier" pitchFamily="2" charset="0"/>
              </a:rPr>
              <a:t> </a:t>
            </a:r>
          </a:p>
          <a:p>
            <a:pPr algn="ctr"/>
            <a:r>
              <a:rPr lang="en-GB" sz="2400" b="1" dirty="0" err="1">
                <a:latin typeface="Courier" pitchFamily="2" charset="0"/>
              </a:rPr>
              <a:t>Prynodd</a:t>
            </a:r>
            <a:r>
              <a:rPr lang="en-GB" sz="2400" b="1" dirty="0">
                <a:latin typeface="Courier" pitchFamily="2" charset="0"/>
              </a:rPr>
              <a:t> e </a:t>
            </a:r>
            <a:r>
              <a:rPr lang="en-GB" sz="2400" b="1" dirty="0" err="1">
                <a:latin typeface="Courier" pitchFamily="2" charset="0"/>
              </a:rPr>
              <a:t>afal</a:t>
            </a:r>
            <a:r>
              <a:rPr lang="en-GB" sz="2400" b="1" dirty="0">
                <a:latin typeface="Courier" pitchFamily="2" charset="0"/>
              </a:rPr>
              <a:t>.</a:t>
            </a:r>
          </a:p>
          <a:p>
            <a:pPr algn="ctr"/>
            <a:endParaRPr lang="en-GB" sz="2400" b="1" dirty="0">
              <a:latin typeface="Courier" pitchFamily="2" charset="0"/>
            </a:endParaRPr>
          </a:p>
          <a:p>
            <a:pPr algn="ctr"/>
            <a:r>
              <a:rPr lang="en-GB" sz="2400" b="1" dirty="0">
                <a:latin typeface="Courier" pitchFamily="2" charset="0"/>
              </a:rPr>
              <a:t>Faint o </a:t>
            </a:r>
            <a:r>
              <a:rPr lang="en-GB" sz="2400" b="1" dirty="0" err="1">
                <a:latin typeface="Courier" pitchFamily="2" charset="0"/>
              </a:rPr>
              <a:t>arian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sydd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ar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ôl</a:t>
            </a:r>
            <a:r>
              <a:rPr lang="en-GB" sz="2400" b="1" dirty="0">
                <a:latin typeface="Courier" pitchFamily="2" charset="0"/>
              </a:rPr>
              <a:t>?</a:t>
            </a:r>
            <a:endParaRPr lang="en-GB" b="1" dirty="0">
              <a:latin typeface="Courier" pitchFamily="2" charset="0"/>
            </a:endParaRP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A9A35E7-D664-9B43-A37A-0013C18B63B8}"/>
              </a:ext>
            </a:extLst>
          </p:cNvPr>
          <p:cNvSpPr txBox="1"/>
          <p:nvPr/>
        </p:nvSpPr>
        <p:spPr>
          <a:xfrm>
            <a:off x="6106558" y="79801"/>
            <a:ext cx="46653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Yr</a:t>
            </a:r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 </a:t>
            </a:r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archfarchnad</a:t>
            </a:r>
            <a:endParaRPr lang="en-GB" sz="40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latin typeface="Marker Felt Thin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8576033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6E82965-2DC8-4B9F-BBF1-D271E6D33F07}"/>
              </a:ext>
            </a:extLst>
          </p:cNvPr>
          <p:cNvSpPr/>
          <p:nvPr/>
        </p:nvSpPr>
        <p:spPr>
          <a:xfrm>
            <a:off x="365759" y="801866"/>
            <a:ext cx="3669161" cy="2760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kern="120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Llenwch</a:t>
            </a:r>
            <a:r>
              <a:rPr lang="en-US" sz="7200" b="1" kern="12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 y </a:t>
            </a:r>
            <a:r>
              <a:rPr lang="en-US" sz="7200" b="1" kern="120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bylchau</a:t>
            </a:r>
            <a:endParaRPr lang="en-US" sz="7200" b="1" kern="1200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4FACF-9D87-4C0E-B195-D9E9FE353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5120" y="801866"/>
            <a:ext cx="5991538" cy="3455174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/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US" sz="3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Faint </a:t>
            </a:r>
            <a:r>
              <a:rPr lang="en-US" sz="3600" b="1" dirty="0" err="1">
                <a:latin typeface="Calibri" panose="020F0502020204030204" pitchFamily="34" charset="0"/>
                <a:cs typeface="Calibri" panose="020F0502020204030204" pitchFamily="34" charset="0"/>
              </a:rPr>
              <a:t>ydy</a:t>
            </a: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 un bunt </a:t>
            </a:r>
            <a:r>
              <a:rPr lang="en-US" sz="3600" b="1" dirty="0" err="1">
                <a:latin typeface="Calibri" panose="020F0502020204030204" pitchFamily="34" charset="0"/>
                <a:cs typeface="Calibri" panose="020F0502020204030204" pitchFamily="34" charset="0"/>
              </a:rPr>
              <a:t>tynnu</a:t>
            </a: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latin typeface="Calibri" panose="020F0502020204030204" pitchFamily="34" charset="0"/>
                <a:cs typeface="Calibri" panose="020F0502020204030204" pitchFamily="34" charset="0"/>
              </a:rPr>
              <a:t>ugain</a:t>
            </a: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latin typeface="Calibri" panose="020F0502020204030204" pitchFamily="34" charset="0"/>
                <a:cs typeface="Calibri" panose="020F0502020204030204" pitchFamily="34" charset="0"/>
              </a:rPr>
              <a:t>ceiniog</a:t>
            </a: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pPr marL="0"/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/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Mae…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tynnu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…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hafal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 i…</a:t>
            </a:r>
          </a:p>
          <a:p>
            <a:pPr marL="0" indent="0">
              <a:buNone/>
            </a:pPr>
            <a:endParaRPr lang="en-US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/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/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Arrow: Pentagon 15">
            <a:extLst>
              <a:ext uri="{FF2B5EF4-FFF2-40B4-BE49-F238E27FC236}">
                <a16:creationId xmlns:a16="http://schemas.microsoft.com/office/drawing/2014/main" id="{7993B944-1363-4425-BFF2-EFA6A1F94E20}"/>
              </a:ext>
            </a:extLst>
          </p:cNvPr>
          <p:cNvSpPr/>
          <p:nvPr/>
        </p:nvSpPr>
        <p:spPr>
          <a:xfrm>
            <a:off x="966771" y="5223303"/>
            <a:ext cx="710175" cy="301384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20c</a:t>
            </a:r>
          </a:p>
        </p:txBody>
      </p:sp>
      <p:pic>
        <p:nvPicPr>
          <p:cNvPr id="17" name="Picture 16" descr="A picture containing table, sitting, cake, pink&#10;&#10;Description automatically generated">
            <a:extLst>
              <a:ext uri="{FF2B5EF4-FFF2-40B4-BE49-F238E27FC236}">
                <a16:creationId xmlns:a16="http://schemas.microsoft.com/office/drawing/2014/main" id="{37F70988-BB3D-42DB-A767-0768259802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553572" y="3265256"/>
            <a:ext cx="1441686" cy="1441686"/>
          </a:xfrm>
          <a:prstGeom prst="rect">
            <a:avLst/>
          </a:prstGeom>
        </p:spPr>
      </p:pic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8BD8860C-8166-424D-8E33-A2ACD29EDD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577529" y="4948882"/>
            <a:ext cx="1107252" cy="1107252"/>
          </a:xfrm>
          <a:prstGeom prst="rect">
            <a:avLst/>
          </a:prstGeom>
        </p:spPr>
      </p:pic>
      <p:pic>
        <p:nvPicPr>
          <p:cNvPr id="10" name="Picture 9" descr="A picture containing sitting, dark, sign, close&#10;&#10;Description automatically generated">
            <a:extLst>
              <a:ext uri="{FF2B5EF4-FFF2-40B4-BE49-F238E27FC236}">
                <a16:creationId xmlns:a16="http://schemas.microsoft.com/office/drawing/2014/main" id="{7D1F9C8E-5682-43D0-A113-42B9986C517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079555" y="3803904"/>
            <a:ext cx="605226" cy="597157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584D9DC-CC2F-D644-A6CA-D0CC6A3AD8D0}"/>
              </a:ext>
            </a:extLst>
          </p:cNvPr>
          <p:cNvSpPr txBox="1"/>
          <p:nvPr/>
        </p:nvSpPr>
        <p:spPr>
          <a:xfrm>
            <a:off x="5715189" y="3671638"/>
            <a:ext cx="5681469" cy="1551665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D8014E-ADE0-4B04-979A-EC6D65E32B77}"/>
              </a:ext>
            </a:extLst>
          </p:cNvPr>
          <p:cNvSpPr txBox="1"/>
          <p:nvPr/>
        </p:nvSpPr>
        <p:spPr>
          <a:xfrm>
            <a:off x="6082111" y="3970416"/>
            <a:ext cx="508839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Mae un bunt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tynnu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ugain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ceiniog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hafal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wyth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deg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ceiniog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20968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baseball, sitting, bat, clock&#10;&#10;Description automatically generated">
            <a:extLst>
              <a:ext uri="{FF2B5EF4-FFF2-40B4-BE49-F238E27FC236}">
                <a16:creationId xmlns:a16="http://schemas.microsoft.com/office/drawing/2014/main" id="{BB2C5F27-F8BF-409C-9121-20D95D65D6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21266" y="2037845"/>
            <a:ext cx="3438350" cy="278231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687BED74-C957-4952-82DB-8332BC0053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50014" y="743730"/>
            <a:ext cx="1107252" cy="1107252"/>
          </a:xfrm>
          <a:prstGeom prst="rect">
            <a:avLst/>
          </a:prstGeom>
        </p:spPr>
      </p:pic>
      <p:pic>
        <p:nvPicPr>
          <p:cNvPr id="12" name="Picture 11" descr="A picture containing table, photo, sitting, bottle&#10;&#10;Description automatically generated">
            <a:extLst>
              <a:ext uri="{FF2B5EF4-FFF2-40B4-BE49-F238E27FC236}">
                <a16:creationId xmlns:a16="http://schemas.microsoft.com/office/drawing/2014/main" id="{22C14CA7-933E-4734-B854-C125E6E71B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439004" y="2286001"/>
            <a:ext cx="729272" cy="1726163"/>
          </a:xfrm>
          <a:prstGeom prst="rect">
            <a:avLst/>
          </a:prstGeom>
        </p:spPr>
      </p:pic>
      <p:pic>
        <p:nvPicPr>
          <p:cNvPr id="15" name="Picture 14" descr="Diagram&#10;&#10;Description automatically generated">
            <a:extLst>
              <a:ext uri="{FF2B5EF4-FFF2-40B4-BE49-F238E27FC236}">
                <a16:creationId xmlns:a16="http://schemas.microsoft.com/office/drawing/2014/main" id="{386659EE-A1C6-41A3-8AAD-A5FD6A2DB0D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927610" y="855699"/>
            <a:ext cx="1625661" cy="907661"/>
          </a:xfrm>
          <a:prstGeom prst="rect">
            <a:avLst/>
          </a:prstGeom>
        </p:spPr>
      </p:pic>
      <p:pic>
        <p:nvPicPr>
          <p:cNvPr id="17" name="Picture 16" descr="A close up of a keyboard&#10;&#10;Description automatically generated">
            <a:extLst>
              <a:ext uri="{FF2B5EF4-FFF2-40B4-BE49-F238E27FC236}">
                <a16:creationId xmlns:a16="http://schemas.microsoft.com/office/drawing/2014/main" id="{177C04C6-AC7C-4B92-90BA-EB423AD98E4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0693075" y="961444"/>
            <a:ext cx="1293651" cy="689947"/>
          </a:xfrm>
          <a:prstGeom prst="rect">
            <a:avLst/>
          </a:prstGeom>
        </p:spPr>
      </p:pic>
      <p:pic>
        <p:nvPicPr>
          <p:cNvPr id="22" name="Picture 21" descr="A picture containing icon&#10;&#10;Description automatically generated">
            <a:extLst>
              <a:ext uri="{FF2B5EF4-FFF2-40B4-BE49-F238E27FC236}">
                <a16:creationId xmlns:a16="http://schemas.microsoft.com/office/drawing/2014/main" id="{FBCD7673-53C9-4742-8ACB-216DFD0CDEA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135075" y="4389785"/>
            <a:ext cx="1623527" cy="1043455"/>
          </a:xfrm>
          <a:prstGeom prst="rect">
            <a:avLst/>
          </a:prstGeom>
        </p:spPr>
      </p:pic>
      <p:pic>
        <p:nvPicPr>
          <p:cNvPr id="24" name="Picture 23" descr="Icon&#10;&#10;Description automatically generated">
            <a:extLst>
              <a:ext uri="{FF2B5EF4-FFF2-40B4-BE49-F238E27FC236}">
                <a16:creationId xmlns:a16="http://schemas.microsoft.com/office/drawing/2014/main" id="{B4B692FB-0447-49B8-9978-017D3F57113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0897194" y="2533261"/>
            <a:ext cx="1046783" cy="1031032"/>
          </a:xfrm>
          <a:prstGeom prst="rect">
            <a:avLst/>
          </a:prstGeom>
        </p:spPr>
      </p:pic>
      <p:pic>
        <p:nvPicPr>
          <p:cNvPr id="29" name="Picture 28" descr="A close up of food&#10;&#10;Description automatically generated">
            <a:extLst>
              <a:ext uri="{FF2B5EF4-FFF2-40B4-BE49-F238E27FC236}">
                <a16:creationId xmlns:a16="http://schemas.microsoft.com/office/drawing/2014/main" id="{B75A9299-379D-4F4A-BD04-AE35DD791D67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10854656" y="4128950"/>
            <a:ext cx="1243034" cy="1226170"/>
          </a:xfrm>
          <a:prstGeom prst="rect">
            <a:avLst/>
          </a:prstGeom>
        </p:spPr>
      </p:pic>
      <p:pic>
        <p:nvPicPr>
          <p:cNvPr id="31" name="Picture 30" descr="A picture containing bottle, beverage, food, table&#10;&#10;Description automatically generated">
            <a:extLst>
              <a:ext uri="{FF2B5EF4-FFF2-40B4-BE49-F238E27FC236}">
                <a16:creationId xmlns:a16="http://schemas.microsoft.com/office/drawing/2014/main" id="{4FEE29D4-9E9D-4F51-8477-D1C8A214A26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7196179" y="5063741"/>
            <a:ext cx="1243033" cy="1572313"/>
          </a:xfrm>
          <a:prstGeom prst="rect">
            <a:avLst/>
          </a:prstGeom>
        </p:spPr>
      </p:pic>
      <p:pic>
        <p:nvPicPr>
          <p:cNvPr id="37" name="Picture 36" descr="A picture containing object, lamp&#10;&#10;Description automatically generated">
            <a:extLst>
              <a:ext uri="{FF2B5EF4-FFF2-40B4-BE49-F238E27FC236}">
                <a16:creationId xmlns:a16="http://schemas.microsoft.com/office/drawing/2014/main" id="{A3230F85-B561-4782-B17F-731F4B8ADEB1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9125060" y="4914315"/>
            <a:ext cx="1360708" cy="1226170"/>
          </a:xfrm>
          <a:prstGeom prst="rect">
            <a:avLst/>
          </a:prstGeom>
        </p:spPr>
      </p:pic>
      <p:sp>
        <p:nvSpPr>
          <p:cNvPr id="38" name="Arrow: Pentagon 37">
            <a:extLst>
              <a:ext uri="{FF2B5EF4-FFF2-40B4-BE49-F238E27FC236}">
                <a16:creationId xmlns:a16="http://schemas.microsoft.com/office/drawing/2014/main" id="{26A7FE24-75D0-4658-AE20-BD700A7D5C7E}"/>
              </a:ext>
            </a:extLst>
          </p:cNvPr>
          <p:cNvSpPr/>
          <p:nvPr/>
        </p:nvSpPr>
        <p:spPr>
          <a:xfrm rot="19187383">
            <a:off x="4662607" y="1143872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20c</a:t>
            </a:r>
          </a:p>
        </p:txBody>
      </p:sp>
      <p:sp>
        <p:nvSpPr>
          <p:cNvPr id="40" name="Arrow: Pentagon 39">
            <a:extLst>
              <a:ext uri="{FF2B5EF4-FFF2-40B4-BE49-F238E27FC236}">
                <a16:creationId xmlns:a16="http://schemas.microsoft.com/office/drawing/2014/main" id="{75B75886-7AB2-464F-B508-C4CCA0FB176B}"/>
              </a:ext>
            </a:extLst>
          </p:cNvPr>
          <p:cNvSpPr/>
          <p:nvPr/>
        </p:nvSpPr>
        <p:spPr>
          <a:xfrm>
            <a:off x="6536483" y="5832087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80cc</a:t>
            </a:r>
          </a:p>
        </p:txBody>
      </p:sp>
      <p:sp>
        <p:nvSpPr>
          <p:cNvPr id="42" name="Arrow: Pentagon 41">
            <a:extLst>
              <a:ext uri="{FF2B5EF4-FFF2-40B4-BE49-F238E27FC236}">
                <a16:creationId xmlns:a16="http://schemas.microsoft.com/office/drawing/2014/main" id="{BC3093F4-233F-47AB-94EC-E0193A82B327}"/>
              </a:ext>
            </a:extLst>
          </p:cNvPr>
          <p:cNvSpPr/>
          <p:nvPr/>
        </p:nvSpPr>
        <p:spPr>
          <a:xfrm>
            <a:off x="4647722" y="5116984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£1.50</a:t>
            </a:r>
          </a:p>
        </p:txBody>
      </p:sp>
      <p:sp>
        <p:nvSpPr>
          <p:cNvPr id="44" name="Arrow: Pentagon 43">
            <a:extLst>
              <a:ext uri="{FF2B5EF4-FFF2-40B4-BE49-F238E27FC236}">
                <a16:creationId xmlns:a16="http://schemas.microsoft.com/office/drawing/2014/main" id="{B5187484-295C-4585-9F1D-96F850767C28}"/>
              </a:ext>
            </a:extLst>
          </p:cNvPr>
          <p:cNvSpPr/>
          <p:nvPr/>
        </p:nvSpPr>
        <p:spPr>
          <a:xfrm>
            <a:off x="4586014" y="328492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30c</a:t>
            </a:r>
          </a:p>
        </p:txBody>
      </p:sp>
      <p:sp>
        <p:nvSpPr>
          <p:cNvPr id="46" name="Arrow: Pentagon 45">
            <a:extLst>
              <a:ext uri="{FF2B5EF4-FFF2-40B4-BE49-F238E27FC236}">
                <a16:creationId xmlns:a16="http://schemas.microsoft.com/office/drawing/2014/main" id="{6A79003C-17FA-43AC-88E2-959A39C43563}"/>
              </a:ext>
            </a:extLst>
          </p:cNvPr>
          <p:cNvSpPr/>
          <p:nvPr/>
        </p:nvSpPr>
        <p:spPr>
          <a:xfrm rot="19633132">
            <a:off x="10277791" y="344223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50c</a:t>
            </a:r>
          </a:p>
        </p:txBody>
      </p:sp>
      <p:sp>
        <p:nvSpPr>
          <p:cNvPr id="48" name="Arrow: Pentagon 47">
            <a:extLst>
              <a:ext uri="{FF2B5EF4-FFF2-40B4-BE49-F238E27FC236}">
                <a16:creationId xmlns:a16="http://schemas.microsoft.com/office/drawing/2014/main" id="{77548AC0-120D-408F-843C-8683997095E6}"/>
              </a:ext>
            </a:extLst>
          </p:cNvPr>
          <p:cNvSpPr/>
          <p:nvPr/>
        </p:nvSpPr>
        <p:spPr>
          <a:xfrm rot="20745389">
            <a:off x="9700344" y="1459401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£1</a:t>
            </a:r>
          </a:p>
        </p:txBody>
      </p:sp>
      <p:sp>
        <p:nvSpPr>
          <p:cNvPr id="50" name="Arrow: Pentagon 49">
            <a:extLst>
              <a:ext uri="{FF2B5EF4-FFF2-40B4-BE49-F238E27FC236}">
                <a16:creationId xmlns:a16="http://schemas.microsoft.com/office/drawing/2014/main" id="{3886C99B-9FB0-461F-B713-92FBC0E72071}"/>
              </a:ext>
            </a:extLst>
          </p:cNvPr>
          <p:cNvSpPr/>
          <p:nvPr/>
        </p:nvSpPr>
        <p:spPr>
          <a:xfrm rot="19990753">
            <a:off x="7417422" y="1663010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£2</a:t>
            </a:r>
          </a:p>
        </p:txBody>
      </p:sp>
      <p:sp>
        <p:nvSpPr>
          <p:cNvPr id="52" name="Arrow: Pentagon 51">
            <a:extLst>
              <a:ext uri="{FF2B5EF4-FFF2-40B4-BE49-F238E27FC236}">
                <a16:creationId xmlns:a16="http://schemas.microsoft.com/office/drawing/2014/main" id="{62821CDC-A60F-4261-98C1-6652F482F8FD}"/>
              </a:ext>
            </a:extLst>
          </p:cNvPr>
          <p:cNvSpPr/>
          <p:nvPr/>
        </p:nvSpPr>
        <p:spPr>
          <a:xfrm rot="19961194">
            <a:off x="8807634" y="6176175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70c</a:t>
            </a:r>
          </a:p>
        </p:txBody>
      </p:sp>
      <p:sp>
        <p:nvSpPr>
          <p:cNvPr id="54" name="Arrow: Pentagon 53">
            <a:extLst>
              <a:ext uri="{FF2B5EF4-FFF2-40B4-BE49-F238E27FC236}">
                <a16:creationId xmlns:a16="http://schemas.microsoft.com/office/drawing/2014/main" id="{9A3DB492-9E9E-4529-BEFE-83BC7D435C60}"/>
              </a:ext>
            </a:extLst>
          </p:cNvPr>
          <p:cNvSpPr/>
          <p:nvPr/>
        </p:nvSpPr>
        <p:spPr>
          <a:xfrm rot="18734411">
            <a:off x="10753205" y="5379253"/>
            <a:ext cx="1247181" cy="410416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£3</a:t>
            </a:r>
          </a:p>
        </p:txBody>
      </p:sp>
      <p:sp>
        <p:nvSpPr>
          <p:cNvPr id="3" name="Minus Sign 2">
            <a:extLst>
              <a:ext uri="{FF2B5EF4-FFF2-40B4-BE49-F238E27FC236}">
                <a16:creationId xmlns:a16="http://schemas.microsoft.com/office/drawing/2014/main" id="{5ADF0871-2DBF-4102-BBC1-C2EBC066EE0F}"/>
              </a:ext>
            </a:extLst>
          </p:cNvPr>
          <p:cNvSpPr/>
          <p:nvPr/>
        </p:nvSpPr>
        <p:spPr>
          <a:xfrm>
            <a:off x="400222" y="5584461"/>
            <a:ext cx="559837" cy="295885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CD6A575-4AA8-AC4A-A7BD-DB1034FE49CD}"/>
              </a:ext>
            </a:extLst>
          </p:cNvPr>
          <p:cNvSpPr txBox="1"/>
          <p:nvPr/>
        </p:nvSpPr>
        <p:spPr>
          <a:xfrm>
            <a:off x="6106558" y="79801"/>
            <a:ext cx="46653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Yr</a:t>
            </a:r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 </a:t>
            </a:r>
            <a:r>
              <a:rPr lang="en-GB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latin typeface="Marker Felt Thin" panose="02000400000000000000" pitchFamily="2" charset="77"/>
              </a:rPr>
              <a:t>archfarchnad</a:t>
            </a:r>
            <a:endParaRPr lang="en-GB" sz="40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latin typeface="Marker Felt Thin" panose="02000400000000000000" pitchFamily="2" charset="77"/>
            </a:endParaRPr>
          </a:p>
        </p:txBody>
      </p:sp>
      <p:sp>
        <p:nvSpPr>
          <p:cNvPr id="26" name="Rectangle: Folded Corner 1">
            <a:extLst>
              <a:ext uri="{FF2B5EF4-FFF2-40B4-BE49-F238E27FC236}">
                <a16:creationId xmlns:a16="http://schemas.microsoft.com/office/drawing/2014/main" id="{FA82458F-1E43-A84D-AB7D-91EACD3E1D28}"/>
              </a:ext>
            </a:extLst>
          </p:cNvPr>
          <p:cNvSpPr/>
          <p:nvPr/>
        </p:nvSpPr>
        <p:spPr>
          <a:xfrm>
            <a:off x="279918" y="578497"/>
            <a:ext cx="3937208" cy="5005963"/>
          </a:xfrm>
          <a:prstGeom prst="foldedCorner">
            <a:avLst/>
          </a:prstGeom>
          <a:solidFill>
            <a:srgbClr val="FF7E79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800" dirty="0">
              <a:latin typeface="Ink Free" panose="03080402000500000000" pitchFamily="66" charset="0"/>
            </a:endParaRPr>
          </a:p>
          <a:p>
            <a:pPr algn="ctr"/>
            <a:endParaRPr lang="en-GB" sz="2800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sz="2800" b="1" dirty="0">
              <a:latin typeface="Ink Free" panose="03080402000500000000" pitchFamily="66" charset="0"/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2400" b="1" dirty="0" err="1">
                <a:latin typeface="Courier" pitchFamily="2" charset="0"/>
              </a:rPr>
              <a:t>Roedd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gan</a:t>
            </a:r>
            <a:r>
              <a:rPr lang="en-GB" sz="2400" b="1" dirty="0">
                <a:latin typeface="Courier" pitchFamily="2" charset="0"/>
              </a:rPr>
              <a:t> Lisa </a:t>
            </a:r>
            <a:r>
              <a:rPr lang="en-GB" sz="2400" b="1" dirty="0" err="1">
                <a:latin typeface="Courier" pitchFamily="2" charset="0"/>
              </a:rPr>
              <a:t>ddwy</a:t>
            </a:r>
            <a:r>
              <a:rPr lang="en-GB" sz="2400" b="1" dirty="0">
                <a:latin typeface="Courier" pitchFamily="2" charset="0"/>
              </a:rPr>
              <a:t> bunt.</a:t>
            </a:r>
          </a:p>
          <a:p>
            <a:pPr algn="ctr"/>
            <a:r>
              <a:rPr lang="en-GB" sz="2400" b="1" dirty="0">
                <a:latin typeface="Courier" pitchFamily="2" charset="0"/>
              </a:rPr>
              <a:t> </a:t>
            </a:r>
          </a:p>
          <a:p>
            <a:pPr algn="ctr"/>
            <a:r>
              <a:rPr lang="en-GB" sz="2400" b="1" dirty="0" err="1">
                <a:latin typeface="Courier" pitchFamily="2" charset="0"/>
              </a:rPr>
              <a:t>Prynodd</a:t>
            </a:r>
            <a:r>
              <a:rPr lang="en-GB" sz="2400" b="1" dirty="0">
                <a:latin typeface="Courier" pitchFamily="2" charset="0"/>
              </a:rPr>
              <a:t> hi </a:t>
            </a:r>
            <a:r>
              <a:rPr lang="en-GB" sz="2400" b="1" dirty="0" err="1">
                <a:latin typeface="Courier" pitchFamily="2" charset="0"/>
              </a:rPr>
              <a:t>siocled</a:t>
            </a:r>
            <a:r>
              <a:rPr lang="en-GB" sz="2400" b="1" dirty="0">
                <a:latin typeface="Courier" pitchFamily="2" charset="0"/>
              </a:rPr>
              <a:t>.</a:t>
            </a:r>
          </a:p>
          <a:p>
            <a:pPr algn="ctr"/>
            <a:endParaRPr lang="en-GB" sz="2400" b="1" dirty="0">
              <a:latin typeface="Courier" pitchFamily="2" charset="0"/>
            </a:endParaRPr>
          </a:p>
          <a:p>
            <a:pPr algn="ctr"/>
            <a:r>
              <a:rPr lang="en-GB" sz="2400" b="1" dirty="0">
                <a:latin typeface="Courier" pitchFamily="2" charset="0"/>
              </a:rPr>
              <a:t>Faint o </a:t>
            </a:r>
            <a:r>
              <a:rPr lang="en-GB" sz="2400" b="1" dirty="0" err="1">
                <a:latin typeface="Courier" pitchFamily="2" charset="0"/>
              </a:rPr>
              <a:t>arian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sydd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ar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ôl</a:t>
            </a:r>
            <a:r>
              <a:rPr lang="en-GB" sz="2400" b="1" dirty="0">
                <a:latin typeface="Courier" pitchFamily="2" charset="0"/>
              </a:rPr>
              <a:t>?</a:t>
            </a:r>
          </a:p>
          <a:p>
            <a:pPr algn="ctr"/>
            <a:endParaRPr lang="en-GB" sz="2400" b="1" dirty="0">
              <a:latin typeface="Courier" pitchFamily="2" charset="0"/>
            </a:endParaRPr>
          </a:p>
          <a:p>
            <a:pPr algn="ctr"/>
            <a:r>
              <a:rPr lang="en-GB" sz="2400" b="1" dirty="0">
                <a:latin typeface="Courier" pitchFamily="2" charset="0"/>
              </a:rPr>
              <a:t>Beth all hi </a:t>
            </a:r>
            <a:r>
              <a:rPr lang="en-GB" sz="2400" b="1" dirty="0" err="1">
                <a:latin typeface="Courier" pitchFamily="2" charset="0"/>
              </a:rPr>
              <a:t>brynu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gyda’r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arian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sydd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ar</a:t>
            </a:r>
            <a:r>
              <a:rPr lang="en-GB" sz="2400" b="1" dirty="0">
                <a:latin typeface="Courier" pitchFamily="2" charset="0"/>
              </a:rPr>
              <a:t> </a:t>
            </a:r>
            <a:r>
              <a:rPr lang="en-GB" sz="2400" b="1" dirty="0" err="1">
                <a:latin typeface="Courier" pitchFamily="2" charset="0"/>
              </a:rPr>
              <a:t>ôl</a:t>
            </a:r>
            <a:r>
              <a:rPr lang="en-GB" sz="2400" b="1" dirty="0">
                <a:latin typeface="Courier" pitchFamily="2" charset="0"/>
              </a:rPr>
              <a:t>?</a:t>
            </a:r>
            <a:endParaRPr lang="en-GB" b="1" dirty="0">
              <a:latin typeface="Courier" pitchFamily="2" charset="0"/>
            </a:endParaRP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45786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6E82965-2DC8-4B9F-BBF1-D271E6D33F07}"/>
              </a:ext>
            </a:extLst>
          </p:cNvPr>
          <p:cNvSpPr/>
          <p:nvPr/>
        </p:nvSpPr>
        <p:spPr>
          <a:xfrm>
            <a:off x="365759" y="801866"/>
            <a:ext cx="3669161" cy="2760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kern="120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Llenwch</a:t>
            </a:r>
            <a:r>
              <a:rPr lang="en-US" sz="7200" b="1" kern="12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 y </a:t>
            </a:r>
            <a:r>
              <a:rPr lang="en-US" sz="7200" b="1" kern="120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bylchau</a:t>
            </a:r>
            <a:endParaRPr lang="en-US" sz="7200" b="1" kern="1200" dirty="0">
              <a:ln w="22225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4FACF-9D87-4C0E-B195-D9E9FE353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5120" y="801866"/>
            <a:ext cx="5991538" cy="3455174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/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US" sz="3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Faint </a:t>
            </a:r>
            <a:r>
              <a:rPr lang="en-US" sz="3600" b="1" dirty="0" err="1">
                <a:latin typeface="Calibri" panose="020F0502020204030204" pitchFamily="34" charset="0"/>
                <a:cs typeface="Calibri" panose="020F0502020204030204" pitchFamily="34" charset="0"/>
              </a:rPr>
              <a:t>ydy</a:t>
            </a: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b="1" dirty="0" err="1">
                <a:latin typeface="Calibri" panose="020F0502020204030204" pitchFamily="34" charset="0"/>
                <a:cs typeface="Calibri" panose="020F0502020204030204" pitchFamily="34" charset="0"/>
              </a:rPr>
              <a:t>dwy</a:t>
            </a: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 bunt </a:t>
            </a:r>
            <a:r>
              <a:rPr lang="en-US" sz="3600" b="1" dirty="0" err="1">
                <a:latin typeface="Calibri" panose="020F0502020204030204" pitchFamily="34" charset="0"/>
                <a:cs typeface="Calibri" panose="020F0502020204030204" pitchFamily="34" charset="0"/>
              </a:rPr>
              <a:t>tynnu</a:t>
            </a: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 un bunt?</a:t>
            </a:r>
          </a:p>
          <a:p>
            <a:pPr marL="0"/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/>
            <a:endParaRPr 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Mae…..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tynnu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…….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hafal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……….</a:t>
            </a:r>
          </a:p>
          <a:p>
            <a:pPr marL="0" indent="0">
              <a:buNone/>
            </a:pPr>
            <a:endParaRPr lang="en-US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/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/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Arrow: Pentagon 15">
            <a:extLst>
              <a:ext uri="{FF2B5EF4-FFF2-40B4-BE49-F238E27FC236}">
                <a16:creationId xmlns:a16="http://schemas.microsoft.com/office/drawing/2014/main" id="{7993B944-1363-4425-BFF2-EFA6A1F94E20}"/>
              </a:ext>
            </a:extLst>
          </p:cNvPr>
          <p:cNvSpPr/>
          <p:nvPr/>
        </p:nvSpPr>
        <p:spPr>
          <a:xfrm>
            <a:off x="708967" y="5111683"/>
            <a:ext cx="1306872" cy="468495"/>
          </a:xfrm>
          <a:prstGeom prst="homePlat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£1</a:t>
            </a:r>
          </a:p>
        </p:txBody>
      </p:sp>
      <p:pic>
        <p:nvPicPr>
          <p:cNvPr id="17" name="Picture 16" descr="A picture containing table, sitting, cake, pink&#10;&#10;Description automatically generated">
            <a:extLst>
              <a:ext uri="{FF2B5EF4-FFF2-40B4-BE49-F238E27FC236}">
                <a16:creationId xmlns:a16="http://schemas.microsoft.com/office/drawing/2014/main" id="{37F70988-BB3D-42DB-A767-0768259802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553572" y="3265256"/>
            <a:ext cx="1441686" cy="1441686"/>
          </a:xfrm>
          <a:prstGeom prst="rect">
            <a:avLst/>
          </a:prstGeom>
        </p:spPr>
      </p:pic>
      <p:pic>
        <p:nvPicPr>
          <p:cNvPr id="12" name="Picture 11" descr="A close up of a keyboard&#10;&#10;Description automatically generated">
            <a:extLst>
              <a:ext uri="{FF2B5EF4-FFF2-40B4-BE49-F238E27FC236}">
                <a16:creationId xmlns:a16="http://schemas.microsoft.com/office/drawing/2014/main" id="{0A292F69-AEF7-4A56-81B0-7040AB4C79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939052" y="5067628"/>
            <a:ext cx="1293651" cy="689947"/>
          </a:xfrm>
          <a:prstGeom prst="rect">
            <a:avLst/>
          </a:prstGeom>
        </p:spPr>
      </p:pic>
      <p:pic>
        <p:nvPicPr>
          <p:cNvPr id="14" name="Picture 13" descr="A close up of a coin&#10;&#10;Description automatically generated">
            <a:extLst>
              <a:ext uri="{FF2B5EF4-FFF2-40B4-BE49-F238E27FC236}">
                <a16:creationId xmlns:a16="http://schemas.microsoft.com/office/drawing/2014/main" id="{0B2AB9C6-2D71-4AA2-A955-EDF443EE887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072624" y="3911214"/>
            <a:ext cx="403582" cy="40358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6A2055D-762D-7C48-A3BF-D34DF761EE1F}"/>
              </a:ext>
            </a:extLst>
          </p:cNvPr>
          <p:cNvSpPr txBox="1"/>
          <p:nvPr/>
        </p:nvSpPr>
        <p:spPr>
          <a:xfrm>
            <a:off x="5898650" y="3911214"/>
            <a:ext cx="5681469" cy="1551665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D8014E-ADE0-4B04-979A-EC6D65E32B77}"/>
              </a:ext>
            </a:extLst>
          </p:cNvPr>
          <p:cNvSpPr txBox="1"/>
          <p:nvPr/>
        </p:nvSpPr>
        <p:spPr>
          <a:xfrm>
            <a:off x="6563174" y="4129764"/>
            <a:ext cx="39240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Mae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dwy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bunt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tynnu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un bunt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hafal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un bunt.</a:t>
            </a:r>
          </a:p>
        </p:txBody>
      </p:sp>
    </p:spTree>
    <p:extLst>
      <p:ext uri="{BB962C8B-B14F-4D97-AF65-F5344CB8AC3E}">
        <p14:creationId xmlns:p14="http://schemas.microsoft.com/office/powerpoint/2010/main" val="2277884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20158</TotalTime>
  <Words>626</Words>
  <Application>Microsoft Macintosh PowerPoint</Application>
  <PresentationFormat>Widescreen</PresentationFormat>
  <Paragraphs>342</Paragraphs>
  <Slides>19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30" baseType="lpstr">
      <vt:lpstr>Arial</vt:lpstr>
      <vt:lpstr>Arial Rounded MT Bold</vt:lpstr>
      <vt:lpstr>Calibri</vt:lpstr>
      <vt:lpstr>Calibri Light</vt:lpstr>
      <vt:lpstr>Cavolini</vt:lpstr>
      <vt:lpstr>Comic Sans MS</vt:lpstr>
      <vt:lpstr>Courier</vt:lpstr>
      <vt:lpstr>Ink Free</vt:lpstr>
      <vt:lpstr>Marker Felt Thin</vt:lpstr>
      <vt:lpstr>Verdana</vt:lpstr>
      <vt:lpstr>Office Theme</vt:lpstr>
      <vt:lpstr>Faint ydy’r rhain?</vt:lpstr>
      <vt:lpstr>PowerPoint Presentation</vt:lpstr>
      <vt:lpstr>PowerPoint Presentation</vt:lpstr>
      <vt:lpstr>PowerPoint Presentation</vt:lpstr>
      <vt:lpstr>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Cymraeg Mewn Blwyddyn  Rhian Ashton </dc:title>
  <dc:creator>Rhian Ashton</dc:creator>
  <cp:lastModifiedBy>C E-Thomas</cp:lastModifiedBy>
  <cp:revision>13</cp:revision>
  <cp:lastPrinted>2020-11-25T16:05:09Z</cp:lastPrinted>
  <dcterms:created xsi:type="dcterms:W3CDTF">2020-10-28T15:05:03Z</dcterms:created>
  <dcterms:modified xsi:type="dcterms:W3CDTF">2022-01-26T23:14:01Z</dcterms:modified>
</cp:coreProperties>
</file>