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41"/>
  </p:notesMasterIdLst>
  <p:handoutMasterIdLst>
    <p:handoutMasterId r:id="rId42"/>
  </p:handoutMasterIdLst>
  <p:sldIdLst>
    <p:sldId id="380" r:id="rId6"/>
    <p:sldId id="447" r:id="rId7"/>
    <p:sldId id="453" r:id="rId8"/>
    <p:sldId id="405" r:id="rId9"/>
    <p:sldId id="258" r:id="rId10"/>
    <p:sldId id="476" r:id="rId11"/>
    <p:sldId id="455" r:id="rId12"/>
    <p:sldId id="317" r:id="rId13"/>
    <p:sldId id="477" r:id="rId14"/>
    <p:sldId id="478" r:id="rId15"/>
    <p:sldId id="441" r:id="rId16"/>
    <p:sldId id="440" r:id="rId17"/>
    <p:sldId id="442" r:id="rId18"/>
    <p:sldId id="416" r:id="rId19"/>
    <p:sldId id="412" r:id="rId20"/>
    <p:sldId id="403" r:id="rId21"/>
    <p:sldId id="457" r:id="rId22"/>
    <p:sldId id="451" r:id="rId23"/>
    <p:sldId id="402" r:id="rId24"/>
    <p:sldId id="469" r:id="rId25"/>
    <p:sldId id="414" r:id="rId26"/>
    <p:sldId id="463" r:id="rId27"/>
    <p:sldId id="413" r:id="rId28"/>
    <p:sldId id="428" r:id="rId29"/>
    <p:sldId id="449" r:id="rId30"/>
    <p:sldId id="431" r:id="rId31"/>
    <p:sldId id="430" r:id="rId32"/>
    <p:sldId id="437" r:id="rId33"/>
    <p:sldId id="439" r:id="rId34"/>
    <p:sldId id="448" r:id="rId35"/>
    <p:sldId id="438" r:id="rId36"/>
    <p:sldId id="480" r:id="rId37"/>
    <p:sldId id="388" r:id="rId38"/>
    <p:sldId id="481" r:id="rId39"/>
    <p:sldId id="291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30CDB7-208E-4718-B804-5C8E1ECDAADD}" v="310" dt="2024-06-01T15:10:15.055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50" autoAdjust="0"/>
    <p:restoredTop sz="72078" autoAdjust="0"/>
  </p:normalViewPr>
  <p:slideViewPr>
    <p:cSldViewPr>
      <p:cViewPr varScale="1">
        <p:scale>
          <a:sx n="46" d="100"/>
          <a:sy n="46" d="100"/>
        </p:scale>
        <p:origin x="1788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738"/>
    </p:cViewPr>
  </p:outlineViewPr>
  <p:notesTextViewPr>
    <p:cViewPr>
      <p:scale>
        <a:sx n="50" d="100"/>
        <a:sy n="50" d="100"/>
      </p:scale>
      <p:origin x="0" y="0"/>
    </p:cViewPr>
  </p:notesTextViewPr>
  <p:notesViewPr>
    <p:cSldViewPr>
      <p:cViewPr varScale="1">
        <p:scale>
          <a:sx n="64" d="100"/>
          <a:sy n="64" d="100"/>
        </p:scale>
        <p:origin x="3192" y="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handoutMaster" Target="handoutMasters/handout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ableStyles" Target="tableStyles.xml"/><Relationship Id="rId20" Type="http://schemas.openxmlformats.org/officeDocument/2006/relationships/slide" Target="slides/slide15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y Taylor" userId="834dc7b14582ed51" providerId="LiveId" clId="{2030CDB7-208E-4718-B804-5C8E1ECDAADD}"/>
    <pc:docChg chg="undo custSel addSld delSld modSld sldOrd">
      <pc:chgData name="Emily Taylor" userId="834dc7b14582ed51" providerId="LiveId" clId="{2030CDB7-208E-4718-B804-5C8E1ECDAADD}" dt="2024-06-01T15:20:02.108" v="4144" actId="20577"/>
      <pc:docMkLst>
        <pc:docMk/>
      </pc:docMkLst>
      <pc:sldChg chg="modSp mod modAnim">
        <pc:chgData name="Emily Taylor" userId="834dc7b14582ed51" providerId="LiveId" clId="{2030CDB7-208E-4718-B804-5C8E1ECDAADD}" dt="2024-06-01T15:05:08.290" v="3568" actId="20577"/>
        <pc:sldMkLst>
          <pc:docMk/>
          <pc:sldMk cId="0" sldId="258"/>
        </pc:sldMkLst>
        <pc:spChg chg="mod">
          <ac:chgData name="Emily Taylor" userId="834dc7b14582ed51" providerId="LiveId" clId="{2030CDB7-208E-4718-B804-5C8E1ECDAADD}" dt="2024-06-01T15:05:08.290" v="3568" actId="20577"/>
          <ac:spMkLst>
            <pc:docMk/>
            <pc:sldMk cId="0" sldId="258"/>
            <ac:spMk id="18435" creationId="{F4639A8F-AEB2-4A26-A11C-F928D1C64C7B}"/>
          </ac:spMkLst>
        </pc:spChg>
      </pc:sldChg>
      <pc:sldChg chg="modSp del mod">
        <pc:chgData name="Emily Taylor" userId="834dc7b14582ed51" providerId="LiveId" clId="{2030CDB7-208E-4718-B804-5C8E1ECDAADD}" dt="2024-06-01T15:17:04.592" v="4141" actId="47"/>
        <pc:sldMkLst>
          <pc:docMk/>
          <pc:sldMk cId="2011787625" sldId="275"/>
        </pc:sldMkLst>
        <pc:spChg chg="mod">
          <ac:chgData name="Emily Taylor" userId="834dc7b14582ed51" providerId="LiveId" clId="{2030CDB7-208E-4718-B804-5C8E1ECDAADD}" dt="2024-06-01T15:08:20.181" v="4106" actId="27636"/>
          <ac:spMkLst>
            <pc:docMk/>
            <pc:sldMk cId="2011787625" sldId="275"/>
            <ac:spMk id="3" creationId="{00000000-0000-0000-0000-000000000000}"/>
          </ac:spMkLst>
        </pc:spChg>
        <pc:picChg chg="mod">
          <ac:chgData name="Emily Taylor" userId="834dc7b14582ed51" providerId="LiveId" clId="{2030CDB7-208E-4718-B804-5C8E1ECDAADD}" dt="2024-06-01T15:07:56.115" v="3996" actId="1076"/>
          <ac:picMkLst>
            <pc:docMk/>
            <pc:sldMk cId="2011787625" sldId="275"/>
            <ac:picMk id="4" creationId="{57A2770E-33FC-4834-AD2A-DCC61B82EAFE}"/>
          </ac:picMkLst>
        </pc:picChg>
      </pc:sldChg>
      <pc:sldChg chg="del">
        <pc:chgData name="Emily Taylor" userId="834dc7b14582ed51" providerId="LiveId" clId="{2030CDB7-208E-4718-B804-5C8E1ECDAADD}" dt="2024-05-30T08:56:32.536" v="772" actId="47"/>
        <pc:sldMkLst>
          <pc:docMk/>
          <pc:sldMk cId="0" sldId="280"/>
        </pc:sldMkLst>
      </pc:sldChg>
      <pc:sldChg chg="modSp mod">
        <pc:chgData name="Emily Taylor" userId="834dc7b14582ed51" providerId="LiveId" clId="{2030CDB7-208E-4718-B804-5C8E1ECDAADD}" dt="2024-06-01T15:12:42.936" v="4138" actId="14100"/>
        <pc:sldMkLst>
          <pc:docMk/>
          <pc:sldMk cId="3155882856" sldId="291"/>
        </pc:sldMkLst>
        <pc:spChg chg="mod">
          <ac:chgData name="Emily Taylor" userId="834dc7b14582ed51" providerId="LiveId" clId="{2030CDB7-208E-4718-B804-5C8E1ECDAADD}" dt="2024-06-01T15:12:42.936" v="4138" actId="14100"/>
          <ac:spMkLst>
            <pc:docMk/>
            <pc:sldMk cId="3155882856" sldId="291"/>
            <ac:spMk id="3" creationId="{E8B85099-8DAC-4D3D-B6B9-5D49079273E7}"/>
          </ac:spMkLst>
        </pc:spChg>
        <pc:spChg chg="mod">
          <ac:chgData name="Emily Taylor" userId="834dc7b14582ed51" providerId="LiveId" clId="{2030CDB7-208E-4718-B804-5C8E1ECDAADD}" dt="2024-05-30T08:21:00.210" v="503" actId="20577"/>
          <ac:spMkLst>
            <pc:docMk/>
            <pc:sldMk cId="3155882856" sldId="291"/>
            <ac:spMk id="5" creationId="{D55252CD-B80A-1E41-C6D6-5487E306217A}"/>
          </ac:spMkLst>
        </pc:spChg>
      </pc:sldChg>
      <pc:sldChg chg="modSp del mod">
        <pc:chgData name="Emily Taylor" userId="834dc7b14582ed51" providerId="LiveId" clId="{2030CDB7-208E-4718-B804-5C8E1ECDAADD}" dt="2024-05-30T08:30:19.005" v="531" actId="47"/>
        <pc:sldMkLst>
          <pc:docMk/>
          <pc:sldMk cId="469417667" sldId="308"/>
        </pc:sldMkLst>
        <pc:spChg chg="mod">
          <ac:chgData name="Emily Taylor" userId="834dc7b14582ed51" providerId="LiveId" clId="{2030CDB7-208E-4718-B804-5C8E1ECDAADD}" dt="2024-05-30T08:29:07.666" v="529" actId="20577"/>
          <ac:spMkLst>
            <pc:docMk/>
            <pc:sldMk cId="469417667" sldId="308"/>
            <ac:spMk id="3" creationId="{92550952-BE6B-46D5-B01D-0D952675AE8F}"/>
          </ac:spMkLst>
        </pc:spChg>
      </pc:sldChg>
      <pc:sldChg chg="modNotesTx">
        <pc:chgData name="Emily Taylor" userId="834dc7b14582ed51" providerId="LiveId" clId="{2030CDB7-208E-4718-B804-5C8E1ECDAADD}" dt="2024-05-30T08:33:24.522" v="558" actId="20577"/>
        <pc:sldMkLst>
          <pc:docMk/>
          <pc:sldMk cId="2982966536" sldId="317"/>
        </pc:sldMkLst>
      </pc:sldChg>
      <pc:sldChg chg="modSp mod">
        <pc:chgData name="Emily Taylor" userId="834dc7b14582ed51" providerId="LiveId" clId="{2030CDB7-208E-4718-B804-5C8E1ECDAADD}" dt="2024-05-30T08:14:21.450" v="89" actId="20577"/>
        <pc:sldMkLst>
          <pc:docMk/>
          <pc:sldMk cId="3408955283" sldId="380"/>
        </pc:sldMkLst>
        <pc:spChg chg="mod">
          <ac:chgData name="Emily Taylor" userId="834dc7b14582ed51" providerId="LiveId" clId="{2030CDB7-208E-4718-B804-5C8E1ECDAADD}" dt="2024-05-30T08:14:21.450" v="89" actId="20577"/>
          <ac:spMkLst>
            <pc:docMk/>
            <pc:sldMk cId="3408955283" sldId="380"/>
            <ac:spMk id="2" creationId="{00000000-0000-0000-0000-000000000000}"/>
          </ac:spMkLst>
        </pc:spChg>
      </pc:sldChg>
      <pc:sldChg chg="modSp mod">
        <pc:chgData name="Emily Taylor" userId="834dc7b14582ed51" providerId="LiveId" clId="{2030CDB7-208E-4718-B804-5C8E1ECDAADD}" dt="2024-06-01T15:06:16.917" v="3755" actId="20577"/>
        <pc:sldMkLst>
          <pc:docMk/>
          <pc:sldMk cId="1824590103" sldId="388"/>
        </pc:sldMkLst>
        <pc:spChg chg="mod">
          <ac:chgData name="Emily Taylor" userId="834dc7b14582ed51" providerId="LiveId" clId="{2030CDB7-208E-4718-B804-5C8E1ECDAADD}" dt="2024-06-01T15:06:16.917" v="3755" actId="20577"/>
          <ac:spMkLst>
            <pc:docMk/>
            <pc:sldMk cId="1824590103" sldId="388"/>
            <ac:spMk id="3" creationId="{A65FA210-1E1E-1FCF-0F63-53FC9681B622}"/>
          </ac:spMkLst>
        </pc:spChg>
      </pc:sldChg>
      <pc:sldChg chg="modSp del mod">
        <pc:chgData name="Emily Taylor" userId="834dc7b14582ed51" providerId="LiveId" clId="{2030CDB7-208E-4718-B804-5C8E1ECDAADD}" dt="2024-06-01T15:10:17.407" v="4109" actId="47"/>
        <pc:sldMkLst>
          <pc:docMk/>
          <pc:sldMk cId="3774332237" sldId="401"/>
        </pc:sldMkLst>
        <pc:spChg chg="mod">
          <ac:chgData name="Emily Taylor" userId="834dc7b14582ed51" providerId="LiveId" clId="{2030CDB7-208E-4718-B804-5C8E1ECDAADD}" dt="2024-06-01T15:09:25.393" v="4107" actId="20577"/>
          <ac:spMkLst>
            <pc:docMk/>
            <pc:sldMk cId="3774332237" sldId="401"/>
            <ac:spMk id="3" creationId="{BB649D73-5D1A-7636-7042-E58A963F8CB0}"/>
          </ac:spMkLst>
        </pc:spChg>
      </pc:sldChg>
      <pc:sldChg chg="modSp mod">
        <pc:chgData name="Emily Taylor" userId="834dc7b14582ed51" providerId="LiveId" clId="{2030CDB7-208E-4718-B804-5C8E1ECDAADD}" dt="2024-06-01T15:11:32.205" v="4110" actId="255"/>
        <pc:sldMkLst>
          <pc:docMk/>
          <pc:sldMk cId="1033298696" sldId="402"/>
        </pc:sldMkLst>
        <pc:spChg chg="mod">
          <ac:chgData name="Emily Taylor" userId="834dc7b14582ed51" providerId="LiveId" clId="{2030CDB7-208E-4718-B804-5C8E1ECDAADD}" dt="2024-06-01T15:11:32.205" v="4110" actId="255"/>
          <ac:spMkLst>
            <pc:docMk/>
            <pc:sldMk cId="1033298696" sldId="402"/>
            <ac:spMk id="2" creationId="{512983E9-4658-ED78-3C90-873B8B3C4CFD}"/>
          </ac:spMkLst>
        </pc:spChg>
        <pc:spChg chg="mod">
          <ac:chgData name="Emily Taylor" userId="834dc7b14582ed51" providerId="LiveId" clId="{2030CDB7-208E-4718-B804-5C8E1ECDAADD}" dt="2024-06-01T15:00:40.782" v="3196" actId="20577"/>
          <ac:spMkLst>
            <pc:docMk/>
            <pc:sldMk cId="1033298696" sldId="402"/>
            <ac:spMk id="3" creationId="{056CF1FE-97E2-2803-F57D-6D82903976AC}"/>
          </ac:spMkLst>
        </pc:spChg>
      </pc:sldChg>
      <pc:sldChg chg="modSp mod">
        <pc:chgData name="Emily Taylor" userId="834dc7b14582ed51" providerId="LiveId" clId="{2030CDB7-208E-4718-B804-5C8E1ECDAADD}" dt="2024-05-30T10:18:30.455" v="1383" actId="20577"/>
        <pc:sldMkLst>
          <pc:docMk/>
          <pc:sldMk cId="1793897044" sldId="403"/>
        </pc:sldMkLst>
        <pc:spChg chg="mod">
          <ac:chgData name="Emily Taylor" userId="834dc7b14582ed51" providerId="LiveId" clId="{2030CDB7-208E-4718-B804-5C8E1ECDAADD}" dt="2024-05-30T10:18:30.455" v="1383" actId="20577"/>
          <ac:spMkLst>
            <pc:docMk/>
            <pc:sldMk cId="1793897044" sldId="403"/>
            <ac:spMk id="3" creationId="{EED405F6-9EF9-44BD-2497-9C2A99F79906}"/>
          </ac:spMkLst>
        </pc:spChg>
      </pc:sldChg>
      <pc:sldChg chg="del">
        <pc:chgData name="Emily Taylor" userId="834dc7b14582ed51" providerId="LiveId" clId="{2030CDB7-208E-4718-B804-5C8E1ECDAADD}" dt="2024-05-30T08:18:23.463" v="314" actId="47"/>
        <pc:sldMkLst>
          <pc:docMk/>
          <pc:sldMk cId="2208446151" sldId="404"/>
        </pc:sldMkLst>
      </pc:sldChg>
      <pc:sldChg chg="del">
        <pc:chgData name="Emily Taylor" userId="834dc7b14582ed51" providerId="LiveId" clId="{2030CDB7-208E-4718-B804-5C8E1ECDAADD}" dt="2024-05-30T08:18:27.961" v="318" actId="47"/>
        <pc:sldMkLst>
          <pc:docMk/>
          <pc:sldMk cId="4070196122" sldId="409"/>
        </pc:sldMkLst>
      </pc:sldChg>
      <pc:sldChg chg="del">
        <pc:chgData name="Emily Taylor" userId="834dc7b14582ed51" providerId="LiveId" clId="{2030CDB7-208E-4718-B804-5C8E1ECDAADD}" dt="2024-05-30T08:18:28.892" v="319" actId="47"/>
        <pc:sldMkLst>
          <pc:docMk/>
          <pc:sldMk cId="2372570629" sldId="410"/>
        </pc:sldMkLst>
      </pc:sldChg>
      <pc:sldChg chg="modSp mod">
        <pc:chgData name="Emily Taylor" userId="834dc7b14582ed51" providerId="LiveId" clId="{2030CDB7-208E-4718-B804-5C8E1ECDAADD}" dt="2024-05-30T08:16:15.690" v="150" actId="20577"/>
        <pc:sldMkLst>
          <pc:docMk/>
          <pc:sldMk cId="246280227" sldId="412"/>
        </pc:sldMkLst>
        <pc:spChg chg="mod">
          <ac:chgData name="Emily Taylor" userId="834dc7b14582ed51" providerId="LiveId" clId="{2030CDB7-208E-4718-B804-5C8E1ECDAADD}" dt="2024-05-30T08:16:15.690" v="150" actId="20577"/>
          <ac:spMkLst>
            <pc:docMk/>
            <pc:sldMk cId="246280227" sldId="412"/>
            <ac:spMk id="3" creationId="{92550952-BE6B-46D5-B01D-0D952675AE8F}"/>
          </ac:spMkLst>
        </pc:spChg>
      </pc:sldChg>
      <pc:sldChg chg="modSp mod">
        <pc:chgData name="Emily Taylor" userId="834dc7b14582ed51" providerId="LiveId" clId="{2030CDB7-208E-4718-B804-5C8E1ECDAADD}" dt="2024-05-30T09:21:32.577" v="1210" actId="27636"/>
        <pc:sldMkLst>
          <pc:docMk/>
          <pc:sldMk cId="1651789087" sldId="413"/>
        </pc:sldMkLst>
        <pc:spChg chg="mod">
          <ac:chgData name="Emily Taylor" userId="834dc7b14582ed51" providerId="LiveId" clId="{2030CDB7-208E-4718-B804-5C8E1ECDAADD}" dt="2024-05-30T09:21:32.577" v="1210" actId="27636"/>
          <ac:spMkLst>
            <pc:docMk/>
            <pc:sldMk cId="1651789087" sldId="413"/>
            <ac:spMk id="3" creationId="{92550952-BE6B-46D5-B01D-0D952675AE8F}"/>
          </ac:spMkLst>
        </pc:spChg>
      </pc:sldChg>
      <pc:sldChg chg="modSp mod">
        <pc:chgData name="Emily Taylor" userId="834dc7b14582ed51" providerId="LiveId" clId="{2030CDB7-208E-4718-B804-5C8E1ECDAADD}" dt="2024-05-30T08:37:35.987" v="655" actId="5793"/>
        <pc:sldMkLst>
          <pc:docMk/>
          <pc:sldMk cId="549716345" sldId="414"/>
        </pc:sldMkLst>
        <pc:spChg chg="mod">
          <ac:chgData name="Emily Taylor" userId="834dc7b14582ed51" providerId="LiveId" clId="{2030CDB7-208E-4718-B804-5C8E1ECDAADD}" dt="2024-05-30T08:37:35.987" v="655" actId="5793"/>
          <ac:spMkLst>
            <pc:docMk/>
            <pc:sldMk cId="549716345" sldId="414"/>
            <ac:spMk id="3" creationId="{A6E7D476-680D-903B-5FBD-62D878C5D318}"/>
          </ac:spMkLst>
        </pc:spChg>
      </pc:sldChg>
      <pc:sldChg chg="ord">
        <pc:chgData name="Emily Taylor" userId="834dc7b14582ed51" providerId="LiveId" clId="{2030CDB7-208E-4718-B804-5C8E1ECDAADD}" dt="2024-05-30T08:38:20.687" v="658"/>
        <pc:sldMkLst>
          <pc:docMk/>
          <pc:sldMk cId="1956907174" sldId="416"/>
        </pc:sldMkLst>
      </pc:sldChg>
      <pc:sldChg chg="del">
        <pc:chgData name="Emily Taylor" userId="834dc7b14582ed51" providerId="LiveId" clId="{2030CDB7-208E-4718-B804-5C8E1ECDAADD}" dt="2024-05-30T08:36:02.910" v="650" actId="2696"/>
        <pc:sldMkLst>
          <pc:docMk/>
          <pc:sldMk cId="2816167714" sldId="416"/>
        </pc:sldMkLst>
      </pc:sldChg>
      <pc:sldChg chg="ord">
        <pc:chgData name="Emily Taylor" userId="834dc7b14582ed51" providerId="LiveId" clId="{2030CDB7-208E-4718-B804-5C8E1ECDAADD}" dt="2024-05-30T09:21:48.449" v="1213"/>
        <pc:sldMkLst>
          <pc:docMk/>
          <pc:sldMk cId="3082925295" sldId="428"/>
        </pc:sldMkLst>
      </pc:sldChg>
      <pc:sldChg chg="modSp mod">
        <pc:chgData name="Emily Taylor" userId="834dc7b14582ed51" providerId="LiveId" clId="{2030CDB7-208E-4718-B804-5C8E1ECDAADD}" dt="2024-06-01T15:15:50.607" v="4140" actId="114"/>
        <pc:sldMkLst>
          <pc:docMk/>
          <pc:sldMk cId="1149138519" sldId="430"/>
        </pc:sldMkLst>
        <pc:spChg chg="mod">
          <ac:chgData name="Emily Taylor" userId="834dc7b14582ed51" providerId="LiveId" clId="{2030CDB7-208E-4718-B804-5C8E1ECDAADD}" dt="2024-06-01T15:15:50.607" v="4140" actId="114"/>
          <ac:spMkLst>
            <pc:docMk/>
            <pc:sldMk cId="1149138519" sldId="430"/>
            <ac:spMk id="3" creationId="{5BA43E88-E6FC-7349-2441-C0E57E9404B9}"/>
          </ac:spMkLst>
        </pc:spChg>
      </pc:sldChg>
      <pc:sldChg chg="del">
        <pc:chgData name="Emily Taylor" userId="834dc7b14582ed51" providerId="LiveId" clId="{2030CDB7-208E-4718-B804-5C8E1ECDAADD}" dt="2024-05-30T08:18:24.514" v="315" actId="47"/>
        <pc:sldMkLst>
          <pc:docMk/>
          <pc:sldMk cId="2263599678" sldId="436"/>
        </pc:sldMkLst>
      </pc:sldChg>
      <pc:sldChg chg="del">
        <pc:chgData name="Emily Taylor" userId="834dc7b14582ed51" providerId="LiveId" clId="{2030CDB7-208E-4718-B804-5C8E1ECDAADD}" dt="2024-06-01T15:05:29.080" v="3569" actId="2696"/>
        <pc:sldMkLst>
          <pc:docMk/>
          <pc:sldMk cId="577388937" sldId="437"/>
        </pc:sldMkLst>
      </pc:sldChg>
      <pc:sldChg chg="del">
        <pc:chgData name="Emily Taylor" userId="834dc7b14582ed51" providerId="LiveId" clId="{2030CDB7-208E-4718-B804-5C8E1ECDAADD}" dt="2024-05-30T08:18:29.904" v="320" actId="47"/>
        <pc:sldMkLst>
          <pc:docMk/>
          <pc:sldMk cId="2169554279" sldId="437"/>
        </pc:sldMkLst>
      </pc:sldChg>
      <pc:sldChg chg="del">
        <pc:chgData name="Emily Taylor" userId="834dc7b14582ed51" providerId="LiveId" clId="{2030CDB7-208E-4718-B804-5C8E1ECDAADD}" dt="2024-05-30T08:36:02.910" v="650" actId="2696"/>
        <pc:sldMkLst>
          <pc:docMk/>
          <pc:sldMk cId="3059470527" sldId="437"/>
        </pc:sldMkLst>
      </pc:sldChg>
      <pc:sldChg chg="del">
        <pc:chgData name="Emily Taylor" userId="834dc7b14582ed51" providerId="LiveId" clId="{2030CDB7-208E-4718-B804-5C8E1ECDAADD}" dt="2024-05-30T08:36:02.910" v="650" actId="2696"/>
        <pc:sldMkLst>
          <pc:docMk/>
          <pc:sldMk cId="2293699367" sldId="438"/>
        </pc:sldMkLst>
      </pc:sldChg>
      <pc:sldChg chg="del modNotesTx">
        <pc:chgData name="Emily Taylor" userId="834dc7b14582ed51" providerId="LiveId" clId="{2030CDB7-208E-4718-B804-5C8E1ECDAADD}" dt="2024-06-01T15:05:29.080" v="3569" actId="2696"/>
        <pc:sldMkLst>
          <pc:docMk/>
          <pc:sldMk cId="2626636314" sldId="438"/>
        </pc:sldMkLst>
      </pc:sldChg>
      <pc:sldChg chg="del modNotesTx">
        <pc:chgData name="Emily Taylor" userId="834dc7b14582ed51" providerId="LiveId" clId="{2030CDB7-208E-4718-B804-5C8E1ECDAADD}" dt="2024-06-01T15:05:29.080" v="3569" actId="2696"/>
        <pc:sldMkLst>
          <pc:docMk/>
          <pc:sldMk cId="2811043577" sldId="439"/>
        </pc:sldMkLst>
      </pc:sldChg>
      <pc:sldChg chg="del">
        <pc:chgData name="Emily Taylor" userId="834dc7b14582ed51" providerId="LiveId" clId="{2030CDB7-208E-4718-B804-5C8E1ECDAADD}" dt="2024-05-30T08:36:02.910" v="650" actId="2696"/>
        <pc:sldMkLst>
          <pc:docMk/>
          <pc:sldMk cId="3282662547" sldId="439"/>
        </pc:sldMkLst>
      </pc:sldChg>
      <pc:sldChg chg="modSp add mod">
        <pc:chgData name="Emily Taylor" userId="834dc7b14582ed51" providerId="LiveId" clId="{2030CDB7-208E-4718-B804-5C8E1ECDAADD}" dt="2024-05-30T10:17:51.154" v="1299" actId="20577"/>
        <pc:sldMkLst>
          <pc:docMk/>
          <pc:sldMk cId="791257683" sldId="440"/>
        </pc:sldMkLst>
        <pc:spChg chg="mod">
          <ac:chgData name="Emily Taylor" userId="834dc7b14582ed51" providerId="LiveId" clId="{2030CDB7-208E-4718-B804-5C8E1ECDAADD}" dt="2024-05-30T10:17:51.154" v="1299" actId="20577"/>
          <ac:spMkLst>
            <pc:docMk/>
            <pc:sldMk cId="791257683" sldId="440"/>
            <ac:spMk id="3" creationId="{329BDFEE-F8EB-B1C2-EF57-1044E495D3C2}"/>
          </ac:spMkLst>
        </pc:spChg>
      </pc:sldChg>
      <pc:sldChg chg="add">
        <pc:chgData name="Emily Taylor" userId="834dc7b14582ed51" providerId="LiveId" clId="{2030CDB7-208E-4718-B804-5C8E1ECDAADD}" dt="2024-05-30T08:30:14.969" v="530"/>
        <pc:sldMkLst>
          <pc:docMk/>
          <pc:sldMk cId="2549612462" sldId="441"/>
        </pc:sldMkLst>
      </pc:sldChg>
      <pc:sldChg chg="add">
        <pc:chgData name="Emily Taylor" userId="834dc7b14582ed51" providerId="LiveId" clId="{2030CDB7-208E-4718-B804-5C8E1ECDAADD}" dt="2024-05-30T08:30:14.969" v="530"/>
        <pc:sldMkLst>
          <pc:docMk/>
          <pc:sldMk cId="1423490331" sldId="442"/>
        </pc:sldMkLst>
      </pc:sldChg>
      <pc:sldChg chg="del">
        <pc:chgData name="Emily Taylor" userId="834dc7b14582ed51" providerId="LiveId" clId="{2030CDB7-208E-4718-B804-5C8E1ECDAADD}" dt="2024-05-30T08:18:26.523" v="316" actId="47"/>
        <pc:sldMkLst>
          <pc:docMk/>
          <pc:sldMk cId="1543951535" sldId="443"/>
        </pc:sldMkLst>
      </pc:sldChg>
      <pc:sldChg chg="del">
        <pc:chgData name="Emily Taylor" userId="834dc7b14582ed51" providerId="LiveId" clId="{2030CDB7-208E-4718-B804-5C8E1ECDAADD}" dt="2024-05-30T08:18:33.003" v="321" actId="47"/>
        <pc:sldMkLst>
          <pc:docMk/>
          <pc:sldMk cId="3596226885" sldId="444"/>
        </pc:sldMkLst>
      </pc:sldChg>
      <pc:sldChg chg="add del ord">
        <pc:chgData name="Emily Taylor" userId="834dc7b14582ed51" providerId="LiveId" clId="{2030CDB7-208E-4718-B804-5C8E1ECDAADD}" dt="2024-05-30T09:10:32.521" v="871" actId="2696"/>
        <pc:sldMkLst>
          <pc:docMk/>
          <pc:sldMk cId="333627383" sldId="445"/>
        </pc:sldMkLst>
      </pc:sldChg>
      <pc:sldChg chg="modSp add del mod ord modNotesTx">
        <pc:chgData name="Emily Taylor" userId="834dc7b14582ed51" providerId="LiveId" clId="{2030CDB7-208E-4718-B804-5C8E1ECDAADD}" dt="2024-06-01T15:05:29.080" v="3569" actId="2696"/>
        <pc:sldMkLst>
          <pc:docMk/>
          <pc:sldMk cId="129396664" sldId="448"/>
        </pc:sldMkLst>
        <pc:spChg chg="mod">
          <ac:chgData name="Emily Taylor" userId="834dc7b14582ed51" providerId="LiveId" clId="{2030CDB7-208E-4718-B804-5C8E1ECDAADD}" dt="2024-05-30T09:10:44.528" v="905" actId="20577"/>
          <ac:spMkLst>
            <pc:docMk/>
            <pc:sldMk cId="129396664" sldId="448"/>
            <ac:spMk id="2" creationId="{247C4B44-ED7C-F435-ED14-4DFD3651A44F}"/>
          </ac:spMkLst>
        </pc:spChg>
      </pc:sldChg>
      <pc:sldChg chg="modSp mod">
        <pc:chgData name="Emily Taylor" userId="834dc7b14582ed51" providerId="LiveId" clId="{2030CDB7-208E-4718-B804-5C8E1ECDAADD}" dt="2024-05-30T09:21:56.705" v="1217" actId="20577"/>
        <pc:sldMkLst>
          <pc:docMk/>
          <pc:sldMk cId="3654480926" sldId="449"/>
        </pc:sldMkLst>
        <pc:spChg chg="mod">
          <ac:chgData name="Emily Taylor" userId="834dc7b14582ed51" providerId="LiveId" clId="{2030CDB7-208E-4718-B804-5C8E1ECDAADD}" dt="2024-05-30T09:21:56.705" v="1217" actId="20577"/>
          <ac:spMkLst>
            <pc:docMk/>
            <pc:sldMk cId="3654480926" sldId="449"/>
            <ac:spMk id="3" creationId="{231B640F-5228-EDF9-15C1-34CBEB3C0B77}"/>
          </ac:spMkLst>
        </pc:spChg>
      </pc:sldChg>
      <pc:sldChg chg="del">
        <pc:chgData name="Emily Taylor" userId="834dc7b14582ed51" providerId="LiveId" clId="{2030CDB7-208E-4718-B804-5C8E1ECDAADD}" dt="2024-05-30T08:15:52.747" v="106" actId="47"/>
        <pc:sldMkLst>
          <pc:docMk/>
          <pc:sldMk cId="1096994889" sldId="450"/>
        </pc:sldMkLst>
      </pc:sldChg>
      <pc:sldChg chg="addSp delSp modSp mod">
        <pc:chgData name="Emily Taylor" userId="834dc7b14582ed51" providerId="LiveId" clId="{2030CDB7-208E-4718-B804-5C8E1ECDAADD}" dt="2024-05-30T10:21:23.458" v="1447" actId="1076"/>
        <pc:sldMkLst>
          <pc:docMk/>
          <pc:sldMk cId="2018703063" sldId="451"/>
        </pc:sldMkLst>
        <pc:spChg chg="add del mod">
          <ac:chgData name="Emily Taylor" userId="834dc7b14582ed51" providerId="LiveId" clId="{2030CDB7-208E-4718-B804-5C8E1ECDAADD}" dt="2024-05-30T10:20:01.941" v="1437" actId="22"/>
          <ac:spMkLst>
            <pc:docMk/>
            <pc:sldMk cId="2018703063" sldId="451"/>
            <ac:spMk id="4" creationId="{C08E0F56-D853-F65A-5AB4-A910AFEBAE3F}"/>
          </ac:spMkLst>
        </pc:spChg>
        <pc:spChg chg="add del mod">
          <ac:chgData name="Emily Taylor" userId="834dc7b14582ed51" providerId="LiveId" clId="{2030CDB7-208E-4718-B804-5C8E1ECDAADD}" dt="2024-05-30T10:21:13.606" v="1443" actId="22"/>
          <ac:spMkLst>
            <pc:docMk/>
            <pc:sldMk cId="2018703063" sldId="451"/>
            <ac:spMk id="9" creationId="{B8775D37-6C87-873E-BC67-30DB82495C20}"/>
          </ac:spMkLst>
        </pc:spChg>
        <pc:picChg chg="add del mod ord">
          <ac:chgData name="Emily Taylor" userId="834dc7b14582ed51" providerId="LiveId" clId="{2030CDB7-208E-4718-B804-5C8E1ECDAADD}" dt="2024-05-30T10:20:41.222" v="1442" actId="478"/>
          <ac:picMkLst>
            <pc:docMk/>
            <pc:sldMk cId="2018703063" sldId="451"/>
            <ac:picMk id="6" creationId="{B15C7C85-22F9-C34B-934E-C4E8ABE2900A}"/>
          </ac:picMkLst>
        </pc:picChg>
        <pc:picChg chg="del">
          <ac:chgData name="Emily Taylor" userId="834dc7b14582ed51" providerId="LiveId" clId="{2030CDB7-208E-4718-B804-5C8E1ECDAADD}" dt="2024-05-30T08:16:39.469" v="151" actId="478"/>
          <ac:picMkLst>
            <pc:docMk/>
            <pc:sldMk cId="2018703063" sldId="451"/>
            <ac:picMk id="7" creationId="{41B180CA-CC03-15C4-0E1C-8A9C3AB6F464}"/>
          </ac:picMkLst>
        </pc:picChg>
        <pc:picChg chg="add mod ord">
          <ac:chgData name="Emily Taylor" userId="834dc7b14582ed51" providerId="LiveId" clId="{2030CDB7-208E-4718-B804-5C8E1ECDAADD}" dt="2024-05-30T10:21:23.458" v="1447" actId="1076"/>
          <ac:picMkLst>
            <pc:docMk/>
            <pc:sldMk cId="2018703063" sldId="451"/>
            <ac:picMk id="11" creationId="{CD5A6E14-F705-3EFC-3B58-FFB83923A987}"/>
          </ac:picMkLst>
        </pc:picChg>
      </pc:sldChg>
      <pc:sldChg chg="del">
        <pc:chgData name="Emily Taylor" userId="834dc7b14582ed51" providerId="LiveId" clId="{2030CDB7-208E-4718-B804-5C8E1ECDAADD}" dt="2024-05-30T08:15:55.266" v="108" actId="47"/>
        <pc:sldMkLst>
          <pc:docMk/>
          <pc:sldMk cId="3404165468" sldId="452"/>
        </pc:sldMkLst>
      </pc:sldChg>
      <pc:sldChg chg="del">
        <pc:chgData name="Emily Taylor" userId="834dc7b14582ed51" providerId="LiveId" clId="{2030CDB7-208E-4718-B804-5C8E1ECDAADD}" dt="2024-05-30T08:15:56.324" v="109" actId="47"/>
        <pc:sldMkLst>
          <pc:docMk/>
          <pc:sldMk cId="324973627" sldId="454"/>
        </pc:sldMkLst>
      </pc:sldChg>
      <pc:sldChg chg="modSp mod modNotesTx">
        <pc:chgData name="Emily Taylor" userId="834dc7b14582ed51" providerId="LiveId" clId="{2030CDB7-208E-4718-B804-5C8E1ECDAADD}" dt="2024-06-01T14:54:58.305" v="2630" actId="27636"/>
        <pc:sldMkLst>
          <pc:docMk/>
          <pc:sldMk cId="169723" sldId="455"/>
        </pc:sldMkLst>
        <pc:spChg chg="mod">
          <ac:chgData name="Emily Taylor" userId="834dc7b14582ed51" providerId="LiveId" clId="{2030CDB7-208E-4718-B804-5C8E1ECDAADD}" dt="2024-06-01T14:54:58.305" v="2630" actId="27636"/>
          <ac:spMkLst>
            <pc:docMk/>
            <pc:sldMk cId="169723" sldId="455"/>
            <ac:spMk id="3" creationId="{84C7A069-DB3F-50B7-5660-29CEF9589E7D}"/>
          </ac:spMkLst>
        </pc:spChg>
      </pc:sldChg>
      <pc:sldChg chg="modSp mod">
        <pc:chgData name="Emily Taylor" userId="834dc7b14582ed51" providerId="LiveId" clId="{2030CDB7-208E-4718-B804-5C8E1ECDAADD}" dt="2024-05-30T10:18:54.312" v="1436" actId="20577"/>
        <pc:sldMkLst>
          <pc:docMk/>
          <pc:sldMk cId="424186107" sldId="457"/>
        </pc:sldMkLst>
        <pc:spChg chg="mod">
          <ac:chgData name="Emily Taylor" userId="834dc7b14582ed51" providerId="LiveId" clId="{2030CDB7-208E-4718-B804-5C8E1ECDAADD}" dt="2024-05-30T10:18:54.312" v="1436" actId="20577"/>
          <ac:spMkLst>
            <pc:docMk/>
            <pc:sldMk cId="424186107" sldId="457"/>
            <ac:spMk id="3" creationId="{417E136E-C777-8980-5959-1B942439A23D}"/>
          </ac:spMkLst>
        </pc:spChg>
      </pc:sldChg>
      <pc:sldChg chg="del">
        <pc:chgData name="Emily Taylor" userId="834dc7b14582ed51" providerId="LiveId" clId="{2030CDB7-208E-4718-B804-5C8E1ECDAADD}" dt="2024-05-30T08:15:51.100" v="105" actId="47"/>
        <pc:sldMkLst>
          <pc:docMk/>
          <pc:sldMk cId="3819911530" sldId="458"/>
        </pc:sldMkLst>
      </pc:sldChg>
      <pc:sldChg chg="del">
        <pc:chgData name="Emily Taylor" userId="834dc7b14582ed51" providerId="LiveId" clId="{2030CDB7-208E-4718-B804-5C8E1ECDAADD}" dt="2024-05-30T08:15:53.722" v="107" actId="47"/>
        <pc:sldMkLst>
          <pc:docMk/>
          <pc:sldMk cId="1041997094" sldId="459"/>
        </pc:sldMkLst>
      </pc:sldChg>
      <pc:sldChg chg="del">
        <pc:chgData name="Emily Taylor" userId="834dc7b14582ed51" providerId="LiveId" clId="{2030CDB7-208E-4718-B804-5C8E1ECDAADD}" dt="2024-05-30T08:36:26.427" v="651" actId="2696"/>
        <pc:sldMkLst>
          <pc:docMk/>
          <pc:sldMk cId="2776585280" sldId="460"/>
        </pc:sldMkLst>
      </pc:sldChg>
      <pc:sldChg chg="del">
        <pc:chgData name="Emily Taylor" userId="834dc7b14582ed51" providerId="LiveId" clId="{2030CDB7-208E-4718-B804-5C8E1ECDAADD}" dt="2024-05-30T08:38:43.188" v="661" actId="47"/>
        <pc:sldMkLst>
          <pc:docMk/>
          <pc:sldMk cId="923635415" sldId="461"/>
        </pc:sldMkLst>
      </pc:sldChg>
      <pc:sldChg chg="del">
        <pc:chgData name="Emily Taylor" userId="834dc7b14582ed51" providerId="LiveId" clId="{2030CDB7-208E-4718-B804-5C8E1ECDAADD}" dt="2024-05-30T08:18:27.282" v="317" actId="47"/>
        <pc:sldMkLst>
          <pc:docMk/>
          <pc:sldMk cId="538812213" sldId="462"/>
        </pc:sldMkLst>
      </pc:sldChg>
      <pc:sldChg chg="ord">
        <pc:chgData name="Emily Taylor" userId="834dc7b14582ed51" providerId="LiveId" clId="{2030CDB7-208E-4718-B804-5C8E1ECDAADD}" dt="2024-05-30T08:38:30.954" v="660"/>
        <pc:sldMkLst>
          <pc:docMk/>
          <pc:sldMk cId="2684173443" sldId="463"/>
        </pc:sldMkLst>
      </pc:sldChg>
      <pc:sldChg chg="modSp mod">
        <pc:chgData name="Emily Taylor" userId="834dc7b14582ed51" providerId="LiveId" clId="{2030CDB7-208E-4718-B804-5C8E1ECDAADD}" dt="2024-06-01T15:20:02.108" v="4144" actId="20577"/>
        <pc:sldMkLst>
          <pc:docMk/>
          <pc:sldMk cId="1388831839" sldId="469"/>
        </pc:sldMkLst>
        <pc:spChg chg="mod">
          <ac:chgData name="Emily Taylor" userId="834dc7b14582ed51" providerId="LiveId" clId="{2030CDB7-208E-4718-B804-5C8E1ECDAADD}" dt="2024-06-01T15:11:38.930" v="4111" actId="255"/>
          <ac:spMkLst>
            <pc:docMk/>
            <pc:sldMk cId="1388831839" sldId="469"/>
            <ac:spMk id="2" creationId="{512983E9-4658-ED78-3C90-873B8B3C4CFD}"/>
          </ac:spMkLst>
        </pc:spChg>
        <pc:spChg chg="mod">
          <ac:chgData name="Emily Taylor" userId="834dc7b14582ed51" providerId="LiveId" clId="{2030CDB7-208E-4718-B804-5C8E1ECDAADD}" dt="2024-06-01T15:20:02.108" v="4144" actId="20577"/>
          <ac:spMkLst>
            <pc:docMk/>
            <pc:sldMk cId="1388831839" sldId="469"/>
            <ac:spMk id="3" creationId="{056CF1FE-97E2-2803-F57D-6D82903976AC}"/>
          </ac:spMkLst>
        </pc:spChg>
      </pc:sldChg>
      <pc:sldChg chg="modSp del mod">
        <pc:chgData name="Emily Taylor" userId="834dc7b14582ed51" providerId="LiveId" clId="{2030CDB7-208E-4718-B804-5C8E1ECDAADD}" dt="2024-06-01T15:01:51.131" v="3383" actId="47"/>
        <pc:sldMkLst>
          <pc:docMk/>
          <pc:sldMk cId="241353590" sldId="470"/>
        </pc:sldMkLst>
        <pc:spChg chg="mod">
          <ac:chgData name="Emily Taylor" userId="834dc7b14582ed51" providerId="LiveId" clId="{2030CDB7-208E-4718-B804-5C8E1ECDAADD}" dt="2024-05-30T10:34:06.415" v="2437" actId="20577"/>
          <ac:spMkLst>
            <pc:docMk/>
            <pc:sldMk cId="241353590" sldId="470"/>
            <ac:spMk id="2" creationId="{512983E9-4658-ED78-3C90-873B8B3C4CFD}"/>
          </ac:spMkLst>
        </pc:spChg>
        <pc:spChg chg="mod">
          <ac:chgData name="Emily Taylor" userId="834dc7b14582ed51" providerId="LiveId" clId="{2030CDB7-208E-4718-B804-5C8E1ECDAADD}" dt="2024-05-30T08:17:40.763" v="277" actId="27636"/>
          <ac:spMkLst>
            <pc:docMk/>
            <pc:sldMk cId="241353590" sldId="470"/>
            <ac:spMk id="3" creationId="{056CF1FE-97E2-2803-F57D-6D82903976AC}"/>
          </ac:spMkLst>
        </pc:spChg>
      </pc:sldChg>
      <pc:sldChg chg="modSp del mod">
        <pc:chgData name="Emily Taylor" userId="834dc7b14582ed51" providerId="LiveId" clId="{2030CDB7-208E-4718-B804-5C8E1ECDAADD}" dt="2024-06-01T15:01:52.720" v="3384" actId="47"/>
        <pc:sldMkLst>
          <pc:docMk/>
          <pc:sldMk cId="2850298704" sldId="471"/>
        </pc:sldMkLst>
        <pc:spChg chg="mod">
          <ac:chgData name="Emily Taylor" userId="834dc7b14582ed51" providerId="LiveId" clId="{2030CDB7-208E-4718-B804-5C8E1ECDAADD}" dt="2024-05-30T08:18:07.279" v="311" actId="5793"/>
          <ac:spMkLst>
            <pc:docMk/>
            <pc:sldMk cId="2850298704" sldId="471"/>
            <ac:spMk id="2" creationId="{512983E9-4658-ED78-3C90-873B8B3C4CFD}"/>
          </ac:spMkLst>
        </pc:spChg>
        <pc:spChg chg="mod">
          <ac:chgData name="Emily Taylor" userId="834dc7b14582ed51" providerId="LiveId" clId="{2030CDB7-208E-4718-B804-5C8E1ECDAADD}" dt="2024-05-30T08:18:09.928" v="313" actId="27636"/>
          <ac:spMkLst>
            <pc:docMk/>
            <pc:sldMk cId="2850298704" sldId="471"/>
            <ac:spMk id="3" creationId="{056CF1FE-97E2-2803-F57D-6D82903976AC}"/>
          </ac:spMkLst>
        </pc:spChg>
      </pc:sldChg>
      <pc:sldChg chg="del">
        <pc:chgData name="Emily Taylor" userId="834dc7b14582ed51" providerId="LiveId" clId="{2030CDB7-208E-4718-B804-5C8E1ECDAADD}" dt="2024-05-30T08:37:25.888" v="652" actId="47"/>
        <pc:sldMkLst>
          <pc:docMk/>
          <pc:sldMk cId="4024480675" sldId="473"/>
        </pc:sldMkLst>
      </pc:sldChg>
      <pc:sldChg chg="add del">
        <pc:chgData name="Emily Taylor" userId="834dc7b14582ed51" providerId="LiveId" clId="{2030CDB7-208E-4718-B804-5C8E1ECDAADD}" dt="2024-05-30T08:35:48.211" v="649" actId="47"/>
        <pc:sldMkLst>
          <pc:docMk/>
          <pc:sldMk cId="215254670" sldId="474"/>
        </pc:sldMkLst>
      </pc:sldChg>
      <pc:sldChg chg="add del">
        <pc:chgData name="Emily Taylor" userId="834dc7b14582ed51" providerId="LiveId" clId="{2030CDB7-208E-4718-B804-5C8E1ECDAADD}" dt="2024-05-30T08:36:02.910" v="650" actId="2696"/>
        <pc:sldMkLst>
          <pc:docMk/>
          <pc:sldMk cId="993760229" sldId="475"/>
        </pc:sldMkLst>
      </pc:sldChg>
      <pc:sldChg chg="del">
        <pc:chgData name="Emily Taylor" userId="834dc7b14582ed51" providerId="LiveId" clId="{2030CDB7-208E-4718-B804-5C8E1ECDAADD}" dt="2024-05-30T08:37:59.845" v="656" actId="47"/>
        <pc:sldMkLst>
          <pc:docMk/>
          <pc:sldMk cId="4048008408" sldId="475"/>
        </pc:sldMkLst>
      </pc:sldChg>
      <pc:sldChg chg="add del">
        <pc:chgData name="Emily Taylor" userId="834dc7b14582ed51" providerId="LiveId" clId="{2030CDB7-208E-4718-B804-5C8E1ECDAADD}" dt="2024-05-30T08:32:35.578" v="532" actId="2696"/>
        <pc:sldMkLst>
          <pc:docMk/>
          <pc:sldMk cId="1764829161" sldId="476"/>
        </pc:sldMkLst>
      </pc:sldChg>
      <pc:sldChg chg="modSp mod">
        <pc:chgData name="Emily Taylor" userId="834dc7b14582ed51" providerId="LiveId" clId="{2030CDB7-208E-4718-B804-5C8E1ECDAADD}" dt="2024-05-30T08:32:49.148" v="555" actId="20577"/>
        <pc:sldMkLst>
          <pc:docMk/>
          <pc:sldMk cId="2554516521" sldId="476"/>
        </pc:sldMkLst>
        <pc:spChg chg="mod">
          <ac:chgData name="Emily Taylor" userId="834dc7b14582ed51" providerId="LiveId" clId="{2030CDB7-208E-4718-B804-5C8E1ECDAADD}" dt="2024-05-30T08:32:49.148" v="555" actId="20577"/>
          <ac:spMkLst>
            <pc:docMk/>
            <pc:sldMk cId="2554516521" sldId="476"/>
            <ac:spMk id="3" creationId="{92550952-BE6B-46D5-B01D-0D952675AE8F}"/>
          </ac:spMkLst>
        </pc:spChg>
      </pc:sldChg>
      <pc:sldChg chg="add">
        <pc:chgData name="Emily Taylor" userId="834dc7b14582ed51" providerId="LiveId" clId="{2030CDB7-208E-4718-B804-5C8E1ECDAADD}" dt="2024-05-30T08:30:14.969" v="530"/>
        <pc:sldMkLst>
          <pc:docMk/>
          <pc:sldMk cId="2631783729" sldId="477"/>
        </pc:sldMkLst>
      </pc:sldChg>
      <pc:sldChg chg="add">
        <pc:chgData name="Emily Taylor" userId="834dc7b14582ed51" providerId="LiveId" clId="{2030CDB7-208E-4718-B804-5C8E1ECDAADD}" dt="2024-05-30T08:30:14.969" v="530"/>
        <pc:sldMkLst>
          <pc:docMk/>
          <pc:sldMk cId="1479237479" sldId="478"/>
        </pc:sldMkLst>
      </pc:sldChg>
      <pc:sldChg chg="addSp delSp modSp new del mod modNotesTx">
        <pc:chgData name="Emily Taylor" userId="834dc7b14582ed51" providerId="LiveId" clId="{2030CDB7-208E-4718-B804-5C8E1ECDAADD}" dt="2024-06-01T15:04:22.654" v="3544" actId="47"/>
        <pc:sldMkLst>
          <pc:docMk/>
          <pc:sldMk cId="495703627" sldId="479"/>
        </pc:sldMkLst>
        <pc:spChg chg="mod">
          <ac:chgData name="Emily Taylor" userId="834dc7b14582ed51" providerId="LiveId" clId="{2030CDB7-208E-4718-B804-5C8E1ECDAADD}" dt="2024-05-30T08:52:31.269" v="718" actId="20577"/>
          <ac:spMkLst>
            <pc:docMk/>
            <pc:sldMk cId="495703627" sldId="479"/>
            <ac:spMk id="2" creationId="{52E9D573-568F-601F-D76D-255742D9CE6D}"/>
          </ac:spMkLst>
        </pc:spChg>
        <pc:spChg chg="del">
          <ac:chgData name="Emily Taylor" userId="834dc7b14582ed51" providerId="LiveId" clId="{2030CDB7-208E-4718-B804-5C8E1ECDAADD}" dt="2024-05-30T08:52:00.442" v="683" actId="22"/>
          <ac:spMkLst>
            <pc:docMk/>
            <pc:sldMk cId="495703627" sldId="479"/>
            <ac:spMk id="3" creationId="{31A728C3-26E1-CC71-C741-83EABA14B907}"/>
          </ac:spMkLst>
        </pc:spChg>
        <pc:spChg chg="add mod">
          <ac:chgData name="Emily Taylor" userId="834dc7b14582ed51" providerId="LiveId" clId="{2030CDB7-208E-4718-B804-5C8E1ECDAADD}" dt="2024-05-30T09:00:31.670" v="863" actId="20577"/>
          <ac:spMkLst>
            <pc:docMk/>
            <pc:sldMk cId="495703627" sldId="479"/>
            <ac:spMk id="6" creationId="{4E4F0675-F9EA-0DC5-ACAC-AEDE0C2CD2C4}"/>
          </ac:spMkLst>
        </pc:spChg>
        <pc:picChg chg="add mod ord">
          <ac:chgData name="Emily Taylor" userId="834dc7b14582ed51" providerId="LiveId" clId="{2030CDB7-208E-4718-B804-5C8E1ECDAADD}" dt="2024-05-30T09:00:16.643" v="861" actId="1076"/>
          <ac:picMkLst>
            <pc:docMk/>
            <pc:sldMk cId="495703627" sldId="479"/>
            <ac:picMk id="5" creationId="{E5C9685A-E1AA-2133-85EC-44B8FCCB76A5}"/>
          </ac:picMkLst>
        </pc:picChg>
      </pc:sldChg>
      <pc:sldChg chg="del">
        <pc:chgData name="Emily Taylor" userId="834dc7b14582ed51" providerId="LiveId" clId="{2030CDB7-208E-4718-B804-5C8E1ECDAADD}" dt="2024-05-30T09:21:39.873" v="1211" actId="2696"/>
        <pc:sldMkLst>
          <pc:docMk/>
          <pc:sldMk cId="2033902076" sldId="480"/>
        </pc:sldMkLst>
      </pc:sldChg>
      <pc:sldChg chg="modSp mod">
        <pc:chgData name="Emily Taylor" userId="834dc7b14582ed51" providerId="LiveId" clId="{2030CDB7-208E-4718-B804-5C8E1ECDAADD}" dt="2024-05-30T09:22:57.104" v="1241" actId="20577"/>
        <pc:sldMkLst>
          <pc:docMk/>
          <pc:sldMk cId="2301121918" sldId="480"/>
        </pc:sldMkLst>
        <pc:spChg chg="mod">
          <ac:chgData name="Emily Taylor" userId="834dc7b14582ed51" providerId="LiveId" clId="{2030CDB7-208E-4718-B804-5C8E1ECDAADD}" dt="2024-05-30T09:22:57.104" v="1241" actId="20577"/>
          <ac:spMkLst>
            <pc:docMk/>
            <pc:sldMk cId="2301121918" sldId="480"/>
            <ac:spMk id="3" creationId="{92550952-BE6B-46D5-B01D-0D952675AE8F}"/>
          </ac:spMkLst>
        </pc:spChg>
      </pc:sldChg>
      <pc:sldChg chg="add">
        <pc:chgData name="Emily Taylor" userId="834dc7b14582ed51" providerId="LiveId" clId="{2030CDB7-208E-4718-B804-5C8E1ECDAADD}" dt="2024-06-01T15:10:15.055" v="4108"/>
        <pc:sldMkLst>
          <pc:docMk/>
          <pc:sldMk cId="3989379235" sldId="48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6/1/2024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761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931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dirty="0"/>
              <a:t>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7115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FAB9FD5E-4D32-4027-8F7F-BD108CFAFF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C5D6488-46A6-408C-B288-6B59DEC7098C}" type="slidenum">
              <a:rPr lang="en-GB" altLang="en-US" smtClean="0"/>
              <a:pPr/>
              <a:t>5</a:t>
            </a:fld>
            <a:endParaRPr lang="en-GB" altLang="en-US"/>
          </a:p>
        </p:txBody>
      </p:sp>
      <p:sp>
        <p:nvSpPr>
          <p:cNvPr id="19459" name="Slide Image Placeholder 1">
            <a:extLst>
              <a:ext uri="{FF2B5EF4-FFF2-40B4-BE49-F238E27FC236}">
                <a16:creationId xmlns:a16="http://schemas.microsoft.com/office/drawing/2014/main" id="{B8392764-096C-4F3E-9DF3-3C6F323C7D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Notes Placeholder 2">
            <a:extLst>
              <a:ext uri="{FF2B5EF4-FFF2-40B4-BE49-F238E27FC236}">
                <a16:creationId xmlns:a16="http://schemas.microsoft.com/office/drawing/2014/main" id="{2D7073F9-D5ED-4E19-9D4F-CE5ED25A46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1428" tIns="45714" rIns="91428" bIns="45714"/>
          <a:lstStyle/>
          <a:p>
            <a:pPr eaLnBrk="1" hangingPunct="1"/>
            <a:endParaRPr lang="en-GB" altLang="en-US" sz="3200" dirty="0"/>
          </a:p>
        </p:txBody>
      </p:sp>
      <p:sp>
        <p:nvSpPr>
          <p:cNvPr id="19461" name="Slide Number Placeholder 3">
            <a:extLst>
              <a:ext uri="{FF2B5EF4-FFF2-40B4-BE49-F238E27FC236}">
                <a16:creationId xmlns:a16="http://schemas.microsoft.com/office/drawing/2014/main" id="{154E03D6-FC1B-4732-AC3F-6DDEF53D7BFE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28" tIns="45714" rIns="91428" bIns="45714"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01675" indent="-269875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0795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113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943100" indent="-215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003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8575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147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771900" indent="-215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BE5D0C7F-5ACD-4DAB-BEB3-7D930098D0E1}" type="slidenum">
              <a:rPr lang="en-GB" altLang="en-US" sz="1200">
                <a:latin typeface="Times New Roman" panose="02020603050405020304" pitchFamily="18" charset="0"/>
              </a:rPr>
              <a:pPr algn="r" eaLnBrk="1" hangingPunct="1"/>
              <a:t>5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7048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1973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https://www.youtube.com/watch?v=MnIPpUiTcRc</a:t>
            </a:r>
          </a:p>
          <a:p>
            <a:endParaRPr lang="en-GB" sz="2800" dirty="0"/>
          </a:p>
          <a:p>
            <a:r>
              <a:rPr lang="en-GB" sz="2800" dirty="0"/>
              <a:t>You may want to reduce the playback speed to 0.75 as the narrator speaks very fast. 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71607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77097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4745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96017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b="1" dirty="0"/>
              <a:t>Lecturers – this slide is compulsory – we need to send summary to Besty. </a:t>
            </a:r>
            <a:r>
              <a:rPr lang="en-GB" sz="2800" dirty="0"/>
              <a:t>The next two slides are up to you. </a:t>
            </a:r>
          </a:p>
          <a:p>
            <a:r>
              <a:rPr lang="en-GB" sz="2800" dirty="0"/>
              <a:t>You could do a Padlet (like Simon did last term) or you could use the traditional procedure:</a:t>
            </a:r>
          </a:p>
          <a:p>
            <a:r>
              <a:rPr lang="en-GB" sz="2800" dirty="0"/>
              <a:t>Students to be given three post-it notes for start, stop, continue</a:t>
            </a:r>
          </a:p>
          <a:p>
            <a:r>
              <a:rPr lang="en-GB" sz="2800" dirty="0"/>
              <a:t>Students to place the post-it notes on the wall or flipchart paper</a:t>
            </a:r>
          </a:p>
          <a:p>
            <a:r>
              <a:rPr lang="en-GB" sz="2800" dirty="0"/>
              <a:t>Together you group them into themes</a:t>
            </a:r>
          </a:p>
          <a:p>
            <a:r>
              <a:rPr lang="en-GB" sz="2800" dirty="0"/>
              <a:t>Lecturer responds to any that can be immediately addressed e.g. involve clarifications/explanations</a:t>
            </a:r>
          </a:p>
          <a:p>
            <a:r>
              <a:rPr lang="en-GB" sz="2800" dirty="0"/>
              <a:t>Lecturers takes the remaining points to feed back to the module leader or programme manager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98488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4000" dirty="0"/>
              <a:t>Lecturers – alternatively you can ask students to do Start Stop Continue on themselves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8361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Lecturers – this could be done with post-it notes on the wall, or as a whole class – depending on your group and the mood. </a:t>
            </a:r>
          </a:p>
          <a:p>
            <a:r>
              <a:rPr lang="en-GB" sz="2800" dirty="0"/>
              <a:t>Feel free to do an alternative activity if you wish</a:t>
            </a:r>
          </a:p>
          <a:p>
            <a:r>
              <a:rPr lang="en-GB" sz="2800" dirty="0"/>
              <a:t>Requests should be what the person needs (not disguised criticisms of others)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19820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9669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986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1836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546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968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3213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9720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7706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7468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549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7923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574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788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680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outlook.office365.com%2Fowa%2Fcalendar%2FAcademicServices121%40uowtsd.onmicrosoft.com%2Fbookings%2F&amp;data=05%7C02%7Ce.taylor%40uwtsd.ac.uk%7Ccad4922e842947a88d9c08dc24105230%7C4e0f11f9046e45059cb8db2152311e21%7C0%7C0%7C638424899752519458%7CUnknown%7CTWFpbGZsb3d8eyJWIjoiMC4wLjAwMDAiLCJQIjoiV2luMzIiLCJBTiI6Ik1haWwiLCJXVCI6Mn0%3D%7C0%7C%7C%7C&amp;sdata=tCOuAivaqoyEJIkECAIlOP1%2FmTodzzsFcryvTSJjZBM%3D&amp;reserved=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ur01.safelinks.protection.outlook.com/?url=https%3A%2F%2Foutlook.office365.com%2Fowa%2Fcalendar%2Fdigitalskillsuwtsdacuk%40uowtsd.onmicrosoft.com%2Fbookings%2F&amp;data=05%7C02%7Ce.taylor%40uwtsd.ac.uk%7Ccad4922e842947a88d9c08dc24105230%7C4e0f11f9046e45059cb8db2152311e21%7C0%7C0%7C638424899752530157%7CUnknown%7CTWFpbGZsb3d8eyJWIjoiMC4wLjAwMDAiLCJQIjoiV2luMzIiLCJBTiI6Ik1haWwiLCJXVCI6Mn0%3D%7C0%7C%7C%7C&amp;sdata=5mWcSKqKEVA%2FwlP9wyMfC%2FUmn4yNCUuz%2BgzBVHSGSj0%3D&amp;reserved=0" TargetMode="External"/><Relationship Id="rId4" Type="http://schemas.openxmlformats.org/officeDocument/2006/relationships/hyperlink" Target="mailto:birminghamlibrary@uwtsd.ac.uk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nIPpUiTcRc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nationalcareers.service.gov.uk/explore-careers" TargetMode="Externa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nIPpUiTcRc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908720"/>
            <a:ext cx="835292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– Skills for the Workplace</a:t>
            </a:r>
            <a:br>
              <a:rPr lang="en-GB" altLang="en-US" sz="2400" dirty="0"/>
            </a:br>
            <a:r>
              <a:rPr lang="en-GB" altLang="en-US" sz="2400" dirty="0"/>
              <a:t>Health and Social Care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and Employability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(LCHS4001)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Session 5:</a:t>
            </a:r>
            <a:b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Employability Skills including presentation skills</a:t>
            </a:r>
            <a:b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5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Mid-term review</a:t>
            </a:r>
            <a:endParaRPr lang="en-GB" altLang="en-US" sz="53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B89B9-57DE-D147-CE29-6F5B57EF0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800" b="1" dirty="0"/>
              <a:t>Notices: English Language Support (Quay Place - weekdays)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017C10F-90C8-B37D-CCBD-853CCF343A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3818" y="1600200"/>
            <a:ext cx="391636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75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4283F-25FD-7A23-8FDE-F383F255C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800" b="1" dirty="0"/>
              <a:t>Notices: Library/Digital Skills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ED1AD-5676-948C-DA37-F7E612F4AB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Academic Liaison Librarian Support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Book a one-to-one session with one of our Academic Liaison Librarians to develop your research, reading and referencing skills. 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  <a:hlinkClick r:id="rId3"/>
              </a:rPr>
              <a:t>Click here to book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 or email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  <a:hlinkClick r:id="rId4"/>
              </a:rPr>
              <a:t>birminghamlibrary@uwtsd.ac.uk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-apple-system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Digital Skills Support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Book a one-to-one session with one of our Digital Skills Advisors to develop your IT skills </a:t>
            </a:r>
            <a:r>
              <a:rPr lang="en-GB" sz="2400" dirty="0">
                <a:solidFill>
                  <a:prstClr val="black"/>
                </a:solidFill>
                <a:latin typeface="-apple-system"/>
                <a:hlinkClick r:id="rId5"/>
              </a:rPr>
              <a:t>Click here to book</a:t>
            </a:r>
            <a:r>
              <a:rPr lang="en-GB" sz="2400" dirty="0">
                <a:solidFill>
                  <a:prstClr val="black"/>
                </a:solidFill>
                <a:latin typeface="-apple-system"/>
              </a:rPr>
              <a:t>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-apple-system"/>
                <a:ea typeface="+mn-ea"/>
                <a:cs typeface="+mn-cs"/>
              </a:rPr>
              <a:t>(Or ask for Taran!)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163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7E6D7-7A34-9661-C605-439466D7A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3BCBE-BC8F-D0F1-0672-B6A6C1CB1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b="1" dirty="0"/>
              <a:t>Recap quiz!</a:t>
            </a:r>
          </a:p>
        </p:txBody>
      </p:sp>
    </p:spTree>
    <p:extLst>
      <p:ext uri="{BB962C8B-B14F-4D97-AF65-F5344CB8AC3E}">
        <p14:creationId xmlns:p14="http://schemas.microsoft.com/office/powerpoint/2010/main" val="2770742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5D95875-3B43-4584-AEF1-50037EC7CEE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 this session we will…</a:t>
            </a:r>
            <a:endParaRPr lang="en-GB" altLang="en-US" b="1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F4639A8F-AEB2-4A26-A11C-F928D1C64C7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41784" y="1628800"/>
            <a:ext cx="8460432" cy="3298825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Debate employability skills</a:t>
            </a:r>
          </a:p>
          <a:p>
            <a:pPr eaLnBrk="1" hangingPunct="1"/>
            <a:r>
              <a:rPr lang="en-GB" alt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 our third “formative feedback” activity on writing an academic paragraph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Learn how to reference a book with more than one author</a:t>
            </a:r>
          </a:p>
          <a:p>
            <a:pPr eaLnBrk="1" hangingPunct="1"/>
            <a:r>
              <a:rPr lang="en-GB" alt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 a mid-term review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66BF1D-FA55-4E1C-BFC1-590C9FB41A0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6924" y="4807425"/>
            <a:ext cx="1425352" cy="9483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Presentation Skills</a:t>
            </a:r>
          </a:p>
        </p:txBody>
      </p:sp>
    </p:spTree>
    <p:extLst>
      <p:ext uri="{BB962C8B-B14F-4D97-AF65-F5344CB8AC3E}">
        <p14:creationId xmlns:p14="http://schemas.microsoft.com/office/powerpoint/2010/main" val="2554516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5991F-6108-8D0B-875F-167042AA3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Group sharing of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7A069-DB3F-50B7-5660-29CEF9589E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As a class, identify important aspects to consider when preparing and giving a presentation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Write a heading for each area on different pieces of flipchart paper</a:t>
            </a:r>
          </a:p>
          <a:p>
            <a:r>
              <a:rPr lang="en-GB" dirty="0"/>
              <a:t>See how many sub-points you can add to each piece of paper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e.g. if one flipchart is about slides/visual – you could add points such as size of font </a:t>
            </a:r>
          </a:p>
        </p:txBody>
      </p:sp>
    </p:spTree>
    <p:extLst>
      <p:ext uri="{BB962C8B-B14F-4D97-AF65-F5344CB8AC3E}">
        <p14:creationId xmlns:p14="http://schemas.microsoft.com/office/powerpoint/2010/main" val="169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7741E-C1C8-42C7-824B-BB4A3BD196D5}"/>
              </a:ext>
            </a:extLst>
          </p:cNvPr>
          <p:cNvSpPr>
            <a:spLocks noGrp="1"/>
          </p:cNvSpPr>
          <p:nvPr>
            <p:ph type="title"/>
          </p:nvPr>
        </p:nvSpPr>
        <p:spPr>
          <a:ln w="57150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 fontScale="90000"/>
          </a:bodyPr>
          <a:lstStyle/>
          <a:p>
            <a:r>
              <a:rPr lang="en-GB" sz="3600" b="1" dirty="0">
                <a:latin typeface="+mj-lt"/>
              </a:rPr>
              <a:t>How to make an Effective Presentation</a:t>
            </a:r>
            <a:r>
              <a:rPr lang="en-GB" sz="3600" dirty="0"/>
              <a:t> </a:t>
            </a:r>
            <a:br>
              <a:rPr lang="en-GB" sz="3600" dirty="0"/>
            </a:br>
            <a:r>
              <a:rPr lang="en-GB" sz="2200" dirty="0"/>
              <a:t>(use 0.75 playback speed)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F029877-4A2A-3B68-9856-B579E57AC8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4BCC6D31-1D47-4AE8-825C-C6AFA2AEF784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66862" y="1762125"/>
            <a:ext cx="6010275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966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21078F-8B27-ADB3-EAB0-6975AE00B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F9FB1-09FB-363B-5E80-22F7C6B2F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Employability Skills Debate</a:t>
            </a:r>
          </a:p>
        </p:txBody>
      </p:sp>
    </p:spTree>
    <p:extLst>
      <p:ext uri="{BB962C8B-B14F-4D97-AF65-F5344CB8AC3E}">
        <p14:creationId xmlns:p14="http://schemas.microsoft.com/office/powerpoint/2010/main" val="2631783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88820-C4CE-BAF9-138A-DB3923819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58C3C-D07D-78D7-0FDC-2908F981FA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b="1" dirty="0"/>
              <a:t>Most jobs in health and social care involve similar tasks and therefore require the same skills. </a:t>
            </a:r>
          </a:p>
          <a:p>
            <a:pPr marL="0" indent="0" algn="ctr">
              <a:buNone/>
            </a:pPr>
            <a:endParaRPr lang="en-GB" sz="3600" b="1" dirty="0"/>
          </a:p>
          <a:p>
            <a:pPr marL="0" indent="0" algn="ctr">
              <a:buNone/>
            </a:pPr>
            <a:r>
              <a:rPr lang="en-GB" sz="3600" b="1" dirty="0"/>
              <a:t>FOR   vs    AGAINST</a:t>
            </a:r>
          </a:p>
        </p:txBody>
      </p:sp>
    </p:spTree>
    <p:extLst>
      <p:ext uri="{BB962C8B-B14F-4D97-AF65-F5344CB8AC3E}">
        <p14:creationId xmlns:p14="http://schemas.microsoft.com/office/powerpoint/2010/main" val="1479237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9485D-C152-7BB7-45C5-2037EB3F3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For and Against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E647D-0C89-8F50-0214-231787893B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purpose is to persuade the class to vote for your argument</a:t>
            </a:r>
          </a:p>
          <a:p>
            <a:endParaRPr lang="en-GB" dirty="0"/>
          </a:p>
          <a:p>
            <a:r>
              <a:rPr lang="en-GB" dirty="0"/>
              <a:t>Split into small groups</a:t>
            </a:r>
          </a:p>
          <a:p>
            <a:r>
              <a:rPr lang="en-GB" dirty="0"/>
              <a:t>Half the groups should argue FOR</a:t>
            </a:r>
          </a:p>
          <a:p>
            <a:r>
              <a:rPr lang="en-GB" dirty="0"/>
              <a:t>The other half should argue AGAINST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96124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A528D-B314-9886-EF2B-CB15414E4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Preparation for 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BDFEE-F8EB-B1C2-EF57-1044E495D3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In your small groups, prepare a 3 to 5-minute presentation</a:t>
            </a:r>
          </a:p>
          <a:p>
            <a:r>
              <a:rPr lang="en-GB" dirty="0"/>
              <a:t>Research the topic:</a:t>
            </a:r>
          </a:p>
          <a:p>
            <a:pPr lvl="1"/>
            <a:r>
              <a:rPr lang="en-GB" dirty="0"/>
              <a:t>Use information you have already found in previous weeks</a:t>
            </a:r>
          </a:p>
          <a:p>
            <a:pPr lvl="1"/>
            <a:r>
              <a:rPr lang="en-GB" dirty="0"/>
              <a:t>Remember the real-life job profiles (duties and skills) on the National Careers Service website </a:t>
            </a:r>
            <a:r>
              <a:rPr lang="en-GB" dirty="0">
                <a:hlinkClick r:id="rId2"/>
              </a:rPr>
              <a:t>https://nationalcareers.service.gov.uk/explore-careers</a:t>
            </a:r>
            <a:r>
              <a:rPr lang="en-GB" dirty="0"/>
              <a:t> that we used in Session 1</a:t>
            </a:r>
          </a:p>
          <a:p>
            <a:pPr lvl="1"/>
            <a:r>
              <a:rPr lang="en-GB" dirty="0"/>
              <a:t>Do additional research</a:t>
            </a:r>
          </a:p>
          <a:p>
            <a:r>
              <a:rPr lang="en-GB" dirty="0"/>
              <a:t>Think of arguments for your position (for or against)</a:t>
            </a:r>
          </a:p>
          <a:p>
            <a:r>
              <a:rPr lang="en-GB" dirty="0"/>
              <a:t>Think about what makes an effective presentation (e.g. from the video earlier today)</a:t>
            </a:r>
          </a:p>
        </p:txBody>
      </p:sp>
    </p:spTree>
    <p:extLst>
      <p:ext uri="{BB962C8B-B14F-4D97-AF65-F5344CB8AC3E}">
        <p14:creationId xmlns:p14="http://schemas.microsoft.com/office/powerpoint/2010/main" val="791257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E88A3-7A87-5348-0866-2C3F0B9F3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Order of 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0B263-8E36-7EF3-8E05-AFD792685C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u="sng" dirty="0"/>
              <a:t>Presentations</a:t>
            </a:r>
            <a:r>
              <a:rPr lang="en-GB" dirty="0"/>
              <a:t>: Alternate between group presentations FOR and AGAINST</a:t>
            </a:r>
          </a:p>
          <a:p>
            <a:endParaRPr lang="en-GB" dirty="0"/>
          </a:p>
          <a:p>
            <a:r>
              <a:rPr lang="en-GB" i="1" u="sng" dirty="0"/>
              <a:t>Floor debate</a:t>
            </a:r>
            <a:r>
              <a:rPr lang="en-GB" dirty="0"/>
              <a:t>: Invite and respond to comments and questions (each person to speak once until all those who wish to speak have spoken)</a:t>
            </a:r>
          </a:p>
          <a:p>
            <a:endParaRPr lang="en-GB" dirty="0"/>
          </a:p>
          <a:p>
            <a:r>
              <a:rPr lang="en-GB" i="1" u="sng" dirty="0"/>
              <a:t>Summary</a:t>
            </a:r>
            <a:r>
              <a:rPr lang="en-GB" dirty="0"/>
              <a:t>: At least one person/group FOR and one AGAINST to present a summary of the debate for each side</a:t>
            </a:r>
          </a:p>
          <a:p>
            <a:endParaRPr lang="en-GB" dirty="0"/>
          </a:p>
          <a:p>
            <a:r>
              <a:rPr lang="en-GB" b="1" dirty="0"/>
              <a:t>Vote!</a:t>
            </a:r>
          </a:p>
        </p:txBody>
      </p:sp>
    </p:spTree>
    <p:extLst>
      <p:ext uri="{BB962C8B-B14F-4D97-AF65-F5344CB8AC3E}">
        <p14:creationId xmlns:p14="http://schemas.microsoft.com/office/powerpoint/2010/main" val="1423490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19569071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3400" b="1" dirty="0"/>
              <a:t>Formative Feedback Activity</a:t>
            </a:r>
          </a:p>
          <a:p>
            <a:pPr marL="0" indent="0" algn="ctr">
              <a:buNone/>
            </a:pPr>
            <a:r>
              <a:rPr lang="en-GB" sz="3400" b="1" dirty="0"/>
              <a:t>Writing an academic paragraph</a:t>
            </a:r>
          </a:p>
        </p:txBody>
      </p:sp>
    </p:spTree>
    <p:extLst>
      <p:ext uri="{BB962C8B-B14F-4D97-AF65-F5344CB8AC3E}">
        <p14:creationId xmlns:p14="http://schemas.microsoft.com/office/powerpoint/2010/main" val="2462802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2E59B-7137-32B4-D37A-185AF621A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Formative feedback activities: The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405F6-9EF9-44BD-2497-9C2A99F79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In order to be awarded some marks:</a:t>
            </a:r>
          </a:p>
          <a:p>
            <a:r>
              <a:rPr lang="en-GB" dirty="0"/>
              <a:t>You must work on the task in class</a:t>
            </a:r>
          </a:p>
          <a:p>
            <a:r>
              <a:rPr lang="en-GB" dirty="0"/>
              <a:t>You must upload what you have done before the end of the class (</a:t>
            </a:r>
            <a:r>
              <a:rPr lang="en-GB" u="sng" dirty="0"/>
              <a:t>it doesn’t have to be finished and the marks are only for engaging with the task – you are not receiving a grade</a:t>
            </a:r>
            <a:r>
              <a:rPr lang="en-GB" dirty="0"/>
              <a:t>)</a:t>
            </a:r>
          </a:p>
          <a:p>
            <a:r>
              <a:rPr lang="en-GB" dirty="0"/>
              <a:t>You can work on your laptop/a computer and upload your work by 13.15 if you have a morning class/18.00 if you have an afternoon class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This week, your lecturer will give you feedback – follow their instructions. You need to upload your work, as directed.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89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9413-889A-7C03-F6CB-6ED70E975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Purpose of this week’s </a:t>
            </a:r>
            <a:br>
              <a:rPr lang="en-GB" b="1" dirty="0"/>
            </a:br>
            <a:r>
              <a:rPr lang="en-GB" b="1" dirty="0"/>
              <a:t>formative feedback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E136E-C777-8980-5959-1B942439A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develop your skills in academic writing</a:t>
            </a:r>
          </a:p>
          <a:p>
            <a:endParaRPr lang="en-GB" dirty="0"/>
          </a:p>
          <a:p>
            <a:pPr lvl="1"/>
            <a:r>
              <a:rPr lang="en-GB" dirty="0"/>
              <a:t>To </a:t>
            </a:r>
            <a:r>
              <a:rPr lang="en-GB" b="1" dirty="0"/>
              <a:t>experiment using what you learnt</a:t>
            </a:r>
            <a:r>
              <a:rPr lang="en-GB" dirty="0"/>
              <a:t> in Session 4 about writing an academic paragraph</a:t>
            </a:r>
          </a:p>
          <a:p>
            <a:pPr lvl="1"/>
            <a:r>
              <a:rPr lang="en-GB" dirty="0"/>
              <a:t>To </a:t>
            </a:r>
            <a:r>
              <a:rPr lang="en-GB" b="1" dirty="0"/>
              <a:t>practice taking the next step </a:t>
            </a:r>
            <a:r>
              <a:rPr lang="en-GB" dirty="0"/>
              <a:t>towards producing a piece of work</a:t>
            </a:r>
          </a:p>
          <a:p>
            <a:pPr lvl="1"/>
            <a:r>
              <a:rPr lang="en-GB" dirty="0"/>
              <a:t>To </a:t>
            </a:r>
            <a:r>
              <a:rPr lang="en-GB" b="1" dirty="0"/>
              <a:t>actually take another step </a:t>
            </a:r>
            <a:r>
              <a:rPr lang="en-GB" dirty="0"/>
              <a:t>for your own assessment!</a:t>
            </a:r>
          </a:p>
        </p:txBody>
      </p:sp>
    </p:spTree>
    <p:extLst>
      <p:ext uri="{BB962C8B-B14F-4D97-AF65-F5344CB8AC3E}">
        <p14:creationId xmlns:p14="http://schemas.microsoft.com/office/powerpoint/2010/main" val="4241861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85CF5-26D2-FC11-E50A-1B49A8F8A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feedback criteria for this activity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CD5A6E14-F705-3EFC-3B58-FFB83923A9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09889" y="1268760"/>
            <a:ext cx="5324222" cy="4154506"/>
          </a:xfrm>
        </p:spPr>
      </p:pic>
    </p:spTree>
    <p:extLst>
      <p:ext uri="{BB962C8B-B14F-4D97-AF65-F5344CB8AC3E}">
        <p14:creationId xmlns:p14="http://schemas.microsoft.com/office/powerpoint/2010/main" val="20187030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983E9-4658-ED78-3C90-873B8B3C4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solidFill>
                  <a:prstClr val="black"/>
                </a:solidFill>
                <a:latin typeface="Myriad Pro"/>
              </a:rPr>
              <a:t>Writing an academic paragraph</a:t>
            </a:r>
            <a:br>
              <a:rPr lang="en-GB" sz="3200" b="1" dirty="0">
                <a:solidFill>
                  <a:prstClr val="black"/>
                </a:solidFill>
                <a:latin typeface="Myriad Pro"/>
              </a:rPr>
            </a:br>
            <a:r>
              <a:rPr lang="en-GB" sz="3200" b="1" dirty="0">
                <a:solidFill>
                  <a:prstClr val="black"/>
                </a:solidFill>
                <a:latin typeface="Myriad Pro"/>
              </a:rPr>
              <a:t>Step one – think of a point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CF1FE-97E2-2803-F57D-6D8290397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b="1" dirty="0"/>
              <a:t>OPTION ONE – if you have been reading and making notes</a:t>
            </a:r>
          </a:p>
          <a:p>
            <a:r>
              <a:rPr lang="en-GB" dirty="0"/>
              <a:t>Read the essay question for Task 2 again</a:t>
            </a:r>
          </a:p>
          <a:p>
            <a:r>
              <a:rPr lang="en-GB" dirty="0"/>
              <a:t>Look back at your notes and see if you can see links between notes on different sources</a:t>
            </a:r>
          </a:p>
          <a:p>
            <a:r>
              <a:rPr lang="en-GB" dirty="0"/>
              <a:t>Thank of a point that you could try to make in a paragraph, in answer to the essay question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OPTION TWO – if you haven’t done any reading yet</a:t>
            </a:r>
          </a:p>
          <a:p>
            <a:r>
              <a:rPr lang="en-GB" dirty="0"/>
              <a:t>Write a paragraph about one reason why teamwork is important at work using evidence from the module reading list</a:t>
            </a:r>
          </a:p>
          <a:p>
            <a:r>
              <a:rPr lang="en-GB" dirty="0"/>
              <a:t>You will need to read relevant pages from a couple of sources before identifying a main point to write about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2986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983E9-4658-ED78-3C90-873B8B3C4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solidFill>
                  <a:prstClr val="black"/>
                </a:solidFill>
                <a:latin typeface="Myriad Pro"/>
              </a:rPr>
              <a:t>Writing an academic paragraph</a:t>
            </a:r>
            <a:br>
              <a:rPr lang="en-GB" sz="3200" b="1" dirty="0">
                <a:solidFill>
                  <a:prstClr val="black"/>
                </a:solidFill>
                <a:latin typeface="Myriad Pro"/>
              </a:rPr>
            </a:br>
            <a:r>
              <a:rPr lang="en-GB" sz="3200" b="1" dirty="0">
                <a:solidFill>
                  <a:prstClr val="black"/>
                </a:solidFill>
                <a:latin typeface="Myriad Pro"/>
              </a:rPr>
              <a:t>Step two – draft a structured paragraph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CF1FE-97E2-2803-F57D-6D8290397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Have a go at drafting a paragraph, remembering to include: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topic sentence</a:t>
            </a:r>
          </a:p>
          <a:p>
            <a:r>
              <a:rPr lang="en-GB" dirty="0"/>
              <a:t>Middle sentences that draw on sources of evidence (with in-text citations)</a:t>
            </a:r>
          </a:p>
          <a:p>
            <a:r>
              <a:rPr lang="en-GB" dirty="0"/>
              <a:t>A concluding or linking sentence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Remember that writing is usually a messy process:</a:t>
            </a:r>
          </a:p>
          <a:p>
            <a:r>
              <a:rPr lang="en-GB" i="1" dirty="0"/>
              <a:t>You will probably need to draft and redraft your sentences</a:t>
            </a:r>
          </a:p>
          <a:p>
            <a:r>
              <a:rPr lang="en-GB" i="1" dirty="0"/>
              <a:t>You may change what you want to say as you write, because writing will help your thinking develop</a:t>
            </a:r>
          </a:p>
        </p:txBody>
      </p:sp>
    </p:spTree>
    <p:extLst>
      <p:ext uri="{BB962C8B-B14F-4D97-AF65-F5344CB8AC3E}">
        <p14:creationId xmlns:p14="http://schemas.microsoft.com/office/powerpoint/2010/main" val="13888318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69AF1-3A67-09FD-40F0-6432D6BB8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Very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7D476-680D-903B-5FBD-62D878C5D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By the end of today’s session, make sure you have saved your work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Remember to upload what you have done, following your lecturer’s instructions, before you leave class 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Well done for getting started!</a:t>
            </a:r>
          </a:p>
        </p:txBody>
      </p:sp>
    </p:spTree>
    <p:extLst>
      <p:ext uri="{BB962C8B-B14F-4D97-AF65-F5344CB8AC3E}">
        <p14:creationId xmlns:p14="http://schemas.microsoft.com/office/powerpoint/2010/main" val="5497163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6841734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Referencing </a:t>
            </a:r>
          </a:p>
          <a:p>
            <a:pPr marL="0" indent="0" algn="ctr">
              <a:buNone/>
            </a:pPr>
            <a:r>
              <a:rPr lang="en-GB" sz="4050" b="1" dirty="0"/>
              <a:t>multi-authored books </a:t>
            </a:r>
            <a:r>
              <a:rPr lang="en-GB" sz="2800" b="1" dirty="0"/>
              <a:t>(books with more than one author)</a:t>
            </a:r>
          </a:p>
        </p:txBody>
      </p:sp>
    </p:spTree>
    <p:extLst>
      <p:ext uri="{BB962C8B-B14F-4D97-AF65-F5344CB8AC3E}">
        <p14:creationId xmlns:p14="http://schemas.microsoft.com/office/powerpoint/2010/main" val="16517890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4C333-E69E-742F-89A3-B1AA5B0D7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b="1" dirty="0"/>
              <a:t>Revision: </a:t>
            </a:r>
            <a:br>
              <a:rPr lang="en-GB" sz="4400" b="1" dirty="0"/>
            </a:br>
            <a:r>
              <a:rPr lang="en-GB" sz="4400" b="1" dirty="0"/>
              <a:t>a book with one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565C5-6914-EB21-04CE-16C4708C54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Help your lecturer to write the full long reference for this book on the screen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Author: Micha Frazer-Carroll</a:t>
            </a:r>
          </a:p>
          <a:p>
            <a:pPr marL="0" indent="0">
              <a:buNone/>
            </a:pPr>
            <a:r>
              <a:rPr lang="en-GB" dirty="0"/>
              <a:t>Title: Mad World: The Politics of Mental Health</a:t>
            </a:r>
          </a:p>
          <a:p>
            <a:pPr marL="0" indent="0">
              <a:buNone/>
            </a:pPr>
            <a:r>
              <a:rPr lang="en-GB" dirty="0"/>
              <a:t>Year of publication: 2023</a:t>
            </a:r>
          </a:p>
          <a:p>
            <a:pPr marL="0" indent="0">
              <a:buNone/>
            </a:pPr>
            <a:r>
              <a:rPr lang="en-GB" dirty="0"/>
              <a:t>Publisher: Pluto Press</a:t>
            </a:r>
          </a:p>
          <a:p>
            <a:pPr marL="0" indent="0">
              <a:buNone/>
            </a:pPr>
            <a:r>
              <a:rPr lang="en-GB" dirty="0"/>
              <a:t>Place of publication: London</a:t>
            </a:r>
          </a:p>
        </p:txBody>
      </p:sp>
    </p:spTree>
    <p:extLst>
      <p:ext uri="{BB962C8B-B14F-4D97-AF65-F5344CB8AC3E}">
        <p14:creationId xmlns:p14="http://schemas.microsoft.com/office/powerpoint/2010/main" val="30829252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C7AED-E520-D695-B543-6EF3BFC93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B640F-5228-EDF9-15C1-34CBEB3C0B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Have a go at the </a:t>
            </a:r>
          </a:p>
          <a:p>
            <a:pPr marL="0" indent="0" algn="ctr">
              <a:buNone/>
            </a:pPr>
            <a:r>
              <a:rPr lang="en-GB" sz="4000" dirty="0"/>
              <a:t>referencing activity </a:t>
            </a:r>
          </a:p>
          <a:p>
            <a:pPr marL="0" indent="0" algn="ctr">
              <a:buNone/>
            </a:pPr>
            <a:r>
              <a:rPr lang="en-GB" sz="4000" dirty="0"/>
              <a:t>for multi-authored books</a:t>
            </a:r>
          </a:p>
          <a:p>
            <a:pPr marL="0" indent="0" algn="ctr">
              <a:buNone/>
            </a:pPr>
            <a:r>
              <a:rPr lang="en-GB" sz="4000" dirty="0"/>
              <a:t>on Moodle</a:t>
            </a:r>
          </a:p>
        </p:txBody>
      </p:sp>
    </p:spTree>
    <p:extLst>
      <p:ext uri="{BB962C8B-B14F-4D97-AF65-F5344CB8AC3E}">
        <p14:creationId xmlns:p14="http://schemas.microsoft.com/office/powerpoint/2010/main" val="36544809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59D58-B111-D2A3-3408-ED1E6A831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b="1" dirty="0"/>
              <a:t>Referencing a book </a:t>
            </a:r>
            <a:br>
              <a:rPr lang="en-GB" sz="4400" b="1" dirty="0"/>
            </a:br>
            <a:r>
              <a:rPr lang="en-GB" sz="4400" b="1" dirty="0"/>
              <a:t>with two or three authors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089AC-4021-0A0F-FA6C-33C6CDAB8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Follow the pattern you have already learnt: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…in a sentence (Goddard and Barrett, 2016) the citation looks like this….</a:t>
            </a:r>
          </a:p>
          <a:p>
            <a:pPr marL="0" indent="0">
              <a:buNone/>
            </a:pPr>
            <a:r>
              <a:rPr lang="en-GB" dirty="0"/>
              <a:t>…in a sentence (</a:t>
            </a:r>
            <a:r>
              <a:rPr lang="en-GB" dirty="0" err="1"/>
              <a:t>Leipert</a:t>
            </a:r>
            <a:r>
              <a:rPr lang="en-GB" dirty="0"/>
              <a:t>, Leach and Thurston, 2019) …….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</a:rPr>
              <a:t>Goddard, J. and Barrett, S. (2016) </a:t>
            </a:r>
            <a:r>
              <a:rPr lang="en-GB" b="0" i="1" dirty="0">
                <a:solidFill>
                  <a:srgbClr val="333333"/>
                </a:solidFill>
                <a:effectLst/>
              </a:rPr>
              <a:t>The health needs of young people leaving care</a:t>
            </a:r>
            <a:r>
              <a:rPr lang="en-GB" b="0" i="0" dirty="0">
                <a:solidFill>
                  <a:srgbClr val="333333"/>
                </a:solidFill>
                <a:effectLst/>
              </a:rPr>
              <a:t>. Norwich: University of East Anglia, School of Social Work and Psychosocial Studies.</a:t>
            </a:r>
          </a:p>
          <a:p>
            <a:pPr marL="0" indent="0">
              <a:buNone/>
            </a:pPr>
            <a:endParaRPr lang="en-GB" dirty="0">
              <a:solidFill>
                <a:srgbClr val="333333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b="0" i="0" dirty="0" err="1">
                <a:solidFill>
                  <a:srgbClr val="3A3A3A"/>
                </a:solidFill>
                <a:effectLst/>
              </a:rPr>
              <a:t>Leipert</a:t>
            </a:r>
            <a:r>
              <a:rPr lang="en-GB" b="0" i="0" dirty="0">
                <a:solidFill>
                  <a:srgbClr val="3A3A3A"/>
                </a:solidFill>
                <a:effectLst/>
              </a:rPr>
              <a:t>, B., Leach, B. and Thurston, W. (2019) </a:t>
            </a:r>
            <a:r>
              <a:rPr lang="en-GB" b="0" i="1" dirty="0">
                <a:solidFill>
                  <a:srgbClr val="3A3A3A"/>
                </a:solidFill>
                <a:effectLst/>
              </a:rPr>
              <a:t>Rural Women’s Health</a:t>
            </a:r>
            <a:r>
              <a:rPr lang="en-GB" b="0" i="0" dirty="0">
                <a:solidFill>
                  <a:srgbClr val="3A3A3A"/>
                </a:solidFill>
                <a:effectLst/>
              </a:rPr>
              <a:t>. Toronto: University of Toronto Press.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88451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C8564-41A6-F585-E92C-6FB57B389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b="1" dirty="0"/>
              <a:t>Referencing a book </a:t>
            </a:r>
            <a:br>
              <a:rPr lang="en-GB" sz="4400" b="1" dirty="0"/>
            </a:br>
            <a:r>
              <a:rPr lang="en-GB" sz="4400" b="1" dirty="0"/>
              <a:t>with four or more authors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43E88-E6FC-7349-2441-C0E57E940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In the in-text citation, use </a:t>
            </a:r>
            <a:r>
              <a:rPr lang="en-GB" i="1" dirty="0">
                <a:highlight>
                  <a:srgbClr val="FFFF00"/>
                </a:highlight>
              </a:rPr>
              <a:t>et al. </a:t>
            </a:r>
            <a:r>
              <a:rPr lang="en-GB" dirty="0"/>
              <a:t>instead of writing out all the authors: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…….in the sentence (Petit </a:t>
            </a:r>
            <a:r>
              <a:rPr lang="en-GB" i="1" dirty="0">
                <a:highlight>
                  <a:srgbClr val="FFFF00"/>
                </a:highlight>
              </a:rPr>
              <a:t>et al., </a:t>
            </a:r>
            <a:r>
              <a:rPr lang="en-GB" dirty="0"/>
              <a:t>2020)…..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 the full long reference, at UWTSD you must still write out all the authors: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avenir-regular-class"/>
              </a:rPr>
              <a:t>Petit, V., Qureshi, K.,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avenir-regular-class"/>
              </a:rPr>
              <a:t>Charbit</a:t>
            </a:r>
            <a:r>
              <a:rPr lang="en-GB" b="0" i="0" dirty="0">
                <a:solidFill>
                  <a:srgbClr val="333333"/>
                </a:solidFill>
                <a:effectLst/>
                <a:latin typeface="avenir-regular-class"/>
              </a:rPr>
              <a:t>, Y. and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avenir-regular-class"/>
              </a:rPr>
              <a:t>Kreager</a:t>
            </a:r>
            <a:r>
              <a:rPr lang="en-GB" b="0" i="0" dirty="0">
                <a:solidFill>
                  <a:srgbClr val="333333"/>
                </a:solidFill>
                <a:effectLst/>
                <a:latin typeface="avenir-regular-class"/>
              </a:rPr>
              <a:t>, P. (2020) </a:t>
            </a:r>
            <a:r>
              <a:rPr lang="en-GB" b="0" i="1" dirty="0">
                <a:solidFill>
                  <a:srgbClr val="333333"/>
                </a:solidFill>
                <a:effectLst/>
                <a:latin typeface="avenir-regular-class"/>
              </a:rPr>
              <a:t>The anthropological demography of health</a:t>
            </a:r>
            <a:r>
              <a:rPr lang="en-GB" b="0" i="0" dirty="0">
                <a:solidFill>
                  <a:srgbClr val="333333"/>
                </a:solidFill>
                <a:effectLst/>
                <a:latin typeface="avenir-regular-class"/>
              </a:rPr>
              <a:t>. Oxford: Oxford University Press.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91385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857251"/>
            <a:ext cx="6858000" cy="4299941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3038" dirty="0"/>
          </a:p>
          <a:p>
            <a:pPr marL="0" indent="0" algn="ctr">
              <a:buNone/>
            </a:pPr>
            <a:endParaRPr lang="en-GB" sz="3038" dirty="0"/>
          </a:p>
          <a:p>
            <a:pPr marL="0" indent="0" algn="ctr">
              <a:buNone/>
            </a:pPr>
            <a:endParaRPr lang="en-GB" sz="3038" b="1" dirty="0"/>
          </a:p>
          <a:p>
            <a:pPr marL="0" indent="0" algn="ctr">
              <a:buNone/>
            </a:pPr>
            <a:r>
              <a:rPr lang="en-GB" sz="3600" b="1" dirty="0"/>
              <a:t>Mid-term Review</a:t>
            </a:r>
          </a:p>
        </p:txBody>
      </p:sp>
    </p:spTree>
    <p:extLst>
      <p:ext uri="{BB962C8B-B14F-4D97-AF65-F5344CB8AC3E}">
        <p14:creationId xmlns:p14="http://schemas.microsoft.com/office/powerpoint/2010/main" val="35230093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991AD-E56D-FB7A-BFFB-0101BA622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Start, Stop, Continue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BE0DC-D8E9-0ADE-21D1-DFEAF55D94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Following your lecturer’s instructions, think about the </a:t>
            </a:r>
            <a:r>
              <a:rPr lang="en-GB" b="1" dirty="0"/>
              <a:t>content and delivery (in class and on Moodle) </a:t>
            </a:r>
            <a:r>
              <a:rPr lang="en-GB" dirty="0"/>
              <a:t>of </a:t>
            </a:r>
            <a:r>
              <a:rPr lang="en-GB" i="1" u="sng" dirty="0"/>
              <a:t>this</a:t>
            </a:r>
            <a:r>
              <a:rPr lang="en-GB" dirty="0"/>
              <a:t> module (Academic and Employability Skills) and discuss the following:</a:t>
            </a:r>
          </a:p>
          <a:p>
            <a:endParaRPr lang="en-GB" dirty="0"/>
          </a:p>
          <a:p>
            <a:r>
              <a:rPr lang="en-GB" b="1" dirty="0"/>
              <a:t>Start: what is not happening that you would like us to start</a:t>
            </a:r>
          </a:p>
          <a:p>
            <a:r>
              <a:rPr lang="en-GB" b="1" dirty="0"/>
              <a:t>Stop: what is happening that you would like us to stop</a:t>
            </a:r>
          </a:p>
          <a:p>
            <a:r>
              <a:rPr lang="en-GB" b="1" dirty="0"/>
              <a:t>Continue: what is happening that you would like us to continue</a:t>
            </a:r>
          </a:p>
          <a:p>
            <a:endParaRPr lang="en-GB" b="1" dirty="0"/>
          </a:p>
          <a:p>
            <a:r>
              <a:rPr lang="en-GB" dirty="0"/>
              <a:t>NB This activity is about the module content and delivery – in class, on Moodle etc (NOT parking, IT, the coffee van etc)</a:t>
            </a:r>
          </a:p>
        </p:txBody>
      </p:sp>
    </p:spTree>
    <p:extLst>
      <p:ext uri="{BB962C8B-B14F-4D97-AF65-F5344CB8AC3E}">
        <p14:creationId xmlns:p14="http://schemas.microsoft.com/office/powerpoint/2010/main" val="40671349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C4B44-ED7C-F435-ED14-4DFD3651A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/>
              <a:t>Managing our own learning: Learning to learn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448AA-AD94-F1C5-591C-23C30C05A7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Practical skills for learning (e.g. scheduling time, creating suitable environment, being organised)</a:t>
            </a:r>
          </a:p>
          <a:p>
            <a:r>
              <a:rPr lang="en-GB" dirty="0"/>
              <a:t>Taking control of our learning (e.g. getting feedback, finding resources, seeking help) </a:t>
            </a:r>
          </a:p>
          <a:p>
            <a:r>
              <a:rPr lang="en-GB" dirty="0"/>
              <a:t>Evaluating our own learning (e.g. setting goals, recording progress, revising goals)</a:t>
            </a:r>
          </a:p>
          <a:p>
            <a:endParaRPr lang="en-GB" dirty="0"/>
          </a:p>
          <a:p>
            <a:r>
              <a:rPr lang="en-GB" dirty="0"/>
              <a:t>Have a look at the Can Do checklist on Moodle and assess your strengths and weaknesses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1068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8AAA4-2FE5-A65B-9C52-6EB0230F9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Appreciating Our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77488-3A24-A485-7B5B-84052CABA0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Take some time to think of and share:</a:t>
            </a:r>
          </a:p>
          <a:p>
            <a:endParaRPr lang="en-GB" dirty="0"/>
          </a:p>
          <a:p>
            <a:r>
              <a:rPr lang="en-GB" dirty="0"/>
              <a:t>An appreciation – something you would like to thank another person in the group for (try to be specific)</a:t>
            </a:r>
          </a:p>
          <a:p>
            <a:r>
              <a:rPr lang="en-GB" dirty="0"/>
              <a:t>A request for the second half of term – something you would like help with from your group</a:t>
            </a:r>
          </a:p>
          <a:p>
            <a:r>
              <a:rPr lang="en-GB" dirty="0"/>
              <a:t>A piece of new information – something about yourself that people don’t know and that you would like them to know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527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857251"/>
            <a:ext cx="6858000" cy="4299941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3038" dirty="0"/>
          </a:p>
          <a:p>
            <a:pPr marL="0" indent="0" algn="ctr">
              <a:buNone/>
            </a:pPr>
            <a:endParaRPr lang="en-GB" sz="3038" dirty="0"/>
          </a:p>
          <a:p>
            <a:pPr marL="0" indent="0" algn="ctr">
              <a:buNone/>
            </a:pPr>
            <a:endParaRPr lang="en-GB" sz="3038" b="1" dirty="0"/>
          </a:p>
          <a:p>
            <a:pPr marL="0" indent="0" algn="ctr">
              <a:buNone/>
            </a:pPr>
            <a:r>
              <a:rPr lang="en-GB" sz="3600" b="1" dirty="0"/>
              <a:t>Reflective Journal Entry</a:t>
            </a:r>
          </a:p>
        </p:txBody>
      </p:sp>
    </p:spTree>
    <p:extLst>
      <p:ext uri="{BB962C8B-B14F-4D97-AF65-F5344CB8AC3E}">
        <p14:creationId xmlns:p14="http://schemas.microsoft.com/office/powerpoint/2010/main" val="23011219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6A13E-1E05-0203-C5A6-55975B9C5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Reflective journal entry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FA210-1E1E-1FCF-0F63-53FC9681B6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Write this week’s entry in your reflective journal. You could consider:</a:t>
            </a:r>
          </a:p>
          <a:p>
            <a:endParaRPr lang="en-GB" dirty="0"/>
          </a:p>
          <a:p>
            <a:r>
              <a:rPr lang="en-GB" dirty="0"/>
              <a:t>What was it like to participate in the debate? </a:t>
            </a:r>
          </a:p>
          <a:p>
            <a:r>
              <a:rPr lang="en-GB" dirty="0"/>
              <a:t>What did I learn about employability skills that I didn’t realise before? </a:t>
            </a:r>
          </a:p>
          <a:p>
            <a:r>
              <a:rPr lang="en-GB" dirty="0"/>
              <a:t>What are the highlights of the mid-term review for me personally? </a:t>
            </a:r>
          </a:p>
        </p:txBody>
      </p:sp>
    </p:spTree>
    <p:extLst>
      <p:ext uri="{BB962C8B-B14F-4D97-AF65-F5344CB8AC3E}">
        <p14:creationId xmlns:p14="http://schemas.microsoft.com/office/powerpoint/2010/main" val="18245901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89DE9-CCDE-6231-557C-639F750B8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49D73-5D1A-7636-7042-E58A963F8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Practical Psychology (2017) </a:t>
            </a:r>
            <a:r>
              <a:rPr lang="en-GB" sz="2400" i="1" dirty="0"/>
              <a:t>How to Make an Effective Presentation. </a:t>
            </a:r>
            <a:r>
              <a:rPr lang="en-GB" sz="2400" dirty="0"/>
              <a:t>Available at: </a:t>
            </a:r>
            <a:r>
              <a:rPr lang="en-GB" sz="2400" dirty="0">
                <a:hlinkClick r:id="rId2"/>
              </a:rPr>
              <a:t>https://www.youtube.com/watch?v=MnIPpUiTcRc</a:t>
            </a:r>
            <a:r>
              <a:rPr lang="en-GB" sz="2400" dirty="0"/>
              <a:t>   (Accessed: 21 February 2024). </a:t>
            </a:r>
          </a:p>
        </p:txBody>
      </p:sp>
    </p:spTree>
    <p:extLst>
      <p:ext uri="{BB962C8B-B14F-4D97-AF65-F5344CB8AC3E}">
        <p14:creationId xmlns:p14="http://schemas.microsoft.com/office/powerpoint/2010/main" val="39893792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tretch>
            <a:fillRect/>
          </a:stretch>
        </p:blipFill>
        <p:spPr>
          <a:xfrm>
            <a:off x="1164444" y="871830"/>
            <a:ext cx="6836556" cy="42743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652" y="1970838"/>
            <a:ext cx="6561348" cy="3415738"/>
          </a:xfrm>
          <a:noFill/>
          <a:effectLst>
            <a:softEdge rad="127000"/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We will learn about:</a:t>
            </a:r>
            <a:endParaRPr lang="en-GB" sz="3900" b="1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5252CD-B80A-1E41-C6D6-5487E306217A}"/>
              </a:ext>
            </a:extLst>
          </p:cNvPr>
          <p:cNvSpPr txBox="1"/>
          <p:nvPr/>
        </p:nvSpPr>
        <p:spPr>
          <a:xfrm>
            <a:off x="2051720" y="2708920"/>
            <a:ext cx="52565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Organising ideas (planning using sources)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Academic integrity</a:t>
            </a:r>
          </a:p>
          <a:p>
            <a:endParaRPr lang="en-GB" sz="2400" b="1" dirty="0"/>
          </a:p>
          <a:p>
            <a:r>
              <a:rPr lang="en-GB" sz="2400" b="1" dirty="0"/>
              <a:t>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Have a guided workshop to continue preparing Task 1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4145</TotalTime>
  <Words>1733</Words>
  <Application>Microsoft Office PowerPoint</Application>
  <PresentationFormat>On-screen Show (4:3)</PresentationFormat>
  <Paragraphs>212</Paragraphs>
  <Slides>35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-apple-system</vt:lpstr>
      <vt:lpstr>avenir-regular-class</vt:lpstr>
      <vt:lpstr>Myriad Pro</vt:lpstr>
      <vt:lpstr>Arial</vt:lpstr>
      <vt:lpstr>Calibri</vt:lpstr>
      <vt:lpstr>Times New Roman</vt:lpstr>
      <vt:lpstr>20140311PresentationUWTSDTemplate</vt:lpstr>
      <vt:lpstr>1_20140311PresentationUWTSDTemplate</vt:lpstr>
      <vt:lpstr>Certificate of Higher Education – Skills for the Workplace Health and Social Care  Academic and Employability Skills (LCHS4001) Session 5: Employability Skills including presentation skills Mid-term review</vt:lpstr>
      <vt:lpstr>Notices: English Language Support (Quay Place - weekdays)</vt:lpstr>
      <vt:lpstr>Notices: Library/Digital Skills Support</vt:lpstr>
      <vt:lpstr>PowerPoint Presentation</vt:lpstr>
      <vt:lpstr>In this session we will…</vt:lpstr>
      <vt:lpstr>PowerPoint Presentation</vt:lpstr>
      <vt:lpstr>Group sharing of ideas</vt:lpstr>
      <vt:lpstr>How to make an Effective Presentation  (use 0.75 playback speed)</vt:lpstr>
      <vt:lpstr>PowerPoint Presentation</vt:lpstr>
      <vt:lpstr>Debate</vt:lpstr>
      <vt:lpstr>For and Against</vt:lpstr>
      <vt:lpstr>Preparation for debate</vt:lpstr>
      <vt:lpstr>Order of debate</vt:lpstr>
      <vt:lpstr>PowerPoint Presentation</vt:lpstr>
      <vt:lpstr>PowerPoint Presentation</vt:lpstr>
      <vt:lpstr>Formative feedback activities: The Rules</vt:lpstr>
      <vt:lpstr>Purpose of this week’s  formative feedback activity</vt:lpstr>
      <vt:lpstr>The feedback criteria for this activity</vt:lpstr>
      <vt:lpstr>Writing an academic paragraph Step one – think of a point</vt:lpstr>
      <vt:lpstr>Writing an academic paragraph Step two – draft a structured paragraph</vt:lpstr>
      <vt:lpstr>Very Important</vt:lpstr>
      <vt:lpstr>PowerPoint Presentation</vt:lpstr>
      <vt:lpstr>PowerPoint Presentation</vt:lpstr>
      <vt:lpstr>Revision:  a book with one author</vt:lpstr>
      <vt:lpstr>PowerPoint Presentation</vt:lpstr>
      <vt:lpstr>Referencing a book  with two or three authors</vt:lpstr>
      <vt:lpstr>Referencing a book  with four or more authors</vt:lpstr>
      <vt:lpstr>PowerPoint Presentation</vt:lpstr>
      <vt:lpstr>Start, Stop, Continue</vt:lpstr>
      <vt:lpstr>Managing our own learning: Learning to learn</vt:lpstr>
      <vt:lpstr>Appreciating Our Group</vt:lpstr>
      <vt:lpstr>PowerPoint Presentation</vt:lpstr>
      <vt:lpstr>Reflective journal entry </vt:lpstr>
      <vt:lpstr>References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Emily Taylor</cp:lastModifiedBy>
  <cp:revision>191</cp:revision>
  <dcterms:created xsi:type="dcterms:W3CDTF">2015-04-14T15:21:28Z</dcterms:created>
  <dcterms:modified xsi:type="dcterms:W3CDTF">2024-06-01T15:20:09Z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