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67" r:id="rId3"/>
    <p:sldId id="268" r:id="rId4"/>
    <p:sldId id="26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45" autoAdjust="0"/>
    <p:restoredTop sz="84898" autoAdjust="0"/>
  </p:normalViewPr>
  <p:slideViewPr>
    <p:cSldViewPr snapToGrid="0">
      <p:cViewPr varScale="1">
        <p:scale>
          <a:sx n="73" d="100"/>
          <a:sy n="73" d="100"/>
        </p:scale>
        <p:origin x="-830" y="-1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21F0E4-EABC-4B71-B697-070D71EB5706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21ADF0-49F8-4815-A0E6-D08D1636A913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5989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Masenya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T.M., 2022. Integrating talent and knowledge management practices in the new normal business environment: developing future leaders in public sector organizations. In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Navigating the New Normal of Business With Enhanced Human Resource Management Strategies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(pp. 113-144). IGI global.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Rees, G. and French, R. eds., 2022.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Strategic People Management and Development: Theory and Practice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Kogan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Page Publishers. 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Rosnizam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M.R.A.B.,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Kee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D.M.H.,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Akhir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M.E.H.B.M.,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Shahqira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M.,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Yusoff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M.A.H.B.M.,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Budiman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R.S. and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Alajmi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A.M., 2020. Market opportunities and challenges: A case study of Tesco.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Journal of the Community Development in Asia (JCDA)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(2), pp.18-27.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Salathiyan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 and Sunny, S., 2022. ROLE OF EMOTIONAL INTELLIGENCE IN FACILITATING INTERPERSONAL COMMUNICATION AND STRENGTHENING RELATIONSHIP.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Journal of Contemporary Issues in Business and Government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28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(4), pp.453-462.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Worley, C. and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Pillans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G., 2019. Organization agility, performance, and the role of the HR function. 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Überlebenselixier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agilität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Wie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agilitäts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-management die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wettbewerbsfähigkeit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von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unternehmen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IN" sz="12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sichert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pp.121-142.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Xiao, J., 2022. </a:t>
            </a:r>
            <a:r>
              <a:rPr lang="en-IN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IoT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Applications in the Innovation System of Enterprise Human Resource Performance Management Based on the Integration of Big Data.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Wireless Communications and Mobile Computing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IN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2022</a:t>
            </a:r>
            <a:r>
              <a:rPr lang="en-I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21ADF0-49F8-4815-A0E6-D08D1636A913}" type="slidenum">
              <a:rPr lang="en-IN" smtClean="0"/>
              <a:pPr/>
              <a:t>2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4301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4213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5809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8971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4260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155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3394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13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3418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935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57019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22774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66167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3925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0384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40982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8945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975E095-A49A-43E3-B7CF-4E8DE262E294}" type="datetimeFigureOut">
              <a:rPr lang="en-IN" smtClean="0"/>
              <a:pPr/>
              <a:t>28/04/23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84D20DC-BB05-4ECF-A7C7-7298319C805C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049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B7C66-C71F-EE83-853E-9BDD7969CF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946673"/>
            <a:ext cx="10000725" cy="3000624"/>
          </a:xfrm>
        </p:spPr>
        <p:txBody>
          <a:bodyPr/>
          <a:lstStyle/>
          <a:p>
            <a:pPr algn="ctr"/>
            <a:r>
              <a:rPr lang="en-IN" sz="3200" b="1" dirty="0">
                <a:latin typeface="Times New Roman" pitchFamily="18" charset="0"/>
                <a:cs typeface="Times New Roman" pitchFamily="18" charset="0"/>
              </a:rPr>
              <a:t>BMMB7007</a:t>
            </a:r>
            <a:br>
              <a:rPr lang="en-US" sz="3200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b="1" dirty="0">
                <a:latin typeface="Times New Roman" pitchFamily="18" charset="0"/>
                <a:cs typeface="Times New Roman" pitchFamily="18" charset="0"/>
              </a:rPr>
              <a:t>HUMAN RESOURCE MANAGEMENT</a:t>
            </a:r>
            <a:br>
              <a:rPr lang="en-IN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Assignment 2 </a:t>
            </a:r>
            <a:br>
              <a:rPr lang="en-IN" sz="3200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Student Name: Mandeep Kaur </a:t>
            </a:r>
            <a:br>
              <a:rPr lang="en-IN" sz="3200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Student Number: 2213190</a:t>
            </a:r>
            <a:endParaRPr lang="en-US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578" name="AutoShape 2" descr="Research Project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580" name="AutoShape 4" descr="ASDA Logo and symbol, meaning, history, PNG, bran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442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F5FF9-964A-8DE7-D839-BE95E5555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2800" b="1" dirty="0">
                <a:latin typeface="Times New Roman" pitchFamily="18" charset="0"/>
                <a:cs typeface="Times New Roman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1FCA8-40A8-91B0-3FBF-EABB92DFB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451262" cy="3678966"/>
          </a:xfrm>
        </p:spPr>
        <p:txBody>
          <a:bodyPr>
            <a:noAutofit/>
          </a:bodyPr>
          <a:lstStyle/>
          <a:p>
            <a:pPr algn="just"/>
            <a:r>
              <a:rPr lang="en-IN" sz="2000" dirty="0" err="1">
                <a:latin typeface="Times New Roman" pitchFamily="18" charset="0"/>
                <a:cs typeface="Times New Roman" pitchFamily="18" charset="0"/>
              </a:rPr>
              <a:t>Ajibola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 E.B., 2022. 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An investigation into talent management in the Irish retail sector: a case of Tesco, </a:t>
            </a:r>
            <a:r>
              <a:rPr lang="en-IN" sz="2000" i="1" dirty="0" err="1">
                <a:latin typeface="Times New Roman" pitchFamily="18" charset="0"/>
                <a:cs typeface="Times New Roman" pitchFamily="18" charset="0"/>
              </a:rPr>
              <a:t>Aldi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 and Super </a:t>
            </a:r>
            <a:r>
              <a:rPr lang="en-IN" sz="2000" i="1" dirty="0" err="1">
                <a:latin typeface="Times New Roman" pitchFamily="18" charset="0"/>
                <a:cs typeface="Times New Roman" pitchFamily="18" charset="0"/>
              </a:rPr>
              <a:t>Valu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 (Doctoral dissertation, Dublin, National College of Ireland).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err="1">
                <a:latin typeface="Times New Roman" pitchFamily="18" charset="0"/>
                <a:cs typeface="Times New Roman" pitchFamily="18" charset="0"/>
              </a:rPr>
              <a:t>Awadari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 A.C. and </a:t>
            </a:r>
            <a:r>
              <a:rPr lang="en-IN" sz="2000" dirty="0" err="1">
                <a:latin typeface="Times New Roman" pitchFamily="18" charset="0"/>
                <a:cs typeface="Times New Roman" pitchFamily="18" charset="0"/>
              </a:rPr>
              <a:t>Kanwal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 S., 2019. Employee participation in organizational change: A case of Tesco PLC. 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International Journal of Financial, Accounting, and Management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(2), pp.91-99.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err="1">
                <a:latin typeface="Times New Roman" pitchFamily="18" charset="0"/>
                <a:cs typeface="Times New Roman" pitchFamily="18" charset="0"/>
              </a:rPr>
              <a:t>Damer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 L., 2020. 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Successful talent management strategies business leaders use to improve succession planning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 (Doctoral dissertation, Walden University).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err="1">
                <a:latin typeface="Times New Roman" pitchFamily="18" charset="0"/>
                <a:cs typeface="Times New Roman" pitchFamily="18" charset="0"/>
              </a:rPr>
              <a:t>Fadeyi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, A.P., 2020. </a:t>
            </a:r>
            <a:r>
              <a:rPr lang="en-IN" sz="2000" i="1" dirty="0">
                <a:latin typeface="Times New Roman" pitchFamily="18" charset="0"/>
                <a:cs typeface="Times New Roman" pitchFamily="18" charset="0"/>
              </a:rPr>
              <a:t>An Analysis on the Application of Motivational Theories at Workplace and the Impact on Employee Engagement: A Study of Tesco Ireland</a:t>
            </a:r>
            <a:r>
              <a:rPr lang="en-IN" sz="2000" dirty="0">
                <a:latin typeface="Times New Roman" pitchFamily="18" charset="0"/>
                <a:cs typeface="Times New Roman" pitchFamily="18" charset="0"/>
              </a:rPr>
              <a:t> (Doctoral dissertation, Dublin, National College of Ireland).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80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22F09-E943-C2B4-2CCF-C392B3C0F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50787-9472-563C-1D16-AB693D81D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Masenya, T.M., 2022. Integrating talent and knowledge management practices in the new normal business environment: developing future leaders in public sector organizations. In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Navigating the New Normal of Business With Enhanced Human Resource Management Strategies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 (pp. 113-144). IGI global.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Rees, G. and French, R. eds., 2022.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Strategic People Management and Development: Theory and Practice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. Kogan Page Publishers. 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Rosnizam, M.R.A.B., Kee, D.M.H., Akhir, M.E.H.B.M., Shahqira, M., Yusoff, M.A.H.B.M., Budiman, R.S. and Alajmi, A.M., 2020. Market opportunities and challenges: A case study of Tesco.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Journal of the Community Development in Asia (JCDA)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3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(2), pp.18-27.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Salathiyan, M. and Sunny, S., 2022. ROLE OF EMOTIONAL INTELLIGENCE IN FACILITATING INTERPERSONAL COMMUNICATION AND STRENGTHENING RELATIONSHIP.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Journal of Contemporary Issues in Business and Government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28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(4), pp.453-462.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Worley, C. and Pillans, G., 2019. Organization agility, performance, and the role of the HR function.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Überlebenselixier agilität: Wie agilitäts-management die wettbewerbsfähigkeit von unternehmen sichert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pp.121-142.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Xiao, J., 2022. IoT Applications in the Innovation System of Enterprise Human Resource Performance Management Based on the Integration of Big Data.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Wireless Communications and Mobile Computing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IN" b="0" i="1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2022</a:t>
            </a:r>
            <a:r>
              <a:rPr lang="en-IN" b="0" i="0" u="none" strike="noStrike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.</a:t>
            </a:r>
            <a:endParaRPr lang="en-IN" b="0" i="0" u="none" strike="noStrike">
              <a:solidFill>
                <a:srgbClr val="000000"/>
              </a:solidFill>
              <a:effectLst/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1650653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93793-39E1-669D-5169-4A00C0ADC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C93BA-31EE-95A7-6DD8-691CB70DC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https://web.microsoftstream.com/video/a53ec5f3-8ed4-4b00-836b-97173c9217cb</a:t>
            </a:r>
          </a:p>
        </p:txBody>
      </p:sp>
    </p:spTree>
    <p:extLst>
      <p:ext uri="{BB962C8B-B14F-4D97-AF65-F5344CB8AC3E}">
        <p14:creationId xmlns:p14="http://schemas.microsoft.com/office/powerpoint/2010/main" val="14050158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379</TotalTime>
  <Words>1664</Words>
  <Application>Microsoft Office PowerPoint</Application>
  <PresentationFormat>Widescreen</PresentationFormat>
  <Paragraphs>79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 Boardroom</vt:lpstr>
      <vt:lpstr>BMMB7007 HUMAN RESOURCE MANAGEMENT Assignment 2  Student Name: Mandeep Kaur  Student Number: 2213190</vt:lpstr>
      <vt:lpstr>References </vt:lpstr>
      <vt:lpstr>References </vt:lpstr>
      <vt:lpstr>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BMMB7007 HUMAN RESOURCE MANAGEMENT Assignment 2</dc:title>
  <dc:creator>SUMON</dc:creator>
  <cp:lastModifiedBy>Mandeep Kaur</cp:lastModifiedBy>
  <cp:revision>6</cp:revision>
  <dcterms:created xsi:type="dcterms:W3CDTF">2022-11-11T15:21:27Z</dcterms:created>
  <dcterms:modified xsi:type="dcterms:W3CDTF">2023-04-28T20:41:34Z</dcterms:modified>
</cp:coreProperties>
</file>