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8" r:id="rId1"/>
  </p:sldMasterIdLst>
  <p:notesMasterIdLst>
    <p:notesMasterId r:id="rId3"/>
  </p:notesMasterIdLst>
  <p:sldIdLst>
    <p:sldId id="258" r:id="rId2"/>
  </p:sldIdLst>
  <p:sldSz cx="30275213" cy="2138362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E92F3"/>
    <a:srgbClr val="EDC0FC"/>
    <a:srgbClr val="8D75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854"/>
    <p:restoredTop sz="94632"/>
  </p:normalViewPr>
  <p:slideViewPr>
    <p:cSldViewPr snapToGrid="0" snapToObjects="1">
      <p:cViewPr>
        <p:scale>
          <a:sx n="50" d="100"/>
          <a:sy n="50" d="100"/>
        </p:scale>
        <p:origin x="632" y="-8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D02FB34-7E06-5340-A74C-DB86B8242A1B}" type="doc">
      <dgm:prSet loTypeId="urn:microsoft.com/office/officeart/2005/8/layout/cycle2" loCatId="" qsTypeId="urn:microsoft.com/office/officeart/2005/8/quickstyle/simple1" qsCatId="simple" csTypeId="urn:microsoft.com/office/officeart/2005/8/colors/accent1_2" csCatId="accent1" phldr="1"/>
      <dgm:spPr/>
      <dgm:t>
        <a:bodyPr/>
        <a:lstStyle/>
        <a:p>
          <a:endParaRPr lang="en-GB"/>
        </a:p>
      </dgm:t>
    </dgm:pt>
    <dgm:pt modelId="{6C3D6BE4-14F6-C943-8451-58BB98876A96}">
      <dgm:prSet phldrT="[Text]"/>
      <dgm:spPr>
        <a:xfrm>
          <a:off x="2453561" y="843"/>
          <a:ext cx="858676" cy="858676"/>
        </a:xfrm>
        <a:prstGeom prst="ellips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GB">
              <a:solidFill>
                <a:sysClr val="window" lastClr="FFFFFF"/>
              </a:solidFill>
              <a:latin typeface="Calibri" panose="020F0502020204030204"/>
              <a:ea typeface="+mn-ea"/>
              <a:cs typeface="+mn-cs"/>
            </a:rPr>
            <a:t>Plan</a:t>
          </a:r>
        </a:p>
      </dgm:t>
    </dgm:pt>
    <dgm:pt modelId="{AB4E9629-AC36-4B48-933B-E6B80263AA5D}" type="parTrans" cxnId="{E1840747-16A2-D34B-8340-9BF40E625C66}">
      <dgm:prSet/>
      <dgm:spPr/>
      <dgm:t>
        <a:bodyPr/>
        <a:lstStyle/>
        <a:p>
          <a:endParaRPr lang="en-GB"/>
        </a:p>
      </dgm:t>
    </dgm:pt>
    <dgm:pt modelId="{2EE71C1E-A633-C54E-9C9F-55F0C3FAA6B7}" type="sibTrans" cxnId="{E1840747-16A2-D34B-8340-9BF40E625C66}">
      <dgm:prSet/>
      <dgm:spPr>
        <a:xfrm rot="1800000">
          <a:off x="3321292" y="604091"/>
          <a:ext cx="227609" cy="289803"/>
        </a:xfrm>
        <a:prstGeom prst="rightArrow">
          <a:avLst>
            <a:gd name="adj1" fmla="val 60000"/>
            <a:gd name="adj2" fmla="val 50000"/>
          </a:avLst>
        </a:prstGeom>
        <a:solidFill>
          <a:schemeClr val="tx1"/>
        </a:solidFill>
        <a:ln>
          <a:noFill/>
        </a:ln>
        <a:effectLst/>
      </dgm:spPr>
      <dgm:t>
        <a:bodyPr/>
        <a:lstStyle/>
        <a:p>
          <a:pPr>
            <a:buNone/>
          </a:pPr>
          <a:endParaRPr lang="en-GB">
            <a:solidFill>
              <a:sysClr val="window" lastClr="FFFFFF"/>
            </a:solidFill>
            <a:latin typeface="Calibri" panose="020F0502020204030204"/>
            <a:ea typeface="+mn-ea"/>
            <a:cs typeface="+mn-cs"/>
          </a:endParaRPr>
        </a:p>
      </dgm:t>
    </dgm:pt>
    <dgm:pt modelId="{25A2EC54-AA77-584A-886A-D620F08114F8}">
      <dgm:prSet phldrT="[Text]"/>
      <dgm:spPr>
        <a:xfrm>
          <a:off x="3569113" y="644907"/>
          <a:ext cx="858676" cy="858676"/>
        </a:xfrm>
        <a:prstGeom prst="ellips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GB" dirty="0">
              <a:solidFill>
                <a:sysClr val="window" lastClr="FFFFFF"/>
              </a:solidFill>
              <a:latin typeface="Calibri" panose="020F0502020204030204"/>
              <a:ea typeface="+mn-ea"/>
              <a:cs typeface="+mn-cs"/>
            </a:rPr>
            <a:t>Design</a:t>
          </a:r>
        </a:p>
      </dgm:t>
    </dgm:pt>
    <dgm:pt modelId="{06D3C941-CB05-BE45-B998-36B85423C86C}" type="parTrans" cxnId="{1715E08C-67C1-1D49-B459-7391FFB6B6F5}">
      <dgm:prSet/>
      <dgm:spPr/>
      <dgm:t>
        <a:bodyPr/>
        <a:lstStyle/>
        <a:p>
          <a:endParaRPr lang="en-GB"/>
        </a:p>
      </dgm:t>
    </dgm:pt>
    <dgm:pt modelId="{FC0FB2F4-2772-3A4D-9E22-E91114332934}" type="sibTrans" cxnId="{1715E08C-67C1-1D49-B459-7391FFB6B6F5}">
      <dgm:prSet/>
      <dgm:spPr>
        <a:xfrm rot="5400000">
          <a:off x="3884646" y="1566966"/>
          <a:ext cx="227609" cy="289803"/>
        </a:xfrm>
        <a:prstGeom prst="rightArrow">
          <a:avLst>
            <a:gd name="adj1" fmla="val 60000"/>
            <a:gd name="adj2" fmla="val 50000"/>
          </a:avLst>
        </a:prstGeom>
        <a:solidFill>
          <a:schemeClr val="tx1"/>
        </a:solidFill>
        <a:ln>
          <a:noFill/>
        </a:ln>
        <a:effectLst/>
      </dgm:spPr>
      <dgm:t>
        <a:bodyPr/>
        <a:lstStyle/>
        <a:p>
          <a:pPr>
            <a:buNone/>
          </a:pPr>
          <a:endParaRPr lang="en-GB">
            <a:solidFill>
              <a:sysClr val="window" lastClr="FFFFFF"/>
            </a:solidFill>
            <a:latin typeface="Calibri" panose="020F0502020204030204"/>
            <a:ea typeface="+mn-ea"/>
            <a:cs typeface="+mn-cs"/>
          </a:endParaRPr>
        </a:p>
      </dgm:t>
    </dgm:pt>
    <dgm:pt modelId="{88BF7569-70E2-EA44-9C0C-E712A3C77B10}">
      <dgm:prSet phldrT="[Text]"/>
      <dgm:spPr>
        <a:xfrm>
          <a:off x="3569113" y="1933035"/>
          <a:ext cx="858676" cy="858676"/>
        </a:xfrm>
        <a:prstGeom prst="ellips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GB">
              <a:solidFill>
                <a:sysClr val="window" lastClr="FFFFFF"/>
              </a:solidFill>
              <a:latin typeface="Calibri" panose="020F0502020204030204"/>
              <a:ea typeface="+mn-ea"/>
              <a:cs typeface="+mn-cs"/>
            </a:rPr>
            <a:t>Develop</a:t>
          </a:r>
        </a:p>
      </dgm:t>
    </dgm:pt>
    <dgm:pt modelId="{2890F23D-F4A7-BF4B-95C6-068E7F7BA4CB}" type="parTrans" cxnId="{079ACF2E-7747-ED4B-91D3-180F7BCE150D}">
      <dgm:prSet/>
      <dgm:spPr/>
      <dgm:t>
        <a:bodyPr/>
        <a:lstStyle/>
        <a:p>
          <a:endParaRPr lang="en-GB"/>
        </a:p>
      </dgm:t>
    </dgm:pt>
    <dgm:pt modelId="{E3798130-D7E5-E64D-8F3F-3907C3BB46AA}" type="sibTrans" cxnId="{079ACF2E-7747-ED4B-91D3-180F7BCE150D}">
      <dgm:prSet/>
      <dgm:spPr>
        <a:xfrm rot="9000000">
          <a:off x="3332449" y="2536283"/>
          <a:ext cx="227609" cy="289803"/>
        </a:xfrm>
        <a:prstGeom prst="rightArrow">
          <a:avLst>
            <a:gd name="adj1" fmla="val 60000"/>
            <a:gd name="adj2" fmla="val 50000"/>
          </a:avLst>
        </a:prstGeom>
        <a:solidFill>
          <a:schemeClr val="tx1"/>
        </a:solidFill>
        <a:ln>
          <a:noFill/>
        </a:ln>
        <a:effectLst/>
      </dgm:spPr>
      <dgm:t>
        <a:bodyPr/>
        <a:lstStyle/>
        <a:p>
          <a:pPr>
            <a:buNone/>
          </a:pPr>
          <a:endParaRPr lang="en-GB">
            <a:solidFill>
              <a:sysClr val="window" lastClr="FFFFFF"/>
            </a:solidFill>
            <a:latin typeface="Calibri" panose="020F0502020204030204"/>
            <a:ea typeface="+mn-ea"/>
            <a:cs typeface="+mn-cs"/>
          </a:endParaRPr>
        </a:p>
      </dgm:t>
    </dgm:pt>
    <dgm:pt modelId="{DE219089-265F-8248-9A76-C19A662FD0D7}">
      <dgm:prSet phldrT="[Text]"/>
      <dgm:spPr>
        <a:xfrm>
          <a:off x="2453561" y="2577099"/>
          <a:ext cx="858676" cy="858676"/>
        </a:xfrm>
        <a:prstGeom prst="ellips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GB">
              <a:solidFill>
                <a:sysClr val="window" lastClr="FFFFFF"/>
              </a:solidFill>
              <a:latin typeface="Calibri" panose="020F0502020204030204"/>
              <a:ea typeface="+mn-ea"/>
              <a:cs typeface="+mn-cs"/>
            </a:rPr>
            <a:t>Test</a:t>
          </a:r>
        </a:p>
      </dgm:t>
    </dgm:pt>
    <dgm:pt modelId="{F4808C72-A263-8549-91A3-DA34D9057191}" type="parTrans" cxnId="{A0E83F60-2DB6-EA4A-8E70-E943C6C98555}">
      <dgm:prSet/>
      <dgm:spPr/>
      <dgm:t>
        <a:bodyPr/>
        <a:lstStyle/>
        <a:p>
          <a:endParaRPr lang="en-GB"/>
        </a:p>
      </dgm:t>
    </dgm:pt>
    <dgm:pt modelId="{9AB7821A-39ED-7943-87C2-E7557FBF3DC2}" type="sibTrans" cxnId="{A0E83F60-2DB6-EA4A-8E70-E943C6C98555}">
      <dgm:prSet/>
      <dgm:spPr>
        <a:xfrm rot="12600000">
          <a:off x="2216898" y="2542725"/>
          <a:ext cx="227609" cy="289803"/>
        </a:xfrm>
        <a:prstGeom prst="rightArrow">
          <a:avLst>
            <a:gd name="adj1" fmla="val 60000"/>
            <a:gd name="adj2" fmla="val 50000"/>
          </a:avLst>
        </a:prstGeom>
        <a:solidFill>
          <a:schemeClr val="tx1"/>
        </a:solidFill>
        <a:ln>
          <a:noFill/>
        </a:ln>
        <a:effectLst/>
      </dgm:spPr>
      <dgm:t>
        <a:bodyPr/>
        <a:lstStyle/>
        <a:p>
          <a:pPr>
            <a:buNone/>
          </a:pPr>
          <a:endParaRPr lang="en-GB">
            <a:solidFill>
              <a:sysClr val="window" lastClr="FFFFFF"/>
            </a:solidFill>
            <a:latin typeface="Calibri" panose="020F0502020204030204"/>
            <a:ea typeface="+mn-ea"/>
            <a:cs typeface="+mn-cs"/>
          </a:endParaRPr>
        </a:p>
      </dgm:t>
    </dgm:pt>
    <dgm:pt modelId="{CC608C98-B2E5-1D45-B035-DB263E398A1C}">
      <dgm:prSet phldrT="[Text]"/>
      <dgm:spPr>
        <a:xfrm>
          <a:off x="1338010" y="1933035"/>
          <a:ext cx="858676" cy="858676"/>
        </a:xfrm>
        <a:prstGeom prst="ellips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GB">
              <a:solidFill>
                <a:sysClr val="window" lastClr="FFFFFF"/>
              </a:solidFill>
              <a:latin typeface="Calibri" panose="020F0502020204030204"/>
              <a:ea typeface="+mn-ea"/>
              <a:cs typeface="+mn-cs"/>
            </a:rPr>
            <a:t>Release</a:t>
          </a:r>
        </a:p>
      </dgm:t>
    </dgm:pt>
    <dgm:pt modelId="{788AB167-2D2E-A14C-9C82-3A0C67ADFE67}" type="parTrans" cxnId="{6795DD19-B97E-9A4E-A968-47CCB62B7FBD}">
      <dgm:prSet/>
      <dgm:spPr/>
      <dgm:t>
        <a:bodyPr/>
        <a:lstStyle/>
        <a:p>
          <a:endParaRPr lang="en-GB"/>
        </a:p>
      </dgm:t>
    </dgm:pt>
    <dgm:pt modelId="{966A6118-A4D1-5148-83F9-A53FA19F87AB}" type="sibTrans" cxnId="{6795DD19-B97E-9A4E-A968-47CCB62B7FBD}">
      <dgm:prSet/>
      <dgm:spPr>
        <a:xfrm rot="16200000">
          <a:off x="1653543" y="1579850"/>
          <a:ext cx="227609" cy="289803"/>
        </a:xfrm>
        <a:prstGeom prst="rightArrow">
          <a:avLst>
            <a:gd name="adj1" fmla="val 60000"/>
            <a:gd name="adj2" fmla="val 50000"/>
          </a:avLst>
        </a:prstGeom>
        <a:solidFill>
          <a:schemeClr val="tx1"/>
        </a:solidFill>
        <a:ln>
          <a:noFill/>
        </a:ln>
        <a:effectLst/>
      </dgm:spPr>
      <dgm:t>
        <a:bodyPr/>
        <a:lstStyle/>
        <a:p>
          <a:pPr>
            <a:buNone/>
          </a:pPr>
          <a:endParaRPr lang="en-GB">
            <a:solidFill>
              <a:sysClr val="window" lastClr="FFFFFF"/>
            </a:solidFill>
            <a:latin typeface="Calibri" panose="020F0502020204030204"/>
            <a:ea typeface="+mn-ea"/>
            <a:cs typeface="+mn-cs"/>
          </a:endParaRPr>
        </a:p>
      </dgm:t>
    </dgm:pt>
    <dgm:pt modelId="{57C0A3B8-8DA7-124A-AD36-7A40F5FC4591}">
      <dgm:prSet/>
      <dgm:spPr>
        <a:xfrm>
          <a:off x="1338010" y="644907"/>
          <a:ext cx="858676" cy="858676"/>
        </a:xfrm>
        <a:prstGeom prst="ellips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GB">
              <a:solidFill>
                <a:sysClr val="window" lastClr="FFFFFF"/>
              </a:solidFill>
              <a:latin typeface="Calibri" panose="020F0502020204030204"/>
              <a:ea typeface="+mn-ea"/>
              <a:cs typeface="+mn-cs"/>
            </a:rPr>
            <a:t>Feedback</a:t>
          </a:r>
        </a:p>
      </dgm:t>
    </dgm:pt>
    <dgm:pt modelId="{7E1C0970-B323-C549-8B72-2DF3E8FB201B}" type="parTrans" cxnId="{D13A7DA2-B005-1B45-8C63-6FC55C6A23C1}">
      <dgm:prSet/>
      <dgm:spPr/>
      <dgm:t>
        <a:bodyPr/>
        <a:lstStyle/>
        <a:p>
          <a:endParaRPr lang="en-GB"/>
        </a:p>
      </dgm:t>
    </dgm:pt>
    <dgm:pt modelId="{9D71AC96-E29F-B64D-9E84-BFD37ECD987E}" type="sibTrans" cxnId="{D13A7DA2-B005-1B45-8C63-6FC55C6A23C1}">
      <dgm:prSet/>
      <dgm:spPr>
        <a:xfrm rot="19800000">
          <a:off x="2205740" y="610533"/>
          <a:ext cx="227609" cy="289803"/>
        </a:xfrm>
        <a:prstGeom prst="rightArrow">
          <a:avLst>
            <a:gd name="adj1" fmla="val 60000"/>
            <a:gd name="adj2" fmla="val 50000"/>
          </a:avLst>
        </a:prstGeom>
        <a:solidFill>
          <a:schemeClr val="tx1"/>
        </a:solidFill>
        <a:ln>
          <a:noFill/>
        </a:ln>
        <a:effectLst/>
      </dgm:spPr>
      <dgm:t>
        <a:bodyPr/>
        <a:lstStyle/>
        <a:p>
          <a:pPr>
            <a:buNone/>
          </a:pPr>
          <a:endParaRPr lang="en-GB">
            <a:solidFill>
              <a:sysClr val="window" lastClr="FFFFFF"/>
            </a:solidFill>
            <a:latin typeface="Calibri" panose="020F0502020204030204"/>
            <a:ea typeface="+mn-ea"/>
            <a:cs typeface="+mn-cs"/>
          </a:endParaRPr>
        </a:p>
      </dgm:t>
    </dgm:pt>
    <dgm:pt modelId="{F62E93EB-4DF7-FB4D-AE82-C6B16569EF31}" type="pres">
      <dgm:prSet presAssocID="{DD02FB34-7E06-5340-A74C-DB86B8242A1B}" presName="cycle" presStyleCnt="0">
        <dgm:presLayoutVars>
          <dgm:dir/>
          <dgm:resizeHandles val="exact"/>
        </dgm:presLayoutVars>
      </dgm:prSet>
      <dgm:spPr/>
    </dgm:pt>
    <dgm:pt modelId="{473B41BE-8967-3E4B-A8D5-8630E59EE8AA}" type="pres">
      <dgm:prSet presAssocID="{6C3D6BE4-14F6-C943-8451-58BB98876A96}" presName="node" presStyleLbl="node1" presStyleIdx="0" presStyleCnt="6">
        <dgm:presLayoutVars>
          <dgm:bulletEnabled val="1"/>
        </dgm:presLayoutVars>
      </dgm:prSet>
      <dgm:spPr/>
    </dgm:pt>
    <dgm:pt modelId="{B785D715-0130-5D4B-BB03-EA6B3B8C4FDA}" type="pres">
      <dgm:prSet presAssocID="{2EE71C1E-A633-C54E-9C9F-55F0C3FAA6B7}" presName="sibTrans" presStyleLbl="sibTrans2D1" presStyleIdx="0" presStyleCnt="6"/>
      <dgm:spPr/>
    </dgm:pt>
    <dgm:pt modelId="{7F25C8F3-8F47-A649-8D75-DAC5D6E4DFEA}" type="pres">
      <dgm:prSet presAssocID="{2EE71C1E-A633-C54E-9C9F-55F0C3FAA6B7}" presName="connectorText" presStyleLbl="sibTrans2D1" presStyleIdx="0" presStyleCnt="6"/>
      <dgm:spPr/>
    </dgm:pt>
    <dgm:pt modelId="{4CD91A00-250F-C54F-A6BB-127A4249B951}" type="pres">
      <dgm:prSet presAssocID="{25A2EC54-AA77-584A-886A-D620F08114F8}" presName="node" presStyleLbl="node1" presStyleIdx="1" presStyleCnt="6">
        <dgm:presLayoutVars>
          <dgm:bulletEnabled val="1"/>
        </dgm:presLayoutVars>
      </dgm:prSet>
      <dgm:spPr/>
    </dgm:pt>
    <dgm:pt modelId="{072635F5-C2FA-FB49-BA31-FA1F39F8E72F}" type="pres">
      <dgm:prSet presAssocID="{FC0FB2F4-2772-3A4D-9E22-E91114332934}" presName="sibTrans" presStyleLbl="sibTrans2D1" presStyleIdx="1" presStyleCnt="6"/>
      <dgm:spPr/>
    </dgm:pt>
    <dgm:pt modelId="{9784DE9F-D835-844C-B5AA-78A211C26007}" type="pres">
      <dgm:prSet presAssocID="{FC0FB2F4-2772-3A4D-9E22-E91114332934}" presName="connectorText" presStyleLbl="sibTrans2D1" presStyleIdx="1" presStyleCnt="6"/>
      <dgm:spPr/>
    </dgm:pt>
    <dgm:pt modelId="{B493E4AE-48CB-DA46-9E6F-45067D17BC7C}" type="pres">
      <dgm:prSet presAssocID="{88BF7569-70E2-EA44-9C0C-E712A3C77B10}" presName="node" presStyleLbl="node1" presStyleIdx="2" presStyleCnt="6">
        <dgm:presLayoutVars>
          <dgm:bulletEnabled val="1"/>
        </dgm:presLayoutVars>
      </dgm:prSet>
      <dgm:spPr/>
    </dgm:pt>
    <dgm:pt modelId="{33FC2BA2-454B-1342-931D-D64B63850978}" type="pres">
      <dgm:prSet presAssocID="{E3798130-D7E5-E64D-8F3F-3907C3BB46AA}" presName="sibTrans" presStyleLbl="sibTrans2D1" presStyleIdx="2" presStyleCnt="6"/>
      <dgm:spPr/>
    </dgm:pt>
    <dgm:pt modelId="{4E429356-43B8-E04D-9E51-DA85970FCBC7}" type="pres">
      <dgm:prSet presAssocID="{E3798130-D7E5-E64D-8F3F-3907C3BB46AA}" presName="connectorText" presStyleLbl="sibTrans2D1" presStyleIdx="2" presStyleCnt="6"/>
      <dgm:spPr/>
    </dgm:pt>
    <dgm:pt modelId="{34886B71-13D7-7C44-BF49-5DF95879ABE9}" type="pres">
      <dgm:prSet presAssocID="{DE219089-265F-8248-9A76-C19A662FD0D7}" presName="node" presStyleLbl="node1" presStyleIdx="3" presStyleCnt="6">
        <dgm:presLayoutVars>
          <dgm:bulletEnabled val="1"/>
        </dgm:presLayoutVars>
      </dgm:prSet>
      <dgm:spPr/>
    </dgm:pt>
    <dgm:pt modelId="{45BE3B00-5384-6C40-B468-505E1E230C8C}" type="pres">
      <dgm:prSet presAssocID="{9AB7821A-39ED-7943-87C2-E7557FBF3DC2}" presName="sibTrans" presStyleLbl="sibTrans2D1" presStyleIdx="3" presStyleCnt="6"/>
      <dgm:spPr/>
    </dgm:pt>
    <dgm:pt modelId="{39BB3255-2CED-2D45-8056-05F139DD3AC4}" type="pres">
      <dgm:prSet presAssocID="{9AB7821A-39ED-7943-87C2-E7557FBF3DC2}" presName="connectorText" presStyleLbl="sibTrans2D1" presStyleIdx="3" presStyleCnt="6"/>
      <dgm:spPr/>
    </dgm:pt>
    <dgm:pt modelId="{C146C9E5-C4D8-3E4D-91A8-55C95A90E0BA}" type="pres">
      <dgm:prSet presAssocID="{CC608C98-B2E5-1D45-B035-DB263E398A1C}" presName="node" presStyleLbl="node1" presStyleIdx="4" presStyleCnt="6">
        <dgm:presLayoutVars>
          <dgm:bulletEnabled val="1"/>
        </dgm:presLayoutVars>
      </dgm:prSet>
      <dgm:spPr/>
    </dgm:pt>
    <dgm:pt modelId="{40A5244A-6874-784F-9051-BF308AFB4942}" type="pres">
      <dgm:prSet presAssocID="{966A6118-A4D1-5148-83F9-A53FA19F87AB}" presName="sibTrans" presStyleLbl="sibTrans2D1" presStyleIdx="4" presStyleCnt="6"/>
      <dgm:spPr/>
    </dgm:pt>
    <dgm:pt modelId="{6D6308F0-326F-6D4E-9E7A-A2B67F6D5259}" type="pres">
      <dgm:prSet presAssocID="{966A6118-A4D1-5148-83F9-A53FA19F87AB}" presName="connectorText" presStyleLbl="sibTrans2D1" presStyleIdx="4" presStyleCnt="6"/>
      <dgm:spPr/>
    </dgm:pt>
    <dgm:pt modelId="{4FEB73B5-73F6-1242-951C-A03ACDCC80F0}" type="pres">
      <dgm:prSet presAssocID="{57C0A3B8-8DA7-124A-AD36-7A40F5FC4591}" presName="node" presStyleLbl="node1" presStyleIdx="5" presStyleCnt="6">
        <dgm:presLayoutVars>
          <dgm:bulletEnabled val="1"/>
        </dgm:presLayoutVars>
      </dgm:prSet>
      <dgm:spPr/>
    </dgm:pt>
    <dgm:pt modelId="{EA4D0FB2-3D9E-F346-8790-FEF7A0BDBD8E}" type="pres">
      <dgm:prSet presAssocID="{9D71AC96-E29F-B64D-9E84-BFD37ECD987E}" presName="sibTrans" presStyleLbl="sibTrans2D1" presStyleIdx="5" presStyleCnt="6"/>
      <dgm:spPr/>
    </dgm:pt>
    <dgm:pt modelId="{43576691-DAA3-C741-B976-E53843B5EC6C}" type="pres">
      <dgm:prSet presAssocID="{9D71AC96-E29F-B64D-9E84-BFD37ECD987E}" presName="connectorText" presStyleLbl="sibTrans2D1" presStyleIdx="5" presStyleCnt="6"/>
      <dgm:spPr/>
    </dgm:pt>
  </dgm:ptLst>
  <dgm:cxnLst>
    <dgm:cxn modelId="{6795DD19-B97E-9A4E-A968-47CCB62B7FBD}" srcId="{DD02FB34-7E06-5340-A74C-DB86B8242A1B}" destId="{CC608C98-B2E5-1D45-B035-DB263E398A1C}" srcOrd="4" destOrd="0" parTransId="{788AB167-2D2E-A14C-9C82-3A0C67ADFE67}" sibTransId="{966A6118-A4D1-5148-83F9-A53FA19F87AB}"/>
    <dgm:cxn modelId="{ABA86D2B-7DE0-4E4A-BEAE-2D7E5B0114AC}" type="presOf" srcId="{FC0FB2F4-2772-3A4D-9E22-E91114332934}" destId="{9784DE9F-D835-844C-B5AA-78A211C26007}" srcOrd="1" destOrd="0" presId="urn:microsoft.com/office/officeart/2005/8/layout/cycle2"/>
    <dgm:cxn modelId="{84275B2E-A53C-6F4D-9E0D-E24A6DCABC1A}" type="presOf" srcId="{57C0A3B8-8DA7-124A-AD36-7A40F5FC4591}" destId="{4FEB73B5-73F6-1242-951C-A03ACDCC80F0}" srcOrd="0" destOrd="0" presId="urn:microsoft.com/office/officeart/2005/8/layout/cycle2"/>
    <dgm:cxn modelId="{079ACF2E-7747-ED4B-91D3-180F7BCE150D}" srcId="{DD02FB34-7E06-5340-A74C-DB86B8242A1B}" destId="{88BF7569-70E2-EA44-9C0C-E712A3C77B10}" srcOrd="2" destOrd="0" parTransId="{2890F23D-F4A7-BF4B-95C6-068E7F7BA4CB}" sibTransId="{E3798130-D7E5-E64D-8F3F-3907C3BB46AA}"/>
    <dgm:cxn modelId="{D55F4231-30B1-6341-8BD1-A38A50DB3162}" type="presOf" srcId="{DE219089-265F-8248-9A76-C19A662FD0D7}" destId="{34886B71-13D7-7C44-BF49-5DF95879ABE9}" srcOrd="0" destOrd="0" presId="urn:microsoft.com/office/officeart/2005/8/layout/cycle2"/>
    <dgm:cxn modelId="{252E8D3F-44E6-E046-A187-C4D81EF62538}" type="presOf" srcId="{6C3D6BE4-14F6-C943-8451-58BB98876A96}" destId="{473B41BE-8967-3E4B-A8D5-8630E59EE8AA}" srcOrd="0" destOrd="0" presId="urn:microsoft.com/office/officeart/2005/8/layout/cycle2"/>
    <dgm:cxn modelId="{E1840747-16A2-D34B-8340-9BF40E625C66}" srcId="{DD02FB34-7E06-5340-A74C-DB86B8242A1B}" destId="{6C3D6BE4-14F6-C943-8451-58BB98876A96}" srcOrd="0" destOrd="0" parTransId="{AB4E9629-AC36-4B48-933B-E6B80263AA5D}" sibTransId="{2EE71C1E-A633-C54E-9C9F-55F0C3FAA6B7}"/>
    <dgm:cxn modelId="{3EB06A57-A58B-5E4B-B952-2FADD00FCB19}" type="presOf" srcId="{966A6118-A4D1-5148-83F9-A53FA19F87AB}" destId="{40A5244A-6874-784F-9051-BF308AFB4942}" srcOrd="0" destOrd="0" presId="urn:microsoft.com/office/officeart/2005/8/layout/cycle2"/>
    <dgm:cxn modelId="{A0E83F60-2DB6-EA4A-8E70-E943C6C98555}" srcId="{DD02FB34-7E06-5340-A74C-DB86B8242A1B}" destId="{DE219089-265F-8248-9A76-C19A662FD0D7}" srcOrd="3" destOrd="0" parTransId="{F4808C72-A263-8549-91A3-DA34D9057191}" sibTransId="{9AB7821A-39ED-7943-87C2-E7557FBF3DC2}"/>
    <dgm:cxn modelId="{884FDB7C-C775-D440-8292-6529C9E473B1}" type="presOf" srcId="{9AB7821A-39ED-7943-87C2-E7557FBF3DC2}" destId="{39BB3255-2CED-2D45-8056-05F139DD3AC4}" srcOrd="1" destOrd="0" presId="urn:microsoft.com/office/officeart/2005/8/layout/cycle2"/>
    <dgm:cxn modelId="{0419438B-DAB2-5D49-8E0C-669F1838AE58}" type="presOf" srcId="{E3798130-D7E5-E64D-8F3F-3907C3BB46AA}" destId="{4E429356-43B8-E04D-9E51-DA85970FCBC7}" srcOrd="1" destOrd="0" presId="urn:microsoft.com/office/officeart/2005/8/layout/cycle2"/>
    <dgm:cxn modelId="{1715E08C-67C1-1D49-B459-7391FFB6B6F5}" srcId="{DD02FB34-7E06-5340-A74C-DB86B8242A1B}" destId="{25A2EC54-AA77-584A-886A-D620F08114F8}" srcOrd="1" destOrd="0" parTransId="{06D3C941-CB05-BE45-B998-36B85423C86C}" sibTransId="{FC0FB2F4-2772-3A4D-9E22-E91114332934}"/>
    <dgm:cxn modelId="{2C925892-235C-4641-A65A-4440190E67CE}" type="presOf" srcId="{9AB7821A-39ED-7943-87C2-E7557FBF3DC2}" destId="{45BE3B00-5384-6C40-B468-505E1E230C8C}" srcOrd="0" destOrd="0" presId="urn:microsoft.com/office/officeart/2005/8/layout/cycle2"/>
    <dgm:cxn modelId="{D13A7DA2-B005-1B45-8C63-6FC55C6A23C1}" srcId="{DD02FB34-7E06-5340-A74C-DB86B8242A1B}" destId="{57C0A3B8-8DA7-124A-AD36-7A40F5FC4591}" srcOrd="5" destOrd="0" parTransId="{7E1C0970-B323-C549-8B72-2DF3E8FB201B}" sibTransId="{9D71AC96-E29F-B64D-9E84-BFD37ECD987E}"/>
    <dgm:cxn modelId="{949706A4-7398-9246-AE4B-8BBD2049BB55}" type="presOf" srcId="{FC0FB2F4-2772-3A4D-9E22-E91114332934}" destId="{072635F5-C2FA-FB49-BA31-FA1F39F8E72F}" srcOrd="0" destOrd="0" presId="urn:microsoft.com/office/officeart/2005/8/layout/cycle2"/>
    <dgm:cxn modelId="{48C230B0-2418-A047-9453-044A87945DDB}" type="presOf" srcId="{2EE71C1E-A633-C54E-9C9F-55F0C3FAA6B7}" destId="{7F25C8F3-8F47-A649-8D75-DAC5D6E4DFEA}" srcOrd="1" destOrd="0" presId="urn:microsoft.com/office/officeart/2005/8/layout/cycle2"/>
    <dgm:cxn modelId="{68F88AB6-F8AD-714D-9B52-B233738B43DC}" type="presOf" srcId="{E3798130-D7E5-E64D-8F3F-3907C3BB46AA}" destId="{33FC2BA2-454B-1342-931D-D64B63850978}" srcOrd="0" destOrd="0" presId="urn:microsoft.com/office/officeart/2005/8/layout/cycle2"/>
    <dgm:cxn modelId="{6816B4BA-9423-AF46-952B-257FC2F6FB34}" type="presOf" srcId="{88BF7569-70E2-EA44-9C0C-E712A3C77B10}" destId="{B493E4AE-48CB-DA46-9E6F-45067D17BC7C}" srcOrd="0" destOrd="0" presId="urn:microsoft.com/office/officeart/2005/8/layout/cycle2"/>
    <dgm:cxn modelId="{39608CC0-2AA0-BE4C-80AA-827742DDEDEE}" type="presOf" srcId="{25A2EC54-AA77-584A-886A-D620F08114F8}" destId="{4CD91A00-250F-C54F-A6BB-127A4249B951}" srcOrd="0" destOrd="0" presId="urn:microsoft.com/office/officeart/2005/8/layout/cycle2"/>
    <dgm:cxn modelId="{A188E5C7-A568-434D-9239-058A5A8D78C9}" type="presOf" srcId="{2EE71C1E-A633-C54E-9C9F-55F0C3FAA6B7}" destId="{B785D715-0130-5D4B-BB03-EA6B3B8C4FDA}" srcOrd="0" destOrd="0" presId="urn:microsoft.com/office/officeart/2005/8/layout/cycle2"/>
    <dgm:cxn modelId="{1AC274C8-352C-0648-A637-4D1491DAC3A6}" type="presOf" srcId="{CC608C98-B2E5-1D45-B035-DB263E398A1C}" destId="{C146C9E5-C4D8-3E4D-91A8-55C95A90E0BA}" srcOrd="0" destOrd="0" presId="urn:microsoft.com/office/officeart/2005/8/layout/cycle2"/>
    <dgm:cxn modelId="{F58E9CCF-5225-5542-B41E-435D7674D85A}" type="presOf" srcId="{DD02FB34-7E06-5340-A74C-DB86B8242A1B}" destId="{F62E93EB-4DF7-FB4D-AE82-C6B16569EF31}" srcOrd="0" destOrd="0" presId="urn:microsoft.com/office/officeart/2005/8/layout/cycle2"/>
    <dgm:cxn modelId="{8E820CDA-1A59-B64C-B9D2-62641DA4102B}" type="presOf" srcId="{966A6118-A4D1-5148-83F9-A53FA19F87AB}" destId="{6D6308F0-326F-6D4E-9E7A-A2B67F6D5259}" srcOrd="1" destOrd="0" presId="urn:microsoft.com/office/officeart/2005/8/layout/cycle2"/>
    <dgm:cxn modelId="{642562FB-ECD7-334F-83E9-2A478AEB6BE6}" type="presOf" srcId="{9D71AC96-E29F-B64D-9E84-BFD37ECD987E}" destId="{43576691-DAA3-C741-B976-E53843B5EC6C}" srcOrd="1" destOrd="0" presId="urn:microsoft.com/office/officeart/2005/8/layout/cycle2"/>
    <dgm:cxn modelId="{E6D2F3FF-8CC9-F84B-AA71-8ADD076ACE6C}" type="presOf" srcId="{9D71AC96-E29F-B64D-9E84-BFD37ECD987E}" destId="{EA4D0FB2-3D9E-F346-8790-FEF7A0BDBD8E}" srcOrd="0" destOrd="0" presId="urn:microsoft.com/office/officeart/2005/8/layout/cycle2"/>
    <dgm:cxn modelId="{414B9265-3569-DB40-8C14-2FC8084094B7}" type="presParOf" srcId="{F62E93EB-4DF7-FB4D-AE82-C6B16569EF31}" destId="{473B41BE-8967-3E4B-A8D5-8630E59EE8AA}" srcOrd="0" destOrd="0" presId="urn:microsoft.com/office/officeart/2005/8/layout/cycle2"/>
    <dgm:cxn modelId="{E9077E59-722B-C74C-8736-98577F31FCAD}" type="presParOf" srcId="{F62E93EB-4DF7-FB4D-AE82-C6B16569EF31}" destId="{B785D715-0130-5D4B-BB03-EA6B3B8C4FDA}" srcOrd="1" destOrd="0" presId="urn:microsoft.com/office/officeart/2005/8/layout/cycle2"/>
    <dgm:cxn modelId="{14EFB541-F47E-1747-BCD8-83A235A851D3}" type="presParOf" srcId="{B785D715-0130-5D4B-BB03-EA6B3B8C4FDA}" destId="{7F25C8F3-8F47-A649-8D75-DAC5D6E4DFEA}" srcOrd="0" destOrd="0" presId="urn:microsoft.com/office/officeart/2005/8/layout/cycle2"/>
    <dgm:cxn modelId="{EF472A24-EDB3-F74B-99C8-05706CDB15F3}" type="presParOf" srcId="{F62E93EB-4DF7-FB4D-AE82-C6B16569EF31}" destId="{4CD91A00-250F-C54F-A6BB-127A4249B951}" srcOrd="2" destOrd="0" presId="urn:microsoft.com/office/officeart/2005/8/layout/cycle2"/>
    <dgm:cxn modelId="{A4CE5272-D8E7-A040-B723-FAB965D22B1D}" type="presParOf" srcId="{F62E93EB-4DF7-FB4D-AE82-C6B16569EF31}" destId="{072635F5-C2FA-FB49-BA31-FA1F39F8E72F}" srcOrd="3" destOrd="0" presId="urn:microsoft.com/office/officeart/2005/8/layout/cycle2"/>
    <dgm:cxn modelId="{054F389D-217D-E149-922D-FE5D72B572F0}" type="presParOf" srcId="{072635F5-C2FA-FB49-BA31-FA1F39F8E72F}" destId="{9784DE9F-D835-844C-B5AA-78A211C26007}" srcOrd="0" destOrd="0" presId="urn:microsoft.com/office/officeart/2005/8/layout/cycle2"/>
    <dgm:cxn modelId="{D66B2AE8-7AD8-FC45-86A9-DFC411978EFB}" type="presParOf" srcId="{F62E93EB-4DF7-FB4D-AE82-C6B16569EF31}" destId="{B493E4AE-48CB-DA46-9E6F-45067D17BC7C}" srcOrd="4" destOrd="0" presId="urn:microsoft.com/office/officeart/2005/8/layout/cycle2"/>
    <dgm:cxn modelId="{8A2D3D01-B05B-B84D-A5D7-DF4FEE2BD61F}" type="presParOf" srcId="{F62E93EB-4DF7-FB4D-AE82-C6B16569EF31}" destId="{33FC2BA2-454B-1342-931D-D64B63850978}" srcOrd="5" destOrd="0" presId="urn:microsoft.com/office/officeart/2005/8/layout/cycle2"/>
    <dgm:cxn modelId="{645F79AC-116E-5944-9ADA-81E65574515A}" type="presParOf" srcId="{33FC2BA2-454B-1342-931D-D64B63850978}" destId="{4E429356-43B8-E04D-9E51-DA85970FCBC7}" srcOrd="0" destOrd="0" presId="urn:microsoft.com/office/officeart/2005/8/layout/cycle2"/>
    <dgm:cxn modelId="{722715BE-50D0-2F4F-A515-1353FED4F9FE}" type="presParOf" srcId="{F62E93EB-4DF7-FB4D-AE82-C6B16569EF31}" destId="{34886B71-13D7-7C44-BF49-5DF95879ABE9}" srcOrd="6" destOrd="0" presId="urn:microsoft.com/office/officeart/2005/8/layout/cycle2"/>
    <dgm:cxn modelId="{EC2E7F92-A730-744E-8143-63E04968D216}" type="presParOf" srcId="{F62E93EB-4DF7-FB4D-AE82-C6B16569EF31}" destId="{45BE3B00-5384-6C40-B468-505E1E230C8C}" srcOrd="7" destOrd="0" presId="urn:microsoft.com/office/officeart/2005/8/layout/cycle2"/>
    <dgm:cxn modelId="{EA19120B-D041-0D46-82C2-2D70F0F86595}" type="presParOf" srcId="{45BE3B00-5384-6C40-B468-505E1E230C8C}" destId="{39BB3255-2CED-2D45-8056-05F139DD3AC4}" srcOrd="0" destOrd="0" presId="urn:microsoft.com/office/officeart/2005/8/layout/cycle2"/>
    <dgm:cxn modelId="{776281F7-19F3-504B-A7FC-06E4A11A68B6}" type="presParOf" srcId="{F62E93EB-4DF7-FB4D-AE82-C6B16569EF31}" destId="{C146C9E5-C4D8-3E4D-91A8-55C95A90E0BA}" srcOrd="8" destOrd="0" presId="urn:microsoft.com/office/officeart/2005/8/layout/cycle2"/>
    <dgm:cxn modelId="{EE39C393-EA2B-544E-A239-E1E2DA130673}" type="presParOf" srcId="{F62E93EB-4DF7-FB4D-AE82-C6B16569EF31}" destId="{40A5244A-6874-784F-9051-BF308AFB4942}" srcOrd="9" destOrd="0" presId="urn:microsoft.com/office/officeart/2005/8/layout/cycle2"/>
    <dgm:cxn modelId="{8438506A-A201-9547-8D19-18E2951C51F6}" type="presParOf" srcId="{40A5244A-6874-784F-9051-BF308AFB4942}" destId="{6D6308F0-326F-6D4E-9E7A-A2B67F6D5259}" srcOrd="0" destOrd="0" presId="urn:microsoft.com/office/officeart/2005/8/layout/cycle2"/>
    <dgm:cxn modelId="{D4771426-3A09-464C-9B03-52BF66F9FA44}" type="presParOf" srcId="{F62E93EB-4DF7-FB4D-AE82-C6B16569EF31}" destId="{4FEB73B5-73F6-1242-951C-A03ACDCC80F0}" srcOrd="10" destOrd="0" presId="urn:microsoft.com/office/officeart/2005/8/layout/cycle2"/>
    <dgm:cxn modelId="{F1926CB6-DB68-624B-A4A7-22B7CB1F7F10}" type="presParOf" srcId="{F62E93EB-4DF7-FB4D-AE82-C6B16569EF31}" destId="{EA4D0FB2-3D9E-F346-8790-FEF7A0BDBD8E}" srcOrd="11" destOrd="0" presId="urn:microsoft.com/office/officeart/2005/8/layout/cycle2"/>
    <dgm:cxn modelId="{C6CF208E-4E04-F047-9117-D7CD1244DDDB}" type="presParOf" srcId="{EA4D0FB2-3D9E-F346-8790-FEF7A0BDBD8E}" destId="{43576691-DAA3-C741-B976-E53843B5EC6C}" srcOrd="0" destOrd="0" presId="urn:microsoft.com/office/officeart/2005/8/layout/cycle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3B41BE-8967-3E4B-A8D5-8630E59EE8AA}">
      <dsp:nvSpPr>
        <dsp:cNvPr id="0" name=""/>
        <dsp:cNvSpPr/>
      </dsp:nvSpPr>
      <dsp:spPr>
        <a:xfrm>
          <a:off x="4539512" y="2496"/>
          <a:ext cx="1323124" cy="1323124"/>
        </a:xfrm>
        <a:prstGeom prst="ellips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a:solidFill>
                <a:sysClr val="window" lastClr="FFFFFF"/>
              </a:solidFill>
              <a:latin typeface="Calibri" panose="020F0502020204030204"/>
              <a:ea typeface="+mn-ea"/>
              <a:cs typeface="+mn-cs"/>
            </a:rPr>
            <a:t>Plan</a:t>
          </a:r>
        </a:p>
      </dsp:txBody>
      <dsp:txXfrm>
        <a:off x="4733279" y="196263"/>
        <a:ext cx="935590" cy="935590"/>
      </dsp:txXfrm>
    </dsp:sp>
    <dsp:sp modelId="{B785D715-0130-5D4B-BB03-EA6B3B8C4FDA}">
      <dsp:nvSpPr>
        <dsp:cNvPr id="0" name=""/>
        <dsp:cNvSpPr/>
      </dsp:nvSpPr>
      <dsp:spPr>
        <a:xfrm rot="1800000">
          <a:off x="5876888" y="932502"/>
          <a:ext cx="351745" cy="446554"/>
        </a:xfrm>
        <a:prstGeom prst="rightArrow">
          <a:avLst>
            <a:gd name="adj1" fmla="val 60000"/>
            <a:gd name="adj2" fmla="val 50000"/>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ysClr val="window" lastClr="FFFFFF"/>
            </a:solidFill>
            <a:latin typeface="Calibri" panose="020F0502020204030204"/>
            <a:ea typeface="+mn-ea"/>
            <a:cs typeface="+mn-cs"/>
          </a:endParaRPr>
        </a:p>
      </dsp:txBody>
      <dsp:txXfrm>
        <a:off x="5883957" y="995432"/>
        <a:ext cx="246222" cy="267932"/>
      </dsp:txXfrm>
    </dsp:sp>
    <dsp:sp modelId="{4CD91A00-250F-C54F-A6BB-127A4249B951}">
      <dsp:nvSpPr>
        <dsp:cNvPr id="0" name=""/>
        <dsp:cNvSpPr/>
      </dsp:nvSpPr>
      <dsp:spPr>
        <a:xfrm>
          <a:off x="6260126" y="995894"/>
          <a:ext cx="1323124" cy="1323124"/>
        </a:xfrm>
        <a:prstGeom prst="ellips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solidFill>
                <a:sysClr val="window" lastClr="FFFFFF"/>
              </a:solidFill>
              <a:latin typeface="Calibri" panose="020F0502020204030204"/>
              <a:ea typeface="+mn-ea"/>
              <a:cs typeface="+mn-cs"/>
            </a:rPr>
            <a:t>Design</a:t>
          </a:r>
        </a:p>
      </dsp:txBody>
      <dsp:txXfrm>
        <a:off x="6453893" y="1189661"/>
        <a:ext cx="935590" cy="935590"/>
      </dsp:txXfrm>
    </dsp:sp>
    <dsp:sp modelId="{072635F5-C2FA-FB49-BA31-FA1F39F8E72F}">
      <dsp:nvSpPr>
        <dsp:cNvPr id="0" name=""/>
        <dsp:cNvSpPr/>
      </dsp:nvSpPr>
      <dsp:spPr>
        <a:xfrm rot="5400000">
          <a:off x="6745816" y="2417621"/>
          <a:ext cx="351745" cy="446554"/>
        </a:xfrm>
        <a:prstGeom prst="rightArrow">
          <a:avLst>
            <a:gd name="adj1" fmla="val 60000"/>
            <a:gd name="adj2" fmla="val 50000"/>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ysClr val="window" lastClr="FFFFFF"/>
            </a:solidFill>
            <a:latin typeface="Calibri" panose="020F0502020204030204"/>
            <a:ea typeface="+mn-ea"/>
            <a:cs typeface="+mn-cs"/>
          </a:endParaRPr>
        </a:p>
      </dsp:txBody>
      <dsp:txXfrm>
        <a:off x="6798578" y="2454171"/>
        <a:ext cx="246222" cy="267932"/>
      </dsp:txXfrm>
    </dsp:sp>
    <dsp:sp modelId="{B493E4AE-48CB-DA46-9E6F-45067D17BC7C}">
      <dsp:nvSpPr>
        <dsp:cNvPr id="0" name=""/>
        <dsp:cNvSpPr/>
      </dsp:nvSpPr>
      <dsp:spPr>
        <a:xfrm>
          <a:off x="6260126" y="2982689"/>
          <a:ext cx="1323124" cy="1323124"/>
        </a:xfrm>
        <a:prstGeom prst="ellips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a:solidFill>
                <a:sysClr val="window" lastClr="FFFFFF"/>
              </a:solidFill>
              <a:latin typeface="Calibri" panose="020F0502020204030204"/>
              <a:ea typeface="+mn-ea"/>
              <a:cs typeface="+mn-cs"/>
            </a:rPr>
            <a:t>Develop</a:t>
          </a:r>
        </a:p>
      </dsp:txBody>
      <dsp:txXfrm>
        <a:off x="6453893" y="3176456"/>
        <a:ext cx="935590" cy="935590"/>
      </dsp:txXfrm>
    </dsp:sp>
    <dsp:sp modelId="{33FC2BA2-454B-1342-931D-D64B63850978}">
      <dsp:nvSpPr>
        <dsp:cNvPr id="0" name=""/>
        <dsp:cNvSpPr/>
      </dsp:nvSpPr>
      <dsp:spPr>
        <a:xfrm rot="9000000">
          <a:off x="5894130" y="3912695"/>
          <a:ext cx="351745" cy="446554"/>
        </a:xfrm>
        <a:prstGeom prst="rightArrow">
          <a:avLst>
            <a:gd name="adj1" fmla="val 60000"/>
            <a:gd name="adj2" fmla="val 50000"/>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ysClr val="window" lastClr="FFFFFF"/>
            </a:solidFill>
            <a:latin typeface="Calibri" panose="020F0502020204030204"/>
            <a:ea typeface="+mn-ea"/>
            <a:cs typeface="+mn-cs"/>
          </a:endParaRPr>
        </a:p>
      </dsp:txBody>
      <dsp:txXfrm rot="10800000">
        <a:off x="5992584" y="3975625"/>
        <a:ext cx="246222" cy="267932"/>
      </dsp:txXfrm>
    </dsp:sp>
    <dsp:sp modelId="{34886B71-13D7-7C44-BF49-5DF95879ABE9}">
      <dsp:nvSpPr>
        <dsp:cNvPr id="0" name=""/>
        <dsp:cNvSpPr/>
      </dsp:nvSpPr>
      <dsp:spPr>
        <a:xfrm>
          <a:off x="4539512" y="3976086"/>
          <a:ext cx="1323124" cy="1323124"/>
        </a:xfrm>
        <a:prstGeom prst="ellips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a:solidFill>
                <a:sysClr val="window" lastClr="FFFFFF"/>
              </a:solidFill>
              <a:latin typeface="Calibri" panose="020F0502020204030204"/>
              <a:ea typeface="+mn-ea"/>
              <a:cs typeface="+mn-cs"/>
            </a:rPr>
            <a:t>Test</a:t>
          </a:r>
        </a:p>
      </dsp:txBody>
      <dsp:txXfrm>
        <a:off x="4733279" y="4169853"/>
        <a:ext cx="935590" cy="935590"/>
      </dsp:txXfrm>
    </dsp:sp>
    <dsp:sp modelId="{45BE3B00-5384-6C40-B468-505E1E230C8C}">
      <dsp:nvSpPr>
        <dsp:cNvPr id="0" name=""/>
        <dsp:cNvSpPr/>
      </dsp:nvSpPr>
      <dsp:spPr>
        <a:xfrm rot="12600000">
          <a:off x="4173515" y="3922650"/>
          <a:ext cx="351745" cy="446554"/>
        </a:xfrm>
        <a:prstGeom prst="rightArrow">
          <a:avLst>
            <a:gd name="adj1" fmla="val 60000"/>
            <a:gd name="adj2" fmla="val 50000"/>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ysClr val="window" lastClr="FFFFFF"/>
            </a:solidFill>
            <a:latin typeface="Calibri" panose="020F0502020204030204"/>
            <a:ea typeface="+mn-ea"/>
            <a:cs typeface="+mn-cs"/>
          </a:endParaRPr>
        </a:p>
      </dsp:txBody>
      <dsp:txXfrm rot="10800000">
        <a:off x="4271969" y="4038342"/>
        <a:ext cx="246222" cy="267932"/>
      </dsp:txXfrm>
    </dsp:sp>
    <dsp:sp modelId="{C146C9E5-C4D8-3E4D-91A8-55C95A90E0BA}">
      <dsp:nvSpPr>
        <dsp:cNvPr id="0" name=""/>
        <dsp:cNvSpPr/>
      </dsp:nvSpPr>
      <dsp:spPr>
        <a:xfrm>
          <a:off x="2818897" y="2982689"/>
          <a:ext cx="1323124" cy="1323124"/>
        </a:xfrm>
        <a:prstGeom prst="ellips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a:solidFill>
                <a:sysClr val="window" lastClr="FFFFFF"/>
              </a:solidFill>
              <a:latin typeface="Calibri" panose="020F0502020204030204"/>
              <a:ea typeface="+mn-ea"/>
              <a:cs typeface="+mn-cs"/>
            </a:rPr>
            <a:t>Release</a:t>
          </a:r>
        </a:p>
      </dsp:txBody>
      <dsp:txXfrm>
        <a:off x="3012664" y="3176456"/>
        <a:ext cx="935590" cy="935590"/>
      </dsp:txXfrm>
    </dsp:sp>
    <dsp:sp modelId="{40A5244A-6874-784F-9051-BF308AFB4942}">
      <dsp:nvSpPr>
        <dsp:cNvPr id="0" name=""/>
        <dsp:cNvSpPr/>
      </dsp:nvSpPr>
      <dsp:spPr>
        <a:xfrm rot="16200000">
          <a:off x="3304586" y="2437531"/>
          <a:ext cx="351745" cy="446554"/>
        </a:xfrm>
        <a:prstGeom prst="rightArrow">
          <a:avLst>
            <a:gd name="adj1" fmla="val 60000"/>
            <a:gd name="adj2" fmla="val 50000"/>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ysClr val="window" lastClr="FFFFFF"/>
            </a:solidFill>
            <a:latin typeface="Calibri" panose="020F0502020204030204"/>
            <a:ea typeface="+mn-ea"/>
            <a:cs typeface="+mn-cs"/>
          </a:endParaRPr>
        </a:p>
      </dsp:txBody>
      <dsp:txXfrm>
        <a:off x="3357348" y="2579604"/>
        <a:ext cx="246222" cy="267932"/>
      </dsp:txXfrm>
    </dsp:sp>
    <dsp:sp modelId="{4FEB73B5-73F6-1242-951C-A03ACDCC80F0}">
      <dsp:nvSpPr>
        <dsp:cNvPr id="0" name=""/>
        <dsp:cNvSpPr/>
      </dsp:nvSpPr>
      <dsp:spPr>
        <a:xfrm>
          <a:off x="2818897" y="995894"/>
          <a:ext cx="1323124" cy="1323124"/>
        </a:xfrm>
        <a:prstGeom prst="ellipse">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a:solidFill>
                <a:sysClr val="window" lastClr="FFFFFF"/>
              </a:solidFill>
              <a:latin typeface="Calibri" panose="020F0502020204030204"/>
              <a:ea typeface="+mn-ea"/>
              <a:cs typeface="+mn-cs"/>
            </a:rPr>
            <a:t>Feedback</a:t>
          </a:r>
        </a:p>
      </dsp:txBody>
      <dsp:txXfrm>
        <a:off x="3012664" y="1189661"/>
        <a:ext cx="935590" cy="935590"/>
      </dsp:txXfrm>
    </dsp:sp>
    <dsp:sp modelId="{EA4D0FB2-3D9E-F346-8790-FEF7A0BDBD8E}">
      <dsp:nvSpPr>
        <dsp:cNvPr id="0" name=""/>
        <dsp:cNvSpPr/>
      </dsp:nvSpPr>
      <dsp:spPr>
        <a:xfrm rot="19800000">
          <a:off x="4156273" y="942457"/>
          <a:ext cx="351745" cy="446554"/>
        </a:xfrm>
        <a:prstGeom prst="rightArrow">
          <a:avLst>
            <a:gd name="adj1" fmla="val 60000"/>
            <a:gd name="adj2" fmla="val 50000"/>
          </a:avLst>
        </a:prstGeom>
        <a:solidFill>
          <a:schemeClr val="tx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ysClr val="window" lastClr="FFFFFF"/>
            </a:solidFill>
            <a:latin typeface="Calibri" panose="020F0502020204030204"/>
            <a:ea typeface="+mn-ea"/>
            <a:cs typeface="+mn-cs"/>
          </a:endParaRPr>
        </a:p>
      </dsp:txBody>
      <dsp:txXfrm>
        <a:off x="4163342" y="1058149"/>
        <a:ext cx="246222" cy="267932"/>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8FFB07-0AF6-8D43-B9B1-EB9659724C73}" type="datetimeFigureOut">
              <a:rPr lang="en-US" smtClean="0"/>
              <a:t>7/24/21</a:t>
            </a:fld>
            <a:endParaRPr lang="en-US"/>
          </a:p>
        </p:txBody>
      </p:sp>
      <p:sp>
        <p:nvSpPr>
          <p:cNvPr id="4" name="Slide Image Placeholder 3"/>
          <p:cNvSpPr>
            <a:spLocks noGrp="1" noRot="1" noChangeAspect="1"/>
          </p:cNvSpPr>
          <p:nvPr>
            <p:ph type="sldImg" idx="2"/>
          </p:nvPr>
        </p:nvSpPr>
        <p:spPr>
          <a:xfrm>
            <a:off x="1244600" y="1143000"/>
            <a:ext cx="4368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F28863-D994-C040-AF94-192DFD7BC14D}" type="slidenum">
              <a:rPr lang="en-US" smtClean="0"/>
              <a:t>‹#›</a:t>
            </a:fld>
            <a:endParaRPr lang="en-US"/>
          </a:p>
        </p:txBody>
      </p:sp>
    </p:spTree>
    <p:extLst>
      <p:ext uri="{BB962C8B-B14F-4D97-AF65-F5344CB8AC3E}">
        <p14:creationId xmlns:p14="http://schemas.microsoft.com/office/powerpoint/2010/main" val="2346951678"/>
      </p:ext>
    </p:extLst>
  </p:cSld>
  <p:clrMap bg1="lt1" tx1="dk1" bg2="lt2" tx2="dk2" accent1="accent1" accent2="accent2" accent3="accent3" accent4="accent4" accent5="accent5" accent6="accent6" hlink="hlink" folHlink="folHlink"/>
  <p:notesStyle>
    <a:lvl1pPr marL="0" algn="l" defTabSz="2334204" rtl="0" eaLnBrk="1" latinLnBrk="0" hangingPunct="1">
      <a:defRPr sz="3063" kern="1200">
        <a:solidFill>
          <a:schemeClr val="tx1"/>
        </a:solidFill>
        <a:latin typeface="+mn-lt"/>
        <a:ea typeface="+mn-ea"/>
        <a:cs typeface="+mn-cs"/>
      </a:defRPr>
    </a:lvl1pPr>
    <a:lvl2pPr marL="1167102" algn="l" defTabSz="2334204" rtl="0" eaLnBrk="1" latinLnBrk="0" hangingPunct="1">
      <a:defRPr sz="3063" kern="1200">
        <a:solidFill>
          <a:schemeClr val="tx1"/>
        </a:solidFill>
        <a:latin typeface="+mn-lt"/>
        <a:ea typeface="+mn-ea"/>
        <a:cs typeface="+mn-cs"/>
      </a:defRPr>
    </a:lvl2pPr>
    <a:lvl3pPr marL="2334204" algn="l" defTabSz="2334204" rtl="0" eaLnBrk="1" latinLnBrk="0" hangingPunct="1">
      <a:defRPr sz="3063" kern="1200">
        <a:solidFill>
          <a:schemeClr val="tx1"/>
        </a:solidFill>
        <a:latin typeface="+mn-lt"/>
        <a:ea typeface="+mn-ea"/>
        <a:cs typeface="+mn-cs"/>
      </a:defRPr>
    </a:lvl3pPr>
    <a:lvl4pPr marL="3501307" algn="l" defTabSz="2334204" rtl="0" eaLnBrk="1" latinLnBrk="0" hangingPunct="1">
      <a:defRPr sz="3063" kern="1200">
        <a:solidFill>
          <a:schemeClr val="tx1"/>
        </a:solidFill>
        <a:latin typeface="+mn-lt"/>
        <a:ea typeface="+mn-ea"/>
        <a:cs typeface="+mn-cs"/>
      </a:defRPr>
    </a:lvl4pPr>
    <a:lvl5pPr marL="4668409" algn="l" defTabSz="2334204" rtl="0" eaLnBrk="1" latinLnBrk="0" hangingPunct="1">
      <a:defRPr sz="3063" kern="1200">
        <a:solidFill>
          <a:schemeClr val="tx1"/>
        </a:solidFill>
        <a:latin typeface="+mn-lt"/>
        <a:ea typeface="+mn-ea"/>
        <a:cs typeface="+mn-cs"/>
      </a:defRPr>
    </a:lvl5pPr>
    <a:lvl6pPr marL="5835511" algn="l" defTabSz="2334204" rtl="0" eaLnBrk="1" latinLnBrk="0" hangingPunct="1">
      <a:defRPr sz="3063" kern="1200">
        <a:solidFill>
          <a:schemeClr val="tx1"/>
        </a:solidFill>
        <a:latin typeface="+mn-lt"/>
        <a:ea typeface="+mn-ea"/>
        <a:cs typeface="+mn-cs"/>
      </a:defRPr>
    </a:lvl6pPr>
    <a:lvl7pPr marL="7002613" algn="l" defTabSz="2334204" rtl="0" eaLnBrk="1" latinLnBrk="0" hangingPunct="1">
      <a:defRPr sz="3063" kern="1200">
        <a:solidFill>
          <a:schemeClr val="tx1"/>
        </a:solidFill>
        <a:latin typeface="+mn-lt"/>
        <a:ea typeface="+mn-ea"/>
        <a:cs typeface="+mn-cs"/>
      </a:defRPr>
    </a:lvl7pPr>
    <a:lvl8pPr marL="8169716" algn="l" defTabSz="2334204" rtl="0" eaLnBrk="1" latinLnBrk="0" hangingPunct="1">
      <a:defRPr sz="3063" kern="1200">
        <a:solidFill>
          <a:schemeClr val="tx1"/>
        </a:solidFill>
        <a:latin typeface="+mn-lt"/>
        <a:ea typeface="+mn-ea"/>
        <a:cs typeface="+mn-cs"/>
      </a:defRPr>
    </a:lvl8pPr>
    <a:lvl9pPr marL="9336817" algn="l" defTabSz="2334204" rtl="0" eaLnBrk="1" latinLnBrk="0" hangingPunct="1">
      <a:defRPr sz="3063"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70641" y="3499590"/>
            <a:ext cx="25733931" cy="7444669"/>
          </a:xfrm>
        </p:spPr>
        <p:txBody>
          <a:bodyPr anchor="b"/>
          <a:lstStyle>
            <a:lvl1pPr algn="ctr">
              <a:defRPr sz="18709"/>
            </a:lvl1pPr>
          </a:lstStyle>
          <a:p>
            <a:r>
              <a:rPr lang="en-GB"/>
              <a:t>Click to edit Master title style</a:t>
            </a:r>
            <a:endParaRPr lang="en-US" dirty="0"/>
          </a:p>
        </p:txBody>
      </p:sp>
      <p:sp>
        <p:nvSpPr>
          <p:cNvPr id="3" name="Subtitle 2"/>
          <p:cNvSpPr>
            <a:spLocks noGrp="1"/>
          </p:cNvSpPr>
          <p:nvPr>
            <p:ph type="subTitle" idx="1"/>
          </p:nvPr>
        </p:nvSpPr>
        <p:spPr>
          <a:xfrm>
            <a:off x="3784402" y="11231355"/>
            <a:ext cx="22706410" cy="5162758"/>
          </a:xfrm>
        </p:spPr>
        <p:txBody>
          <a:bodyPr/>
          <a:lstStyle>
            <a:lvl1pPr marL="0" indent="0" algn="ctr">
              <a:buNone/>
              <a:defRPr sz="7483"/>
            </a:lvl1pPr>
            <a:lvl2pPr marL="1425595" indent="0" algn="ctr">
              <a:buNone/>
              <a:defRPr sz="6236"/>
            </a:lvl2pPr>
            <a:lvl3pPr marL="2851191" indent="0" algn="ctr">
              <a:buNone/>
              <a:defRPr sz="5613"/>
            </a:lvl3pPr>
            <a:lvl4pPr marL="4276786" indent="0" algn="ctr">
              <a:buNone/>
              <a:defRPr sz="4989"/>
            </a:lvl4pPr>
            <a:lvl5pPr marL="5702381" indent="0" algn="ctr">
              <a:buNone/>
              <a:defRPr sz="4989"/>
            </a:lvl5pPr>
            <a:lvl6pPr marL="7127977" indent="0" algn="ctr">
              <a:buNone/>
              <a:defRPr sz="4989"/>
            </a:lvl6pPr>
            <a:lvl7pPr marL="8553572" indent="0" algn="ctr">
              <a:buNone/>
              <a:defRPr sz="4989"/>
            </a:lvl7pPr>
            <a:lvl8pPr marL="9979167" indent="0" algn="ctr">
              <a:buNone/>
              <a:defRPr sz="4989"/>
            </a:lvl8pPr>
            <a:lvl9pPr marL="11404763" indent="0" algn="ctr">
              <a:buNone/>
              <a:defRPr sz="4989"/>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6B5542C6-208A-EB46-9857-0859CED2061E}" type="datetimeFigureOut">
              <a:rPr lang="en-US" smtClean="0"/>
              <a:t>7/24/21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93D03C-98FB-9448-92BF-A1397DA46D40}" type="slidenum">
              <a:rPr lang="en-US" smtClean="0"/>
              <a:t>‹#›</a:t>
            </a:fld>
            <a:endParaRPr lang="en-US"/>
          </a:p>
        </p:txBody>
      </p:sp>
    </p:spTree>
    <p:extLst>
      <p:ext uri="{BB962C8B-B14F-4D97-AF65-F5344CB8AC3E}">
        <p14:creationId xmlns:p14="http://schemas.microsoft.com/office/powerpoint/2010/main" val="19864898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B5542C6-208A-EB46-9857-0859CED2061E}" type="datetimeFigureOut">
              <a:rPr lang="en-US" smtClean="0"/>
              <a:t>7/24/21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93D03C-98FB-9448-92BF-A1397DA46D40}" type="slidenum">
              <a:rPr lang="en-US" smtClean="0"/>
              <a:t>‹#›</a:t>
            </a:fld>
            <a:endParaRPr lang="en-US"/>
          </a:p>
        </p:txBody>
      </p:sp>
    </p:spTree>
    <p:extLst>
      <p:ext uri="{BB962C8B-B14F-4D97-AF65-F5344CB8AC3E}">
        <p14:creationId xmlns:p14="http://schemas.microsoft.com/office/powerpoint/2010/main" val="1127131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65654" y="5331063"/>
            <a:ext cx="26112371" cy="8894992"/>
          </a:xfrm>
        </p:spPr>
        <p:txBody>
          <a:bodyPr anchor="b"/>
          <a:lstStyle>
            <a:lvl1pPr>
              <a:defRPr sz="18709"/>
            </a:lvl1pPr>
          </a:lstStyle>
          <a:p>
            <a:r>
              <a:rPr lang="en-GB"/>
              <a:t>Click to edit Master title style</a:t>
            </a:r>
            <a:endParaRPr lang="en-US" dirty="0"/>
          </a:p>
        </p:txBody>
      </p:sp>
      <p:sp>
        <p:nvSpPr>
          <p:cNvPr id="3" name="Text Placeholder 2"/>
          <p:cNvSpPr>
            <a:spLocks noGrp="1"/>
          </p:cNvSpPr>
          <p:nvPr>
            <p:ph type="body" idx="1"/>
          </p:nvPr>
        </p:nvSpPr>
        <p:spPr>
          <a:xfrm>
            <a:off x="2065654" y="14310205"/>
            <a:ext cx="26112371" cy="4677666"/>
          </a:xfrm>
        </p:spPr>
        <p:txBody>
          <a:bodyPr/>
          <a:lstStyle>
            <a:lvl1pPr marL="0" indent="0">
              <a:buNone/>
              <a:defRPr sz="7483">
                <a:solidFill>
                  <a:schemeClr val="tx1"/>
                </a:solidFill>
              </a:defRPr>
            </a:lvl1pPr>
            <a:lvl2pPr marL="1425595" indent="0">
              <a:buNone/>
              <a:defRPr sz="6236">
                <a:solidFill>
                  <a:schemeClr val="tx1">
                    <a:tint val="75000"/>
                  </a:schemeClr>
                </a:solidFill>
              </a:defRPr>
            </a:lvl2pPr>
            <a:lvl3pPr marL="2851191" indent="0">
              <a:buNone/>
              <a:defRPr sz="5613">
                <a:solidFill>
                  <a:schemeClr val="tx1">
                    <a:tint val="75000"/>
                  </a:schemeClr>
                </a:solidFill>
              </a:defRPr>
            </a:lvl3pPr>
            <a:lvl4pPr marL="4276786" indent="0">
              <a:buNone/>
              <a:defRPr sz="4989">
                <a:solidFill>
                  <a:schemeClr val="tx1">
                    <a:tint val="75000"/>
                  </a:schemeClr>
                </a:solidFill>
              </a:defRPr>
            </a:lvl4pPr>
            <a:lvl5pPr marL="5702381" indent="0">
              <a:buNone/>
              <a:defRPr sz="4989">
                <a:solidFill>
                  <a:schemeClr val="tx1">
                    <a:tint val="75000"/>
                  </a:schemeClr>
                </a:solidFill>
              </a:defRPr>
            </a:lvl5pPr>
            <a:lvl6pPr marL="7127977" indent="0">
              <a:buNone/>
              <a:defRPr sz="4989">
                <a:solidFill>
                  <a:schemeClr val="tx1">
                    <a:tint val="75000"/>
                  </a:schemeClr>
                </a:solidFill>
              </a:defRPr>
            </a:lvl6pPr>
            <a:lvl7pPr marL="8553572" indent="0">
              <a:buNone/>
              <a:defRPr sz="4989">
                <a:solidFill>
                  <a:schemeClr val="tx1">
                    <a:tint val="75000"/>
                  </a:schemeClr>
                </a:solidFill>
              </a:defRPr>
            </a:lvl7pPr>
            <a:lvl8pPr marL="9979167" indent="0">
              <a:buNone/>
              <a:defRPr sz="4989">
                <a:solidFill>
                  <a:schemeClr val="tx1">
                    <a:tint val="75000"/>
                  </a:schemeClr>
                </a:solidFill>
              </a:defRPr>
            </a:lvl8pPr>
            <a:lvl9pPr marL="11404763" indent="0">
              <a:buNone/>
              <a:defRPr sz="4989">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B5542C6-208A-EB46-9857-0859CED2061E}" type="datetimeFigureOut">
              <a:rPr lang="en-US" smtClean="0"/>
              <a:t>7/24/21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93D03C-98FB-9448-92BF-A1397DA46D40}" type="slidenum">
              <a:rPr lang="en-US" smtClean="0"/>
              <a:t>‹#›</a:t>
            </a:fld>
            <a:endParaRPr lang="en-US"/>
          </a:p>
        </p:txBody>
      </p:sp>
    </p:spTree>
    <p:extLst>
      <p:ext uri="{BB962C8B-B14F-4D97-AF65-F5344CB8AC3E}">
        <p14:creationId xmlns:p14="http://schemas.microsoft.com/office/powerpoint/2010/main" val="4296675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2081421" y="5692400"/>
            <a:ext cx="12866966" cy="1356771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5326826" y="5692400"/>
            <a:ext cx="12866966" cy="1356771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6B5542C6-208A-EB46-9857-0859CED2061E}" type="datetimeFigureOut">
              <a:rPr lang="en-US" smtClean="0"/>
              <a:t>7/24/21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93D03C-98FB-9448-92BF-A1397DA46D40}" type="slidenum">
              <a:rPr lang="en-US" smtClean="0"/>
              <a:t>‹#›</a:t>
            </a:fld>
            <a:endParaRPr lang="en-US"/>
          </a:p>
        </p:txBody>
      </p:sp>
    </p:spTree>
    <p:extLst>
      <p:ext uri="{BB962C8B-B14F-4D97-AF65-F5344CB8AC3E}">
        <p14:creationId xmlns:p14="http://schemas.microsoft.com/office/powerpoint/2010/main" val="4103733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85364" y="1138485"/>
            <a:ext cx="26112371" cy="4133179"/>
          </a:xfrm>
        </p:spPr>
        <p:txBody>
          <a:bodyPr/>
          <a:lstStyle/>
          <a:p>
            <a:r>
              <a:rPr lang="en-GB"/>
              <a:t>Click to edit Master title style</a:t>
            </a:r>
            <a:endParaRPr lang="en-US" dirty="0"/>
          </a:p>
        </p:txBody>
      </p:sp>
      <p:sp>
        <p:nvSpPr>
          <p:cNvPr id="3" name="Text Placeholder 2"/>
          <p:cNvSpPr>
            <a:spLocks noGrp="1"/>
          </p:cNvSpPr>
          <p:nvPr>
            <p:ph type="body" idx="1"/>
          </p:nvPr>
        </p:nvSpPr>
        <p:spPr>
          <a:xfrm>
            <a:off x="2085368" y="5241960"/>
            <a:ext cx="12807832" cy="2569003"/>
          </a:xfrm>
        </p:spPr>
        <p:txBody>
          <a:bodyPr anchor="b"/>
          <a:lstStyle>
            <a:lvl1pPr marL="0" indent="0">
              <a:buNone/>
              <a:defRPr sz="7483" b="1"/>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GB"/>
              <a:t>Click to edit Master text styles</a:t>
            </a:r>
          </a:p>
        </p:txBody>
      </p:sp>
      <p:sp>
        <p:nvSpPr>
          <p:cNvPr id="4" name="Content Placeholder 3"/>
          <p:cNvSpPr>
            <a:spLocks noGrp="1"/>
          </p:cNvSpPr>
          <p:nvPr>
            <p:ph sz="half" idx="2"/>
          </p:nvPr>
        </p:nvSpPr>
        <p:spPr>
          <a:xfrm>
            <a:off x="2085368" y="7810963"/>
            <a:ext cx="12807832" cy="114887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5326828" y="5241960"/>
            <a:ext cx="12870909" cy="2569003"/>
          </a:xfrm>
        </p:spPr>
        <p:txBody>
          <a:bodyPr anchor="b"/>
          <a:lstStyle>
            <a:lvl1pPr marL="0" indent="0">
              <a:buNone/>
              <a:defRPr sz="7483" b="1"/>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GB"/>
              <a:t>Click to edit Master text styles</a:t>
            </a:r>
          </a:p>
        </p:txBody>
      </p:sp>
      <p:sp>
        <p:nvSpPr>
          <p:cNvPr id="6" name="Content Placeholder 5"/>
          <p:cNvSpPr>
            <a:spLocks noGrp="1"/>
          </p:cNvSpPr>
          <p:nvPr>
            <p:ph sz="quarter" idx="4"/>
          </p:nvPr>
        </p:nvSpPr>
        <p:spPr>
          <a:xfrm>
            <a:off x="15326828" y="7810963"/>
            <a:ext cx="12870909" cy="114887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B5542C6-208A-EB46-9857-0859CED2061E}" type="datetimeFigureOut">
              <a:rPr lang="en-US" smtClean="0"/>
              <a:t>7/24/21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E93D03C-98FB-9448-92BF-A1397DA46D40}" type="slidenum">
              <a:rPr lang="en-US" smtClean="0"/>
              <a:t>‹#›</a:t>
            </a:fld>
            <a:endParaRPr lang="en-US"/>
          </a:p>
        </p:txBody>
      </p:sp>
    </p:spTree>
    <p:extLst>
      <p:ext uri="{BB962C8B-B14F-4D97-AF65-F5344CB8AC3E}">
        <p14:creationId xmlns:p14="http://schemas.microsoft.com/office/powerpoint/2010/main" val="3982036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6B5542C6-208A-EB46-9857-0859CED2061E}" type="datetimeFigureOut">
              <a:rPr lang="en-US" smtClean="0"/>
              <a:t>7/24/21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E93D03C-98FB-9448-92BF-A1397DA46D40}" type="slidenum">
              <a:rPr lang="en-US" smtClean="0"/>
              <a:t>‹#›</a:t>
            </a:fld>
            <a:endParaRPr lang="en-US"/>
          </a:p>
        </p:txBody>
      </p:sp>
    </p:spTree>
    <p:extLst>
      <p:ext uri="{BB962C8B-B14F-4D97-AF65-F5344CB8AC3E}">
        <p14:creationId xmlns:p14="http://schemas.microsoft.com/office/powerpoint/2010/main" val="17668319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5542C6-208A-EB46-9857-0859CED2061E}" type="datetimeFigureOut">
              <a:rPr lang="en-US" smtClean="0"/>
              <a:t>7/24/21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E93D03C-98FB-9448-92BF-A1397DA46D40}" type="slidenum">
              <a:rPr lang="en-US" smtClean="0"/>
              <a:t>‹#›</a:t>
            </a:fld>
            <a:endParaRPr lang="en-US"/>
          </a:p>
        </p:txBody>
      </p:sp>
    </p:spTree>
    <p:extLst>
      <p:ext uri="{BB962C8B-B14F-4D97-AF65-F5344CB8AC3E}">
        <p14:creationId xmlns:p14="http://schemas.microsoft.com/office/powerpoint/2010/main" val="1433209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1425575"/>
            <a:ext cx="9764544" cy="4989513"/>
          </a:xfrm>
        </p:spPr>
        <p:txBody>
          <a:bodyPr anchor="b"/>
          <a:lstStyle>
            <a:lvl1pPr>
              <a:defRPr sz="9978"/>
            </a:lvl1pPr>
          </a:lstStyle>
          <a:p>
            <a:r>
              <a:rPr lang="en-GB"/>
              <a:t>Click to edit Master title style</a:t>
            </a:r>
            <a:endParaRPr lang="en-US" dirty="0"/>
          </a:p>
        </p:txBody>
      </p:sp>
      <p:sp>
        <p:nvSpPr>
          <p:cNvPr id="3" name="Content Placeholder 2"/>
          <p:cNvSpPr>
            <a:spLocks noGrp="1"/>
          </p:cNvSpPr>
          <p:nvPr>
            <p:ph idx="1"/>
          </p:nvPr>
        </p:nvSpPr>
        <p:spPr>
          <a:xfrm>
            <a:off x="12870909" y="3078850"/>
            <a:ext cx="15326827" cy="15196234"/>
          </a:xfrm>
        </p:spPr>
        <p:txBody>
          <a:bodyPr/>
          <a:lstStyle>
            <a:lvl1pPr>
              <a:defRPr sz="9978"/>
            </a:lvl1pPr>
            <a:lvl2pPr>
              <a:defRPr sz="8731"/>
            </a:lvl2pPr>
            <a:lvl3pPr>
              <a:defRPr sz="7483"/>
            </a:lvl3pPr>
            <a:lvl4pPr>
              <a:defRPr sz="6236"/>
            </a:lvl4pPr>
            <a:lvl5pPr>
              <a:defRPr sz="6236"/>
            </a:lvl5pPr>
            <a:lvl6pPr>
              <a:defRPr sz="6236"/>
            </a:lvl6pPr>
            <a:lvl7pPr>
              <a:defRPr sz="6236"/>
            </a:lvl7pPr>
            <a:lvl8pPr>
              <a:defRPr sz="6236"/>
            </a:lvl8pPr>
            <a:lvl9pPr>
              <a:defRPr sz="6236"/>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2085364" y="6415088"/>
            <a:ext cx="9764544" cy="11884743"/>
          </a:xfrm>
        </p:spPr>
        <p:txBody>
          <a:bodyPr/>
          <a:lstStyle>
            <a:lvl1pPr marL="0" indent="0">
              <a:buNone/>
              <a:defRPr sz="4989"/>
            </a:lvl1pPr>
            <a:lvl2pPr marL="1425595" indent="0">
              <a:buNone/>
              <a:defRPr sz="4365"/>
            </a:lvl2pPr>
            <a:lvl3pPr marL="2851191" indent="0">
              <a:buNone/>
              <a:defRPr sz="3742"/>
            </a:lvl3pPr>
            <a:lvl4pPr marL="4276786" indent="0">
              <a:buNone/>
              <a:defRPr sz="3118"/>
            </a:lvl4pPr>
            <a:lvl5pPr marL="5702381" indent="0">
              <a:buNone/>
              <a:defRPr sz="3118"/>
            </a:lvl5pPr>
            <a:lvl6pPr marL="7127977" indent="0">
              <a:buNone/>
              <a:defRPr sz="3118"/>
            </a:lvl6pPr>
            <a:lvl7pPr marL="8553572" indent="0">
              <a:buNone/>
              <a:defRPr sz="3118"/>
            </a:lvl7pPr>
            <a:lvl8pPr marL="9979167" indent="0">
              <a:buNone/>
              <a:defRPr sz="3118"/>
            </a:lvl8pPr>
            <a:lvl9pPr marL="11404763" indent="0">
              <a:buNone/>
              <a:defRPr sz="3118"/>
            </a:lvl9pPr>
          </a:lstStyle>
          <a:p>
            <a:pPr lvl="0"/>
            <a:r>
              <a:rPr lang="en-GB"/>
              <a:t>Click to edit Master text styles</a:t>
            </a:r>
          </a:p>
        </p:txBody>
      </p:sp>
      <p:sp>
        <p:nvSpPr>
          <p:cNvPr id="5" name="Date Placeholder 4"/>
          <p:cNvSpPr>
            <a:spLocks noGrp="1"/>
          </p:cNvSpPr>
          <p:nvPr>
            <p:ph type="dt" sz="half" idx="10"/>
          </p:nvPr>
        </p:nvSpPr>
        <p:spPr/>
        <p:txBody>
          <a:bodyPr/>
          <a:lstStyle/>
          <a:p>
            <a:fld id="{6B5542C6-208A-EB46-9857-0859CED2061E}" type="datetimeFigureOut">
              <a:rPr lang="en-US" smtClean="0"/>
              <a:t>7/24/21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93D03C-98FB-9448-92BF-A1397DA46D40}" type="slidenum">
              <a:rPr lang="en-US" smtClean="0"/>
              <a:t>‹#›</a:t>
            </a:fld>
            <a:endParaRPr lang="en-US"/>
          </a:p>
        </p:txBody>
      </p:sp>
    </p:spTree>
    <p:extLst>
      <p:ext uri="{BB962C8B-B14F-4D97-AF65-F5344CB8AC3E}">
        <p14:creationId xmlns:p14="http://schemas.microsoft.com/office/powerpoint/2010/main" val="2912963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1425575"/>
            <a:ext cx="9764544" cy="4989513"/>
          </a:xfrm>
        </p:spPr>
        <p:txBody>
          <a:bodyPr anchor="b"/>
          <a:lstStyle>
            <a:lvl1pPr>
              <a:defRPr sz="9978"/>
            </a:lvl1pPr>
          </a:lstStyle>
          <a:p>
            <a:r>
              <a:rPr lang="en-GB"/>
              <a:t>Click to edit Master title style</a:t>
            </a:r>
            <a:endParaRPr lang="en-US" dirty="0"/>
          </a:p>
        </p:txBody>
      </p:sp>
      <p:sp>
        <p:nvSpPr>
          <p:cNvPr id="3" name="Picture Placeholder 2"/>
          <p:cNvSpPr>
            <a:spLocks noGrp="1" noChangeAspect="1"/>
          </p:cNvSpPr>
          <p:nvPr>
            <p:ph type="pic" idx="1"/>
          </p:nvPr>
        </p:nvSpPr>
        <p:spPr>
          <a:xfrm>
            <a:off x="12870909" y="3078850"/>
            <a:ext cx="15326827" cy="15196234"/>
          </a:xfrm>
        </p:spPr>
        <p:txBody>
          <a:bodyPr anchor="t"/>
          <a:lstStyle>
            <a:lvl1pPr marL="0" indent="0">
              <a:buNone/>
              <a:defRPr sz="9978"/>
            </a:lvl1pPr>
            <a:lvl2pPr marL="1425595" indent="0">
              <a:buNone/>
              <a:defRPr sz="8731"/>
            </a:lvl2pPr>
            <a:lvl3pPr marL="2851191" indent="0">
              <a:buNone/>
              <a:defRPr sz="7483"/>
            </a:lvl3pPr>
            <a:lvl4pPr marL="4276786" indent="0">
              <a:buNone/>
              <a:defRPr sz="6236"/>
            </a:lvl4pPr>
            <a:lvl5pPr marL="5702381" indent="0">
              <a:buNone/>
              <a:defRPr sz="6236"/>
            </a:lvl5pPr>
            <a:lvl6pPr marL="7127977" indent="0">
              <a:buNone/>
              <a:defRPr sz="6236"/>
            </a:lvl6pPr>
            <a:lvl7pPr marL="8553572" indent="0">
              <a:buNone/>
              <a:defRPr sz="6236"/>
            </a:lvl7pPr>
            <a:lvl8pPr marL="9979167" indent="0">
              <a:buNone/>
              <a:defRPr sz="6236"/>
            </a:lvl8pPr>
            <a:lvl9pPr marL="11404763" indent="0">
              <a:buNone/>
              <a:defRPr sz="6236"/>
            </a:lvl9pPr>
          </a:lstStyle>
          <a:p>
            <a:r>
              <a:rPr lang="en-GB"/>
              <a:t>Click icon to add picture</a:t>
            </a:r>
            <a:endParaRPr lang="en-US" dirty="0"/>
          </a:p>
        </p:txBody>
      </p:sp>
      <p:sp>
        <p:nvSpPr>
          <p:cNvPr id="4" name="Text Placeholder 3"/>
          <p:cNvSpPr>
            <a:spLocks noGrp="1"/>
          </p:cNvSpPr>
          <p:nvPr>
            <p:ph type="body" sz="half" idx="2"/>
          </p:nvPr>
        </p:nvSpPr>
        <p:spPr>
          <a:xfrm>
            <a:off x="2085364" y="6415088"/>
            <a:ext cx="9764544" cy="11884743"/>
          </a:xfrm>
        </p:spPr>
        <p:txBody>
          <a:bodyPr/>
          <a:lstStyle>
            <a:lvl1pPr marL="0" indent="0">
              <a:buNone/>
              <a:defRPr sz="4989"/>
            </a:lvl1pPr>
            <a:lvl2pPr marL="1425595" indent="0">
              <a:buNone/>
              <a:defRPr sz="4365"/>
            </a:lvl2pPr>
            <a:lvl3pPr marL="2851191" indent="0">
              <a:buNone/>
              <a:defRPr sz="3742"/>
            </a:lvl3pPr>
            <a:lvl4pPr marL="4276786" indent="0">
              <a:buNone/>
              <a:defRPr sz="3118"/>
            </a:lvl4pPr>
            <a:lvl5pPr marL="5702381" indent="0">
              <a:buNone/>
              <a:defRPr sz="3118"/>
            </a:lvl5pPr>
            <a:lvl6pPr marL="7127977" indent="0">
              <a:buNone/>
              <a:defRPr sz="3118"/>
            </a:lvl6pPr>
            <a:lvl7pPr marL="8553572" indent="0">
              <a:buNone/>
              <a:defRPr sz="3118"/>
            </a:lvl7pPr>
            <a:lvl8pPr marL="9979167" indent="0">
              <a:buNone/>
              <a:defRPr sz="3118"/>
            </a:lvl8pPr>
            <a:lvl9pPr marL="11404763" indent="0">
              <a:buNone/>
              <a:defRPr sz="3118"/>
            </a:lvl9pPr>
          </a:lstStyle>
          <a:p>
            <a:pPr lvl="0"/>
            <a:r>
              <a:rPr lang="en-GB"/>
              <a:t>Click to edit Master text styles</a:t>
            </a:r>
          </a:p>
        </p:txBody>
      </p:sp>
      <p:sp>
        <p:nvSpPr>
          <p:cNvPr id="5" name="Date Placeholder 4"/>
          <p:cNvSpPr>
            <a:spLocks noGrp="1"/>
          </p:cNvSpPr>
          <p:nvPr>
            <p:ph type="dt" sz="half" idx="10"/>
          </p:nvPr>
        </p:nvSpPr>
        <p:spPr/>
        <p:txBody>
          <a:bodyPr/>
          <a:lstStyle/>
          <a:p>
            <a:fld id="{6B5542C6-208A-EB46-9857-0859CED2061E}" type="datetimeFigureOut">
              <a:rPr lang="en-US" smtClean="0"/>
              <a:t>7/24/21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93D03C-98FB-9448-92BF-A1397DA46D40}" type="slidenum">
              <a:rPr lang="en-US" smtClean="0"/>
              <a:t>‹#›</a:t>
            </a:fld>
            <a:endParaRPr lang="en-US"/>
          </a:p>
        </p:txBody>
      </p:sp>
    </p:spTree>
    <p:extLst>
      <p:ext uri="{BB962C8B-B14F-4D97-AF65-F5344CB8AC3E}">
        <p14:creationId xmlns:p14="http://schemas.microsoft.com/office/powerpoint/2010/main" val="1559862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B5542C6-208A-EB46-9857-0859CED2061E}" type="datetimeFigureOut">
              <a:rPr lang="en-US" smtClean="0"/>
              <a:t>7/24/21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93D03C-98FB-9448-92BF-A1397DA46D40}" type="slidenum">
              <a:rPr lang="en-US" smtClean="0"/>
              <a:t>‹#›</a:t>
            </a:fld>
            <a:endParaRPr lang="en-US"/>
          </a:p>
        </p:txBody>
      </p:sp>
    </p:spTree>
    <p:extLst>
      <p:ext uri="{BB962C8B-B14F-4D97-AF65-F5344CB8AC3E}">
        <p14:creationId xmlns:p14="http://schemas.microsoft.com/office/powerpoint/2010/main" val="6790497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665701" y="1138480"/>
            <a:ext cx="6528093" cy="1812163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081423" y="1138480"/>
            <a:ext cx="19205838" cy="1812163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B5542C6-208A-EB46-9857-0859CED2061E}" type="datetimeFigureOut">
              <a:rPr lang="en-US" smtClean="0"/>
              <a:t>7/24/21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93D03C-98FB-9448-92BF-A1397DA46D40}" type="slidenum">
              <a:rPr lang="en-US" smtClean="0"/>
              <a:t>‹#›</a:t>
            </a:fld>
            <a:endParaRPr lang="en-US"/>
          </a:p>
        </p:txBody>
      </p:sp>
    </p:spTree>
    <p:extLst>
      <p:ext uri="{BB962C8B-B14F-4D97-AF65-F5344CB8AC3E}">
        <p14:creationId xmlns:p14="http://schemas.microsoft.com/office/powerpoint/2010/main" val="3399042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81421" y="1138485"/>
            <a:ext cx="26112371" cy="4133179"/>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081421" y="5692400"/>
            <a:ext cx="26112371" cy="1356771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2081421" y="19819457"/>
            <a:ext cx="6811923" cy="1138480"/>
          </a:xfrm>
          <a:prstGeom prst="rect">
            <a:avLst/>
          </a:prstGeom>
        </p:spPr>
        <p:txBody>
          <a:bodyPr vert="horz" lIns="91440" tIns="45720" rIns="91440" bIns="45720" rtlCol="0" anchor="ctr"/>
          <a:lstStyle>
            <a:lvl1pPr algn="l">
              <a:defRPr sz="3742">
                <a:solidFill>
                  <a:schemeClr val="tx1">
                    <a:tint val="75000"/>
                  </a:schemeClr>
                </a:solidFill>
              </a:defRPr>
            </a:lvl1pPr>
          </a:lstStyle>
          <a:p>
            <a:fld id="{6B5542C6-208A-EB46-9857-0859CED2061E}" type="datetimeFigureOut">
              <a:rPr lang="en-US" smtClean="0"/>
              <a:t>7/24/21</a:t>
            </a:fld>
            <a:endParaRPr lang="en-US"/>
          </a:p>
        </p:txBody>
      </p:sp>
      <p:sp>
        <p:nvSpPr>
          <p:cNvPr id="5" name="Footer Placeholder 4"/>
          <p:cNvSpPr>
            <a:spLocks noGrp="1"/>
          </p:cNvSpPr>
          <p:nvPr>
            <p:ph type="ftr" sz="quarter" idx="3"/>
          </p:nvPr>
        </p:nvSpPr>
        <p:spPr>
          <a:xfrm>
            <a:off x="10028665" y="19819457"/>
            <a:ext cx="10217884" cy="1138480"/>
          </a:xfrm>
          <a:prstGeom prst="rect">
            <a:avLst/>
          </a:prstGeom>
        </p:spPr>
        <p:txBody>
          <a:bodyPr vert="horz" lIns="91440" tIns="45720" rIns="91440" bIns="45720" rtlCol="0" anchor="ctr"/>
          <a:lstStyle>
            <a:lvl1pPr algn="ctr">
              <a:defRPr sz="3742">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1381869" y="19819457"/>
            <a:ext cx="6811923" cy="1138480"/>
          </a:xfrm>
          <a:prstGeom prst="rect">
            <a:avLst/>
          </a:prstGeom>
        </p:spPr>
        <p:txBody>
          <a:bodyPr vert="horz" lIns="91440" tIns="45720" rIns="91440" bIns="45720" rtlCol="0" anchor="ctr"/>
          <a:lstStyle>
            <a:lvl1pPr algn="r">
              <a:defRPr sz="3742">
                <a:solidFill>
                  <a:schemeClr val="tx1">
                    <a:tint val="75000"/>
                  </a:schemeClr>
                </a:solidFill>
              </a:defRPr>
            </a:lvl1pPr>
          </a:lstStyle>
          <a:p>
            <a:fld id="{6E93D03C-98FB-9448-92BF-A1397DA46D40}" type="slidenum">
              <a:rPr lang="en-US" smtClean="0"/>
              <a:t>‹#›</a:t>
            </a:fld>
            <a:endParaRPr lang="en-US"/>
          </a:p>
        </p:txBody>
      </p:sp>
    </p:spTree>
    <p:extLst>
      <p:ext uri="{BB962C8B-B14F-4D97-AF65-F5344CB8AC3E}">
        <p14:creationId xmlns:p14="http://schemas.microsoft.com/office/powerpoint/2010/main" val="4121267452"/>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2851191" rtl="0" eaLnBrk="1" latinLnBrk="0" hangingPunct="1">
        <a:lnSpc>
          <a:spcPct val="90000"/>
        </a:lnSpc>
        <a:spcBef>
          <a:spcPct val="0"/>
        </a:spcBef>
        <a:buNone/>
        <a:defRPr sz="13720" kern="1200">
          <a:solidFill>
            <a:schemeClr val="tx1"/>
          </a:solidFill>
          <a:latin typeface="+mj-lt"/>
          <a:ea typeface="+mj-ea"/>
          <a:cs typeface="+mj-cs"/>
        </a:defRPr>
      </a:lvl1pPr>
    </p:titleStyle>
    <p:bodyStyle>
      <a:lvl1pPr marL="712798" indent="-712798" algn="l" defTabSz="2851191" rtl="0" eaLnBrk="1" latinLnBrk="0" hangingPunct="1">
        <a:lnSpc>
          <a:spcPct val="90000"/>
        </a:lnSpc>
        <a:spcBef>
          <a:spcPts val="3118"/>
        </a:spcBef>
        <a:buFont typeface="Arial" panose="020B0604020202020204" pitchFamily="34" charset="0"/>
        <a:buChar char="•"/>
        <a:defRPr sz="8731" kern="1200">
          <a:solidFill>
            <a:schemeClr val="tx1"/>
          </a:solidFill>
          <a:latin typeface="+mn-lt"/>
          <a:ea typeface="+mn-ea"/>
          <a:cs typeface="+mn-cs"/>
        </a:defRPr>
      </a:lvl1pPr>
      <a:lvl2pPr marL="2138393" indent="-712798" algn="l" defTabSz="2851191" rtl="0" eaLnBrk="1" latinLnBrk="0" hangingPunct="1">
        <a:lnSpc>
          <a:spcPct val="90000"/>
        </a:lnSpc>
        <a:spcBef>
          <a:spcPts val="1559"/>
        </a:spcBef>
        <a:buFont typeface="Arial" panose="020B0604020202020204" pitchFamily="34" charset="0"/>
        <a:buChar char="•"/>
        <a:defRPr sz="7483" kern="1200">
          <a:solidFill>
            <a:schemeClr val="tx1"/>
          </a:solidFill>
          <a:latin typeface="+mn-lt"/>
          <a:ea typeface="+mn-ea"/>
          <a:cs typeface="+mn-cs"/>
        </a:defRPr>
      </a:lvl2pPr>
      <a:lvl3pPr marL="3563988" indent="-712798" algn="l" defTabSz="2851191" rtl="0" eaLnBrk="1" latinLnBrk="0" hangingPunct="1">
        <a:lnSpc>
          <a:spcPct val="90000"/>
        </a:lnSpc>
        <a:spcBef>
          <a:spcPts val="1559"/>
        </a:spcBef>
        <a:buFont typeface="Arial" panose="020B0604020202020204" pitchFamily="34" charset="0"/>
        <a:buChar char="•"/>
        <a:defRPr sz="6236" kern="1200">
          <a:solidFill>
            <a:schemeClr val="tx1"/>
          </a:solidFill>
          <a:latin typeface="+mn-lt"/>
          <a:ea typeface="+mn-ea"/>
          <a:cs typeface="+mn-cs"/>
        </a:defRPr>
      </a:lvl3pPr>
      <a:lvl4pPr marL="4989584"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4pPr>
      <a:lvl5pPr marL="6415179"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5pPr>
      <a:lvl6pPr marL="7840774"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6pPr>
      <a:lvl7pPr marL="9266370"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7pPr>
      <a:lvl8pPr marL="10691965"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8pPr>
      <a:lvl9pPr marL="12117560"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9pPr>
    </p:bodyStyle>
    <p:otherStyle>
      <a:defPPr>
        <a:defRPr lang="en-US"/>
      </a:defPPr>
      <a:lvl1pPr marL="0" algn="l" defTabSz="2851191" rtl="0" eaLnBrk="1" latinLnBrk="0" hangingPunct="1">
        <a:defRPr sz="5613" kern="1200">
          <a:solidFill>
            <a:schemeClr val="tx1"/>
          </a:solidFill>
          <a:latin typeface="+mn-lt"/>
          <a:ea typeface="+mn-ea"/>
          <a:cs typeface="+mn-cs"/>
        </a:defRPr>
      </a:lvl1pPr>
      <a:lvl2pPr marL="1425595" algn="l" defTabSz="2851191" rtl="0" eaLnBrk="1" latinLnBrk="0" hangingPunct="1">
        <a:defRPr sz="5613" kern="1200">
          <a:solidFill>
            <a:schemeClr val="tx1"/>
          </a:solidFill>
          <a:latin typeface="+mn-lt"/>
          <a:ea typeface="+mn-ea"/>
          <a:cs typeface="+mn-cs"/>
        </a:defRPr>
      </a:lvl2pPr>
      <a:lvl3pPr marL="2851191" algn="l" defTabSz="2851191" rtl="0" eaLnBrk="1" latinLnBrk="0" hangingPunct="1">
        <a:defRPr sz="5613" kern="1200">
          <a:solidFill>
            <a:schemeClr val="tx1"/>
          </a:solidFill>
          <a:latin typeface="+mn-lt"/>
          <a:ea typeface="+mn-ea"/>
          <a:cs typeface="+mn-cs"/>
        </a:defRPr>
      </a:lvl3pPr>
      <a:lvl4pPr marL="4276786" algn="l" defTabSz="2851191" rtl="0" eaLnBrk="1" latinLnBrk="0" hangingPunct="1">
        <a:defRPr sz="5613" kern="1200">
          <a:solidFill>
            <a:schemeClr val="tx1"/>
          </a:solidFill>
          <a:latin typeface="+mn-lt"/>
          <a:ea typeface="+mn-ea"/>
          <a:cs typeface="+mn-cs"/>
        </a:defRPr>
      </a:lvl4pPr>
      <a:lvl5pPr marL="5702381" algn="l" defTabSz="2851191" rtl="0" eaLnBrk="1" latinLnBrk="0" hangingPunct="1">
        <a:defRPr sz="5613" kern="1200">
          <a:solidFill>
            <a:schemeClr val="tx1"/>
          </a:solidFill>
          <a:latin typeface="+mn-lt"/>
          <a:ea typeface="+mn-ea"/>
          <a:cs typeface="+mn-cs"/>
        </a:defRPr>
      </a:lvl5pPr>
      <a:lvl6pPr marL="7127977" algn="l" defTabSz="2851191" rtl="0" eaLnBrk="1" latinLnBrk="0" hangingPunct="1">
        <a:defRPr sz="5613" kern="1200">
          <a:solidFill>
            <a:schemeClr val="tx1"/>
          </a:solidFill>
          <a:latin typeface="+mn-lt"/>
          <a:ea typeface="+mn-ea"/>
          <a:cs typeface="+mn-cs"/>
        </a:defRPr>
      </a:lvl6pPr>
      <a:lvl7pPr marL="8553572" algn="l" defTabSz="2851191" rtl="0" eaLnBrk="1" latinLnBrk="0" hangingPunct="1">
        <a:defRPr sz="5613" kern="1200">
          <a:solidFill>
            <a:schemeClr val="tx1"/>
          </a:solidFill>
          <a:latin typeface="+mn-lt"/>
          <a:ea typeface="+mn-ea"/>
          <a:cs typeface="+mn-cs"/>
        </a:defRPr>
      </a:lvl7pPr>
      <a:lvl8pPr marL="9979167" algn="l" defTabSz="2851191" rtl="0" eaLnBrk="1" latinLnBrk="0" hangingPunct="1">
        <a:defRPr sz="5613" kern="1200">
          <a:solidFill>
            <a:schemeClr val="tx1"/>
          </a:solidFill>
          <a:latin typeface="+mn-lt"/>
          <a:ea typeface="+mn-ea"/>
          <a:cs typeface="+mn-cs"/>
        </a:defRPr>
      </a:lvl8pPr>
      <a:lvl9pPr marL="11404763" algn="l" defTabSz="2851191" rtl="0" eaLnBrk="1" latinLnBrk="0" hangingPunct="1">
        <a:defRPr sz="56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1.xml"/><Relationship Id="rId7" Type="http://schemas.openxmlformats.org/officeDocument/2006/relationships/image" Target="../media/image1.jpe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alpha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198418-C260-D240-84CD-E800367888C5}"/>
              </a:ext>
            </a:extLst>
          </p:cNvPr>
          <p:cNvSpPr>
            <a:spLocks noGrp="1"/>
          </p:cNvSpPr>
          <p:nvPr>
            <p:ph type="title"/>
          </p:nvPr>
        </p:nvSpPr>
        <p:spPr>
          <a:xfrm>
            <a:off x="409234" y="0"/>
            <a:ext cx="29456743" cy="2388486"/>
          </a:xfrm>
          <a:gradFill>
            <a:gsLst>
              <a:gs pos="0">
                <a:srgbClr val="7030A0">
                  <a:lumMod val="12000"/>
                  <a:lumOff val="88000"/>
                </a:srgb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a:bodyPr>
          <a:lstStyle/>
          <a:p>
            <a:pPr algn="ctr"/>
            <a:r>
              <a:rPr lang="en-US" sz="8000" b="1" dirty="0">
                <a:ln>
                  <a:solidFill>
                    <a:schemeClr val="bg1"/>
                  </a:solidFill>
                </a:ln>
                <a:latin typeface="Avenir Book" panose="02000503020000020003" pitchFamily="2" charset="0"/>
                <a:ea typeface="ＭＳ Ｐゴシック" charset="0"/>
                <a:cs typeface="Arial" panose="020B0604020202020204" pitchFamily="34" charset="0"/>
              </a:rPr>
              <a:t> </a:t>
            </a:r>
            <a:r>
              <a:rPr lang="en-US" sz="8500" b="1" dirty="0" err="1">
                <a:ln>
                  <a:solidFill>
                    <a:schemeClr val="bg1"/>
                  </a:solidFill>
                </a:ln>
                <a:latin typeface="Avenir Book" panose="02000503020000020003" pitchFamily="2" charset="0"/>
                <a:ea typeface="ＭＳ Ｐゴシック" charset="0"/>
                <a:cs typeface="Arial" panose="020B0604020202020204" pitchFamily="34" charset="0"/>
              </a:rPr>
              <a:t>CharUty</a:t>
            </a:r>
            <a:r>
              <a:rPr lang="en-US" sz="8500" b="1" dirty="0">
                <a:ln>
                  <a:solidFill>
                    <a:schemeClr val="bg1"/>
                  </a:solidFill>
                </a:ln>
                <a:latin typeface="Avenir Book" panose="02000503020000020003" pitchFamily="2" charset="0"/>
                <a:ea typeface="ＭＳ Ｐゴシック" charset="0"/>
                <a:cs typeface="Arial" panose="020B0604020202020204" pitchFamily="34" charset="0"/>
              </a:rPr>
              <a:t> – The platform for transparent donations</a:t>
            </a:r>
            <a:endParaRPr lang="en-US" sz="8500" dirty="0">
              <a:latin typeface="Avenir Book" panose="02000503020000020003" pitchFamily="2" charset="0"/>
              <a:cs typeface="Arial" panose="020B0604020202020204" pitchFamily="34" charset="0"/>
            </a:endParaRPr>
          </a:p>
        </p:txBody>
      </p:sp>
      <p:sp>
        <p:nvSpPr>
          <p:cNvPr id="3" name="TextBox 2">
            <a:extLst>
              <a:ext uri="{FF2B5EF4-FFF2-40B4-BE49-F238E27FC236}">
                <a16:creationId xmlns:a16="http://schemas.microsoft.com/office/drawing/2014/main" id="{6C42AB54-855D-514E-8D2B-1A9A344417C1}"/>
              </a:ext>
            </a:extLst>
          </p:cNvPr>
          <p:cNvSpPr txBox="1"/>
          <p:nvPr/>
        </p:nvSpPr>
        <p:spPr>
          <a:xfrm>
            <a:off x="409233" y="2529203"/>
            <a:ext cx="29456742" cy="2677656"/>
          </a:xfrm>
          <a:prstGeom prst="rect">
            <a:avLst/>
          </a:prstGeom>
          <a:noFill/>
        </p:spPr>
        <p:txBody>
          <a:bodyPr wrap="square" rtlCol="0">
            <a:spAutoFit/>
          </a:bodyPr>
          <a:lstStyle/>
          <a:p>
            <a:pPr algn="ctr">
              <a:spcBef>
                <a:spcPct val="50000"/>
              </a:spcBef>
              <a:spcAft>
                <a:spcPts val="600"/>
              </a:spcAft>
            </a:pPr>
            <a:r>
              <a:rPr lang="en-US" altLang="en-US" sz="5600" dirty="0">
                <a:latin typeface="Avenir Book" panose="02000503020000020003" pitchFamily="2" charset="0"/>
                <a:cs typeface="Arial" panose="020B0604020202020204" pitchFamily="34" charset="0"/>
              </a:rPr>
              <a:t>Thomas </a:t>
            </a:r>
            <a:r>
              <a:rPr lang="en-US" altLang="en-US" sz="5600" dirty="0" err="1">
                <a:latin typeface="Avenir Book" panose="02000503020000020003" pitchFamily="2" charset="0"/>
                <a:cs typeface="Arial" panose="020B0604020202020204" pitchFamily="34" charset="0"/>
              </a:rPr>
              <a:t>Molner</a:t>
            </a:r>
            <a:r>
              <a:rPr lang="en-US" altLang="en-US" sz="5600" dirty="0">
                <a:latin typeface="Avenir Book" panose="02000503020000020003" pitchFamily="2" charset="0"/>
                <a:cs typeface="Arial" panose="020B0604020202020204" pitchFamily="34" charset="0"/>
              </a:rPr>
              <a:t>, BSc Cloud Computing, University of Wales Trinity Saint David</a:t>
            </a:r>
          </a:p>
          <a:p>
            <a:pPr algn="ctr">
              <a:spcBef>
                <a:spcPct val="50000"/>
              </a:spcBef>
              <a:spcAft>
                <a:spcPts val="600"/>
              </a:spcAft>
            </a:pPr>
            <a:r>
              <a:rPr lang="en-US" altLang="en-US" sz="5600" dirty="0">
                <a:latin typeface="Avenir Book" panose="02000503020000020003" pitchFamily="2" charset="0"/>
                <a:cs typeface="Arial" panose="020B0604020202020204" pitchFamily="34" charset="0"/>
              </a:rPr>
              <a:t>1804565@student.uwtsd.ac.uk</a:t>
            </a:r>
          </a:p>
          <a:p>
            <a:endParaRPr lang="en-US" dirty="0">
              <a:latin typeface="Avenir Book" panose="02000503020000020003" pitchFamily="2" charset="0"/>
            </a:endParaRPr>
          </a:p>
        </p:txBody>
      </p:sp>
      <p:sp>
        <p:nvSpPr>
          <p:cNvPr id="5" name="TextBox 4">
            <a:extLst>
              <a:ext uri="{FF2B5EF4-FFF2-40B4-BE49-F238E27FC236}">
                <a16:creationId xmlns:a16="http://schemas.microsoft.com/office/drawing/2014/main" id="{E2ADDB45-081C-E847-B655-53BA5186A569}"/>
              </a:ext>
            </a:extLst>
          </p:cNvPr>
          <p:cNvSpPr txBox="1"/>
          <p:nvPr/>
        </p:nvSpPr>
        <p:spPr>
          <a:xfrm>
            <a:off x="424234" y="5206859"/>
            <a:ext cx="10875848" cy="15475006"/>
          </a:xfrm>
          <a:prstGeom prst="rect">
            <a:avLst/>
          </a:prstGeom>
          <a:gradFill>
            <a:gsLst>
              <a:gs pos="0">
                <a:srgbClr val="7030A0">
                  <a:lumMod val="12000"/>
                  <a:lumOff val="88000"/>
                </a:srgb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pPr algn="ctr">
              <a:spcBef>
                <a:spcPct val="10000"/>
              </a:spcBef>
              <a:defRPr/>
            </a:pPr>
            <a:r>
              <a:rPr lang="en-US" altLang="en-US" sz="3600" b="1" dirty="0">
                <a:latin typeface="Avenir Book" panose="02000503020000020003" pitchFamily="2" charset="0"/>
                <a:cs typeface="Arial" panose="020B0604020202020204" pitchFamily="34" charset="0"/>
              </a:rPr>
              <a:t>Introduction</a:t>
            </a:r>
          </a:p>
          <a:p>
            <a:pPr algn="just">
              <a:defRPr/>
            </a:pPr>
            <a:r>
              <a:rPr lang="en-US" altLang="en-US" sz="2400" dirty="0">
                <a:latin typeface="Avenir Book" panose="02000503020000020003" pitchFamily="2" charset="0"/>
                <a:cs typeface="Arial" panose="020B0604020202020204" pitchFamily="34" charset="0"/>
              </a:rPr>
              <a:t>In essence, </a:t>
            </a:r>
            <a:r>
              <a:rPr lang="en-US" altLang="ja-JP" sz="2400" dirty="0" err="1">
                <a:latin typeface="Avenir Book" panose="02000503020000020003" pitchFamily="2" charset="0"/>
                <a:cs typeface="Arial" panose="020B0604020202020204" pitchFamily="34" charset="0"/>
              </a:rPr>
              <a:t>CharUty</a:t>
            </a:r>
            <a:r>
              <a:rPr lang="en-US" altLang="ja-JP" sz="2400" dirty="0">
                <a:latin typeface="Avenir Book" panose="02000503020000020003" pitchFamily="2" charset="0"/>
                <a:cs typeface="Arial" panose="020B0604020202020204" pitchFamily="34" charset="0"/>
              </a:rPr>
              <a:t> is a donations platform. It differentiates from other platforms because it gives the individual clarity where their donation is going and how it will be spent.</a:t>
            </a:r>
          </a:p>
          <a:p>
            <a:pPr algn="just">
              <a:spcBef>
                <a:spcPct val="10000"/>
              </a:spcBef>
              <a:defRPr/>
            </a:pPr>
            <a:r>
              <a:rPr lang="en-US" altLang="ja-JP" sz="2400" dirty="0">
                <a:latin typeface="Avenir Book" panose="02000503020000020003" pitchFamily="2" charset="0"/>
                <a:cs typeface="Arial" panose="020B0604020202020204" pitchFamily="34" charset="0"/>
              </a:rPr>
              <a:t>Any charity featured on the </a:t>
            </a:r>
            <a:r>
              <a:rPr lang="en-US" altLang="ja-JP" sz="2400" dirty="0" err="1">
                <a:latin typeface="Avenir Book" panose="02000503020000020003" pitchFamily="2" charset="0"/>
                <a:cs typeface="Arial" panose="020B0604020202020204" pitchFamily="34" charset="0"/>
              </a:rPr>
              <a:t>CharUty</a:t>
            </a:r>
            <a:r>
              <a:rPr lang="en-US" altLang="ja-JP" sz="2400" dirty="0">
                <a:latin typeface="Avenir Book" panose="02000503020000020003" pitchFamily="2" charset="0"/>
                <a:cs typeface="Arial" panose="020B0604020202020204" pitchFamily="34" charset="0"/>
              </a:rPr>
              <a:t> platform must be transparent. </a:t>
            </a:r>
          </a:p>
          <a:p>
            <a:pPr algn="just">
              <a:spcBef>
                <a:spcPct val="10000"/>
              </a:spcBef>
              <a:defRPr/>
            </a:pPr>
            <a:r>
              <a:rPr lang="en-US" altLang="ja-JP" sz="2400" dirty="0">
                <a:latin typeface="Avenir Book" panose="02000503020000020003" pitchFamily="2" charset="0"/>
                <a:cs typeface="Arial" panose="020B0604020202020204" pitchFamily="34" charset="0"/>
              </a:rPr>
              <a:t>Another crucial feature of the platform is that it offers people the possibility of creating their own causes.</a:t>
            </a:r>
          </a:p>
          <a:p>
            <a:pPr algn="just">
              <a:spcBef>
                <a:spcPct val="10000"/>
              </a:spcBef>
              <a:defRPr/>
            </a:pPr>
            <a:endParaRPr lang="en-US" altLang="ja-JP" sz="2400" dirty="0">
              <a:latin typeface="Avenir Book" panose="02000503020000020003" pitchFamily="2" charset="0"/>
            </a:endParaRPr>
          </a:p>
          <a:p>
            <a:pPr algn="ctr">
              <a:spcBef>
                <a:spcPct val="10000"/>
              </a:spcBef>
              <a:defRPr/>
            </a:pPr>
            <a:r>
              <a:rPr lang="en-US" altLang="en-US" sz="3600" b="1" dirty="0">
                <a:solidFill>
                  <a:srgbClr val="000000"/>
                </a:solidFill>
                <a:latin typeface="Avenir Book" panose="02000503020000020003" pitchFamily="2" charset="0"/>
                <a:cs typeface="Arial" panose="020B0604020202020204" pitchFamily="34" charset="0"/>
              </a:rPr>
              <a:t>Aim</a:t>
            </a:r>
            <a:endParaRPr lang="en-US" sz="2400" b="1" dirty="0">
              <a:solidFill>
                <a:srgbClr val="000000"/>
              </a:solidFill>
              <a:latin typeface="Avenir Book" panose="02000503020000020003" pitchFamily="2" charset="0"/>
              <a:cs typeface="Arial" panose="020B0604020202020204" pitchFamily="34" charset="0"/>
            </a:endParaRPr>
          </a:p>
          <a:p>
            <a:pPr algn="just"/>
            <a:r>
              <a:rPr lang="en-US" sz="2400" dirty="0">
                <a:solidFill>
                  <a:srgbClr val="000000"/>
                </a:solidFill>
                <a:latin typeface="Avenir Book" panose="02000503020000020003" pitchFamily="2" charset="0"/>
                <a:cs typeface="Arial" panose="020B0604020202020204" pitchFamily="34" charset="0"/>
              </a:rPr>
              <a:t>The aim of this project is the complete analysis to building a platform which would drive change in the charity sector, forcing a level of transparency and accountability rarely seen today. Using the most appropriate technologies, the vision for the platform is to create an immutable and transparent chain of good.</a:t>
            </a:r>
          </a:p>
          <a:p>
            <a:pPr algn="just"/>
            <a:endParaRPr lang="en-US" sz="2400" b="1" dirty="0">
              <a:solidFill>
                <a:srgbClr val="000000"/>
              </a:solidFill>
              <a:latin typeface="Avenir Book" panose="02000503020000020003" pitchFamily="2" charset="0"/>
              <a:cs typeface="Arial" panose="020B0604020202020204" pitchFamily="34" charset="0"/>
            </a:endParaRPr>
          </a:p>
          <a:p>
            <a:pPr algn="ctr"/>
            <a:r>
              <a:rPr lang="en-US" altLang="en-US" sz="3600" b="1" dirty="0">
                <a:solidFill>
                  <a:srgbClr val="000000"/>
                </a:solidFill>
                <a:latin typeface="Avenir Book" panose="02000503020000020003" pitchFamily="2" charset="0"/>
                <a:cs typeface="Arial" panose="020B0604020202020204" pitchFamily="34" charset="0"/>
              </a:rPr>
              <a:t>Materials and methods</a:t>
            </a:r>
            <a:endParaRPr lang="en-GB" sz="3600" dirty="0">
              <a:latin typeface="Avenir Book" panose="02000503020000020003" pitchFamily="2" charset="0"/>
              <a:cs typeface="Arial" panose="020B0604020202020204" pitchFamily="34" charset="0"/>
            </a:endParaRPr>
          </a:p>
          <a:p>
            <a:pPr algn="just">
              <a:spcBef>
                <a:spcPct val="10000"/>
              </a:spcBef>
              <a:defRPr/>
            </a:pPr>
            <a:r>
              <a:rPr lang="en-GB" sz="2400" dirty="0">
                <a:latin typeface="Avenir Book" panose="02000503020000020003" pitchFamily="2" charset="0"/>
                <a:cs typeface="Arial" panose="020B0604020202020204" pitchFamily="34" charset="0"/>
              </a:rPr>
              <a:t>The agile methodology is widely used today in software development- its aim is to deliver a product in stages and each stage of the build will be developed in rapid cycles.</a:t>
            </a:r>
          </a:p>
          <a:p>
            <a:pPr algn="just">
              <a:spcBef>
                <a:spcPct val="10000"/>
              </a:spcBef>
              <a:defRPr/>
            </a:pPr>
            <a:endParaRPr lang="en-GB" sz="2400" dirty="0">
              <a:latin typeface="Avenir Book" panose="02000503020000020003" pitchFamily="2" charset="0"/>
              <a:cs typeface="Arial" panose="020B0604020202020204" pitchFamily="34" charset="0"/>
            </a:endParaRPr>
          </a:p>
          <a:p>
            <a:pPr algn="just">
              <a:spcBef>
                <a:spcPct val="10000"/>
              </a:spcBef>
              <a:defRPr/>
            </a:pPr>
            <a:endParaRPr lang="en-GB" sz="2400" dirty="0">
              <a:latin typeface="Avenir Book" panose="02000503020000020003" pitchFamily="2" charset="0"/>
              <a:cs typeface="Arial" panose="020B0604020202020204" pitchFamily="34" charset="0"/>
            </a:endParaRPr>
          </a:p>
          <a:p>
            <a:pPr algn="just">
              <a:spcBef>
                <a:spcPct val="10000"/>
              </a:spcBef>
              <a:defRPr/>
            </a:pPr>
            <a:endParaRPr lang="en-GB" sz="2400" dirty="0">
              <a:latin typeface="Avenir Book" panose="02000503020000020003" pitchFamily="2" charset="0"/>
              <a:cs typeface="Arial" panose="020B0604020202020204" pitchFamily="34" charset="0"/>
            </a:endParaRPr>
          </a:p>
          <a:p>
            <a:pPr algn="just">
              <a:spcBef>
                <a:spcPct val="10000"/>
              </a:spcBef>
              <a:defRPr/>
            </a:pPr>
            <a:endParaRPr lang="en-GB" sz="2400" dirty="0">
              <a:latin typeface="Avenir Book" panose="02000503020000020003" pitchFamily="2" charset="0"/>
              <a:cs typeface="Arial" panose="020B0604020202020204" pitchFamily="34" charset="0"/>
            </a:endParaRPr>
          </a:p>
          <a:p>
            <a:pPr algn="just">
              <a:spcBef>
                <a:spcPct val="10000"/>
              </a:spcBef>
              <a:defRPr/>
            </a:pPr>
            <a:endParaRPr lang="en-GB" sz="2400" dirty="0">
              <a:latin typeface="Avenir Book" panose="02000503020000020003" pitchFamily="2" charset="0"/>
              <a:cs typeface="Arial" panose="020B0604020202020204" pitchFamily="34" charset="0"/>
            </a:endParaRPr>
          </a:p>
          <a:p>
            <a:pPr algn="just">
              <a:spcBef>
                <a:spcPct val="10000"/>
              </a:spcBef>
              <a:defRPr/>
            </a:pPr>
            <a:endParaRPr lang="en-GB" sz="2400" dirty="0">
              <a:latin typeface="Avenir Book" panose="02000503020000020003" pitchFamily="2" charset="0"/>
              <a:cs typeface="Arial" panose="020B0604020202020204" pitchFamily="34" charset="0"/>
            </a:endParaRPr>
          </a:p>
          <a:p>
            <a:pPr algn="just">
              <a:spcBef>
                <a:spcPct val="10000"/>
              </a:spcBef>
              <a:defRPr/>
            </a:pPr>
            <a:endParaRPr lang="en-GB" sz="2400" dirty="0">
              <a:latin typeface="Avenir Book" panose="02000503020000020003" pitchFamily="2" charset="0"/>
              <a:cs typeface="Arial" panose="020B0604020202020204" pitchFamily="34" charset="0"/>
            </a:endParaRPr>
          </a:p>
          <a:p>
            <a:pPr algn="just">
              <a:spcBef>
                <a:spcPct val="10000"/>
              </a:spcBef>
              <a:defRPr/>
            </a:pPr>
            <a:endParaRPr lang="en-GB" altLang="en-US" sz="2400" dirty="0">
              <a:latin typeface="Avenir Book" panose="02000503020000020003" pitchFamily="2" charset="0"/>
              <a:cs typeface="Arial" panose="020B0604020202020204" pitchFamily="34" charset="0"/>
            </a:endParaRPr>
          </a:p>
          <a:p>
            <a:pPr algn="just">
              <a:spcBef>
                <a:spcPct val="10000"/>
              </a:spcBef>
              <a:defRPr/>
            </a:pPr>
            <a:endParaRPr lang="en-GB" altLang="en-US" sz="2400" dirty="0">
              <a:latin typeface="Avenir Book" panose="02000503020000020003" pitchFamily="2" charset="0"/>
              <a:cs typeface="Arial" panose="020B0604020202020204" pitchFamily="34" charset="0"/>
            </a:endParaRPr>
          </a:p>
          <a:p>
            <a:pPr algn="just">
              <a:spcBef>
                <a:spcPct val="10000"/>
              </a:spcBef>
              <a:defRPr/>
            </a:pPr>
            <a:endParaRPr lang="en-GB" altLang="en-US" sz="2400" dirty="0">
              <a:latin typeface="Avenir Book" panose="02000503020000020003" pitchFamily="2" charset="0"/>
              <a:cs typeface="Arial" panose="020B0604020202020204" pitchFamily="34" charset="0"/>
            </a:endParaRPr>
          </a:p>
          <a:p>
            <a:pPr algn="just">
              <a:spcBef>
                <a:spcPct val="10000"/>
              </a:spcBef>
              <a:defRPr/>
            </a:pPr>
            <a:endParaRPr lang="en-US" altLang="en-US" sz="2400" dirty="0">
              <a:latin typeface="Avenir Book" panose="02000503020000020003" pitchFamily="2" charset="0"/>
              <a:cs typeface="Arial" panose="020B0604020202020204" pitchFamily="34" charset="0"/>
            </a:endParaRPr>
          </a:p>
          <a:p>
            <a:pPr algn="just">
              <a:spcBef>
                <a:spcPct val="10000"/>
              </a:spcBef>
              <a:defRPr/>
            </a:pPr>
            <a:endParaRPr lang="en-US" altLang="en-US" sz="2400" dirty="0">
              <a:latin typeface="Avenir Book" panose="02000503020000020003" pitchFamily="2" charset="0"/>
              <a:cs typeface="Arial" panose="020B0604020202020204" pitchFamily="34" charset="0"/>
            </a:endParaRPr>
          </a:p>
          <a:p>
            <a:pPr algn="just">
              <a:spcBef>
                <a:spcPct val="10000"/>
              </a:spcBef>
              <a:defRPr/>
            </a:pPr>
            <a:endParaRPr lang="en-US" altLang="en-US" sz="2400" dirty="0">
              <a:latin typeface="Avenir Book" panose="02000503020000020003" pitchFamily="2" charset="0"/>
              <a:cs typeface="Arial" panose="020B0604020202020204" pitchFamily="34" charset="0"/>
            </a:endParaRPr>
          </a:p>
          <a:p>
            <a:pPr algn="just">
              <a:spcBef>
                <a:spcPct val="10000"/>
              </a:spcBef>
              <a:defRPr/>
            </a:pPr>
            <a:endParaRPr lang="en-US" altLang="en-US" sz="2400" dirty="0">
              <a:latin typeface="Avenir Book" panose="02000503020000020003" pitchFamily="2" charset="0"/>
              <a:cs typeface="Arial" panose="020B0604020202020204" pitchFamily="34" charset="0"/>
            </a:endParaRPr>
          </a:p>
          <a:p>
            <a:pPr algn="just">
              <a:spcBef>
                <a:spcPct val="10000"/>
              </a:spcBef>
              <a:defRPr/>
            </a:pPr>
            <a:endParaRPr lang="en-US" altLang="en-US" sz="2400" dirty="0">
              <a:latin typeface="Avenir Book" panose="02000503020000020003" pitchFamily="2" charset="0"/>
              <a:cs typeface="Arial" panose="020B0604020202020204" pitchFamily="34" charset="0"/>
            </a:endParaRPr>
          </a:p>
          <a:p>
            <a:pPr algn="just">
              <a:spcBef>
                <a:spcPct val="10000"/>
              </a:spcBef>
              <a:defRPr/>
            </a:pPr>
            <a:r>
              <a:rPr lang="en-US" altLang="en-US" sz="2400" dirty="0">
                <a:latin typeface="Avenir Book" panose="02000503020000020003" pitchFamily="2" charset="0"/>
                <a:cs typeface="Arial" panose="020B0604020202020204" pitchFamily="34" charset="0"/>
              </a:rPr>
              <a:t>This Agile methodology is easy to manage, and it is the best approach for my project because of its simplicity and demonstrated efficiency. It’s focused on continuous evolution and collaboration- feedback is vital as it will improve the work and make all people involved more productive.</a:t>
            </a:r>
          </a:p>
        </p:txBody>
      </p:sp>
      <p:sp>
        <p:nvSpPr>
          <p:cNvPr id="6" name="TextBox 5">
            <a:extLst>
              <a:ext uri="{FF2B5EF4-FFF2-40B4-BE49-F238E27FC236}">
                <a16:creationId xmlns:a16="http://schemas.microsoft.com/office/drawing/2014/main" id="{0111B3E8-8CF4-944E-BE58-B8063AE60885}"/>
              </a:ext>
            </a:extLst>
          </p:cNvPr>
          <p:cNvSpPr txBox="1"/>
          <p:nvPr/>
        </p:nvSpPr>
        <p:spPr>
          <a:xfrm>
            <a:off x="22788209" y="5206859"/>
            <a:ext cx="7077766" cy="12889682"/>
          </a:xfrm>
          <a:prstGeom prst="rect">
            <a:avLst/>
          </a:prstGeom>
          <a:gradFill flip="none" rotWithShape="1">
            <a:gsLst>
              <a:gs pos="0">
                <a:srgbClr val="7030A0">
                  <a:lumMod val="12000"/>
                  <a:lumOff val="88000"/>
                </a:srgb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p:spPr>
        <p:txBody>
          <a:bodyPr wrap="square" rtlCol="0">
            <a:spAutoFit/>
          </a:bodyPr>
          <a:lstStyle/>
          <a:p>
            <a:pPr algn="ctr">
              <a:spcBef>
                <a:spcPct val="50000"/>
              </a:spcBef>
              <a:defRPr/>
            </a:pPr>
            <a:r>
              <a:rPr lang="en-US" altLang="en-US" sz="3600" b="1" dirty="0">
                <a:solidFill>
                  <a:srgbClr val="000000"/>
                </a:solidFill>
                <a:latin typeface="Avenir Book" panose="02000503020000020003" pitchFamily="2" charset="0"/>
                <a:cs typeface="Arial" panose="020B0604020202020204" pitchFamily="34" charset="0"/>
              </a:rPr>
              <a:t>Conclusions</a:t>
            </a:r>
            <a:endParaRPr lang="en-US" altLang="ja-JP" sz="3600" b="1" dirty="0">
              <a:latin typeface="Avenir Book" panose="02000503020000020003" pitchFamily="2" charset="0"/>
              <a:cs typeface="Arial" panose="020B0604020202020204" pitchFamily="34" charset="0"/>
            </a:endParaRPr>
          </a:p>
          <a:p>
            <a:pPr algn="just">
              <a:defRPr/>
            </a:pPr>
            <a:r>
              <a:rPr lang="en-US" altLang="ja-JP" sz="2400" b="1" dirty="0">
                <a:latin typeface="Avenir Book" panose="02000503020000020003" pitchFamily="2" charset="0"/>
                <a:cs typeface="Arial" panose="020B0604020202020204" pitchFamily="34" charset="0"/>
              </a:rPr>
              <a:t>Charities</a:t>
            </a:r>
            <a:r>
              <a:rPr lang="en-US" altLang="ja-JP" sz="2400" dirty="0">
                <a:latin typeface="Avenir Book" panose="02000503020000020003" pitchFamily="2" charset="0"/>
                <a:cs typeface="Arial" panose="020B0604020202020204" pitchFamily="34" charset="0"/>
              </a:rPr>
              <a:t> will be able to treat the platform as an all-in-one management tool, as it provides them with the ability to view, control and administer communications and donations to and from their donation sources.</a:t>
            </a:r>
          </a:p>
          <a:p>
            <a:pPr algn="just">
              <a:spcBef>
                <a:spcPct val="50000"/>
              </a:spcBef>
              <a:defRPr/>
            </a:pPr>
            <a:r>
              <a:rPr lang="en-US" altLang="ja-JP" sz="2400" b="1" dirty="0">
                <a:latin typeface="Avenir Book" panose="02000503020000020003" pitchFamily="2" charset="0"/>
                <a:cs typeface="Arial" panose="020B0604020202020204" pitchFamily="34" charset="0"/>
              </a:rPr>
              <a:t>Users</a:t>
            </a:r>
            <a:r>
              <a:rPr lang="en-US" altLang="ja-JP" sz="2400" dirty="0">
                <a:latin typeface="Avenir Book" panose="02000503020000020003" pitchFamily="2" charset="0"/>
                <a:cs typeface="Arial" panose="020B0604020202020204" pitchFamily="34" charset="0"/>
              </a:rPr>
              <a:t> will be able to dictate where their donations should be spent and access the record to ensure their money is spent as intended. </a:t>
            </a:r>
          </a:p>
          <a:p>
            <a:pPr algn="just">
              <a:spcBef>
                <a:spcPct val="50000"/>
              </a:spcBef>
              <a:defRPr/>
            </a:pPr>
            <a:r>
              <a:rPr lang="en-US" altLang="ja-JP" sz="2400" dirty="0">
                <a:latin typeface="Avenir Book" panose="02000503020000020003" pitchFamily="2" charset="0"/>
                <a:cs typeface="Arial" panose="020B0604020202020204" pitchFamily="34" charset="0"/>
              </a:rPr>
              <a:t>They also have the possibility to create and share their own causes, as a qualitative user experience is the main focus of the platform.</a:t>
            </a:r>
          </a:p>
          <a:p>
            <a:pPr algn="just">
              <a:spcBef>
                <a:spcPct val="50000"/>
              </a:spcBef>
              <a:defRPr/>
            </a:pPr>
            <a:endParaRPr lang="en-US" altLang="en-US" sz="2400" dirty="0">
              <a:solidFill>
                <a:srgbClr val="000000"/>
              </a:solidFill>
              <a:latin typeface="Avenir Book" panose="02000503020000020003" pitchFamily="2" charset="0"/>
              <a:cs typeface="Arial" panose="020B0604020202020204" pitchFamily="34" charset="0"/>
            </a:endParaRPr>
          </a:p>
          <a:p>
            <a:pPr algn="just">
              <a:spcBef>
                <a:spcPct val="50000"/>
              </a:spcBef>
              <a:defRPr/>
            </a:pPr>
            <a:endParaRPr lang="en-US" altLang="en-US" sz="2400" dirty="0">
              <a:solidFill>
                <a:srgbClr val="000000"/>
              </a:solidFill>
              <a:latin typeface="Avenir Book" panose="02000503020000020003" pitchFamily="2" charset="0"/>
              <a:cs typeface="Arial" panose="020B0604020202020204" pitchFamily="34" charset="0"/>
            </a:endParaRPr>
          </a:p>
          <a:p>
            <a:pPr algn="ctr">
              <a:spcBef>
                <a:spcPct val="0"/>
              </a:spcBef>
              <a:defRPr/>
            </a:pPr>
            <a:r>
              <a:rPr lang="en-US" altLang="en-US" sz="3600" b="1" dirty="0">
                <a:solidFill>
                  <a:srgbClr val="000000"/>
                </a:solidFill>
                <a:latin typeface="Avenir Book" panose="02000503020000020003" pitchFamily="2" charset="0"/>
                <a:cs typeface="Arial" panose="020B0604020202020204" pitchFamily="34" charset="0"/>
              </a:rPr>
              <a:t>Further information</a:t>
            </a:r>
            <a:endParaRPr lang="en-US" altLang="en-US" sz="3600" dirty="0">
              <a:solidFill>
                <a:srgbClr val="000000"/>
              </a:solidFill>
              <a:latin typeface="Avenir Book" panose="02000503020000020003" pitchFamily="2" charset="0"/>
              <a:cs typeface="Arial" panose="020B0604020202020204" pitchFamily="34" charset="0"/>
            </a:endParaRPr>
          </a:p>
          <a:p>
            <a:pPr algn="just">
              <a:spcBef>
                <a:spcPct val="10000"/>
              </a:spcBef>
              <a:defRPr/>
            </a:pPr>
            <a:r>
              <a:rPr lang="en-US" altLang="en-US" sz="2400" dirty="0">
                <a:solidFill>
                  <a:srgbClr val="000000"/>
                </a:solidFill>
                <a:latin typeface="Avenir Book" panose="02000503020000020003" pitchFamily="2" charset="0"/>
                <a:cs typeface="Arial" panose="020B0604020202020204" pitchFamily="34" charset="0"/>
              </a:rPr>
              <a:t>Small steps can be taken to start building the transparency between donor and charity. In this project I have explored how to use blockchain technology to build a version of the product that should be seen as a learning tool to gain real users and provide a very clear product direction.</a:t>
            </a:r>
          </a:p>
          <a:p>
            <a:pPr algn="just">
              <a:spcBef>
                <a:spcPct val="10000"/>
              </a:spcBef>
              <a:defRPr/>
            </a:pPr>
            <a:endParaRPr lang="en-US" altLang="en-US" sz="2400" dirty="0">
              <a:solidFill>
                <a:srgbClr val="000000"/>
              </a:solidFill>
              <a:latin typeface="Avenir Book" panose="02000503020000020003" pitchFamily="2" charset="0"/>
              <a:cs typeface="Arial" panose="020B0604020202020204" pitchFamily="34" charset="0"/>
            </a:endParaRPr>
          </a:p>
          <a:p>
            <a:pPr algn="just">
              <a:spcBef>
                <a:spcPct val="10000"/>
              </a:spcBef>
              <a:defRPr/>
            </a:pPr>
            <a:endParaRPr lang="en-US" altLang="en-US" sz="2400" dirty="0">
              <a:solidFill>
                <a:srgbClr val="000000"/>
              </a:solidFill>
              <a:latin typeface="Avenir Book" panose="02000503020000020003" pitchFamily="2" charset="0"/>
              <a:cs typeface="Arial" panose="020B0604020202020204" pitchFamily="34" charset="0"/>
            </a:endParaRPr>
          </a:p>
          <a:p>
            <a:pPr algn="ctr">
              <a:spcBef>
                <a:spcPct val="10000"/>
              </a:spcBef>
              <a:defRPr/>
            </a:pPr>
            <a:r>
              <a:rPr lang="en-US" altLang="en-US" sz="3600" b="1" dirty="0">
                <a:solidFill>
                  <a:srgbClr val="000000"/>
                </a:solidFill>
                <a:latin typeface="Avenir Book" panose="02000503020000020003" pitchFamily="2" charset="0"/>
                <a:cs typeface="Arial" panose="020B0604020202020204" pitchFamily="34" charset="0"/>
              </a:rPr>
              <a:t>Acknowledgments</a:t>
            </a:r>
            <a:endParaRPr lang="en-US" altLang="en-US" sz="3600" dirty="0">
              <a:latin typeface="Avenir Book" panose="02000503020000020003" pitchFamily="2" charset="0"/>
              <a:cs typeface="Arial" panose="020B0604020202020204" pitchFamily="34" charset="0"/>
            </a:endParaRPr>
          </a:p>
          <a:p>
            <a:pPr algn="just">
              <a:spcBef>
                <a:spcPct val="10000"/>
              </a:spcBef>
              <a:defRPr/>
            </a:pPr>
            <a:r>
              <a:rPr lang="en-US" altLang="en-US" sz="2400" dirty="0">
                <a:latin typeface="Avenir Book" panose="02000503020000020003" pitchFamily="2" charset="0"/>
                <a:cs typeface="Arial" panose="020B0604020202020204" pitchFamily="34" charset="0"/>
              </a:rPr>
              <a:t>I would like to thank those who have supported me during these years of study and most important to Ms. </a:t>
            </a:r>
            <a:r>
              <a:rPr lang="en-US" altLang="en-US" sz="2400" dirty="0" err="1">
                <a:latin typeface="Avenir Book" panose="02000503020000020003" pitchFamily="2" charset="0"/>
                <a:cs typeface="Arial" panose="020B0604020202020204" pitchFamily="34" charset="0"/>
              </a:rPr>
              <a:t>Renuga</a:t>
            </a:r>
            <a:r>
              <a:rPr lang="en-US" altLang="en-US" sz="2400" dirty="0">
                <a:latin typeface="Avenir Book" panose="02000503020000020003" pitchFamily="2" charset="0"/>
                <a:cs typeface="Arial" panose="020B0604020202020204" pitchFamily="34" charset="0"/>
              </a:rPr>
              <a:t> Jayakumar and Dr. Terry Walcott for the support and valuable guidance provided.</a:t>
            </a:r>
          </a:p>
          <a:p>
            <a:pPr algn="just">
              <a:spcBef>
                <a:spcPct val="10000"/>
              </a:spcBef>
              <a:defRPr/>
            </a:pPr>
            <a:endParaRPr lang="en-US" altLang="en-US" sz="2400" dirty="0">
              <a:latin typeface="Avenir Book" panose="02000503020000020003" pitchFamily="2" charset="0"/>
              <a:cs typeface="Arial" panose="020B0604020202020204" pitchFamily="34" charset="0"/>
            </a:endParaRPr>
          </a:p>
        </p:txBody>
      </p:sp>
      <p:sp>
        <p:nvSpPr>
          <p:cNvPr id="7" name="TextBox 6">
            <a:extLst>
              <a:ext uri="{FF2B5EF4-FFF2-40B4-BE49-F238E27FC236}">
                <a16:creationId xmlns:a16="http://schemas.microsoft.com/office/drawing/2014/main" id="{7227D642-4D9D-FD42-9762-A66099D06B66}"/>
              </a:ext>
            </a:extLst>
          </p:cNvPr>
          <p:cNvSpPr txBox="1"/>
          <p:nvPr/>
        </p:nvSpPr>
        <p:spPr>
          <a:xfrm>
            <a:off x="11606219" y="5206859"/>
            <a:ext cx="10875848" cy="8956298"/>
          </a:xfrm>
          <a:prstGeom prst="rect">
            <a:avLst/>
          </a:prstGeom>
          <a:gradFill>
            <a:gsLst>
              <a:gs pos="0">
                <a:srgbClr val="7030A0">
                  <a:lumMod val="12000"/>
                  <a:lumOff val="88000"/>
                </a:srgb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pPr algn="ctr"/>
            <a:r>
              <a:rPr lang="en-US" altLang="en-US" sz="3600" b="1" dirty="0">
                <a:solidFill>
                  <a:srgbClr val="000000"/>
                </a:solidFill>
                <a:latin typeface="Avenir Book" panose="02000503020000020003" pitchFamily="2" charset="0"/>
                <a:cs typeface="Arial" panose="020B0604020202020204" pitchFamily="34" charset="0"/>
              </a:rPr>
              <a:t>Results</a:t>
            </a:r>
          </a:p>
          <a:p>
            <a:pPr algn="just"/>
            <a:r>
              <a:rPr lang="en-US" altLang="en-US" sz="2400" dirty="0">
                <a:solidFill>
                  <a:srgbClr val="000000"/>
                </a:solidFill>
                <a:latin typeface="Avenir Book" panose="02000503020000020003" pitchFamily="2" charset="0"/>
                <a:cs typeface="Arial" panose="020B0604020202020204" pitchFamily="34" charset="0"/>
              </a:rPr>
              <a:t>It is </a:t>
            </a:r>
            <a:r>
              <a:rPr lang="en-US" altLang="en-US" sz="2400" dirty="0">
                <a:latin typeface="Avenir Book" panose="02000503020000020003" pitchFamily="2" charset="0"/>
                <a:cs typeface="Arial" panose="020B0604020202020204" pitchFamily="34" charset="0"/>
              </a:rPr>
              <a:t>crucial to know the target public, so that the final version of the platform to reach as many people as possible. User stories have been therefore collected by offering a questionnaire to a selected number of people who have agreed to participate. </a:t>
            </a:r>
          </a:p>
          <a:p>
            <a:pPr algn="just">
              <a:spcBef>
                <a:spcPct val="50000"/>
              </a:spcBef>
            </a:pPr>
            <a:r>
              <a:rPr lang="en-US" altLang="en-US" sz="2400" dirty="0">
                <a:latin typeface="Avenir Book" panose="02000503020000020003" pitchFamily="2" charset="0"/>
                <a:cs typeface="Arial" panose="020B0604020202020204" pitchFamily="34" charset="0"/>
              </a:rPr>
              <a:t>Following the user’s feedback, the build has been done taking into consideration several main points extracted from what people want. The user stories were transformed into system functional areas and specific functions. </a:t>
            </a:r>
          </a:p>
          <a:p>
            <a:pPr algn="just">
              <a:spcBef>
                <a:spcPct val="50000"/>
              </a:spcBef>
            </a:pPr>
            <a:r>
              <a:rPr lang="en-US" altLang="en-US" sz="2400" dirty="0">
                <a:latin typeface="Avenir Book" panose="02000503020000020003" pitchFamily="2" charset="0"/>
                <a:cs typeface="Arial" panose="020B0604020202020204" pitchFamily="34" charset="0"/>
              </a:rPr>
              <a:t>This resulted in a platform that offers the following:</a:t>
            </a:r>
          </a:p>
          <a:p>
            <a:pPr>
              <a:spcBef>
                <a:spcPct val="50000"/>
              </a:spcBef>
              <a:buFont typeface="Wingdings" pitchFamily="2" charset="2"/>
              <a:buChar char="Ø"/>
            </a:pPr>
            <a:r>
              <a:rPr lang="en-US" altLang="en-US" sz="2400" dirty="0">
                <a:latin typeface="Avenir Book" panose="02000503020000020003" pitchFamily="2" charset="0"/>
                <a:cs typeface="Arial" panose="020B0604020202020204" pitchFamily="34" charset="0"/>
              </a:rPr>
              <a:t>Simple navigation</a:t>
            </a:r>
          </a:p>
          <a:p>
            <a:pPr>
              <a:spcBef>
                <a:spcPct val="50000"/>
              </a:spcBef>
              <a:buFont typeface="Wingdings" pitchFamily="2" charset="2"/>
              <a:buChar char="Ø"/>
            </a:pPr>
            <a:r>
              <a:rPr lang="en-US" altLang="en-US" sz="2400" dirty="0">
                <a:latin typeface="Avenir Book" panose="02000503020000020003" pitchFamily="2" charset="0"/>
                <a:cs typeface="Arial" panose="020B0604020202020204" pitchFamily="34" charset="0"/>
              </a:rPr>
              <a:t>Toggle between information and analytics</a:t>
            </a:r>
          </a:p>
          <a:p>
            <a:pPr>
              <a:spcBef>
                <a:spcPct val="50000"/>
              </a:spcBef>
              <a:buFont typeface="Wingdings" pitchFamily="2" charset="2"/>
              <a:buChar char="Ø"/>
            </a:pPr>
            <a:r>
              <a:rPr lang="en-US" altLang="en-US" sz="2400" dirty="0">
                <a:latin typeface="Avenir Book" panose="02000503020000020003" pitchFamily="2" charset="0"/>
                <a:cs typeface="Arial" panose="020B0604020202020204" pitchFamily="34" charset="0"/>
              </a:rPr>
              <a:t>Share and edit your causes</a:t>
            </a:r>
          </a:p>
          <a:p>
            <a:pPr>
              <a:spcBef>
                <a:spcPct val="50000"/>
              </a:spcBef>
              <a:buFont typeface="Wingdings" pitchFamily="2" charset="2"/>
              <a:buChar char="Ø"/>
            </a:pPr>
            <a:r>
              <a:rPr lang="en-US" altLang="en-US" sz="2400" dirty="0">
                <a:latin typeface="Avenir Book" panose="02000503020000020003" pitchFamily="2" charset="0"/>
                <a:cs typeface="Arial" panose="020B0604020202020204" pitchFamily="34" charset="0"/>
              </a:rPr>
              <a:t>See how well the causes are doing</a:t>
            </a:r>
          </a:p>
          <a:p>
            <a:pPr>
              <a:spcBef>
                <a:spcPct val="50000"/>
              </a:spcBef>
              <a:buFont typeface="Wingdings" pitchFamily="2" charset="2"/>
              <a:buChar char="Ø"/>
            </a:pPr>
            <a:r>
              <a:rPr lang="en-US" altLang="en-US" sz="2400" dirty="0">
                <a:latin typeface="Avenir Book" panose="02000503020000020003" pitchFamily="2" charset="0"/>
                <a:cs typeface="Arial" panose="020B0604020202020204" pitchFamily="34" charset="0"/>
              </a:rPr>
              <a:t>Raise awareness and support</a:t>
            </a:r>
          </a:p>
          <a:p>
            <a:pPr>
              <a:spcBef>
                <a:spcPct val="50000"/>
              </a:spcBef>
              <a:buFont typeface="Wingdings" pitchFamily="2" charset="2"/>
              <a:buChar char="Ø"/>
            </a:pPr>
            <a:r>
              <a:rPr lang="en-US" altLang="en-US" sz="2400" dirty="0">
                <a:latin typeface="Avenir Book" panose="02000503020000020003" pitchFamily="2" charset="0"/>
                <a:cs typeface="Arial" panose="020B0604020202020204" pitchFamily="34" charset="0"/>
              </a:rPr>
              <a:t>Easy access to wallet</a:t>
            </a:r>
          </a:p>
          <a:p>
            <a:pPr>
              <a:spcBef>
                <a:spcPct val="50000"/>
              </a:spcBef>
              <a:buFont typeface="Wingdings" pitchFamily="2" charset="2"/>
              <a:buChar char="Ø"/>
            </a:pPr>
            <a:r>
              <a:rPr lang="en-US" altLang="en-US" sz="2400" dirty="0">
                <a:latin typeface="Avenir Book" panose="02000503020000020003" pitchFamily="2" charset="0"/>
                <a:cs typeface="Arial" panose="020B0604020202020204" pitchFamily="34" charset="0"/>
              </a:rPr>
              <a:t>Create meaningful causes</a:t>
            </a:r>
          </a:p>
          <a:p>
            <a:pPr>
              <a:spcBef>
                <a:spcPct val="50000"/>
              </a:spcBef>
              <a:buFont typeface="Wingdings" pitchFamily="2" charset="2"/>
              <a:buChar char="Ø"/>
            </a:pPr>
            <a:r>
              <a:rPr lang="en-US" altLang="en-US" sz="2400" dirty="0">
                <a:latin typeface="Avenir Book" panose="02000503020000020003" pitchFamily="2" charset="0"/>
                <a:cs typeface="Arial" panose="020B0604020202020204" pitchFamily="34" charset="0"/>
              </a:rPr>
              <a:t>A little “LIKE” goes a long way</a:t>
            </a:r>
          </a:p>
          <a:p>
            <a:pPr>
              <a:spcBef>
                <a:spcPct val="50000"/>
              </a:spcBef>
              <a:buFont typeface="Wingdings" pitchFamily="2" charset="2"/>
              <a:buChar char="Ø"/>
            </a:pPr>
            <a:r>
              <a:rPr lang="en-US" altLang="en-US" sz="2400" dirty="0">
                <a:latin typeface="Avenir Book" panose="02000503020000020003" pitchFamily="2" charset="0"/>
                <a:cs typeface="Arial" panose="020B0604020202020204" pitchFamily="34" charset="0"/>
              </a:rPr>
              <a:t>Clear call to action to “create a cause”</a:t>
            </a:r>
          </a:p>
        </p:txBody>
      </p:sp>
      <p:graphicFrame>
        <p:nvGraphicFramePr>
          <p:cNvPr id="9" name="Diagram 8">
            <a:extLst>
              <a:ext uri="{FF2B5EF4-FFF2-40B4-BE49-F238E27FC236}">
                <a16:creationId xmlns:a16="http://schemas.microsoft.com/office/drawing/2014/main" id="{3A65DA24-2939-6649-A821-446C80FB0981}"/>
              </a:ext>
            </a:extLst>
          </p:cNvPr>
          <p:cNvGraphicFramePr>
            <a:graphicFrameLocks noChangeAspect="1"/>
          </p:cNvGraphicFramePr>
          <p:nvPr>
            <p:extLst>
              <p:ext uri="{D42A27DB-BD31-4B8C-83A1-F6EECF244321}">
                <p14:modId xmlns:p14="http://schemas.microsoft.com/office/powerpoint/2010/main" val="1155268830"/>
              </p:ext>
            </p:extLst>
          </p:nvPr>
        </p:nvGraphicFramePr>
        <p:xfrm>
          <a:off x="661081" y="13197114"/>
          <a:ext cx="10402149" cy="53017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TextBox 11">
            <a:extLst>
              <a:ext uri="{FF2B5EF4-FFF2-40B4-BE49-F238E27FC236}">
                <a16:creationId xmlns:a16="http://schemas.microsoft.com/office/drawing/2014/main" id="{897B441F-7137-B54A-A02E-6DF04EBE07A7}"/>
              </a:ext>
            </a:extLst>
          </p:cNvPr>
          <p:cNvSpPr txBox="1"/>
          <p:nvPr/>
        </p:nvSpPr>
        <p:spPr>
          <a:xfrm>
            <a:off x="12210907" y="20743744"/>
            <a:ext cx="9666463" cy="369332"/>
          </a:xfrm>
          <a:prstGeom prst="rect">
            <a:avLst/>
          </a:prstGeom>
          <a:gradFill>
            <a:gsLst>
              <a:gs pos="0">
                <a:srgbClr val="7030A0">
                  <a:lumMod val="12000"/>
                  <a:lumOff val="88000"/>
                </a:srgb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pPr algn="ctr"/>
            <a:r>
              <a:rPr lang="en-GB" dirty="0"/>
              <a:t>Figure 1: Architecture of the application with 3</a:t>
            </a:r>
            <a:r>
              <a:rPr lang="en-GB" baseline="30000" dirty="0"/>
              <a:t>rd</a:t>
            </a:r>
            <a:r>
              <a:rPr lang="en-GB" dirty="0"/>
              <a:t> Party	Source: Author</a:t>
            </a:r>
          </a:p>
        </p:txBody>
      </p:sp>
      <p:pic>
        <p:nvPicPr>
          <p:cNvPr id="13" name="Picture 13">
            <a:extLst>
              <a:ext uri="{FF2B5EF4-FFF2-40B4-BE49-F238E27FC236}">
                <a16:creationId xmlns:a16="http://schemas.microsoft.com/office/drawing/2014/main" id="{7C2C4B69-22F6-F349-AA6B-79E62A941E8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9233" y="3247268"/>
            <a:ext cx="3343979" cy="1403758"/>
          </a:xfrm>
          <a:prstGeom prst="rect">
            <a:avLst/>
          </a:prstGeom>
          <a:solidFill>
            <a:schemeClr val="bg1">
              <a:lumMod val="85000"/>
            </a:schemeClr>
          </a:solidFill>
          <a:ln>
            <a:noFill/>
          </a:ln>
        </p:spPr>
      </p:pic>
      <p:pic>
        <p:nvPicPr>
          <p:cNvPr id="14" name="Picture 9" descr="A picture containing icon&#10;&#10;Description automatically generated">
            <a:extLst>
              <a:ext uri="{FF2B5EF4-FFF2-40B4-BE49-F238E27FC236}">
                <a16:creationId xmlns:a16="http://schemas.microsoft.com/office/drawing/2014/main" id="{32DA4E4E-02F2-E241-AFEB-322F97FEE3E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023846" y="18555865"/>
            <a:ext cx="4606492" cy="194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descr="Diagram&#10;&#10;Description automatically generated">
            <a:extLst>
              <a:ext uri="{FF2B5EF4-FFF2-40B4-BE49-F238E27FC236}">
                <a16:creationId xmlns:a16="http://schemas.microsoft.com/office/drawing/2014/main" id="{872A1418-CB00-FD40-8F13-412E5B5CC846}"/>
              </a:ext>
            </a:extLst>
          </p:cNvPr>
          <p:cNvPicPr/>
          <p:nvPr/>
        </p:nvPicPr>
        <p:blipFill>
          <a:blip r:embed="rId9">
            <a:extLst>
              <a:ext uri="{28A0092B-C50C-407E-A947-70E740481C1C}">
                <a14:useLocalDpi xmlns:a14="http://schemas.microsoft.com/office/drawing/2010/main" val="0"/>
              </a:ext>
            </a:extLst>
          </a:blip>
          <a:srcRect/>
          <a:stretch>
            <a:fillRect/>
          </a:stretch>
        </p:blipFill>
        <p:spPr bwMode="auto">
          <a:xfrm>
            <a:off x="12896589" y="14428235"/>
            <a:ext cx="8295101" cy="6315509"/>
          </a:xfrm>
          <a:prstGeom prst="rect">
            <a:avLst/>
          </a:prstGeom>
          <a:noFill/>
          <a:ln>
            <a:noFill/>
          </a:ln>
        </p:spPr>
      </p:pic>
    </p:spTree>
    <p:extLst>
      <p:ext uri="{BB962C8B-B14F-4D97-AF65-F5344CB8AC3E}">
        <p14:creationId xmlns:p14="http://schemas.microsoft.com/office/powerpoint/2010/main" val="26525486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298</TotalTime>
  <Words>576</Words>
  <Application>Microsoft Macintosh PowerPoint</Application>
  <PresentationFormat>Custom</PresentationFormat>
  <Paragraphs>61</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Avenir Book</vt:lpstr>
      <vt:lpstr>Calibri</vt:lpstr>
      <vt:lpstr>Calibri Light</vt:lpstr>
      <vt:lpstr>Wingdings</vt:lpstr>
      <vt:lpstr>Office Theme</vt:lpstr>
      <vt:lpstr> CharUty – The platform for transparent donations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Molner (1804565)</dc:creator>
  <cp:lastModifiedBy>Thomas Molner (1804565)</cp:lastModifiedBy>
  <cp:revision>20</cp:revision>
  <cp:lastPrinted>2021-07-22T13:31:04Z</cp:lastPrinted>
  <dcterms:created xsi:type="dcterms:W3CDTF">2021-07-22T13:16:15Z</dcterms:created>
  <dcterms:modified xsi:type="dcterms:W3CDTF">2021-07-24T11:07:40Z</dcterms:modified>
</cp:coreProperties>
</file>