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3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06" userDrawn="1">
          <p15:clr>
            <a:srgbClr val="A4A3A4"/>
          </p15:clr>
        </p15:guide>
        <p15:guide id="2" pos="322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4" autoAdjust="0"/>
    <p:restoredTop sz="94660"/>
  </p:normalViewPr>
  <p:slideViewPr>
    <p:cSldViewPr snapToGrid="0" showGuides="1">
      <p:cViewPr varScale="1">
        <p:scale>
          <a:sx n="109" d="100"/>
          <a:sy n="109" d="100"/>
        </p:scale>
        <p:origin x="116" y="580"/>
      </p:cViewPr>
      <p:guideLst>
        <p:guide orient="horz" pos="1706"/>
        <p:guide pos="322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AB4D6D-1DC2-4091-84CB-6D86B09534A3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9317AD-7453-462A-89B3-2AA04A5A144B}">
      <dgm:prSet/>
      <dgm:spPr/>
      <dgm:t>
        <a:bodyPr/>
        <a:lstStyle/>
        <a:p>
          <a:r>
            <a:rPr lang="en-GB"/>
            <a:t>The dataset contains both </a:t>
          </a:r>
          <a:r>
            <a:rPr lang="en-GB" b="1"/>
            <a:t>categorical and numerical variables</a:t>
          </a:r>
          <a:r>
            <a:rPr lang="en-GB"/>
            <a:t>.</a:t>
          </a:r>
          <a:endParaRPr lang="en-US"/>
        </a:p>
      </dgm:t>
    </dgm:pt>
    <dgm:pt modelId="{447D0A5A-F863-4853-824F-052FFC0DDAE3}" type="parTrans" cxnId="{6D621FEB-AD62-456E-B2BF-A170A8842319}">
      <dgm:prSet/>
      <dgm:spPr/>
      <dgm:t>
        <a:bodyPr/>
        <a:lstStyle/>
        <a:p>
          <a:endParaRPr lang="en-US"/>
        </a:p>
      </dgm:t>
    </dgm:pt>
    <dgm:pt modelId="{DB4AB5D0-336E-417F-B7E3-89C5695BA0BB}" type="sibTrans" cxnId="{6D621FEB-AD62-456E-B2BF-A170A8842319}">
      <dgm:prSet/>
      <dgm:spPr/>
      <dgm:t>
        <a:bodyPr/>
        <a:lstStyle/>
        <a:p>
          <a:endParaRPr lang="en-US"/>
        </a:p>
      </dgm:t>
    </dgm:pt>
    <dgm:pt modelId="{182DAA65-6BD4-4E2A-8AE1-41233BB252E0}">
      <dgm:prSet/>
      <dgm:spPr/>
      <dgm:t>
        <a:bodyPr/>
        <a:lstStyle/>
        <a:p>
          <a:r>
            <a:rPr lang="en-GB"/>
            <a:t>Categorical variables include:</a:t>
          </a:r>
          <a:endParaRPr lang="en-US"/>
        </a:p>
      </dgm:t>
    </dgm:pt>
    <dgm:pt modelId="{8F6F92A9-7960-467A-B1AB-266220FEDC6C}" type="parTrans" cxnId="{7CB73F16-1549-4545-9662-276561D461F6}">
      <dgm:prSet/>
      <dgm:spPr/>
      <dgm:t>
        <a:bodyPr/>
        <a:lstStyle/>
        <a:p>
          <a:endParaRPr lang="en-US"/>
        </a:p>
      </dgm:t>
    </dgm:pt>
    <dgm:pt modelId="{096E1401-DCF2-4B17-98FB-D4433597EEEB}" type="sibTrans" cxnId="{7CB73F16-1549-4545-9662-276561D461F6}">
      <dgm:prSet/>
      <dgm:spPr/>
      <dgm:t>
        <a:bodyPr/>
        <a:lstStyle/>
        <a:p>
          <a:endParaRPr lang="en-US"/>
        </a:p>
      </dgm:t>
    </dgm:pt>
    <dgm:pt modelId="{ACD874C2-3011-4EDA-8A64-5F23700C500D}">
      <dgm:prSet/>
      <dgm:spPr/>
      <dgm:t>
        <a:bodyPr/>
        <a:lstStyle/>
        <a:p>
          <a:r>
            <a:rPr lang="en-GB"/>
            <a:t>Crime Type</a:t>
          </a:r>
          <a:endParaRPr lang="en-US"/>
        </a:p>
      </dgm:t>
    </dgm:pt>
    <dgm:pt modelId="{22BF211F-FCAF-48F5-A7B3-EDFA5E9C4F3E}" type="parTrans" cxnId="{0393D702-A737-4C70-9954-342BD70160A9}">
      <dgm:prSet/>
      <dgm:spPr/>
      <dgm:t>
        <a:bodyPr/>
        <a:lstStyle/>
        <a:p>
          <a:endParaRPr lang="en-US"/>
        </a:p>
      </dgm:t>
    </dgm:pt>
    <dgm:pt modelId="{74426B78-40A2-40C7-BC83-87956A385C05}" type="sibTrans" cxnId="{0393D702-A737-4C70-9954-342BD70160A9}">
      <dgm:prSet/>
      <dgm:spPr/>
      <dgm:t>
        <a:bodyPr/>
        <a:lstStyle/>
        <a:p>
          <a:endParaRPr lang="en-US"/>
        </a:p>
      </dgm:t>
    </dgm:pt>
    <dgm:pt modelId="{BBF1BF70-4218-4AEC-92F4-F38B391CF321}">
      <dgm:prSet/>
      <dgm:spPr/>
      <dgm:t>
        <a:bodyPr/>
        <a:lstStyle/>
        <a:p>
          <a:r>
            <a:rPr lang="en-GB"/>
            <a:t>Location Description</a:t>
          </a:r>
          <a:endParaRPr lang="en-US"/>
        </a:p>
      </dgm:t>
    </dgm:pt>
    <dgm:pt modelId="{B58FFD1D-0206-4421-99AF-4D56F10999BC}" type="parTrans" cxnId="{5EBE9B13-B8DE-414D-8FD2-CCEA934F4B6C}">
      <dgm:prSet/>
      <dgm:spPr/>
      <dgm:t>
        <a:bodyPr/>
        <a:lstStyle/>
        <a:p>
          <a:endParaRPr lang="en-US"/>
        </a:p>
      </dgm:t>
    </dgm:pt>
    <dgm:pt modelId="{6E454C4B-6900-42F9-AD6C-22AA01F560E9}" type="sibTrans" cxnId="{5EBE9B13-B8DE-414D-8FD2-CCEA934F4B6C}">
      <dgm:prSet/>
      <dgm:spPr/>
      <dgm:t>
        <a:bodyPr/>
        <a:lstStyle/>
        <a:p>
          <a:endParaRPr lang="en-US"/>
        </a:p>
      </dgm:t>
    </dgm:pt>
    <dgm:pt modelId="{5AFA5A3B-B0D0-4109-87B4-DE0F40A69A42}">
      <dgm:prSet/>
      <dgm:spPr/>
      <dgm:t>
        <a:bodyPr/>
        <a:lstStyle/>
        <a:p>
          <a:r>
            <a:rPr lang="en-GB"/>
            <a:t>Arrest Status</a:t>
          </a:r>
          <a:endParaRPr lang="en-US"/>
        </a:p>
      </dgm:t>
    </dgm:pt>
    <dgm:pt modelId="{7CC4FE13-0EA4-4808-BE2A-4EE3193936A3}" type="parTrans" cxnId="{074903D8-62B2-410F-AF15-0D8906123475}">
      <dgm:prSet/>
      <dgm:spPr/>
      <dgm:t>
        <a:bodyPr/>
        <a:lstStyle/>
        <a:p>
          <a:endParaRPr lang="en-US"/>
        </a:p>
      </dgm:t>
    </dgm:pt>
    <dgm:pt modelId="{9B7B5DEC-F286-477D-8B6C-49E1DEE39BED}" type="sibTrans" cxnId="{074903D8-62B2-410F-AF15-0D8906123475}">
      <dgm:prSet/>
      <dgm:spPr/>
      <dgm:t>
        <a:bodyPr/>
        <a:lstStyle/>
        <a:p>
          <a:endParaRPr lang="en-US"/>
        </a:p>
      </dgm:t>
    </dgm:pt>
    <dgm:pt modelId="{387162D6-7BC5-453A-9B06-31E8B728E7F4}">
      <dgm:prSet/>
      <dgm:spPr/>
      <dgm:t>
        <a:bodyPr/>
        <a:lstStyle/>
        <a:p>
          <a:r>
            <a:rPr lang="en-GB"/>
            <a:t>District</a:t>
          </a:r>
          <a:endParaRPr lang="en-US"/>
        </a:p>
      </dgm:t>
    </dgm:pt>
    <dgm:pt modelId="{8924B78D-6B51-4FB3-B154-61BDF7D616AC}" type="parTrans" cxnId="{95ACBCD1-7A94-4FB9-825C-D3C8CF34CB6A}">
      <dgm:prSet/>
      <dgm:spPr/>
      <dgm:t>
        <a:bodyPr/>
        <a:lstStyle/>
        <a:p>
          <a:endParaRPr lang="en-US"/>
        </a:p>
      </dgm:t>
    </dgm:pt>
    <dgm:pt modelId="{DB341389-6FA7-4999-9448-9129C443417C}" type="sibTrans" cxnId="{95ACBCD1-7A94-4FB9-825C-D3C8CF34CB6A}">
      <dgm:prSet/>
      <dgm:spPr/>
      <dgm:t>
        <a:bodyPr/>
        <a:lstStyle/>
        <a:p>
          <a:endParaRPr lang="en-US"/>
        </a:p>
      </dgm:t>
    </dgm:pt>
    <dgm:pt modelId="{A6361C81-28CC-4027-A633-A802ED6868AC}">
      <dgm:prSet/>
      <dgm:spPr/>
      <dgm:t>
        <a:bodyPr/>
        <a:lstStyle/>
        <a:p>
          <a:r>
            <a:rPr lang="en-GB"/>
            <a:t>Numerical variables include:</a:t>
          </a:r>
          <a:endParaRPr lang="en-US"/>
        </a:p>
      </dgm:t>
    </dgm:pt>
    <dgm:pt modelId="{391FED4B-7CA0-4572-96B8-5BC0757A8277}" type="parTrans" cxnId="{6095EC3A-B706-4C68-86AD-414379BC5129}">
      <dgm:prSet/>
      <dgm:spPr/>
      <dgm:t>
        <a:bodyPr/>
        <a:lstStyle/>
        <a:p>
          <a:endParaRPr lang="en-US"/>
        </a:p>
      </dgm:t>
    </dgm:pt>
    <dgm:pt modelId="{4FA0149A-4DE8-47B8-B186-C3378ECEEFC2}" type="sibTrans" cxnId="{6095EC3A-B706-4C68-86AD-414379BC5129}">
      <dgm:prSet/>
      <dgm:spPr/>
      <dgm:t>
        <a:bodyPr/>
        <a:lstStyle/>
        <a:p>
          <a:endParaRPr lang="en-US"/>
        </a:p>
      </dgm:t>
    </dgm:pt>
    <dgm:pt modelId="{674B50EC-DEAD-440C-99CE-47D0C7ED819B}">
      <dgm:prSet/>
      <dgm:spPr/>
      <dgm:t>
        <a:bodyPr/>
        <a:lstStyle/>
        <a:p>
          <a:r>
            <a:rPr lang="en-GB"/>
            <a:t>Latitude</a:t>
          </a:r>
          <a:endParaRPr lang="en-US"/>
        </a:p>
      </dgm:t>
    </dgm:pt>
    <dgm:pt modelId="{D058C52C-26FE-4BE8-96F4-A9C3EB927399}" type="parTrans" cxnId="{3350DDD7-0CF1-43CC-9805-117B40198175}">
      <dgm:prSet/>
      <dgm:spPr/>
      <dgm:t>
        <a:bodyPr/>
        <a:lstStyle/>
        <a:p>
          <a:endParaRPr lang="en-US"/>
        </a:p>
      </dgm:t>
    </dgm:pt>
    <dgm:pt modelId="{4638388A-1C9E-459F-97D8-983F6224A841}" type="sibTrans" cxnId="{3350DDD7-0CF1-43CC-9805-117B40198175}">
      <dgm:prSet/>
      <dgm:spPr/>
      <dgm:t>
        <a:bodyPr/>
        <a:lstStyle/>
        <a:p>
          <a:endParaRPr lang="en-US"/>
        </a:p>
      </dgm:t>
    </dgm:pt>
    <dgm:pt modelId="{3DB47962-1876-4307-AC6F-F80FDC9D753E}">
      <dgm:prSet/>
      <dgm:spPr/>
      <dgm:t>
        <a:bodyPr/>
        <a:lstStyle/>
        <a:p>
          <a:r>
            <a:rPr lang="en-GB"/>
            <a:t>Longitude</a:t>
          </a:r>
          <a:endParaRPr lang="en-US"/>
        </a:p>
      </dgm:t>
    </dgm:pt>
    <dgm:pt modelId="{CFB5F4B7-FEF1-4F68-9743-9564B07611CE}" type="parTrans" cxnId="{52685064-43AC-441B-B78A-FAD0D9548086}">
      <dgm:prSet/>
      <dgm:spPr/>
      <dgm:t>
        <a:bodyPr/>
        <a:lstStyle/>
        <a:p>
          <a:endParaRPr lang="en-US"/>
        </a:p>
      </dgm:t>
    </dgm:pt>
    <dgm:pt modelId="{752A096F-9060-4D6F-80A3-B6CB5AA4E9E0}" type="sibTrans" cxnId="{52685064-43AC-441B-B78A-FAD0D9548086}">
      <dgm:prSet/>
      <dgm:spPr/>
      <dgm:t>
        <a:bodyPr/>
        <a:lstStyle/>
        <a:p>
          <a:endParaRPr lang="en-US"/>
        </a:p>
      </dgm:t>
    </dgm:pt>
    <dgm:pt modelId="{2F8BC76C-7D9C-4649-A692-ACEC1850AF10}">
      <dgm:prSet/>
      <dgm:spPr/>
      <dgm:t>
        <a:bodyPr/>
        <a:lstStyle/>
        <a:p>
          <a:r>
            <a:rPr lang="en-GB"/>
            <a:t>Crime ID</a:t>
          </a:r>
          <a:endParaRPr lang="en-US"/>
        </a:p>
      </dgm:t>
    </dgm:pt>
    <dgm:pt modelId="{80DF67C3-43FE-4017-9911-BE2B0028D521}" type="parTrans" cxnId="{F03774B5-11B7-4DAA-8071-DD02C3FC8C36}">
      <dgm:prSet/>
      <dgm:spPr/>
      <dgm:t>
        <a:bodyPr/>
        <a:lstStyle/>
        <a:p>
          <a:endParaRPr lang="en-US"/>
        </a:p>
      </dgm:t>
    </dgm:pt>
    <dgm:pt modelId="{5EDF86ED-2B08-44DC-8043-E15CB13A842D}" type="sibTrans" cxnId="{F03774B5-11B7-4DAA-8071-DD02C3FC8C36}">
      <dgm:prSet/>
      <dgm:spPr/>
      <dgm:t>
        <a:bodyPr/>
        <a:lstStyle/>
        <a:p>
          <a:endParaRPr lang="en-US"/>
        </a:p>
      </dgm:t>
    </dgm:pt>
    <dgm:pt modelId="{B67E4658-760B-4C04-9784-C4918EB624BD}">
      <dgm:prSet/>
      <dgm:spPr/>
      <dgm:t>
        <a:bodyPr/>
        <a:lstStyle/>
        <a:p>
          <a:r>
            <a:rPr lang="en-GB"/>
            <a:t>Understanding these variables is important for detecting patterns and relationships between crime incidents [4].</a:t>
          </a:r>
          <a:endParaRPr lang="en-US"/>
        </a:p>
      </dgm:t>
    </dgm:pt>
    <dgm:pt modelId="{F6A2B305-C8EE-44D9-81F5-3F9BBF651588}" type="parTrans" cxnId="{64685361-1491-4C17-B9C5-EE2AABBCF136}">
      <dgm:prSet/>
      <dgm:spPr/>
      <dgm:t>
        <a:bodyPr/>
        <a:lstStyle/>
        <a:p>
          <a:endParaRPr lang="en-US"/>
        </a:p>
      </dgm:t>
    </dgm:pt>
    <dgm:pt modelId="{64149CE3-03C4-4996-86A2-D22EF6DD2581}" type="sibTrans" cxnId="{64685361-1491-4C17-B9C5-EE2AABBCF136}">
      <dgm:prSet/>
      <dgm:spPr/>
      <dgm:t>
        <a:bodyPr/>
        <a:lstStyle/>
        <a:p>
          <a:endParaRPr lang="en-US"/>
        </a:p>
      </dgm:t>
    </dgm:pt>
    <dgm:pt modelId="{62A87264-AB42-4E22-B5F6-090986ED1246}" type="pres">
      <dgm:prSet presAssocID="{10AB4D6D-1DC2-4091-84CB-6D86B09534A3}" presName="Name0" presStyleCnt="0">
        <dgm:presLayoutVars>
          <dgm:dir/>
          <dgm:resizeHandles val="exact"/>
        </dgm:presLayoutVars>
      </dgm:prSet>
      <dgm:spPr/>
    </dgm:pt>
    <dgm:pt modelId="{3AD4BDEC-B2AF-4331-9FBC-081FFDE379EB}" type="pres">
      <dgm:prSet presAssocID="{D79317AD-7453-462A-89B3-2AA04A5A144B}" presName="node" presStyleLbl="node1" presStyleIdx="0" presStyleCnt="11">
        <dgm:presLayoutVars>
          <dgm:bulletEnabled val="1"/>
        </dgm:presLayoutVars>
      </dgm:prSet>
      <dgm:spPr/>
    </dgm:pt>
    <dgm:pt modelId="{214FB0D5-01F9-448B-9677-A087C6F24B41}" type="pres">
      <dgm:prSet presAssocID="{DB4AB5D0-336E-417F-B7E3-89C5695BA0BB}" presName="sibTrans" presStyleLbl="sibTrans1D1" presStyleIdx="0" presStyleCnt="10"/>
      <dgm:spPr/>
    </dgm:pt>
    <dgm:pt modelId="{98479370-9203-48CE-A68F-1575D0D184B1}" type="pres">
      <dgm:prSet presAssocID="{DB4AB5D0-336E-417F-B7E3-89C5695BA0BB}" presName="connectorText" presStyleLbl="sibTrans1D1" presStyleIdx="0" presStyleCnt="10"/>
      <dgm:spPr/>
    </dgm:pt>
    <dgm:pt modelId="{7ED632B6-1B4F-4022-9A98-CEFE6822710D}" type="pres">
      <dgm:prSet presAssocID="{182DAA65-6BD4-4E2A-8AE1-41233BB252E0}" presName="node" presStyleLbl="node1" presStyleIdx="1" presStyleCnt="11">
        <dgm:presLayoutVars>
          <dgm:bulletEnabled val="1"/>
        </dgm:presLayoutVars>
      </dgm:prSet>
      <dgm:spPr/>
    </dgm:pt>
    <dgm:pt modelId="{EA982950-0CD2-47F3-9945-AE58CF282F73}" type="pres">
      <dgm:prSet presAssocID="{096E1401-DCF2-4B17-98FB-D4433597EEEB}" presName="sibTrans" presStyleLbl="sibTrans1D1" presStyleIdx="1" presStyleCnt="10"/>
      <dgm:spPr/>
    </dgm:pt>
    <dgm:pt modelId="{7D543316-55ED-4A06-B56E-577C6D405976}" type="pres">
      <dgm:prSet presAssocID="{096E1401-DCF2-4B17-98FB-D4433597EEEB}" presName="connectorText" presStyleLbl="sibTrans1D1" presStyleIdx="1" presStyleCnt="10"/>
      <dgm:spPr/>
    </dgm:pt>
    <dgm:pt modelId="{78658C1B-FE25-4FBA-8595-5E490C341594}" type="pres">
      <dgm:prSet presAssocID="{ACD874C2-3011-4EDA-8A64-5F23700C500D}" presName="node" presStyleLbl="node1" presStyleIdx="2" presStyleCnt="11">
        <dgm:presLayoutVars>
          <dgm:bulletEnabled val="1"/>
        </dgm:presLayoutVars>
      </dgm:prSet>
      <dgm:spPr/>
    </dgm:pt>
    <dgm:pt modelId="{C34BEAE4-009F-41D5-AD53-4809B8AAC0D8}" type="pres">
      <dgm:prSet presAssocID="{74426B78-40A2-40C7-BC83-87956A385C05}" presName="sibTrans" presStyleLbl="sibTrans1D1" presStyleIdx="2" presStyleCnt="10"/>
      <dgm:spPr/>
    </dgm:pt>
    <dgm:pt modelId="{E5AABB0A-A756-4CFC-B2FA-4999BEAF5B3C}" type="pres">
      <dgm:prSet presAssocID="{74426B78-40A2-40C7-BC83-87956A385C05}" presName="connectorText" presStyleLbl="sibTrans1D1" presStyleIdx="2" presStyleCnt="10"/>
      <dgm:spPr/>
    </dgm:pt>
    <dgm:pt modelId="{86BB13BE-9C01-457B-A20E-C76B06FE1562}" type="pres">
      <dgm:prSet presAssocID="{BBF1BF70-4218-4AEC-92F4-F38B391CF321}" presName="node" presStyleLbl="node1" presStyleIdx="3" presStyleCnt="11">
        <dgm:presLayoutVars>
          <dgm:bulletEnabled val="1"/>
        </dgm:presLayoutVars>
      </dgm:prSet>
      <dgm:spPr/>
    </dgm:pt>
    <dgm:pt modelId="{D23367B8-693B-4802-8AF7-F797E0202BD5}" type="pres">
      <dgm:prSet presAssocID="{6E454C4B-6900-42F9-AD6C-22AA01F560E9}" presName="sibTrans" presStyleLbl="sibTrans1D1" presStyleIdx="3" presStyleCnt="10"/>
      <dgm:spPr/>
    </dgm:pt>
    <dgm:pt modelId="{4B455202-D1C8-4EB0-9088-B64E34599375}" type="pres">
      <dgm:prSet presAssocID="{6E454C4B-6900-42F9-AD6C-22AA01F560E9}" presName="connectorText" presStyleLbl="sibTrans1D1" presStyleIdx="3" presStyleCnt="10"/>
      <dgm:spPr/>
    </dgm:pt>
    <dgm:pt modelId="{ED095044-EAA1-4054-AF54-DB69ECBCB5B0}" type="pres">
      <dgm:prSet presAssocID="{5AFA5A3B-B0D0-4109-87B4-DE0F40A69A42}" presName="node" presStyleLbl="node1" presStyleIdx="4" presStyleCnt="11">
        <dgm:presLayoutVars>
          <dgm:bulletEnabled val="1"/>
        </dgm:presLayoutVars>
      </dgm:prSet>
      <dgm:spPr/>
    </dgm:pt>
    <dgm:pt modelId="{A90632AD-A200-4BD1-8677-A0CDA4319A16}" type="pres">
      <dgm:prSet presAssocID="{9B7B5DEC-F286-477D-8B6C-49E1DEE39BED}" presName="sibTrans" presStyleLbl="sibTrans1D1" presStyleIdx="4" presStyleCnt="10"/>
      <dgm:spPr/>
    </dgm:pt>
    <dgm:pt modelId="{21529D1C-5929-4074-A057-CBC2FCFDAD5C}" type="pres">
      <dgm:prSet presAssocID="{9B7B5DEC-F286-477D-8B6C-49E1DEE39BED}" presName="connectorText" presStyleLbl="sibTrans1D1" presStyleIdx="4" presStyleCnt="10"/>
      <dgm:spPr/>
    </dgm:pt>
    <dgm:pt modelId="{5ECB1D3C-74BF-4FEA-B1D7-E0DC09FFC498}" type="pres">
      <dgm:prSet presAssocID="{387162D6-7BC5-453A-9B06-31E8B728E7F4}" presName="node" presStyleLbl="node1" presStyleIdx="5" presStyleCnt="11">
        <dgm:presLayoutVars>
          <dgm:bulletEnabled val="1"/>
        </dgm:presLayoutVars>
      </dgm:prSet>
      <dgm:spPr/>
    </dgm:pt>
    <dgm:pt modelId="{536C5280-255A-4EF4-9A0D-F050B4630F69}" type="pres">
      <dgm:prSet presAssocID="{DB341389-6FA7-4999-9448-9129C443417C}" presName="sibTrans" presStyleLbl="sibTrans1D1" presStyleIdx="5" presStyleCnt="10"/>
      <dgm:spPr/>
    </dgm:pt>
    <dgm:pt modelId="{C57FBF54-1193-4C33-A9FC-7056316475F8}" type="pres">
      <dgm:prSet presAssocID="{DB341389-6FA7-4999-9448-9129C443417C}" presName="connectorText" presStyleLbl="sibTrans1D1" presStyleIdx="5" presStyleCnt="10"/>
      <dgm:spPr/>
    </dgm:pt>
    <dgm:pt modelId="{7888687E-63F3-411B-BDAD-48B36E7917DE}" type="pres">
      <dgm:prSet presAssocID="{A6361C81-28CC-4027-A633-A802ED6868AC}" presName="node" presStyleLbl="node1" presStyleIdx="6" presStyleCnt="11">
        <dgm:presLayoutVars>
          <dgm:bulletEnabled val="1"/>
        </dgm:presLayoutVars>
      </dgm:prSet>
      <dgm:spPr/>
    </dgm:pt>
    <dgm:pt modelId="{25E12E06-50BA-47B1-817C-CF69D1E45883}" type="pres">
      <dgm:prSet presAssocID="{4FA0149A-4DE8-47B8-B186-C3378ECEEFC2}" presName="sibTrans" presStyleLbl="sibTrans1D1" presStyleIdx="6" presStyleCnt="10"/>
      <dgm:spPr/>
    </dgm:pt>
    <dgm:pt modelId="{ED5481AC-DBDF-4F92-A69A-E4633C947D41}" type="pres">
      <dgm:prSet presAssocID="{4FA0149A-4DE8-47B8-B186-C3378ECEEFC2}" presName="connectorText" presStyleLbl="sibTrans1D1" presStyleIdx="6" presStyleCnt="10"/>
      <dgm:spPr/>
    </dgm:pt>
    <dgm:pt modelId="{CD5F8499-0549-4A80-A33F-398083BC6451}" type="pres">
      <dgm:prSet presAssocID="{674B50EC-DEAD-440C-99CE-47D0C7ED819B}" presName="node" presStyleLbl="node1" presStyleIdx="7" presStyleCnt="11">
        <dgm:presLayoutVars>
          <dgm:bulletEnabled val="1"/>
        </dgm:presLayoutVars>
      </dgm:prSet>
      <dgm:spPr/>
    </dgm:pt>
    <dgm:pt modelId="{6DA99595-A896-4861-82A9-AD828A8D9216}" type="pres">
      <dgm:prSet presAssocID="{4638388A-1C9E-459F-97D8-983F6224A841}" presName="sibTrans" presStyleLbl="sibTrans1D1" presStyleIdx="7" presStyleCnt="10"/>
      <dgm:spPr/>
    </dgm:pt>
    <dgm:pt modelId="{8C198CEF-6F47-4877-948B-29054EEAA0D0}" type="pres">
      <dgm:prSet presAssocID="{4638388A-1C9E-459F-97D8-983F6224A841}" presName="connectorText" presStyleLbl="sibTrans1D1" presStyleIdx="7" presStyleCnt="10"/>
      <dgm:spPr/>
    </dgm:pt>
    <dgm:pt modelId="{3B67AA01-5DCD-48D7-B498-82FD558F8E63}" type="pres">
      <dgm:prSet presAssocID="{3DB47962-1876-4307-AC6F-F80FDC9D753E}" presName="node" presStyleLbl="node1" presStyleIdx="8" presStyleCnt="11">
        <dgm:presLayoutVars>
          <dgm:bulletEnabled val="1"/>
        </dgm:presLayoutVars>
      </dgm:prSet>
      <dgm:spPr/>
    </dgm:pt>
    <dgm:pt modelId="{1059F564-76C2-47F3-A1B5-F719FD50809C}" type="pres">
      <dgm:prSet presAssocID="{752A096F-9060-4D6F-80A3-B6CB5AA4E9E0}" presName="sibTrans" presStyleLbl="sibTrans1D1" presStyleIdx="8" presStyleCnt="10"/>
      <dgm:spPr/>
    </dgm:pt>
    <dgm:pt modelId="{CB026183-CF40-4566-BF70-E6F31060C638}" type="pres">
      <dgm:prSet presAssocID="{752A096F-9060-4D6F-80A3-B6CB5AA4E9E0}" presName="connectorText" presStyleLbl="sibTrans1D1" presStyleIdx="8" presStyleCnt="10"/>
      <dgm:spPr/>
    </dgm:pt>
    <dgm:pt modelId="{AB9CCA7D-1B64-4897-9887-0BA17673D418}" type="pres">
      <dgm:prSet presAssocID="{2F8BC76C-7D9C-4649-A692-ACEC1850AF10}" presName="node" presStyleLbl="node1" presStyleIdx="9" presStyleCnt="11">
        <dgm:presLayoutVars>
          <dgm:bulletEnabled val="1"/>
        </dgm:presLayoutVars>
      </dgm:prSet>
      <dgm:spPr/>
    </dgm:pt>
    <dgm:pt modelId="{41E48B31-4A0B-466E-9670-A49203EB6736}" type="pres">
      <dgm:prSet presAssocID="{5EDF86ED-2B08-44DC-8043-E15CB13A842D}" presName="sibTrans" presStyleLbl="sibTrans1D1" presStyleIdx="9" presStyleCnt="10"/>
      <dgm:spPr/>
    </dgm:pt>
    <dgm:pt modelId="{899711A4-0707-4726-8C2A-84B4DEAA9F0C}" type="pres">
      <dgm:prSet presAssocID="{5EDF86ED-2B08-44DC-8043-E15CB13A842D}" presName="connectorText" presStyleLbl="sibTrans1D1" presStyleIdx="9" presStyleCnt="10"/>
      <dgm:spPr/>
    </dgm:pt>
    <dgm:pt modelId="{3156B531-A226-405B-943B-8A06FDF0986C}" type="pres">
      <dgm:prSet presAssocID="{B67E4658-760B-4C04-9784-C4918EB624BD}" presName="node" presStyleLbl="node1" presStyleIdx="10" presStyleCnt="11">
        <dgm:presLayoutVars>
          <dgm:bulletEnabled val="1"/>
        </dgm:presLayoutVars>
      </dgm:prSet>
      <dgm:spPr/>
    </dgm:pt>
  </dgm:ptLst>
  <dgm:cxnLst>
    <dgm:cxn modelId="{0393D702-A737-4C70-9954-342BD70160A9}" srcId="{10AB4D6D-1DC2-4091-84CB-6D86B09534A3}" destId="{ACD874C2-3011-4EDA-8A64-5F23700C500D}" srcOrd="2" destOrd="0" parTransId="{22BF211F-FCAF-48F5-A7B3-EDFA5E9C4F3E}" sibTransId="{74426B78-40A2-40C7-BC83-87956A385C05}"/>
    <dgm:cxn modelId="{FF52150C-D29D-4522-AB58-4E8BDA3ABC26}" type="presOf" srcId="{74426B78-40A2-40C7-BC83-87956A385C05}" destId="{E5AABB0A-A756-4CFC-B2FA-4999BEAF5B3C}" srcOrd="1" destOrd="0" presId="urn:microsoft.com/office/officeart/2016/7/layout/RepeatingBendingProcessNew"/>
    <dgm:cxn modelId="{C4C2F00D-FBA6-4217-B3A8-BF7C31C8A25C}" type="presOf" srcId="{DB4AB5D0-336E-417F-B7E3-89C5695BA0BB}" destId="{214FB0D5-01F9-448B-9677-A087C6F24B41}" srcOrd="0" destOrd="0" presId="urn:microsoft.com/office/officeart/2016/7/layout/RepeatingBendingProcessNew"/>
    <dgm:cxn modelId="{5EBE9B13-B8DE-414D-8FD2-CCEA934F4B6C}" srcId="{10AB4D6D-1DC2-4091-84CB-6D86B09534A3}" destId="{BBF1BF70-4218-4AEC-92F4-F38B391CF321}" srcOrd="3" destOrd="0" parTransId="{B58FFD1D-0206-4421-99AF-4D56F10999BC}" sibTransId="{6E454C4B-6900-42F9-AD6C-22AA01F560E9}"/>
    <dgm:cxn modelId="{7CB73F16-1549-4545-9662-276561D461F6}" srcId="{10AB4D6D-1DC2-4091-84CB-6D86B09534A3}" destId="{182DAA65-6BD4-4E2A-8AE1-41233BB252E0}" srcOrd="1" destOrd="0" parTransId="{8F6F92A9-7960-467A-B1AB-266220FEDC6C}" sibTransId="{096E1401-DCF2-4B17-98FB-D4433597EEEB}"/>
    <dgm:cxn modelId="{40356817-9060-449B-9796-59E74688F8FA}" type="presOf" srcId="{10AB4D6D-1DC2-4091-84CB-6D86B09534A3}" destId="{62A87264-AB42-4E22-B5F6-090986ED1246}" srcOrd="0" destOrd="0" presId="urn:microsoft.com/office/officeart/2016/7/layout/RepeatingBendingProcessNew"/>
    <dgm:cxn modelId="{B4A7693A-AEB7-4131-94C0-7D704785AD92}" type="presOf" srcId="{752A096F-9060-4D6F-80A3-B6CB5AA4E9E0}" destId="{CB026183-CF40-4566-BF70-E6F31060C638}" srcOrd="1" destOrd="0" presId="urn:microsoft.com/office/officeart/2016/7/layout/RepeatingBendingProcessNew"/>
    <dgm:cxn modelId="{6095EC3A-B706-4C68-86AD-414379BC5129}" srcId="{10AB4D6D-1DC2-4091-84CB-6D86B09534A3}" destId="{A6361C81-28CC-4027-A633-A802ED6868AC}" srcOrd="6" destOrd="0" parTransId="{391FED4B-7CA0-4572-96B8-5BC0757A8277}" sibTransId="{4FA0149A-4DE8-47B8-B186-C3378ECEEFC2}"/>
    <dgm:cxn modelId="{29CF0E3C-E949-4C59-B1F0-DA56BB8125F6}" type="presOf" srcId="{9B7B5DEC-F286-477D-8B6C-49E1DEE39BED}" destId="{A90632AD-A200-4BD1-8677-A0CDA4319A16}" srcOrd="0" destOrd="0" presId="urn:microsoft.com/office/officeart/2016/7/layout/RepeatingBendingProcessNew"/>
    <dgm:cxn modelId="{EE078C3F-B8FE-4CD3-A14B-24E6C2960D32}" type="presOf" srcId="{096E1401-DCF2-4B17-98FB-D4433597EEEB}" destId="{7D543316-55ED-4A06-B56E-577C6D405976}" srcOrd="1" destOrd="0" presId="urn:microsoft.com/office/officeart/2016/7/layout/RepeatingBendingProcessNew"/>
    <dgm:cxn modelId="{38FF125B-0859-4327-82EC-939D24CBBFCB}" type="presOf" srcId="{2F8BC76C-7D9C-4649-A692-ACEC1850AF10}" destId="{AB9CCA7D-1B64-4897-9887-0BA17673D418}" srcOrd="0" destOrd="0" presId="urn:microsoft.com/office/officeart/2016/7/layout/RepeatingBendingProcessNew"/>
    <dgm:cxn modelId="{6632C360-D33E-4A9B-AFB0-9A758D71A54A}" type="presOf" srcId="{5EDF86ED-2B08-44DC-8043-E15CB13A842D}" destId="{41E48B31-4A0B-466E-9670-A49203EB6736}" srcOrd="0" destOrd="0" presId="urn:microsoft.com/office/officeart/2016/7/layout/RepeatingBendingProcessNew"/>
    <dgm:cxn modelId="{64685361-1491-4C17-B9C5-EE2AABBCF136}" srcId="{10AB4D6D-1DC2-4091-84CB-6D86B09534A3}" destId="{B67E4658-760B-4C04-9784-C4918EB624BD}" srcOrd="10" destOrd="0" parTransId="{F6A2B305-C8EE-44D9-81F5-3F9BBF651588}" sibTransId="{64149CE3-03C4-4996-86A2-D22EF6DD2581}"/>
    <dgm:cxn modelId="{93B82F42-434E-4DF3-A50A-C917D13A937B}" type="presOf" srcId="{4FA0149A-4DE8-47B8-B186-C3378ECEEFC2}" destId="{ED5481AC-DBDF-4F92-A69A-E4633C947D41}" srcOrd="1" destOrd="0" presId="urn:microsoft.com/office/officeart/2016/7/layout/RepeatingBendingProcessNew"/>
    <dgm:cxn modelId="{52685064-43AC-441B-B78A-FAD0D9548086}" srcId="{10AB4D6D-1DC2-4091-84CB-6D86B09534A3}" destId="{3DB47962-1876-4307-AC6F-F80FDC9D753E}" srcOrd="8" destOrd="0" parTransId="{CFB5F4B7-FEF1-4F68-9743-9564B07611CE}" sibTransId="{752A096F-9060-4D6F-80A3-B6CB5AA4E9E0}"/>
    <dgm:cxn modelId="{219BCE64-046D-448B-90A2-9EC710F6D63A}" type="presOf" srcId="{ACD874C2-3011-4EDA-8A64-5F23700C500D}" destId="{78658C1B-FE25-4FBA-8595-5E490C341594}" srcOrd="0" destOrd="0" presId="urn:microsoft.com/office/officeart/2016/7/layout/RepeatingBendingProcessNew"/>
    <dgm:cxn modelId="{8E03144D-6541-483F-9E45-8DE77677E9CF}" type="presOf" srcId="{9B7B5DEC-F286-477D-8B6C-49E1DEE39BED}" destId="{21529D1C-5929-4074-A057-CBC2FCFDAD5C}" srcOrd="1" destOrd="0" presId="urn:microsoft.com/office/officeart/2016/7/layout/RepeatingBendingProcessNew"/>
    <dgm:cxn modelId="{57C9224D-E6F6-4BA8-B74C-96256A416566}" type="presOf" srcId="{752A096F-9060-4D6F-80A3-B6CB5AA4E9E0}" destId="{1059F564-76C2-47F3-A1B5-F719FD50809C}" srcOrd="0" destOrd="0" presId="urn:microsoft.com/office/officeart/2016/7/layout/RepeatingBendingProcessNew"/>
    <dgm:cxn modelId="{59F8D86F-B297-4B55-BFA2-FBF37E1CD12D}" type="presOf" srcId="{674B50EC-DEAD-440C-99CE-47D0C7ED819B}" destId="{CD5F8499-0549-4A80-A33F-398083BC6451}" srcOrd="0" destOrd="0" presId="urn:microsoft.com/office/officeart/2016/7/layout/RepeatingBendingProcessNew"/>
    <dgm:cxn modelId="{2F43F16F-2B90-4ECD-8559-1D55CEB5E542}" type="presOf" srcId="{4638388A-1C9E-459F-97D8-983F6224A841}" destId="{8C198CEF-6F47-4877-948B-29054EEAA0D0}" srcOrd="1" destOrd="0" presId="urn:microsoft.com/office/officeart/2016/7/layout/RepeatingBendingProcessNew"/>
    <dgm:cxn modelId="{EB172073-AF1E-4F75-996F-1DA8AE4907AA}" type="presOf" srcId="{3DB47962-1876-4307-AC6F-F80FDC9D753E}" destId="{3B67AA01-5DCD-48D7-B498-82FD558F8E63}" srcOrd="0" destOrd="0" presId="urn:microsoft.com/office/officeart/2016/7/layout/RepeatingBendingProcessNew"/>
    <dgm:cxn modelId="{E86F0D74-7FC1-4E57-9A94-FFAF4D6D9F84}" type="presOf" srcId="{4FA0149A-4DE8-47B8-B186-C3378ECEEFC2}" destId="{25E12E06-50BA-47B1-817C-CF69D1E45883}" srcOrd="0" destOrd="0" presId="urn:microsoft.com/office/officeart/2016/7/layout/RepeatingBendingProcessNew"/>
    <dgm:cxn modelId="{8A4B2D57-8D2D-48B7-86E2-DFE4AFBE1D07}" type="presOf" srcId="{DB341389-6FA7-4999-9448-9129C443417C}" destId="{C57FBF54-1193-4C33-A9FC-7056316475F8}" srcOrd="1" destOrd="0" presId="urn:microsoft.com/office/officeart/2016/7/layout/RepeatingBendingProcessNew"/>
    <dgm:cxn modelId="{CD65F957-69A2-412D-BE37-6D31025CB3D9}" type="presOf" srcId="{B67E4658-760B-4C04-9784-C4918EB624BD}" destId="{3156B531-A226-405B-943B-8A06FDF0986C}" srcOrd="0" destOrd="0" presId="urn:microsoft.com/office/officeart/2016/7/layout/RepeatingBendingProcessNew"/>
    <dgm:cxn modelId="{5DCDC389-DEE1-4230-8DA1-1F1FD82CA6F7}" type="presOf" srcId="{5AFA5A3B-B0D0-4109-87B4-DE0F40A69A42}" destId="{ED095044-EAA1-4054-AF54-DB69ECBCB5B0}" srcOrd="0" destOrd="0" presId="urn:microsoft.com/office/officeart/2016/7/layout/RepeatingBendingProcessNew"/>
    <dgm:cxn modelId="{93AD4395-B53E-4D4C-B81C-5DAC2E62ABE3}" type="presOf" srcId="{74426B78-40A2-40C7-BC83-87956A385C05}" destId="{C34BEAE4-009F-41D5-AD53-4809B8AAC0D8}" srcOrd="0" destOrd="0" presId="urn:microsoft.com/office/officeart/2016/7/layout/RepeatingBendingProcessNew"/>
    <dgm:cxn modelId="{BBA3E99D-71AE-4A8E-9555-EBB1945422BF}" type="presOf" srcId="{DB341389-6FA7-4999-9448-9129C443417C}" destId="{536C5280-255A-4EF4-9A0D-F050B4630F69}" srcOrd="0" destOrd="0" presId="urn:microsoft.com/office/officeart/2016/7/layout/RepeatingBendingProcessNew"/>
    <dgm:cxn modelId="{9A743A9E-C4EF-4735-9632-22A69D8D0C7E}" type="presOf" srcId="{182DAA65-6BD4-4E2A-8AE1-41233BB252E0}" destId="{7ED632B6-1B4F-4022-9A98-CEFE6822710D}" srcOrd="0" destOrd="0" presId="urn:microsoft.com/office/officeart/2016/7/layout/RepeatingBendingProcessNew"/>
    <dgm:cxn modelId="{F3D644A3-23CC-4070-BE74-86996FCD8B50}" type="presOf" srcId="{A6361C81-28CC-4027-A633-A802ED6868AC}" destId="{7888687E-63F3-411B-BDAD-48B36E7917DE}" srcOrd="0" destOrd="0" presId="urn:microsoft.com/office/officeart/2016/7/layout/RepeatingBendingProcessNew"/>
    <dgm:cxn modelId="{CAD0FAB1-9E5C-4FBA-818F-30FCED8A2407}" type="presOf" srcId="{6E454C4B-6900-42F9-AD6C-22AA01F560E9}" destId="{D23367B8-693B-4802-8AF7-F797E0202BD5}" srcOrd="0" destOrd="0" presId="urn:microsoft.com/office/officeart/2016/7/layout/RepeatingBendingProcessNew"/>
    <dgm:cxn modelId="{F03774B5-11B7-4DAA-8071-DD02C3FC8C36}" srcId="{10AB4D6D-1DC2-4091-84CB-6D86B09534A3}" destId="{2F8BC76C-7D9C-4649-A692-ACEC1850AF10}" srcOrd="9" destOrd="0" parTransId="{80DF67C3-43FE-4017-9911-BE2B0028D521}" sibTransId="{5EDF86ED-2B08-44DC-8043-E15CB13A842D}"/>
    <dgm:cxn modelId="{9A8EF9CF-E052-4CA2-80C9-A31B59AA182B}" type="presOf" srcId="{D79317AD-7453-462A-89B3-2AA04A5A144B}" destId="{3AD4BDEC-B2AF-4331-9FBC-081FFDE379EB}" srcOrd="0" destOrd="0" presId="urn:microsoft.com/office/officeart/2016/7/layout/RepeatingBendingProcessNew"/>
    <dgm:cxn modelId="{95ACBCD1-7A94-4FB9-825C-D3C8CF34CB6A}" srcId="{10AB4D6D-1DC2-4091-84CB-6D86B09534A3}" destId="{387162D6-7BC5-453A-9B06-31E8B728E7F4}" srcOrd="5" destOrd="0" parTransId="{8924B78D-6B51-4FB3-B154-61BDF7D616AC}" sibTransId="{DB341389-6FA7-4999-9448-9129C443417C}"/>
    <dgm:cxn modelId="{C97758D7-DB6B-4C7A-AE71-DD935B176DF4}" type="presOf" srcId="{4638388A-1C9E-459F-97D8-983F6224A841}" destId="{6DA99595-A896-4861-82A9-AD828A8D9216}" srcOrd="0" destOrd="0" presId="urn:microsoft.com/office/officeart/2016/7/layout/RepeatingBendingProcessNew"/>
    <dgm:cxn modelId="{3350DDD7-0CF1-43CC-9805-117B40198175}" srcId="{10AB4D6D-1DC2-4091-84CB-6D86B09534A3}" destId="{674B50EC-DEAD-440C-99CE-47D0C7ED819B}" srcOrd="7" destOrd="0" parTransId="{D058C52C-26FE-4BE8-96F4-A9C3EB927399}" sibTransId="{4638388A-1C9E-459F-97D8-983F6224A841}"/>
    <dgm:cxn modelId="{074903D8-62B2-410F-AF15-0D8906123475}" srcId="{10AB4D6D-1DC2-4091-84CB-6D86B09534A3}" destId="{5AFA5A3B-B0D0-4109-87B4-DE0F40A69A42}" srcOrd="4" destOrd="0" parTransId="{7CC4FE13-0EA4-4808-BE2A-4EE3193936A3}" sibTransId="{9B7B5DEC-F286-477D-8B6C-49E1DEE39BED}"/>
    <dgm:cxn modelId="{02C6B4DA-71A9-43FE-AE35-B53A8B38F6DA}" type="presOf" srcId="{DB4AB5D0-336E-417F-B7E3-89C5695BA0BB}" destId="{98479370-9203-48CE-A68F-1575D0D184B1}" srcOrd="1" destOrd="0" presId="urn:microsoft.com/office/officeart/2016/7/layout/RepeatingBendingProcessNew"/>
    <dgm:cxn modelId="{1DAB64DC-F500-4BE7-A11B-96158AA6100F}" type="presOf" srcId="{387162D6-7BC5-453A-9B06-31E8B728E7F4}" destId="{5ECB1D3C-74BF-4FEA-B1D7-E0DC09FFC498}" srcOrd="0" destOrd="0" presId="urn:microsoft.com/office/officeart/2016/7/layout/RepeatingBendingProcessNew"/>
    <dgm:cxn modelId="{B73FC3DC-40D6-4518-850E-088C859DF2C4}" type="presOf" srcId="{6E454C4B-6900-42F9-AD6C-22AA01F560E9}" destId="{4B455202-D1C8-4EB0-9088-B64E34599375}" srcOrd="1" destOrd="0" presId="urn:microsoft.com/office/officeart/2016/7/layout/RepeatingBendingProcessNew"/>
    <dgm:cxn modelId="{EBEEA3E2-693F-4638-B536-A4D7C1B553AB}" type="presOf" srcId="{5EDF86ED-2B08-44DC-8043-E15CB13A842D}" destId="{899711A4-0707-4726-8C2A-84B4DEAA9F0C}" srcOrd="1" destOrd="0" presId="urn:microsoft.com/office/officeart/2016/7/layout/RepeatingBendingProcessNew"/>
    <dgm:cxn modelId="{6D621FEB-AD62-456E-B2BF-A170A8842319}" srcId="{10AB4D6D-1DC2-4091-84CB-6D86B09534A3}" destId="{D79317AD-7453-462A-89B3-2AA04A5A144B}" srcOrd="0" destOrd="0" parTransId="{447D0A5A-F863-4853-824F-052FFC0DDAE3}" sibTransId="{DB4AB5D0-336E-417F-B7E3-89C5695BA0BB}"/>
    <dgm:cxn modelId="{6895B3EE-72AC-4ADA-822C-116743DBCC88}" type="presOf" srcId="{096E1401-DCF2-4B17-98FB-D4433597EEEB}" destId="{EA982950-0CD2-47F3-9945-AE58CF282F73}" srcOrd="0" destOrd="0" presId="urn:microsoft.com/office/officeart/2016/7/layout/RepeatingBendingProcessNew"/>
    <dgm:cxn modelId="{48FB46FA-05A1-4CC9-A9B8-06E30CC0EE7F}" type="presOf" srcId="{BBF1BF70-4218-4AEC-92F4-F38B391CF321}" destId="{86BB13BE-9C01-457B-A20E-C76B06FE1562}" srcOrd="0" destOrd="0" presId="urn:microsoft.com/office/officeart/2016/7/layout/RepeatingBendingProcessNew"/>
    <dgm:cxn modelId="{A0B8DC3D-BEF7-496B-9DCE-E8F1E94A9059}" type="presParOf" srcId="{62A87264-AB42-4E22-B5F6-090986ED1246}" destId="{3AD4BDEC-B2AF-4331-9FBC-081FFDE379EB}" srcOrd="0" destOrd="0" presId="urn:microsoft.com/office/officeart/2016/7/layout/RepeatingBendingProcessNew"/>
    <dgm:cxn modelId="{250FFC34-722B-4553-8F14-F7CEFE96F9CE}" type="presParOf" srcId="{62A87264-AB42-4E22-B5F6-090986ED1246}" destId="{214FB0D5-01F9-448B-9677-A087C6F24B41}" srcOrd="1" destOrd="0" presId="urn:microsoft.com/office/officeart/2016/7/layout/RepeatingBendingProcessNew"/>
    <dgm:cxn modelId="{4E03BC7E-2A92-48FB-BB00-5AE0D2D928E0}" type="presParOf" srcId="{214FB0D5-01F9-448B-9677-A087C6F24B41}" destId="{98479370-9203-48CE-A68F-1575D0D184B1}" srcOrd="0" destOrd="0" presId="urn:microsoft.com/office/officeart/2016/7/layout/RepeatingBendingProcessNew"/>
    <dgm:cxn modelId="{58D86125-9004-4157-8420-793346211AF2}" type="presParOf" srcId="{62A87264-AB42-4E22-B5F6-090986ED1246}" destId="{7ED632B6-1B4F-4022-9A98-CEFE6822710D}" srcOrd="2" destOrd="0" presId="urn:microsoft.com/office/officeart/2016/7/layout/RepeatingBendingProcessNew"/>
    <dgm:cxn modelId="{2789572A-9E5F-4D17-95C0-374A261105AE}" type="presParOf" srcId="{62A87264-AB42-4E22-B5F6-090986ED1246}" destId="{EA982950-0CD2-47F3-9945-AE58CF282F73}" srcOrd="3" destOrd="0" presId="urn:microsoft.com/office/officeart/2016/7/layout/RepeatingBendingProcessNew"/>
    <dgm:cxn modelId="{CD3882FF-7743-4175-A5C7-8369855F07EF}" type="presParOf" srcId="{EA982950-0CD2-47F3-9945-AE58CF282F73}" destId="{7D543316-55ED-4A06-B56E-577C6D405976}" srcOrd="0" destOrd="0" presId="urn:microsoft.com/office/officeart/2016/7/layout/RepeatingBendingProcessNew"/>
    <dgm:cxn modelId="{B662A9D2-08B7-4CD6-895B-75327DAE3C3D}" type="presParOf" srcId="{62A87264-AB42-4E22-B5F6-090986ED1246}" destId="{78658C1B-FE25-4FBA-8595-5E490C341594}" srcOrd="4" destOrd="0" presId="urn:microsoft.com/office/officeart/2016/7/layout/RepeatingBendingProcessNew"/>
    <dgm:cxn modelId="{DB24FF94-E75B-469A-AA01-335ED4D5525E}" type="presParOf" srcId="{62A87264-AB42-4E22-B5F6-090986ED1246}" destId="{C34BEAE4-009F-41D5-AD53-4809B8AAC0D8}" srcOrd="5" destOrd="0" presId="urn:microsoft.com/office/officeart/2016/7/layout/RepeatingBendingProcessNew"/>
    <dgm:cxn modelId="{197CAECE-4532-4E26-AE7C-959CA4CF631C}" type="presParOf" srcId="{C34BEAE4-009F-41D5-AD53-4809B8AAC0D8}" destId="{E5AABB0A-A756-4CFC-B2FA-4999BEAF5B3C}" srcOrd="0" destOrd="0" presId="urn:microsoft.com/office/officeart/2016/7/layout/RepeatingBendingProcessNew"/>
    <dgm:cxn modelId="{72FF7CAD-5B38-42BF-8A8C-BDA910E8B280}" type="presParOf" srcId="{62A87264-AB42-4E22-B5F6-090986ED1246}" destId="{86BB13BE-9C01-457B-A20E-C76B06FE1562}" srcOrd="6" destOrd="0" presId="urn:microsoft.com/office/officeart/2016/7/layout/RepeatingBendingProcessNew"/>
    <dgm:cxn modelId="{584DDDAB-A6C7-4206-AD23-4D13156F0145}" type="presParOf" srcId="{62A87264-AB42-4E22-B5F6-090986ED1246}" destId="{D23367B8-693B-4802-8AF7-F797E0202BD5}" srcOrd="7" destOrd="0" presId="urn:microsoft.com/office/officeart/2016/7/layout/RepeatingBendingProcessNew"/>
    <dgm:cxn modelId="{72E12E17-5E8E-429D-8B9F-A2D0225F39C0}" type="presParOf" srcId="{D23367B8-693B-4802-8AF7-F797E0202BD5}" destId="{4B455202-D1C8-4EB0-9088-B64E34599375}" srcOrd="0" destOrd="0" presId="urn:microsoft.com/office/officeart/2016/7/layout/RepeatingBendingProcessNew"/>
    <dgm:cxn modelId="{4D9D9E57-4823-40B7-9DAE-DA0B888CBAB7}" type="presParOf" srcId="{62A87264-AB42-4E22-B5F6-090986ED1246}" destId="{ED095044-EAA1-4054-AF54-DB69ECBCB5B0}" srcOrd="8" destOrd="0" presId="urn:microsoft.com/office/officeart/2016/7/layout/RepeatingBendingProcessNew"/>
    <dgm:cxn modelId="{CD105A8B-B4BB-41C7-8EB8-F9E182A3AA7F}" type="presParOf" srcId="{62A87264-AB42-4E22-B5F6-090986ED1246}" destId="{A90632AD-A200-4BD1-8677-A0CDA4319A16}" srcOrd="9" destOrd="0" presId="urn:microsoft.com/office/officeart/2016/7/layout/RepeatingBendingProcessNew"/>
    <dgm:cxn modelId="{258819C4-F587-4DF7-A07E-06D87C521502}" type="presParOf" srcId="{A90632AD-A200-4BD1-8677-A0CDA4319A16}" destId="{21529D1C-5929-4074-A057-CBC2FCFDAD5C}" srcOrd="0" destOrd="0" presId="urn:microsoft.com/office/officeart/2016/7/layout/RepeatingBendingProcessNew"/>
    <dgm:cxn modelId="{BBC7FCFF-C028-4896-A378-90FB62FD28E4}" type="presParOf" srcId="{62A87264-AB42-4E22-B5F6-090986ED1246}" destId="{5ECB1D3C-74BF-4FEA-B1D7-E0DC09FFC498}" srcOrd="10" destOrd="0" presId="urn:microsoft.com/office/officeart/2016/7/layout/RepeatingBendingProcessNew"/>
    <dgm:cxn modelId="{B472E5E1-6CD6-47B0-9D83-61F1A283AB32}" type="presParOf" srcId="{62A87264-AB42-4E22-B5F6-090986ED1246}" destId="{536C5280-255A-4EF4-9A0D-F050B4630F69}" srcOrd="11" destOrd="0" presId="urn:microsoft.com/office/officeart/2016/7/layout/RepeatingBendingProcessNew"/>
    <dgm:cxn modelId="{E3606918-ED40-4E3C-B068-AF8A14D3DACD}" type="presParOf" srcId="{536C5280-255A-4EF4-9A0D-F050B4630F69}" destId="{C57FBF54-1193-4C33-A9FC-7056316475F8}" srcOrd="0" destOrd="0" presId="urn:microsoft.com/office/officeart/2016/7/layout/RepeatingBendingProcessNew"/>
    <dgm:cxn modelId="{8E87C2B7-EAF9-4E3C-9B17-B6791DD68C8E}" type="presParOf" srcId="{62A87264-AB42-4E22-B5F6-090986ED1246}" destId="{7888687E-63F3-411B-BDAD-48B36E7917DE}" srcOrd="12" destOrd="0" presId="urn:microsoft.com/office/officeart/2016/7/layout/RepeatingBendingProcessNew"/>
    <dgm:cxn modelId="{77BD1C76-C4B3-42E6-998E-09E8E788953D}" type="presParOf" srcId="{62A87264-AB42-4E22-B5F6-090986ED1246}" destId="{25E12E06-50BA-47B1-817C-CF69D1E45883}" srcOrd="13" destOrd="0" presId="urn:microsoft.com/office/officeart/2016/7/layout/RepeatingBendingProcessNew"/>
    <dgm:cxn modelId="{FFA6D56F-D6E3-45BA-B98D-5D95F4D25AB6}" type="presParOf" srcId="{25E12E06-50BA-47B1-817C-CF69D1E45883}" destId="{ED5481AC-DBDF-4F92-A69A-E4633C947D41}" srcOrd="0" destOrd="0" presId="urn:microsoft.com/office/officeart/2016/7/layout/RepeatingBendingProcessNew"/>
    <dgm:cxn modelId="{822870D6-7C05-4B71-B0D2-65D2E60FF3CB}" type="presParOf" srcId="{62A87264-AB42-4E22-B5F6-090986ED1246}" destId="{CD5F8499-0549-4A80-A33F-398083BC6451}" srcOrd="14" destOrd="0" presId="urn:microsoft.com/office/officeart/2016/7/layout/RepeatingBendingProcessNew"/>
    <dgm:cxn modelId="{B9CB56EC-14A7-41FE-8F8C-8D8F49480F0B}" type="presParOf" srcId="{62A87264-AB42-4E22-B5F6-090986ED1246}" destId="{6DA99595-A896-4861-82A9-AD828A8D9216}" srcOrd="15" destOrd="0" presId="urn:microsoft.com/office/officeart/2016/7/layout/RepeatingBendingProcessNew"/>
    <dgm:cxn modelId="{F557890C-811D-4CB5-90D1-77826A22DC78}" type="presParOf" srcId="{6DA99595-A896-4861-82A9-AD828A8D9216}" destId="{8C198CEF-6F47-4877-948B-29054EEAA0D0}" srcOrd="0" destOrd="0" presId="urn:microsoft.com/office/officeart/2016/7/layout/RepeatingBendingProcessNew"/>
    <dgm:cxn modelId="{9580010B-38F7-4772-A9FC-24C62B72B07A}" type="presParOf" srcId="{62A87264-AB42-4E22-B5F6-090986ED1246}" destId="{3B67AA01-5DCD-48D7-B498-82FD558F8E63}" srcOrd="16" destOrd="0" presId="urn:microsoft.com/office/officeart/2016/7/layout/RepeatingBendingProcessNew"/>
    <dgm:cxn modelId="{F62A1A56-3833-4539-9F69-32BCC19AFC5A}" type="presParOf" srcId="{62A87264-AB42-4E22-B5F6-090986ED1246}" destId="{1059F564-76C2-47F3-A1B5-F719FD50809C}" srcOrd="17" destOrd="0" presId="urn:microsoft.com/office/officeart/2016/7/layout/RepeatingBendingProcessNew"/>
    <dgm:cxn modelId="{93A0EBAA-D03B-4338-9C84-08D18AD7F8A7}" type="presParOf" srcId="{1059F564-76C2-47F3-A1B5-F719FD50809C}" destId="{CB026183-CF40-4566-BF70-E6F31060C638}" srcOrd="0" destOrd="0" presId="urn:microsoft.com/office/officeart/2016/7/layout/RepeatingBendingProcessNew"/>
    <dgm:cxn modelId="{F13B0791-1226-4B7E-A23D-4F710B1B6789}" type="presParOf" srcId="{62A87264-AB42-4E22-B5F6-090986ED1246}" destId="{AB9CCA7D-1B64-4897-9887-0BA17673D418}" srcOrd="18" destOrd="0" presId="urn:microsoft.com/office/officeart/2016/7/layout/RepeatingBendingProcessNew"/>
    <dgm:cxn modelId="{0641E471-A722-4841-8CE6-CC3EF7D774FE}" type="presParOf" srcId="{62A87264-AB42-4E22-B5F6-090986ED1246}" destId="{41E48B31-4A0B-466E-9670-A49203EB6736}" srcOrd="19" destOrd="0" presId="urn:microsoft.com/office/officeart/2016/7/layout/RepeatingBendingProcessNew"/>
    <dgm:cxn modelId="{370D369A-5289-427F-A531-FC653F8EA963}" type="presParOf" srcId="{41E48B31-4A0B-466E-9670-A49203EB6736}" destId="{899711A4-0707-4726-8C2A-84B4DEAA9F0C}" srcOrd="0" destOrd="0" presId="urn:microsoft.com/office/officeart/2016/7/layout/RepeatingBendingProcessNew"/>
    <dgm:cxn modelId="{C43CC573-55C4-4C07-B7C7-DDB4958F95EA}" type="presParOf" srcId="{62A87264-AB42-4E22-B5F6-090986ED1246}" destId="{3156B531-A226-405B-943B-8A06FDF0986C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38E3DD-950D-4837-B584-08B459BD69DE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5E0FA75-9C51-4151-AEEB-2F108DC9EA16}">
      <dgm:prSet/>
      <dgm:spPr/>
      <dgm:t>
        <a:bodyPr/>
        <a:lstStyle/>
        <a:p>
          <a:r>
            <a:rPr lang="en-US"/>
            <a:t>Data cleaning is essential to ensure the accuracy and reliability of the analysis.</a:t>
          </a:r>
        </a:p>
      </dgm:t>
    </dgm:pt>
    <dgm:pt modelId="{E34E4E95-1444-4FDD-8411-B8A588582A24}" type="parTrans" cxnId="{A50943BE-4953-4AB3-920B-EE48A4AEB1D7}">
      <dgm:prSet/>
      <dgm:spPr/>
      <dgm:t>
        <a:bodyPr/>
        <a:lstStyle/>
        <a:p>
          <a:endParaRPr lang="en-US"/>
        </a:p>
      </dgm:t>
    </dgm:pt>
    <dgm:pt modelId="{22F05FB4-EFF7-44A5-A642-1C2636E525A7}" type="sibTrans" cxnId="{A50943BE-4953-4AB3-920B-EE48A4AEB1D7}">
      <dgm:prSet/>
      <dgm:spPr/>
      <dgm:t>
        <a:bodyPr/>
        <a:lstStyle/>
        <a:p>
          <a:endParaRPr lang="en-US"/>
        </a:p>
      </dgm:t>
    </dgm:pt>
    <dgm:pt modelId="{F2C3E16B-8AD4-4543-94B8-49764F181F65}">
      <dgm:prSet/>
      <dgm:spPr/>
      <dgm:t>
        <a:bodyPr/>
        <a:lstStyle/>
        <a:p>
          <a:r>
            <a:rPr lang="en-US"/>
            <a:t>The following preprocessing steps were applied:</a:t>
          </a:r>
        </a:p>
      </dgm:t>
    </dgm:pt>
    <dgm:pt modelId="{E70FCA93-C58B-4AA4-8F1C-FE211E4F6671}" type="parTrans" cxnId="{91A21BF5-C20E-4CAE-80B2-6BDEC42CCB04}">
      <dgm:prSet/>
      <dgm:spPr/>
      <dgm:t>
        <a:bodyPr/>
        <a:lstStyle/>
        <a:p>
          <a:endParaRPr lang="en-US"/>
        </a:p>
      </dgm:t>
    </dgm:pt>
    <dgm:pt modelId="{8E88000B-B4FE-4CF9-99C6-40C977772FC8}" type="sibTrans" cxnId="{91A21BF5-C20E-4CAE-80B2-6BDEC42CCB04}">
      <dgm:prSet/>
      <dgm:spPr/>
      <dgm:t>
        <a:bodyPr/>
        <a:lstStyle/>
        <a:p>
          <a:endParaRPr lang="en-US"/>
        </a:p>
      </dgm:t>
    </dgm:pt>
    <dgm:pt modelId="{F06FE0B4-AED4-42D3-88BA-AB0453D1969B}">
      <dgm:prSet/>
      <dgm:spPr/>
      <dgm:t>
        <a:bodyPr/>
        <a:lstStyle/>
        <a:p>
          <a:r>
            <a:rPr lang="en-US"/>
            <a:t>Identification of missing values</a:t>
          </a:r>
        </a:p>
      </dgm:t>
    </dgm:pt>
    <dgm:pt modelId="{BBAB9788-2D20-4A9D-994E-0E5A1D7DBAB1}" type="parTrans" cxnId="{E4607CD8-CB22-4628-A2AF-CB15D71C0B1D}">
      <dgm:prSet/>
      <dgm:spPr/>
      <dgm:t>
        <a:bodyPr/>
        <a:lstStyle/>
        <a:p>
          <a:endParaRPr lang="en-US"/>
        </a:p>
      </dgm:t>
    </dgm:pt>
    <dgm:pt modelId="{832846AF-5252-4662-ADAA-C5AA8700026D}" type="sibTrans" cxnId="{E4607CD8-CB22-4628-A2AF-CB15D71C0B1D}">
      <dgm:prSet/>
      <dgm:spPr/>
      <dgm:t>
        <a:bodyPr/>
        <a:lstStyle/>
        <a:p>
          <a:endParaRPr lang="en-US"/>
        </a:p>
      </dgm:t>
    </dgm:pt>
    <dgm:pt modelId="{243367F5-6805-4020-81AA-12FC0BB9F378}">
      <dgm:prSet/>
      <dgm:spPr/>
      <dgm:t>
        <a:bodyPr/>
        <a:lstStyle/>
        <a:p>
          <a:r>
            <a:rPr lang="en-US"/>
            <a:t>Removal of duplicate records</a:t>
          </a:r>
        </a:p>
      </dgm:t>
    </dgm:pt>
    <dgm:pt modelId="{9F477FA8-0EE6-4683-9738-0A56936D5F6E}" type="parTrans" cxnId="{B8F52431-98C7-4333-97F6-4C4E702411A9}">
      <dgm:prSet/>
      <dgm:spPr/>
      <dgm:t>
        <a:bodyPr/>
        <a:lstStyle/>
        <a:p>
          <a:endParaRPr lang="en-US"/>
        </a:p>
      </dgm:t>
    </dgm:pt>
    <dgm:pt modelId="{1D18C548-4906-4457-B282-249AD5F56DB4}" type="sibTrans" cxnId="{B8F52431-98C7-4333-97F6-4C4E702411A9}">
      <dgm:prSet/>
      <dgm:spPr/>
      <dgm:t>
        <a:bodyPr/>
        <a:lstStyle/>
        <a:p>
          <a:endParaRPr lang="en-US"/>
        </a:p>
      </dgm:t>
    </dgm:pt>
    <dgm:pt modelId="{35FFF70D-B700-43F1-9402-0CEECA1CC446}">
      <dgm:prSet/>
      <dgm:spPr/>
      <dgm:t>
        <a:bodyPr/>
        <a:lstStyle/>
        <a:p>
          <a:r>
            <a:rPr lang="en-US"/>
            <a:t>Conversion of date values to datetime format</a:t>
          </a:r>
        </a:p>
      </dgm:t>
    </dgm:pt>
    <dgm:pt modelId="{8FCE11D2-3B08-4EAB-A7C1-FBA9BA58F3EA}" type="parTrans" cxnId="{855A8778-828D-4496-AB1B-04F270A47653}">
      <dgm:prSet/>
      <dgm:spPr/>
      <dgm:t>
        <a:bodyPr/>
        <a:lstStyle/>
        <a:p>
          <a:endParaRPr lang="en-US"/>
        </a:p>
      </dgm:t>
    </dgm:pt>
    <dgm:pt modelId="{FA1460F2-B7FF-47A4-9E31-691B5323B427}" type="sibTrans" cxnId="{855A8778-828D-4496-AB1B-04F270A47653}">
      <dgm:prSet/>
      <dgm:spPr/>
      <dgm:t>
        <a:bodyPr/>
        <a:lstStyle/>
        <a:p>
          <a:endParaRPr lang="en-US"/>
        </a:p>
      </dgm:t>
    </dgm:pt>
    <dgm:pt modelId="{581DDCC0-F445-4951-8404-F91B40DA09AA}">
      <dgm:prSet/>
      <dgm:spPr/>
      <dgm:t>
        <a:bodyPr/>
        <a:lstStyle/>
        <a:p>
          <a:r>
            <a:rPr lang="en-US"/>
            <a:t>Standardisation of categorical variables</a:t>
          </a:r>
        </a:p>
      </dgm:t>
    </dgm:pt>
    <dgm:pt modelId="{A8874351-3916-4F98-8036-4E11CC66190D}" type="parTrans" cxnId="{079DF7F7-060E-4A34-B530-15445D04EB53}">
      <dgm:prSet/>
      <dgm:spPr/>
      <dgm:t>
        <a:bodyPr/>
        <a:lstStyle/>
        <a:p>
          <a:endParaRPr lang="en-US"/>
        </a:p>
      </dgm:t>
    </dgm:pt>
    <dgm:pt modelId="{8EA02A4E-C2A6-4F43-9128-EBB616B0A8DB}" type="sibTrans" cxnId="{079DF7F7-060E-4A34-B530-15445D04EB53}">
      <dgm:prSet/>
      <dgm:spPr/>
      <dgm:t>
        <a:bodyPr/>
        <a:lstStyle/>
        <a:p>
          <a:endParaRPr lang="en-US"/>
        </a:p>
      </dgm:t>
    </dgm:pt>
    <dgm:pt modelId="{A03C924B-7C03-4644-9EDC-841AD9E812C0}">
      <dgm:prSet/>
      <dgm:spPr/>
      <dgm:t>
        <a:bodyPr/>
        <a:lstStyle/>
        <a:p>
          <a:r>
            <a:rPr lang="en-US"/>
            <a:t>Data preprocessing improves the quality of analysis and reduces bias in data-driven insights [2].</a:t>
          </a:r>
        </a:p>
      </dgm:t>
    </dgm:pt>
    <dgm:pt modelId="{808D917E-D1DB-4F78-92C7-51C34BD64132}" type="parTrans" cxnId="{56356DE2-B8A3-4C78-8758-6D4B297F68FB}">
      <dgm:prSet/>
      <dgm:spPr/>
      <dgm:t>
        <a:bodyPr/>
        <a:lstStyle/>
        <a:p>
          <a:endParaRPr lang="en-US"/>
        </a:p>
      </dgm:t>
    </dgm:pt>
    <dgm:pt modelId="{D452BC59-9A44-42B8-8E4B-08BAF4EEDA1D}" type="sibTrans" cxnId="{56356DE2-B8A3-4C78-8758-6D4B297F68FB}">
      <dgm:prSet/>
      <dgm:spPr/>
      <dgm:t>
        <a:bodyPr/>
        <a:lstStyle/>
        <a:p>
          <a:endParaRPr lang="en-US"/>
        </a:p>
      </dgm:t>
    </dgm:pt>
    <dgm:pt modelId="{C80AEA6A-8923-4D93-BE56-856A7B43DD52}" type="pres">
      <dgm:prSet presAssocID="{5E38E3DD-950D-4837-B584-08B459BD69DE}" presName="diagram" presStyleCnt="0">
        <dgm:presLayoutVars>
          <dgm:dir/>
          <dgm:resizeHandles val="exact"/>
        </dgm:presLayoutVars>
      </dgm:prSet>
      <dgm:spPr/>
    </dgm:pt>
    <dgm:pt modelId="{281DB55E-610D-4C5D-B686-C051A2C25BD6}" type="pres">
      <dgm:prSet presAssocID="{F5E0FA75-9C51-4151-AEEB-2F108DC9EA16}" presName="node" presStyleLbl="node1" presStyleIdx="0" presStyleCnt="7">
        <dgm:presLayoutVars>
          <dgm:bulletEnabled val="1"/>
        </dgm:presLayoutVars>
      </dgm:prSet>
      <dgm:spPr/>
    </dgm:pt>
    <dgm:pt modelId="{27D9E5C0-3E4D-467D-874A-6D56FF3E1466}" type="pres">
      <dgm:prSet presAssocID="{22F05FB4-EFF7-44A5-A642-1C2636E525A7}" presName="sibTrans" presStyleCnt="0"/>
      <dgm:spPr/>
    </dgm:pt>
    <dgm:pt modelId="{6EB4644C-D4AF-4483-9FCB-3FCC84F836BD}" type="pres">
      <dgm:prSet presAssocID="{F2C3E16B-8AD4-4543-94B8-49764F181F65}" presName="node" presStyleLbl="node1" presStyleIdx="1" presStyleCnt="7">
        <dgm:presLayoutVars>
          <dgm:bulletEnabled val="1"/>
        </dgm:presLayoutVars>
      </dgm:prSet>
      <dgm:spPr/>
    </dgm:pt>
    <dgm:pt modelId="{BD10D991-181A-444D-89D8-FE575A42CE76}" type="pres">
      <dgm:prSet presAssocID="{8E88000B-B4FE-4CF9-99C6-40C977772FC8}" presName="sibTrans" presStyleCnt="0"/>
      <dgm:spPr/>
    </dgm:pt>
    <dgm:pt modelId="{6A0FF70D-4998-4898-9FB7-359324BD660A}" type="pres">
      <dgm:prSet presAssocID="{F06FE0B4-AED4-42D3-88BA-AB0453D1969B}" presName="node" presStyleLbl="node1" presStyleIdx="2" presStyleCnt="7">
        <dgm:presLayoutVars>
          <dgm:bulletEnabled val="1"/>
        </dgm:presLayoutVars>
      </dgm:prSet>
      <dgm:spPr/>
    </dgm:pt>
    <dgm:pt modelId="{066559D8-7757-490B-BF29-7013283F686E}" type="pres">
      <dgm:prSet presAssocID="{832846AF-5252-4662-ADAA-C5AA8700026D}" presName="sibTrans" presStyleCnt="0"/>
      <dgm:spPr/>
    </dgm:pt>
    <dgm:pt modelId="{EDE1576E-7248-462A-ADBC-647482BB023F}" type="pres">
      <dgm:prSet presAssocID="{243367F5-6805-4020-81AA-12FC0BB9F378}" presName="node" presStyleLbl="node1" presStyleIdx="3" presStyleCnt="7">
        <dgm:presLayoutVars>
          <dgm:bulletEnabled val="1"/>
        </dgm:presLayoutVars>
      </dgm:prSet>
      <dgm:spPr/>
    </dgm:pt>
    <dgm:pt modelId="{4C866851-1A2F-4769-9479-270B4690BE1C}" type="pres">
      <dgm:prSet presAssocID="{1D18C548-4906-4457-B282-249AD5F56DB4}" presName="sibTrans" presStyleCnt="0"/>
      <dgm:spPr/>
    </dgm:pt>
    <dgm:pt modelId="{41D6BB81-5EBA-43FB-BFB9-A27ACC8C07ED}" type="pres">
      <dgm:prSet presAssocID="{35FFF70D-B700-43F1-9402-0CEECA1CC446}" presName="node" presStyleLbl="node1" presStyleIdx="4" presStyleCnt="7">
        <dgm:presLayoutVars>
          <dgm:bulletEnabled val="1"/>
        </dgm:presLayoutVars>
      </dgm:prSet>
      <dgm:spPr/>
    </dgm:pt>
    <dgm:pt modelId="{41E3F668-13B8-4DA1-A414-CC9FBAD42004}" type="pres">
      <dgm:prSet presAssocID="{FA1460F2-B7FF-47A4-9E31-691B5323B427}" presName="sibTrans" presStyleCnt="0"/>
      <dgm:spPr/>
    </dgm:pt>
    <dgm:pt modelId="{85AD7940-1EBE-4361-A44B-403613541CFE}" type="pres">
      <dgm:prSet presAssocID="{581DDCC0-F445-4951-8404-F91B40DA09AA}" presName="node" presStyleLbl="node1" presStyleIdx="5" presStyleCnt="7">
        <dgm:presLayoutVars>
          <dgm:bulletEnabled val="1"/>
        </dgm:presLayoutVars>
      </dgm:prSet>
      <dgm:spPr/>
    </dgm:pt>
    <dgm:pt modelId="{22521414-1DBB-4CF4-A3F7-B6A55B3AFF54}" type="pres">
      <dgm:prSet presAssocID="{8EA02A4E-C2A6-4F43-9128-EBB616B0A8DB}" presName="sibTrans" presStyleCnt="0"/>
      <dgm:spPr/>
    </dgm:pt>
    <dgm:pt modelId="{2115231E-75C3-4CF3-AB8A-046997AA11BC}" type="pres">
      <dgm:prSet presAssocID="{A03C924B-7C03-4644-9EDC-841AD9E812C0}" presName="node" presStyleLbl="node1" presStyleIdx="6" presStyleCnt="7">
        <dgm:presLayoutVars>
          <dgm:bulletEnabled val="1"/>
        </dgm:presLayoutVars>
      </dgm:prSet>
      <dgm:spPr/>
    </dgm:pt>
  </dgm:ptLst>
  <dgm:cxnLst>
    <dgm:cxn modelId="{1836931A-92BE-45F9-8D48-C7D4F81AB7C6}" type="presOf" srcId="{5E38E3DD-950D-4837-B584-08B459BD69DE}" destId="{C80AEA6A-8923-4D93-BE56-856A7B43DD52}" srcOrd="0" destOrd="0" presId="urn:microsoft.com/office/officeart/2005/8/layout/default"/>
    <dgm:cxn modelId="{B8F52431-98C7-4333-97F6-4C4E702411A9}" srcId="{5E38E3DD-950D-4837-B584-08B459BD69DE}" destId="{243367F5-6805-4020-81AA-12FC0BB9F378}" srcOrd="3" destOrd="0" parTransId="{9F477FA8-0EE6-4683-9738-0A56936D5F6E}" sibTransId="{1D18C548-4906-4457-B282-249AD5F56DB4}"/>
    <dgm:cxn modelId="{7E79BD48-5D12-42EA-9D20-DCA729EC07BE}" type="presOf" srcId="{F5E0FA75-9C51-4151-AEEB-2F108DC9EA16}" destId="{281DB55E-610D-4C5D-B686-C051A2C25BD6}" srcOrd="0" destOrd="0" presId="urn:microsoft.com/office/officeart/2005/8/layout/default"/>
    <dgm:cxn modelId="{E77EDB57-5C10-4F54-8953-E74033D3D113}" type="presOf" srcId="{F2C3E16B-8AD4-4543-94B8-49764F181F65}" destId="{6EB4644C-D4AF-4483-9FCB-3FCC84F836BD}" srcOrd="0" destOrd="0" presId="urn:microsoft.com/office/officeart/2005/8/layout/default"/>
    <dgm:cxn modelId="{855A8778-828D-4496-AB1B-04F270A47653}" srcId="{5E38E3DD-950D-4837-B584-08B459BD69DE}" destId="{35FFF70D-B700-43F1-9402-0CEECA1CC446}" srcOrd="4" destOrd="0" parTransId="{8FCE11D2-3B08-4EAB-A7C1-FBA9BA58F3EA}" sibTransId="{FA1460F2-B7FF-47A4-9E31-691B5323B427}"/>
    <dgm:cxn modelId="{9B9E6985-A327-4A80-AA15-1E61817952E7}" type="presOf" srcId="{581DDCC0-F445-4951-8404-F91B40DA09AA}" destId="{85AD7940-1EBE-4361-A44B-403613541CFE}" srcOrd="0" destOrd="0" presId="urn:microsoft.com/office/officeart/2005/8/layout/default"/>
    <dgm:cxn modelId="{22A2DC85-31CA-400B-B31B-404D45E8792E}" type="presOf" srcId="{A03C924B-7C03-4644-9EDC-841AD9E812C0}" destId="{2115231E-75C3-4CF3-AB8A-046997AA11BC}" srcOrd="0" destOrd="0" presId="urn:microsoft.com/office/officeart/2005/8/layout/default"/>
    <dgm:cxn modelId="{2E96129F-899B-49CE-8A7F-8C1395541359}" type="presOf" srcId="{F06FE0B4-AED4-42D3-88BA-AB0453D1969B}" destId="{6A0FF70D-4998-4898-9FB7-359324BD660A}" srcOrd="0" destOrd="0" presId="urn:microsoft.com/office/officeart/2005/8/layout/default"/>
    <dgm:cxn modelId="{A50943BE-4953-4AB3-920B-EE48A4AEB1D7}" srcId="{5E38E3DD-950D-4837-B584-08B459BD69DE}" destId="{F5E0FA75-9C51-4151-AEEB-2F108DC9EA16}" srcOrd="0" destOrd="0" parTransId="{E34E4E95-1444-4FDD-8411-B8A588582A24}" sibTransId="{22F05FB4-EFF7-44A5-A642-1C2636E525A7}"/>
    <dgm:cxn modelId="{7A8120C1-677B-4AAD-B967-7727B1C8FC5E}" type="presOf" srcId="{243367F5-6805-4020-81AA-12FC0BB9F378}" destId="{EDE1576E-7248-462A-ADBC-647482BB023F}" srcOrd="0" destOrd="0" presId="urn:microsoft.com/office/officeart/2005/8/layout/default"/>
    <dgm:cxn modelId="{E4607CD8-CB22-4628-A2AF-CB15D71C0B1D}" srcId="{5E38E3DD-950D-4837-B584-08B459BD69DE}" destId="{F06FE0B4-AED4-42D3-88BA-AB0453D1969B}" srcOrd="2" destOrd="0" parTransId="{BBAB9788-2D20-4A9D-994E-0E5A1D7DBAB1}" sibTransId="{832846AF-5252-4662-ADAA-C5AA8700026D}"/>
    <dgm:cxn modelId="{56356DE2-B8A3-4C78-8758-6D4B297F68FB}" srcId="{5E38E3DD-950D-4837-B584-08B459BD69DE}" destId="{A03C924B-7C03-4644-9EDC-841AD9E812C0}" srcOrd="6" destOrd="0" parTransId="{808D917E-D1DB-4F78-92C7-51C34BD64132}" sibTransId="{D452BC59-9A44-42B8-8E4B-08BAF4EEDA1D}"/>
    <dgm:cxn modelId="{B39F0AF4-2C00-4BBB-A5C4-AE221EEC3D2C}" type="presOf" srcId="{35FFF70D-B700-43F1-9402-0CEECA1CC446}" destId="{41D6BB81-5EBA-43FB-BFB9-A27ACC8C07ED}" srcOrd="0" destOrd="0" presId="urn:microsoft.com/office/officeart/2005/8/layout/default"/>
    <dgm:cxn modelId="{91A21BF5-C20E-4CAE-80B2-6BDEC42CCB04}" srcId="{5E38E3DD-950D-4837-B584-08B459BD69DE}" destId="{F2C3E16B-8AD4-4543-94B8-49764F181F65}" srcOrd="1" destOrd="0" parTransId="{E70FCA93-C58B-4AA4-8F1C-FE211E4F6671}" sibTransId="{8E88000B-B4FE-4CF9-99C6-40C977772FC8}"/>
    <dgm:cxn modelId="{079DF7F7-060E-4A34-B530-15445D04EB53}" srcId="{5E38E3DD-950D-4837-B584-08B459BD69DE}" destId="{581DDCC0-F445-4951-8404-F91B40DA09AA}" srcOrd="5" destOrd="0" parTransId="{A8874351-3916-4F98-8036-4E11CC66190D}" sibTransId="{8EA02A4E-C2A6-4F43-9128-EBB616B0A8DB}"/>
    <dgm:cxn modelId="{828F6050-5EAF-4CB7-825C-BDC01BACE232}" type="presParOf" srcId="{C80AEA6A-8923-4D93-BE56-856A7B43DD52}" destId="{281DB55E-610D-4C5D-B686-C051A2C25BD6}" srcOrd="0" destOrd="0" presId="urn:microsoft.com/office/officeart/2005/8/layout/default"/>
    <dgm:cxn modelId="{F2062CA4-9ED3-44F5-99A4-54D8073D20DB}" type="presParOf" srcId="{C80AEA6A-8923-4D93-BE56-856A7B43DD52}" destId="{27D9E5C0-3E4D-467D-874A-6D56FF3E1466}" srcOrd="1" destOrd="0" presId="urn:microsoft.com/office/officeart/2005/8/layout/default"/>
    <dgm:cxn modelId="{D9367054-43EB-49F5-BF41-D589BAACCD3E}" type="presParOf" srcId="{C80AEA6A-8923-4D93-BE56-856A7B43DD52}" destId="{6EB4644C-D4AF-4483-9FCB-3FCC84F836BD}" srcOrd="2" destOrd="0" presId="urn:microsoft.com/office/officeart/2005/8/layout/default"/>
    <dgm:cxn modelId="{13F19E81-B070-44B0-A328-295A9B4342D8}" type="presParOf" srcId="{C80AEA6A-8923-4D93-BE56-856A7B43DD52}" destId="{BD10D991-181A-444D-89D8-FE575A42CE76}" srcOrd="3" destOrd="0" presId="urn:microsoft.com/office/officeart/2005/8/layout/default"/>
    <dgm:cxn modelId="{9091BE61-14E0-40C4-B78E-B97786BCA19D}" type="presParOf" srcId="{C80AEA6A-8923-4D93-BE56-856A7B43DD52}" destId="{6A0FF70D-4998-4898-9FB7-359324BD660A}" srcOrd="4" destOrd="0" presId="urn:microsoft.com/office/officeart/2005/8/layout/default"/>
    <dgm:cxn modelId="{40997496-9AFB-49F7-9E72-FED29C4B0C9D}" type="presParOf" srcId="{C80AEA6A-8923-4D93-BE56-856A7B43DD52}" destId="{066559D8-7757-490B-BF29-7013283F686E}" srcOrd="5" destOrd="0" presId="urn:microsoft.com/office/officeart/2005/8/layout/default"/>
    <dgm:cxn modelId="{1F113BB7-8E9C-47EE-9DC7-8EB7A038803F}" type="presParOf" srcId="{C80AEA6A-8923-4D93-BE56-856A7B43DD52}" destId="{EDE1576E-7248-462A-ADBC-647482BB023F}" srcOrd="6" destOrd="0" presId="urn:microsoft.com/office/officeart/2005/8/layout/default"/>
    <dgm:cxn modelId="{A830649A-8825-4930-B9B0-A420EA7EA3E9}" type="presParOf" srcId="{C80AEA6A-8923-4D93-BE56-856A7B43DD52}" destId="{4C866851-1A2F-4769-9479-270B4690BE1C}" srcOrd="7" destOrd="0" presId="urn:microsoft.com/office/officeart/2005/8/layout/default"/>
    <dgm:cxn modelId="{B7BBBBD8-F59B-4341-8BA3-06637739B565}" type="presParOf" srcId="{C80AEA6A-8923-4D93-BE56-856A7B43DD52}" destId="{41D6BB81-5EBA-43FB-BFB9-A27ACC8C07ED}" srcOrd="8" destOrd="0" presId="urn:microsoft.com/office/officeart/2005/8/layout/default"/>
    <dgm:cxn modelId="{A6BCEF65-7D34-442D-AEC0-AF3DEC9E0CCB}" type="presParOf" srcId="{C80AEA6A-8923-4D93-BE56-856A7B43DD52}" destId="{41E3F668-13B8-4DA1-A414-CC9FBAD42004}" srcOrd="9" destOrd="0" presId="urn:microsoft.com/office/officeart/2005/8/layout/default"/>
    <dgm:cxn modelId="{60E76835-BE3A-4463-84D1-7A84F97E010E}" type="presParOf" srcId="{C80AEA6A-8923-4D93-BE56-856A7B43DD52}" destId="{85AD7940-1EBE-4361-A44B-403613541CFE}" srcOrd="10" destOrd="0" presId="urn:microsoft.com/office/officeart/2005/8/layout/default"/>
    <dgm:cxn modelId="{4A311DC6-2EDC-4DF0-B0F4-09D1258FFA96}" type="presParOf" srcId="{C80AEA6A-8923-4D93-BE56-856A7B43DD52}" destId="{22521414-1DBB-4CF4-A3F7-B6A55B3AFF54}" srcOrd="11" destOrd="0" presId="urn:microsoft.com/office/officeart/2005/8/layout/default"/>
    <dgm:cxn modelId="{19AE8D2A-28EA-4EBB-AE81-F647A8280C2A}" type="presParOf" srcId="{C80AEA6A-8923-4D93-BE56-856A7B43DD52}" destId="{2115231E-75C3-4CF3-AB8A-046997AA11B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2B2226-15B1-4ED9-8599-8FC1676E0D3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2ACC277-04B6-4A58-A838-6B08613BD990}">
      <dgm:prSet/>
      <dgm:spPr/>
      <dgm:t>
        <a:bodyPr/>
        <a:lstStyle/>
        <a:p>
          <a:r>
            <a:rPr lang="en-US"/>
            <a:t>Univariate analysis focuses on analysing </a:t>
          </a:r>
          <a:r>
            <a:rPr lang="en-US" b="1"/>
            <a:t>one variable at a time</a:t>
          </a:r>
          <a:r>
            <a:rPr lang="en-US"/>
            <a:t>.</a:t>
          </a:r>
        </a:p>
      </dgm:t>
    </dgm:pt>
    <dgm:pt modelId="{EA7FDEB5-BCA0-4E10-89BB-85DC435AABD1}" type="parTrans" cxnId="{F3597BB6-4995-44F5-B5E9-72DC4BAF6EA0}">
      <dgm:prSet/>
      <dgm:spPr/>
      <dgm:t>
        <a:bodyPr/>
        <a:lstStyle/>
        <a:p>
          <a:endParaRPr lang="en-US"/>
        </a:p>
      </dgm:t>
    </dgm:pt>
    <dgm:pt modelId="{B540321B-AB21-453D-A36C-9ED0A5E7E056}" type="sibTrans" cxnId="{F3597BB6-4995-44F5-B5E9-72DC4BAF6EA0}">
      <dgm:prSet/>
      <dgm:spPr/>
      <dgm:t>
        <a:bodyPr/>
        <a:lstStyle/>
        <a:p>
          <a:endParaRPr lang="en-US"/>
        </a:p>
      </dgm:t>
    </dgm:pt>
    <dgm:pt modelId="{8AD49BE5-5CD5-4CFA-9574-1DC7D71CCE01}">
      <dgm:prSet/>
      <dgm:spPr/>
      <dgm:t>
        <a:bodyPr/>
        <a:lstStyle/>
        <a:p>
          <a:r>
            <a:rPr lang="en-US"/>
            <a:t>The following variables were analysed:</a:t>
          </a:r>
        </a:p>
      </dgm:t>
    </dgm:pt>
    <dgm:pt modelId="{6CCAB347-B084-453F-AA2C-C359F14D4BA1}" type="parTrans" cxnId="{DC94661D-C807-41FB-92E8-4B8AE8F5CDC3}">
      <dgm:prSet/>
      <dgm:spPr/>
      <dgm:t>
        <a:bodyPr/>
        <a:lstStyle/>
        <a:p>
          <a:endParaRPr lang="en-US"/>
        </a:p>
      </dgm:t>
    </dgm:pt>
    <dgm:pt modelId="{357A1A4A-5BCA-4876-BD08-1400C4C9932E}" type="sibTrans" cxnId="{DC94661D-C807-41FB-92E8-4B8AE8F5CDC3}">
      <dgm:prSet/>
      <dgm:spPr/>
      <dgm:t>
        <a:bodyPr/>
        <a:lstStyle/>
        <a:p>
          <a:endParaRPr lang="en-US"/>
        </a:p>
      </dgm:t>
    </dgm:pt>
    <dgm:pt modelId="{D7D29838-A8AE-4F28-B408-9EAC3456AED8}">
      <dgm:prSet/>
      <dgm:spPr/>
      <dgm:t>
        <a:bodyPr/>
        <a:lstStyle/>
        <a:p>
          <a:r>
            <a:rPr lang="en-US"/>
            <a:t>Crime Type distribution</a:t>
          </a:r>
        </a:p>
      </dgm:t>
    </dgm:pt>
    <dgm:pt modelId="{A9EC1965-D0EE-4135-8499-B9ADD24DA379}" type="parTrans" cxnId="{E5AA7EA4-0342-4312-9F24-83F3096B1734}">
      <dgm:prSet/>
      <dgm:spPr/>
      <dgm:t>
        <a:bodyPr/>
        <a:lstStyle/>
        <a:p>
          <a:endParaRPr lang="en-US"/>
        </a:p>
      </dgm:t>
    </dgm:pt>
    <dgm:pt modelId="{2BBA9288-B840-46A5-8634-41A98BA67C70}" type="sibTrans" cxnId="{E5AA7EA4-0342-4312-9F24-83F3096B1734}">
      <dgm:prSet/>
      <dgm:spPr/>
      <dgm:t>
        <a:bodyPr/>
        <a:lstStyle/>
        <a:p>
          <a:endParaRPr lang="en-US"/>
        </a:p>
      </dgm:t>
    </dgm:pt>
    <dgm:pt modelId="{07F3A097-EC78-4B0A-A185-604A58850A75}">
      <dgm:prSet/>
      <dgm:spPr/>
      <dgm:t>
        <a:bodyPr/>
        <a:lstStyle/>
        <a:p>
          <a:r>
            <a:rPr lang="en-US"/>
            <a:t>Arrest status</a:t>
          </a:r>
        </a:p>
      </dgm:t>
    </dgm:pt>
    <dgm:pt modelId="{FA5B3DF3-173E-48FD-8BFB-2EBEB4723077}" type="parTrans" cxnId="{ACE0E00F-8AE7-459D-9CFC-9E3FB832C86C}">
      <dgm:prSet/>
      <dgm:spPr/>
      <dgm:t>
        <a:bodyPr/>
        <a:lstStyle/>
        <a:p>
          <a:endParaRPr lang="en-US"/>
        </a:p>
      </dgm:t>
    </dgm:pt>
    <dgm:pt modelId="{E3975530-A36D-4883-AFDB-3837010B984A}" type="sibTrans" cxnId="{ACE0E00F-8AE7-459D-9CFC-9E3FB832C86C}">
      <dgm:prSet/>
      <dgm:spPr/>
      <dgm:t>
        <a:bodyPr/>
        <a:lstStyle/>
        <a:p>
          <a:endParaRPr lang="en-US"/>
        </a:p>
      </dgm:t>
    </dgm:pt>
    <dgm:pt modelId="{07DC84C2-C0CC-4BD9-ADDA-04339846C743}">
      <dgm:prSet/>
      <dgm:spPr/>
      <dgm:t>
        <a:bodyPr/>
        <a:lstStyle/>
        <a:p>
          <a:r>
            <a:rPr lang="en-US"/>
            <a:t>Location description</a:t>
          </a:r>
        </a:p>
      </dgm:t>
    </dgm:pt>
    <dgm:pt modelId="{1F9EB3C1-7F04-462E-8EB3-8305AA34AC24}" type="parTrans" cxnId="{1FFDA49F-B6FE-4EE7-8D21-5E328F65D152}">
      <dgm:prSet/>
      <dgm:spPr/>
      <dgm:t>
        <a:bodyPr/>
        <a:lstStyle/>
        <a:p>
          <a:endParaRPr lang="en-US"/>
        </a:p>
      </dgm:t>
    </dgm:pt>
    <dgm:pt modelId="{0E3A3401-1824-45C1-82AF-6907703732C6}" type="sibTrans" cxnId="{1FFDA49F-B6FE-4EE7-8D21-5E328F65D152}">
      <dgm:prSet/>
      <dgm:spPr/>
      <dgm:t>
        <a:bodyPr/>
        <a:lstStyle/>
        <a:p>
          <a:endParaRPr lang="en-US"/>
        </a:p>
      </dgm:t>
    </dgm:pt>
    <dgm:pt modelId="{1CD34AE0-0960-46F2-88F4-5F7FCDE0D2C8}">
      <dgm:prSet/>
      <dgm:spPr/>
      <dgm:t>
        <a:bodyPr/>
        <a:lstStyle/>
        <a:p>
          <a:r>
            <a:rPr lang="en-US"/>
            <a:t>Time distribution</a:t>
          </a:r>
        </a:p>
      </dgm:t>
    </dgm:pt>
    <dgm:pt modelId="{295D7E62-A2A6-4E29-B99B-5BC6B630DC0B}" type="parTrans" cxnId="{2C5BBF78-FA4C-4056-94C8-78C2EC1E329B}">
      <dgm:prSet/>
      <dgm:spPr/>
      <dgm:t>
        <a:bodyPr/>
        <a:lstStyle/>
        <a:p>
          <a:endParaRPr lang="en-US"/>
        </a:p>
      </dgm:t>
    </dgm:pt>
    <dgm:pt modelId="{B4EAD122-2D19-417C-AECA-D20A4E4DC7D3}" type="sibTrans" cxnId="{2C5BBF78-FA4C-4056-94C8-78C2EC1E329B}">
      <dgm:prSet/>
      <dgm:spPr/>
      <dgm:t>
        <a:bodyPr/>
        <a:lstStyle/>
        <a:p>
          <a:endParaRPr lang="en-US"/>
        </a:p>
      </dgm:t>
    </dgm:pt>
    <dgm:pt modelId="{BA6ECB31-4CC7-48C7-822D-B47119DC1FCC}">
      <dgm:prSet/>
      <dgm:spPr/>
      <dgm:t>
        <a:bodyPr/>
        <a:lstStyle/>
        <a:p>
          <a:r>
            <a:rPr lang="en-US"/>
            <a:t>Univariate analysis helps identify the most frequent crime categories and general data distribution patterns.</a:t>
          </a:r>
        </a:p>
      </dgm:t>
    </dgm:pt>
    <dgm:pt modelId="{CDA5EB32-BF22-41CF-B769-3A9E72BDC863}" type="parTrans" cxnId="{424E0E66-54F9-4674-93B0-BB9DB6BEE796}">
      <dgm:prSet/>
      <dgm:spPr/>
      <dgm:t>
        <a:bodyPr/>
        <a:lstStyle/>
        <a:p>
          <a:endParaRPr lang="en-US"/>
        </a:p>
      </dgm:t>
    </dgm:pt>
    <dgm:pt modelId="{19692F4C-3168-4E98-B32F-29DEB63EF6AD}" type="sibTrans" cxnId="{424E0E66-54F9-4674-93B0-BB9DB6BEE796}">
      <dgm:prSet/>
      <dgm:spPr/>
      <dgm:t>
        <a:bodyPr/>
        <a:lstStyle/>
        <a:p>
          <a:endParaRPr lang="en-US"/>
        </a:p>
      </dgm:t>
    </dgm:pt>
    <dgm:pt modelId="{44E86A62-706D-4E2D-AD96-EF20D91A882E}" type="pres">
      <dgm:prSet presAssocID="{C92B2226-15B1-4ED9-8599-8FC1676E0D3B}" presName="linear" presStyleCnt="0">
        <dgm:presLayoutVars>
          <dgm:animLvl val="lvl"/>
          <dgm:resizeHandles val="exact"/>
        </dgm:presLayoutVars>
      </dgm:prSet>
      <dgm:spPr/>
    </dgm:pt>
    <dgm:pt modelId="{8257AAAC-1EE1-4D7B-BD5E-1B1A216F4C89}" type="pres">
      <dgm:prSet presAssocID="{B2ACC277-04B6-4A58-A838-6B08613BD99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8658DF2-4741-4855-A29D-FC53B66DA629}" type="pres">
      <dgm:prSet presAssocID="{B540321B-AB21-453D-A36C-9ED0A5E7E056}" presName="spacer" presStyleCnt="0"/>
      <dgm:spPr/>
    </dgm:pt>
    <dgm:pt modelId="{8035DE93-ACC7-48AA-8518-B169DA58B61B}" type="pres">
      <dgm:prSet presAssocID="{8AD49BE5-5CD5-4CFA-9574-1DC7D71CCE0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D37C25C-4B4B-426E-BBCF-6F9B371D73C6}" type="pres">
      <dgm:prSet presAssocID="{357A1A4A-5BCA-4876-BD08-1400C4C9932E}" presName="spacer" presStyleCnt="0"/>
      <dgm:spPr/>
    </dgm:pt>
    <dgm:pt modelId="{837E8A90-E9EB-46E0-B353-4BD3DCCC1F79}" type="pres">
      <dgm:prSet presAssocID="{D7D29838-A8AE-4F28-B408-9EAC3456AED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D337B43-F7AD-4A8C-AF57-297A2C8163C7}" type="pres">
      <dgm:prSet presAssocID="{2BBA9288-B840-46A5-8634-41A98BA67C70}" presName="spacer" presStyleCnt="0"/>
      <dgm:spPr/>
    </dgm:pt>
    <dgm:pt modelId="{30CDC857-9FFC-446E-9E94-F4035FE28741}" type="pres">
      <dgm:prSet presAssocID="{07F3A097-EC78-4B0A-A185-604A58850A7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8AFA133-D712-49DE-8FAE-75754B53ADD5}" type="pres">
      <dgm:prSet presAssocID="{E3975530-A36D-4883-AFDB-3837010B984A}" presName="spacer" presStyleCnt="0"/>
      <dgm:spPr/>
    </dgm:pt>
    <dgm:pt modelId="{7F5789E1-0526-4959-9FF0-BBC0DF746970}" type="pres">
      <dgm:prSet presAssocID="{07DC84C2-C0CC-4BD9-ADDA-04339846C74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DC70AC2-FF13-4CDA-8E9C-C536D2673A28}" type="pres">
      <dgm:prSet presAssocID="{0E3A3401-1824-45C1-82AF-6907703732C6}" presName="spacer" presStyleCnt="0"/>
      <dgm:spPr/>
    </dgm:pt>
    <dgm:pt modelId="{82CF5BE9-CA31-46B6-8E42-C39BC1E95AB9}" type="pres">
      <dgm:prSet presAssocID="{1CD34AE0-0960-46F2-88F4-5F7FCDE0D2C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95DB02-CA12-49D5-B3DE-ECA8D3C14BE6}" type="pres">
      <dgm:prSet presAssocID="{B4EAD122-2D19-417C-AECA-D20A4E4DC7D3}" presName="spacer" presStyleCnt="0"/>
      <dgm:spPr/>
    </dgm:pt>
    <dgm:pt modelId="{FDE0E5E8-D1FC-43FF-89F3-97E17AEA5D0E}" type="pres">
      <dgm:prSet presAssocID="{BA6ECB31-4CC7-48C7-822D-B47119DC1FC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CE0E00F-8AE7-459D-9CFC-9E3FB832C86C}" srcId="{C92B2226-15B1-4ED9-8599-8FC1676E0D3B}" destId="{07F3A097-EC78-4B0A-A185-604A58850A75}" srcOrd="3" destOrd="0" parTransId="{FA5B3DF3-173E-48FD-8BFB-2EBEB4723077}" sibTransId="{E3975530-A36D-4883-AFDB-3837010B984A}"/>
    <dgm:cxn modelId="{FB22A619-3E2C-4575-9321-0784234E87B5}" type="presOf" srcId="{C92B2226-15B1-4ED9-8599-8FC1676E0D3B}" destId="{44E86A62-706D-4E2D-AD96-EF20D91A882E}" srcOrd="0" destOrd="0" presId="urn:microsoft.com/office/officeart/2005/8/layout/vList2"/>
    <dgm:cxn modelId="{DC94661D-C807-41FB-92E8-4B8AE8F5CDC3}" srcId="{C92B2226-15B1-4ED9-8599-8FC1676E0D3B}" destId="{8AD49BE5-5CD5-4CFA-9574-1DC7D71CCE01}" srcOrd="1" destOrd="0" parTransId="{6CCAB347-B084-453F-AA2C-C359F14D4BA1}" sibTransId="{357A1A4A-5BCA-4876-BD08-1400C4C9932E}"/>
    <dgm:cxn modelId="{3C37545B-D916-4CEE-8D15-7CCE22DD4A7C}" type="presOf" srcId="{D7D29838-A8AE-4F28-B408-9EAC3456AED8}" destId="{837E8A90-E9EB-46E0-B353-4BD3DCCC1F79}" srcOrd="0" destOrd="0" presId="urn:microsoft.com/office/officeart/2005/8/layout/vList2"/>
    <dgm:cxn modelId="{E55A2342-05F5-4F19-B048-1B694DB2244A}" type="presOf" srcId="{B2ACC277-04B6-4A58-A838-6B08613BD990}" destId="{8257AAAC-1EE1-4D7B-BD5E-1B1A216F4C89}" srcOrd="0" destOrd="0" presId="urn:microsoft.com/office/officeart/2005/8/layout/vList2"/>
    <dgm:cxn modelId="{424E0E66-54F9-4674-93B0-BB9DB6BEE796}" srcId="{C92B2226-15B1-4ED9-8599-8FC1676E0D3B}" destId="{BA6ECB31-4CC7-48C7-822D-B47119DC1FCC}" srcOrd="6" destOrd="0" parTransId="{CDA5EB32-BF22-41CF-B769-3A9E72BDC863}" sibTransId="{19692F4C-3168-4E98-B32F-29DEB63EF6AD}"/>
    <dgm:cxn modelId="{4C400972-9003-4D61-B8A6-CE003BA57F46}" type="presOf" srcId="{07F3A097-EC78-4B0A-A185-604A58850A75}" destId="{30CDC857-9FFC-446E-9E94-F4035FE28741}" srcOrd="0" destOrd="0" presId="urn:microsoft.com/office/officeart/2005/8/layout/vList2"/>
    <dgm:cxn modelId="{2C5BBF78-FA4C-4056-94C8-78C2EC1E329B}" srcId="{C92B2226-15B1-4ED9-8599-8FC1676E0D3B}" destId="{1CD34AE0-0960-46F2-88F4-5F7FCDE0D2C8}" srcOrd="5" destOrd="0" parTransId="{295D7E62-A2A6-4E29-B99B-5BC6B630DC0B}" sibTransId="{B4EAD122-2D19-417C-AECA-D20A4E4DC7D3}"/>
    <dgm:cxn modelId="{1FFDA49F-B6FE-4EE7-8D21-5E328F65D152}" srcId="{C92B2226-15B1-4ED9-8599-8FC1676E0D3B}" destId="{07DC84C2-C0CC-4BD9-ADDA-04339846C743}" srcOrd="4" destOrd="0" parTransId="{1F9EB3C1-7F04-462E-8EB3-8305AA34AC24}" sibTransId="{0E3A3401-1824-45C1-82AF-6907703732C6}"/>
    <dgm:cxn modelId="{E5AA7EA4-0342-4312-9F24-83F3096B1734}" srcId="{C92B2226-15B1-4ED9-8599-8FC1676E0D3B}" destId="{D7D29838-A8AE-4F28-B408-9EAC3456AED8}" srcOrd="2" destOrd="0" parTransId="{A9EC1965-D0EE-4135-8499-B9ADD24DA379}" sibTransId="{2BBA9288-B840-46A5-8634-41A98BA67C70}"/>
    <dgm:cxn modelId="{82049DAA-6B5D-4A8B-959C-E099C20D6F49}" type="presOf" srcId="{1CD34AE0-0960-46F2-88F4-5F7FCDE0D2C8}" destId="{82CF5BE9-CA31-46B6-8E42-C39BC1E95AB9}" srcOrd="0" destOrd="0" presId="urn:microsoft.com/office/officeart/2005/8/layout/vList2"/>
    <dgm:cxn modelId="{F3597BB6-4995-44F5-B5E9-72DC4BAF6EA0}" srcId="{C92B2226-15B1-4ED9-8599-8FC1676E0D3B}" destId="{B2ACC277-04B6-4A58-A838-6B08613BD990}" srcOrd="0" destOrd="0" parTransId="{EA7FDEB5-BCA0-4E10-89BB-85DC435AABD1}" sibTransId="{B540321B-AB21-453D-A36C-9ED0A5E7E056}"/>
    <dgm:cxn modelId="{754968BE-BEE7-450D-AFB3-E6E8267B74D1}" type="presOf" srcId="{BA6ECB31-4CC7-48C7-822D-B47119DC1FCC}" destId="{FDE0E5E8-D1FC-43FF-89F3-97E17AEA5D0E}" srcOrd="0" destOrd="0" presId="urn:microsoft.com/office/officeart/2005/8/layout/vList2"/>
    <dgm:cxn modelId="{5F025EC0-8DB4-43A5-92F1-49D4290A699D}" type="presOf" srcId="{07DC84C2-C0CC-4BD9-ADDA-04339846C743}" destId="{7F5789E1-0526-4959-9FF0-BBC0DF746970}" srcOrd="0" destOrd="0" presId="urn:microsoft.com/office/officeart/2005/8/layout/vList2"/>
    <dgm:cxn modelId="{3C989ED8-6888-4AF9-98FF-EFB6DC2F14CA}" type="presOf" srcId="{8AD49BE5-5CD5-4CFA-9574-1DC7D71CCE01}" destId="{8035DE93-ACC7-48AA-8518-B169DA58B61B}" srcOrd="0" destOrd="0" presId="urn:microsoft.com/office/officeart/2005/8/layout/vList2"/>
    <dgm:cxn modelId="{8B20B298-96AB-434A-86F2-1383ADF584ED}" type="presParOf" srcId="{44E86A62-706D-4E2D-AD96-EF20D91A882E}" destId="{8257AAAC-1EE1-4D7B-BD5E-1B1A216F4C89}" srcOrd="0" destOrd="0" presId="urn:microsoft.com/office/officeart/2005/8/layout/vList2"/>
    <dgm:cxn modelId="{652A0501-960B-4F5D-8FF4-8C714EBD63DD}" type="presParOf" srcId="{44E86A62-706D-4E2D-AD96-EF20D91A882E}" destId="{58658DF2-4741-4855-A29D-FC53B66DA629}" srcOrd="1" destOrd="0" presId="urn:microsoft.com/office/officeart/2005/8/layout/vList2"/>
    <dgm:cxn modelId="{205C9C63-01D3-41DE-B9A6-84D7AFBC7174}" type="presParOf" srcId="{44E86A62-706D-4E2D-AD96-EF20D91A882E}" destId="{8035DE93-ACC7-48AA-8518-B169DA58B61B}" srcOrd="2" destOrd="0" presId="urn:microsoft.com/office/officeart/2005/8/layout/vList2"/>
    <dgm:cxn modelId="{9913A81C-BF3B-452E-A659-2FC22261740E}" type="presParOf" srcId="{44E86A62-706D-4E2D-AD96-EF20D91A882E}" destId="{5D37C25C-4B4B-426E-BBCF-6F9B371D73C6}" srcOrd="3" destOrd="0" presId="urn:microsoft.com/office/officeart/2005/8/layout/vList2"/>
    <dgm:cxn modelId="{E739C034-DF32-4371-AA4C-5D05EE8CB17E}" type="presParOf" srcId="{44E86A62-706D-4E2D-AD96-EF20D91A882E}" destId="{837E8A90-E9EB-46E0-B353-4BD3DCCC1F79}" srcOrd="4" destOrd="0" presId="urn:microsoft.com/office/officeart/2005/8/layout/vList2"/>
    <dgm:cxn modelId="{0AECDD28-6066-47A5-8C73-B7730E09F9CC}" type="presParOf" srcId="{44E86A62-706D-4E2D-AD96-EF20D91A882E}" destId="{7D337B43-F7AD-4A8C-AF57-297A2C8163C7}" srcOrd="5" destOrd="0" presId="urn:microsoft.com/office/officeart/2005/8/layout/vList2"/>
    <dgm:cxn modelId="{B8AF6466-0757-4181-97C6-CAD2D11F0372}" type="presParOf" srcId="{44E86A62-706D-4E2D-AD96-EF20D91A882E}" destId="{30CDC857-9FFC-446E-9E94-F4035FE28741}" srcOrd="6" destOrd="0" presId="urn:microsoft.com/office/officeart/2005/8/layout/vList2"/>
    <dgm:cxn modelId="{6C386AF6-6AD6-4900-88F6-1EE7BAFBFF7C}" type="presParOf" srcId="{44E86A62-706D-4E2D-AD96-EF20D91A882E}" destId="{D8AFA133-D712-49DE-8FAE-75754B53ADD5}" srcOrd="7" destOrd="0" presId="urn:microsoft.com/office/officeart/2005/8/layout/vList2"/>
    <dgm:cxn modelId="{64064E8E-C853-439D-8AD0-99958B94152A}" type="presParOf" srcId="{44E86A62-706D-4E2D-AD96-EF20D91A882E}" destId="{7F5789E1-0526-4959-9FF0-BBC0DF746970}" srcOrd="8" destOrd="0" presId="urn:microsoft.com/office/officeart/2005/8/layout/vList2"/>
    <dgm:cxn modelId="{28636EBE-CBDE-4EA0-8166-8020AC1BDDB1}" type="presParOf" srcId="{44E86A62-706D-4E2D-AD96-EF20D91A882E}" destId="{3DC70AC2-FF13-4CDA-8E9C-C536D2673A28}" srcOrd="9" destOrd="0" presId="urn:microsoft.com/office/officeart/2005/8/layout/vList2"/>
    <dgm:cxn modelId="{BB47B209-7E0B-4D6F-83C4-4FCC61433B4F}" type="presParOf" srcId="{44E86A62-706D-4E2D-AD96-EF20D91A882E}" destId="{82CF5BE9-CA31-46B6-8E42-C39BC1E95AB9}" srcOrd="10" destOrd="0" presId="urn:microsoft.com/office/officeart/2005/8/layout/vList2"/>
    <dgm:cxn modelId="{C2D9F9C6-93C1-419B-B53B-A27C8DFB5FB0}" type="presParOf" srcId="{44E86A62-706D-4E2D-AD96-EF20D91A882E}" destId="{9F95DB02-CA12-49D5-B3DE-ECA8D3C14BE6}" srcOrd="11" destOrd="0" presId="urn:microsoft.com/office/officeart/2005/8/layout/vList2"/>
    <dgm:cxn modelId="{AD7F0B2D-ED83-438F-A0F6-5124AF419AB0}" type="presParOf" srcId="{44E86A62-706D-4E2D-AD96-EF20D91A882E}" destId="{FDE0E5E8-D1FC-43FF-89F3-97E17AEA5D0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2342D9-7808-4152-A4FA-A2EBA3890C0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4BAD87B-11DC-4302-BC80-55FCD9AC5A1D}">
      <dgm:prSet/>
      <dgm:spPr/>
      <dgm:t>
        <a:bodyPr/>
        <a:lstStyle/>
        <a:p>
          <a:r>
            <a:rPr lang="en-US"/>
            <a:t>The analysis revealed several important patterns:</a:t>
          </a:r>
        </a:p>
      </dgm:t>
    </dgm:pt>
    <dgm:pt modelId="{2A29FC76-D93B-437C-BEE3-156C55F1E7AF}" type="parTrans" cxnId="{1AB054CB-89A4-47B8-9862-76A239107D8F}">
      <dgm:prSet/>
      <dgm:spPr/>
      <dgm:t>
        <a:bodyPr/>
        <a:lstStyle/>
        <a:p>
          <a:endParaRPr lang="en-US"/>
        </a:p>
      </dgm:t>
    </dgm:pt>
    <dgm:pt modelId="{D85F1748-25E9-440E-AB71-A096FA6B2401}" type="sibTrans" cxnId="{1AB054CB-89A4-47B8-9862-76A239107D8F}">
      <dgm:prSet/>
      <dgm:spPr/>
      <dgm:t>
        <a:bodyPr/>
        <a:lstStyle/>
        <a:p>
          <a:endParaRPr lang="en-US"/>
        </a:p>
      </dgm:t>
    </dgm:pt>
    <dgm:pt modelId="{D7C4D6F9-A5F6-413D-8082-BC3E60DA0DEC}">
      <dgm:prSet/>
      <dgm:spPr/>
      <dgm:t>
        <a:bodyPr/>
        <a:lstStyle/>
        <a:p>
          <a:r>
            <a:rPr lang="en-US"/>
            <a:t>Certain crime types occur more frequently than others</a:t>
          </a:r>
        </a:p>
      </dgm:t>
    </dgm:pt>
    <dgm:pt modelId="{36F54B59-496E-4EDA-9C86-66ED0DB38B8B}" type="parTrans" cxnId="{1CCF23E2-1F73-4853-A3CC-6A83563C94AC}">
      <dgm:prSet/>
      <dgm:spPr/>
      <dgm:t>
        <a:bodyPr/>
        <a:lstStyle/>
        <a:p>
          <a:endParaRPr lang="en-US"/>
        </a:p>
      </dgm:t>
    </dgm:pt>
    <dgm:pt modelId="{5759E522-CE81-41A7-A1B5-C80D1913844F}" type="sibTrans" cxnId="{1CCF23E2-1F73-4853-A3CC-6A83563C94AC}">
      <dgm:prSet/>
      <dgm:spPr/>
      <dgm:t>
        <a:bodyPr/>
        <a:lstStyle/>
        <a:p>
          <a:endParaRPr lang="en-US"/>
        </a:p>
      </dgm:t>
    </dgm:pt>
    <dgm:pt modelId="{9A18D729-1380-47F3-AD8B-F1191F29EEAC}">
      <dgm:prSet/>
      <dgm:spPr/>
      <dgm:t>
        <a:bodyPr/>
        <a:lstStyle/>
        <a:p>
          <a:r>
            <a:rPr lang="en-US"/>
            <a:t>Some districts experience higher crime rates</a:t>
          </a:r>
        </a:p>
      </dgm:t>
    </dgm:pt>
    <dgm:pt modelId="{BAC458BB-E413-4497-AC0F-1B15B2CA0BF5}" type="parTrans" cxnId="{EAE8C5E5-9AB6-4718-A25F-1D1822974888}">
      <dgm:prSet/>
      <dgm:spPr/>
      <dgm:t>
        <a:bodyPr/>
        <a:lstStyle/>
        <a:p>
          <a:endParaRPr lang="en-US"/>
        </a:p>
      </dgm:t>
    </dgm:pt>
    <dgm:pt modelId="{704B94BF-87F7-46D4-9411-B70F02753294}" type="sibTrans" cxnId="{EAE8C5E5-9AB6-4718-A25F-1D1822974888}">
      <dgm:prSet/>
      <dgm:spPr/>
      <dgm:t>
        <a:bodyPr/>
        <a:lstStyle/>
        <a:p>
          <a:endParaRPr lang="en-US"/>
        </a:p>
      </dgm:t>
    </dgm:pt>
    <dgm:pt modelId="{0EC709DF-5C80-4548-84A4-03FF238E4C11}">
      <dgm:prSet/>
      <dgm:spPr/>
      <dgm:t>
        <a:bodyPr/>
        <a:lstStyle/>
        <a:p>
          <a:r>
            <a:rPr lang="en-US"/>
            <a:t>Arrest rates vary depending on crime category</a:t>
          </a:r>
        </a:p>
      </dgm:t>
    </dgm:pt>
    <dgm:pt modelId="{F4CC1172-BEC3-43D7-8916-267AC978A3DC}" type="parTrans" cxnId="{D18756F8-A3AE-4C23-B5A3-A205EDB549C9}">
      <dgm:prSet/>
      <dgm:spPr/>
      <dgm:t>
        <a:bodyPr/>
        <a:lstStyle/>
        <a:p>
          <a:endParaRPr lang="en-US"/>
        </a:p>
      </dgm:t>
    </dgm:pt>
    <dgm:pt modelId="{C194F3D4-6FC3-4305-AA78-F6900F0E1E1B}" type="sibTrans" cxnId="{D18756F8-A3AE-4C23-B5A3-A205EDB549C9}">
      <dgm:prSet/>
      <dgm:spPr/>
      <dgm:t>
        <a:bodyPr/>
        <a:lstStyle/>
        <a:p>
          <a:endParaRPr lang="en-US"/>
        </a:p>
      </dgm:t>
    </dgm:pt>
    <dgm:pt modelId="{216A90BF-CA69-46FF-88CD-21399732F0C7}">
      <dgm:prSet/>
      <dgm:spPr/>
      <dgm:t>
        <a:bodyPr/>
        <a:lstStyle/>
        <a:p>
          <a:r>
            <a:rPr lang="en-US"/>
            <a:t>Crime incidents tend to occur during specific times of the day</a:t>
          </a:r>
        </a:p>
      </dgm:t>
    </dgm:pt>
    <dgm:pt modelId="{92F45D89-69B3-4EF8-BB6E-BCB43D17C483}" type="parTrans" cxnId="{C25FB669-08DD-4B71-832A-0EEFC6895AA7}">
      <dgm:prSet/>
      <dgm:spPr/>
      <dgm:t>
        <a:bodyPr/>
        <a:lstStyle/>
        <a:p>
          <a:endParaRPr lang="en-US"/>
        </a:p>
      </dgm:t>
    </dgm:pt>
    <dgm:pt modelId="{F7FEC7C5-E3A2-40BC-AC4A-735C879BB803}" type="sibTrans" cxnId="{C25FB669-08DD-4B71-832A-0EEFC6895AA7}">
      <dgm:prSet/>
      <dgm:spPr/>
      <dgm:t>
        <a:bodyPr/>
        <a:lstStyle/>
        <a:p>
          <a:endParaRPr lang="en-US"/>
        </a:p>
      </dgm:t>
    </dgm:pt>
    <dgm:pt modelId="{2581CCC6-32D0-4CA2-BE9E-91A37278D4A4}">
      <dgm:prSet/>
      <dgm:spPr/>
      <dgm:t>
        <a:bodyPr/>
        <a:lstStyle/>
        <a:p>
          <a:r>
            <a:rPr lang="en-US"/>
            <a:t>Similar findings have been observed in crime data studies where spatial and temporal patterns strongly influence crime occurrence [3].</a:t>
          </a:r>
        </a:p>
      </dgm:t>
    </dgm:pt>
    <dgm:pt modelId="{DB970864-01A1-4C09-B3DA-9A672D7FF1B1}" type="parTrans" cxnId="{48DE5A27-098D-4548-9FDD-EF8709B8A30F}">
      <dgm:prSet/>
      <dgm:spPr/>
      <dgm:t>
        <a:bodyPr/>
        <a:lstStyle/>
        <a:p>
          <a:endParaRPr lang="en-US"/>
        </a:p>
      </dgm:t>
    </dgm:pt>
    <dgm:pt modelId="{FE2D261F-F9CB-47FC-8430-B2FF47290174}" type="sibTrans" cxnId="{48DE5A27-098D-4548-9FDD-EF8709B8A30F}">
      <dgm:prSet/>
      <dgm:spPr/>
      <dgm:t>
        <a:bodyPr/>
        <a:lstStyle/>
        <a:p>
          <a:endParaRPr lang="en-US"/>
        </a:p>
      </dgm:t>
    </dgm:pt>
    <dgm:pt modelId="{2DC746EC-47F0-4A03-B028-E87D70E9E5F9}" type="pres">
      <dgm:prSet presAssocID="{E32342D9-7808-4152-A4FA-A2EBA3890C03}" presName="Name0" presStyleCnt="0">
        <dgm:presLayoutVars>
          <dgm:dir/>
          <dgm:resizeHandles val="exact"/>
        </dgm:presLayoutVars>
      </dgm:prSet>
      <dgm:spPr/>
    </dgm:pt>
    <dgm:pt modelId="{D58D4441-2A39-48CF-92C5-412196F92936}" type="pres">
      <dgm:prSet presAssocID="{B4BAD87B-11DC-4302-BC80-55FCD9AC5A1D}" presName="node" presStyleLbl="node1" presStyleIdx="0" presStyleCnt="6">
        <dgm:presLayoutVars>
          <dgm:bulletEnabled val="1"/>
        </dgm:presLayoutVars>
      </dgm:prSet>
      <dgm:spPr/>
    </dgm:pt>
    <dgm:pt modelId="{EA114EFD-D4E3-46F1-A552-2FF8A1C821D6}" type="pres">
      <dgm:prSet presAssocID="{D85F1748-25E9-440E-AB71-A096FA6B2401}" presName="sibTrans" presStyleLbl="sibTrans1D1" presStyleIdx="0" presStyleCnt="5"/>
      <dgm:spPr/>
    </dgm:pt>
    <dgm:pt modelId="{2AC47D67-BD6E-42DD-81AC-086A0D4A99CF}" type="pres">
      <dgm:prSet presAssocID="{D85F1748-25E9-440E-AB71-A096FA6B2401}" presName="connectorText" presStyleLbl="sibTrans1D1" presStyleIdx="0" presStyleCnt="5"/>
      <dgm:spPr/>
    </dgm:pt>
    <dgm:pt modelId="{99A8612F-FC1E-44B4-B983-D125F9B1AA87}" type="pres">
      <dgm:prSet presAssocID="{D7C4D6F9-A5F6-413D-8082-BC3E60DA0DEC}" presName="node" presStyleLbl="node1" presStyleIdx="1" presStyleCnt="6">
        <dgm:presLayoutVars>
          <dgm:bulletEnabled val="1"/>
        </dgm:presLayoutVars>
      </dgm:prSet>
      <dgm:spPr/>
    </dgm:pt>
    <dgm:pt modelId="{1DE62847-850F-4C18-A017-B41A0E0259D5}" type="pres">
      <dgm:prSet presAssocID="{5759E522-CE81-41A7-A1B5-C80D1913844F}" presName="sibTrans" presStyleLbl="sibTrans1D1" presStyleIdx="1" presStyleCnt="5"/>
      <dgm:spPr/>
    </dgm:pt>
    <dgm:pt modelId="{32D1130D-0DBC-4486-82C5-C2A42C3BD323}" type="pres">
      <dgm:prSet presAssocID="{5759E522-CE81-41A7-A1B5-C80D1913844F}" presName="connectorText" presStyleLbl="sibTrans1D1" presStyleIdx="1" presStyleCnt="5"/>
      <dgm:spPr/>
    </dgm:pt>
    <dgm:pt modelId="{15D00E59-957F-4DC5-8DD9-EA4B499E2553}" type="pres">
      <dgm:prSet presAssocID="{9A18D729-1380-47F3-AD8B-F1191F29EEAC}" presName="node" presStyleLbl="node1" presStyleIdx="2" presStyleCnt="6">
        <dgm:presLayoutVars>
          <dgm:bulletEnabled val="1"/>
        </dgm:presLayoutVars>
      </dgm:prSet>
      <dgm:spPr/>
    </dgm:pt>
    <dgm:pt modelId="{3B08CB61-6FE8-4A5B-AA03-72D27BF4A17E}" type="pres">
      <dgm:prSet presAssocID="{704B94BF-87F7-46D4-9411-B70F02753294}" presName="sibTrans" presStyleLbl="sibTrans1D1" presStyleIdx="2" presStyleCnt="5"/>
      <dgm:spPr/>
    </dgm:pt>
    <dgm:pt modelId="{F2DB562C-3CF9-4E9C-876D-2C76BFB21A8C}" type="pres">
      <dgm:prSet presAssocID="{704B94BF-87F7-46D4-9411-B70F02753294}" presName="connectorText" presStyleLbl="sibTrans1D1" presStyleIdx="2" presStyleCnt="5"/>
      <dgm:spPr/>
    </dgm:pt>
    <dgm:pt modelId="{A59279A9-9C28-43DF-A2AE-290757EC3C39}" type="pres">
      <dgm:prSet presAssocID="{0EC709DF-5C80-4548-84A4-03FF238E4C11}" presName="node" presStyleLbl="node1" presStyleIdx="3" presStyleCnt="6">
        <dgm:presLayoutVars>
          <dgm:bulletEnabled val="1"/>
        </dgm:presLayoutVars>
      </dgm:prSet>
      <dgm:spPr/>
    </dgm:pt>
    <dgm:pt modelId="{DDCCFB4A-A7AB-43C6-ABAC-AD4124DB5158}" type="pres">
      <dgm:prSet presAssocID="{C194F3D4-6FC3-4305-AA78-F6900F0E1E1B}" presName="sibTrans" presStyleLbl="sibTrans1D1" presStyleIdx="3" presStyleCnt="5"/>
      <dgm:spPr/>
    </dgm:pt>
    <dgm:pt modelId="{2FF88560-27F1-481D-834A-50E110FDD4EE}" type="pres">
      <dgm:prSet presAssocID="{C194F3D4-6FC3-4305-AA78-F6900F0E1E1B}" presName="connectorText" presStyleLbl="sibTrans1D1" presStyleIdx="3" presStyleCnt="5"/>
      <dgm:spPr/>
    </dgm:pt>
    <dgm:pt modelId="{26B1750A-6E24-4EA1-BA03-5B20E0171D72}" type="pres">
      <dgm:prSet presAssocID="{216A90BF-CA69-46FF-88CD-21399732F0C7}" presName="node" presStyleLbl="node1" presStyleIdx="4" presStyleCnt="6">
        <dgm:presLayoutVars>
          <dgm:bulletEnabled val="1"/>
        </dgm:presLayoutVars>
      </dgm:prSet>
      <dgm:spPr/>
    </dgm:pt>
    <dgm:pt modelId="{9D75F5A6-294E-48D8-B242-EECD37596F5B}" type="pres">
      <dgm:prSet presAssocID="{F7FEC7C5-E3A2-40BC-AC4A-735C879BB803}" presName="sibTrans" presStyleLbl="sibTrans1D1" presStyleIdx="4" presStyleCnt="5"/>
      <dgm:spPr/>
    </dgm:pt>
    <dgm:pt modelId="{DF9C7063-1042-4384-9227-3A54E9F1873E}" type="pres">
      <dgm:prSet presAssocID="{F7FEC7C5-E3A2-40BC-AC4A-735C879BB803}" presName="connectorText" presStyleLbl="sibTrans1D1" presStyleIdx="4" presStyleCnt="5"/>
      <dgm:spPr/>
    </dgm:pt>
    <dgm:pt modelId="{988F8E0B-DDC7-45A4-81EA-6BDF273DFBF2}" type="pres">
      <dgm:prSet presAssocID="{2581CCC6-32D0-4CA2-BE9E-91A37278D4A4}" presName="node" presStyleLbl="node1" presStyleIdx="5" presStyleCnt="6">
        <dgm:presLayoutVars>
          <dgm:bulletEnabled val="1"/>
        </dgm:presLayoutVars>
      </dgm:prSet>
      <dgm:spPr/>
    </dgm:pt>
  </dgm:ptLst>
  <dgm:cxnLst>
    <dgm:cxn modelId="{60D6391E-8186-4D81-BE83-9FE1E0F99640}" type="presOf" srcId="{F7FEC7C5-E3A2-40BC-AC4A-735C879BB803}" destId="{9D75F5A6-294E-48D8-B242-EECD37596F5B}" srcOrd="0" destOrd="0" presId="urn:microsoft.com/office/officeart/2016/7/layout/RepeatingBendingProcessNew"/>
    <dgm:cxn modelId="{EE7FFC1F-3FEB-43F1-B2E2-3D276EE2B979}" type="presOf" srcId="{216A90BF-CA69-46FF-88CD-21399732F0C7}" destId="{26B1750A-6E24-4EA1-BA03-5B20E0171D72}" srcOrd="0" destOrd="0" presId="urn:microsoft.com/office/officeart/2016/7/layout/RepeatingBendingProcessNew"/>
    <dgm:cxn modelId="{8ADB0D26-CDCD-4F16-BEDF-9FFEBB702B5F}" type="presOf" srcId="{C194F3D4-6FC3-4305-AA78-F6900F0E1E1B}" destId="{DDCCFB4A-A7AB-43C6-ABAC-AD4124DB5158}" srcOrd="0" destOrd="0" presId="urn:microsoft.com/office/officeart/2016/7/layout/RepeatingBendingProcessNew"/>
    <dgm:cxn modelId="{C68A6D26-6CA6-40BF-BCAD-27AE84BC0F1E}" type="presOf" srcId="{5759E522-CE81-41A7-A1B5-C80D1913844F}" destId="{32D1130D-0DBC-4486-82C5-C2A42C3BD323}" srcOrd="1" destOrd="0" presId="urn:microsoft.com/office/officeart/2016/7/layout/RepeatingBendingProcessNew"/>
    <dgm:cxn modelId="{48DE5A27-098D-4548-9FDD-EF8709B8A30F}" srcId="{E32342D9-7808-4152-A4FA-A2EBA3890C03}" destId="{2581CCC6-32D0-4CA2-BE9E-91A37278D4A4}" srcOrd="5" destOrd="0" parTransId="{DB970864-01A1-4C09-B3DA-9A672D7FF1B1}" sibTransId="{FE2D261F-F9CB-47FC-8430-B2FF47290174}"/>
    <dgm:cxn modelId="{3709A727-29BF-4856-8151-2D031959C036}" type="presOf" srcId="{F7FEC7C5-E3A2-40BC-AC4A-735C879BB803}" destId="{DF9C7063-1042-4384-9227-3A54E9F1873E}" srcOrd="1" destOrd="0" presId="urn:microsoft.com/office/officeart/2016/7/layout/RepeatingBendingProcessNew"/>
    <dgm:cxn modelId="{2F49F429-49EE-43AD-9DE9-CF803DAD0331}" type="presOf" srcId="{2581CCC6-32D0-4CA2-BE9E-91A37278D4A4}" destId="{988F8E0B-DDC7-45A4-81EA-6BDF273DFBF2}" srcOrd="0" destOrd="0" presId="urn:microsoft.com/office/officeart/2016/7/layout/RepeatingBendingProcessNew"/>
    <dgm:cxn modelId="{8DE18A2F-D13F-44AC-8A0C-E50838B1193A}" type="presOf" srcId="{0EC709DF-5C80-4548-84A4-03FF238E4C11}" destId="{A59279A9-9C28-43DF-A2AE-290757EC3C39}" srcOrd="0" destOrd="0" presId="urn:microsoft.com/office/officeart/2016/7/layout/RepeatingBendingProcessNew"/>
    <dgm:cxn modelId="{674A9464-2570-4CFD-BAC6-46D4E91560E7}" type="presOf" srcId="{D7C4D6F9-A5F6-413D-8082-BC3E60DA0DEC}" destId="{99A8612F-FC1E-44B4-B983-D125F9B1AA87}" srcOrd="0" destOrd="0" presId="urn:microsoft.com/office/officeart/2016/7/layout/RepeatingBendingProcessNew"/>
    <dgm:cxn modelId="{C25FB669-08DD-4B71-832A-0EEFC6895AA7}" srcId="{E32342D9-7808-4152-A4FA-A2EBA3890C03}" destId="{216A90BF-CA69-46FF-88CD-21399732F0C7}" srcOrd="4" destOrd="0" parTransId="{92F45D89-69B3-4EF8-BB6E-BCB43D17C483}" sibTransId="{F7FEC7C5-E3A2-40BC-AC4A-735C879BB803}"/>
    <dgm:cxn modelId="{57611C74-7341-4BDA-AE5D-0B3BDF2F63F6}" type="presOf" srcId="{B4BAD87B-11DC-4302-BC80-55FCD9AC5A1D}" destId="{D58D4441-2A39-48CF-92C5-412196F92936}" srcOrd="0" destOrd="0" presId="urn:microsoft.com/office/officeart/2016/7/layout/RepeatingBendingProcessNew"/>
    <dgm:cxn modelId="{50BF3B54-1686-4DBC-AA8C-B78C0EB50662}" type="presOf" srcId="{E32342D9-7808-4152-A4FA-A2EBA3890C03}" destId="{2DC746EC-47F0-4A03-B028-E87D70E9E5F9}" srcOrd="0" destOrd="0" presId="urn:microsoft.com/office/officeart/2016/7/layout/RepeatingBendingProcessNew"/>
    <dgm:cxn modelId="{EF00487B-72B2-46BD-98B3-B563376A3D09}" type="presOf" srcId="{D85F1748-25E9-440E-AB71-A096FA6B2401}" destId="{2AC47D67-BD6E-42DD-81AC-086A0D4A99CF}" srcOrd="1" destOrd="0" presId="urn:microsoft.com/office/officeart/2016/7/layout/RepeatingBendingProcessNew"/>
    <dgm:cxn modelId="{BEB8078D-0432-4633-AFD7-46E45A7525DF}" type="presOf" srcId="{D85F1748-25E9-440E-AB71-A096FA6B2401}" destId="{EA114EFD-D4E3-46F1-A552-2FF8A1C821D6}" srcOrd="0" destOrd="0" presId="urn:microsoft.com/office/officeart/2016/7/layout/RepeatingBendingProcessNew"/>
    <dgm:cxn modelId="{0A63DE99-038D-4A30-B2B0-E3F964E3DF57}" type="presOf" srcId="{5759E522-CE81-41A7-A1B5-C80D1913844F}" destId="{1DE62847-850F-4C18-A017-B41A0E0259D5}" srcOrd="0" destOrd="0" presId="urn:microsoft.com/office/officeart/2016/7/layout/RepeatingBendingProcessNew"/>
    <dgm:cxn modelId="{9D14DE9B-60C3-40DB-B031-7105B84E4341}" type="presOf" srcId="{9A18D729-1380-47F3-AD8B-F1191F29EEAC}" destId="{15D00E59-957F-4DC5-8DD9-EA4B499E2553}" srcOrd="0" destOrd="0" presId="urn:microsoft.com/office/officeart/2016/7/layout/RepeatingBendingProcessNew"/>
    <dgm:cxn modelId="{6AD591A1-A4F3-45F1-BF34-B7FDD503E1BE}" type="presOf" srcId="{C194F3D4-6FC3-4305-AA78-F6900F0E1E1B}" destId="{2FF88560-27F1-481D-834A-50E110FDD4EE}" srcOrd="1" destOrd="0" presId="urn:microsoft.com/office/officeart/2016/7/layout/RepeatingBendingProcessNew"/>
    <dgm:cxn modelId="{1AB054CB-89A4-47B8-9862-76A239107D8F}" srcId="{E32342D9-7808-4152-A4FA-A2EBA3890C03}" destId="{B4BAD87B-11DC-4302-BC80-55FCD9AC5A1D}" srcOrd="0" destOrd="0" parTransId="{2A29FC76-D93B-437C-BEE3-156C55F1E7AF}" sibTransId="{D85F1748-25E9-440E-AB71-A096FA6B2401}"/>
    <dgm:cxn modelId="{7ABBC9CB-7DE5-4299-8331-329CC395FC28}" type="presOf" srcId="{704B94BF-87F7-46D4-9411-B70F02753294}" destId="{F2DB562C-3CF9-4E9C-876D-2C76BFB21A8C}" srcOrd="1" destOrd="0" presId="urn:microsoft.com/office/officeart/2016/7/layout/RepeatingBendingProcessNew"/>
    <dgm:cxn modelId="{5A702DE1-E93D-4E79-8B8D-0A53572A3F7E}" type="presOf" srcId="{704B94BF-87F7-46D4-9411-B70F02753294}" destId="{3B08CB61-6FE8-4A5B-AA03-72D27BF4A17E}" srcOrd="0" destOrd="0" presId="urn:microsoft.com/office/officeart/2016/7/layout/RepeatingBendingProcessNew"/>
    <dgm:cxn modelId="{1CCF23E2-1F73-4853-A3CC-6A83563C94AC}" srcId="{E32342D9-7808-4152-A4FA-A2EBA3890C03}" destId="{D7C4D6F9-A5F6-413D-8082-BC3E60DA0DEC}" srcOrd="1" destOrd="0" parTransId="{36F54B59-496E-4EDA-9C86-66ED0DB38B8B}" sibTransId="{5759E522-CE81-41A7-A1B5-C80D1913844F}"/>
    <dgm:cxn modelId="{EAE8C5E5-9AB6-4718-A25F-1D1822974888}" srcId="{E32342D9-7808-4152-A4FA-A2EBA3890C03}" destId="{9A18D729-1380-47F3-AD8B-F1191F29EEAC}" srcOrd="2" destOrd="0" parTransId="{BAC458BB-E413-4497-AC0F-1B15B2CA0BF5}" sibTransId="{704B94BF-87F7-46D4-9411-B70F02753294}"/>
    <dgm:cxn modelId="{D18756F8-A3AE-4C23-B5A3-A205EDB549C9}" srcId="{E32342D9-7808-4152-A4FA-A2EBA3890C03}" destId="{0EC709DF-5C80-4548-84A4-03FF238E4C11}" srcOrd="3" destOrd="0" parTransId="{F4CC1172-BEC3-43D7-8916-267AC978A3DC}" sibTransId="{C194F3D4-6FC3-4305-AA78-F6900F0E1E1B}"/>
    <dgm:cxn modelId="{12452BE8-9900-4A8B-8D79-B6F84023E374}" type="presParOf" srcId="{2DC746EC-47F0-4A03-B028-E87D70E9E5F9}" destId="{D58D4441-2A39-48CF-92C5-412196F92936}" srcOrd="0" destOrd="0" presId="urn:microsoft.com/office/officeart/2016/7/layout/RepeatingBendingProcessNew"/>
    <dgm:cxn modelId="{98321192-9DD2-4B97-B165-2E2428646C0D}" type="presParOf" srcId="{2DC746EC-47F0-4A03-B028-E87D70E9E5F9}" destId="{EA114EFD-D4E3-46F1-A552-2FF8A1C821D6}" srcOrd="1" destOrd="0" presId="urn:microsoft.com/office/officeart/2016/7/layout/RepeatingBendingProcessNew"/>
    <dgm:cxn modelId="{4BEAB97F-A9D5-48CF-8319-5004E08B3512}" type="presParOf" srcId="{EA114EFD-D4E3-46F1-A552-2FF8A1C821D6}" destId="{2AC47D67-BD6E-42DD-81AC-086A0D4A99CF}" srcOrd="0" destOrd="0" presId="urn:microsoft.com/office/officeart/2016/7/layout/RepeatingBendingProcessNew"/>
    <dgm:cxn modelId="{B323A77D-473A-4001-95B9-E062DC1E0E9A}" type="presParOf" srcId="{2DC746EC-47F0-4A03-B028-E87D70E9E5F9}" destId="{99A8612F-FC1E-44B4-B983-D125F9B1AA87}" srcOrd="2" destOrd="0" presId="urn:microsoft.com/office/officeart/2016/7/layout/RepeatingBendingProcessNew"/>
    <dgm:cxn modelId="{D60F54FC-1D9D-4528-8E06-98C42D928FFF}" type="presParOf" srcId="{2DC746EC-47F0-4A03-B028-E87D70E9E5F9}" destId="{1DE62847-850F-4C18-A017-B41A0E0259D5}" srcOrd="3" destOrd="0" presId="urn:microsoft.com/office/officeart/2016/7/layout/RepeatingBendingProcessNew"/>
    <dgm:cxn modelId="{861BE1CE-8721-40E8-B1B3-103E80D6EA44}" type="presParOf" srcId="{1DE62847-850F-4C18-A017-B41A0E0259D5}" destId="{32D1130D-0DBC-4486-82C5-C2A42C3BD323}" srcOrd="0" destOrd="0" presId="urn:microsoft.com/office/officeart/2016/7/layout/RepeatingBendingProcessNew"/>
    <dgm:cxn modelId="{DA86B97D-B250-417D-A560-81A8CFFE369D}" type="presParOf" srcId="{2DC746EC-47F0-4A03-B028-E87D70E9E5F9}" destId="{15D00E59-957F-4DC5-8DD9-EA4B499E2553}" srcOrd="4" destOrd="0" presId="urn:microsoft.com/office/officeart/2016/7/layout/RepeatingBendingProcessNew"/>
    <dgm:cxn modelId="{E65B6FD1-9165-4681-BDDD-32031E6D50EC}" type="presParOf" srcId="{2DC746EC-47F0-4A03-B028-E87D70E9E5F9}" destId="{3B08CB61-6FE8-4A5B-AA03-72D27BF4A17E}" srcOrd="5" destOrd="0" presId="urn:microsoft.com/office/officeart/2016/7/layout/RepeatingBendingProcessNew"/>
    <dgm:cxn modelId="{EEEB7F6F-398A-48DD-9700-4D36429E8DDB}" type="presParOf" srcId="{3B08CB61-6FE8-4A5B-AA03-72D27BF4A17E}" destId="{F2DB562C-3CF9-4E9C-876D-2C76BFB21A8C}" srcOrd="0" destOrd="0" presId="urn:microsoft.com/office/officeart/2016/7/layout/RepeatingBendingProcessNew"/>
    <dgm:cxn modelId="{11ADA6E9-9CD6-4506-855B-FD53AFAD6262}" type="presParOf" srcId="{2DC746EC-47F0-4A03-B028-E87D70E9E5F9}" destId="{A59279A9-9C28-43DF-A2AE-290757EC3C39}" srcOrd="6" destOrd="0" presId="urn:microsoft.com/office/officeart/2016/7/layout/RepeatingBendingProcessNew"/>
    <dgm:cxn modelId="{029E5054-1B14-4F0F-8301-AF7CB016824F}" type="presParOf" srcId="{2DC746EC-47F0-4A03-B028-E87D70E9E5F9}" destId="{DDCCFB4A-A7AB-43C6-ABAC-AD4124DB5158}" srcOrd="7" destOrd="0" presId="urn:microsoft.com/office/officeart/2016/7/layout/RepeatingBendingProcessNew"/>
    <dgm:cxn modelId="{1A4BF0C9-4A4A-416C-AF8F-889A7B9C1662}" type="presParOf" srcId="{DDCCFB4A-A7AB-43C6-ABAC-AD4124DB5158}" destId="{2FF88560-27F1-481D-834A-50E110FDD4EE}" srcOrd="0" destOrd="0" presId="urn:microsoft.com/office/officeart/2016/7/layout/RepeatingBendingProcessNew"/>
    <dgm:cxn modelId="{08AA5D15-73DD-4BDB-93D0-463616EE8C78}" type="presParOf" srcId="{2DC746EC-47F0-4A03-B028-E87D70E9E5F9}" destId="{26B1750A-6E24-4EA1-BA03-5B20E0171D72}" srcOrd="8" destOrd="0" presId="urn:microsoft.com/office/officeart/2016/7/layout/RepeatingBendingProcessNew"/>
    <dgm:cxn modelId="{CA738547-A748-4173-8B31-674827BDDA3D}" type="presParOf" srcId="{2DC746EC-47F0-4A03-B028-E87D70E9E5F9}" destId="{9D75F5A6-294E-48D8-B242-EECD37596F5B}" srcOrd="9" destOrd="0" presId="urn:microsoft.com/office/officeart/2016/7/layout/RepeatingBendingProcessNew"/>
    <dgm:cxn modelId="{10488E59-EBDF-4D92-B99B-2E90AA0BD88B}" type="presParOf" srcId="{9D75F5A6-294E-48D8-B242-EECD37596F5B}" destId="{DF9C7063-1042-4384-9227-3A54E9F1873E}" srcOrd="0" destOrd="0" presId="urn:microsoft.com/office/officeart/2016/7/layout/RepeatingBendingProcessNew"/>
    <dgm:cxn modelId="{67572603-0D55-4271-8F7B-0618DE109E39}" type="presParOf" srcId="{2DC746EC-47F0-4A03-B028-E87D70E9E5F9}" destId="{988F8E0B-DDC7-45A4-81EA-6BDF273DFBF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7E0D9C6-552B-4B60-ABB3-845738C40DB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C4218B8-6BD0-480B-9ED6-C86F5811FFDE}">
      <dgm:prSet/>
      <dgm:spPr/>
      <dgm:t>
        <a:bodyPr/>
        <a:lstStyle/>
        <a:p>
          <a:r>
            <a:rPr lang="en-US"/>
            <a:t>Based on the analysis, several practical insights were identified:</a:t>
          </a:r>
        </a:p>
      </dgm:t>
    </dgm:pt>
    <dgm:pt modelId="{78A49AEC-4C23-44D7-B10C-366B2B326D84}" type="parTrans" cxnId="{EE6F280E-4CFE-4099-AA06-54832D8D2595}">
      <dgm:prSet/>
      <dgm:spPr/>
      <dgm:t>
        <a:bodyPr/>
        <a:lstStyle/>
        <a:p>
          <a:endParaRPr lang="en-US"/>
        </a:p>
      </dgm:t>
    </dgm:pt>
    <dgm:pt modelId="{0F39650E-6DAD-43BE-BB35-F4B9EE08CA7A}" type="sibTrans" cxnId="{EE6F280E-4CFE-4099-AA06-54832D8D2595}">
      <dgm:prSet/>
      <dgm:spPr/>
      <dgm:t>
        <a:bodyPr/>
        <a:lstStyle/>
        <a:p>
          <a:endParaRPr lang="en-US"/>
        </a:p>
      </dgm:t>
    </dgm:pt>
    <dgm:pt modelId="{A9CF6FE0-A7BA-4AB8-8B9C-965C433C2383}">
      <dgm:prSet/>
      <dgm:spPr/>
      <dgm:t>
        <a:bodyPr/>
        <a:lstStyle/>
        <a:p>
          <a:r>
            <a:rPr lang="en-US"/>
            <a:t>Increase police patrols in high-crime districts</a:t>
          </a:r>
        </a:p>
      </dgm:t>
    </dgm:pt>
    <dgm:pt modelId="{5C4EFBFC-F2B0-49D1-BAED-76ED9F875045}" type="parTrans" cxnId="{D555329C-A7BD-4B93-B330-CAD034F698A9}">
      <dgm:prSet/>
      <dgm:spPr/>
      <dgm:t>
        <a:bodyPr/>
        <a:lstStyle/>
        <a:p>
          <a:endParaRPr lang="en-US"/>
        </a:p>
      </dgm:t>
    </dgm:pt>
    <dgm:pt modelId="{602F5EF5-60F0-457C-A677-9AC6827DE56E}" type="sibTrans" cxnId="{D555329C-A7BD-4B93-B330-CAD034F698A9}">
      <dgm:prSet/>
      <dgm:spPr/>
      <dgm:t>
        <a:bodyPr/>
        <a:lstStyle/>
        <a:p>
          <a:endParaRPr lang="en-US"/>
        </a:p>
      </dgm:t>
    </dgm:pt>
    <dgm:pt modelId="{F938BD6F-7BC9-400E-ADB8-C9D9B6A26FA1}">
      <dgm:prSet/>
      <dgm:spPr/>
      <dgm:t>
        <a:bodyPr/>
        <a:lstStyle/>
        <a:p>
          <a:r>
            <a:rPr lang="en-US"/>
            <a:t>Focus preventive strategies on the most common crime types</a:t>
          </a:r>
        </a:p>
      </dgm:t>
    </dgm:pt>
    <dgm:pt modelId="{EFFD286F-61A3-4267-8195-A040E639DB37}" type="parTrans" cxnId="{331C9FB6-AE11-46E9-A5AE-57DD92A27A7B}">
      <dgm:prSet/>
      <dgm:spPr/>
      <dgm:t>
        <a:bodyPr/>
        <a:lstStyle/>
        <a:p>
          <a:endParaRPr lang="en-US"/>
        </a:p>
      </dgm:t>
    </dgm:pt>
    <dgm:pt modelId="{441C5B74-2E96-41E7-AF98-28D0E2CC463C}" type="sibTrans" cxnId="{331C9FB6-AE11-46E9-A5AE-57DD92A27A7B}">
      <dgm:prSet/>
      <dgm:spPr/>
      <dgm:t>
        <a:bodyPr/>
        <a:lstStyle/>
        <a:p>
          <a:endParaRPr lang="en-US"/>
        </a:p>
      </dgm:t>
    </dgm:pt>
    <dgm:pt modelId="{D515EB97-A072-43E1-9D5B-74E2E643A734}">
      <dgm:prSet/>
      <dgm:spPr/>
      <dgm:t>
        <a:bodyPr/>
        <a:lstStyle/>
        <a:p>
          <a:r>
            <a:rPr lang="en-US"/>
            <a:t>Deploy resources during peak crime hours</a:t>
          </a:r>
        </a:p>
      </dgm:t>
    </dgm:pt>
    <dgm:pt modelId="{7F98ECBD-9E96-42AB-BA64-503DC9F09322}" type="parTrans" cxnId="{03A5E99A-DE56-43AA-A86E-AD95536EB7B2}">
      <dgm:prSet/>
      <dgm:spPr/>
      <dgm:t>
        <a:bodyPr/>
        <a:lstStyle/>
        <a:p>
          <a:endParaRPr lang="en-US"/>
        </a:p>
      </dgm:t>
    </dgm:pt>
    <dgm:pt modelId="{74850910-891A-4011-9DB6-B4C804148E71}" type="sibTrans" cxnId="{03A5E99A-DE56-43AA-A86E-AD95536EB7B2}">
      <dgm:prSet/>
      <dgm:spPr/>
      <dgm:t>
        <a:bodyPr/>
        <a:lstStyle/>
        <a:p>
          <a:endParaRPr lang="en-US"/>
        </a:p>
      </dgm:t>
    </dgm:pt>
    <dgm:pt modelId="{171C7A55-4014-4285-B389-A111D8A7A9BC}">
      <dgm:prSet/>
      <dgm:spPr/>
      <dgm:t>
        <a:bodyPr/>
        <a:lstStyle/>
        <a:p>
          <a:r>
            <a:rPr lang="en-US"/>
            <a:t>Data-driven insights can help law enforcement agencies improve operational efficiency and crime prevention strategies [3].</a:t>
          </a:r>
        </a:p>
      </dgm:t>
    </dgm:pt>
    <dgm:pt modelId="{8F3CD08B-0E0A-4D6C-9B9C-C4AE2AD69557}" type="parTrans" cxnId="{E8C8DCD3-B9C8-4A71-9880-3F9C6183F73C}">
      <dgm:prSet/>
      <dgm:spPr/>
      <dgm:t>
        <a:bodyPr/>
        <a:lstStyle/>
        <a:p>
          <a:endParaRPr lang="en-US"/>
        </a:p>
      </dgm:t>
    </dgm:pt>
    <dgm:pt modelId="{6A9AC016-461A-48C9-85D2-9246D166975A}" type="sibTrans" cxnId="{E8C8DCD3-B9C8-4A71-9880-3F9C6183F73C}">
      <dgm:prSet/>
      <dgm:spPr/>
      <dgm:t>
        <a:bodyPr/>
        <a:lstStyle/>
        <a:p>
          <a:endParaRPr lang="en-US"/>
        </a:p>
      </dgm:t>
    </dgm:pt>
    <dgm:pt modelId="{420D0403-C603-4338-82EB-95483FC2C769}" type="pres">
      <dgm:prSet presAssocID="{97E0D9C6-552B-4B60-ABB3-845738C40DB7}" presName="linear" presStyleCnt="0">
        <dgm:presLayoutVars>
          <dgm:animLvl val="lvl"/>
          <dgm:resizeHandles val="exact"/>
        </dgm:presLayoutVars>
      </dgm:prSet>
      <dgm:spPr/>
    </dgm:pt>
    <dgm:pt modelId="{082A0A69-D2D4-423B-B4DA-AE88FC59AB25}" type="pres">
      <dgm:prSet presAssocID="{FC4218B8-6BD0-480B-9ED6-C86F5811FFD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5F17E0F-5C1E-4DB7-8304-8EF1C5EAB908}" type="pres">
      <dgm:prSet presAssocID="{0F39650E-6DAD-43BE-BB35-F4B9EE08CA7A}" presName="spacer" presStyleCnt="0"/>
      <dgm:spPr/>
    </dgm:pt>
    <dgm:pt modelId="{818C1BA7-4E36-4291-ABA1-19401F89EB8B}" type="pres">
      <dgm:prSet presAssocID="{A9CF6FE0-A7BA-4AB8-8B9C-965C433C238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ED09EC-C931-48B1-8D81-E89218A4C280}" type="pres">
      <dgm:prSet presAssocID="{602F5EF5-60F0-457C-A677-9AC6827DE56E}" presName="spacer" presStyleCnt="0"/>
      <dgm:spPr/>
    </dgm:pt>
    <dgm:pt modelId="{97287AC1-3B52-499A-A655-FB7C4599EE94}" type="pres">
      <dgm:prSet presAssocID="{F938BD6F-7BC9-400E-ADB8-C9D9B6A26FA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781B37E-9CA4-44CD-9673-7D15F3342522}" type="pres">
      <dgm:prSet presAssocID="{441C5B74-2E96-41E7-AF98-28D0E2CC463C}" presName="spacer" presStyleCnt="0"/>
      <dgm:spPr/>
    </dgm:pt>
    <dgm:pt modelId="{8EFDE694-84CC-4512-BB0B-3C22A41FA959}" type="pres">
      <dgm:prSet presAssocID="{D515EB97-A072-43E1-9D5B-74E2E643A73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F80AD8A-864F-4895-A9D6-740336286C73}" type="pres">
      <dgm:prSet presAssocID="{74850910-891A-4011-9DB6-B4C804148E71}" presName="spacer" presStyleCnt="0"/>
      <dgm:spPr/>
    </dgm:pt>
    <dgm:pt modelId="{8034BFAD-0C4F-493A-A115-6478ECEA6AD6}" type="pres">
      <dgm:prSet presAssocID="{171C7A55-4014-4285-B389-A111D8A7A9B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6B1A604-1AB3-4A9C-9C52-AEBC0CDAB43F}" type="presOf" srcId="{F938BD6F-7BC9-400E-ADB8-C9D9B6A26FA1}" destId="{97287AC1-3B52-499A-A655-FB7C4599EE94}" srcOrd="0" destOrd="0" presId="urn:microsoft.com/office/officeart/2005/8/layout/vList2"/>
    <dgm:cxn modelId="{EE6F280E-4CFE-4099-AA06-54832D8D2595}" srcId="{97E0D9C6-552B-4B60-ABB3-845738C40DB7}" destId="{FC4218B8-6BD0-480B-9ED6-C86F5811FFDE}" srcOrd="0" destOrd="0" parTransId="{78A49AEC-4C23-44D7-B10C-366B2B326D84}" sibTransId="{0F39650E-6DAD-43BE-BB35-F4B9EE08CA7A}"/>
    <dgm:cxn modelId="{7CB2D06C-7E32-44DD-B7E3-131F2C006481}" type="presOf" srcId="{171C7A55-4014-4285-B389-A111D8A7A9BC}" destId="{8034BFAD-0C4F-493A-A115-6478ECEA6AD6}" srcOrd="0" destOrd="0" presId="urn:microsoft.com/office/officeart/2005/8/layout/vList2"/>
    <dgm:cxn modelId="{30222381-590D-4744-A458-B4F5188C441F}" type="presOf" srcId="{FC4218B8-6BD0-480B-9ED6-C86F5811FFDE}" destId="{082A0A69-D2D4-423B-B4DA-AE88FC59AB25}" srcOrd="0" destOrd="0" presId="urn:microsoft.com/office/officeart/2005/8/layout/vList2"/>
    <dgm:cxn modelId="{D05AB588-0164-4B3A-9789-56474525ABC0}" type="presOf" srcId="{97E0D9C6-552B-4B60-ABB3-845738C40DB7}" destId="{420D0403-C603-4338-82EB-95483FC2C769}" srcOrd="0" destOrd="0" presId="urn:microsoft.com/office/officeart/2005/8/layout/vList2"/>
    <dgm:cxn modelId="{03A5E99A-DE56-43AA-A86E-AD95536EB7B2}" srcId="{97E0D9C6-552B-4B60-ABB3-845738C40DB7}" destId="{D515EB97-A072-43E1-9D5B-74E2E643A734}" srcOrd="3" destOrd="0" parTransId="{7F98ECBD-9E96-42AB-BA64-503DC9F09322}" sibTransId="{74850910-891A-4011-9DB6-B4C804148E71}"/>
    <dgm:cxn modelId="{D555329C-A7BD-4B93-B330-CAD034F698A9}" srcId="{97E0D9C6-552B-4B60-ABB3-845738C40DB7}" destId="{A9CF6FE0-A7BA-4AB8-8B9C-965C433C2383}" srcOrd="1" destOrd="0" parTransId="{5C4EFBFC-F2B0-49D1-BAED-76ED9F875045}" sibTransId="{602F5EF5-60F0-457C-A677-9AC6827DE56E}"/>
    <dgm:cxn modelId="{E855D5A3-5093-4B3F-B23B-F5165896FC80}" type="presOf" srcId="{A9CF6FE0-A7BA-4AB8-8B9C-965C433C2383}" destId="{818C1BA7-4E36-4291-ABA1-19401F89EB8B}" srcOrd="0" destOrd="0" presId="urn:microsoft.com/office/officeart/2005/8/layout/vList2"/>
    <dgm:cxn modelId="{331C9FB6-AE11-46E9-A5AE-57DD92A27A7B}" srcId="{97E0D9C6-552B-4B60-ABB3-845738C40DB7}" destId="{F938BD6F-7BC9-400E-ADB8-C9D9B6A26FA1}" srcOrd="2" destOrd="0" parTransId="{EFFD286F-61A3-4267-8195-A040E639DB37}" sibTransId="{441C5B74-2E96-41E7-AF98-28D0E2CC463C}"/>
    <dgm:cxn modelId="{E8C8DCD3-B9C8-4A71-9880-3F9C6183F73C}" srcId="{97E0D9C6-552B-4B60-ABB3-845738C40DB7}" destId="{171C7A55-4014-4285-B389-A111D8A7A9BC}" srcOrd="4" destOrd="0" parTransId="{8F3CD08B-0E0A-4D6C-9B9C-C4AE2AD69557}" sibTransId="{6A9AC016-461A-48C9-85D2-9246D166975A}"/>
    <dgm:cxn modelId="{C4CC70F6-F12B-4B14-8880-E78793FC0B23}" type="presOf" srcId="{D515EB97-A072-43E1-9D5B-74E2E643A734}" destId="{8EFDE694-84CC-4512-BB0B-3C22A41FA959}" srcOrd="0" destOrd="0" presId="urn:microsoft.com/office/officeart/2005/8/layout/vList2"/>
    <dgm:cxn modelId="{598D11C6-2541-42AA-8E43-626E036204D4}" type="presParOf" srcId="{420D0403-C603-4338-82EB-95483FC2C769}" destId="{082A0A69-D2D4-423B-B4DA-AE88FC59AB25}" srcOrd="0" destOrd="0" presId="urn:microsoft.com/office/officeart/2005/8/layout/vList2"/>
    <dgm:cxn modelId="{F25C21B8-196C-4C47-955D-74B1B9D73B8C}" type="presParOf" srcId="{420D0403-C603-4338-82EB-95483FC2C769}" destId="{F5F17E0F-5C1E-4DB7-8304-8EF1C5EAB908}" srcOrd="1" destOrd="0" presId="urn:microsoft.com/office/officeart/2005/8/layout/vList2"/>
    <dgm:cxn modelId="{34D6A77A-908F-4C14-A9E3-9D103C8388AF}" type="presParOf" srcId="{420D0403-C603-4338-82EB-95483FC2C769}" destId="{818C1BA7-4E36-4291-ABA1-19401F89EB8B}" srcOrd="2" destOrd="0" presId="urn:microsoft.com/office/officeart/2005/8/layout/vList2"/>
    <dgm:cxn modelId="{44EA1861-BAFB-4804-9A95-35CE3125F87D}" type="presParOf" srcId="{420D0403-C603-4338-82EB-95483FC2C769}" destId="{E1ED09EC-C931-48B1-8D81-E89218A4C280}" srcOrd="3" destOrd="0" presId="urn:microsoft.com/office/officeart/2005/8/layout/vList2"/>
    <dgm:cxn modelId="{C76C269A-725D-4725-84E3-2115A9A4DC16}" type="presParOf" srcId="{420D0403-C603-4338-82EB-95483FC2C769}" destId="{97287AC1-3B52-499A-A655-FB7C4599EE94}" srcOrd="4" destOrd="0" presId="urn:microsoft.com/office/officeart/2005/8/layout/vList2"/>
    <dgm:cxn modelId="{7B5FAFE4-EB09-4FF5-AEDE-4A3526DB6125}" type="presParOf" srcId="{420D0403-C603-4338-82EB-95483FC2C769}" destId="{6781B37E-9CA4-44CD-9673-7D15F3342522}" srcOrd="5" destOrd="0" presId="urn:microsoft.com/office/officeart/2005/8/layout/vList2"/>
    <dgm:cxn modelId="{25AAD62E-917D-4019-8D3A-5FAF3C4182A3}" type="presParOf" srcId="{420D0403-C603-4338-82EB-95483FC2C769}" destId="{8EFDE694-84CC-4512-BB0B-3C22A41FA959}" srcOrd="6" destOrd="0" presId="urn:microsoft.com/office/officeart/2005/8/layout/vList2"/>
    <dgm:cxn modelId="{A9B577D1-E160-470B-9390-6704A92AD61F}" type="presParOf" srcId="{420D0403-C603-4338-82EB-95483FC2C769}" destId="{FF80AD8A-864F-4895-A9D6-740336286C73}" srcOrd="7" destOrd="0" presId="urn:microsoft.com/office/officeart/2005/8/layout/vList2"/>
    <dgm:cxn modelId="{46D7A4B4-03BC-41C2-87FF-994A4BA874A8}" type="presParOf" srcId="{420D0403-C603-4338-82EB-95483FC2C769}" destId="{8034BFAD-0C4F-493A-A115-6478ECEA6AD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4FB0D5-01F9-448B-9677-A087C6F24B41}">
      <dsp:nvSpPr>
        <dsp:cNvPr id="0" name=""/>
        <dsp:cNvSpPr/>
      </dsp:nvSpPr>
      <dsp:spPr>
        <a:xfrm>
          <a:off x="1405298" y="310106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18457" y="354472"/>
        <a:ext cx="13521" cy="2707"/>
      </dsp:txXfrm>
    </dsp:sp>
    <dsp:sp modelId="{3AD4BDEC-B2AF-4331-9FBC-081FFDE379EB}">
      <dsp:nvSpPr>
        <dsp:cNvPr id="0" name=""/>
        <dsp:cNvSpPr/>
      </dsp:nvSpPr>
      <dsp:spPr>
        <a:xfrm>
          <a:off x="231276" y="3079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dataset contains both </a:t>
          </a:r>
          <a:r>
            <a:rPr lang="en-GB" sz="1200" b="1" kern="1200"/>
            <a:t>categorical and numerical variables</a:t>
          </a:r>
          <a:r>
            <a:rPr lang="en-GB" sz="1200" kern="1200"/>
            <a:t>.</a:t>
          </a:r>
          <a:endParaRPr lang="en-US" sz="1200" kern="1200"/>
        </a:p>
      </dsp:txBody>
      <dsp:txXfrm>
        <a:off x="231276" y="3079"/>
        <a:ext cx="1175822" cy="705493"/>
      </dsp:txXfrm>
    </dsp:sp>
    <dsp:sp modelId="{EA982950-0CD2-47F3-9945-AE58CF282F73}">
      <dsp:nvSpPr>
        <dsp:cNvPr id="0" name=""/>
        <dsp:cNvSpPr/>
      </dsp:nvSpPr>
      <dsp:spPr>
        <a:xfrm>
          <a:off x="2851560" y="310106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64718" y="354472"/>
        <a:ext cx="13521" cy="2707"/>
      </dsp:txXfrm>
    </dsp:sp>
    <dsp:sp modelId="{7ED632B6-1B4F-4022-9A98-CEFE6822710D}">
      <dsp:nvSpPr>
        <dsp:cNvPr id="0" name=""/>
        <dsp:cNvSpPr/>
      </dsp:nvSpPr>
      <dsp:spPr>
        <a:xfrm>
          <a:off x="1677537" y="3079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Categorical variables include:</a:t>
          </a:r>
          <a:endParaRPr lang="en-US" sz="1200" kern="1200"/>
        </a:p>
      </dsp:txBody>
      <dsp:txXfrm>
        <a:off x="1677537" y="3079"/>
        <a:ext cx="1175822" cy="705493"/>
      </dsp:txXfrm>
    </dsp:sp>
    <dsp:sp modelId="{C34BEAE4-009F-41D5-AD53-4809B8AAC0D8}">
      <dsp:nvSpPr>
        <dsp:cNvPr id="0" name=""/>
        <dsp:cNvSpPr/>
      </dsp:nvSpPr>
      <dsp:spPr>
        <a:xfrm>
          <a:off x="819187" y="706773"/>
          <a:ext cx="2892522" cy="239839"/>
        </a:xfrm>
        <a:custGeom>
          <a:avLst/>
          <a:gdLst/>
          <a:ahLst/>
          <a:cxnLst/>
          <a:rect l="0" t="0" r="0" b="0"/>
          <a:pathLst>
            <a:path>
              <a:moveTo>
                <a:pt x="2892522" y="0"/>
              </a:moveTo>
              <a:lnTo>
                <a:pt x="2892522" y="137019"/>
              </a:lnTo>
              <a:lnTo>
                <a:pt x="0" y="137019"/>
              </a:lnTo>
              <a:lnTo>
                <a:pt x="0" y="23983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92820" y="825339"/>
        <a:ext cx="145256" cy="2707"/>
      </dsp:txXfrm>
    </dsp:sp>
    <dsp:sp modelId="{78658C1B-FE25-4FBA-8595-5E490C341594}">
      <dsp:nvSpPr>
        <dsp:cNvPr id="0" name=""/>
        <dsp:cNvSpPr/>
      </dsp:nvSpPr>
      <dsp:spPr>
        <a:xfrm>
          <a:off x="3123799" y="3079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Crime Type</a:t>
          </a:r>
          <a:endParaRPr lang="en-US" sz="1200" kern="1200"/>
        </a:p>
      </dsp:txBody>
      <dsp:txXfrm>
        <a:off x="3123799" y="3079"/>
        <a:ext cx="1175822" cy="705493"/>
      </dsp:txXfrm>
    </dsp:sp>
    <dsp:sp modelId="{D23367B8-693B-4802-8AF7-F797E0202BD5}">
      <dsp:nvSpPr>
        <dsp:cNvPr id="0" name=""/>
        <dsp:cNvSpPr/>
      </dsp:nvSpPr>
      <dsp:spPr>
        <a:xfrm>
          <a:off x="1405298" y="1286038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18457" y="1330405"/>
        <a:ext cx="13521" cy="2707"/>
      </dsp:txXfrm>
    </dsp:sp>
    <dsp:sp modelId="{86BB13BE-9C01-457B-A20E-C76B06FE1562}">
      <dsp:nvSpPr>
        <dsp:cNvPr id="0" name=""/>
        <dsp:cNvSpPr/>
      </dsp:nvSpPr>
      <dsp:spPr>
        <a:xfrm>
          <a:off x="231276" y="979012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Location Description</a:t>
          </a:r>
          <a:endParaRPr lang="en-US" sz="1200" kern="1200"/>
        </a:p>
      </dsp:txBody>
      <dsp:txXfrm>
        <a:off x="231276" y="979012"/>
        <a:ext cx="1175822" cy="705493"/>
      </dsp:txXfrm>
    </dsp:sp>
    <dsp:sp modelId="{A90632AD-A200-4BD1-8677-A0CDA4319A16}">
      <dsp:nvSpPr>
        <dsp:cNvPr id="0" name=""/>
        <dsp:cNvSpPr/>
      </dsp:nvSpPr>
      <dsp:spPr>
        <a:xfrm>
          <a:off x="2851560" y="1286038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64718" y="1330405"/>
        <a:ext cx="13521" cy="2707"/>
      </dsp:txXfrm>
    </dsp:sp>
    <dsp:sp modelId="{ED095044-EAA1-4054-AF54-DB69ECBCB5B0}">
      <dsp:nvSpPr>
        <dsp:cNvPr id="0" name=""/>
        <dsp:cNvSpPr/>
      </dsp:nvSpPr>
      <dsp:spPr>
        <a:xfrm>
          <a:off x="1677537" y="979012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Arrest Status</a:t>
          </a:r>
          <a:endParaRPr lang="en-US" sz="1200" kern="1200"/>
        </a:p>
      </dsp:txBody>
      <dsp:txXfrm>
        <a:off x="1677537" y="979012"/>
        <a:ext cx="1175822" cy="705493"/>
      </dsp:txXfrm>
    </dsp:sp>
    <dsp:sp modelId="{536C5280-255A-4EF4-9A0D-F050B4630F69}">
      <dsp:nvSpPr>
        <dsp:cNvPr id="0" name=""/>
        <dsp:cNvSpPr/>
      </dsp:nvSpPr>
      <dsp:spPr>
        <a:xfrm>
          <a:off x="819187" y="1682705"/>
          <a:ext cx="2892522" cy="239839"/>
        </a:xfrm>
        <a:custGeom>
          <a:avLst/>
          <a:gdLst/>
          <a:ahLst/>
          <a:cxnLst/>
          <a:rect l="0" t="0" r="0" b="0"/>
          <a:pathLst>
            <a:path>
              <a:moveTo>
                <a:pt x="2892522" y="0"/>
              </a:moveTo>
              <a:lnTo>
                <a:pt x="2892522" y="137019"/>
              </a:lnTo>
              <a:lnTo>
                <a:pt x="0" y="137019"/>
              </a:lnTo>
              <a:lnTo>
                <a:pt x="0" y="23983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92820" y="1801271"/>
        <a:ext cx="145256" cy="2707"/>
      </dsp:txXfrm>
    </dsp:sp>
    <dsp:sp modelId="{5ECB1D3C-74BF-4FEA-B1D7-E0DC09FFC498}">
      <dsp:nvSpPr>
        <dsp:cNvPr id="0" name=""/>
        <dsp:cNvSpPr/>
      </dsp:nvSpPr>
      <dsp:spPr>
        <a:xfrm>
          <a:off x="3123799" y="979012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District</a:t>
          </a:r>
          <a:endParaRPr lang="en-US" sz="1200" kern="1200"/>
        </a:p>
      </dsp:txBody>
      <dsp:txXfrm>
        <a:off x="3123799" y="979012"/>
        <a:ext cx="1175822" cy="705493"/>
      </dsp:txXfrm>
    </dsp:sp>
    <dsp:sp modelId="{25E12E06-50BA-47B1-817C-CF69D1E45883}">
      <dsp:nvSpPr>
        <dsp:cNvPr id="0" name=""/>
        <dsp:cNvSpPr/>
      </dsp:nvSpPr>
      <dsp:spPr>
        <a:xfrm>
          <a:off x="1405298" y="2261971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18457" y="2306337"/>
        <a:ext cx="13521" cy="2707"/>
      </dsp:txXfrm>
    </dsp:sp>
    <dsp:sp modelId="{7888687E-63F3-411B-BDAD-48B36E7917DE}">
      <dsp:nvSpPr>
        <dsp:cNvPr id="0" name=""/>
        <dsp:cNvSpPr/>
      </dsp:nvSpPr>
      <dsp:spPr>
        <a:xfrm>
          <a:off x="231276" y="1954944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Numerical variables include:</a:t>
          </a:r>
          <a:endParaRPr lang="en-US" sz="1200" kern="1200"/>
        </a:p>
      </dsp:txBody>
      <dsp:txXfrm>
        <a:off x="231276" y="1954944"/>
        <a:ext cx="1175822" cy="705493"/>
      </dsp:txXfrm>
    </dsp:sp>
    <dsp:sp modelId="{6DA99595-A896-4861-82A9-AD828A8D9216}">
      <dsp:nvSpPr>
        <dsp:cNvPr id="0" name=""/>
        <dsp:cNvSpPr/>
      </dsp:nvSpPr>
      <dsp:spPr>
        <a:xfrm>
          <a:off x="2851560" y="2261971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64718" y="2306337"/>
        <a:ext cx="13521" cy="2707"/>
      </dsp:txXfrm>
    </dsp:sp>
    <dsp:sp modelId="{CD5F8499-0549-4A80-A33F-398083BC6451}">
      <dsp:nvSpPr>
        <dsp:cNvPr id="0" name=""/>
        <dsp:cNvSpPr/>
      </dsp:nvSpPr>
      <dsp:spPr>
        <a:xfrm>
          <a:off x="1677537" y="1954944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Latitude</a:t>
          </a:r>
          <a:endParaRPr lang="en-US" sz="1200" kern="1200"/>
        </a:p>
      </dsp:txBody>
      <dsp:txXfrm>
        <a:off x="1677537" y="1954944"/>
        <a:ext cx="1175822" cy="705493"/>
      </dsp:txXfrm>
    </dsp:sp>
    <dsp:sp modelId="{1059F564-76C2-47F3-A1B5-F719FD50809C}">
      <dsp:nvSpPr>
        <dsp:cNvPr id="0" name=""/>
        <dsp:cNvSpPr/>
      </dsp:nvSpPr>
      <dsp:spPr>
        <a:xfrm>
          <a:off x="819187" y="2658637"/>
          <a:ext cx="2892522" cy="239839"/>
        </a:xfrm>
        <a:custGeom>
          <a:avLst/>
          <a:gdLst/>
          <a:ahLst/>
          <a:cxnLst/>
          <a:rect l="0" t="0" r="0" b="0"/>
          <a:pathLst>
            <a:path>
              <a:moveTo>
                <a:pt x="2892522" y="0"/>
              </a:moveTo>
              <a:lnTo>
                <a:pt x="2892522" y="137019"/>
              </a:lnTo>
              <a:lnTo>
                <a:pt x="0" y="137019"/>
              </a:lnTo>
              <a:lnTo>
                <a:pt x="0" y="239839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92820" y="2777203"/>
        <a:ext cx="145256" cy="2707"/>
      </dsp:txXfrm>
    </dsp:sp>
    <dsp:sp modelId="{3B67AA01-5DCD-48D7-B498-82FD558F8E63}">
      <dsp:nvSpPr>
        <dsp:cNvPr id="0" name=""/>
        <dsp:cNvSpPr/>
      </dsp:nvSpPr>
      <dsp:spPr>
        <a:xfrm>
          <a:off x="3123799" y="1954944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Longitude</a:t>
          </a:r>
          <a:endParaRPr lang="en-US" sz="1200" kern="1200"/>
        </a:p>
      </dsp:txBody>
      <dsp:txXfrm>
        <a:off x="3123799" y="1954944"/>
        <a:ext cx="1175822" cy="705493"/>
      </dsp:txXfrm>
    </dsp:sp>
    <dsp:sp modelId="{41E48B31-4A0B-466E-9670-A49203EB6736}">
      <dsp:nvSpPr>
        <dsp:cNvPr id="0" name=""/>
        <dsp:cNvSpPr/>
      </dsp:nvSpPr>
      <dsp:spPr>
        <a:xfrm>
          <a:off x="1405298" y="3237903"/>
          <a:ext cx="2398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39839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518457" y="3282270"/>
        <a:ext cx="13521" cy="2707"/>
      </dsp:txXfrm>
    </dsp:sp>
    <dsp:sp modelId="{AB9CCA7D-1B64-4897-9887-0BA17673D418}">
      <dsp:nvSpPr>
        <dsp:cNvPr id="0" name=""/>
        <dsp:cNvSpPr/>
      </dsp:nvSpPr>
      <dsp:spPr>
        <a:xfrm>
          <a:off x="231276" y="2930876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Crime ID</a:t>
          </a:r>
          <a:endParaRPr lang="en-US" sz="1200" kern="1200"/>
        </a:p>
      </dsp:txBody>
      <dsp:txXfrm>
        <a:off x="231276" y="2930876"/>
        <a:ext cx="1175822" cy="705493"/>
      </dsp:txXfrm>
    </dsp:sp>
    <dsp:sp modelId="{3156B531-A226-405B-943B-8A06FDF0986C}">
      <dsp:nvSpPr>
        <dsp:cNvPr id="0" name=""/>
        <dsp:cNvSpPr/>
      </dsp:nvSpPr>
      <dsp:spPr>
        <a:xfrm>
          <a:off x="1677537" y="2930876"/>
          <a:ext cx="1175822" cy="70549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616" tIns="60478" rIns="57616" bIns="6047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Understanding these variables is important for detecting patterns and relationships between crime incidents [4].</a:t>
          </a:r>
          <a:endParaRPr lang="en-US" sz="1200" kern="1200"/>
        </a:p>
      </dsp:txBody>
      <dsp:txXfrm>
        <a:off x="1677537" y="2930876"/>
        <a:ext cx="1175822" cy="705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DB55E-610D-4C5D-B686-C051A2C25BD6}">
      <dsp:nvSpPr>
        <dsp:cNvPr id="0" name=""/>
        <dsp:cNvSpPr/>
      </dsp:nvSpPr>
      <dsp:spPr>
        <a:xfrm>
          <a:off x="188191" y="502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Data cleaning is essential to ensure the accuracy and reliability of the analysis.</a:t>
          </a:r>
        </a:p>
      </dsp:txBody>
      <dsp:txXfrm>
        <a:off x="188191" y="502"/>
        <a:ext cx="1466054" cy="879632"/>
      </dsp:txXfrm>
    </dsp:sp>
    <dsp:sp modelId="{6EB4644C-D4AF-4483-9FCB-3FCC84F836BD}">
      <dsp:nvSpPr>
        <dsp:cNvPr id="0" name=""/>
        <dsp:cNvSpPr/>
      </dsp:nvSpPr>
      <dsp:spPr>
        <a:xfrm>
          <a:off x="1800851" y="502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following preprocessing steps were applied:</a:t>
          </a:r>
        </a:p>
      </dsp:txBody>
      <dsp:txXfrm>
        <a:off x="1800851" y="502"/>
        <a:ext cx="1466054" cy="879632"/>
      </dsp:txXfrm>
    </dsp:sp>
    <dsp:sp modelId="{6A0FF70D-4998-4898-9FB7-359324BD660A}">
      <dsp:nvSpPr>
        <dsp:cNvPr id="0" name=""/>
        <dsp:cNvSpPr/>
      </dsp:nvSpPr>
      <dsp:spPr>
        <a:xfrm>
          <a:off x="188191" y="1026740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Identification of missing values</a:t>
          </a:r>
        </a:p>
      </dsp:txBody>
      <dsp:txXfrm>
        <a:off x="188191" y="1026740"/>
        <a:ext cx="1466054" cy="879632"/>
      </dsp:txXfrm>
    </dsp:sp>
    <dsp:sp modelId="{EDE1576E-7248-462A-ADBC-647482BB023F}">
      <dsp:nvSpPr>
        <dsp:cNvPr id="0" name=""/>
        <dsp:cNvSpPr/>
      </dsp:nvSpPr>
      <dsp:spPr>
        <a:xfrm>
          <a:off x="1800851" y="1026740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Removal of duplicate records</a:t>
          </a:r>
        </a:p>
      </dsp:txBody>
      <dsp:txXfrm>
        <a:off x="1800851" y="1026740"/>
        <a:ext cx="1466054" cy="879632"/>
      </dsp:txXfrm>
    </dsp:sp>
    <dsp:sp modelId="{41D6BB81-5EBA-43FB-BFB9-A27ACC8C07ED}">
      <dsp:nvSpPr>
        <dsp:cNvPr id="0" name=""/>
        <dsp:cNvSpPr/>
      </dsp:nvSpPr>
      <dsp:spPr>
        <a:xfrm>
          <a:off x="188191" y="2052978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Conversion of date values to datetime format</a:t>
          </a:r>
        </a:p>
      </dsp:txBody>
      <dsp:txXfrm>
        <a:off x="188191" y="2052978"/>
        <a:ext cx="1466054" cy="879632"/>
      </dsp:txXfrm>
    </dsp:sp>
    <dsp:sp modelId="{85AD7940-1EBE-4361-A44B-403613541CFE}">
      <dsp:nvSpPr>
        <dsp:cNvPr id="0" name=""/>
        <dsp:cNvSpPr/>
      </dsp:nvSpPr>
      <dsp:spPr>
        <a:xfrm>
          <a:off x="1800851" y="2052978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Standardisation of categorical variables</a:t>
          </a:r>
        </a:p>
      </dsp:txBody>
      <dsp:txXfrm>
        <a:off x="1800851" y="2052978"/>
        <a:ext cx="1466054" cy="879632"/>
      </dsp:txXfrm>
    </dsp:sp>
    <dsp:sp modelId="{2115231E-75C3-4CF3-AB8A-046997AA11BC}">
      <dsp:nvSpPr>
        <dsp:cNvPr id="0" name=""/>
        <dsp:cNvSpPr/>
      </dsp:nvSpPr>
      <dsp:spPr>
        <a:xfrm>
          <a:off x="994521" y="3079216"/>
          <a:ext cx="1466054" cy="8796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Data preprocessing improves the quality of analysis and reduces bias in data-driven insights [2].</a:t>
          </a:r>
        </a:p>
      </dsp:txBody>
      <dsp:txXfrm>
        <a:off x="994521" y="3079216"/>
        <a:ext cx="1466054" cy="8796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7AAAC-1EE1-4D7B-BD5E-1B1A216F4C89}">
      <dsp:nvSpPr>
        <dsp:cNvPr id="0" name=""/>
        <dsp:cNvSpPr/>
      </dsp:nvSpPr>
      <dsp:spPr>
        <a:xfrm>
          <a:off x="0" y="133013"/>
          <a:ext cx="6245265" cy="71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Univariate analysis focuses on analysing </a:t>
          </a:r>
          <a:r>
            <a:rPr lang="en-US" sz="1800" b="1" kern="1200"/>
            <a:t>one variable at a time</a:t>
          </a:r>
          <a:r>
            <a:rPr lang="en-US" sz="1800" kern="1200"/>
            <a:t>.</a:t>
          </a:r>
        </a:p>
      </dsp:txBody>
      <dsp:txXfrm>
        <a:off x="34954" y="167967"/>
        <a:ext cx="6175357" cy="646132"/>
      </dsp:txXfrm>
    </dsp:sp>
    <dsp:sp modelId="{8035DE93-ACC7-48AA-8518-B169DA58B61B}">
      <dsp:nvSpPr>
        <dsp:cNvPr id="0" name=""/>
        <dsp:cNvSpPr/>
      </dsp:nvSpPr>
      <dsp:spPr>
        <a:xfrm>
          <a:off x="0" y="900893"/>
          <a:ext cx="6245265" cy="716040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following variables were analysed:</a:t>
          </a:r>
        </a:p>
      </dsp:txBody>
      <dsp:txXfrm>
        <a:off x="34954" y="935847"/>
        <a:ext cx="6175357" cy="646132"/>
      </dsp:txXfrm>
    </dsp:sp>
    <dsp:sp modelId="{837E8A90-E9EB-46E0-B353-4BD3DCCC1F79}">
      <dsp:nvSpPr>
        <dsp:cNvPr id="0" name=""/>
        <dsp:cNvSpPr/>
      </dsp:nvSpPr>
      <dsp:spPr>
        <a:xfrm>
          <a:off x="0" y="1668773"/>
          <a:ext cx="6245265" cy="7160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Crime Type distribution</a:t>
          </a:r>
        </a:p>
      </dsp:txBody>
      <dsp:txXfrm>
        <a:off x="34954" y="1703727"/>
        <a:ext cx="6175357" cy="646132"/>
      </dsp:txXfrm>
    </dsp:sp>
    <dsp:sp modelId="{30CDC857-9FFC-446E-9E94-F4035FE28741}">
      <dsp:nvSpPr>
        <dsp:cNvPr id="0" name=""/>
        <dsp:cNvSpPr/>
      </dsp:nvSpPr>
      <dsp:spPr>
        <a:xfrm>
          <a:off x="0" y="2436653"/>
          <a:ext cx="6245265" cy="71604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Arrest status</a:t>
          </a:r>
        </a:p>
      </dsp:txBody>
      <dsp:txXfrm>
        <a:off x="34954" y="2471607"/>
        <a:ext cx="6175357" cy="646132"/>
      </dsp:txXfrm>
    </dsp:sp>
    <dsp:sp modelId="{7F5789E1-0526-4959-9FF0-BBC0DF746970}">
      <dsp:nvSpPr>
        <dsp:cNvPr id="0" name=""/>
        <dsp:cNvSpPr/>
      </dsp:nvSpPr>
      <dsp:spPr>
        <a:xfrm>
          <a:off x="0" y="3204533"/>
          <a:ext cx="6245265" cy="7160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Location description</a:t>
          </a:r>
        </a:p>
      </dsp:txBody>
      <dsp:txXfrm>
        <a:off x="34954" y="3239487"/>
        <a:ext cx="6175357" cy="646132"/>
      </dsp:txXfrm>
    </dsp:sp>
    <dsp:sp modelId="{82CF5BE9-CA31-46B6-8E42-C39BC1E95AB9}">
      <dsp:nvSpPr>
        <dsp:cNvPr id="0" name=""/>
        <dsp:cNvSpPr/>
      </dsp:nvSpPr>
      <dsp:spPr>
        <a:xfrm>
          <a:off x="0" y="3972413"/>
          <a:ext cx="6245265" cy="716040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Time distribution</a:t>
          </a:r>
        </a:p>
      </dsp:txBody>
      <dsp:txXfrm>
        <a:off x="34954" y="4007367"/>
        <a:ext cx="6175357" cy="646132"/>
      </dsp:txXfrm>
    </dsp:sp>
    <dsp:sp modelId="{FDE0E5E8-D1FC-43FF-89F3-97E17AEA5D0E}">
      <dsp:nvSpPr>
        <dsp:cNvPr id="0" name=""/>
        <dsp:cNvSpPr/>
      </dsp:nvSpPr>
      <dsp:spPr>
        <a:xfrm>
          <a:off x="0" y="4740293"/>
          <a:ext cx="6245265" cy="7160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Univariate analysis helps identify the most frequent crime categories and general data distribution patterns.</a:t>
          </a:r>
        </a:p>
      </dsp:txBody>
      <dsp:txXfrm>
        <a:off x="34954" y="4775247"/>
        <a:ext cx="6175357" cy="6461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14EFD-D4E3-46F1-A552-2FF8A1C821D6}">
      <dsp:nvSpPr>
        <dsp:cNvPr id="0" name=""/>
        <dsp:cNvSpPr/>
      </dsp:nvSpPr>
      <dsp:spPr>
        <a:xfrm>
          <a:off x="3578798" y="728330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45350" y="771083"/>
        <a:ext cx="29668" cy="5933"/>
      </dsp:txXfrm>
    </dsp:sp>
    <dsp:sp modelId="{D58D4441-2A39-48CF-92C5-412196F92936}">
      <dsp:nvSpPr>
        <dsp:cNvPr id="0" name=""/>
        <dsp:cNvSpPr/>
      </dsp:nvSpPr>
      <dsp:spPr>
        <a:xfrm>
          <a:off x="1000712" y="84"/>
          <a:ext cx="2579885" cy="15479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analysis revealed several important patterns:</a:t>
          </a:r>
        </a:p>
      </dsp:txBody>
      <dsp:txXfrm>
        <a:off x="1000712" y="84"/>
        <a:ext cx="2579885" cy="1547931"/>
      </dsp:txXfrm>
    </dsp:sp>
    <dsp:sp modelId="{1DE62847-850F-4C18-A017-B41A0E0259D5}">
      <dsp:nvSpPr>
        <dsp:cNvPr id="0" name=""/>
        <dsp:cNvSpPr/>
      </dsp:nvSpPr>
      <dsp:spPr>
        <a:xfrm>
          <a:off x="6752057" y="728330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18609" y="771083"/>
        <a:ext cx="29668" cy="5933"/>
      </dsp:txXfrm>
    </dsp:sp>
    <dsp:sp modelId="{99A8612F-FC1E-44B4-B983-D125F9B1AA87}">
      <dsp:nvSpPr>
        <dsp:cNvPr id="0" name=""/>
        <dsp:cNvSpPr/>
      </dsp:nvSpPr>
      <dsp:spPr>
        <a:xfrm>
          <a:off x="4173971" y="84"/>
          <a:ext cx="2579885" cy="15479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Certain crime types occur more frequently than others</a:t>
          </a:r>
        </a:p>
      </dsp:txBody>
      <dsp:txXfrm>
        <a:off x="4173971" y="84"/>
        <a:ext cx="2579885" cy="1547931"/>
      </dsp:txXfrm>
    </dsp:sp>
    <dsp:sp modelId="{3B08CB61-6FE8-4A5B-AA03-72D27BF4A17E}">
      <dsp:nvSpPr>
        <dsp:cNvPr id="0" name=""/>
        <dsp:cNvSpPr/>
      </dsp:nvSpPr>
      <dsp:spPr>
        <a:xfrm>
          <a:off x="2290655" y="1546215"/>
          <a:ext cx="6346518" cy="562773"/>
        </a:xfrm>
        <a:custGeom>
          <a:avLst/>
          <a:gdLst/>
          <a:ahLst/>
          <a:cxnLst/>
          <a:rect l="0" t="0" r="0" b="0"/>
          <a:pathLst>
            <a:path>
              <a:moveTo>
                <a:pt x="6346518" y="0"/>
              </a:moveTo>
              <a:lnTo>
                <a:pt x="6346518" y="298486"/>
              </a:lnTo>
              <a:lnTo>
                <a:pt x="0" y="298486"/>
              </a:lnTo>
              <a:lnTo>
                <a:pt x="0" y="56277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04559" y="1824635"/>
        <a:ext cx="318709" cy="5933"/>
      </dsp:txXfrm>
    </dsp:sp>
    <dsp:sp modelId="{15D00E59-957F-4DC5-8DD9-EA4B499E2553}">
      <dsp:nvSpPr>
        <dsp:cNvPr id="0" name=""/>
        <dsp:cNvSpPr/>
      </dsp:nvSpPr>
      <dsp:spPr>
        <a:xfrm>
          <a:off x="7347230" y="84"/>
          <a:ext cx="2579885" cy="15479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Some districts experience higher crime rates</a:t>
          </a:r>
        </a:p>
      </dsp:txBody>
      <dsp:txXfrm>
        <a:off x="7347230" y="84"/>
        <a:ext cx="2579885" cy="1547931"/>
      </dsp:txXfrm>
    </dsp:sp>
    <dsp:sp modelId="{DDCCFB4A-A7AB-43C6-ABAC-AD4124DB5158}">
      <dsp:nvSpPr>
        <dsp:cNvPr id="0" name=""/>
        <dsp:cNvSpPr/>
      </dsp:nvSpPr>
      <dsp:spPr>
        <a:xfrm>
          <a:off x="3578798" y="2869634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45350" y="2912388"/>
        <a:ext cx="29668" cy="5933"/>
      </dsp:txXfrm>
    </dsp:sp>
    <dsp:sp modelId="{A59279A9-9C28-43DF-A2AE-290757EC3C39}">
      <dsp:nvSpPr>
        <dsp:cNvPr id="0" name=""/>
        <dsp:cNvSpPr/>
      </dsp:nvSpPr>
      <dsp:spPr>
        <a:xfrm>
          <a:off x="1000712" y="2141389"/>
          <a:ext cx="2579885" cy="15479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Arrest rates vary depending on crime category</a:t>
          </a:r>
        </a:p>
      </dsp:txBody>
      <dsp:txXfrm>
        <a:off x="1000712" y="2141389"/>
        <a:ext cx="2579885" cy="1547931"/>
      </dsp:txXfrm>
    </dsp:sp>
    <dsp:sp modelId="{9D75F5A6-294E-48D8-B242-EECD37596F5B}">
      <dsp:nvSpPr>
        <dsp:cNvPr id="0" name=""/>
        <dsp:cNvSpPr/>
      </dsp:nvSpPr>
      <dsp:spPr>
        <a:xfrm>
          <a:off x="6752057" y="2869634"/>
          <a:ext cx="5627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277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18609" y="2912388"/>
        <a:ext cx="29668" cy="5933"/>
      </dsp:txXfrm>
    </dsp:sp>
    <dsp:sp modelId="{26B1750A-6E24-4EA1-BA03-5B20E0171D72}">
      <dsp:nvSpPr>
        <dsp:cNvPr id="0" name=""/>
        <dsp:cNvSpPr/>
      </dsp:nvSpPr>
      <dsp:spPr>
        <a:xfrm>
          <a:off x="4173971" y="2141389"/>
          <a:ext cx="2579885" cy="15479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Crime incidents tend to occur during specific times of the day</a:t>
          </a:r>
        </a:p>
      </dsp:txBody>
      <dsp:txXfrm>
        <a:off x="4173971" y="2141389"/>
        <a:ext cx="2579885" cy="1547931"/>
      </dsp:txXfrm>
    </dsp:sp>
    <dsp:sp modelId="{988F8E0B-DDC7-45A4-81EA-6BDF273DFBF2}">
      <dsp:nvSpPr>
        <dsp:cNvPr id="0" name=""/>
        <dsp:cNvSpPr/>
      </dsp:nvSpPr>
      <dsp:spPr>
        <a:xfrm>
          <a:off x="7347230" y="2141389"/>
          <a:ext cx="2579885" cy="15479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417" tIns="132696" rIns="126417" bIns="132696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Similar findings have been observed in crime data studies where spatial and temporal patterns strongly influence crime occurrence [3].</a:t>
          </a:r>
        </a:p>
      </dsp:txBody>
      <dsp:txXfrm>
        <a:off x="7347230" y="2141389"/>
        <a:ext cx="2579885" cy="154793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A0A69-D2D4-423B-B4DA-AE88FC59AB25}">
      <dsp:nvSpPr>
        <dsp:cNvPr id="0" name=""/>
        <dsp:cNvSpPr/>
      </dsp:nvSpPr>
      <dsp:spPr>
        <a:xfrm>
          <a:off x="0" y="64156"/>
          <a:ext cx="10515600" cy="7985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Based on the analysis, several practical insights were identified:</a:t>
          </a:r>
        </a:p>
      </dsp:txBody>
      <dsp:txXfrm>
        <a:off x="38981" y="103137"/>
        <a:ext cx="10437638" cy="720563"/>
      </dsp:txXfrm>
    </dsp:sp>
    <dsp:sp modelId="{818C1BA7-4E36-4291-ABA1-19401F89EB8B}">
      <dsp:nvSpPr>
        <dsp:cNvPr id="0" name=""/>
        <dsp:cNvSpPr/>
      </dsp:nvSpPr>
      <dsp:spPr>
        <a:xfrm>
          <a:off x="0" y="920281"/>
          <a:ext cx="10515600" cy="79852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Increase police patrols in high-crime districts</a:t>
          </a:r>
        </a:p>
      </dsp:txBody>
      <dsp:txXfrm>
        <a:off x="38981" y="959262"/>
        <a:ext cx="10437638" cy="720563"/>
      </dsp:txXfrm>
    </dsp:sp>
    <dsp:sp modelId="{97287AC1-3B52-499A-A655-FB7C4599EE94}">
      <dsp:nvSpPr>
        <dsp:cNvPr id="0" name=""/>
        <dsp:cNvSpPr/>
      </dsp:nvSpPr>
      <dsp:spPr>
        <a:xfrm>
          <a:off x="0" y="1776406"/>
          <a:ext cx="10515600" cy="79852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Focus preventive strategies on the most common crime types</a:t>
          </a:r>
        </a:p>
      </dsp:txBody>
      <dsp:txXfrm>
        <a:off x="38981" y="1815387"/>
        <a:ext cx="10437638" cy="720563"/>
      </dsp:txXfrm>
    </dsp:sp>
    <dsp:sp modelId="{8EFDE694-84CC-4512-BB0B-3C22A41FA959}">
      <dsp:nvSpPr>
        <dsp:cNvPr id="0" name=""/>
        <dsp:cNvSpPr/>
      </dsp:nvSpPr>
      <dsp:spPr>
        <a:xfrm>
          <a:off x="0" y="2632531"/>
          <a:ext cx="10515600" cy="7985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Deploy resources during peak crime hours</a:t>
          </a:r>
        </a:p>
      </dsp:txBody>
      <dsp:txXfrm>
        <a:off x="38981" y="2671512"/>
        <a:ext cx="10437638" cy="720563"/>
      </dsp:txXfrm>
    </dsp:sp>
    <dsp:sp modelId="{8034BFAD-0C4F-493A-A115-6478ECEA6AD6}">
      <dsp:nvSpPr>
        <dsp:cNvPr id="0" name=""/>
        <dsp:cNvSpPr/>
      </dsp:nvSpPr>
      <dsp:spPr>
        <a:xfrm>
          <a:off x="0" y="3488656"/>
          <a:ext cx="10515600" cy="79852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Data-driven insights can help law enforcement agencies improve operational efficiency and crime prevention strategies [3].</a:t>
          </a:r>
        </a:p>
      </dsp:txBody>
      <dsp:txXfrm>
        <a:off x="38981" y="3527637"/>
        <a:ext cx="10437638" cy="720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8230F-5EBC-32C1-C235-BAE796EEDA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27FEA6-5B59-B373-D695-443E4B479D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790B3-66BD-C480-1E56-4D46825DE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669F1-D71C-C6DC-3643-9C9BCF340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30844-0AC8-1408-E51D-7D23F263A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397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376EB-88CB-7405-F14C-4D7910928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7927A-BBAE-A74E-DBA0-FCBDF722C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10661-6627-A22F-5490-20E5FDAD1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D9BE85-E0F1-A62D-16E1-295E43916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18003-56E8-A012-4988-B490557AF7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682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AE70B-0344-E981-B20B-199771239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E44F5-CA5D-D36D-750E-18E2E42D6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71A22-B4EA-6796-42A2-7DE25A1C6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7C1EA-C72A-FBC0-F3DA-5DF2BD472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9FBCC-05DA-EA83-ADE2-00AF4F2BA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148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5238-BC8D-D50E-C83B-8FD2957D2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0F985-AEF9-ABCB-9165-502635D84C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31265-774E-D962-8490-7CE1B06683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C10B2-50AD-0D6C-7F48-58A17A6CE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1FFEA-99FC-9BC5-1C34-751E5B8F4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BFA7C-4402-8155-7748-24648C336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76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70BC-C6A5-09EE-A927-B08AE0A41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4B78F6-8278-5A70-EBAB-60BB59CBB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7BB6-C41E-5C55-CC7E-0413CBE419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7D8553-2C80-6B59-6C0B-5C1A4201F5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861573-A0B0-E00D-2028-2B2E2CD8A8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B81951-2A2A-B886-DFC9-FE7A0ED23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48C2E-F237-F385-74AF-37B9CC2DF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F2DC1D-0DC6-0B01-451B-24D923B16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329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1A45-8182-3FB5-AC7C-41EA6708D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406E9B-ABD2-D5CF-4C90-22563DDC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B424D6-732E-5F7F-8419-201633019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5DEFAC-7DE5-26A7-7EC4-7306F3D86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510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719BA2-47FD-CCB4-5DEF-36E8A40A4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3FC17B-9CB5-36A4-AA2B-809D0DCBB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51D643-FC7F-0FD2-64A2-E24DA2333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62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A001-82B1-1023-5B1B-9734D91AE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A9B8D-E3F3-4111-1B74-7A782146B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55EB9C-5DB7-DA95-1FD7-7F2729104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0E56B6-87EB-597C-0985-EF3C032E6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7DB941-6752-1C62-FA5A-D52BC2B9E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C56EC-611E-239D-49F2-767ECC8B3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821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ACC04-5249-1F31-5C49-C89192C13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FAE4BB-92CA-87A7-ADCE-70F51637FB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8CF195-09BF-6D90-1E33-A1DD45F043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0B1237-06F4-2B1E-50C8-430346C4F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03CE9-F820-5EEF-75C2-162E34BD2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B76CCE-A827-CC0E-430C-3B79D68E6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5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CB67-5857-0D19-7AE2-819BC84C7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9FA1C-7676-49BC-CFAE-E0F2CD7C63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715C3-A56D-7EEC-BCD2-52F62DC0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C62C3-EA9F-9F3B-1E15-2A2A8284D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40EFC-EF90-5E69-9D5D-DF31E86E0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34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9E9FDA-1FA7-AE91-C41C-372F965B08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381D82-AFC4-3122-8DF7-8D657B5FF0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0ED711-D44D-0455-B8FE-EFBF769A8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266AA-D0F0-92AC-2568-9702EEC21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BD4AA-A241-49B7-8081-9030A5304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88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74096D-404C-AC42-4933-33BAED78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72F1BF-7733-FDF9-4DCB-4C87EF19D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535CE6-F087-A7DB-2DCF-7409BDF01A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78D4A5-03F0-4583-A8DD-444A4CBFCC4D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A9E5E-D1E0-CF0E-DF52-0B90362F0F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38089-544B-7FAC-11E0-A069BE8647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33563E-D942-4777-8B24-115A444355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327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1971CB-1575-0184-1EA3-FFCF0CD17A51}"/>
              </a:ext>
            </a:extLst>
          </p:cNvPr>
          <p:cNvSpPr txBox="1"/>
          <p:nvPr/>
        </p:nvSpPr>
        <p:spPr>
          <a:xfrm>
            <a:off x="838296" y="1973801"/>
            <a:ext cx="7656844" cy="327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Module: Data Mining &amp; Visualisation (ACCA7015)</a:t>
            </a:r>
            <a:br>
              <a:rPr lang="en-GB" b="1" dirty="0"/>
            </a:br>
            <a:r>
              <a:rPr lang="en-GB" b="1" dirty="0"/>
              <a:t>Programme: MSc Data and Artificial Intelligence</a:t>
            </a:r>
          </a:p>
          <a:p>
            <a:pPr>
              <a:lnSpc>
                <a:spcPct val="150000"/>
              </a:lnSpc>
            </a:pPr>
            <a:r>
              <a:rPr lang="en-GB" b="1" dirty="0"/>
              <a:t>Lecturer: Lecturer: Dr Nouh </a:t>
            </a:r>
            <a:r>
              <a:rPr lang="en-GB" b="1" dirty="0" err="1"/>
              <a:t>Elmitwally</a:t>
            </a:r>
            <a:r>
              <a:rPr lang="en-GB" b="1" dirty="0"/>
              <a:t>	</a:t>
            </a:r>
          </a:p>
          <a:p>
            <a:pPr>
              <a:lnSpc>
                <a:spcPct val="150000"/>
              </a:lnSpc>
            </a:pPr>
            <a:r>
              <a:rPr lang="en-GB" b="1" dirty="0"/>
              <a:t>Student Name: Stefanita Dan Paun</a:t>
            </a:r>
            <a:br>
              <a:rPr lang="en-GB" b="1" dirty="0"/>
            </a:br>
            <a:r>
              <a:rPr lang="en-GB" b="1" dirty="0"/>
              <a:t>Student ID: 2130223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</p:txBody>
      </p:sp>
      <p:pic>
        <p:nvPicPr>
          <p:cNvPr id="6" name="image1.png" descr="Discover University of Wales Trinity Saint David">
            <a:extLst>
              <a:ext uri="{FF2B5EF4-FFF2-40B4-BE49-F238E27FC236}">
                <a16:creationId xmlns:a16="http://schemas.microsoft.com/office/drawing/2014/main" id="{FF67F565-E12D-B02B-EB32-74B900B1974F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9255" y="336335"/>
            <a:ext cx="1812290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249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EE10E-F9AB-4547-DF9E-0E5688CF9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Crime Prediction in Chicago (2022)</a:t>
            </a:r>
            <a:b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Exploratory Data Analysis (EDA)</a:t>
            </a:r>
            <a:b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2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49151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E0875-3CD8-AFD1-6293-F91CE5F4F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9520"/>
            <a:ext cx="3429000" cy="17190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51EB8C-3A50-6AF3-13B6-406CB652BF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Crime analysis plays a significant role in understanding patterns and improving public safety. Data mining techniques allow researchers to extract useful insights from large crime datasets.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Exploratory Data Analysis (EDA) is a key step in data science that helps summarise datasets, identify patterns, and detect anomalies through statistical and visual techniques [1].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/>
              <a:t>In this study, the </a:t>
            </a:r>
            <a:r>
              <a:rPr lang="en-US" sz="1400" b="1"/>
              <a:t>Chicago Crime 2022 dataset</a:t>
            </a:r>
            <a:r>
              <a:rPr lang="en-US" sz="1400"/>
              <a:t> is analysed to explore crime patterns and identify important trends.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D752ED-E8F3-8EC1-E520-941B31A981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608144"/>
            <a:ext cx="6903720" cy="36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642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Slide Background Fill">
            <a:extLst>
              <a:ext uri="{FF2B5EF4-FFF2-40B4-BE49-F238E27FC236}">
                <a16:creationId xmlns:a16="http://schemas.microsoft.com/office/drawing/2014/main" id="{953EC90C-082B-4667-A29F-E4E4D515A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Color Cover">
            <a:extLst>
              <a:ext uri="{FF2B5EF4-FFF2-40B4-BE49-F238E27FC236}">
                <a16:creationId xmlns:a16="http://schemas.microsoft.com/office/drawing/2014/main" id="{E99FF883-3EBA-49CC-8D77-1EE69E182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F690C4ED-5E67-4827-AED1-DEC2B100A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316B1774-E483-4832-A4C7-1277F9928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Color">
              <a:extLst>
                <a:ext uri="{FF2B5EF4-FFF2-40B4-BE49-F238E27FC236}">
                  <a16:creationId xmlns:a16="http://schemas.microsoft.com/office/drawing/2014/main" id="{CE4BA6BE-9BF5-4DFA-8E3F-C49023E53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4DA263-F96D-B70A-0D12-2202BF17C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171367" y="1793158"/>
            <a:ext cx="5961888" cy="309794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Aim of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1078B-650E-C9C6-ECF6-F57A9765B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007" y="546341"/>
            <a:ext cx="7262371" cy="24350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100" b="1">
                <a:solidFill>
                  <a:schemeClr val="tx2"/>
                </a:solidFill>
              </a:rPr>
              <a:t>Aim</a:t>
            </a:r>
            <a:endParaRPr lang="en-US" sz="1100">
              <a:solidFill>
                <a:schemeClr val="tx2"/>
              </a:solidFill>
            </a:endParaRPr>
          </a:p>
          <a:p>
            <a:r>
              <a:rPr lang="en-US" sz="1100">
                <a:solidFill>
                  <a:schemeClr val="tx2"/>
                </a:solidFill>
              </a:rPr>
              <a:t>The aim of this study is to analyse the </a:t>
            </a:r>
            <a:r>
              <a:rPr lang="en-US" sz="1100" b="1">
                <a:solidFill>
                  <a:schemeClr val="tx2"/>
                </a:solidFill>
              </a:rPr>
              <a:t>Chicago Crime dataset (2022)</a:t>
            </a:r>
            <a:r>
              <a:rPr lang="en-US" sz="1100">
                <a:solidFill>
                  <a:schemeClr val="tx2"/>
                </a:solidFill>
              </a:rPr>
              <a:t> using Exploratory Data Analysis techniques.</a:t>
            </a:r>
          </a:p>
          <a:p>
            <a:r>
              <a:rPr lang="en-US" sz="1100" b="1">
                <a:solidFill>
                  <a:schemeClr val="tx2"/>
                </a:solidFill>
              </a:rPr>
              <a:t>Objectives</a:t>
            </a:r>
            <a:endParaRPr lang="en-US" sz="1100">
              <a:solidFill>
                <a:schemeClr val="tx2"/>
              </a:solidFill>
            </a:endParaRPr>
          </a:p>
          <a:p>
            <a:r>
              <a:rPr lang="en-US" sz="1100">
                <a:solidFill>
                  <a:schemeClr val="tx2"/>
                </a:solidFill>
              </a:rPr>
              <a:t>Clean and prepare the dataset for analysis</a:t>
            </a:r>
          </a:p>
          <a:p>
            <a:r>
              <a:rPr lang="en-US" sz="1100">
                <a:solidFill>
                  <a:schemeClr val="tx2"/>
                </a:solidFill>
              </a:rPr>
              <a:t>Identify patterns and trends in crime data</a:t>
            </a:r>
          </a:p>
          <a:p>
            <a:r>
              <a:rPr lang="en-US" sz="1100">
                <a:solidFill>
                  <a:schemeClr val="tx2"/>
                </a:solidFill>
              </a:rPr>
              <a:t>Analyse relationships between variables</a:t>
            </a:r>
          </a:p>
          <a:p>
            <a:r>
              <a:rPr lang="en-US" sz="1100">
                <a:solidFill>
                  <a:schemeClr val="tx2"/>
                </a:solidFill>
              </a:rPr>
              <a:t>Present insights through data visualisation</a:t>
            </a:r>
          </a:p>
          <a:p>
            <a:r>
              <a:rPr lang="en-US" sz="1100">
                <a:solidFill>
                  <a:schemeClr val="tx2"/>
                </a:solidFill>
              </a:rPr>
              <a:t>EDA allows analysts to understand the structure of a dataset before building predictive models [2].</a:t>
            </a:r>
          </a:p>
          <a:p>
            <a:endParaRPr lang="en-GB" sz="1100">
              <a:solidFill>
                <a:schemeClr val="tx2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D291E2E-1DE7-E0A8-879C-068563CB44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5" b="5704"/>
          <a:stretch>
            <a:fillRect/>
          </a:stretch>
        </p:blipFill>
        <p:spPr>
          <a:xfrm>
            <a:off x="4280011" y="3128501"/>
            <a:ext cx="7262372" cy="345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355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065D8-A1B0-9526-51FC-08D88C263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Dataset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A0528-E6EF-B25D-238E-4DB6BB396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The dataset </a:t>
            </a:r>
            <a:r>
              <a:rPr lang="en-US" sz="2000" b="1"/>
              <a:t>Crime Prediction in Chicago 2022</a:t>
            </a:r>
            <a:r>
              <a:rPr lang="en-US" sz="2000"/>
              <a:t> contains approximately </a:t>
            </a:r>
            <a:r>
              <a:rPr lang="en-US" sz="2000" b="1"/>
              <a:t>239,558 crime records</a:t>
            </a:r>
            <a:r>
              <a:rPr lang="en-US" sz="2000"/>
              <a:t> with </a:t>
            </a:r>
            <a:r>
              <a:rPr lang="en-US" sz="2000" b="1"/>
              <a:t>22 attributes</a:t>
            </a:r>
            <a:r>
              <a:rPr lang="en-US" sz="2000"/>
              <a:t>.</a:t>
            </a:r>
          </a:p>
          <a:p>
            <a:r>
              <a:rPr lang="en-US" sz="2000"/>
              <a:t>Key attributes include:</a:t>
            </a:r>
          </a:p>
          <a:p>
            <a:r>
              <a:rPr lang="en-US" sz="2000"/>
              <a:t>Crime ID</a:t>
            </a:r>
          </a:p>
          <a:p>
            <a:r>
              <a:rPr lang="en-US" sz="2000"/>
              <a:t>Date and Time</a:t>
            </a:r>
          </a:p>
          <a:p>
            <a:r>
              <a:rPr lang="en-US" sz="2000"/>
              <a:t>Primary Crime Type</a:t>
            </a:r>
          </a:p>
          <a:p>
            <a:r>
              <a:rPr lang="en-US" sz="2000"/>
              <a:t>Location Description</a:t>
            </a:r>
          </a:p>
          <a:p>
            <a:r>
              <a:rPr lang="en-US" sz="2000"/>
              <a:t>Arrest Status</a:t>
            </a:r>
          </a:p>
          <a:p>
            <a:r>
              <a:rPr lang="en-US" sz="2000"/>
              <a:t>District</a:t>
            </a:r>
          </a:p>
          <a:p>
            <a:r>
              <a:rPr lang="en-US" sz="2000"/>
              <a:t>Latitude and Longitude</a:t>
            </a:r>
          </a:p>
          <a:p>
            <a:r>
              <a:rPr lang="en-US" sz="2000"/>
              <a:t>Crime datasets provide valuable insights into spatial and temporal crime patterns that can assist law enforcement decision-making [3].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039297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73A89-FBB2-04BC-9E0C-BB1CB2A95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/>
              <a:t>Data Characteristics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2CA858-7848-1BB9-4DDB-BCA78EE481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7247"/>
          <a:stretch>
            <a:fillRect/>
          </a:stretch>
        </p:blipFill>
        <p:spPr>
          <a:xfrm>
            <a:off x="635295" y="2524715"/>
            <a:ext cx="5150277" cy="371424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9AFB9A-4030-CDF5-611D-8DFFC39AB9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710623"/>
              </p:ext>
            </p:extLst>
          </p:nvPr>
        </p:nvGraphicFramePr>
        <p:xfrm>
          <a:off x="6406429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4789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3899F-0463-07A3-B309-BFEDA31F5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201400" cy="1106424"/>
          </a:xfrm>
        </p:spPr>
        <p:txBody>
          <a:bodyPr>
            <a:normAutofit/>
          </a:bodyPr>
          <a:lstStyle/>
          <a:p>
            <a:r>
              <a:rPr lang="en-GB" sz="3600"/>
              <a:t>Data Cleaning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5339280-CB88-6E23-D66C-4F6B0F09CC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197" b="-2"/>
          <a:stretch>
            <a:fillRect/>
          </a:stretch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26020B36-96E4-FA49-9093-82466C7531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002377"/>
              </p:ext>
            </p:extLst>
          </p:nvPr>
        </p:nvGraphicFramePr>
        <p:xfrm>
          <a:off x="7938752" y="2020824"/>
          <a:ext cx="3455097" cy="395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23591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8E22E-1F23-E960-5F2A-F2CA0F49F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Handling Data Quality Issues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B66C4-B12D-0885-A1E4-1F97E89CF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200"/>
              <a:t>Several data quality issues may occur in large datasets:</a:t>
            </a:r>
          </a:p>
          <a:p>
            <a:r>
              <a:rPr lang="en-US" sz="2200"/>
              <a:t>Missing values</a:t>
            </a:r>
          </a:p>
          <a:p>
            <a:r>
              <a:rPr lang="en-US" sz="2200"/>
              <a:t>Outliers</a:t>
            </a:r>
          </a:p>
          <a:p>
            <a:r>
              <a:rPr lang="en-US" sz="2200"/>
              <a:t>Inconsistent data entries</a:t>
            </a:r>
          </a:p>
          <a:p>
            <a:r>
              <a:rPr lang="en-US" sz="2200"/>
              <a:t>To address these issues:</a:t>
            </a:r>
          </a:p>
          <a:p>
            <a:r>
              <a:rPr lang="en-US" sz="2200"/>
              <a:t>Invalid entries were removed</a:t>
            </a:r>
          </a:p>
          <a:p>
            <a:r>
              <a:rPr lang="en-US" sz="2200"/>
              <a:t>Data consistency checks were performed</a:t>
            </a:r>
          </a:p>
          <a:p>
            <a:r>
              <a:rPr lang="en-US" sz="2200"/>
              <a:t>Outliers were identified using visual techniques</a:t>
            </a:r>
          </a:p>
          <a:p>
            <a:r>
              <a:rPr lang="en-US" sz="2200"/>
              <a:t>Handling such issues is important for producing reliable analytical results [2].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132402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953EC90C-082B-4667-A29F-E4E4D515A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Color Cover">
            <a:extLst>
              <a:ext uri="{FF2B5EF4-FFF2-40B4-BE49-F238E27FC236}">
                <a16:creationId xmlns:a16="http://schemas.microsoft.com/office/drawing/2014/main" id="{E99FF883-3EBA-49CC-8D77-1EE69E182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690C4ED-5E67-4827-AED1-DEC2B100A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316B1774-E483-4832-A4C7-1277F9928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CE4BA6BE-9BF5-4DFA-8E3F-C49023E53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05D9B6-AE13-EC4A-AADF-CAAFEB418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171367" y="1793158"/>
            <a:ext cx="5961888" cy="3097947"/>
          </a:xfrm>
        </p:spPr>
        <p:txBody>
          <a:bodyPr anchor="ctr"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Exploratory Data Analysis (EDA)</a:t>
            </a:r>
            <a:br>
              <a:rPr lang="en-GB" sz="4800" b="1">
                <a:solidFill>
                  <a:schemeClr val="bg1"/>
                </a:solidFill>
              </a:rPr>
            </a:b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69775F-9282-55E7-8412-985429394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8604" y="244694"/>
            <a:ext cx="7262371" cy="24350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2"/>
                </a:solidFill>
              </a:rPr>
              <a:t>Exploratory Data Analysis is used to examine datasets and </a:t>
            </a:r>
            <a:r>
              <a:rPr lang="en-US" sz="1400" dirty="0" err="1">
                <a:solidFill>
                  <a:schemeClr val="tx2"/>
                </a:solidFill>
              </a:rPr>
              <a:t>summarise</a:t>
            </a:r>
            <a:r>
              <a:rPr lang="en-US" sz="1400" dirty="0">
                <a:solidFill>
                  <a:schemeClr val="tx2"/>
                </a:solidFill>
              </a:rPr>
              <a:t> their key characteristics using statistical and graphical methods [1].</a:t>
            </a:r>
          </a:p>
          <a:p>
            <a:r>
              <a:rPr lang="en-US" sz="1400" dirty="0">
                <a:solidFill>
                  <a:schemeClr val="tx2"/>
                </a:solidFill>
              </a:rPr>
              <a:t>EDA helps to:</a:t>
            </a:r>
          </a:p>
          <a:p>
            <a:r>
              <a:rPr lang="en-US" sz="1400" dirty="0">
                <a:solidFill>
                  <a:schemeClr val="tx2"/>
                </a:solidFill>
              </a:rPr>
              <a:t>Discover hidden patterns</a:t>
            </a:r>
          </a:p>
          <a:p>
            <a:r>
              <a:rPr lang="en-US" sz="1400" dirty="0">
                <a:solidFill>
                  <a:schemeClr val="tx2"/>
                </a:solidFill>
              </a:rPr>
              <a:t>Identify relationships between variables</a:t>
            </a:r>
          </a:p>
          <a:p>
            <a:r>
              <a:rPr lang="en-US" sz="1400" dirty="0">
                <a:solidFill>
                  <a:schemeClr val="tx2"/>
                </a:solidFill>
              </a:rPr>
              <a:t>Detect anomalies and outliers</a:t>
            </a:r>
          </a:p>
          <a:p>
            <a:r>
              <a:rPr lang="en-US" sz="1400" dirty="0">
                <a:solidFill>
                  <a:schemeClr val="tx2"/>
                </a:solidFill>
              </a:rPr>
              <a:t>Generate hypotheses for further analysis</a:t>
            </a:r>
          </a:p>
          <a:p>
            <a:r>
              <a:rPr lang="en-US" sz="1400" dirty="0" err="1">
                <a:solidFill>
                  <a:schemeClr val="tx2"/>
                </a:solidFill>
              </a:rPr>
              <a:t>Visualisation</a:t>
            </a:r>
            <a:r>
              <a:rPr lang="en-US" sz="1400" dirty="0">
                <a:solidFill>
                  <a:schemeClr val="tx2"/>
                </a:solidFill>
              </a:rPr>
              <a:t> plays a crucial role in making complex data easier to interpret [5].</a:t>
            </a:r>
          </a:p>
          <a:p>
            <a:endParaRPr lang="en-GB" sz="1400" dirty="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66F434-3077-AC93-AA76-62803D308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4" r="1124"/>
          <a:stretch/>
        </p:blipFill>
        <p:spPr>
          <a:xfrm>
            <a:off x="4425169" y="2759457"/>
            <a:ext cx="6545806" cy="3901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792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554E0-8578-2044-1F83-F8E604AB0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/>
              <a:t>Univariate Analysis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2BEBB71-8D68-F388-C4D2-1C736FC229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88835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383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9CFCDAF-46CE-4056-866C-5EE9122FD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!!Rectangle">
            <a:extLst>
              <a:ext uri="{FF2B5EF4-FFF2-40B4-BE49-F238E27FC236}">
                <a16:creationId xmlns:a16="http://schemas.microsoft.com/office/drawing/2014/main" id="{9F587EB1-1674-4B8B-88AD-2A81FFFB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79C3B6-99C1-645A-872D-2874363FF2C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/>
          <a:stretch>
            <a:fillRect/>
          </a:stretch>
        </p:blipFill>
        <p:spPr>
          <a:xfrm>
            <a:off x="20" y="10"/>
            <a:ext cx="12191981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5BF412-C3CD-D45E-B3D0-FEEBCB94D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3793" y="1160410"/>
            <a:ext cx="5257801" cy="3615477"/>
          </a:xfrm>
        </p:spPr>
        <p:txBody>
          <a:bodyPr anchor="b">
            <a:normAutofit/>
          </a:bodyPr>
          <a:lstStyle/>
          <a:p>
            <a:r>
              <a:rPr lang="en-GB" sz="6800" dirty="0">
                <a:solidFill>
                  <a:srgbClr val="FFFFFF"/>
                </a:solidFill>
              </a:rPr>
              <a:t>Univariate Visualisations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677E5-2B07-FC52-0F0A-FCE06B93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9042" y="698643"/>
            <a:ext cx="4124758" cy="530146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Common visualisation techniques used include:</a:t>
            </a:r>
          </a:p>
          <a:p>
            <a:r>
              <a:rPr lang="en-GB" sz="2000">
                <a:solidFill>
                  <a:srgbClr val="FFFFFF"/>
                </a:solidFill>
              </a:rPr>
              <a:t>Bar charts for crime type frequency</a:t>
            </a:r>
          </a:p>
          <a:p>
            <a:r>
              <a:rPr lang="en-GB" sz="2000">
                <a:solidFill>
                  <a:srgbClr val="FFFFFF"/>
                </a:solidFill>
              </a:rPr>
              <a:t>Pie charts for arrest distribution</a:t>
            </a:r>
          </a:p>
          <a:p>
            <a:r>
              <a:rPr lang="en-GB" sz="2000">
                <a:solidFill>
                  <a:srgbClr val="FFFFFF"/>
                </a:solidFill>
              </a:rPr>
              <a:t>Histograms for crime time distribution</a:t>
            </a:r>
          </a:p>
          <a:p>
            <a:r>
              <a:rPr lang="en-GB" sz="2000">
                <a:solidFill>
                  <a:srgbClr val="FFFFFF"/>
                </a:solidFill>
              </a:rPr>
              <a:t>Count plots for location frequency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Visualisation allows analysts to quickly detect patterns and anomalies in large datasets [5].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5033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0511CC-53DA-CAC5-DA9E-6D5E3545A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Multivariate Analysis</a:t>
            </a: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F46C8-C44C-9B14-6538-931327E15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/>
              <a:t>Multivariate analysis examines relationships between </a:t>
            </a:r>
            <a:r>
              <a:rPr lang="en-US" b="1"/>
              <a:t>multiple variables simultaneously</a:t>
            </a:r>
            <a:r>
              <a:rPr lang="en-US"/>
              <a:t>.</a:t>
            </a:r>
          </a:p>
          <a:p>
            <a:pPr marL="0" indent="0">
              <a:buNone/>
            </a:pPr>
            <a:r>
              <a:rPr lang="en-US"/>
              <a:t>Examples include:</a:t>
            </a:r>
          </a:p>
          <a:p>
            <a:r>
              <a:rPr lang="en-US"/>
              <a:t>Crime Type vs Arrest Rate</a:t>
            </a:r>
          </a:p>
          <a:p>
            <a:r>
              <a:rPr lang="en-US"/>
              <a:t>Crime Type vs District</a:t>
            </a:r>
          </a:p>
          <a:p>
            <a:r>
              <a:rPr lang="en-US"/>
              <a:t>Crime Occurrence vs Time of Day</a:t>
            </a:r>
          </a:p>
          <a:p>
            <a:r>
              <a:rPr lang="en-US"/>
              <a:t>Location vs Crime Type</a:t>
            </a:r>
          </a:p>
          <a:p>
            <a:pPr marL="0" indent="0">
              <a:buNone/>
            </a:pPr>
            <a:r>
              <a:rPr lang="en-US"/>
              <a:t>Such analysis helps identify relationships that may not be visible in single-variable analysis.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922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67AC4-E688-860C-7485-91FED040D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D93E9B-B534-3B67-F05E-E8491F2C16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334916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5312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A3276C8-16EC-9647-0B8E-00E4E74ABD8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481" r="9091" b="1791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E8AD9-2CC7-AE8F-4CC8-553FAC537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Actionable Insights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A6A58000-F479-D10A-87F2-CB1D038ECE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83189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56000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2B21D-131F-B832-B707-607375E1B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9045A-5FFF-1230-9A2A-2F06F718E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Recommendations based on this analysis include:</a:t>
            </a:r>
          </a:p>
          <a:p>
            <a:r>
              <a:rPr lang="en-US" sz="1800"/>
              <a:t>Implement predictive analytics for crime forecasting</a:t>
            </a:r>
          </a:p>
          <a:p>
            <a:r>
              <a:rPr lang="en-US" sz="1800"/>
              <a:t>Use clustering techniques to identify crime hotspots</a:t>
            </a:r>
          </a:p>
          <a:p>
            <a:r>
              <a:rPr lang="en-US" sz="1800"/>
              <a:t>Improve data collection for future analysis</a:t>
            </a:r>
          </a:p>
          <a:p>
            <a:r>
              <a:rPr lang="en-US" sz="1800"/>
              <a:t>Integrate geographic information systems for monitoring crime patterns</a:t>
            </a:r>
          </a:p>
          <a:p>
            <a:pPr marL="0" indent="0">
              <a:buNone/>
            </a:pPr>
            <a:r>
              <a:rPr lang="en-US" sz="1800"/>
              <a:t>Advanced data analytics systems are increasingly used in law enforcement to support decision-making processes [4].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24972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6E90C-414A-C877-4CEB-6EF3E61FF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Executive Summary</a:t>
            </a:r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85958-89E3-1724-78F1-174A8C41E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This study analysed the </a:t>
            </a:r>
            <a:r>
              <a:rPr lang="en-GB" b="1"/>
              <a:t>Chicago Crime 2022 dataset</a:t>
            </a:r>
            <a:r>
              <a:rPr lang="en-GB"/>
              <a:t> using Exploratory Data Analysis techniques.</a:t>
            </a:r>
          </a:p>
          <a:p>
            <a:pPr marL="0" indent="0">
              <a:buNone/>
            </a:pPr>
            <a:r>
              <a:rPr lang="en-GB"/>
              <a:t>Key outcomes:</a:t>
            </a:r>
          </a:p>
          <a:p>
            <a:r>
              <a:rPr lang="en-GB"/>
              <a:t>Data cleaning improved dataset quality</a:t>
            </a:r>
          </a:p>
          <a:p>
            <a:r>
              <a:rPr lang="en-GB"/>
              <a:t>Visual analysis revealed crime patterns and hotspots</a:t>
            </a:r>
          </a:p>
          <a:p>
            <a:r>
              <a:rPr lang="en-GB"/>
              <a:t>Multivariate analysis identified relationships between crime variables</a:t>
            </a:r>
          </a:p>
          <a:p>
            <a:pPr marL="0" indent="0">
              <a:buNone/>
            </a:pPr>
            <a:r>
              <a:rPr lang="en-GB"/>
              <a:t>The results demonstrate how data mining and visualisation techniques can support </a:t>
            </a:r>
            <a:r>
              <a:rPr lang="en-GB" b="1"/>
              <a:t>data-driven policing strategies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566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BC588-259C-5EA2-EE56-0B22CAFF2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D2CFA-A58D-FD34-FC69-C909798C0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/>
              <a:t>Exploratory Data Analysis provided valuable insights into crime patterns across Chicago.</a:t>
            </a:r>
          </a:p>
          <a:p>
            <a:pPr marL="0" indent="0">
              <a:buNone/>
            </a:pPr>
            <a:r>
              <a:rPr lang="en-US" sz="2000"/>
              <a:t>The study demonstrated how statistical analysis and visualisation can:</a:t>
            </a:r>
          </a:p>
          <a:p>
            <a:r>
              <a:rPr lang="en-US" sz="2000"/>
              <a:t>Identify crime trends</a:t>
            </a:r>
          </a:p>
          <a:p>
            <a:r>
              <a:rPr lang="en-US" sz="2000"/>
              <a:t>Detect crime hotspots</a:t>
            </a:r>
          </a:p>
          <a:p>
            <a:r>
              <a:rPr lang="en-US" sz="2000"/>
              <a:t>Support better resource allocation</a:t>
            </a:r>
          </a:p>
          <a:p>
            <a:pPr marL="0" indent="0">
              <a:buNone/>
            </a:pPr>
            <a:r>
              <a:rPr lang="en-US" sz="2000"/>
              <a:t>Future work could apply machine learning models to predict crime occurrences.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876955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F0E68-51BB-5E03-5AF6-CB46A3C3E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(IEEE)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7583C-DD36-3A17-CEBA-7B7630AC6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b="1"/>
              <a:t>[1]</a:t>
            </a:r>
            <a:r>
              <a:rPr lang="en-GB" sz="2600"/>
              <a:t> J. W. Tukey, </a:t>
            </a:r>
            <a:r>
              <a:rPr lang="en-GB" sz="2600" i="1"/>
              <a:t>Exploratory Data Analysis</a:t>
            </a:r>
            <a:r>
              <a:rPr lang="en-GB" sz="2600"/>
              <a:t>. Reading, MA: Addison-Wesley, 1977.</a:t>
            </a:r>
          </a:p>
          <a:p>
            <a:r>
              <a:rPr lang="en-GB" sz="2600" b="1"/>
              <a:t>[2]</a:t>
            </a:r>
            <a:r>
              <a:rPr lang="en-GB" sz="2600"/>
              <a:t> C. Chatfield, </a:t>
            </a:r>
            <a:r>
              <a:rPr lang="en-GB" sz="2600" i="1"/>
              <a:t>Problem Solving: A Statistician’s Guide</a:t>
            </a:r>
            <a:r>
              <a:rPr lang="en-GB" sz="2600"/>
              <a:t>. Chapman and Hall, 1995.</a:t>
            </a:r>
          </a:p>
          <a:p>
            <a:r>
              <a:rPr lang="en-GB" sz="2600" b="1"/>
              <a:t>[3]</a:t>
            </a:r>
            <a:r>
              <a:rPr lang="en-GB" sz="2600"/>
              <a:t> F. Gaurav, “Temporal and Spatial Analysis of Crime Patterns,” </a:t>
            </a:r>
            <a:r>
              <a:rPr lang="en-GB" sz="2600" err="1"/>
              <a:t>arXiv</a:t>
            </a:r>
            <a:r>
              <a:rPr lang="en-GB" sz="2600"/>
              <a:t>, 2025.</a:t>
            </a:r>
          </a:p>
          <a:p>
            <a:r>
              <a:rPr lang="en-GB" sz="2600" b="1"/>
              <a:t>[4]</a:t>
            </a:r>
            <a:r>
              <a:rPr lang="en-GB" sz="2600"/>
              <a:t> F. T. </a:t>
            </a:r>
            <a:r>
              <a:rPr lang="en-GB" sz="2600" err="1"/>
              <a:t>Shohan</a:t>
            </a:r>
            <a:r>
              <a:rPr lang="en-GB" sz="2600"/>
              <a:t> et al., “Crime Prediction Using Machine Learning with a Novel Dataset,” </a:t>
            </a:r>
            <a:r>
              <a:rPr lang="en-GB" sz="2600" err="1"/>
              <a:t>arXiv</a:t>
            </a:r>
            <a:r>
              <a:rPr lang="en-GB" sz="2600"/>
              <a:t>, 2022.</a:t>
            </a:r>
          </a:p>
          <a:p>
            <a:r>
              <a:rPr lang="en-GB" sz="2600" b="1"/>
              <a:t>[5]</a:t>
            </a:r>
            <a:r>
              <a:rPr lang="en-GB" sz="2600"/>
              <a:t> J. Han, M. Kamber and J. Pei, </a:t>
            </a:r>
            <a:r>
              <a:rPr lang="en-GB" sz="2600" i="1"/>
              <a:t>Data Mining: Concepts and Techniques</a:t>
            </a:r>
            <a:r>
              <a:rPr lang="en-GB" sz="2600"/>
              <a:t>, 3rd ed. Burlington, MA: Morgan Kaufmann, 2012.</a:t>
            </a:r>
          </a:p>
          <a:p>
            <a:pPr marL="0" indent="0">
              <a:buNone/>
            </a:pPr>
            <a:endParaRPr lang="en-GB" sz="2600"/>
          </a:p>
        </p:txBody>
      </p:sp>
    </p:spTree>
    <p:extLst>
      <p:ext uri="{BB962C8B-B14F-4D97-AF65-F5344CB8AC3E}">
        <p14:creationId xmlns:p14="http://schemas.microsoft.com/office/powerpoint/2010/main" val="3648750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999</Words>
  <Application>Microsoft Office PowerPoint</Application>
  <PresentationFormat>Widescreen</PresentationFormat>
  <Paragraphs>130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PowerPoint Presentation</vt:lpstr>
      <vt:lpstr>Crime Prediction in Chicago (2022) Exploratory Data Analysis (EDA) </vt:lpstr>
      <vt:lpstr>Introduction</vt:lpstr>
      <vt:lpstr>Aim of the Study</vt:lpstr>
      <vt:lpstr>Dataset Overview</vt:lpstr>
      <vt:lpstr>Data Characteristics</vt:lpstr>
      <vt:lpstr>Data Cleaning</vt:lpstr>
      <vt:lpstr>Handling Data Quality Issues</vt:lpstr>
      <vt:lpstr>Exploratory Data Analysis (EDA) </vt:lpstr>
      <vt:lpstr>Univariate Analysis</vt:lpstr>
      <vt:lpstr>Univariate Visualisations</vt:lpstr>
      <vt:lpstr>Multivariate Analysis</vt:lpstr>
      <vt:lpstr>Key Findings</vt:lpstr>
      <vt:lpstr>Actionable Insights</vt:lpstr>
      <vt:lpstr>Recommendations</vt:lpstr>
      <vt:lpstr>Executive Summary</vt:lpstr>
      <vt:lpstr>Conclusion</vt:lpstr>
      <vt:lpstr>References (IEEE)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 Paun (2130223)</dc:creator>
  <cp:lastModifiedBy>Dan Paun (2130223)</cp:lastModifiedBy>
  <cp:revision>1</cp:revision>
  <dcterms:created xsi:type="dcterms:W3CDTF">2026-03-06T11:13:12Z</dcterms:created>
  <dcterms:modified xsi:type="dcterms:W3CDTF">2026-03-06T11:55:13Z</dcterms:modified>
</cp:coreProperties>
</file>