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548"/>
    <p:restoredTop sz="91419"/>
  </p:normalViewPr>
  <p:slideViewPr>
    <p:cSldViewPr snapToGrid="0" snapToObjects="1">
      <p:cViewPr varScale="1">
        <p:scale>
          <a:sx n="146" d="100"/>
          <a:sy n="146" d="100"/>
        </p:scale>
        <p:origin x="640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918760-E968-0D58-439B-76852A3959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D9CE7B-01D6-DC92-C986-E1F6EDB0B1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D585E7-F171-FAFF-F27A-54B22B4552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F1EC9-2D24-EB4A-89B7-BC28A2344F81}" type="datetimeFigureOut">
              <a:rPr lang="en-US" smtClean="0"/>
              <a:t>6/10/22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F89F7D-E7D4-10E9-8765-D987E69890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DD2508-03FF-285E-48D4-A946AC5390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8BFE8-FBDE-2840-9ED7-CF30FA9252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72252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2338A6-26ED-056D-DF73-EEC246C107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7E3E45-9E49-BFEB-8B1C-59101F32E8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A479D7-6777-A4E2-0756-FEFAF0546C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F1EC9-2D24-EB4A-89B7-BC28A2344F81}" type="datetimeFigureOut">
              <a:rPr lang="en-US" smtClean="0"/>
              <a:t>6/10/22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6FE574-B024-53F6-1F37-83AF6F8ACD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C784F1-88B9-72C2-3652-687BE64A04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8BFE8-FBDE-2840-9ED7-CF30FA9252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21245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362514-0805-1052-FD15-C1AF2D633E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43F0C7-E3E0-093D-86C5-1AF7D20226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46CBFD-F4AF-B2DB-CD93-87B02E885A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F1EC9-2D24-EB4A-89B7-BC28A2344F81}" type="datetimeFigureOut">
              <a:rPr lang="en-US" smtClean="0"/>
              <a:t>6/10/22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804A47-1B90-803C-398E-047ED75432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8778CE-2B18-86BD-11DE-D19C82A9D0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8BFE8-FBDE-2840-9ED7-CF30FA9252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76923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C2C237-440A-9ADB-ED14-536B635984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8B356C-CA07-1E54-A8E4-76E53BF9973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6905BFF-EAE0-5911-6974-CD1B002700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055DFE-CBBE-CDC8-9A23-9277427617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F1EC9-2D24-EB4A-89B7-BC28A2344F81}" type="datetimeFigureOut">
              <a:rPr lang="en-US" smtClean="0"/>
              <a:t>6/10/22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E6C5CD-55FB-816F-7BA8-24286CBBBE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DE787E-1B50-94FF-9584-DDFBB551F5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8BFE8-FBDE-2840-9ED7-CF30FA9252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59344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C20717-78D1-E511-8A8F-70B10DDE31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C6BE1D-CEB1-3664-28DA-FB971604E0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7E43CB-2070-71D6-68C7-97E041BC66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17CA0ED-0BA8-F6B9-C7EC-633266B191D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FCD48B4-5F88-2B9B-6B0F-05E6C013CDA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329A87B-8D17-56EB-BCCF-F7379792A2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F1EC9-2D24-EB4A-89B7-BC28A2344F81}" type="datetimeFigureOut">
              <a:rPr lang="en-US" smtClean="0"/>
              <a:t>6/10/22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4934F40-AD84-E50C-CBED-1152A1936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6FA29DE-2445-A6A9-C79B-70EDF116A1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8BFE8-FBDE-2840-9ED7-CF30FA9252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98654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F297E0-46BA-0B9A-1E09-7178B629B1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2885C75-A01A-EEF6-E91D-812B43D909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F1EC9-2D24-EB4A-89B7-BC28A2344F81}" type="datetimeFigureOut">
              <a:rPr lang="en-US" smtClean="0"/>
              <a:t>6/10/22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A54A667-7674-89E6-B703-8878855EAB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C0DF03-24A7-8C52-66F3-EE5657E6EB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8BFE8-FBDE-2840-9ED7-CF30FA9252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31321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E81ED4B-2F2B-4066-D498-140C853BEF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F1EC9-2D24-EB4A-89B7-BC28A2344F81}" type="datetimeFigureOut">
              <a:rPr lang="en-US" smtClean="0"/>
              <a:t>6/10/22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0527B09-7A1F-F082-F81E-AFDC51CC9F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D59CDA8-8777-1EFE-FFC6-AACE8F74F5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8BFE8-FBDE-2840-9ED7-CF30FA9252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8128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0D632B-1523-5B28-B93B-4F43A8889C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568136-AA66-28D2-114C-B2C403FF84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98005C6-8D43-07BA-72C3-722BDB9BD15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92E02B-47AF-7B2F-8A48-6EED086E5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F1EC9-2D24-EB4A-89B7-BC28A2344F81}" type="datetimeFigureOut">
              <a:rPr lang="en-US" smtClean="0"/>
              <a:t>6/10/22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7212F6-EA9D-C7A0-849E-A6BC82C8A5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174141-57E4-0584-B40A-28C59B86D8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8BFE8-FBDE-2840-9ED7-CF30FA9252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75563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515E5E-4A87-C9E2-54EB-49241D164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B46589A-EEF5-672F-696A-3B3167CDD6F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49520E-1B04-CB47-3AC9-55611F96C19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BC6D67-8A8A-38EA-040D-34A474E6E9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F1EC9-2D24-EB4A-89B7-BC28A2344F81}" type="datetimeFigureOut">
              <a:rPr lang="en-US" smtClean="0"/>
              <a:t>6/10/22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5B47C5-66DD-D04F-9D0B-C9084CA84D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9F46CC-E67E-0F43-DF27-ABE6FB53BB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8BFE8-FBDE-2840-9ED7-CF30FA9252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02577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5CE7AE-D905-4D74-7B43-186BAF144E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C961A70-500C-4FDF-5687-23D6FB7D9C5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9AAFAC-32FA-5E95-BE08-D1DF4BB42A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F1EC9-2D24-EB4A-89B7-BC28A2344F81}" type="datetimeFigureOut">
              <a:rPr lang="en-US" smtClean="0"/>
              <a:t>6/10/22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584912-873B-9265-3108-1195055F42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243173-4C82-2B2B-E9B7-FB744B5F58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8BFE8-FBDE-2840-9ED7-CF30FA9252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733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27E2F4F-4073-347C-9383-23AF8D29154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76C05F-1DDA-1AD5-BA94-617DAA46B7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F85470-6164-C9F6-2F7D-EBC407753D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F1EC9-2D24-EB4A-89B7-BC28A2344F81}" type="datetimeFigureOut">
              <a:rPr lang="en-US" smtClean="0"/>
              <a:t>6/10/22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802A35-E549-78CC-3AE9-088A85069E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1955D0-0148-FD24-6CDD-4FCCDDBE25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58BFE8-FBDE-2840-9ED7-CF30FA9252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28441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2EED940-5030-AEFE-4F43-0B1FE34D4F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EFE7C1-F675-9705-360B-08B8D96AF0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51DEB1-E0BA-1545-1C9A-991B59349DA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BF1EC9-2D24-EB4A-89B7-BC28A2344F81}" type="datetimeFigureOut">
              <a:rPr lang="en-US" smtClean="0"/>
              <a:t>6/10/22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72D8E2-5AE1-8286-C069-EB8EE82647A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2DF794-BD21-9FD2-31E7-88B13D83E4E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58BFE8-FBDE-2840-9ED7-CF30FA9252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22605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C8E0AD-6594-E64C-A082-36BC682D112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Amina Begum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7ECC5C-C885-0A23-5BE6-896A8301A57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Student Number: 1906348</a:t>
            </a:r>
          </a:p>
        </p:txBody>
      </p:sp>
    </p:spTree>
    <p:extLst>
      <p:ext uri="{BB962C8B-B14F-4D97-AF65-F5344CB8AC3E}">
        <p14:creationId xmlns:p14="http://schemas.microsoft.com/office/powerpoint/2010/main" val="11552858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33C387-8AD5-DEAD-7057-ADDCEBCF49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D7EBAF-A280-FE77-9FD9-1090A34E5E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771290" cy="4667250"/>
          </a:xfrm>
        </p:spPr>
        <p:txBody>
          <a:bodyPr>
            <a:normAutofit/>
          </a:bodyPr>
          <a:lstStyle/>
          <a:p>
            <a:r>
              <a:rPr lang="en-US" sz="1200" dirty="0" err="1"/>
              <a:t>Recepcionista</a:t>
            </a:r>
            <a:r>
              <a:rPr lang="en-US" sz="1200" dirty="0"/>
              <a:t>:            Buenos días! Hotel </a:t>
            </a:r>
            <a:r>
              <a:rPr lang="en-US" sz="1200" dirty="0" err="1"/>
              <a:t>Oscom</a:t>
            </a:r>
            <a:r>
              <a:rPr lang="en-US" sz="1200" dirty="0"/>
              <a:t>. Como le </a:t>
            </a:r>
            <a:r>
              <a:rPr lang="en-US" sz="1200" dirty="0" err="1"/>
              <a:t>puedo</a:t>
            </a:r>
            <a:r>
              <a:rPr lang="en-US" sz="1200" dirty="0"/>
              <a:t> </a:t>
            </a:r>
            <a:r>
              <a:rPr lang="en-US" sz="1200" dirty="0" err="1"/>
              <a:t>ayudar</a:t>
            </a:r>
            <a:r>
              <a:rPr lang="en-US" sz="1200" dirty="0"/>
              <a:t>?</a:t>
            </a:r>
          </a:p>
          <a:p>
            <a:r>
              <a:rPr lang="en-US" sz="1200" dirty="0"/>
              <a:t>Sra. </a:t>
            </a:r>
            <a:r>
              <a:rPr lang="en-US" sz="1200" dirty="0" err="1"/>
              <a:t>Anner</a:t>
            </a:r>
            <a:r>
              <a:rPr lang="en-US" sz="1200" dirty="0"/>
              <a:t>:                   Buenos días! Me </a:t>
            </a:r>
            <a:r>
              <a:rPr lang="en-US" sz="1200" dirty="0" err="1"/>
              <a:t>gustaría</a:t>
            </a:r>
            <a:r>
              <a:rPr lang="en-US" sz="1200" dirty="0"/>
              <a:t> </a:t>
            </a:r>
            <a:r>
              <a:rPr lang="en-US" sz="1200" dirty="0" err="1"/>
              <a:t>reservar</a:t>
            </a:r>
            <a:r>
              <a:rPr lang="en-US" sz="1200" dirty="0"/>
              <a:t> dos </a:t>
            </a:r>
            <a:r>
              <a:rPr lang="en-US" sz="1200" dirty="0" err="1"/>
              <a:t>habitacíon</a:t>
            </a:r>
            <a:r>
              <a:rPr lang="en-US" sz="1200" dirty="0"/>
              <a:t> </a:t>
            </a:r>
            <a:r>
              <a:rPr lang="en-US" sz="1200" dirty="0" err="1"/>
              <a:t>en</a:t>
            </a:r>
            <a:r>
              <a:rPr lang="en-US" sz="1200" dirty="0"/>
              <a:t> </a:t>
            </a:r>
            <a:r>
              <a:rPr lang="en-US" sz="1200" dirty="0" err="1"/>
              <a:t>el</a:t>
            </a:r>
            <a:r>
              <a:rPr lang="en-US" sz="1200" dirty="0"/>
              <a:t> hotel</a:t>
            </a:r>
          </a:p>
          <a:p>
            <a:r>
              <a:rPr lang="en-US" sz="1200" dirty="0" err="1"/>
              <a:t>Recepcionista</a:t>
            </a:r>
            <a:r>
              <a:rPr lang="en-US" sz="1200" dirty="0"/>
              <a:t>:             </a:t>
            </a:r>
            <a:r>
              <a:rPr lang="en-US" sz="1200" dirty="0" err="1"/>
              <a:t>Muy</a:t>
            </a:r>
            <a:r>
              <a:rPr lang="en-US" sz="1200" dirty="0"/>
              <a:t> bien. Como se llama </a:t>
            </a:r>
            <a:r>
              <a:rPr lang="en-US" sz="1200" dirty="0" err="1"/>
              <a:t>usted</a:t>
            </a:r>
            <a:r>
              <a:rPr lang="en-US" sz="1200" dirty="0"/>
              <a:t>?</a:t>
            </a:r>
          </a:p>
          <a:p>
            <a:r>
              <a:rPr lang="en-US" sz="1200" dirty="0"/>
              <a:t>Sra. </a:t>
            </a:r>
            <a:r>
              <a:rPr lang="en-US" sz="1200" dirty="0" err="1"/>
              <a:t>Anner</a:t>
            </a:r>
            <a:r>
              <a:rPr lang="en-US" sz="1200" dirty="0"/>
              <a:t>:                   Me </a:t>
            </a:r>
            <a:r>
              <a:rPr lang="en-US" sz="1200" dirty="0" err="1"/>
              <a:t>llamo</a:t>
            </a:r>
            <a:r>
              <a:rPr lang="en-US" sz="1200" dirty="0"/>
              <a:t> </a:t>
            </a:r>
            <a:r>
              <a:rPr lang="en-US" sz="1200" dirty="0" err="1"/>
              <a:t>Anner</a:t>
            </a:r>
            <a:r>
              <a:rPr lang="en-US" sz="1200" dirty="0"/>
              <a:t> Foyer</a:t>
            </a:r>
          </a:p>
          <a:p>
            <a:r>
              <a:rPr lang="en-US" sz="1200" dirty="0" err="1"/>
              <a:t>Recepcionista</a:t>
            </a:r>
            <a:r>
              <a:rPr lang="en-US" sz="1200" dirty="0"/>
              <a:t>:             </a:t>
            </a:r>
            <a:r>
              <a:rPr lang="en-US" sz="1200" dirty="0" err="1"/>
              <a:t>Muy</a:t>
            </a:r>
            <a:r>
              <a:rPr lang="en-US" sz="1200" dirty="0"/>
              <a:t> bien </a:t>
            </a:r>
            <a:r>
              <a:rPr lang="en-US" sz="1200" dirty="0" err="1"/>
              <a:t>Señora</a:t>
            </a:r>
            <a:r>
              <a:rPr lang="en-US" sz="1200" dirty="0"/>
              <a:t> Foyer. Para </a:t>
            </a:r>
            <a:r>
              <a:rPr lang="en-US" sz="1200" dirty="0" err="1"/>
              <a:t>cuantas</a:t>
            </a:r>
            <a:r>
              <a:rPr lang="en-US" sz="1200" dirty="0"/>
              <a:t> personas?</a:t>
            </a:r>
          </a:p>
          <a:p>
            <a:r>
              <a:rPr lang="en-US" sz="1200" dirty="0"/>
              <a:t>Sra. </a:t>
            </a:r>
            <a:r>
              <a:rPr lang="en-US" sz="1200" dirty="0" err="1"/>
              <a:t>Anner</a:t>
            </a:r>
            <a:r>
              <a:rPr lang="en-US" sz="1200" dirty="0"/>
              <a:t>:                   Para </a:t>
            </a:r>
            <a:r>
              <a:rPr lang="en-US" sz="1200" dirty="0" err="1"/>
              <a:t>tres</a:t>
            </a:r>
            <a:r>
              <a:rPr lang="en-US" sz="1200" dirty="0"/>
              <a:t> personas.</a:t>
            </a:r>
          </a:p>
          <a:p>
            <a:r>
              <a:rPr lang="en-US" sz="1200" dirty="0" err="1"/>
              <a:t>Recepcionista</a:t>
            </a:r>
            <a:r>
              <a:rPr lang="en-US" sz="1200" dirty="0"/>
              <a:t>:               </a:t>
            </a:r>
            <a:r>
              <a:rPr lang="en-US" sz="1200" dirty="0" err="1"/>
              <a:t>Cama</a:t>
            </a:r>
            <a:r>
              <a:rPr lang="en-US" sz="1200" dirty="0"/>
              <a:t> doble o dos </a:t>
            </a:r>
            <a:r>
              <a:rPr lang="en-US" sz="1200" dirty="0" err="1"/>
              <a:t>individuales</a:t>
            </a:r>
            <a:r>
              <a:rPr lang="en-US" sz="1200" dirty="0"/>
              <a:t>?</a:t>
            </a:r>
          </a:p>
          <a:p>
            <a:r>
              <a:rPr lang="en-US" sz="1200" dirty="0"/>
              <a:t>Sra. </a:t>
            </a:r>
            <a:r>
              <a:rPr lang="en-US" sz="1200" dirty="0" err="1"/>
              <a:t>Anner</a:t>
            </a:r>
            <a:r>
              <a:rPr lang="en-US" sz="1200" dirty="0"/>
              <a:t>:                     Tres </a:t>
            </a:r>
            <a:r>
              <a:rPr lang="en-US" sz="1200" dirty="0" err="1"/>
              <a:t>cama</a:t>
            </a:r>
            <a:r>
              <a:rPr lang="en-US" sz="1200" dirty="0"/>
              <a:t> doble.</a:t>
            </a:r>
          </a:p>
          <a:p>
            <a:r>
              <a:rPr lang="en-US" sz="1200" dirty="0" err="1"/>
              <a:t>Recepcionista</a:t>
            </a:r>
            <a:r>
              <a:rPr lang="en-US" sz="1200" dirty="0"/>
              <a:t>:                Para que </a:t>
            </a:r>
            <a:r>
              <a:rPr lang="en-US" sz="1200" dirty="0" err="1"/>
              <a:t>fecha</a:t>
            </a:r>
            <a:r>
              <a:rPr lang="en-US" sz="1200" dirty="0"/>
              <a:t>?</a:t>
            </a:r>
          </a:p>
          <a:p>
            <a:r>
              <a:rPr lang="en-US" sz="1200" dirty="0"/>
              <a:t>Sra. </a:t>
            </a:r>
            <a:r>
              <a:rPr lang="en-US" sz="1200" dirty="0" err="1"/>
              <a:t>Anner</a:t>
            </a:r>
            <a:r>
              <a:rPr lang="en-US" sz="1200" dirty="0"/>
              <a:t>:                      Para </a:t>
            </a:r>
            <a:r>
              <a:rPr lang="en-US" sz="1200" dirty="0" err="1"/>
              <a:t>el</a:t>
            </a:r>
            <a:r>
              <a:rPr lang="en-US" sz="1200" dirty="0"/>
              <a:t> </a:t>
            </a:r>
            <a:r>
              <a:rPr lang="en-US" sz="1200" dirty="0" err="1"/>
              <a:t>sinco</a:t>
            </a:r>
            <a:r>
              <a:rPr lang="en-US" sz="1200" dirty="0"/>
              <a:t> de </a:t>
            </a:r>
            <a:r>
              <a:rPr lang="en-US" sz="1200" dirty="0" err="1"/>
              <a:t>Septiembre</a:t>
            </a:r>
            <a:r>
              <a:rPr lang="en-US" sz="1200" dirty="0"/>
              <a:t> de dos mil </a:t>
            </a:r>
            <a:r>
              <a:rPr lang="en-US" sz="1200" dirty="0" err="1"/>
              <a:t>vientidos</a:t>
            </a:r>
            <a:r>
              <a:rPr lang="en-US" sz="1200" dirty="0"/>
              <a:t>.</a:t>
            </a:r>
          </a:p>
          <a:p>
            <a:r>
              <a:rPr lang="en-US" sz="1200" dirty="0" err="1"/>
              <a:t>Recepcionista</a:t>
            </a:r>
            <a:r>
              <a:rPr lang="en-US" sz="1200" dirty="0"/>
              <a:t>:                Por </a:t>
            </a:r>
            <a:r>
              <a:rPr lang="en-US" sz="1200" dirty="0" err="1"/>
              <a:t>cuantas</a:t>
            </a:r>
            <a:r>
              <a:rPr lang="en-US" sz="1200" dirty="0"/>
              <a:t> </a:t>
            </a:r>
            <a:r>
              <a:rPr lang="en-US" sz="1200" dirty="0" err="1"/>
              <a:t>noches</a:t>
            </a:r>
            <a:r>
              <a:rPr lang="en-US" sz="1200" dirty="0"/>
              <a:t>?</a:t>
            </a:r>
          </a:p>
          <a:p>
            <a:r>
              <a:rPr lang="en-US" sz="1200" dirty="0"/>
              <a:t>Sra. </a:t>
            </a:r>
            <a:r>
              <a:rPr lang="en-US" sz="1200" dirty="0" err="1"/>
              <a:t>Anner</a:t>
            </a:r>
            <a:r>
              <a:rPr lang="en-US" sz="1200" dirty="0"/>
              <a:t>:                      Por </a:t>
            </a:r>
            <a:r>
              <a:rPr lang="en-US" sz="1200" dirty="0" err="1"/>
              <a:t>siete</a:t>
            </a:r>
            <a:r>
              <a:rPr lang="en-US" sz="1200" dirty="0"/>
              <a:t> </a:t>
            </a:r>
            <a:r>
              <a:rPr lang="en-US" sz="1200" dirty="0" err="1"/>
              <a:t>noches</a:t>
            </a:r>
            <a:endParaRPr lang="en-US" sz="1200" dirty="0"/>
          </a:p>
          <a:p>
            <a:r>
              <a:rPr lang="en-US" sz="1200" dirty="0" err="1"/>
              <a:t>Recepcionista</a:t>
            </a:r>
            <a:r>
              <a:rPr lang="en-US" sz="1200" dirty="0"/>
              <a:t>:                Bueno. </a:t>
            </a:r>
            <a:r>
              <a:rPr lang="en-US" sz="1200" dirty="0" err="1"/>
              <a:t>Todo</a:t>
            </a:r>
            <a:r>
              <a:rPr lang="en-US" sz="1200" dirty="0"/>
              <a:t> </a:t>
            </a:r>
            <a:r>
              <a:rPr lang="en-US" sz="1200" dirty="0" err="1"/>
              <a:t>esta</a:t>
            </a:r>
            <a:r>
              <a:rPr lang="en-US" sz="1200" dirty="0"/>
              <a:t> </a:t>
            </a:r>
            <a:r>
              <a:rPr lang="en-US" sz="1200" dirty="0" err="1"/>
              <a:t>reservado</a:t>
            </a:r>
            <a:r>
              <a:rPr lang="en-US" sz="1200" dirty="0"/>
              <a:t>.</a:t>
            </a:r>
          </a:p>
          <a:p>
            <a:r>
              <a:rPr lang="en-US" sz="1200" dirty="0"/>
              <a:t>Sra. </a:t>
            </a:r>
            <a:r>
              <a:rPr lang="en-US" sz="1200" dirty="0" err="1"/>
              <a:t>Anner</a:t>
            </a:r>
            <a:r>
              <a:rPr lang="en-US" sz="1200" dirty="0"/>
              <a:t>:                       Genial! </a:t>
            </a:r>
            <a:r>
              <a:rPr lang="en-US" sz="1200" dirty="0" err="1"/>
              <a:t>Muchas</a:t>
            </a:r>
            <a:r>
              <a:rPr lang="en-US" sz="1200" dirty="0"/>
              <a:t> Gracias. </a:t>
            </a:r>
            <a:r>
              <a:rPr lang="en-US" sz="1200" dirty="0" err="1"/>
              <a:t>Adíos</a:t>
            </a:r>
            <a:r>
              <a:rPr lang="en-US" sz="1200" dirty="0"/>
              <a:t>.</a:t>
            </a:r>
          </a:p>
          <a:p>
            <a:r>
              <a:rPr lang="en-US" sz="1200" dirty="0" err="1"/>
              <a:t>Recepcionista</a:t>
            </a:r>
            <a:r>
              <a:rPr lang="en-US" sz="1200" dirty="0"/>
              <a:t>:                </a:t>
            </a:r>
            <a:r>
              <a:rPr lang="en-US" sz="1200" dirty="0" err="1"/>
              <a:t>Muchas</a:t>
            </a:r>
            <a:r>
              <a:rPr lang="en-US" sz="1200" dirty="0"/>
              <a:t> Gracias. </a:t>
            </a:r>
            <a:r>
              <a:rPr lang="en-US" sz="1200" dirty="0" err="1"/>
              <a:t>Adíos</a:t>
            </a:r>
            <a:r>
              <a:rPr lang="en-US" sz="1200" dirty="0"/>
              <a:t>.</a:t>
            </a:r>
          </a:p>
        </p:txBody>
      </p:sp>
      <p:pic>
        <p:nvPicPr>
          <p:cNvPr id="4" name="Audio Recording 10 Jun 2022 at 17:50:38" descr="Audio Recording 10 Jun 2022 at 17:50:38">
            <a:hlinkClick r:id="" action="ppaction://media"/>
            <a:extLst>
              <a:ext uri="{FF2B5EF4-FFF2-40B4-BE49-F238E27FC236}">
                <a16:creationId xmlns:a16="http://schemas.microsoft.com/office/drawing/2014/main" id="{6AA4CA98-C01A-582C-7280-E46D9D59B83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689600" y="30226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6787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84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90</TotalTime>
  <Words>146</Words>
  <Application>Microsoft Macintosh PowerPoint</Application>
  <PresentationFormat>Widescreen</PresentationFormat>
  <Paragraphs>17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Amina Begum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Amina Begum</dc:title>
  <dc:creator>Amina Begum (1906348)</dc:creator>
  <cp:lastModifiedBy>Amina Begum (1906348)</cp:lastModifiedBy>
  <cp:revision>3</cp:revision>
  <dcterms:created xsi:type="dcterms:W3CDTF">2022-06-08T18:30:40Z</dcterms:created>
  <dcterms:modified xsi:type="dcterms:W3CDTF">2022-06-10T16:51:11Z</dcterms:modified>
</cp:coreProperties>
</file>