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A68EC3-1DB0-A5D3-C5EA-3896A663B72E}" v="1" dt="2026-10-11T15:11:07.750"/>
    <p1510:client id="{984415CC-99E9-2F49-BC11-1D37C82AA162}" v="2" dt="2026-10-11T15:05:36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D2C50925-E98D-907E-BDD8-A9952A9DD1E2}"/>
    <pc:docChg chg="modSld">
      <pc:chgData name="" userId="" providerId="" clId="Web-{D2C50925-E98D-907E-BDD8-A9952A9DD1E2}" dt="2026-10-06T13:09:59.492" v="2" actId="1076"/>
      <pc:docMkLst>
        <pc:docMk/>
      </pc:docMkLst>
      <pc:sldChg chg="modSp">
        <pc:chgData name="" userId="" providerId="" clId="Web-{D2C50925-E98D-907E-BDD8-A9952A9DD1E2}" dt="2026-10-06T13:09:59.492" v="2" actId="1076"/>
        <pc:sldMkLst>
          <pc:docMk/>
          <pc:sldMk cId="109857222" sldId="256"/>
        </pc:sldMkLst>
        <pc:picChg chg="mod">
          <ac:chgData name="" userId="" providerId="" clId="Web-{D2C50925-E98D-907E-BDD8-A9952A9DD1E2}" dt="2026-10-06T13:09:59.492" v="2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Gordon Ese Yarhere (2616857)" userId="S::2616857@student.uwtsd.ac.uk::3c7b35c6-fdc4-4ecc-a514-637b1a45b105" providerId="AD" clId="Web-{D2C50925-E98D-907E-BDD8-A9952A9DD1E2}"/>
    <pc:docChg chg="modSld">
      <pc:chgData name="Gordon Ese Yarhere (2616857)" userId="S::2616857@student.uwtsd.ac.uk::3c7b35c6-fdc4-4ecc-a514-637b1a45b105" providerId="AD" clId="Web-{D2C50925-E98D-907E-BDD8-A9952A9DD1E2}" dt="2026-10-06T13:10:04.195" v="1" actId="1076"/>
      <pc:docMkLst>
        <pc:docMk/>
      </pc:docMkLst>
      <pc:sldChg chg="modSp">
        <pc:chgData name="Gordon Ese Yarhere (2616857)" userId="S::2616857@student.uwtsd.ac.uk::3c7b35c6-fdc4-4ecc-a514-637b1a45b105" providerId="AD" clId="Web-{D2C50925-E98D-907E-BDD8-A9952A9DD1E2}" dt="2026-10-06T13:10:04.195" v="1" actId="1076"/>
        <pc:sldMkLst>
          <pc:docMk/>
          <pc:sldMk cId="109857222" sldId="256"/>
        </pc:sldMkLst>
        <pc:picChg chg="mod">
          <ac:chgData name="Gordon Ese Yarhere (2616857)" userId="S::2616857@student.uwtsd.ac.uk::3c7b35c6-fdc4-4ecc-a514-637b1a45b105" providerId="AD" clId="Web-{D2C50925-E98D-907E-BDD8-A9952A9DD1E2}" dt="2026-10-06T13:10:04.195" v="1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Shazia Parveen (2612064)" userId="S::2612064@student.uwtsd.ac.uk::093e2961-2902-4c4e-a69a-141d27f656c1" providerId="AD" clId="Web-{49A68EC3-1DB0-A5D3-C5EA-3896A663B72E}"/>
    <pc:docChg chg="modSld">
      <pc:chgData name="Shazia Parveen (2612064)" userId="S::2612064@student.uwtsd.ac.uk::093e2961-2902-4c4e-a69a-141d27f656c1" providerId="AD" clId="Web-{49A68EC3-1DB0-A5D3-C5EA-3896A663B72E}" dt="2026-10-11T15:11:07.750" v="0" actId="1076"/>
      <pc:docMkLst>
        <pc:docMk/>
      </pc:docMkLst>
      <pc:sldChg chg="modSp">
        <pc:chgData name="Shazia Parveen (2612064)" userId="S::2612064@student.uwtsd.ac.uk::093e2961-2902-4c4e-a69a-141d27f656c1" providerId="AD" clId="Web-{49A68EC3-1DB0-A5D3-C5EA-3896A663B72E}" dt="2026-10-11T15:11:07.750" v="0" actId="1076"/>
        <pc:sldMkLst>
          <pc:docMk/>
          <pc:sldMk cId="605893139" sldId="261"/>
        </pc:sldMkLst>
        <pc:picChg chg="mod">
          <ac:chgData name="Shazia Parveen (2612064)" userId="S::2612064@student.uwtsd.ac.uk::093e2961-2902-4c4e-a69a-141d27f656c1" providerId="AD" clId="Web-{49A68EC3-1DB0-A5D3-C5EA-3896A663B72E}" dt="2026-10-11T15:11:07.750" v="0" actId="1076"/>
          <ac:picMkLst>
            <pc:docMk/>
            <pc:sldMk cId="605893139" sldId="261"/>
            <ac:picMk id="10" creationId="{577A4569-67A5-7467-0963-A50280B2E212}"/>
          </ac:picMkLst>
        </pc:picChg>
      </pc:sldChg>
    </pc:docChg>
  </pc:docChgLst>
  <pc:docChgLst>
    <pc:chgData name="Jodie Ann Dawson (2541293)" userId="b0959d54-5638-4fe6-a639-2433a163105e" providerId="ADAL" clId="{8844F02E-7EFE-431D-8B9B-D4EEBFACF02E}"/>
    <pc:docChg chg="modSld">
      <pc:chgData name="Jodie Ann Dawson (2541293)" userId="b0959d54-5638-4fe6-a639-2433a163105e" providerId="ADAL" clId="{8844F02E-7EFE-431D-8B9B-D4EEBFACF02E}" dt="2026-10-11T15:05:36.179" v="1" actId="12563"/>
      <pc:docMkLst>
        <pc:docMk/>
      </pc:docMkLst>
      <pc:sldChg chg="modTransition">
        <pc:chgData name="Jodie Ann Dawson (2541293)" userId="b0959d54-5638-4fe6-a639-2433a163105e" providerId="ADAL" clId="{8844F02E-7EFE-431D-8B9B-D4EEBFACF02E}" dt="2026-10-11T15:05:36.179" v="1" actId="12563"/>
        <pc:sldMkLst>
          <pc:docMk/>
          <pc:sldMk cId="3197086496" sldId="258"/>
        </pc:sldMkLst>
      </pc:sldChg>
    </pc:docChg>
  </pc:docChgLst>
  <pc:docChgLst>
    <pc:chgData name="Shazia Parveen (2612064)" userId="093e2961-2902-4c4e-a69a-141d27f656c1" providerId="ADAL" clId="{A42326EE-F8CD-4FA4-BC64-6EFFB89C25A8}"/>
    <pc:docChg chg="modSld">
      <pc:chgData name="Shazia Parveen (2612064)" userId="093e2961-2902-4c4e-a69a-141d27f656c1" providerId="ADAL" clId="{A42326EE-F8CD-4FA4-BC64-6EFFB89C25A8}" dt="2026-10-05T23:21:30.954" v="112"/>
      <pc:docMkLst>
        <pc:docMk/>
      </pc:docMkLst>
      <pc:sldChg chg="addSp delSp modSp modTransition modAnim">
        <pc:chgData name="Shazia Parveen (2612064)" userId="093e2961-2902-4c4e-a69a-141d27f656c1" providerId="ADAL" clId="{A42326EE-F8CD-4FA4-BC64-6EFFB89C25A8}" dt="2026-10-05T23:08:03.760" v="15"/>
        <pc:sldMkLst>
          <pc:docMk/>
          <pc:sldMk cId="2230400248" sldId="257"/>
        </pc:sldMkLst>
        <pc:spChg chg="mod">
          <ac:chgData name="Shazia Parveen (2612064)" userId="093e2961-2902-4c4e-a69a-141d27f656c1" providerId="ADAL" clId="{A42326EE-F8CD-4FA4-BC64-6EFFB89C25A8}" dt="2026-10-05T23:01:11.335" v="1" actId="123"/>
          <ac:spMkLst>
            <pc:docMk/>
            <pc:sldMk cId="2230400248" sldId="257"/>
            <ac:spMk id="3" creationId="{4B54CEDC-6695-B51F-3442-6595A03239C2}"/>
          </ac:spMkLst>
        </pc:spChg>
        <pc:spChg chg="add mod">
          <ac:chgData name="Shazia Parveen (2612064)" userId="093e2961-2902-4c4e-a69a-141d27f656c1" providerId="ADAL" clId="{A42326EE-F8CD-4FA4-BC64-6EFFB89C25A8}" dt="2026-10-05T23:00:05.608" v="0" actId="767"/>
          <ac:spMkLst>
            <pc:docMk/>
            <pc:sldMk cId="2230400248" sldId="257"/>
            <ac:spMk id="4" creationId="{6E963488-3E00-36D9-3E3F-C530DB86B7BE}"/>
          </ac:spMkLst>
        </pc:spChg>
        <pc:spChg chg="mod">
          <ac:chgData name="Shazia Parveen (2612064)" userId="093e2961-2902-4c4e-a69a-141d27f656c1" providerId="ADAL" clId="{A42326EE-F8CD-4FA4-BC64-6EFFB89C25A8}" dt="2026-10-05T23:01:30.834" v="4" actId="20577"/>
          <ac:spMkLst>
            <pc:docMk/>
            <pc:sldMk cId="2230400248" sldId="257"/>
            <ac:spMk id="8" creationId="{4EA34CCC-FFBE-6862-2112-C459C824AAB0}"/>
          </ac:spMkLst>
        </pc:spChg>
        <pc:picChg chg="add mod">
          <ac:chgData name="Shazia Parveen (2612064)" userId="093e2961-2902-4c4e-a69a-141d27f656c1" providerId="ADAL" clId="{A42326EE-F8CD-4FA4-BC64-6EFFB89C25A8}" dt="2026-10-05T23:08:03.760" v="15"/>
          <ac:picMkLst>
            <pc:docMk/>
            <pc:sldMk cId="2230400248" sldId="257"/>
            <ac:picMk id="7" creationId="{6A4A9054-0CF6-B773-EA3A-B339099F1678}"/>
          </ac:picMkLst>
        </pc:picChg>
      </pc:sldChg>
      <pc:sldChg chg="modSp">
        <pc:chgData name="Shazia Parveen (2612064)" userId="093e2961-2902-4c4e-a69a-141d27f656c1" providerId="ADAL" clId="{A42326EE-F8CD-4FA4-BC64-6EFFB89C25A8}" dt="2026-10-05T23:14:49.126" v="93" actId="20577"/>
        <pc:sldMkLst>
          <pc:docMk/>
          <pc:sldMk cId="3197086496" sldId="258"/>
        </pc:sldMkLst>
        <pc:spChg chg="mod">
          <ac:chgData name="Shazia Parveen (2612064)" userId="093e2961-2902-4c4e-a69a-141d27f656c1" providerId="ADAL" clId="{A42326EE-F8CD-4FA4-BC64-6EFFB89C25A8}" dt="2026-10-05T23:14:49.126" v="93" actId="20577"/>
          <ac:spMkLst>
            <pc:docMk/>
            <pc:sldMk cId="3197086496" sldId="258"/>
            <ac:spMk id="2" creationId="{5C814C81-B474-834D-8438-49094BA02AE9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10:07.623" v="21"/>
        <pc:sldMkLst>
          <pc:docMk/>
          <pc:sldMk cId="4174759121" sldId="259"/>
        </pc:sldMkLst>
      </pc:sldChg>
      <pc:sldChg chg="addSp delSp modSp modAnim">
        <pc:chgData name="Shazia Parveen (2612064)" userId="093e2961-2902-4c4e-a69a-141d27f656c1" providerId="ADAL" clId="{A42326EE-F8CD-4FA4-BC64-6EFFB89C25A8}" dt="2026-10-05T23:21:30.954" v="112"/>
        <pc:sldMkLst>
          <pc:docMk/>
          <pc:sldMk cId="597090637" sldId="260"/>
        </pc:sldMkLst>
        <pc:spChg chg="mod">
          <ac:chgData name="Shazia Parveen (2612064)" userId="093e2961-2902-4c4e-a69a-141d27f656c1" providerId="ADAL" clId="{A42326EE-F8CD-4FA4-BC64-6EFFB89C25A8}" dt="2026-10-05T23:05:42.744" v="11" actId="255"/>
          <ac:spMkLst>
            <pc:docMk/>
            <pc:sldMk cId="597090637" sldId="260"/>
            <ac:spMk id="2" creationId="{0E7C6B1D-8FD6-E683-3319-46E5F1BCE2CD}"/>
          </ac:spMkLst>
        </pc:spChg>
        <pc:spChg chg="mod">
          <ac:chgData name="Shazia Parveen (2612064)" userId="093e2961-2902-4c4e-a69a-141d27f656c1" providerId="ADAL" clId="{A42326EE-F8CD-4FA4-BC64-6EFFB89C25A8}" dt="2026-10-05T23:17:47.814" v="101" actId="113"/>
          <ac:spMkLst>
            <pc:docMk/>
            <pc:sldMk cId="597090637" sldId="260"/>
            <ac:spMk id="11" creationId="{E3648607-5907-48E9-C4B5-7ADF94BF2FDF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09:00.488" v="18"/>
        <pc:sldMkLst>
          <pc:docMk/>
          <pc:sldMk cId="605893139" sldId="261"/>
        </pc:sldMkLst>
      </pc:sldChg>
      <pc:sldChg chg="modAnim">
        <pc:chgData name="Shazia Parveen (2612064)" userId="093e2961-2902-4c4e-a69a-141d27f656c1" providerId="ADAL" clId="{A42326EE-F8CD-4FA4-BC64-6EFFB89C25A8}" dt="2026-10-05T23:09:22.634" v="20"/>
        <pc:sldMkLst>
          <pc:docMk/>
          <pc:sldMk cId="2064768664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2CAE1-8FE2-4C1B-A45E-87E80E28515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87F4632-7D7B-450C-ADAF-BE2448EB2D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Easy</a:t>
          </a:r>
          <a:r>
            <a:rPr lang="en-US"/>
            <a:t> </a:t>
          </a:r>
          <a:r>
            <a:rPr lang="en-US">
              <a:latin typeface="Univers Condensed"/>
            </a:rPr>
            <a:t>sharing of learning materials </a:t>
          </a:r>
          <a:endParaRPr lang="en-US"/>
        </a:p>
      </dgm:t>
    </dgm:pt>
    <dgm:pt modelId="{21063E57-7A69-446F-9794-07CC191731BF}" type="parTrans" cxnId="{A5A73163-C718-4B4A-93B3-A1E47EC542BA}">
      <dgm:prSet/>
      <dgm:spPr/>
      <dgm:t>
        <a:bodyPr/>
        <a:lstStyle/>
        <a:p>
          <a:endParaRPr lang="en-US"/>
        </a:p>
      </dgm:t>
    </dgm:pt>
    <dgm:pt modelId="{26335C6D-1376-4E30-A643-92761243D69E}" type="sibTrans" cxnId="{A5A73163-C718-4B4A-93B3-A1E47EC542BA}">
      <dgm:prSet/>
      <dgm:spPr/>
      <dgm:t>
        <a:bodyPr/>
        <a:lstStyle/>
        <a:p>
          <a:endParaRPr lang="en-US"/>
        </a:p>
      </dgm:t>
    </dgm:pt>
    <dgm:pt modelId="{08A2292D-04F6-4134-B8A2-11809F70D2F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live/recorded and large training sessions</a:t>
          </a:r>
          <a:endParaRPr lang="en-US"/>
        </a:p>
      </dgm:t>
    </dgm:pt>
    <dgm:pt modelId="{B69A3032-D2DB-403A-9EE8-8E0AA760D0D6}" type="parTrans" cxnId="{F3DFF2E0-969D-4EFB-9A15-75A967DFA829}">
      <dgm:prSet/>
      <dgm:spPr/>
      <dgm:t>
        <a:bodyPr/>
        <a:lstStyle/>
        <a:p>
          <a:endParaRPr lang="en-US"/>
        </a:p>
      </dgm:t>
    </dgm:pt>
    <dgm:pt modelId="{F7B26C2B-AA1F-4A23-9A3E-705B7FD237AF}" type="sibTrans" cxnId="{F3DFF2E0-969D-4EFB-9A15-75A967DFA829}">
      <dgm:prSet/>
      <dgm:spPr/>
      <dgm:t>
        <a:bodyPr/>
        <a:lstStyle/>
        <a:p>
          <a:endParaRPr lang="en-US"/>
        </a:p>
      </dgm:t>
    </dgm:pt>
    <dgm:pt modelId="{5B941F32-98B6-4EED-8B49-D72EDA2B215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Everything in one place</a:t>
          </a:r>
        </a:p>
      </dgm:t>
    </dgm:pt>
    <dgm:pt modelId="{8512D293-58D6-4C52-A763-E511298B0C03}" type="parTrans" cxnId="{D02A4BFD-0477-43A0-BEBC-CF6D17AB3C00}">
      <dgm:prSet/>
      <dgm:spPr/>
      <dgm:t>
        <a:bodyPr/>
        <a:lstStyle/>
        <a:p>
          <a:endParaRPr lang="en-GB"/>
        </a:p>
      </dgm:t>
    </dgm:pt>
    <dgm:pt modelId="{6A2EB7DA-5F7E-4F66-9FDF-5A6435777E7E}" type="sibTrans" cxnId="{D02A4BFD-0477-43A0-BEBC-CF6D17AB3C00}">
      <dgm:prSet/>
      <dgm:spPr/>
      <dgm:t>
        <a:bodyPr/>
        <a:lstStyle/>
        <a:p>
          <a:endParaRPr lang="en-GB"/>
        </a:p>
      </dgm:t>
    </dgm:pt>
    <dgm:pt modelId="{919CB00A-C867-4B15-A71C-ACF67D9083D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learning on the go</a:t>
          </a:r>
        </a:p>
      </dgm:t>
    </dgm:pt>
    <dgm:pt modelId="{D91ED399-8A1D-4241-A6E9-5B8EAD993DFD}" type="parTrans" cxnId="{8F6AD032-D43B-47AC-9C7E-BE784241B700}">
      <dgm:prSet/>
      <dgm:spPr/>
      <dgm:t>
        <a:bodyPr/>
        <a:lstStyle/>
        <a:p>
          <a:endParaRPr lang="en-GB"/>
        </a:p>
      </dgm:t>
    </dgm:pt>
    <dgm:pt modelId="{B93FD145-3D00-4856-95F2-E043DCBD4621}" type="sibTrans" cxnId="{8F6AD032-D43B-47AC-9C7E-BE784241B700}">
      <dgm:prSet/>
      <dgm:spPr/>
      <dgm:t>
        <a:bodyPr/>
        <a:lstStyle/>
        <a:p>
          <a:endParaRPr lang="en-GB"/>
        </a:p>
      </dgm:t>
    </dgm:pt>
    <dgm:pt modelId="{25018808-D72C-4F4C-B2FE-25FF4C0E028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Secure and compliant for health sector training</a:t>
          </a:r>
        </a:p>
      </dgm:t>
    </dgm:pt>
    <dgm:pt modelId="{70AED751-CDCF-4124-A561-B89F17C51701}" type="parTrans" cxnId="{4516292C-940B-4D8C-B2AC-BEFFC77C5D78}">
      <dgm:prSet/>
      <dgm:spPr/>
      <dgm:t>
        <a:bodyPr/>
        <a:lstStyle/>
        <a:p>
          <a:endParaRPr lang="en-GB"/>
        </a:p>
      </dgm:t>
    </dgm:pt>
    <dgm:pt modelId="{FA7963D6-D7F1-410D-8B31-997E5A86370A}" type="sibTrans" cxnId="{4516292C-940B-4D8C-B2AC-BEFFC77C5D78}">
      <dgm:prSet/>
      <dgm:spPr/>
      <dgm:t>
        <a:bodyPr/>
        <a:lstStyle/>
        <a:p>
          <a:endParaRPr lang="en-GB"/>
        </a:p>
      </dgm:t>
    </dgm:pt>
    <dgm:pt modelId="{52F61CEF-8F46-441F-BE41-C4A4CB8155FB}" type="pres">
      <dgm:prSet presAssocID="{76A2CAE1-8FE2-4C1B-A45E-87E80E285153}" presName="root" presStyleCnt="0">
        <dgm:presLayoutVars>
          <dgm:dir/>
          <dgm:resizeHandles val="exact"/>
        </dgm:presLayoutVars>
      </dgm:prSet>
      <dgm:spPr/>
    </dgm:pt>
    <dgm:pt modelId="{E1BE12A4-F981-45D7-AE18-BB6A610A0F41}" type="pres">
      <dgm:prSet presAssocID="{787F4632-7D7B-450C-ADAF-BE2448EB2DD5}" presName="compNode" presStyleCnt="0"/>
      <dgm:spPr/>
    </dgm:pt>
    <dgm:pt modelId="{9A4058CE-68FE-46E5-BCE3-769508EBE7D6}" type="pres">
      <dgm:prSet presAssocID="{787F4632-7D7B-450C-ADAF-BE2448EB2DD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B4D4F14-110C-4D97-8EE8-F75AE5167AB4}" type="pres">
      <dgm:prSet presAssocID="{787F4632-7D7B-450C-ADAF-BE2448EB2DD5}" presName="spaceRect" presStyleCnt="0"/>
      <dgm:spPr/>
    </dgm:pt>
    <dgm:pt modelId="{849A3575-6DFE-45E0-BD74-458BA1C10718}" type="pres">
      <dgm:prSet presAssocID="{787F4632-7D7B-450C-ADAF-BE2448EB2DD5}" presName="textRect" presStyleLbl="revTx" presStyleIdx="0" presStyleCnt="5">
        <dgm:presLayoutVars>
          <dgm:chMax val="1"/>
          <dgm:chPref val="1"/>
        </dgm:presLayoutVars>
      </dgm:prSet>
      <dgm:spPr/>
    </dgm:pt>
    <dgm:pt modelId="{BC3FC310-55C8-4A12-BF7D-7A607BB2BD07}" type="pres">
      <dgm:prSet presAssocID="{26335C6D-1376-4E30-A643-92761243D69E}" presName="sibTrans" presStyleCnt="0"/>
      <dgm:spPr/>
    </dgm:pt>
    <dgm:pt modelId="{943FEE1D-9B69-41D6-AD9F-F167166B2AFF}" type="pres">
      <dgm:prSet presAssocID="{08A2292D-04F6-4134-B8A2-11809F70D2F9}" presName="compNode" presStyleCnt="0"/>
      <dgm:spPr/>
    </dgm:pt>
    <dgm:pt modelId="{E8C5085E-46DC-4202-B0DB-44F0DEF4D74E}" type="pres">
      <dgm:prSet presAssocID="{08A2292D-04F6-4134-B8A2-11809F70D2F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232FB268-4555-4B1E-A047-21D4587C487B}" type="pres">
      <dgm:prSet presAssocID="{08A2292D-04F6-4134-B8A2-11809F70D2F9}" presName="spaceRect" presStyleCnt="0"/>
      <dgm:spPr/>
    </dgm:pt>
    <dgm:pt modelId="{489E2FB9-9FB5-4A98-B918-8B84C2E66D7C}" type="pres">
      <dgm:prSet presAssocID="{08A2292D-04F6-4134-B8A2-11809F70D2F9}" presName="textRect" presStyleLbl="revTx" presStyleIdx="1" presStyleCnt="5">
        <dgm:presLayoutVars>
          <dgm:chMax val="1"/>
          <dgm:chPref val="1"/>
        </dgm:presLayoutVars>
      </dgm:prSet>
      <dgm:spPr/>
    </dgm:pt>
    <dgm:pt modelId="{44FA6E8F-F0DE-4353-8D7A-980E2A2E3586}" type="pres">
      <dgm:prSet presAssocID="{F7B26C2B-AA1F-4A23-9A3E-705B7FD237AF}" presName="sibTrans" presStyleCnt="0"/>
      <dgm:spPr/>
    </dgm:pt>
    <dgm:pt modelId="{26A81B11-3B0D-4E17-AF45-E7E133797157}" type="pres">
      <dgm:prSet presAssocID="{5B941F32-98B6-4EED-8B49-D72EDA2B2152}" presName="compNode" presStyleCnt="0"/>
      <dgm:spPr/>
    </dgm:pt>
    <dgm:pt modelId="{A2AE359D-EF20-41FA-B7F2-2DF21BD034EA}" type="pres">
      <dgm:prSet presAssocID="{5B941F32-98B6-4EED-8B49-D72EDA2B215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22113F1-B87B-4F31-ACDB-A06FFCB57FB3}" type="pres">
      <dgm:prSet presAssocID="{5B941F32-98B6-4EED-8B49-D72EDA2B2152}" presName="spaceRect" presStyleCnt="0"/>
      <dgm:spPr/>
    </dgm:pt>
    <dgm:pt modelId="{BC3CFCC3-EC09-4A85-809D-1DDA86DDE12A}" type="pres">
      <dgm:prSet presAssocID="{5B941F32-98B6-4EED-8B49-D72EDA2B2152}" presName="textRect" presStyleLbl="revTx" presStyleIdx="2" presStyleCnt="5">
        <dgm:presLayoutVars>
          <dgm:chMax val="1"/>
          <dgm:chPref val="1"/>
        </dgm:presLayoutVars>
      </dgm:prSet>
      <dgm:spPr/>
    </dgm:pt>
    <dgm:pt modelId="{EB78C132-79AD-44BA-8A28-F3CE6E792AC5}" type="pres">
      <dgm:prSet presAssocID="{6A2EB7DA-5F7E-4F66-9FDF-5A6435777E7E}" presName="sibTrans" presStyleCnt="0"/>
      <dgm:spPr/>
    </dgm:pt>
    <dgm:pt modelId="{27D9A75A-1FB8-408B-8460-40AD9376F064}" type="pres">
      <dgm:prSet presAssocID="{919CB00A-C867-4B15-A71C-ACF67D9083DB}" presName="compNode" presStyleCnt="0"/>
      <dgm:spPr/>
    </dgm:pt>
    <dgm:pt modelId="{B17CAAF4-91D1-469B-B66B-8D3659ED7D68}" type="pres">
      <dgm:prSet presAssocID="{919CB00A-C867-4B15-A71C-ACF67D9083D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2A2BD5B-AB22-4B8C-A668-183569B5EC23}" type="pres">
      <dgm:prSet presAssocID="{919CB00A-C867-4B15-A71C-ACF67D9083DB}" presName="spaceRect" presStyleCnt="0"/>
      <dgm:spPr/>
    </dgm:pt>
    <dgm:pt modelId="{BA5C5EF8-AE1F-4D3C-9444-C28BB1E9B79E}" type="pres">
      <dgm:prSet presAssocID="{919CB00A-C867-4B15-A71C-ACF67D9083DB}" presName="textRect" presStyleLbl="revTx" presStyleIdx="3" presStyleCnt="5">
        <dgm:presLayoutVars>
          <dgm:chMax val="1"/>
          <dgm:chPref val="1"/>
        </dgm:presLayoutVars>
      </dgm:prSet>
      <dgm:spPr/>
    </dgm:pt>
    <dgm:pt modelId="{C614C679-6D17-4FFF-8814-69503FC10363}" type="pres">
      <dgm:prSet presAssocID="{B93FD145-3D00-4856-95F2-E043DCBD4621}" presName="sibTrans" presStyleCnt="0"/>
      <dgm:spPr/>
    </dgm:pt>
    <dgm:pt modelId="{9C150AC1-8BBE-4CE3-BB93-3FFF8010A4AC}" type="pres">
      <dgm:prSet presAssocID="{25018808-D72C-4F4C-B2FE-25FF4C0E0280}" presName="compNode" presStyleCnt="0"/>
      <dgm:spPr/>
    </dgm:pt>
    <dgm:pt modelId="{51954D80-A91C-48FE-9C5D-680CAA503C7A}" type="pres">
      <dgm:prSet presAssocID="{25018808-D72C-4F4C-B2FE-25FF4C0E028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66722B8-20B2-4322-BBFD-C1E8F0B2CA63}" type="pres">
      <dgm:prSet presAssocID="{25018808-D72C-4F4C-B2FE-25FF4C0E0280}" presName="spaceRect" presStyleCnt="0"/>
      <dgm:spPr/>
    </dgm:pt>
    <dgm:pt modelId="{0BC7BF6B-068B-4D7F-AA38-D3EBFA5EF7CC}" type="pres">
      <dgm:prSet presAssocID="{25018808-D72C-4F4C-B2FE-25FF4C0E028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516292C-940B-4D8C-B2AC-BEFFC77C5D78}" srcId="{76A2CAE1-8FE2-4C1B-A45E-87E80E285153}" destId="{25018808-D72C-4F4C-B2FE-25FF4C0E0280}" srcOrd="4" destOrd="0" parTransId="{70AED751-CDCF-4124-A561-B89F17C51701}" sibTransId="{FA7963D6-D7F1-410D-8B31-997E5A86370A}"/>
    <dgm:cxn modelId="{8F6AD032-D43B-47AC-9C7E-BE784241B700}" srcId="{76A2CAE1-8FE2-4C1B-A45E-87E80E285153}" destId="{919CB00A-C867-4B15-A71C-ACF67D9083DB}" srcOrd="3" destOrd="0" parTransId="{D91ED399-8A1D-4241-A6E9-5B8EAD993DFD}" sibTransId="{B93FD145-3D00-4856-95F2-E043DCBD4621}"/>
    <dgm:cxn modelId="{A5A73163-C718-4B4A-93B3-A1E47EC542BA}" srcId="{76A2CAE1-8FE2-4C1B-A45E-87E80E285153}" destId="{787F4632-7D7B-450C-ADAF-BE2448EB2DD5}" srcOrd="0" destOrd="0" parTransId="{21063E57-7A69-446F-9794-07CC191731BF}" sibTransId="{26335C6D-1376-4E30-A643-92761243D69E}"/>
    <dgm:cxn modelId="{DDC52E73-085A-48C2-93CB-A828DC3E4170}" type="presOf" srcId="{08A2292D-04F6-4134-B8A2-11809F70D2F9}" destId="{489E2FB9-9FB5-4A98-B918-8B84C2E66D7C}" srcOrd="0" destOrd="0" presId="urn:microsoft.com/office/officeart/2018/2/layout/IconLabelList"/>
    <dgm:cxn modelId="{CD7A68C7-D041-468C-9105-B3DBBE47004D}" type="presOf" srcId="{5B941F32-98B6-4EED-8B49-D72EDA2B2152}" destId="{BC3CFCC3-EC09-4A85-809D-1DDA86DDE12A}" srcOrd="0" destOrd="0" presId="urn:microsoft.com/office/officeart/2018/2/layout/IconLabelList"/>
    <dgm:cxn modelId="{FAB5DFD3-9716-48CD-9237-F71067B6382D}" type="presOf" srcId="{919CB00A-C867-4B15-A71C-ACF67D9083DB}" destId="{BA5C5EF8-AE1F-4D3C-9444-C28BB1E9B79E}" srcOrd="0" destOrd="0" presId="urn:microsoft.com/office/officeart/2018/2/layout/IconLabelList"/>
    <dgm:cxn modelId="{48D001DC-E0BC-46AA-BBF0-528BC166354A}" type="presOf" srcId="{76A2CAE1-8FE2-4C1B-A45E-87E80E285153}" destId="{52F61CEF-8F46-441F-BE41-C4A4CB8155FB}" srcOrd="0" destOrd="0" presId="urn:microsoft.com/office/officeart/2018/2/layout/IconLabelList"/>
    <dgm:cxn modelId="{F3DFF2E0-969D-4EFB-9A15-75A967DFA829}" srcId="{76A2CAE1-8FE2-4C1B-A45E-87E80E285153}" destId="{08A2292D-04F6-4134-B8A2-11809F70D2F9}" srcOrd="1" destOrd="0" parTransId="{B69A3032-D2DB-403A-9EE8-8E0AA760D0D6}" sibTransId="{F7B26C2B-AA1F-4A23-9A3E-705B7FD237AF}"/>
    <dgm:cxn modelId="{1D5CDDEB-7C38-4029-9536-BFFA2D59F768}" type="presOf" srcId="{25018808-D72C-4F4C-B2FE-25FF4C0E0280}" destId="{0BC7BF6B-068B-4D7F-AA38-D3EBFA5EF7CC}" srcOrd="0" destOrd="0" presId="urn:microsoft.com/office/officeart/2018/2/layout/IconLabelList"/>
    <dgm:cxn modelId="{8C3DD9EF-E5A2-4A92-A0B5-C89DE8F9BA74}" type="presOf" srcId="{787F4632-7D7B-450C-ADAF-BE2448EB2DD5}" destId="{849A3575-6DFE-45E0-BD74-458BA1C10718}" srcOrd="0" destOrd="0" presId="urn:microsoft.com/office/officeart/2018/2/layout/IconLabelList"/>
    <dgm:cxn modelId="{D02A4BFD-0477-43A0-BEBC-CF6D17AB3C00}" srcId="{76A2CAE1-8FE2-4C1B-A45E-87E80E285153}" destId="{5B941F32-98B6-4EED-8B49-D72EDA2B2152}" srcOrd="2" destOrd="0" parTransId="{8512D293-58D6-4C52-A763-E511298B0C03}" sibTransId="{6A2EB7DA-5F7E-4F66-9FDF-5A6435777E7E}"/>
    <dgm:cxn modelId="{D35B04CD-8FDB-44DE-9F9E-AFBA8D397E07}" type="presParOf" srcId="{52F61CEF-8F46-441F-BE41-C4A4CB8155FB}" destId="{E1BE12A4-F981-45D7-AE18-BB6A610A0F41}" srcOrd="0" destOrd="0" presId="urn:microsoft.com/office/officeart/2018/2/layout/IconLabelList"/>
    <dgm:cxn modelId="{A61A7130-D3D3-4470-A134-96D43E39400F}" type="presParOf" srcId="{E1BE12A4-F981-45D7-AE18-BB6A610A0F41}" destId="{9A4058CE-68FE-46E5-BCE3-769508EBE7D6}" srcOrd="0" destOrd="0" presId="urn:microsoft.com/office/officeart/2018/2/layout/IconLabelList"/>
    <dgm:cxn modelId="{DB1472F9-BF26-4906-8754-2E6A22275E47}" type="presParOf" srcId="{E1BE12A4-F981-45D7-AE18-BB6A610A0F41}" destId="{6B4D4F14-110C-4D97-8EE8-F75AE5167AB4}" srcOrd="1" destOrd="0" presId="urn:microsoft.com/office/officeart/2018/2/layout/IconLabelList"/>
    <dgm:cxn modelId="{3E3529A9-E690-4B74-8C7C-5A182A8B469E}" type="presParOf" srcId="{E1BE12A4-F981-45D7-AE18-BB6A610A0F41}" destId="{849A3575-6DFE-45E0-BD74-458BA1C10718}" srcOrd="2" destOrd="0" presId="urn:microsoft.com/office/officeart/2018/2/layout/IconLabelList"/>
    <dgm:cxn modelId="{40405660-642D-4A8B-9611-692195E96329}" type="presParOf" srcId="{52F61CEF-8F46-441F-BE41-C4A4CB8155FB}" destId="{BC3FC310-55C8-4A12-BF7D-7A607BB2BD07}" srcOrd="1" destOrd="0" presId="urn:microsoft.com/office/officeart/2018/2/layout/IconLabelList"/>
    <dgm:cxn modelId="{9A27892B-9747-44AB-83C2-D43FD94D4E9A}" type="presParOf" srcId="{52F61CEF-8F46-441F-BE41-C4A4CB8155FB}" destId="{943FEE1D-9B69-41D6-AD9F-F167166B2AFF}" srcOrd="2" destOrd="0" presId="urn:microsoft.com/office/officeart/2018/2/layout/IconLabelList"/>
    <dgm:cxn modelId="{E053FE5F-66B4-46F5-A7B4-FA5F10852C00}" type="presParOf" srcId="{943FEE1D-9B69-41D6-AD9F-F167166B2AFF}" destId="{E8C5085E-46DC-4202-B0DB-44F0DEF4D74E}" srcOrd="0" destOrd="0" presId="urn:microsoft.com/office/officeart/2018/2/layout/IconLabelList"/>
    <dgm:cxn modelId="{6AC06A85-9435-493A-9904-CD82EF6F7A6F}" type="presParOf" srcId="{943FEE1D-9B69-41D6-AD9F-F167166B2AFF}" destId="{232FB268-4555-4B1E-A047-21D4587C487B}" srcOrd="1" destOrd="0" presId="urn:microsoft.com/office/officeart/2018/2/layout/IconLabelList"/>
    <dgm:cxn modelId="{4FC4E629-B0C3-4A5F-B7F5-958DC860FCC6}" type="presParOf" srcId="{943FEE1D-9B69-41D6-AD9F-F167166B2AFF}" destId="{489E2FB9-9FB5-4A98-B918-8B84C2E66D7C}" srcOrd="2" destOrd="0" presId="urn:microsoft.com/office/officeart/2018/2/layout/IconLabelList"/>
    <dgm:cxn modelId="{5368FDD7-7362-4A30-A2D4-E1CB0595C7E3}" type="presParOf" srcId="{52F61CEF-8F46-441F-BE41-C4A4CB8155FB}" destId="{44FA6E8F-F0DE-4353-8D7A-980E2A2E3586}" srcOrd="3" destOrd="0" presId="urn:microsoft.com/office/officeart/2018/2/layout/IconLabelList"/>
    <dgm:cxn modelId="{116BC46D-3102-4E37-ACEF-5CB68840A351}" type="presParOf" srcId="{52F61CEF-8F46-441F-BE41-C4A4CB8155FB}" destId="{26A81B11-3B0D-4E17-AF45-E7E133797157}" srcOrd="4" destOrd="0" presId="urn:microsoft.com/office/officeart/2018/2/layout/IconLabelList"/>
    <dgm:cxn modelId="{B8A997A8-05AE-4E55-A7FF-27E25C426941}" type="presParOf" srcId="{26A81B11-3B0D-4E17-AF45-E7E133797157}" destId="{A2AE359D-EF20-41FA-B7F2-2DF21BD034EA}" srcOrd="0" destOrd="0" presId="urn:microsoft.com/office/officeart/2018/2/layout/IconLabelList"/>
    <dgm:cxn modelId="{27E69549-66F4-4A11-9645-54AE31132607}" type="presParOf" srcId="{26A81B11-3B0D-4E17-AF45-E7E133797157}" destId="{722113F1-B87B-4F31-ACDB-A06FFCB57FB3}" srcOrd="1" destOrd="0" presId="urn:microsoft.com/office/officeart/2018/2/layout/IconLabelList"/>
    <dgm:cxn modelId="{774841DE-DD9D-48D3-8F96-BABF66825014}" type="presParOf" srcId="{26A81B11-3B0D-4E17-AF45-E7E133797157}" destId="{BC3CFCC3-EC09-4A85-809D-1DDA86DDE12A}" srcOrd="2" destOrd="0" presId="urn:microsoft.com/office/officeart/2018/2/layout/IconLabelList"/>
    <dgm:cxn modelId="{C3702A61-01FE-40A7-87DD-4AAEBDE85EBF}" type="presParOf" srcId="{52F61CEF-8F46-441F-BE41-C4A4CB8155FB}" destId="{EB78C132-79AD-44BA-8A28-F3CE6E792AC5}" srcOrd="5" destOrd="0" presId="urn:microsoft.com/office/officeart/2018/2/layout/IconLabelList"/>
    <dgm:cxn modelId="{BDB462BF-76E0-459B-BEF6-6DC659591C5A}" type="presParOf" srcId="{52F61CEF-8F46-441F-BE41-C4A4CB8155FB}" destId="{27D9A75A-1FB8-408B-8460-40AD9376F064}" srcOrd="6" destOrd="0" presId="urn:microsoft.com/office/officeart/2018/2/layout/IconLabelList"/>
    <dgm:cxn modelId="{825B8F7B-7D6C-48C1-B2B1-926C5E246B8A}" type="presParOf" srcId="{27D9A75A-1FB8-408B-8460-40AD9376F064}" destId="{B17CAAF4-91D1-469B-B66B-8D3659ED7D68}" srcOrd="0" destOrd="0" presId="urn:microsoft.com/office/officeart/2018/2/layout/IconLabelList"/>
    <dgm:cxn modelId="{04E6F864-C579-4BD4-9225-7F87C848818E}" type="presParOf" srcId="{27D9A75A-1FB8-408B-8460-40AD9376F064}" destId="{B2A2BD5B-AB22-4B8C-A668-183569B5EC23}" srcOrd="1" destOrd="0" presId="urn:microsoft.com/office/officeart/2018/2/layout/IconLabelList"/>
    <dgm:cxn modelId="{A46E3BE0-2502-4839-B308-D164C8072240}" type="presParOf" srcId="{27D9A75A-1FB8-408B-8460-40AD9376F064}" destId="{BA5C5EF8-AE1F-4D3C-9444-C28BB1E9B79E}" srcOrd="2" destOrd="0" presId="urn:microsoft.com/office/officeart/2018/2/layout/IconLabelList"/>
    <dgm:cxn modelId="{D1196343-6D62-4E1B-8040-E1694A602B57}" type="presParOf" srcId="{52F61CEF-8F46-441F-BE41-C4A4CB8155FB}" destId="{C614C679-6D17-4FFF-8814-69503FC10363}" srcOrd="7" destOrd="0" presId="urn:microsoft.com/office/officeart/2018/2/layout/IconLabelList"/>
    <dgm:cxn modelId="{D1F043D9-5D98-48FA-BEF5-8F11B704188B}" type="presParOf" srcId="{52F61CEF-8F46-441F-BE41-C4A4CB8155FB}" destId="{9C150AC1-8BBE-4CE3-BB93-3FFF8010A4AC}" srcOrd="8" destOrd="0" presId="urn:microsoft.com/office/officeart/2018/2/layout/IconLabelList"/>
    <dgm:cxn modelId="{8C2285F6-CCC8-46D7-884F-66042C979319}" type="presParOf" srcId="{9C150AC1-8BBE-4CE3-BB93-3FFF8010A4AC}" destId="{51954D80-A91C-48FE-9C5D-680CAA503C7A}" srcOrd="0" destOrd="0" presId="urn:microsoft.com/office/officeart/2018/2/layout/IconLabelList"/>
    <dgm:cxn modelId="{ABD39A23-6283-4989-893D-810B8AE8B315}" type="presParOf" srcId="{9C150AC1-8BBE-4CE3-BB93-3FFF8010A4AC}" destId="{866722B8-20B2-4322-BBFD-C1E8F0B2CA63}" srcOrd="1" destOrd="0" presId="urn:microsoft.com/office/officeart/2018/2/layout/IconLabelList"/>
    <dgm:cxn modelId="{58240344-28CB-459C-873E-1EE7D84E7214}" type="presParOf" srcId="{9C150AC1-8BBE-4CE3-BB93-3FFF8010A4AC}" destId="{0BC7BF6B-068B-4D7F-AA38-D3EBFA5EF7C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2364FA-F295-4DCE-8136-9E92696759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9496BE-1155-4956-973F-B9DB9C81F175}">
      <dgm:prSet/>
      <dgm:spPr/>
      <dgm:t>
        <a:bodyPr/>
        <a:lstStyle/>
        <a:p>
          <a:r>
            <a:rPr lang="en-US" baseline="0"/>
            <a:t>Faster decision making</a:t>
          </a:r>
          <a:endParaRPr lang="en-US"/>
        </a:p>
      </dgm:t>
    </dgm:pt>
    <dgm:pt modelId="{C75890D9-BE38-4A67-B846-1539641824B1}" type="parTrans" cxnId="{880D212C-8648-4481-8063-837F3B73EBDE}">
      <dgm:prSet/>
      <dgm:spPr/>
      <dgm:t>
        <a:bodyPr/>
        <a:lstStyle/>
        <a:p>
          <a:endParaRPr lang="en-US"/>
        </a:p>
      </dgm:t>
    </dgm:pt>
    <dgm:pt modelId="{2F926635-35CD-47CC-8EDB-DF908A9F09BD}" type="sibTrans" cxnId="{880D212C-8648-4481-8063-837F3B73EBDE}">
      <dgm:prSet/>
      <dgm:spPr/>
      <dgm:t>
        <a:bodyPr/>
        <a:lstStyle/>
        <a:p>
          <a:endParaRPr lang="en-US"/>
        </a:p>
      </dgm:t>
    </dgm:pt>
    <dgm:pt modelId="{EF348ABE-1CEA-4245-9773-854CABBE334E}">
      <dgm:prSet/>
      <dgm:spPr/>
      <dgm:t>
        <a:bodyPr/>
        <a:lstStyle/>
        <a:p>
          <a:r>
            <a:rPr lang="en-US" baseline="0"/>
            <a:t>Reduced email overload</a:t>
          </a:r>
          <a:endParaRPr lang="en-US"/>
        </a:p>
      </dgm:t>
    </dgm:pt>
    <dgm:pt modelId="{D167F4D6-3A50-4BC7-ABDD-A317BAB537F2}" type="parTrans" cxnId="{93ED8F42-0A48-4DA0-A7CA-CD20AC0554D0}">
      <dgm:prSet/>
      <dgm:spPr/>
      <dgm:t>
        <a:bodyPr/>
        <a:lstStyle/>
        <a:p>
          <a:endParaRPr lang="en-US"/>
        </a:p>
      </dgm:t>
    </dgm:pt>
    <dgm:pt modelId="{4E2491C4-EE53-4BC1-818F-DBF592AA8BC0}" type="sibTrans" cxnId="{93ED8F42-0A48-4DA0-A7CA-CD20AC0554D0}">
      <dgm:prSet/>
      <dgm:spPr/>
      <dgm:t>
        <a:bodyPr/>
        <a:lstStyle/>
        <a:p>
          <a:endParaRPr lang="en-US"/>
        </a:p>
      </dgm:t>
    </dgm:pt>
    <dgm:pt modelId="{5B69E00F-BFFA-475C-98E8-69F96EBE825B}">
      <dgm:prSet/>
      <dgm:spPr/>
      <dgm:t>
        <a:bodyPr/>
        <a:lstStyle/>
        <a:p>
          <a:r>
            <a:rPr lang="en-US" baseline="0" err="1"/>
            <a:t>Organised</a:t>
          </a:r>
          <a:r>
            <a:rPr lang="en-US" baseline="0"/>
            <a:t> communication using channels</a:t>
          </a:r>
          <a:endParaRPr lang="en-US"/>
        </a:p>
      </dgm:t>
    </dgm:pt>
    <dgm:pt modelId="{D9C09568-63F3-4FEB-A5D3-1CFA3EF5EAEE}" type="parTrans" cxnId="{35335292-2028-4F32-AC78-96539F519966}">
      <dgm:prSet/>
      <dgm:spPr/>
      <dgm:t>
        <a:bodyPr/>
        <a:lstStyle/>
        <a:p>
          <a:endParaRPr lang="en-US"/>
        </a:p>
      </dgm:t>
    </dgm:pt>
    <dgm:pt modelId="{B6467343-742B-4B47-AB7E-62A4E147776E}" type="sibTrans" cxnId="{35335292-2028-4F32-AC78-96539F519966}">
      <dgm:prSet/>
      <dgm:spPr/>
      <dgm:t>
        <a:bodyPr/>
        <a:lstStyle/>
        <a:p>
          <a:endParaRPr lang="en-US"/>
        </a:p>
      </dgm:t>
    </dgm:pt>
    <dgm:pt modelId="{26F73B64-8E2D-4EE9-9F8F-392D5D3F3AB4}">
      <dgm:prSet/>
      <dgm:spPr/>
      <dgm:t>
        <a:bodyPr/>
        <a:lstStyle/>
        <a:p>
          <a:r>
            <a:rPr lang="en-US" baseline="0"/>
            <a:t>File sharing</a:t>
          </a:r>
          <a:endParaRPr lang="en-US"/>
        </a:p>
      </dgm:t>
    </dgm:pt>
    <dgm:pt modelId="{39605422-E78F-419E-BA66-AC2D51342FA9}" type="parTrans" cxnId="{D19E268B-18FA-4678-8D68-E205B997DCE8}">
      <dgm:prSet/>
      <dgm:spPr/>
      <dgm:t>
        <a:bodyPr/>
        <a:lstStyle/>
        <a:p>
          <a:endParaRPr lang="en-US"/>
        </a:p>
      </dgm:t>
    </dgm:pt>
    <dgm:pt modelId="{A5673835-4905-4AEA-A4CF-2A9B18AA63E1}" type="sibTrans" cxnId="{D19E268B-18FA-4678-8D68-E205B997DCE8}">
      <dgm:prSet/>
      <dgm:spPr/>
      <dgm:t>
        <a:bodyPr/>
        <a:lstStyle/>
        <a:p>
          <a:endParaRPr lang="en-US"/>
        </a:p>
      </dgm:t>
    </dgm:pt>
    <dgm:pt modelId="{E90F9D70-F3D0-49F9-AC4C-457A005E719D}">
      <dgm:prSet/>
      <dgm:spPr/>
      <dgm:t>
        <a:bodyPr/>
        <a:lstStyle/>
        <a:p>
          <a:r>
            <a:rPr lang="en-US" baseline="0"/>
            <a:t>Effective meetings</a:t>
          </a:r>
          <a:endParaRPr lang="en-US"/>
        </a:p>
      </dgm:t>
    </dgm:pt>
    <dgm:pt modelId="{32942EC6-B26A-42A7-8E82-6B0EB4E0A9E3}" type="parTrans" cxnId="{5D7871D4-117B-48B0-AC4C-8577F92A0408}">
      <dgm:prSet/>
      <dgm:spPr/>
      <dgm:t>
        <a:bodyPr/>
        <a:lstStyle/>
        <a:p>
          <a:endParaRPr lang="en-US"/>
        </a:p>
      </dgm:t>
    </dgm:pt>
    <dgm:pt modelId="{A6CE8C32-540D-4235-A5F9-42B363A447A0}" type="sibTrans" cxnId="{5D7871D4-117B-48B0-AC4C-8577F92A0408}">
      <dgm:prSet/>
      <dgm:spPr/>
      <dgm:t>
        <a:bodyPr/>
        <a:lstStyle/>
        <a:p>
          <a:endParaRPr lang="en-US"/>
        </a:p>
      </dgm:t>
    </dgm:pt>
    <dgm:pt modelId="{00C7B899-FF43-40A3-9C83-C748B48C4898}">
      <dgm:prSet/>
      <dgm:spPr/>
      <dgm:t>
        <a:bodyPr/>
        <a:lstStyle/>
        <a:p>
          <a:r>
            <a:rPr lang="en-US" baseline="0"/>
            <a:t>Supports hybrid, remote and mobile working</a:t>
          </a:r>
          <a:endParaRPr lang="en-US"/>
        </a:p>
      </dgm:t>
    </dgm:pt>
    <dgm:pt modelId="{70BBAF7B-1211-4451-84A6-41C883BD9EDF}" type="parTrans" cxnId="{34ACF20E-3B03-4702-BFC8-FACA0C228E18}">
      <dgm:prSet/>
      <dgm:spPr/>
      <dgm:t>
        <a:bodyPr/>
        <a:lstStyle/>
        <a:p>
          <a:endParaRPr lang="en-US"/>
        </a:p>
      </dgm:t>
    </dgm:pt>
    <dgm:pt modelId="{5739DC22-E552-4F39-8409-6DC71EEEE9DF}" type="sibTrans" cxnId="{34ACF20E-3B03-4702-BFC8-FACA0C228E18}">
      <dgm:prSet/>
      <dgm:spPr/>
      <dgm:t>
        <a:bodyPr/>
        <a:lstStyle/>
        <a:p>
          <a:endParaRPr lang="en-US"/>
        </a:p>
      </dgm:t>
    </dgm:pt>
    <dgm:pt modelId="{753BEDE2-74E5-4869-9C6C-9666D49CB543}" type="pres">
      <dgm:prSet presAssocID="{F62364FA-F295-4DCE-8136-9E926967598C}" presName="root" presStyleCnt="0">
        <dgm:presLayoutVars>
          <dgm:dir/>
          <dgm:resizeHandles val="exact"/>
        </dgm:presLayoutVars>
      </dgm:prSet>
      <dgm:spPr/>
    </dgm:pt>
    <dgm:pt modelId="{5AB86EC3-2F2C-4F51-ADBD-59B59FAC188A}" type="pres">
      <dgm:prSet presAssocID="{0B9496BE-1155-4956-973F-B9DB9C81F175}" presName="compNode" presStyleCnt="0"/>
      <dgm:spPr/>
    </dgm:pt>
    <dgm:pt modelId="{77747D09-558D-4BAE-8BD1-6DD1CABF2E3D}" type="pres">
      <dgm:prSet presAssocID="{0B9496BE-1155-4956-973F-B9DB9C81F175}" presName="bgRect" presStyleLbl="bgShp" presStyleIdx="0" presStyleCnt="6"/>
      <dgm:spPr/>
    </dgm:pt>
    <dgm:pt modelId="{B37BDFE8-7640-4C63-A9B6-D958E73DCBC5}" type="pres">
      <dgm:prSet presAssocID="{0B9496BE-1155-4956-973F-B9DB9C81F17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C89E427-C514-4BE7-BBD0-0EDF0177AEAF}" type="pres">
      <dgm:prSet presAssocID="{0B9496BE-1155-4956-973F-B9DB9C81F175}" presName="spaceRect" presStyleCnt="0"/>
      <dgm:spPr/>
    </dgm:pt>
    <dgm:pt modelId="{C97305FD-0330-4AD7-89F7-E9AF811BA70F}" type="pres">
      <dgm:prSet presAssocID="{0B9496BE-1155-4956-973F-B9DB9C81F175}" presName="parTx" presStyleLbl="revTx" presStyleIdx="0" presStyleCnt="6">
        <dgm:presLayoutVars>
          <dgm:chMax val="0"/>
          <dgm:chPref val="0"/>
        </dgm:presLayoutVars>
      </dgm:prSet>
      <dgm:spPr/>
    </dgm:pt>
    <dgm:pt modelId="{A28736EF-1149-4262-A825-D6984138E8ED}" type="pres">
      <dgm:prSet presAssocID="{2F926635-35CD-47CC-8EDB-DF908A9F09BD}" presName="sibTrans" presStyleCnt="0"/>
      <dgm:spPr/>
    </dgm:pt>
    <dgm:pt modelId="{38DFB35E-C3B9-47BE-A540-0D3B8951F26C}" type="pres">
      <dgm:prSet presAssocID="{EF348ABE-1CEA-4245-9773-854CABBE334E}" presName="compNode" presStyleCnt="0"/>
      <dgm:spPr/>
    </dgm:pt>
    <dgm:pt modelId="{158415CC-F57C-41DF-B06B-311EC13272D2}" type="pres">
      <dgm:prSet presAssocID="{EF348ABE-1CEA-4245-9773-854CABBE334E}" presName="bgRect" presStyleLbl="bgShp" presStyleIdx="1" presStyleCnt="6"/>
      <dgm:spPr/>
    </dgm:pt>
    <dgm:pt modelId="{70BE4410-7F43-460D-9E52-E7A80FAF29E3}" type="pres">
      <dgm:prSet presAssocID="{EF348ABE-1CEA-4245-9773-854CABBE334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A0CCF193-262A-470E-9B6A-B39EFB5DC3A9}" type="pres">
      <dgm:prSet presAssocID="{EF348ABE-1CEA-4245-9773-854CABBE334E}" presName="spaceRect" presStyleCnt="0"/>
      <dgm:spPr/>
    </dgm:pt>
    <dgm:pt modelId="{C390244D-8B91-4A36-A819-FD84C34DAC3D}" type="pres">
      <dgm:prSet presAssocID="{EF348ABE-1CEA-4245-9773-854CABBE334E}" presName="parTx" presStyleLbl="revTx" presStyleIdx="1" presStyleCnt="6">
        <dgm:presLayoutVars>
          <dgm:chMax val="0"/>
          <dgm:chPref val="0"/>
        </dgm:presLayoutVars>
      </dgm:prSet>
      <dgm:spPr/>
    </dgm:pt>
    <dgm:pt modelId="{53A2ABC9-1AB3-43E7-BAFB-AECDC9D24A3A}" type="pres">
      <dgm:prSet presAssocID="{4E2491C4-EE53-4BC1-818F-DBF592AA8BC0}" presName="sibTrans" presStyleCnt="0"/>
      <dgm:spPr/>
    </dgm:pt>
    <dgm:pt modelId="{BC35D55B-E4A1-47A9-8E52-BFFA483ECF22}" type="pres">
      <dgm:prSet presAssocID="{5B69E00F-BFFA-475C-98E8-69F96EBE825B}" presName="compNode" presStyleCnt="0"/>
      <dgm:spPr/>
    </dgm:pt>
    <dgm:pt modelId="{2DBAD01B-3656-463D-8427-5E5767D97D56}" type="pres">
      <dgm:prSet presAssocID="{5B69E00F-BFFA-475C-98E8-69F96EBE825B}" presName="bgRect" presStyleLbl="bgShp" presStyleIdx="2" presStyleCnt="6"/>
      <dgm:spPr/>
    </dgm:pt>
    <dgm:pt modelId="{9619BC7C-A33F-44D5-AE05-0A3BCBD09F19}" type="pres">
      <dgm:prSet presAssocID="{5B69E00F-BFFA-475C-98E8-69F96EBE825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1DCEB79-A89C-43A2-8EDB-59339341F9EE}" type="pres">
      <dgm:prSet presAssocID="{5B69E00F-BFFA-475C-98E8-69F96EBE825B}" presName="spaceRect" presStyleCnt="0"/>
      <dgm:spPr/>
    </dgm:pt>
    <dgm:pt modelId="{F7BA3257-1BF6-4DAA-9F03-4DD34F33F1D9}" type="pres">
      <dgm:prSet presAssocID="{5B69E00F-BFFA-475C-98E8-69F96EBE825B}" presName="parTx" presStyleLbl="revTx" presStyleIdx="2" presStyleCnt="6">
        <dgm:presLayoutVars>
          <dgm:chMax val="0"/>
          <dgm:chPref val="0"/>
        </dgm:presLayoutVars>
      </dgm:prSet>
      <dgm:spPr/>
    </dgm:pt>
    <dgm:pt modelId="{3E26AE06-BF80-40C5-ABBA-BD7C4C9E75E8}" type="pres">
      <dgm:prSet presAssocID="{B6467343-742B-4B47-AB7E-62A4E147776E}" presName="sibTrans" presStyleCnt="0"/>
      <dgm:spPr/>
    </dgm:pt>
    <dgm:pt modelId="{028B0866-5212-48C1-B29A-315DC8B38330}" type="pres">
      <dgm:prSet presAssocID="{26F73B64-8E2D-4EE9-9F8F-392D5D3F3AB4}" presName="compNode" presStyleCnt="0"/>
      <dgm:spPr/>
    </dgm:pt>
    <dgm:pt modelId="{ED5F10B7-B1E3-4FF5-994E-3ADC03A960E3}" type="pres">
      <dgm:prSet presAssocID="{26F73B64-8E2D-4EE9-9F8F-392D5D3F3AB4}" presName="bgRect" presStyleLbl="bgShp" presStyleIdx="3" presStyleCnt="6"/>
      <dgm:spPr/>
    </dgm:pt>
    <dgm:pt modelId="{D34B4C63-87F9-4026-AFC4-B46F3D8384C2}" type="pres">
      <dgm:prSet presAssocID="{26F73B64-8E2D-4EE9-9F8F-392D5D3F3AB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FB91E6B3-908D-40B4-A3B5-2A29ECF0C573}" type="pres">
      <dgm:prSet presAssocID="{26F73B64-8E2D-4EE9-9F8F-392D5D3F3AB4}" presName="spaceRect" presStyleCnt="0"/>
      <dgm:spPr/>
    </dgm:pt>
    <dgm:pt modelId="{E55D616E-6D86-40B0-9F2B-93494AD3C32A}" type="pres">
      <dgm:prSet presAssocID="{26F73B64-8E2D-4EE9-9F8F-392D5D3F3AB4}" presName="parTx" presStyleLbl="revTx" presStyleIdx="3" presStyleCnt="6">
        <dgm:presLayoutVars>
          <dgm:chMax val="0"/>
          <dgm:chPref val="0"/>
        </dgm:presLayoutVars>
      </dgm:prSet>
      <dgm:spPr/>
    </dgm:pt>
    <dgm:pt modelId="{615161B3-9DA1-476F-89D0-5A8FD2E808C5}" type="pres">
      <dgm:prSet presAssocID="{A5673835-4905-4AEA-A4CF-2A9B18AA63E1}" presName="sibTrans" presStyleCnt="0"/>
      <dgm:spPr/>
    </dgm:pt>
    <dgm:pt modelId="{337A2A97-0A79-4096-8378-73DC6325A758}" type="pres">
      <dgm:prSet presAssocID="{E90F9D70-F3D0-49F9-AC4C-457A005E719D}" presName="compNode" presStyleCnt="0"/>
      <dgm:spPr/>
    </dgm:pt>
    <dgm:pt modelId="{42CCD9A1-6A2F-4D1E-9E59-DCD7F2F59310}" type="pres">
      <dgm:prSet presAssocID="{E90F9D70-F3D0-49F9-AC4C-457A005E719D}" presName="bgRect" presStyleLbl="bgShp" presStyleIdx="4" presStyleCnt="6"/>
      <dgm:spPr/>
    </dgm:pt>
    <dgm:pt modelId="{B52B7D8D-1B67-45D2-B40F-0E4D090AAF06}" type="pres">
      <dgm:prSet presAssocID="{E90F9D70-F3D0-49F9-AC4C-457A005E719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8AAC443-089E-4D45-83AF-83002304F3DF}" type="pres">
      <dgm:prSet presAssocID="{E90F9D70-F3D0-49F9-AC4C-457A005E719D}" presName="spaceRect" presStyleCnt="0"/>
      <dgm:spPr/>
    </dgm:pt>
    <dgm:pt modelId="{144ECFA2-5979-4DA7-AFAE-FC0A485060D7}" type="pres">
      <dgm:prSet presAssocID="{E90F9D70-F3D0-49F9-AC4C-457A005E719D}" presName="parTx" presStyleLbl="revTx" presStyleIdx="4" presStyleCnt="6">
        <dgm:presLayoutVars>
          <dgm:chMax val="0"/>
          <dgm:chPref val="0"/>
        </dgm:presLayoutVars>
      </dgm:prSet>
      <dgm:spPr/>
    </dgm:pt>
    <dgm:pt modelId="{11512411-A96D-4CE9-8127-636FB3483EB2}" type="pres">
      <dgm:prSet presAssocID="{A6CE8C32-540D-4235-A5F9-42B363A447A0}" presName="sibTrans" presStyleCnt="0"/>
      <dgm:spPr/>
    </dgm:pt>
    <dgm:pt modelId="{E97D5945-2D3C-4802-B366-3A54FCADA561}" type="pres">
      <dgm:prSet presAssocID="{00C7B899-FF43-40A3-9C83-C748B48C4898}" presName="compNode" presStyleCnt="0"/>
      <dgm:spPr/>
    </dgm:pt>
    <dgm:pt modelId="{7CE321BC-52AF-4E68-A2E0-F64F657A916D}" type="pres">
      <dgm:prSet presAssocID="{00C7B899-FF43-40A3-9C83-C748B48C4898}" presName="bgRect" presStyleLbl="bgShp" presStyleIdx="5" presStyleCnt="6"/>
      <dgm:spPr/>
    </dgm:pt>
    <dgm:pt modelId="{0A043D76-B9E1-445A-B9C1-C8BFFAAFD4AC}" type="pres">
      <dgm:prSet presAssocID="{00C7B899-FF43-40A3-9C83-C748B48C489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1D0F49B6-B682-41FC-A9F8-CBF1089BF738}" type="pres">
      <dgm:prSet presAssocID="{00C7B899-FF43-40A3-9C83-C748B48C4898}" presName="spaceRect" presStyleCnt="0"/>
      <dgm:spPr/>
    </dgm:pt>
    <dgm:pt modelId="{CE98BD01-7424-4046-9DE7-C2C1B1BA6E00}" type="pres">
      <dgm:prSet presAssocID="{00C7B899-FF43-40A3-9C83-C748B48C489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4ACF20E-3B03-4702-BFC8-FACA0C228E18}" srcId="{F62364FA-F295-4DCE-8136-9E926967598C}" destId="{00C7B899-FF43-40A3-9C83-C748B48C4898}" srcOrd="5" destOrd="0" parTransId="{70BBAF7B-1211-4451-84A6-41C883BD9EDF}" sibTransId="{5739DC22-E552-4F39-8409-6DC71EEEE9DF}"/>
    <dgm:cxn modelId="{880D212C-8648-4481-8063-837F3B73EBDE}" srcId="{F62364FA-F295-4DCE-8136-9E926967598C}" destId="{0B9496BE-1155-4956-973F-B9DB9C81F175}" srcOrd="0" destOrd="0" parTransId="{C75890D9-BE38-4A67-B846-1539641824B1}" sibTransId="{2F926635-35CD-47CC-8EDB-DF908A9F09BD}"/>
    <dgm:cxn modelId="{93ED8F42-0A48-4DA0-A7CA-CD20AC0554D0}" srcId="{F62364FA-F295-4DCE-8136-9E926967598C}" destId="{EF348ABE-1CEA-4245-9773-854CABBE334E}" srcOrd="1" destOrd="0" parTransId="{D167F4D6-3A50-4BC7-ABDD-A317BAB537F2}" sibTransId="{4E2491C4-EE53-4BC1-818F-DBF592AA8BC0}"/>
    <dgm:cxn modelId="{48597647-3C70-434A-9900-9A4B98A83E31}" type="presOf" srcId="{F62364FA-F295-4DCE-8136-9E926967598C}" destId="{753BEDE2-74E5-4869-9C6C-9666D49CB543}" srcOrd="0" destOrd="0" presId="urn:microsoft.com/office/officeart/2018/2/layout/IconVerticalSolidList"/>
    <dgm:cxn modelId="{D19E268B-18FA-4678-8D68-E205B997DCE8}" srcId="{F62364FA-F295-4DCE-8136-9E926967598C}" destId="{26F73B64-8E2D-4EE9-9F8F-392D5D3F3AB4}" srcOrd="3" destOrd="0" parTransId="{39605422-E78F-419E-BA66-AC2D51342FA9}" sibTransId="{A5673835-4905-4AEA-A4CF-2A9B18AA63E1}"/>
    <dgm:cxn modelId="{35335292-2028-4F32-AC78-96539F519966}" srcId="{F62364FA-F295-4DCE-8136-9E926967598C}" destId="{5B69E00F-BFFA-475C-98E8-69F96EBE825B}" srcOrd="2" destOrd="0" parTransId="{D9C09568-63F3-4FEB-A5D3-1CFA3EF5EAEE}" sibTransId="{B6467343-742B-4B47-AB7E-62A4E147776E}"/>
    <dgm:cxn modelId="{E53EA692-5A20-40E1-BA4A-A5E282ECC1D5}" type="presOf" srcId="{E90F9D70-F3D0-49F9-AC4C-457A005E719D}" destId="{144ECFA2-5979-4DA7-AFAE-FC0A485060D7}" srcOrd="0" destOrd="0" presId="urn:microsoft.com/office/officeart/2018/2/layout/IconVerticalSolidList"/>
    <dgm:cxn modelId="{DEFBB3A2-9A48-4387-811D-5BAF261578DB}" type="presOf" srcId="{0B9496BE-1155-4956-973F-B9DB9C81F175}" destId="{C97305FD-0330-4AD7-89F7-E9AF811BA70F}" srcOrd="0" destOrd="0" presId="urn:microsoft.com/office/officeart/2018/2/layout/IconVerticalSolidList"/>
    <dgm:cxn modelId="{324398C0-9F43-45C8-8E1F-6C149A5C78DE}" type="presOf" srcId="{26F73B64-8E2D-4EE9-9F8F-392D5D3F3AB4}" destId="{E55D616E-6D86-40B0-9F2B-93494AD3C32A}" srcOrd="0" destOrd="0" presId="urn:microsoft.com/office/officeart/2018/2/layout/IconVerticalSolidList"/>
    <dgm:cxn modelId="{C737DDCA-662D-4419-86B2-34636101F140}" type="presOf" srcId="{EF348ABE-1CEA-4245-9773-854CABBE334E}" destId="{C390244D-8B91-4A36-A819-FD84C34DAC3D}" srcOrd="0" destOrd="0" presId="urn:microsoft.com/office/officeart/2018/2/layout/IconVerticalSolidList"/>
    <dgm:cxn modelId="{5D7871D4-117B-48B0-AC4C-8577F92A0408}" srcId="{F62364FA-F295-4DCE-8136-9E926967598C}" destId="{E90F9D70-F3D0-49F9-AC4C-457A005E719D}" srcOrd="4" destOrd="0" parTransId="{32942EC6-B26A-42A7-8E82-6B0EB4E0A9E3}" sibTransId="{A6CE8C32-540D-4235-A5F9-42B363A447A0}"/>
    <dgm:cxn modelId="{2C463AE2-4585-4156-8226-634A6D7C4600}" type="presOf" srcId="{00C7B899-FF43-40A3-9C83-C748B48C4898}" destId="{CE98BD01-7424-4046-9DE7-C2C1B1BA6E00}" srcOrd="0" destOrd="0" presId="urn:microsoft.com/office/officeart/2018/2/layout/IconVerticalSolidList"/>
    <dgm:cxn modelId="{ED7BC2F5-B12E-4B6A-9679-F426461A4FDE}" type="presOf" srcId="{5B69E00F-BFFA-475C-98E8-69F96EBE825B}" destId="{F7BA3257-1BF6-4DAA-9F03-4DD34F33F1D9}" srcOrd="0" destOrd="0" presId="urn:microsoft.com/office/officeart/2018/2/layout/IconVerticalSolidList"/>
    <dgm:cxn modelId="{AAC644D5-3546-4B1B-BC2A-10941E8E2DB0}" type="presParOf" srcId="{753BEDE2-74E5-4869-9C6C-9666D49CB543}" destId="{5AB86EC3-2F2C-4F51-ADBD-59B59FAC188A}" srcOrd="0" destOrd="0" presId="urn:microsoft.com/office/officeart/2018/2/layout/IconVerticalSolidList"/>
    <dgm:cxn modelId="{E0B36B91-BE92-4156-9EF6-0125B9054B23}" type="presParOf" srcId="{5AB86EC3-2F2C-4F51-ADBD-59B59FAC188A}" destId="{77747D09-558D-4BAE-8BD1-6DD1CABF2E3D}" srcOrd="0" destOrd="0" presId="urn:microsoft.com/office/officeart/2018/2/layout/IconVerticalSolidList"/>
    <dgm:cxn modelId="{C1AB98EF-7F0F-48B1-B5AE-807601255AAA}" type="presParOf" srcId="{5AB86EC3-2F2C-4F51-ADBD-59B59FAC188A}" destId="{B37BDFE8-7640-4C63-A9B6-D958E73DCBC5}" srcOrd="1" destOrd="0" presId="urn:microsoft.com/office/officeart/2018/2/layout/IconVerticalSolidList"/>
    <dgm:cxn modelId="{5D6D2E86-1C31-4067-B674-0FBB0F2CD054}" type="presParOf" srcId="{5AB86EC3-2F2C-4F51-ADBD-59B59FAC188A}" destId="{7C89E427-C514-4BE7-BBD0-0EDF0177AEAF}" srcOrd="2" destOrd="0" presId="urn:microsoft.com/office/officeart/2018/2/layout/IconVerticalSolidList"/>
    <dgm:cxn modelId="{A70AF445-F496-4478-AB76-94AEA0DE3F62}" type="presParOf" srcId="{5AB86EC3-2F2C-4F51-ADBD-59B59FAC188A}" destId="{C97305FD-0330-4AD7-89F7-E9AF811BA70F}" srcOrd="3" destOrd="0" presId="urn:microsoft.com/office/officeart/2018/2/layout/IconVerticalSolidList"/>
    <dgm:cxn modelId="{8F610C8E-B279-4286-9D07-14FE76CA6F21}" type="presParOf" srcId="{753BEDE2-74E5-4869-9C6C-9666D49CB543}" destId="{A28736EF-1149-4262-A825-D6984138E8ED}" srcOrd="1" destOrd="0" presId="urn:microsoft.com/office/officeart/2018/2/layout/IconVerticalSolidList"/>
    <dgm:cxn modelId="{04591A93-9189-42BD-BFEC-11147259ECD6}" type="presParOf" srcId="{753BEDE2-74E5-4869-9C6C-9666D49CB543}" destId="{38DFB35E-C3B9-47BE-A540-0D3B8951F26C}" srcOrd="2" destOrd="0" presId="urn:microsoft.com/office/officeart/2018/2/layout/IconVerticalSolidList"/>
    <dgm:cxn modelId="{87B94542-A21E-4083-8C9B-724CE15009A7}" type="presParOf" srcId="{38DFB35E-C3B9-47BE-A540-0D3B8951F26C}" destId="{158415CC-F57C-41DF-B06B-311EC13272D2}" srcOrd="0" destOrd="0" presId="urn:microsoft.com/office/officeart/2018/2/layout/IconVerticalSolidList"/>
    <dgm:cxn modelId="{0BD1BF3E-3123-4829-B75F-BDBD514B4DCA}" type="presParOf" srcId="{38DFB35E-C3B9-47BE-A540-0D3B8951F26C}" destId="{70BE4410-7F43-460D-9E52-E7A80FAF29E3}" srcOrd="1" destOrd="0" presId="urn:microsoft.com/office/officeart/2018/2/layout/IconVerticalSolidList"/>
    <dgm:cxn modelId="{31477048-D579-4302-A1FB-D46BD2998E9C}" type="presParOf" srcId="{38DFB35E-C3B9-47BE-A540-0D3B8951F26C}" destId="{A0CCF193-262A-470E-9B6A-B39EFB5DC3A9}" srcOrd="2" destOrd="0" presId="urn:microsoft.com/office/officeart/2018/2/layout/IconVerticalSolidList"/>
    <dgm:cxn modelId="{26EE84B8-E080-4D00-B0CE-065728C2EAE1}" type="presParOf" srcId="{38DFB35E-C3B9-47BE-A540-0D3B8951F26C}" destId="{C390244D-8B91-4A36-A819-FD84C34DAC3D}" srcOrd="3" destOrd="0" presId="urn:microsoft.com/office/officeart/2018/2/layout/IconVerticalSolidList"/>
    <dgm:cxn modelId="{83EF14C8-4D1D-4421-8FB5-17FFF858C3EC}" type="presParOf" srcId="{753BEDE2-74E5-4869-9C6C-9666D49CB543}" destId="{53A2ABC9-1AB3-43E7-BAFB-AECDC9D24A3A}" srcOrd="3" destOrd="0" presId="urn:microsoft.com/office/officeart/2018/2/layout/IconVerticalSolidList"/>
    <dgm:cxn modelId="{A839918C-F1D8-49E8-857B-5BC813CABE94}" type="presParOf" srcId="{753BEDE2-74E5-4869-9C6C-9666D49CB543}" destId="{BC35D55B-E4A1-47A9-8E52-BFFA483ECF22}" srcOrd="4" destOrd="0" presId="urn:microsoft.com/office/officeart/2018/2/layout/IconVerticalSolidList"/>
    <dgm:cxn modelId="{576ECAD2-73C4-4C10-8484-D678ACB0B5FF}" type="presParOf" srcId="{BC35D55B-E4A1-47A9-8E52-BFFA483ECF22}" destId="{2DBAD01B-3656-463D-8427-5E5767D97D56}" srcOrd="0" destOrd="0" presId="urn:microsoft.com/office/officeart/2018/2/layout/IconVerticalSolidList"/>
    <dgm:cxn modelId="{73FE32AC-60D9-4A39-B736-F31BF2A97A21}" type="presParOf" srcId="{BC35D55B-E4A1-47A9-8E52-BFFA483ECF22}" destId="{9619BC7C-A33F-44D5-AE05-0A3BCBD09F19}" srcOrd="1" destOrd="0" presId="urn:microsoft.com/office/officeart/2018/2/layout/IconVerticalSolidList"/>
    <dgm:cxn modelId="{7DA65CC3-880B-47AD-BBCB-9EB96D9909B9}" type="presParOf" srcId="{BC35D55B-E4A1-47A9-8E52-BFFA483ECF22}" destId="{A1DCEB79-A89C-43A2-8EDB-59339341F9EE}" srcOrd="2" destOrd="0" presId="urn:microsoft.com/office/officeart/2018/2/layout/IconVerticalSolidList"/>
    <dgm:cxn modelId="{E65BD543-5680-4651-9862-64707D3AF5EB}" type="presParOf" srcId="{BC35D55B-E4A1-47A9-8E52-BFFA483ECF22}" destId="{F7BA3257-1BF6-4DAA-9F03-4DD34F33F1D9}" srcOrd="3" destOrd="0" presId="urn:microsoft.com/office/officeart/2018/2/layout/IconVerticalSolidList"/>
    <dgm:cxn modelId="{36119AA4-9A40-4233-97E7-A768003BDDAA}" type="presParOf" srcId="{753BEDE2-74E5-4869-9C6C-9666D49CB543}" destId="{3E26AE06-BF80-40C5-ABBA-BD7C4C9E75E8}" srcOrd="5" destOrd="0" presId="urn:microsoft.com/office/officeart/2018/2/layout/IconVerticalSolidList"/>
    <dgm:cxn modelId="{580993CB-3434-4292-BEC8-6E1AADA4DA65}" type="presParOf" srcId="{753BEDE2-74E5-4869-9C6C-9666D49CB543}" destId="{028B0866-5212-48C1-B29A-315DC8B38330}" srcOrd="6" destOrd="0" presId="urn:microsoft.com/office/officeart/2018/2/layout/IconVerticalSolidList"/>
    <dgm:cxn modelId="{C061ECF5-C6D9-45C0-A2F5-3372A464B520}" type="presParOf" srcId="{028B0866-5212-48C1-B29A-315DC8B38330}" destId="{ED5F10B7-B1E3-4FF5-994E-3ADC03A960E3}" srcOrd="0" destOrd="0" presId="urn:microsoft.com/office/officeart/2018/2/layout/IconVerticalSolidList"/>
    <dgm:cxn modelId="{AFBFBCAB-A85E-4876-BE8B-246ED3012094}" type="presParOf" srcId="{028B0866-5212-48C1-B29A-315DC8B38330}" destId="{D34B4C63-87F9-4026-AFC4-B46F3D8384C2}" srcOrd="1" destOrd="0" presId="urn:microsoft.com/office/officeart/2018/2/layout/IconVerticalSolidList"/>
    <dgm:cxn modelId="{3D62B2E9-10AC-444B-A0E5-6C0173E17CA0}" type="presParOf" srcId="{028B0866-5212-48C1-B29A-315DC8B38330}" destId="{FB91E6B3-908D-40B4-A3B5-2A29ECF0C573}" srcOrd="2" destOrd="0" presId="urn:microsoft.com/office/officeart/2018/2/layout/IconVerticalSolidList"/>
    <dgm:cxn modelId="{46BCEC20-C3FC-4C5D-88FA-41934C6090F3}" type="presParOf" srcId="{028B0866-5212-48C1-B29A-315DC8B38330}" destId="{E55D616E-6D86-40B0-9F2B-93494AD3C32A}" srcOrd="3" destOrd="0" presId="urn:microsoft.com/office/officeart/2018/2/layout/IconVerticalSolidList"/>
    <dgm:cxn modelId="{1CE8A9CC-4FDC-4DC1-9F1D-FCA5166C8735}" type="presParOf" srcId="{753BEDE2-74E5-4869-9C6C-9666D49CB543}" destId="{615161B3-9DA1-476F-89D0-5A8FD2E808C5}" srcOrd="7" destOrd="0" presId="urn:microsoft.com/office/officeart/2018/2/layout/IconVerticalSolidList"/>
    <dgm:cxn modelId="{00322418-28A2-4AC8-B153-47B8D689D0B2}" type="presParOf" srcId="{753BEDE2-74E5-4869-9C6C-9666D49CB543}" destId="{337A2A97-0A79-4096-8378-73DC6325A758}" srcOrd="8" destOrd="0" presId="urn:microsoft.com/office/officeart/2018/2/layout/IconVerticalSolidList"/>
    <dgm:cxn modelId="{6D62E6A7-ECF2-4441-B29F-E77EC08C87A3}" type="presParOf" srcId="{337A2A97-0A79-4096-8378-73DC6325A758}" destId="{42CCD9A1-6A2F-4D1E-9E59-DCD7F2F59310}" srcOrd="0" destOrd="0" presId="urn:microsoft.com/office/officeart/2018/2/layout/IconVerticalSolidList"/>
    <dgm:cxn modelId="{FFE3A3C5-0FD0-45DC-836E-971FDED21147}" type="presParOf" srcId="{337A2A97-0A79-4096-8378-73DC6325A758}" destId="{B52B7D8D-1B67-45D2-B40F-0E4D090AAF06}" srcOrd="1" destOrd="0" presId="urn:microsoft.com/office/officeart/2018/2/layout/IconVerticalSolidList"/>
    <dgm:cxn modelId="{9CB8CB94-CDCF-4080-8D54-303CD74ED617}" type="presParOf" srcId="{337A2A97-0A79-4096-8378-73DC6325A758}" destId="{A8AAC443-089E-4D45-83AF-83002304F3DF}" srcOrd="2" destOrd="0" presId="urn:microsoft.com/office/officeart/2018/2/layout/IconVerticalSolidList"/>
    <dgm:cxn modelId="{333C0496-58F9-4FD7-BB1B-4C4A69ADF77B}" type="presParOf" srcId="{337A2A97-0A79-4096-8378-73DC6325A758}" destId="{144ECFA2-5979-4DA7-AFAE-FC0A485060D7}" srcOrd="3" destOrd="0" presId="urn:microsoft.com/office/officeart/2018/2/layout/IconVerticalSolidList"/>
    <dgm:cxn modelId="{42D76255-9D90-4142-82C1-3F862BB986BC}" type="presParOf" srcId="{753BEDE2-74E5-4869-9C6C-9666D49CB543}" destId="{11512411-A96D-4CE9-8127-636FB3483EB2}" srcOrd="9" destOrd="0" presId="urn:microsoft.com/office/officeart/2018/2/layout/IconVerticalSolidList"/>
    <dgm:cxn modelId="{68C41B1F-FF3F-4A50-BD72-3947A635B0CD}" type="presParOf" srcId="{753BEDE2-74E5-4869-9C6C-9666D49CB543}" destId="{E97D5945-2D3C-4802-B366-3A54FCADA561}" srcOrd="10" destOrd="0" presId="urn:microsoft.com/office/officeart/2018/2/layout/IconVerticalSolidList"/>
    <dgm:cxn modelId="{A2FE2152-4D80-4EF6-AE66-7F902A204F0D}" type="presParOf" srcId="{E97D5945-2D3C-4802-B366-3A54FCADA561}" destId="{7CE321BC-52AF-4E68-A2E0-F64F657A916D}" srcOrd="0" destOrd="0" presId="urn:microsoft.com/office/officeart/2018/2/layout/IconVerticalSolidList"/>
    <dgm:cxn modelId="{CCCB5C08-FD1B-4FC4-A1BE-98D3FE957C92}" type="presParOf" srcId="{E97D5945-2D3C-4802-B366-3A54FCADA561}" destId="{0A043D76-B9E1-445A-B9C1-C8BFFAAFD4AC}" srcOrd="1" destOrd="0" presId="urn:microsoft.com/office/officeart/2018/2/layout/IconVerticalSolidList"/>
    <dgm:cxn modelId="{76E20197-F7F9-4DD4-A1A0-699C5445FCCE}" type="presParOf" srcId="{E97D5945-2D3C-4802-B366-3A54FCADA561}" destId="{1D0F49B6-B682-41FC-A9F8-CBF1089BF738}" srcOrd="2" destOrd="0" presId="urn:microsoft.com/office/officeart/2018/2/layout/IconVerticalSolidList"/>
    <dgm:cxn modelId="{643A12C5-EE80-4172-93F9-0510B06940FB}" type="presParOf" srcId="{E97D5945-2D3C-4802-B366-3A54FCADA561}" destId="{CE98BD01-7424-4046-9DE7-C2C1B1BA6E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185276-11E8-48C3-8356-64BE2ACC0BE9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D94A330-2043-45F2-9A1B-A731DD251399}">
      <dgm:prSet phldrT="[Text]" phldr="0" custT="1"/>
      <dgm:spPr/>
      <dgm:t>
        <a:bodyPr/>
        <a:lstStyle/>
        <a:p>
          <a:r>
            <a:rPr lang="en-GB" sz="2400"/>
            <a:t>Build dedicated training space</a:t>
          </a:r>
        </a:p>
      </dgm:t>
    </dgm:pt>
    <dgm:pt modelId="{49DFA909-64B4-4BC4-A108-80FF7ADB47AA}" type="parTrans" cxnId="{C8FCCAF2-24AF-4AA3-AD17-DB4C7BE65D96}">
      <dgm:prSet/>
      <dgm:spPr/>
      <dgm:t>
        <a:bodyPr/>
        <a:lstStyle/>
        <a:p>
          <a:endParaRPr lang="en-GB"/>
        </a:p>
      </dgm:t>
    </dgm:pt>
    <dgm:pt modelId="{A508408E-A1A6-4608-89CD-D9C44D2B71A9}" type="sibTrans" cxnId="{C8FCCAF2-24AF-4AA3-AD17-DB4C7BE65D96}">
      <dgm:prSet/>
      <dgm:spPr/>
      <dgm:t>
        <a:bodyPr/>
        <a:lstStyle/>
        <a:p>
          <a:endParaRPr lang="en-GB"/>
        </a:p>
      </dgm:t>
    </dgm:pt>
    <dgm:pt modelId="{5E71D3CB-6014-46AD-A1FC-6DC8999018AB}">
      <dgm:prSet phldrT="[Text]" phldr="0" custT="1"/>
      <dgm:spPr/>
      <dgm:t>
        <a:bodyPr/>
        <a:lstStyle/>
        <a:p>
          <a:r>
            <a:rPr lang="en-GB" sz="2400"/>
            <a:t>Upload and organise all learning material</a:t>
          </a:r>
        </a:p>
      </dgm:t>
    </dgm:pt>
    <dgm:pt modelId="{5433CFAD-4F0B-41C4-9BEA-E1CDFE9CE11E}" type="parTrans" cxnId="{5F9C8D69-92CF-47D5-8083-A3AD5C08D3BB}">
      <dgm:prSet/>
      <dgm:spPr/>
      <dgm:t>
        <a:bodyPr/>
        <a:lstStyle/>
        <a:p>
          <a:endParaRPr lang="en-GB"/>
        </a:p>
      </dgm:t>
    </dgm:pt>
    <dgm:pt modelId="{569D9E48-856B-4828-B689-4EC29645E6FA}" type="sibTrans" cxnId="{5F9C8D69-92CF-47D5-8083-A3AD5C08D3BB}">
      <dgm:prSet/>
      <dgm:spPr/>
      <dgm:t>
        <a:bodyPr/>
        <a:lstStyle/>
        <a:p>
          <a:endParaRPr lang="en-GB"/>
        </a:p>
      </dgm:t>
    </dgm:pt>
    <dgm:pt modelId="{A37D3241-0506-4B56-908C-FD8CC2B56F50}">
      <dgm:prSet phldrT="[Text]" phldr="0" custT="1"/>
      <dgm:spPr/>
      <dgm:t>
        <a:bodyPr/>
        <a:lstStyle/>
        <a:p>
          <a:r>
            <a:rPr lang="en-GB" sz="2400"/>
            <a:t>Support staff with digital skills</a:t>
          </a:r>
        </a:p>
      </dgm:t>
    </dgm:pt>
    <dgm:pt modelId="{D510D888-2D8C-43AC-ABC5-116CBAAE399D}" type="parTrans" cxnId="{D9E7894D-A3C1-420A-A8AA-A3B62F614ACE}">
      <dgm:prSet/>
      <dgm:spPr/>
      <dgm:t>
        <a:bodyPr/>
        <a:lstStyle/>
        <a:p>
          <a:endParaRPr lang="en-GB"/>
        </a:p>
      </dgm:t>
    </dgm:pt>
    <dgm:pt modelId="{CFF4B36C-46A2-4F5E-A9CF-5A44E9DADCFC}" type="sibTrans" cxnId="{D9E7894D-A3C1-420A-A8AA-A3B62F614ACE}">
      <dgm:prSet/>
      <dgm:spPr/>
      <dgm:t>
        <a:bodyPr/>
        <a:lstStyle/>
        <a:p>
          <a:endParaRPr lang="en-GB"/>
        </a:p>
      </dgm:t>
    </dgm:pt>
    <dgm:pt modelId="{4CD541B1-12E9-4855-B32B-305AEC6A669E}">
      <dgm:prSet phldrT="[Text]" phldr="0" custT="1"/>
      <dgm:spPr/>
      <dgm:t>
        <a:bodyPr/>
        <a:lstStyle/>
        <a:p>
          <a:r>
            <a:rPr lang="en-GB" sz="2400"/>
            <a:t>Deliver training through teams</a:t>
          </a:r>
        </a:p>
      </dgm:t>
    </dgm:pt>
    <dgm:pt modelId="{C58D23A5-3CAE-42CE-BB13-BAD2D6D6E22D}" type="parTrans" cxnId="{A349CCDE-BFC7-4290-9009-C18A35739907}">
      <dgm:prSet/>
      <dgm:spPr/>
      <dgm:t>
        <a:bodyPr/>
        <a:lstStyle/>
        <a:p>
          <a:endParaRPr lang="en-GB"/>
        </a:p>
      </dgm:t>
    </dgm:pt>
    <dgm:pt modelId="{4477A04F-82B7-460E-8577-8D0F0DA14AC0}" type="sibTrans" cxnId="{A349CCDE-BFC7-4290-9009-C18A35739907}">
      <dgm:prSet/>
      <dgm:spPr/>
      <dgm:t>
        <a:bodyPr/>
        <a:lstStyle/>
        <a:p>
          <a:endParaRPr lang="en-GB"/>
        </a:p>
      </dgm:t>
    </dgm:pt>
    <dgm:pt modelId="{9F2F8622-6839-42A6-9561-0F02C2EDADF1}">
      <dgm:prSet phldrT="[Text]" phldr="0" custT="1"/>
      <dgm:spPr/>
      <dgm:t>
        <a:bodyPr/>
        <a:lstStyle/>
        <a:p>
          <a:r>
            <a:rPr lang="en-GB" sz="2400"/>
            <a:t>Improve onboarding for new staff</a:t>
          </a:r>
        </a:p>
      </dgm:t>
    </dgm:pt>
    <dgm:pt modelId="{ED9210F3-FCCA-49E8-808C-8ED35AD9EA90}" type="parTrans" cxnId="{DB76B5AD-8E9E-4E0A-854A-8E19E5008A77}">
      <dgm:prSet/>
      <dgm:spPr/>
      <dgm:t>
        <a:bodyPr/>
        <a:lstStyle/>
        <a:p>
          <a:endParaRPr lang="en-GB"/>
        </a:p>
      </dgm:t>
    </dgm:pt>
    <dgm:pt modelId="{49F95292-BA61-450E-9E82-06580B1B3342}" type="sibTrans" cxnId="{DB76B5AD-8E9E-4E0A-854A-8E19E5008A77}">
      <dgm:prSet/>
      <dgm:spPr/>
      <dgm:t>
        <a:bodyPr/>
        <a:lstStyle/>
        <a:p>
          <a:endParaRPr lang="en-GB"/>
        </a:p>
      </dgm:t>
    </dgm:pt>
    <dgm:pt modelId="{3D22634A-189B-4062-8210-59A9F209B621}" type="pres">
      <dgm:prSet presAssocID="{29185276-11E8-48C3-8356-64BE2ACC0BE9}" presName="outerComposite" presStyleCnt="0">
        <dgm:presLayoutVars>
          <dgm:chMax val="5"/>
          <dgm:dir/>
          <dgm:resizeHandles val="exact"/>
        </dgm:presLayoutVars>
      </dgm:prSet>
      <dgm:spPr/>
    </dgm:pt>
    <dgm:pt modelId="{9ECA30D0-D86D-4651-9FF0-350780B91867}" type="pres">
      <dgm:prSet presAssocID="{29185276-11E8-48C3-8356-64BE2ACC0BE9}" presName="dummyMaxCanvas" presStyleCnt="0">
        <dgm:presLayoutVars/>
      </dgm:prSet>
      <dgm:spPr/>
    </dgm:pt>
    <dgm:pt modelId="{8D6DF540-89EB-41A8-B464-AA93B9FE0D4B}" type="pres">
      <dgm:prSet presAssocID="{29185276-11E8-48C3-8356-64BE2ACC0BE9}" presName="FiveNodes_1" presStyleLbl="node1" presStyleIdx="0" presStyleCnt="5">
        <dgm:presLayoutVars>
          <dgm:bulletEnabled val="1"/>
        </dgm:presLayoutVars>
      </dgm:prSet>
      <dgm:spPr/>
    </dgm:pt>
    <dgm:pt modelId="{4272F418-A85D-49E8-AE95-457985C67CEB}" type="pres">
      <dgm:prSet presAssocID="{29185276-11E8-48C3-8356-64BE2ACC0BE9}" presName="FiveNodes_2" presStyleLbl="node1" presStyleIdx="1" presStyleCnt="5">
        <dgm:presLayoutVars>
          <dgm:bulletEnabled val="1"/>
        </dgm:presLayoutVars>
      </dgm:prSet>
      <dgm:spPr/>
    </dgm:pt>
    <dgm:pt modelId="{F889B95A-8534-4EC4-9B39-608FF8FB987E}" type="pres">
      <dgm:prSet presAssocID="{29185276-11E8-48C3-8356-64BE2ACC0BE9}" presName="FiveNodes_3" presStyleLbl="node1" presStyleIdx="2" presStyleCnt="5">
        <dgm:presLayoutVars>
          <dgm:bulletEnabled val="1"/>
        </dgm:presLayoutVars>
      </dgm:prSet>
      <dgm:spPr/>
    </dgm:pt>
    <dgm:pt modelId="{F7ABBC24-4629-4DB2-86BF-2FC6F81D5930}" type="pres">
      <dgm:prSet presAssocID="{29185276-11E8-48C3-8356-64BE2ACC0BE9}" presName="FiveNodes_4" presStyleLbl="node1" presStyleIdx="3" presStyleCnt="5">
        <dgm:presLayoutVars>
          <dgm:bulletEnabled val="1"/>
        </dgm:presLayoutVars>
      </dgm:prSet>
      <dgm:spPr/>
    </dgm:pt>
    <dgm:pt modelId="{B49A1A3B-281F-41EF-87F8-2BAFD1D0B1EC}" type="pres">
      <dgm:prSet presAssocID="{29185276-11E8-48C3-8356-64BE2ACC0BE9}" presName="FiveNodes_5" presStyleLbl="node1" presStyleIdx="4" presStyleCnt="5">
        <dgm:presLayoutVars>
          <dgm:bulletEnabled val="1"/>
        </dgm:presLayoutVars>
      </dgm:prSet>
      <dgm:spPr/>
    </dgm:pt>
    <dgm:pt modelId="{A124FF33-BEBA-41E7-9404-047CB37E0F6E}" type="pres">
      <dgm:prSet presAssocID="{29185276-11E8-48C3-8356-64BE2ACC0BE9}" presName="FiveConn_1-2" presStyleLbl="fgAccFollowNode1" presStyleIdx="0" presStyleCnt="4">
        <dgm:presLayoutVars>
          <dgm:bulletEnabled val="1"/>
        </dgm:presLayoutVars>
      </dgm:prSet>
      <dgm:spPr/>
    </dgm:pt>
    <dgm:pt modelId="{6421B504-726C-4BF3-AB99-50E10B289EEB}" type="pres">
      <dgm:prSet presAssocID="{29185276-11E8-48C3-8356-64BE2ACC0BE9}" presName="FiveConn_2-3" presStyleLbl="fgAccFollowNode1" presStyleIdx="1" presStyleCnt="4">
        <dgm:presLayoutVars>
          <dgm:bulletEnabled val="1"/>
        </dgm:presLayoutVars>
      </dgm:prSet>
      <dgm:spPr/>
    </dgm:pt>
    <dgm:pt modelId="{70D74207-8586-4225-B799-B2E4E2E02032}" type="pres">
      <dgm:prSet presAssocID="{29185276-11E8-48C3-8356-64BE2ACC0BE9}" presName="FiveConn_3-4" presStyleLbl="fgAccFollowNode1" presStyleIdx="2" presStyleCnt="4">
        <dgm:presLayoutVars>
          <dgm:bulletEnabled val="1"/>
        </dgm:presLayoutVars>
      </dgm:prSet>
      <dgm:spPr/>
    </dgm:pt>
    <dgm:pt modelId="{1CEA817B-7C2E-4418-950A-BC7202ACE050}" type="pres">
      <dgm:prSet presAssocID="{29185276-11E8-48C3-8356-64BE2ACC0BE9}" presName="FiveConn_4-5" presStyleLbl="fgAccFollowNode1" presStyleIdx="3" presStyleCnt="4">
        <dgm:presLayoutVars>
          <dgm:bulletEnabled val="1"/>
        </dgm:presLayoutVars>
      </dgm:prSet>
      <dgm:spPr/>
    </dgm:pt>
    <dgm:pt modelId="{D1182CAB-8ED3-405C-BA66-A3ADC5E626C5}" type="pres">
      <dgm:prSet presAssocID="{29185276-11E8-48C3-8356-64BE2ACC0BE9}" presName="FiveNodes_1_text" presStyleLbl="node1" presStyleIdx="4" presStyleCnt="5">
        <dgm:presLayoutVars>
          <dgm:bulletEnabled val="1"/>
        </dgm:presLayoutVars>
      </dgm:prSet>
      <dgm:spPr/>
    </dgm:pt>
    <dgm:pt modelId="{0113BCBE-11F2-4FA3-A6B6-ECEB0659E68C}" type="pres">
      <dgm:prSet presAssocID="{29185276-11E8-48C3-8356-64BE2ACC0BE9}" presName="FiveNodes_2_text" presStyleLbl="node1" presStyleIdx="4" presStyleCnt="5">
        <dgm:presLayoutVars>
          <dgm:bulletEnabled val="1"/>
        </dgm:presLayoutVars>
      </dgm:prSet>
      <dgm:spPr/>
    </dgm:pt>
    <dgm:pt modelId="{5803DA8C-22A2-4CB6-A419-7EE7D4457D6F}" type="pres">
      <dgm:prSet presAssocID="{29185276-11E8-48C3-8356-64BE2ACC0BE9}" presName="FiveNodes_3_text" presStyleLbl="node1" presStyleIdx="4" presStyleCnt="5">
        <dgm:presLayoutVars>
          <dgm:bulletEnabled val="1"/>
        </dgm:presLayoutVars>
      </dgm:prSet>
      <dgm:spPr/>
    </dgm:pt>
    <dgm:pt modelId="{9612F8EA-B2CF-4575-940A-98615EB241C0}" type="pres">
      <dgm:prSet presAssocID="{29185276-11E8-48C3-8356-64BE2ACC0BE9}" presName="FiveNodes_4_text" presStyleLbl="node1" presStyleIdx="4" presStyleCnt="5">
        <dgm:presLayoutVars>
          <dgm:bulletEnabled val="1"/>
        </dgm:presLayoutVars>
      </dgm:prSet>
      <dgm:spPr/>
    </dgm:pt>
    <dgm:pt modelId="{46A1E8F1-4D5D-44A6-92BC-F6E630F78DEF}" type="pres">
      <dgm:prSet presAssocID="{29185276-11E8-48C3-8356-64BE2ACC0BE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0CA3205-C3B9-4BF6-A801-685148420295}" type="presOf" srcId="{9F2F8622-6839-42A6-9561-0F02C2EDADF1}" destId="{9612F8EA-B2CF-4575-940A-98615EB241C0}" srcOrd="1" destOrd="0" presId="urn:microsoft.com/office/officeart/2005/8/layout/vProcess5"/>
    <dgm:cxn modelId="{C661E15F-164B-49C4-8E4C-34B085F03672}" type="presOf" srcId="{5E71D3CB-6014-46AD-A1FC-6DC8999018AB}" destId="{0113BCBE-11F2-4FA3-A6B6-ECEB0659E68C}" srcOrd="1" destOrd="0" presId="urn:microsoft.com/office/officeart/2005/8/layout/vProcess5"/>
    <dgm:cxn modelId="{C350FA5F-D20D-4D1C-B784-F5B113FF980F}" type="presOf" srcId="{29185276-11E8-48C3-8356-64BE2ACC0BE9}" destId="{3D22634A-189B-4062-8210-59A9F209B621}" srcOrd="0" destOrd="0" presId="urn:microsoft.com/office/officeart/2005/8/layout/vProcess5"/>
    <dgm:cxn modelId="{54263169-43A6-48C9-8163-CB0C30B0ED83}" type="presOf" srcId="{A37D3241-0506-4B56-908C-FD8CC2B56F50}" destId="{46A1E8F1-4D5D-44A6-92BC-F6E630F78DEF}" srcOrd="1" destOrd="0" presId="urn:microsoft.com/office/officeart/2005/8/layout/vProcess5"/>
    <dgm:cxn modelId="{5F9C8D69-92CF-47D5-8083-A3AD5C08D3BB}" srcId="{29185276-11E8-48C3-8356-64BE2ACC0BE9}" destId="{5E71D3CB-6014-46AD-A1FC-6DC8999018AB}" srcOrd="1" destOrd="0" parTransId="{5433CFAD-4F0B-41C4-9BEA-E1CDFE9CE11E}" sibTransId="{569D9E48-856B-4828-B689-4EC29645E6FA}"/>
    <dgm:cxn modelId="{56481A6D-2B98-42B8-9C3D-F11CA9560B54}" type="presOf" srcId="{9F2F8622-6839-42A6-9561-0F02C2EDADF1}" destId="{F7ABBC24-4629-4DB2-86BF-2FC6F81D5930}" srcOrd="0" destOrd="0" presId="urn:microsoft.com/office/officeart/2005/8/layout/vProcess5"/>
    <dgm:cxn modelId="{D9E7894D-A3C1-420A-A8AA-A3B62F614ACE}" srcId="{29185276-11E8-48C3-8356-64BE2ACC0BE9}" destId="{A37D3241-0506-4B56-908C-FD8CC2B56F50}" srcOrd="4" destOrd="0" parTransId="{D510D888-2D8C-43AC-ABC5-116CBAAE399D}" sibTransId="{CFF4B36C-46A2-4F5E-A9CF-5A44E9DADCFC}"/>
    <dgm:cxn modelId="{4BF5265A-8C7B-4F33-ADC8-1A54B0DC5EB9}" type="presOf" srcId="{5E71D3CB-6014-46AD-A1FC-6DC8999018AB}" destId="{4272F418-A85D-49E8-AE95-457985C67CEB}" srcOrd="0" destOrd="0" presId="urn:microsoft.com/office/officeart/2005/8/layout/vProcess5"/>
    <dgm:cxn modelId="{3279057B-FBF8-4AFB-8D74-ABA90C6AA422}" type="presOf" srcId="{A37D3241-0506-4B56-908C-FD8CC2B56F50}" destId="{B49A1A3B-281F-41EF-87F8-2BAFD1D0B1EC}" srcOrd="0" destOrd="0" presId="urn:microsoft.com/office/officeart/2005/8/layout/vProcess5"/>
    <dgm:cxn modelId="{74089B88-9499-4013-845E-EC483EEC734A}" type="presOf" srcId="{4477A04F-82B7-460E-8577-8D0F0DA14AC0}" destId="{70D74207-8586-4225-B799-B2E4E2E02032}" srcOrd="0" destOrd="0" presId="urn:microsoft.com/office/officeart/2005/8/layout/vProcess5"/>
    <dgm:cxn modelId="{0FB0BE8F-C2AC-42AF-BFA9-6D3408FA86E1}" type="presOf" srcId="{4CD541B1-12E9-4855-B32B-305AEC6A669E}" destId="{F889B95A-8534-4EC4-9B39-608FF8FB987E}" srcOrd="0" destOrd="0" presId="urn:microsoft.com/office/officeart/2005/8/layout/vProcess5"/>
    <dgm:cxn modelId="{02013E9A-A9DC-4F9A-B48C-27A94ECA6618}" type="presOf" srcId="{4CD541B1-12E9-4855-B32B-305AEC6A669E}" destId="{5803DA8C-22A2-4CB6-A419-7EE7D4457D6F}" srcOrd="1" destOrd="0" presId="urn:microsoft.com/office/officeart/2005/8/layout/vProcess5"/>
    <dgm:cxn modelId="{DB76B5AD-8E9E-4E0A-854A-8E19E5008A77}" srcId="{29185276-11E8-48C3-8356-64BE2ACC0BE9}" destId="{9F2F8622-6839-42A6-9561-0F02C2EDADF1}" srcOrd="3" destOrd="0" parTransId="{ED9210F3-FCCA-49E8-808C-8ED35AD9EA90}" sibTransId="{49F95292-BA61-450E-9E82-06580B1B3342}"/>
    <dgm:cxn modelId="{958200CD-B7FD-4D1D-B9AA-44283787080A}" type="presOf" srcId="{3D94A330-2043-45F2-9A1B-A731DD251399}" destId="{D1182CAB-8ED3-405C-BA66-A3ADC5E626C5}" srcOrd="1" destOrd="0" presId="urn:microsoft.com/office/officeart/2005/8/layout/vProcess5"/>
    <dgm:cxn modelId="{570037D2-757C-4EEE-9729-629C7F12C36B}" type="presOf" srcId="{569D9E48-856B-4828-B689-4EC29645E6FA}" destId="{6421B504-726C-4BF3-AB99-50E10B289EEB}" srcOrd="0" destOrd="0" presId="urn:microsoft.com/office/officeart/2005/8/layout/vProcess5"/>
    <dgm:cxn modelId="{A349CCDE-BFC7-4290-9009-C18A35739907}" srcId="{29185276-11E8-48C3-8356-64BE2ACC0BE9}" destId="{4CD541B1-12E9-4855-B32B-305AEC6A669E}" srcOrd="2" destOrd="0" parTransId="{C58D23A5-3CAE-42CE-BB13-BAD2D6D6E22D}" sibTransId="{4477A04F-82B7-460E-8577-8D0F0DA14AC0}"/>
    <dgm:cxn modelId="{E0CEC5E0-FBCD-4550-BDB2-A172E2BEE213}" type="presOf" srcId="{A508408E-A1A6-4608-89CD-D9C44D2B71A9}" destId="{A124FF33-BEBA-41E7-9404-047CB37E0F6E}" srcOrd="0" destOrd="0" presId="urn:microsoft.com/office/officeart/2005/8/layout/vProcess5"/>
    <dgm:cxn modelId="{7D5CE6EF-A2A6-4FDD-9EB7-D95CAAC9CF66}" type="presOf" srcId="{49F95292-BA61-450E-9E82-06580B1B3342}" destId="{1CEA817B-7C2E-4418-950A-BC7202ACE050}" srcOrd="0" destOrd="0" presId="urn:microsoft.com/office/officeart/2005/8/layout/vProcess5"/>
    <dgm:cxn modelId="{C8FCCAF2-24AF-4AA3-AD17-DB4C7BE65D96}" srcId="{29185276-11E8-48C3-8356-64BE2ACC0BE9}" destId="{3D94A330-2043-45F2-9A1B-A731DD251399}" srcOrd="0" destOrd="0" parTransId="{49DFA909-64B4-4BC4-A108-80FF7ADB47AA}" sibTransId="{A508408E-A1A6-4608-89CD-D9C44D2B71A9}"/>
    <dgm:cxn modelId="{E9051DFF-B285-462F-9A99-11AA235E2DA4}" type="presOf" srcId="{3D94A330-2043-45F2-9A1B-A731DD251399}" destId="{8D6DF540-89EB-41A8-B464-AA93B9FE0D4B}" srcOrd="0" destOrd="0" presId="urn:microsoft.com/office/officeart/2005/8/layout/vProcess5"/>
    <dgm:cxn modelId="{7F76C6F5-B47B-49B2-8F35-D9B2B3BDDD22}" type="presParOf" srcId="{3D22634A-189B-4062-8210-59A9F209B621}" destId="{9ECA30D0-D86D-4651-9FF0-350780B91867}" srcOrd="0" destOrd="0" presId="urn:microsoft.com/office/officeart/2005/8/layout/vProcess5"/>
    <dgm:cxn modelId="{A285B99E-2BB0-4F1A-8F54-0826FC8CF53F}" type="presParOf" srcId="{3D22634A-189B-4062-8210-59A9F209B621}" destId="{8D6DF540-89EB-41A8-B464-AA93B9FE0D4B}" srcOrd="1" destOrd="0" presId="urn:microsoft.com/office/officeart/2005/8/layout/vProcess5"/>
    <dgm:cxn modelId="{C8E8E941-9CA4-4EF2-A264-32DE914341E1}" type="presParOf" srcId="{3D22634A-189B-4062-8210-59A9F209B621}" destId="{4272F418-A85D-49E8-AE95-457985C67CEB}" srcOrd="2" destOrd="0" presId="urn:microsoft.com/office/officeart/2005/8/layout/vProcess5"/>
    <dgm:cxn modelId="{92F0659D-87CC-43BF-A223-DE7C0033DAC1}" type="presParOf" srcId="{3D22634A-189B-4062-8210-59A9F209B621}" destId="{F889B95A-8534-4EC4-9B39-608FF8FB987E}" srcOrd="3" destOrd="0" presId="urn:microsoft.com/office/officeart/2005/8/layout/vProcess5"/>
    <dgm:cxn modelId="{C43C6CEE-0104-458C-BD66-2DBFA2B71D86}" type="presParOf" srcId="{3D22634A-189B-4062-8210-59A9F209B621}" destId="{F7ABBC24-4629-4DB2-86BF-2FC6F81D5930}" srcOrd="4" destOrd="0" presId="urn:microsoft.com/office/officeart/2005/8/layout/vProcess5"/>
    <dgm:cxn modelId="{F28414D6-4E8D-4AFF-B40D-3F44629A8B29}" type="presParOf" srcId="{3D22634A-189B-4062-8210-59A9F209B621}" destId="{B49A1A3B-281F-41EF-87F8-2BAFD1D0B1EC}" srcOrd="5" destOrd="0" presId="urn:microsoft.com/office/officeart/2005/8/layout/vProcess5"/>
    <dgm:cxn modelId="{9633A22A-CB64-465A-B9A9-7AADFA540D6C}" type="presParOf" srcId="{3D22634A-189B-4062-8210-59A9F209B621}" destId="{A124FF33-BEBA-41E7-9404-047CB37E0F6E}" srcOrd="6" destOrd="0" presId="urn:microsoft.com/office/officeart/2005/8/layout/vProcess5"/>
    <dgm:cxn modelId="{0B989DC7-4883-47CA-959D-2634CB8C1829}" type="presParOf" srcId="{3D22634A-189B-4062-8210-59A9F209B621}" destId="{6421B504-726C-4BF3-AB99-50E10B289EEB}" srcOrd="7" destOrd="0" presId="urn:microsoft.com/office/officeart/2005/8/layout/vProcess5"/>
    <dgm:cxn modelId="{5EC98AAE-9198-4BCB-9BAE-A84F0CAD3F54}" type="presParOf" srcId="{3D22634A-189B-4062-8210-59A9F209B621}" destId="{70D74207-8586-4225-B799-B2E4E2E02032}" srcOrd="8" destOrd="0" presId="urn:microsoft.com/office/officeart/2005/8/layout/vProcess5"/>
    <dgm:cxn modelId="{79F7AAA4-FCC1-4FFA-9BF6-331105C9E8B6}" type="presParOf" srcId="{3D22634A-189B-4062-8210-59A9F209B621}" destId="{1CEA817B-7C2E-4418-950A-BC7202ACE050}" srcOrd="9" destOrd="0" presId="urn:microsoft.com/office/officeart/2005/8/layout/vProcess5"/>
    <dgm:cxn modelId="{6C411A7C-5059-4C98-BD54-17B9B42AB822}" type="presParOf" srcId="{3D22634A-189B-4062-8210-59A9F209B621}" destId="{D1182CAB-8ED3-405C-BA66-A3ADC5E626C5}" srcOrd="10" destOrd="0" presId="urn:microsoft.com/office/officeart/2005/8/layout/vProcess5"/>
    <dgm:cxn modelId="{D95027DB-562F-4F91-ABCE-0970D7E70607}" type="presParOf" srcId="{3D22634A-189B-4062-8210-59A9F209B621}" destId="{0113BCBE-11F2-4FA3-A6B6-ECEB0659E68C}" srcOrd="11" destOrd="0" presId="urn:microsoft.com/office/officeart/2005/8/layout/vProcess5"/>
    <dgm:cxn modelId="{0E2E46A9-D79C-4C98-BEF1-2E462FC97775}" type="presParOf" srcId="{3D22634A-189B-4062-8210-59A9F209B621}" destId="{5803DA8C-22A2-4CB6-A419-7EE7D4457D6F}" srcOrd="12" destOrd="0" presId="urn:microsoft.com/office/officeart/2005/8/layout/vProcess5"/>
    <dgm:cxn modelId="{68B18CB9-2C29-4829-828C-FF75FEDF8B9D}" type="presParOf" srcId="{3D22634A-189B-4062-8210-59A9F209B621}" destId="{9612F8EA-B2CF-4575-940A-98615EB241C0}" srcOrd="13" destOrd="0" presId="urn:microsoft.com/office/officeart/2005/8/layout/vProcess5"/>
    <dgm:cxn modelId="{9AAFB67B-1041-44B6-9691-E63DDE784815}" type="presParOf" srcId="{3D22634A-189B-4062-8210-59A9F209B621}" destId="{46A1E8F1-4D5D-44A6-92BC-F6E630F78DE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058CE-68FE-46E5-BCE3-769508EBE7D6}">
      <dsp:nvSpPr>
        <dsp:cNvPr id="0" name=""/>
        <dsp:cNvSpPr/>
      </dsp:nvSpPr>
      <dsp:spPr>
        <a:xfrm>
          <a:off x="136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A3575-6DFE-45E0-BD74-458BA1C10718}">
      <dsp:nvSpPr>
        <dsp:cNvPr id="0" name=""/>
        <dsp:cNvSpPr/>
      </dsp:nvSpPr>
      <dsp:spPr>
        <a:xfrm>
          <a:off x="87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Easy</a:t>
          </a:r>
          <a:r>
            <a:rPr lang="en-US" sz="1500" kern="1200"/>
            <a:t> </a:t>
          </a:r>
          <a:r>
            <a:rPr lang="en-US" sz="1500" kern="1200">
              <a:latin typeface="Univers Condensed"/>
            </a:rPr>
            <a:t>sharing of learning materials </a:t>
          </a:r>
          <a:endParaRPr lang="en-US" sz="1500" kern="1200"/>
        </a:p>
      </dsp:txBody>
      <dsp:txXfrm>
        <a:off x="870750" y="2609510"/>
        <a:ext cx="1800000" cy="720000"/>
      </dsp:txXfrm>
    </dsp:sp>
    <dsp:sp modelId="{E8C5085E-46DC-4202-B0DB-44F0DEF4D74E}">
      <dsp:nvSpPr>
        <dsp:cNvPr id="0" name=""/>
        <dsp:cNvSpPr/>
      </dsp:nvSpPr>
      <dsp:spPr>
        <a:xfrm>
          <a:off x="348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E2FB9-9FB5-4A98-B918-8B84C2E66D7C}">
      <dsp:nvSpPr>
        <dsp:cNvPr id="0" name=""/>
        <dsp:cNvSpPr/>
      </dsp:nvSpPr>
      <dsp:spPr>
        <a:xfrm>
          <a:off x="298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live/recorded and large training sessions</a:t>
          </a:r>
          <a:endParaRPr lang="en-US" sz="1500" kern="1200"/>
        </a:p>
      </dsp:txBody>
      <dsp:txXfrm>
        <a:off x="2985750" y="2609510"/>
        <a:ext cx="1800000" cy="720000"/>
      </dsp:txXfrm>
    </dsp:sp>
    <dsp:sp modelId="{A2AE359D-EF20-41FA-B7F2-2DF21BD034EA}">
      <dsp:nvSpPr>
        <dsp:cNvPr id="0" name=""/>
        <dsp:cNvSpPr/>
      </dsp:nvSpPr>
      <dsp:spPr>
        <a:xfrm>
          <a:off x="559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CFCC3-EC09-4A85-809D-1DDA86DDE12A}">
      <dsp:nvSpPr>
        <dsp:cNvPr id="0" name=""/>
        <dsp:cNvSpPr/>
      </dsp:nvSpPr>
      <dsp:spPr>
        <a:xfrm>
          <a:off x="510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Everything in one place</a:t>
          </a:r>
        </a:p>
      </dsp:txBody>
      <dsp:txXfrm>
        <a:off x="5100750" y="2609510"/>
        <a:ext cx="1800000" cy="720000"/>
      </dsp:txXfrm>
    </dsp:sp>
    <dsp:sp modelId="{B17CAAF4-91D1-469B-B66B-8D3659ED7D68}">
      <dsp:nvSpPr>
        <dsp:cNvPr id="0" name=""/>
        <dsp:cNvSpPr/>
      </dsp:nvSpPr>
      <dsp:spPr>
        <a:xfrm>
          <a:off x="771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C5EF8-AE1F-4D3C-9444-C28BB1E9B79E}">
      <dsp:nvSpPr>
        <dsp:cNvPr id="0" name=""/>
        <dsp:cNvSpPr/>
      </dsp:nvSpPr>
      <dsp:spPr>
        <a:xfrm>
          <a:off x="721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learning on the go</a:t>
          </a:r>
        </a:p>
      </dsp:txBody>
      <dsp:txXfrm>
        <a:off x="7215750" y="2609510"/>
        <a:ext cx="1800000" cy="720000"/>
      </dsp:txXfrm>
    </dsp:sp>
    <dsp:sp modelId="{51954D80-A91C-48FE-9C5D-680CAA503C7A}">
      <dsp:nvSpPr>
        <dsp:cNvPr id="0" name=""/>
        <dsp:cNvSpPr/>
      </dsp:nvSpPr>
      <dsp:spPr>
        <a:xfrm>
          <a:off x="982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7BF6B-068B-4D7F-AA38-D3EBFA5EF7CC}">
      <dsp:nvSpPr>
        <dsp:cNvPr id="0" name=""/>
        <dsp:cNvSpPr/>
      </dsp:nvSpPr>
      <dsp:spPr>
        <a:xfrm>
          <a:off x="933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Secure and compliant for health sector training</a:t>
          </a:r>
        </a:p>
      </dsp:txBody>
      <dsp:txXfrm>
        <a:off x="9330750" y="260951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47D09-558D-4BAE-8BD1-6DD1CABF2E3D}">
      <dsp:nvSpPr>
        <dsp:cNvPr id="0" name=""/>
        <dsp:cNvSpPr/>
      </dsp:nvSpPr>
      <dsp:spPr>
        <a:xfrm>
          <a:off x="0" y="1694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BDFE8-7640-4C63-A9B6-D958E73DCBC5}">
      <dsp:nvSpPr>
        <dsp:cNvPr id="0" name=""/>
        <dsp:cNvSpPr/>
      </dsp:nvSpPr>
      <dsp:spPr>
        <a:xfrm>
          <a:off x="218374" y="164121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305FD-0330-4AD7-89F7-E9AF811BA70F}">
      <dsp:nvSpPr>
        <dsp:cNvPr id="0" name=""/>
        <dsp:cNvSpPr/>
      </dsp:nvSpPr>
      <dsp:spPr>
        <a:xfrm>
          <a:off x="833795" y="1694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Faster decision making</a:t>
          </a:r>
          <a:endParaRPr lang="en-US" sz="1900" kern="1200"/>
        </a:p>
      </dsp:txBody>
      <dsp:txXfrm>
        <a:off x="833795" y="1694"/>
        <a:ext cx="6383975" cy="721900"/>
      </dsp:txXfrm>
    </dsp:sp>
    <dsp:sp modelId="{158415CC-F57C-41DF-B06B-311EC13272D2}">
      <dsp:nvSpPr>
        <dsp:cNvPr id="0" name=""/>
        <dsp:cNvSpPr/>
      </dsp:nvSpPr>
      <dsp:spPr>
        <a:xfrm>
          <a:off x="0" y="904069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E4410-7F43-460D-9E52-E7A80FAF29E3}">
      <dsp:nvSpPr>
        <dsp:cNvPr id="0" name=""/>
        <dsp:cNvSpPr/>
      </dsp:nvSpPr>
      <dsp:spPr>
        <a:xfrm>
          <a:off x="218374" y="1066497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0244D-8B91-4A36-A819-FD84C34DAC3D}">
      <dsp:nvSpPr>
        <dsp:cNvPr id="0" name=""/>
        <dsp:cNvSpPr/>
      </dsp:nvSpPr>
      <dsp:spPr>
        <a:xfrm>
          <a:off x="833795" y="904069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Reduced email overload</a:t>
          </a:r>
          <a:endParaRPr lang="en-US" sz="1900" kern="1200"/>
        </a:p>
      </dsp:txBody>
      <dsp:txXfrm>
        <a:off x="833795" y="904069"/>
        <a:ext cx="6383975" cy="721900"/>
      </dsp:txXfrm>
    </dsp:sp>
    <dsp:sp modelId="{2DBAD01B-3656-463D-8427-5E5767D97D56}">
      <dsp:nvSpPr>
        <dsp:cNvPr id="0" name=""/>
        <dsp:cNvSpPr/>
      </dsp:nvSpPr>
      <dsp:spPr>
        <a:xfrm>
          <a:off x="0" y="1806445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19BC7C-A33F-44D5-AE05-0A3BCBD09F19}">
      <dsp:nvSpPr>
        <dsp:cNvPr id="0" name=""/>
        <dsp:cNvSpPr/>
      </dsp:nvSpPr>
      <dsp:spPr>
        <a:xfrm>
          <a:off x="218374" y="1968873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A3257-1BF6-4DAA-9F03-4DD34F33F1D9}">
      <dsp:nvSpPr>
        <dsp:cNvPr id="0" name=""/>
        <dsp:cNvSpPr/>
      </dsp:nvSpPr>
      <dsp:spPr>
        <a:xfrm>
          <a:off x="833795" y="1806445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err="1"/>
            <a:t>Organised</a:t>
          </a:r>
          <a:r>
            <a:rPr lang="en-US" sz="1900" kern="1200" baseline="0"/>
            <a:t> communication using channels</a:t>
          </a:r>
          <a:endParaRPr lang="en-US" sz="1900" kern="1200"/>
        </a:p>
      </dsp:txBody>
      <dsp:txXfrm>
        <a:off x="833795" y="1806445"/>
        <a:ext cx="6383975" cy="721900"/>
      </dsp:txXfrm>
    </dsp:sp>
    <dsp:sp modelId="{ED5F10B7-B1E3-4FF5-994E-3ADC03A960E3}">
      <dsp:nvSpPr>
        <dsp:cNvPr id="0" name=""/>
        <dsp:cNvSpPr/>
      </dsp:nvSpPr>
      <dsp:spPr>
        <a:xfrm>
          <a:off x="0" y="2708821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B4C63-87F9-4026-AFC4-B46F3D8384C2}">
      <dsp:nvSpPr>
        <dsp:cNvPr id="0" name=""/>
        <dsp:cNvSpPr/>
      </dsp:nvSpPr>
      <dsp:spPr>
        <a:xfrm>
          <a:off x="218374" y="2871249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D616E-6D86-40B0-9F2B-93494AD3C32A}">
      <dsp:nvSpPr>
        <dsp:cNvPr id="0" name=""/>
        <dsp:cNvSpPr/>
      </dsp:nvSpPr>
      <dsp:spPr>
        <a:xfrm>
          <a:off x="833795" y="2708821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File sharing</a:t>
          </a:r>
          <a:endParaRPr lang="en-US" sz="1900" kern="1200"/>
        </a:p>
      </dsp:txBody>
      <dsp:txXfrm>
        <a:off x="833795" y="2708821"/>
        <a:ext cx="6383975" cy="721900"/>
      </dsp:txXfrm>
    </dsp:sp>
    <dsp:sp modelId="{42CCD9A1-6A2F-4D1E-9E59-DCD7F2F59310}">
      <dsp:nvSpPr>
        <dsp:cNvPr id="0" name=""/>
        <dsp:cNvSpPr/>
      </dsp:nvSpPr>
      <dsp:spPr>
        <a:xfrm>
          <a:off x="0" y="3611197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B7D8D-1B67-45D2-B40F-0E4D090AAF06}">
      <dsp:nvSpPr>
        <dsp:cNvPr id="0" name=""/>
        <dsp:cNvSpPr/>
      </dsp:nvSpPr>
      <dsp:spPr>
        <a:xfrm>
          <a:off x="218374" y="3773625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ECFA2-5979-4DA7-AFAE-FC0A485060D7}">
      <dsp:nvSpPr>
        <dsp:cNvPr id="0" name=""/>
        <dsp:cNvSpPr/>
      </dsp:nvSpPr>
      <dsp:spPr>
        <a:xfrm>
          <a:off x="833795" y="3611197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Effective meetings</a:t>
          </a:r>
          <a:endParaRPr lang="en-US" sz="1900" kern="1200"/>
        </a:p>
      </dsp:txBody>
      <dsp:txXfrm>
        <a:off x="833795" y="3611197"/>
        <a:ext cx="6383975" cy="721900"/>
      </dsp:txXfrm>
    </dsp:sp>
    <dsp:sp modelId="{7CE321BC-52AF-4E68-A2E0-F64F657A916D}">
      <dsp:nvSpPr>
        <dsp:cNvPr id="0" name=""/>
        <dsp:cNvSpPr/>
      </dsp:nvSpPr>
      <dsp:spPr>
        <a:xfrm>
          <a:off x="0" y="4513573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43D76-B9E1-445A-B9C1-C8BFFAAFD4AC}">
      <dsp:nvSpPr>
        <dsp:cNvPr id="0" name=""/>
        <dsp:cNvSpPr/>
      </dsp:nvSpPr>
      <dsp:spPr>
        <a:xfrm>
          <a:off x="218374" y="4676000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8BD01-7424-4046-9DE7-C2C1B1BA6E00}">
      <dsp:nvSpPr>
        <dsp:cNvPr id="0" name=""/>
        <dsp:cNvSpPr/>
      </dsp:nvSpPr>
      <dsp:spPr>
        <a:xfrm>
          <a:off x="833795" y="4513573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Supports hybrid, remote and mobile working</a:t>
          </a:r>
          <a:endParaRPr lang="en-US" sz="1900" kern="1200"/>
        </a:p>
      </dsp:txBody>
      <dsp:txXfrm>
        <a:off x="833795" y="4513573"/>
        <a:ext cx="6383975" cy="721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DF540-89EB-41A8-B464-AA93B9FE0D4B}">
      <dsp:nvSpPr>
        <dsp:cNvPr id="0" name=""/>
        <dsp:cNvSpPr/>
      </dsp:nvSpPr>
      <dsp:spPr>
        <a:xfrm>
          <a:off x="0" y="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 dedicated training space</a:t>
          </a:r>
        </a:p>
      </dsp:txBody>
      <dsp:txXfrm>
        <a:off x="21782" y="21782"/>
        <a:ext cx="3212038" cy="700122"/>
      </dsp:txXfrm>
    </dsp:sp>
    <dsp:sp modelId="{4272F418-A85D-49E8-AE95-457985C67CEB}">
      <dsp:nvSpPr>
        <dsp:cNvPr id="0" name=""/>
        <dsp:cNvSpPr/>
      </dsp:nvSpPr>
      <dsp:spPr>
        <a:xfrm>
          <a:off x="306284" y="846976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Upload and organise all learning material</a:t>
          </a:r>
        </a:p>
      </dsp:txBody>
      <dsp:txXfrm>
        <a:off x="328066" y="868758"/>
        <a:ext cx="3268301" cy="700122"/>
      </dsp:txXfrm>
    </dsp:sp>
    <dsp:sp modelId="{F889B95A-8534-4EC4-9B39-608FF8FB987E}">
      <dsp:nvSpPr>
        <dsp:cNvPr id="0" name=""/>
        <dsp:cNvSpPr/>
      </dsp:nvSpPr>
      <dsp:spPr>
        <a:xfrm>
          <a:off x="612568" y="1693953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Deliver training through teams</a:t>
          </a:r>
        </a:p>
      </dsp:txBody>
      <dsp:txXfrm>
        <a:off x="634350" y="1715735"/>
        <a:ext cx="3268301" cy="700122"/>
      </dsp:txXfrm>
    </dsp:sp>
    <dsp:sp modelId="{F7ABBC24-4629-4DB2-86BF-2FC6F81D5930}">
      <dsp:nvSpPr>
        <dsp:cNvPr id="0" name=""/>
        <dsp:cNvSpPr/>
      </dsp:nvSpPr>
      <dsp:spPr>
        <a:xfrm>
          <a:off x="918852" y="254093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 onboarding for new staff</a:t>
          </a:r>
        </a:p>
      </dsp:txBody>
      <dsp:txXfrm>
        <a:off x="940634" y="2562712"/>
        <a:ext cx="3268301" cy="700122"/>
      </dsp:txXfrm>
    </dsp:sp>
    <dsp:sp modelId="{B49A1A3B-281F-41EF-87F8-2BAFD1D0B1EC}">
      <dsp:nvSpPr>
        <dsp:cNvPr id="0" name=""/>
        <dsp:cNvSpPr/>
      </dsp:nvSpPr>
      <dsp:spPr>
        <a:xfrm>
          <a:off x="1225137" y="3387907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 staff with digital skills</a:t>
          </a:r>
        </a:p>
      </dsp:txBody>
      <dsp:txXfrm>
        <a:off x="1246919" y="3409689"/>
        <a:ext cx="3268301" cy="700122"/>
      </dsp:txXfrm>
    </dsp:sp>
    <dsp:sp modelId="{A124FF33-BEBA-41E7-9404-047CB37E0F6E}">
      <dsp:nvSpPr>
        <dsp:cNvPr id="0" name=""/>
        <dsp:cNvSpPr/>
      </dsp:nvSpPr>
      <dsp:spPr>
        <a:xfrm>
          <a:off x="3618150" y="543304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726914" y="543304"/>
        <a:ext cx="265868" cy="363755"/>
      </dsp:txXfrm>
    </dsp:sp>
    <dsp:sp modelId="{6421B504-726C-4BF3-AB99-50E10B289EEB}">
      <dsp:nvSpPr>
        <dsp:cNvPr id="0" name=""/>
        <dsp:cNvSpPr/>
      </dsp:nvSpPr>
      <dsp:spPr>
        <a:xfrm>
          <a:off x="3924434" y="1390281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033198" y="1390281"/>
        <a:ext cx="265868" cy="363755"/>
      </dsp:txXfrm>
    </dsp:sp>
    <dsp:sp modelId="{70D74207-8586-4225-B799-B2E4E2E02032}">
      <dsp:nvSpPr>
        <dsp:cNvPr id="0" name=""/>
        <dsp:cNvSpPr/>
      </dsp:nvSpPr>
      <dsp:spPr>
        <a:xfrm>
          <a:off x="4230718" y="222486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339482" y="2224863"/>
        <a:ext cx="265868" cy="363755"/>
      </dsp:txXfrm>
    </dsp:sp>
    <dsp:sp modelId="{1CEA817B-7C2E-4418-950A-BC7202ACE050}">
      <dsp:nvSpPr>
        <dsp:cNvPr id="0" name=""/>
        <dsp:cNvSpPr/>
      </dsp:nvSpPr>
      <dsp:spPr>
        <a:xfrm>
          <a:off x="4537003" y="308010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645767" y="3080103"/>
        <a:ext cx="265868" cy="363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614158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179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629019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04176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44346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49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5976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194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9076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777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483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54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01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13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95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2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721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328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110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2918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3335001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297861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25040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88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6018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124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916850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455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218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1308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  <p:sldLayoutId id="2147483859" r:id="rId18"/>
    <p:sldLayoutId id="2147483860" r:id="rId19"/>
    <p:sldLayoutId id="2147483861" r:id="rId20"/>
    <p:sldLayoutId id="2147483862" r:id="rId21"/>
    <p:sldLayoutId id="2147483863" r:id="rId22"/>
    <p:sldLayoutId id="2147483864" r:id="rId23"/>
    <p:sldLayoutId id="2147483865" r:id="rId24"/>
    <p:sldLayoutId id="2147483866" r:id="rId25"/>
    <p:sldLayoutId id="2147483867" r:id="rId26"/>
    <p:sldLayoutId id="2147483868" r:id="rId27"/>
    <p:sldLayoutId id="2147483869" r:id="rId28"/>
    <p:sldLayoutId id="2147483870" r:id="rId29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training?sort=curated&amp;premium=free&amp;page=1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teams/file-sharing" TargetMode="External"/><Relationship Id="rId2" Type="http://schemas.openxmlformats.org/officeDocument/2006/relationships/hyperlink" Target="https://www.cqc.org.uk/guidance-regulation/providers/regulations-service-providers-and-managers/health-social-care-act/regulation-18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www.skillsforcare.org.uk/news-and-events/Spotlight-on/Digital-technology-empowering-care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/>
              <a:t>Digital Skills and Research Methods LCHS4007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368" y="2133783"/>
            <a:ext cx="4857857" cy="10056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Staff training and sharing learning materials using teams. </a:t>
            </a:r>
          </a:p>
        </p:txBody>
      </p:sp>
      <p:pic>
        <p:nvPicPr>
          <p:cNvPr id="26" name="Picture 25" descr="Two co-workers sitting at desk">
            <a:extLst>
              <a:ext uri="{FF2B5EF4-FFF2-40B4-BE49-F238E27FC236}">
                <a16:creationId xmlns:a16="http://schemas.microsoft.com/office/drawing/2014/main" id="{8D6565D2-D163-1F1D-777E-E794879ECA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22" r="22422"/>
          <a:stretch>
            <a:fillRect/>
          </a:stretch>
        </p:blipFill>
        <p:spPr>
          <a:xfrm>
            <a:off x="6909624" y="744467"/>
            <a:ext cx="567690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83970F-889F-7DA9-CBA4-9052208169CC}"/>
              </a:ext>
            </a:extLst>
          </p:cNvPr>
          <p:cNvSpPr txBox="1"/>
          <p:nvPr/>
        </p:nvSpPr>
        <p:spPr>
          <a:xfrm>
            <a:off x="705977" y="3139029"/>
            <a:ext cx="4255378" cy="28469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/>
              <a:t>Team members: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Shazia Parveen 2612064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Gordan </a:t>
            </a:r>
            <a:r>
              <a:rPr lang="en-US" err="1"/>
              <a:t>Yarhere</a:t>
            </a:r>
            <a:r>
              <a:rPr lang="en-US"/>
              <a:t> 2616857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Thanoja </a:t>
            </a:r>
            <a:r>
              <a:rPr lang="en-US" err="1"/>
              <a:t>Weerakkodi</a:t>
            </a:r>
            <a:r>
              <a:rPr lang="en-US"/>
              <a:t> 2607442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/>
              <a:t>Jodie Ann Dawson 2541293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>
              <a:spcAft>
                <a:spcPts val="600"/>
              </a:spcAft>
            </a:pPr>
            <a:r>
              <a:rPr lang="en-US" b="1"/>
              <a:t>Lecturer Dr. Md GOLAM JAMIL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2ED2-EE7D-D0ED-3BDF-B15FE731E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826" y="625372"/>
            <a:ext cx="12001592" cy="1088358"/>
          </a:xfrm>
        </p:spPr>
        <p:txBody>
          <a:bodyPr>
            <a:normAutofit/>
          </a:bodyPr>
          <a:lstStyle/>
          <a:p>
            <a:r>
              <a:rPr lang="en-US" sz="4000"/>
              <a:t>Workplace task involves :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4CEDC-6695-B51F-3442-6595A0323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338" y="1981770"/>
            <a:ext cx="9545571" cy="5269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buChar char="•"/>
            </a:pPr>
            <a:r>
              <a:rPr lang="en-US" sz="2000"/>
              <a:t>Staff need regular training such as mandatory and statutory training (Care Quality Commission, 2025).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A34CCC-FFBE-6862-2112-C459C824AAB0}"/>
              </a:ext>
            </a:extLst>
          </p:cNvPr>
          <p:cNvSpPr txBox="1"/>
          <p:nvPr/>
        </p:nvSpPr>
        <p:spPr>
          <a:xfrm>
            <a:off x="696114" y="2716481"/>
            <a:ext cx="69194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000"/>
              <a:t>Ashford has staff working in different locations so needs to share learning materials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6ADAD2-7329-A2E9-1D55-927F8285B69A}"/>
              </a:ext>
            </a:extLst>
          </p:cNvPr>
          <p:cNvSpPr txBox="1"/>
          <p:nvPr/>
        </p:nvSpPr>
        <p:spPr>
          <a:xfrm>
            <a:off x="707013" y="3632098"/>
            <a:ext cx="6317564" cy="7290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/>
              <a:t>Staff need access to policies, procedures and training guides 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9738B6-5358-6574-3F19-0CE9B5B08D98}"/>
              </a:ext>
            </a:extLst>
          </p:cNvPr>
          <p:cNvSpPr txBox="1"/>
          <p:nvPr/>
        </p:nvSpPr>
        <p:spPr>
          <a:xfrm>
            <a:off x="707013" y="4585540"/>
            <a:ext cx="691812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/>
              <a:t> Learning management and tracking helps staff keep up to date (Skills for Care, 2022).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63488-3E00-36D9-3E3F-C530DB86B7BE}"/>
              </a:ext>
            </a:extLst>
          </p:cNvPr>
          <p:cNvSpPr txBox="1"/>
          <p:nvPr/>
        </p:nvSpPr>
        <p:spPr>
          <a:xfrm>
            <a:off x="707013" y="5614219"/>
            <a:ext cx="64401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Role specific training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4A9054-0CF6-B773-EA3A-B339099F167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6784" y="3225428"/>
            <a:ext cx="4034194" cy="266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400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10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14C81-B474-834D-8438-49094BA02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What tool is recommended :  Microsoft Teams and why is it suitable?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F225969-2AE0-8D2E-EB10-0C60A03C6B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243995"/>
              </p:ext>
            </p:extLst>
          </p:nvPr>
        </p:nvGraphicFramePr>
        <p:xfrm>
          <a:off x="0" y="1908175"/>
          <a:ext cx="12001500" cy="483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7086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91C67-26D9-BBB8-D87B-CD2B973F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/>
          <a:p>
            <a:r>
              <a:rPr lang="en-US" sz="3900"/>
              <a:t>How it improves efficiency or communication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D3E3FCDB-F152-AEEE-6F33-B1D9214A4A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4842718"/>
              </p:ext>
            </p:extLst>
          </p:nvPr>
        </p:nvGraphicFramePr>
        <p:xfrm>
          <a:off x="4434733" y="735872"/>
          <a:ext cx="7217771" cy="523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4759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C6B1D-8FD6-E683-3319-46E5F1BCE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844" y="201122"/>
            <a:ext cx="11018520" cy="1088358"/>
          </a:xfrm>
        </p:spPr>
        <p:txBody>
          <a:bodyPr>
            <a:normAutofit/>
          </a:bodyPr>
          <a:lstStyle/>
          <a:p>
            <a:r>
              <a:rPr lang="en-US" sz="3200"/>
              <a:t>Advantages and limitations of using MS Teams 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3648607-5907-48E9-C4B5-7ADF94BF2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1562582"/>
            <a:ext cx="518464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Advantages 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F932BBB-D3E4-D82F-21D9-F9A8D0CB48B7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20706" y="2054969"/>
            <a:ext cx="5202478" cy="45120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/>
              <a:t>Easy access</a:t>
            </a:r>
          </a:p>
          <a:p>
            <a:pPr marL="285750" indent="-285750">
              <a:buChar char="•"/>
            </a:pPr>
            <a:r>
              <a:rPr lang="en-GB" sz="1800"/>
              <a:t>Easy sharing</a:t>
            </a:r>
          </a:p>
          <a:p>
            <a:pPr marL="285750" indent="-285750">
              <a:buChar char="•"/>
            </a:pPr>
            <a:r>
              <a:rPr lang="en-GB" sz="1800"/>
              <a:t>Communication</a:t>
            </a:r>
          </a:p>
          <a:p>
            <a:pPr marL="285750" indent="-285750">
              <a:buChar char="•"/>
            </a:pPr>
            <a:r>
              <a:rPr lang="en-GB" sz="1800"/>
              <a:t>Collaboration</a:t>
            </a:r>
          </a:p>
          <a:p>
            <a:pPr marL="285750" indent="-285750">
              <a:buChar char="•"/>
            </a:pPr>
            <a:r>
              <a:rPr lang="en-GB" sz="1800"/>
              <a:t>Supports digital skills </a:t>
            </a:r>
          </a:p>
          <a:p>
            <a:r>
              <a:rPr lang="en-GB" sz="1800"/>
              <a:t>(Microsoft, 2026)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BEB6AEA-E320-02A1-A549-18E773E860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636476" y="1520936"/>
            <a:ext cx="518318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Disadvantages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10283FE-1D0C-A9AD-973B-8D0771A5212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568958" y="1983849"/>
            <a:ext cx="5250706" cy="45024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/>
              <a:t>Training needed</a:t>
            </a:r>
            <a:endParaRPr lang="en-US" sz="1800"/>
          </a:p>
          <a:p>
            <a:pPr marL="285750" indent="-285750">
              <a:buChar char="•"/>
            </a:pPr>
            <a:r>
              <a:rPr lang="en-GB" sz="1800"/>
              <a:t>Internet/ device access</a:t>
            </a:r>
          </a:p>
          <a:p>
            <a:pPr marL="285750" indent="-285750">
              <a:buChar char="•"/>
            </a:pPr>
            <a:r>
              <a:rPr lang="en-GB" sz="1800"/>
              <a:t>Information security </a:t>
            </a:r>
          </a:p>
          <a:p>
            <a:pPr marL="285750" indent="-285750">
              <a:buChar char="•"/>
            </a:pPr>
            <a:r>
              <a:rPr lang="en-GB" sz="1800"/>
              <a:t>Can become confusing </a:t>
            </a:r>
          </a:p>
          <a:p>
            <a:r>
              <a:rPr lang="en-GB" sz="1800"/>
              <a:t>(Microsoft, 2026)</a:t>
            </a:r>
          </a:p>
        </p:txBody>
      </p:sp>
      <p:pic>
        <p:nvPicPr>
          <p:cNvPr id="4" name="Picture 3" title="Two people in office">
            <a:extLst>
              <a:ext uri="{FF2B5EF4-FFF2-40B4-BE49-F238E27FC236}">
                <a16:creationId xmlns:a16="http://schemas.microsoft.com/office/drawing/2014/main" id="{C7057485-E43D-B1DB-8B6B-68012B0FC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061" y="2851669"/>
            <a:ext cx="4758725" cy="3183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090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  <p:bldP spid="10" grpId="0" build="p"/>
      <p:bldP spid="12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9427-4459-B291-29D7-34A7B4D99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66" y="117940"/>
            <a:ext cx="5326684" cy="1507454"/>
          </a:xfrm>
        </p:spPr>
        <p:txBody>
          <a:bodyPr>
            <a:normAutofit/>
          </a:bodyPr>
          <a:lstStyle/>
          <a:p>
            <a:r>
              <a:rPr lang="en-US" sz="3500"/>
              <a:t>How can changes be implemented at Ashford using teams?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1750554-8A93-6C7C-A525-4F0A1F62B0F9}"/>
              </a:ext>
            </a:extLst>
          </p:cNvPr>
          <p:cNvGraphicFramePr>
            <a:graphicFrameLocks noGrp="1"/>
          </p:cNvGraphicFramePr>
          <p:nvPr>
            <p:ph sz="quarter" idx="19"/>
            <p:extLst>
              <p:ext uri="{D42A27DB-BD31-4B8C-83A1-F6EECF244321}">
                <p14:modId xmlns:p14="http://schemas.microsoft.com/office/powerpoint/2010/main" val="3553184527"/>
              </p:ext>
            </p:extLst>
          </p:nvPr>
        </p:nvGraphicFramePr>
        <p:xfrm>
          <a:off x="584428" y="1718699"/>
          <a:ext cx="5326684" cy="4131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Managing change transitions - it's what we give up that counts - Change  Factory">
            <a:extLst>
              <a:ext uri="{FF2B5EF4-FFF2-40B4-BE49-F238E27FC236}">
                <a16:creationId xmlns:a16="http://schemas.microsoft.com/office/drawing/2014/main" id="{577A4569-67A5-7467-0963-A50280B2E2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44940" y="918614"/>
            <a:ext cx="4269825" cy="425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93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37D25-966A-C28E-56A9-513AA7361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2185A-6C72-A7AE-0016-1E9CB3CE9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Care Quality Commission (2025). </a:t>
            </a:r>
            <a:r>
              <a:rPr lang="en-GB" sz="2000" i="1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Regulation 18: Staffing - Care Quality Commission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Cqc.org.uk. Available at: 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  <a:hlinkClick r:id="rId2"/>
              </a:rPr>
              <a:t>https://www.cqc.org.uk/guidance-regulation/providers/regulations-service-providers-and-managers/health-social-care-act/regulation-18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</a:p>
          <a:p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Microsoft (2026). </a:t>
            </a:r>
            <a:r>
              <a:rPr lang="en-GB" sz="2000" i="1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File Sharing, Editing, and Collaboration | Microsoft Teams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>
                <a:highlight>
                  <a:srgbClr val="FFFFFF"/>
                </a:highlight>
                <a:latin typeface="Neue Haas Grotesk Text Pro"/>
                <a:hlinkClick r:id="rId3"/>
              </a:rPr>
              <a:t>https://www.microsoft.com/en-gb/microsoft-teams/file-sharing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>
              <a:latin typeface="Neue Haas Grotesk Text Pro"/>
            </a:endParaRPr>
          </a:p>
          <a:p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Skills for care (2022). </a:t>
            </a:r>
            <a:r>
              <a:rPr lang="en-GB" sz="2000" i="1">
                <a:highlight>
                  <a:srgbClr val="FFFFFF"/>
                </a:highlight>
                <a:latin typeface="Neue Haas Grotesk Text Pro"/>
              </a:rPr>
              <a:t>Digital technology: empowering care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>
                <a:highlight>
                  <a:srgbClr val="FFFFFF"/>
                </a:highlight>
                <a:latin typeface="Neue Haas Grotesk Text Pro"/>
                <a:hlinkClick r:id="rId4"/>
              </a:rPr>
              <a:t>https://www.skillsforcare.org.uk/news-and-events/Spotlight-on/Digital-technology-empowering-care.aspx</a:t>
            </a:r>
            <a:r>
              <a:rPr lang="en-GB" sz="200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>
              <a:latin typeface="Neue Haas Grotesk Text Pro"/>
            </a:endParaRPr>
          </a:p>
          <a:p>
            <a:br>
              <a:rPr lang="en-US"/>
            </a:br>
            <a:endParaRPr lang="en-US" sz="2800">
              <a:latin typeface="Neue Haas Grotesk Text Pro"/>
            </a:endParaRPr>
          </a:p>
          <a:p>
            <a:endParaRPr lang="en-GB" sz="2000"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064768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43d8f80615e35a2a7b7ee45bde5e9e61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1fbde4905ff0fce7aea4dc4bbb8de879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505E43-3D83-4F62-B11A-8113806ACA3F}">
  <ds:schemaRefs>
    <ds:schemaRef ds:uri="577751d0-6084-4994-a202-0c32fc3287d3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09326563-2D7F-485D-A018-AF4623AB7CA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9ED52A-79A7-4C42-9334-B622E56351AD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Axis</vt:lpstr>
      <vt:lpstr>Digital Skills and Research Methods LCHS4007</vt:lpstr>
      <vt:lpstr>Workplace task involves :  </vt:lpstr>
      <vt:lpstr>What tool is recommended :  Microsoft Teams and why is it suitable?</vt:lpstr>
      <vt:lpstr>How it improves efficiency or communication</vt:lpstr>
      <vt:lpstr>Advantages and limitations of using MS Teams </vt:lpstr>
      <vt:lpstr>How can changes be implemented at Ashford using teams?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</dc:title>
  <dc:creator/>
  <cp:revision>1</cp:revision>
  <dcterms:created xsi:type="dcterms:W3CDTF">2026-09-27T16:24:28Z</dcterms:created>
  <dcterms:modified xsi:type="dcterms:W3CDTF">2026-10-11T15:11:09Z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