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588" r:id="rId5"/>
    <p:sldId id="58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5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2F39"/>
    <a:srgbClr val="FCB414"/>
    <a:srgbClr val="007A7D"/>
    <a:srgbClr val="CB1B4A"/>
    <a:srgbClr val="074D67"/>
    <a:srgbClr val="42AFB6"/>
    <a:srgbClr val="C2C9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6E253C-7B72-452E-A227-EE231DEA4B3A}" v="55" dt="2020-04-30T09:46:53.3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37" autoAdjust="0"/>
    <p:restoredTop sz="94669" autoAdjust="0"/>
  </p:normalViewPr>
  <p:slideViewPr>
    <p:cSldViewPr snapToGrid="0">
      <p:cViewPr>
        <p:scale>
          <a:sx n="72" d="100"/>
          <a:sy n="72" d="100"/>
        </p:scale>
        <p:origin x="639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n Saunders" userId="ee5bec12-837c-4010-90f3-0d9f797ed5fb" providerId="ADAL" clId="{306E253C-7B72-452E-A227-EE231DEA4B3A}"/>
    <pc:docChg chg="undo custSel addSld delSld modSld sldOrd">
      <pc:chgData name="Steven Saunders" userId="ee5bec12-837c-4010-90f3-0d9f797ed5fb" providerId="ADAL" clId="{306E253C-7B72-452E-A227-EE231DEA4B3A}" dt="2020-04-30T09:53:50.910" v="3467" actId="20577"/>
      <pc:docMkLst>
        <pc:docMk/>
      </pc:docMkLst>
      <pc:sldChg chg="addSp delSp modSp mod">
        <pc:chgData name="Steven Saunders" userId="ee5bec12-837c-4010-90f3-0d9f797ed5fb" providerId="ADAL" clId="{306E253C-7B72-452E-A227-EE231DEA4B3A}" dt="2020-04-30T09:53:50.910" v="3467" actId="20577"/>
        <pc:sldMkLst>
          <pc:docMk/>
          <pc:sldMk cId="1611834122" sldId="587"/>
        </pc:sldMkLst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4" creationId="{1A52974F-B95C-493F-A6DE-82EC3D8FBC51}"/>
          </ac:spMkLst>
        </pc:spChg>
        <pc:spChg chg="mod">
          <ac:chgData name="Steven Saunders" userId="ee5bec12-837c-4010-90f3-0d9f797ed5fb" providerId="ADAL" clId="{306E253C-7B72-452E-A227-EE231DEA4B3A}" dt="2020-04-30T09:50:16.748" v="3178"/>
          <ac:spMkLst>
            <pc:docMk/>
            <pc:sldMk cId="1611834122" sldId="587"/>
            <ac:spMk id="35" creationId="{FFE846B4-43DA-46AF-B3B2-5ABBCDD79217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36" creationId="{F3A6155D-5666-4113-9FAC-01A1D3DF6A91}"/>
          </ac:spMkLst>
        </pc:spChg>
        <pc:spChg chg="mod">
          <ac:chgData name="Steven Saunders" userId="ee5bec12-837c-4010-90f3-0d9f797ed5fb" providerId="ADAL" clId="{306E253C-7B72-452E-A227-EE231DEA4B3A}" dt="2020-04-30T09:51:03.571" v="3266" actId="20577"/>
          <ac:spMkLst>
            <pc:docMk/>
            <pc:sldMk cId="1611834122" sldId="587"/>
            <ac:spMk id="37" creationId="{45A770A7-ACA7-475F-B05A-EDBB96B31513}"/>
          </ac:spMkLst>
        </pc:spChg>
        <pc:spChg chg="mod">
          <ac:chgData name="Steven Saunders" userId="ee5bec12-837c-4010-90f3-0d9f797ed5fb" providerId="ADAL" clId="{306E253C-7B72-452E-A227-EE231DEA4B3A}" dt="2020-04-30T09:50:27.952" v="3204" actId="1036"/>
          <ac:spMkLst>
            <pc:docMk/>
            <pc:sldMk cId="1611834122" sldId="587"/>
            <ac:spMk id="38" creationId="{63F649C0-7B62-4750-B211-D8D4708806EB}"/>
          </ac:spMkLst>
        </pc:spChg>
        <pc:spChg chg="mod">
          <ac:chgData name="Steven Saunders" userId="ee5bec12-837c-4010-90f3-0d9f797ed5fb" providerId="ADAL" clId="{306E253C-7B72-452E-A227-EE231DEA4B3A}" dt="2020-04-30T09:48:59.323" v="3153" actId="6549"/>
          <ac:spMkLst>
            <pc:docMk/>
            <pc:sldMk cId="1611834122" sldId="587"/>
            <ac:spMk id="39" creationId="{EACB3FF6-EBBC-4BBC-8991-25130FFAF76F}"/>
          </ac:spMkLst>
        </pc:spChg>
        <pc:spChg chg="mod">
          <ac:chgData name="Steven Saunders" userId="ee5bec12-837c-4010-90f3-0d9f797ed5fb" providerId="ADAL" clId="{306E253C-7B72-452E-A227-EE231DEA4B3A}" dt="2020-04-30T09:49:27.111" v="3172" actId="14100"/>
          <ac:spMkLst>
            <pc:docMk/>
            <pc:sldMk cId="1611834122" sldId="587"/>
            <ac:spMk id="43" creationId="{C360647B-1675-410F-8B84-0AE555F1F4F6}"/>
          </ac:spMkLst>
        </pc:spChg>
        <pc:spChg chg="mod">
          <ac:chgData name="Steven Saunders" userId="ee5bec12-837c-4010-90f3-0d9f797ed5fb" providerId="ADAL" clId="{306E253C-7B72-452E-A227-EE231DEA4B3A}" dt="2020-04-30T09:53:50.910" v="3467" actId="20577"/>
          <ac:spMkLst>
            <pc:docMk/>
            <pc:sldMk cId="1611834122" sldId="587"/>
            <ac:spMk id="44" creationId="{F364317F-FC9B-485E-8B6A-E951F0D119D5}"/>
          </ac:spMkLst>
        </pc:spChg>
        <pc:spChg chg="mod">
          <ac:chgData name="Steven Saunders" userId="ee5bec12-837c-4010-90f3-0d9f797ed5fb" providerId="ADAL" clId="{306E253C-7B72-452E-A227-EE231DEA4B3A}" dt="2020-04-30T09:51:22.311" v="3282" actId="14100"/>
          <ac:spMkLst>
            <pc:docMk/>
            <pc:sldMk cId="1611834122" sldId="587"/>
            <ac:spMk id="45" creationId="{71E37AF9-4073-4233-B4C7-20C1B6B9A1EA}"/>
          </ac:spMkLst>
        </pc:spChg>
        <pc:spChg chg="del">
          <ac:chgData name="Steven Saunders" userId="ee5bec12-837c-4010-90f3-0d9f797ed5fb" providerId="ADAL" clId="{306E253C-7B72-452E-A227-EE231DEA4B3A}" dt="2020-04-30T09:47:54.133" v="3111" actId="478"/>
          <ac:spMkLst>
            <pc:docMk/>
            <pc:sldMk cId="1611834122" sldId="587"/>
            <ac:spMk id="47" creationId="{CC133F29-E68F-41F8-A7EE-54C8ACAE6098}"/>
          </ac:spMkLst>
        </pc:spChg>
        <pc:spChg chg="mod">
          <ac:chgData name="Steven Saunders" userId="ee5bec12-837c-4010-90f3-0d9f797ed5fb" providerId="ADAL" clId="{306E253C-7B72-452E-A227-EE231DEA4B3A}" dt="2020-04-30T09:39:32.020" v="2412" actId="6549"/>
          <ac:spMkLst>
            <pc:docMk/>
            <pc:sldMk cId="1611834122" sldId="587"/>
            <ac:spMk id="48" creationId="{3042E9CE-22CB-45AB-B6F2-12B164EEB210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53" creationId="{59E52191-BD31-4417-AC50-44C0CA26FE92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54" creationId="{C0298E25-6010-47DE-89D1-FAD88B9B815E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56" creationId="{CB8BFCC3-F788-4ECD-9717-4CE85D1EE256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57" creationId="{69E56414-159A-4DC7-AEF1-0853E4CB749C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58" creationId="{79B3D84C-F9A2-48E1-BBD7-6F782E38803B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62" creationId="{278E4844-1CB9-4A9F-B5B3-A108BDFF0629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63" creationId="{F4FD6A76-4CDB-46C0-AC4D-248AECC8B35F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72" creationId="{895F933F-E16C-4B91-9FFD-36B9A6EDED85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73" creationId="{8CEEA9B6-0A0C-4F0B-AAB0-6A6740A04E68}"/>
          </ac:spMkLst>
        </pc:spChg>
        <pc:spChg chg="add del mod">
          <ac:chgData name="Steven Saunders" userId="ee5bec12-837c-4010-90f3-0d9f797ed5fb" providerId="ADAL" clId="{306E253C-7B72-452E-A227-EE231DEA4B3A}" dt="2020-04-30T09:44:32.767" v="2747" actId="478"/>
          <ac:spMkLst>
            <pc:docMk/>
            <pc:sldMk cId="1611834122" sldId="587"/>
            <ac:spMk id="85" creationId="{01A46FFE-0F74-4715-AA68-DE14EB4C477F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87" creationId="{C2B2EAC8-8935-4D45-97A5-D9655B14F50E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88" creationId="{FC434114-2B0A-457D-A7A9-FCD9BB1A2952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89" creationId="{A4BB9D47-73C9-4A3D-B894-E52262CD03FE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90" creationId="{BFA279EC-CA7B-4128-86C1-8E0E2F1C5D12}"/>
          </ac:spMkLst>
        </pc:spChg>
        <pc:spChg chg="mod">
          <ac:chgData name="Steven Saunders" userId="ee5bec12-837c-4010-90f3-0d9f797ed5fb" providerId="ADAL" clId="{306E253C-7B72-452E-A227-EE231DEA4B3A}" dt="2020-04-30T09:46:53.300" v="3020" actId="1037"/>
          <ac:spMkLst>
            <pc:docMk/>
            <pc:sldMk cId="1611834122" sldId="587"/>
            <ac:spMk id="91" creationId="{BD81E1C5-5338-4C55-8EAB-447F01AF07E0}"/>
          </ac:spMkLst>
        </pc:spChg>
        <pc:grpChg chg="mod">
          <ac:chgData name="Steven Saunders" userId="ee5bec12-837c-4010-90f3-0d9f797ed5fb" providerId="ADAL" clId="{306E253C-7B72-452E-A227-EE231DEA4B3A}" dt="2020-04-30T09:46:53.300" v="3020" actId="1037"/>
          <ac:grpSpMkLst>
            <pc:docMk/>
            <pc:sldMk cId="1611834122" sldId="587"/>
            <ac:grpSpMk id="5" creationId="{7D2C640B-6C23-464F-92C4-1EB1F6BC025C}"/>
          </ac:grpSpMkLst>
        </pc:grpChg>
        <pc:grpChg chg="mod">
          <ac:chgData name="Steven Saunders" userId="ee5bec12-837c-4010-90f3-0d9f797ed5fb" providerId="ADAL" clId="{306E253C-7B72-452E-A227-EE231DEA4B3A}" dt="2020-04-30T09:50:27.952" v="3204" actId="1036"/>
          <ac:grpSpMkLst>
            <pc:docMk/>
            <pc:sldMk cId="1611834122" sldId="587"/>
            <ac:grpSpMk id="6" creationId="{0EE5046C-39EE-41BA-AFA0-11DBAEF4529F}"/>
          </ac:grpSpMkLst>
        </pc:grpChg>
        <pc:grpChg chg="mod">
          <ac:chgData name="Steven Saunders" userId="ee5bec12-837c-4010-90f3-0d9f797ed5fb" providerId="ADAL" clId="{306E253C-7B72-452E-A227-EE231DEA4B3A}" dt="2020-04-30T09:46:01.222" v="2981" actId="1038"/>
          <ac:grpSpMkLst>
            <pc:docMk/>
            <pc:sldMk cId="1611834122" sldId="587"/>
            <ac:grpSpMk id="46" creationId="{D7342EAC-0F72-4263-9E16-4460D9E0BCCC}"/>
          </ac:grpSpMkLst>
        </pc:grpChg>
        <pc:grpChg chg="mod">
          <ac:chgData name="Steven Saunders" userId="ee5bec12-837c-4010-90f3-0d9f797ed5fb" providerId="ADAL" clId="{306E253C-7B72-452E-A227-EE231DEA4B3A}" dt="2020-04-30T09:46:53.300" v="3020" actId="1037"/>
          <ac:grpSpMkLst>
            <pc:docMk/>
            <pc:sldMk cId="1611834122" sldId="587"/>
            <ac:grpSpMk id="52" creationId="{EEEF7988-7490-47DA-9B7C-2EF33B1BBF71}"/>
          </ac:grpSpMkLst>
        </pc:grpChg>
        <pc:grpChg chg="mod">
          <ac:chgData name="Steven Saunders" userId="ee5bec12-837c-4010-90f3-0d9f797ed5fb" providerId="ADAL" clId="{306E253C-7B72-452E-A227-EE231DEA4B3A}" dt="2020-04-30T09:46:53.300" v="3020" actId="1037"/>
          <ac:grpSpMkLst>
            <pc:docMk/>
            <pc:sldMk cId="1611834122" sldId="587"/>
            <ac:grpSpMk id="55" creationId="{D76D8F26-1963-48D0-A1CF-5736DB4372C4}"/>
          </ac:grpSpMkLst>
        </pc:grpChg>
        <pc:grpChg chg="mod">
          <ac:chgData name="Steven Saunders" userId="ee5bec12-837c-4010-90f3-0d9f797ed5fb" providerId="ADAL" clId="{306E253C-7B72-452E-A227-EE231DEA4B3A}" dt="2020-04-30T09:47:50.382" v="3110" actId="1036"/>
          <ac:grpSpMkLst>
            <pc:docMk/>
            <pc:sldMk cId="1611834122" sldId="587"/>
            <ac:grpSpMk id="74" creationId="{512BA148-727A-44EC-BBCB-6679A424F5C0}"/>
          </ac:grpSpMkLst>
        </pc:grpChg>
      </pc:sldChg>
      <pc:sldChg chg="addSp delSp modSp add mod ord">
        <pc:chgData name="Steven Saunders" userId="ee5bec12-837c-4010-90f3-0d9f797ed5fb" providerId="ADAL" clId="{306E253C-7B72-452E-A227-EE231DEA4B3A}" dt="2020-04-30T09:39:07.078" v="2358" actId="20577"/>
        <pc:sldMkLst>
          <pc:docMk/>
          <pc:sldMk cId="2700802735" sldId="588"/>
        </pc:sldMkLst>
        <pc:spChg chg="mod">
          <ac:chgData name="Steven Saunders" userId="ee5bec12-837c-4010-90f3-0d9f797ed5fb" providerId="ADAL" clId="{306E253C-7B72-452E-A227-EE231DEA4B3A}" dt="2020-04-30T08:47:11.729" v="193" actId="1037"/>
          <ac:spMkLst>
            <pc:docMk/>
            <pc:sldMk cId="2700802735" sldId="588"/>
            <ac:spMk id="4" creationId="{1A52974F-B95C-493F-A6DE-82EC3D8FBC51}"/>
          </ac:spMkLst>
        </pc:spChg>
        <pc:spChg chg="mod">
          <ac:chgData name="Steven Saunders" userId="ee5bec12-837c-4010-90f3-0d9f797ed5fb" providerId="ADAL" clId="{306E253C-7B72-452E-A227-EE231DEA4B3A}" dt="2020-04-30T09:22:06.864" v="2250" actId="948"/>
          <ac:spMkLst>
            <pc:docMk/>
            <pc:sldMk cId="2700802735" sldId="588"/>
            <ac:spMk id="35" creationId="{FFE846B4-43DA-46AF-B3B2-5ABBCDD79217}"/>
          </ac:spMkLst>
        </pc:spChg>
        <pc:spChg chg="mod">
          <ac:chgData name="Steven Saunders" userId="ee5bec12-837c-4010-90f3-0d9f797ed5fb" providerId="ADAL" clId="{306E253C-7B72-452E-A227-EE231DEA4B3A}" dt="2020-04-30T09:00:37.610" v="1032" actId="20577"/>
          <ac:spMkLst>
            <pc:docMk/>
            <pc:sldMk cId="2700802735" sldId="588"/>
            <ac:spMk id="36" creationId="{F3A6155D-5666-4113-9FAC-01A1D3DF6A91}"/>
          </ac:spMkLst>
        </pc:spChg>
        <pc:spChg chg="del mod">
          <ac:chgData name="Steven Saunders" userId="ee5bec12-837c-4010-90f3-0d9f797ed5fb" providerId="ADAL" clId="{306E253C-7B72-452E-A227-EE231DEA4B3A}" dt="2020-04-30T09:06:04.537" v="1478" actId="21"/>
          <ac:spMkLst>
            <pc:docMk/>
            <pc:sldMk cId="2700802735" sldId="588"/>
            <ac:spMk id="37" creationId="{45A770A7-ACA7-475F-B05A-EDBB96B31513}"/>
          </ac:spMkLst>
        </pc:spChg>
        <pc:spChg chg="del mod">
          <ac:chgData name="Steven Saunders" userId="ee5bec12-837c-4010-90f3-0d9f797ed5fb" providerId="ADAL" clId="{306E253C-7B72-452E-A227-EE231DEA4B3A}" dt="2020-04-30T09:05:50.961" v="1477" actId="478"/>
          <ac:spMkLst>
            <pc:docMk/>
            <pc:sldMk cId="2700802735" sldId="588"/>
            <ac:spMk id="38" creationId="{63F649C0-7B62-4750-B211-D8D4708806EB}"/>
          </ac:spMkLst>
        </pc:spChg>
        <pc:spChg chg="del mod">
          <ac:chgData name="Steven Saunders" userId="ee5bec12-837c-4010-90f3-0d9f797ed5fb" providerId="ADAL" clId="{306E253C-7B72-452E-A227-EE231DEA4B3A}" dt="2020-04-30T08:53:05.708" v="745" actId="478"/>
          <ac:spMkLst>
            <pc:docMk/>
            <pc:sldMk cId="2700802735" sldId="588"/>
            <ac:spMk id="39" creationId="{EACB3FF6-EBBC-4BBC-8991-25130FFAF76F}"/>
          </ac:spMkLst>
        </pc:spChg>
        <pc:spChg chg="del mod">
          <ac:chgData name="Steven Saunders" userId="ee5bec12-837c-4010-90f3-0d9f797ed5fb" providerId="ADAL" clId="{306E253C-7B72-452E-A227-EE231DEA4B3A}" dt="2020-04-30T08:53:09.348" v="746" actId="478"/>
          <ac:spMkLst>
            <pc:docMk/>
            <pc:sldMk cId="2700802735" sldId="588"/>
            <ac:spMk id="43" creationId="{C360647B-1675-410F-8B84-0AE555F1F4F6}"/>
          </ac:spMkLst>
        </pc:spChg>
        <pc:spChg chg="del">
          <ac:chgData name="Steven Saunders" userId="ee5bec12-837c-4010-90f3-0d9f797ed5fb" providerId="ADAL" clId="{306E253C-7B72-452E-A227-EE231DEA4B3A}" dt="2020-04-30T08:53:18.347" v="750" actId="478"/>
          <ac:spMkLst>
            <pc:docMk/>
            <pc:sldMk cId="2700802735" sldId="588"/>
            <ac:spMk id="44" creationId="{F364317F-FC9B-485E-8B6A-E951F0D119D5}"/>
          </ac:spMkLst>
        </pc:spChg>
        <pc:spChg chg="del mod">
          <ac:chgData name="Steven Saunders" userId="ee5bec12-837c-4010-90f3-0d9f797ed5fb" providerId="ADAL" clId="{306E253C-7B72-452E-A227-EE231DEA4B3A}" dt="2020-04-30T08:53:22.986" v="751" actId="478"/>
          <ac:spMkLst>
            <pc:docMk/>
            <pc:sldMk cId="2700802735" sldId="588"/>
            <ac:spMk id="45" creationId="{71E37AF9-4073-4233-B4C7-20C1B6B9A1EA}"/>
          </ac:spMkLst>
        </pc:spChg>
        <pc:spChg chg="del">
          <ac:chgData name="Steven Saunders" userId="ee5bec12-837c-4010-90f3-0d9f797ed5fb" providerId="ADAL" clId="{306E253C-7B72-452E-A227-EE231DEA4B3A}" dt="2020-04-30T08:53:26.664" v="752" actId="478"/>
          <ac:spMkLst>
            <pc:docMk/>
            <pc:sldMk cId="2700802735" sldId="588"/>
            <ac:spMk id="47" creationId="{CC133F29-E68F-41F8-A7EE-54C8ACAE6098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53" creationId="{59E52191-BD31-4417-AC50-44C0CA26FE92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54" creationId="{C0298E25-6010-47DE-89D1-FAD88B9B815E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56" creationId="{CB8BFCC3-F788-4ECD-9717-4CE85D1EE256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57" creationId="{69E56414-159A-4DC7-AEF1-0853E4CB749C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58" creationId="{79B3D84C-F9A2-48E1-BBD7-6F782E38803B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62" creationId="{278E4844-1CB9-4A9F-B5B3-A108BDFF0629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63" creationId="{F4FD6A76-4CDB-46C0-AC4D-248AECC8B35F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72" creationId="{895F933F-E16C-4B91-9FFD-36B9A6EDED85}"/>
          </ac:spMkLst>
        </pc:spChg>
        <pc:spChg chg="mod">
          <ac:chgData name="Steven Saunders" userId="ee5bec12-837c-4010-90f3-0d9f797ed5fb" providerId="ADAL" clId="{306E253C-7B72-452E-A227-EE231DEA4B3A}" dt="2020-04-30T08:49:12.480" v="354" actId="1035"/>
          <ac:spMkLst>
            <pc:docMk/>
            <pc:sldMk cId="2700802735" sldId="588"/>
            <ac:spMk id="73" creationId="{8CEEA9B6-0A0C-4F0B-AAB0-6A6740A04E68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86" creationId="{CF85C455-D96F-4311-AB0A-31FB4551E90F}"/>
          </ac:spMkLst>
        </pc:spChg>
        <pc:spChg chg="mod">
          <ac:chgData name="Steven Saunders" userId="ee5bec12-837c-4010-90f3-0d9f797ed5fb" providerId="ADAL" clId="{306E253C-7B72-452E-A227-EE231DEA4B3A}" dt="2020-04-30T08:47:11.729" v="193" actId="1037"/>
          <ac:spMkLst>
            <pc:docMk/>
            <pc:sldMk cId="2700802735" sldId="588"/>
            <ac:spMk id="87" creationId="{C2B2EAC8-8935-4D45-97A5-D9655B14F50E}"/>
          </ac:spMkLst>
        </pc:spChg>
        <pc:spChg chg="mod">
          <ac:chgData name="Steven Saunders" userId="ee5bec12-837c-4010-90f3-0d9f797ed5fb" providerId="ADAL" clId="{306E253C-7B72-452E-A227-EE231DEA4B3A}" dt="2020-04-30T08:47:11.729" v="193" actId="1037"/>
          <ac:spMkLst>
            <pc:docMk/>
            <pc:sldMk cId="2700802735" sldId="588"/>
            <ac:spMk id="88" creationId="{FC434114-2B0A-457D-A7A9-FCD9BB1A2952}"/>
          </ac:spMkLst>
        </pc:spChg>
        <pc:spChg chg="mod">
          <ac:chgData name="Steven Saunders" userId="ee5bec12-837c-4010-90f3-0d9f797ed5fb" providerId="ADAL" clId="{306E253C-7B72-452E-A227-EE231DEA4B3A}" dt="2020-04-30T08:47:11.729" v="193" actId="1037"/>
          <ac:spMkLst>
            <pc:docMk/>
            <pc:sldMk cId="2700802735" sldId="588"/>
            <ac:spMk id="89" creationId="{A4BB9D47-73C9-4A3D-B894-E52262CD03FE}"/>
          </ac:spMkLst>
        </pc:spChg>
        <pc:spChg chg="mod">
          <ac:chgData name="Steven Saunders" userId="ee5bec12-837c-4010-90f3-0d9f797ed5fb" providerId="ADAL" clId="{306E253C-7B72-452E-A227-EE231DEA4B3A}" dt="2020-04-30T08:47:11.729" v="193" actId="1037"/>
          <ac:spMkLst>
            <pc:docMk/>
            <pc:sldMk cId="2700802735" sldId="588"/>
            <ac:spMk id="90" creationId="{BFA279EC-CA7B-4128-86C1-8E0E2F1C5D12}"/>
          </ac:spMkLst>
        </pc:spChg>
        <pc:spChg chg="mod">
          <ac:chgData name="Steven Saunders" userId="ee5bec12-837c-4010-90f3-0d9f797ed5fb" providerId="ADAL" clId="{306E253C-7B72-452E-A227-EE231DEA4B3A}" dt="2020-04-30T08:47:11.729" v="193" actId="1037"/>
          <ac:spMkLst>
            <pc:docMk/>
            <pc:sldMk cId="2700802735" sldId="588"/>
            <ac:spMk id="91" creationId="{BD81E1C5-5338-4C55-8EAB-447F01AF07E0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2" creationId="{CD19E99A-6231-4F5B-BFA1-193518671331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3" creationId="{12CA4C74-61E4-4FF2-B545-DEA7FFAF93F1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4" creationId="{4A92C8B3-9DCB-442A-B393-C409D8F85D37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5" creationId="{4D651D8B-C407-4CEC-8B99-551892C02072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6" creationId="{3D1D3A16-8155-4B63-ABD3-DF035476B504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7" creationId="{B1D05CB9-5711-4DC7-AAC8-7651341CDE19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8" creationId="{FA8C8CC6-0D11-417F-B09D-26D49DBEB23A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99" creationId="{5A89BC84-51AB-424D-B0BA-F199A050A2D5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0" creationId="{07E37AB6-F858-4781-8B8D-A4D867C4C56D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1" creationId="{0CBBCB2B-725C-4737-ACCC-1B997F5586FB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2" creationId="{81EFB73C-A810-46A3-ADAC-7F78636B1B5E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3" creationId="{DC2CEFE6-4BBD-4AEA-A286-8FFF1E3CB37F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4" creationId="{93CF79EB-CB32-4005-85AF-E32D090AA470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5" creationId="{885BF09E-53D6-429F-9982-A6744E4A6AAE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6" creationId="{95EFC892-E372-42C9-818C-1E8A213B716F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7" creationId="{84F52B6E-D820-4798-AF6B-3CDD22FD4D10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8" creationId="{0472FE97-16B3-4B23-A7BA-F0BE4AF8AE48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09" creationId="{8DA75B7F-5DCA-40FA-86FA-E5FC787CD60B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10" creationId="{C8D34910-BDFE-44AE-A3B6-166FEBB25463}"/>
          </ac:spMkLst>
        </pc:spChg>
        <pc:spChg chg="mod">
          <ac:chgData name="Steven Saunders" userId="ee5bec12-837c-4010-90f3-0d9f797ed5fb" providerId="ADAL" clId="{306E253C-7B72-452E-A227-EE231DEA4B3A}" dt="2020-04-30T08:53:41.843" v="756"/>
          <ac:spMkLst>
            <pc:docMk/>
            <pc:sldMk cId="2700802735" sldId="588"/>
            <ac:spMk id="111" creationId="{BD9AEDDB-D07B-48FA-80F4-5409EBFC47AF}"/>
          </ac:spMkLst>
        </pc:spChg>
        <pc:spChg chg="add mod">
          <ac:chgData name="Steven Saunders" userId="ee5bec12-837c-4010-90f3-0d9f797ed5fb" providerId="ADAL" clId="{306E253C-7B72-452E-A227-EE231DEA4B3A}" dt="2020-04-30T09:39:07.078" v="2358" actId="20577"/>
          <ac:spMkLst>
            <pc:docMk/>
            <pc:sldMk cId="2700802735" sldId="588"/>
            <ac:spMk id="112" creationId="{C47EA257-44D8-45D0-897F-8ED9E26018AF}"/>
          </ac:spMkLst>
        </pc:spChg>
        <pc:spChg chg="add mod">
          <ac:chgData name="Steven Saunders" userId="ee5bec12-837c-4010-90f3-0d9f797ed5fb" providerId="ADAL" clId="{306E253C-7B72-452E-A227-EE231DEA4B3A}" dt="2020-04-30T09:13:33.297" v="2044" actId="20577"/>
          <ac:spMkLst>
            <pc:docMk/>
            <pc:sldMk cId="2700802735" sldId="588"/>
            <ac:spMk id="113" creationId="{EAA9835F-DC1A-4367-8BCA-F6FACCC50A0F}"/>
          </ac:spMkLst>
        </pc:spChg>
        <pc:grpChg chg="del mod">
          <ac:chgData name="Steven Saunders" userId="ee5bec12-837c-4010-90f3-0d9f797ed5fb" providerId="ADAL" clId="{306E253C-7B72-452E-A227-EE231DEA4B3A}" dt="2020-04-30T08:53:28.290" v="753" actId="478"/>
          <ac:grpSpMkLst>
            <pc:docMk/>
            <pc:sldMk cId="2700802735" sldId="588"/>
            <ac:grpSpMk id="2" creationId="{9C8E63DF-EFDD-432D-8844-813663C93BC9}"/>
          </ac:grpSpMkLst>
        </pc:grpChg>
        <pc:grpChg chg="mod">
          <ac:chgData name="Steven Saunders" userId="ee5bec12-837c-4010-90f3-0d9f797ed5fb" providerId="ADAL" clId="{306E253C-7B72-452E-A227-EE231DEA4B3A}" dt="2020-04-30T08:47:11.729" v="193" actId="1037"/>
          <ac:grpSpMkLst>
            <pc:docMk/>
            <pc:sldMk cId="2700802735" sldId="588"/>
            <ac:grpSpMk id="5" creationId="{7D2C640B-6C23-464F-92C4-1EB1F6BC025C}"/>
          </ac:grpSpMkLst>
        </pc:grpChg>
        <pc:grpChg chg="del mod">
          <ac:chgData name="Steven Saunders" userId="ee5bec12-837c-4010-90f3-0d9f797ed5fb" providerId="ADAL" clId="{306E253C-7B72-452E-A227-EE231DEA4B3A}" dt="2020-04-30T09:04:43.334" v="1476" actId="478"/>
          <ac:grpSpMkLst>
            <pc:docMk/>
            <pc:sldMk cId="2700802735" sldId="588"/>
            <ac:grpSpMk id="6" creationId="{0EE5046C-39EE-41BA-AFA0-11DBAEF4529F}"/>
          </ac:grpSpMkLst>
        </pc:grpChg>
        <pc:grpChg chg="del mod">
          <ac:chgData name="Steven Saunders" userId="ee5bec12-837c-4010-90f3-0d9f797ed5fb" providerId="ADAL" clId="{306E253C-7B72-452E-A227-EE231DEA4B3A}" dt="2020-04-30T08:53:11.301" v="747" actId="478"/>
          <ac:grpSpMkLst>
            <pc:docMk/>
            <pc:sldMk cId="2700802735" sldId="588"/>
            <ac:grpSpMk id="46" creationId="{D7342EAC-0F72-4263-9E16-4460D9E0BCCC}"/>
          </ac:grpSpMkLst>
        </pc:grpChg>
        <pc:grpChg chg="mod">
          <ac:chgData name="Steven Saunders" userId="ee5bec12-837c-4010-90f3-0d9f797ed5fb" providerId="ADAL" clId="{306E253C-7B72-452E-A227-EE231DEA4B3A}" dt="2020-04-30T08:49:12.480" v="354" actId="1035"/>
          <ac:grpSpMkLst>
            <pc:docMk/>
            <pc:sldMk cId="2700802735" sldId="588"/>
            <ac:grpSpMk id="52" creationId="{EEEF7988-7490-47DA-9B7C-2EF33B1BBF71}"/>
          </ac:grpSpMkLst>
        </pc:grpChg>
        <pc:grpChg chg="mod">
          <ac:chgData name="Steven Saunders" userId="ee5bec12-837c-4010-90f3-0d9f797ed5fb" providerId="ADAL" clId="{306E253C-7B72-452E-A227-EE231DEA4B3A}" dt="2020-04-30T08:49:12.480" v="354" actId="1035"/>
          <ac:grpSpMkLst>
            <pc:docMk/>
            <pc:sldMk cId="2700802735" sldId="588"/>
            <ac:grpSpMk id="55" creationId="{D76D8F26-1963-48D0-A1CF-5736DB4372C4}"/>
          </ac:grpSpMkLst>
        </pc:grpChg>
        <pc:grpChg chg="del">
          <ac:chgData name="Steven Saunders" userId="ee5bec12-837c-4010-90f3-0d9f797ed5fb" providerId="ADAL" clId="{306E253C-7B72-452E-A227-EE231DEA4B3A}" dt="2020-04-30T08:53:13.680" v="748" actId="478"/>
          <ac:grpSpMkLst>
            <pc:docMk/>
            <pc:sldMk cId="2700802735" sldId="588"/>
            <ac:grpSpMk id="74" creationId="{512BA148-727A-44EC-BBCB-6679A424F5C0}"/>
          </ac:grpSpMkLst>
        </pc:grpChg>
        <pc:grpChg chg="add mod">
          <ac:chgData name="Steven Saunders" userId="ee5bec12-837c-4010-90f3-0d9f797ed5fb" providerId="ADAL" clId="{306E253C-7B72-452E-A227-EE231DEA4B3A}" dt="2020-04-30T08:53:41.843" v="756"/>
          <ac:grpSpMkLst>
            <pc:docMk/>
            <pc:sldMk cId="2700802735" sldId="588"/>
            <ac:grpSpMk id="85" creationId="{0E40531C-27B9-41CB-99ED-87DBE2FCB925}"/>
          </ac:grpSpMkLst>
        </pc:grpChg>
      </pc:sldChg>
      <pc:sldChg chg="del">
        <pc:chgData name="Steven Saunders" userId="ee5bec12-837c-4010-90f3-0d9f797ed5fb" providerId="ADAL" clId="{306E253C-7B72-452E-A227-EE231DEA4B3A}" dt="2020-04-30T08:43:53.383" v="0" actId="47"/>
        <pc:sldMkLst>
          <pc:docMk/>
          <pc:sldMk cId="2726221440" sldId="58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A0BF8-6686-4F02-AB36-9614142B3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B406FE-1165-421C-8D35-96F0CFEA6D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B22AA-13F6-430C-B5C3-3ED6A132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B799C-1B8A-42C0-AD53-6DBEF2EC7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035E-958A-44D5-9920-E77375E90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749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628C7A-67F3-4CAD-9852-569FF656A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1E717F-25DD-4AF6-8E4C-C3F0B72587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B9BF79-C6C8-4A28-B317-36AB52011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52C1D1-F1BF-42DD-A7C6-2ED272DF8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5916BF-016F-4056-985B-466516E68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158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FAECB-6827-4D91-8EB5-800DD8EA28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EBD6D-8344-4937-9A0D-E2DBE531B3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98055-7F4B-4E57-92A1-C43CE07ED7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8293C-337A-46B9-801C-405BA28F9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FE3A87-6EF6-4E32-958D-D3BDE968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121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C1E4F-8411-4152-A040-45E4E38D4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3C882-D441-40BC-AAB7-FB3EF79F6F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0FF742-A50B-4EB6-86AE-E67F120A5B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B9172-F4DE-4657-A074-EF8778EE7E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507DBE-C8F7-423C-9124-EE7B3D22E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1AC0B-71D5-43A5-AD86-9668B4D92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001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C204D3-549C-4770-B620-7E3D4678A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306D22-9474-474E-A4DD-36D304E576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9ED9F3-E75B-4CB6-9C20-44656AF01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AB8604-4E78-4EF6-AF81-B832751C75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C7266C-4F95-4B63-B8A4-5D430A6FCB5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A605C0-AC58-49C3-BFDA-E7ADCFC7B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CDB99B-8E2F-47DA-B6C3-50842D8C3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0ACA83-753D-4AEE-B568-755DCF5ED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66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38EDC-8D44-427B-90E0-FBD0FBAC9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E544B-A36F-473A-86AF-50F0242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6F2748-531A-4318-A370-27EDE490E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AD6E57-F20B-43D2-A268-2449E7D4A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75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EC2F6E-BB8D-4A07-B873-A379FEAE4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C64672-2E28-45BB-AB1E-9CA10E908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3CCF35-5028-4E4D-8F6E-2E2DF0FB42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641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0471D-7A64-4A50-B9A6-0F3A78088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6427B1-871E-4C56-AF97-3F78ADBFA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F52702-EC0A-4FBA-9939-DCF10E412D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EDDBB8-93FE-4585-A97D-0E391EE24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B77A2A-D97D-4B06-A029-77A3A88DA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F4E011-48A8-486A-BF53-E7C085173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89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EA2B76-0D50-4AE7-8E70-B69B2F112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700288-1A1C-45A8-B99A-68E661D708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D19D42-4449-4938-BE9F-F8A026382E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5CB693-3AD5-4FB5-9BD7-DDA6EA895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28CAAB-378F-4646-836D-6723AF226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A5F22-2F00-4B7E-95E3-D4E37EE6F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3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3A36-A7B5-4AED-90CE-DAABE341C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6DD818-2AC6-4AD8-ADB0-757AE6DE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561BE-2670-413D-B85D-350DC6A08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7469BC-9B02-4F1D-9332-C52CAA6CD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A4D-841D-4B35-BD23-CCB82FC1C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14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4028CB-78B2-414A-9948-C32EA4A46C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2AA2E1-9030-407F-A8FB-98BCFFFDF7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22082-BED4-46DC-B1C0-9696140EF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85038-E165-45A4-8C75-C8A3CA817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D7943-C606-446E-B743-3AB1AE5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305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3493B-E27E-4DC0-A41A-7E254FDDD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19A8B-408B-4DCB-AC39-AC640BF856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A87CC5-FBB1-4FE5-893F-7BD071C75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375A-C223-44C8-917C-F7C3A1BCD50F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E1BCB-E2F2-4D1B-BCFC-521169C8EA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1173B-B48E-4DCF-8715-5805390549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3841B-0DB4-4C99-B5E5-79625F01DB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411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3042E9CE-22CB-45AB-B6F2-12B164EEB210}"/>
              </a:ext>
            </a:extLst>
          </p:cNvPr>
          <p:cNvSpPr txBox="1"/>
          <p:nvPr/>
        </p:nvSpPr>
        <p:spPr>
          <a:xfrm>
            <a:off x="567816" y="332035"/>
            <a:ext cx="10764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The Idea: Recycled Polystyrene Insulation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D8965F3-994D-40C1-B74C-472BA9A2AF0A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FE846B4-43DA-46AF-B3B2-5ABBCDD79217}"/>
              </a:ext>
            </a:extLst>
          </p:cNvPr>
          <p:cNvSpPr txBox="1"/>
          <p:nvPr/>
        </p:nvSpPr>
        <p:spPr>
          <a:xfrm>
            <a:off x="415871" y="3033557"/>
            <a:ext cx="3094610" cy="324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The business idea is to collect polystyrene waste from businesses (and eventually residents) and upcycle for use as cavity wall insulation for existing social housing stock.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Noto Sans" panose="020B0502040504020204" pitchFamily="34"/>
                <a:cs typeface="Noto Sans" panose="020B0502040504020204" pitchFamily="34"/>
              </a:rPr>
              <a:t>Like the existing polystyrene cavity insulation beads which are used to increase the thermal insulation of existing houses.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Noto Sans" panose="020B0502040504020204" pitchFamily="34"/>
                <a:cs typeface="Noto Sans" panose="020B0502040504020204" pitchFamily="34"/>
              </a:rPr>
              <a:t>But our business model has economic, social and environmental benefits!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3A6155D-5666-4113-9FAC-01A1D3DF6A91}"/>
              </a:ext>
            </a:extLst>
          </p:cNvPr>
          <p:cNvSpPr txBox="1"/>
          <p:nvPr/>
        </p:nvSpPr>
        <p:spPr>
          <a:xfrm>
            <a:off x="415871" y="2178359"/>
            <a:ext cx="276081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A Circular </a:t>
            </a:r>
            <a:r>
              <a:rPr lang="en-GB" sz="2500" b="1" dirty="0">
                <a:solidFill>
                  <a:schemeClr val="bg1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Business</a:t>
            </a: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Model</a:t>
            </a: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EEF7988-7490-47DA-9B7C-2EF33B1BBF71}"/>
              </a:ext>
            </a:extLst>
          </p:cNvPr>
          <p:cNvGrpSpPr/>
          <p:nvPr/>
        </p:nvGrpSpPr>
        <p:grpSpPr>
          <a:xfrm>
            <a:off x="695123" y="1391842"/>
            <a:ext cx="789826" cy="768442"/>
            <a:chOff x="6627326" y="2009970"/>
            <a:chExt cx="905932" cy="881404"/>
          </a:xfrm>
          <a:solidFill>
            <a:schemeClr val="bg1"/>
          </a:solidFill>
        </p:grpSpPr>
        <p:sp>
          <p:nvSpPr>
            <p:cNvPr id="53" name="Freeform 7">
              <a:extLst>
                <a:ext uri="{FF2B5EF4-FFF2-40B4-BE49-F238E27FC236}">
                  <a16:creationId xmlns:a16="http://schemas.microsoft.com/office/drawing/2014/main" id="{59E52191-BD31-4417-AC50-44C0CA26FE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8907" y="2136827"/>
              <a:ext cx="303823" cy="175384"/>
            </a:xfrm>
            <a:custGeom>
              <a:avLst/>
              <a:gdLst>
                <a:gd name="T0" fmla="*/ 0 w 1152"/>
                <a:gd name="T1" fmla="*/ 665 h 665"/>
                <a:gd name="T2" fmla="*/ 769 w 1152"/>
                <a:gd name="T3" fmla="*/ 665 h 665"/>
                <a:gd name="T4" fmla="*/ 1152 w 1152"/>
                <a:gd name="T5" fmla="*/ 0 h 665"/>
                <a:gd name="T6" fmla="*/ 0 w 1152"/>
                <a:gd name="T7" fmla="*/ 665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2" h="665">
                  <a:moveTo>
                    <a:pt x="0" y="665"/>
                  </a:moveTo>
                  <a:lnTo>
                    <a:pt x="769" y="665"/>
                  </a:lnTo>
                  <a:lnTo>
                    <a:pt x="1152" y="0"/>
                  </a:lnTo>
                  <a:lnTo>
                    <a:pt x="0" y="6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4" name="Freeform 10">
              <a:extLst>
                <a:ext uri="{FF2B5EF4-FFF2-40B4-BE49-F238E27FC236}">
                  <a16:creationId xmlns:a16="http://schemas.microsoft.com/office/drawing/2014/main" id="{C0298E25-6010-47DE-89D1-FAD88B9B8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8314" y="2541133"/>
              <a:ext cx="101274" cy="350241"/>
            </a:xfrm>
            <a:custGeom>
              <a:avLst/>
              <a:gdLst>
                <a:gd name="T0" fmla="*/ 384 w 384"/>
                <a:gd name="T1" fmla="*/ 0 h 1328"/>
                <a:gd name="T2" fmla="*/ 0 w 384"/>
                <a:gd name="T3" fmla="*/ 663 h 1328"/>
                <a:gd name="T4" fmla="*/ 384 w 384"/>
                <a:gd name="T5" fmla="*/ 1328 h 1328"/>
                <a:gd name="T6" fmla="*/ 384 w 384"/>
                <a:gd name="T7" fmla="*/ 0 h 1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4" h="1328">
                  <a:moveTo>
                    <a:pt x="384" y="0"/>
                  </a:moveTo>
                  <a:lnTo>
                    <a:pt x="0" y="663"/>
                  </a:lnTo>
                  <a:lnTo>
                    <a:pt x="384" y="1328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76D8F26-1963-48D0-A1CF-5736DB4372C4}"/>
                </a:ext>
              </a:extLst>
            </p:cNvPr>
            <p:cNvGrpSpPr/>
            <p:nvPr/>
          </p:nvGrpSpPr>
          <p:grpSpPr>
            <a:xfrm>
              <a:off x="6627326" y="2009970"/>
              <a:ext cx="905932" cy="808086"/>
              <a:chOff x="5251450" y="1679575"/>
              <a:chExt cx="5453063" cy="4864100"/>
            </a:xfrm>
            <a:grpFill/>
          </p:grpSpPr>
          <p:sp>
            <p:nvSpPr>
              <p:cNvPr id="57" name="Freeform 5">
                <a:extLst>
                  <a:ext uri="{FF2B5EF4-FFF2-40B4-BE49-F238E27FC236}">
                    <a16:creationId xmlns:a16="http://schemas.microsoft.com/office/drawing/2014/main" id="{69E56414-159A-4DC7-AEF1-0853E4CB74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5538" y="1679575"/>
                <a:ext cx="2112963" cy="1819275"/>
              </a:xfrm>
              <a:custGeom>
                <a:avLst/>
                <a:gdLst>
                  <a:gd name="T0" fmla="*/ 168 w 664"/>
                  <a:gd name="T1" fmla="*/ 88 h 572"/>
                  <a:gd name="T2" fmla="*/ 168 w 664"/>
                  <a:gd name="T3" fmla="*/ 89 h 572"/>
                  <a:gd name="T4" fmla="*/ 158 w 664"/>
                  <a:gd name="T5" fmla="*/ 104 h 572"/>
                  <a:gd name="T6" fmla="*/ 158 w 664"/>
                  <a:gd name="T7" fmla="*/ 105 h 572"/>
                  <a:gd name="T8" fmla="*/ 0 w 664"/>
                  <a:gd name="T9" fmla="*/ 379 h 572"/>
                  <a:gd name="T10" fmla="*/ 334 w 664"/>
                  <a:gd name="T11" fmla="*/ 572 h 572"/>
                  <a:gd name="T12" fmla="*/ 488 w 664"/>
                  <a:gd name="T13" fmla="*/ 306 h 572"/>
                  <a:gd name="T14" fmla="*/ 507 w 664"/>
                  <a:gd name="T15" fmla="*/ 273 h 572"/>
                  <a:gd name="T16" fmla="*/ 553 w 664"/>
                  <a:gd name="T17" fmla="*/ 193 h 572"/>
                  <a:gd name="T18" fmla="*/ 664 w 664"/>
                  <a:gd name="T19" fmla="*/ 0 h 572"/>
                  <a:gd name="T20" fmla="*/ 330 w 664"/>
                  <a:gd name="T21" fmla="*/ 0 h 572"/>
                  <a:gd name="T22" fmla="*/ 168 w 664"/>
                  <a:gd name="T23" fmla="*/ 88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4" h="572">
                    <a:moveTo>
                      <a:pt x="168" y="88"/>
                    </a:moveTo>
                    <a:cubicBezTo>
                      <a:pt x="168" y="88"/>
                      <a:pt x="168" y="88"/>
                      <a:pt x="168" y="89"/>
                    </a:cubicBezTo>
                    <a:cubicBezTo>
                      <a:pt x="158" y="104"/>
                      <a:pt x="158" y="104"/>
                      <a:pt x="158" y="104"/>
                    </a:cubicBezTo>
                    <a:cubicBezTo>
                      <a:pt x="158" y="105"/>
                      <a:pt x="158" y="105"/>
                      <a:pt x="158" y="105"/>
                    </a:cubicBezTo>
                    <a:cubicBezTo>
                      <a:pt x="0" y="379"/>
                      <a:pt x="0" y="379"/>
                      <a:pt x="0" y="379"/>
                    </a:cubicBezTo>
                    <a:cubicBezTo>
                      <a:pt x="334" y="572"/>
                      <a:pt x="334" y="572"/>
                      <a:pt x="334" y="572"/>
                    </a:cubicBezTo>
                    <a:cubicBezTo>
                      <a:pt x="488" y="306"/>
                      <a:pt x="488" y="306"/>
                      <a:pt x="488" y="306"/>
                    </a:cubicBezTo>
                    <a:cubicBezTo>
                      <a:pt x="507" y="273"/>
                      <a:pt x="507" y="273"/>
                      <a:pt x="507" y="273"/>
                    </a:cubicBezTo>
                    <a:cubicBezTo>
                      <a:pt x="553" y="193"/>
                      <a:pt x="553" y="193"/>
                      <a:pt x="553" y="193"/>
                    </a:cubicBezTo>
                    <a:cubicBezTo>
                      <a:pt x="664" y="0"/>
                      <a:pt x="664" y="0"/>
                      <a:pt x="664" y="0"/>
                    </a:cubicBezTo>
                    <a:cubicBezTo>
                      <a:pt x="330" y="0"/>
                      <a:pt x="330" y="0"/>
                      <a:pt x="330" y="0"/>
                    </a:cubicBezTo>
                    <a:cubicBezTo>
                      <a:pt x="262" y="0"/>
                      <a:pt x="202" y="35"/>
                      <a:pt x="168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6">
                <a:extLst>
                  <a:ext uri="{FF2B5EF4-FFF2-40B4-BE49-F238E27FC236}">
                    <a16:creationId xmlns:a16="http://schemas.microsoft.com/office/drawing/2014/main" id="{79B3D84C-F9A2-48E1-BBD7-6F782E388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63" y="1679575"/>
                <a:ext cx="2468563" cy="1819275"/>
              </a:xfrm>
              <a:custGeom>
                <a:avLst/>
                <a:gdLst>
                  <a:gd name="T0" fmla="*/ 613 w 776"/>
                  <a:gd name="T1" fmla="*/ 96 h 572"/>
                  <a:gd name="T2" fmla="*/ 542 w 776"/>
                  <a:gd name="T3" fmla="*/ 26 h 572"/>
                  <a:gd name="T4" fmla="*/ 446 w 776"/>
                  <a:gd name="T5" fmla="*/ 0 h 572"/>
                  <a:gd name="T6" fmla="*/ 112 w 776"/>
                  <a:gd name="T7" fmla="*/ 0 h 572"/>
                  <a:gd name="T8" fmla="*/ 0 w 776"/>
                  <a:gd name="T9" fmla="*/ 0 h 572"/>
                  <a:gd name="T10" fmla="*/ 162 w 776"/>
                  <a:gd name="T11" fmla="*/ 88 h 572"/>
                  <a:gd name="T12" fmla="*/ 173 w 776"/>
                  <a:gd name="T13" fmla="*/ 106 h 572"/>
                  <a:gd name="T14" fmla="*/ 442 w 776"/>
                  <a:gd name="T15" fmla="*/ 572 h 572"/>
                  <a:gd name="T16" fmla="*/ 776 w 776"/>
                  <a:gd name="T17" fmla="*/ 379 h 572"/>
                  <a:gd name="T18" fmla="*/ 613 w 776"/>
                  <a:gd name="T19" fmla="*/ 96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6" h="572">
                    <a:moveTo>
                      <a:pt x="613" y="96"/>
                    </a:moveTo>
                    <a:cubicBezTo>
                      <a:pt x="597" y="68"/>
                      <a:pt x="573" y="43"/>
                      <a:pt x="542" y="26"/>
                    </a:cubicBezTo>
                    <a:cubicBezTo>
                      <a:pt x="512" y="8"/>
                      <a:pt x="479" y="0"/>
                      <a:pt x="44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8" y="0"/>
                      <a:pt x="128" y="35"/>
                      <a:pt x="162" y="88"/>
                    </a:cubicBezTo>
                    <a:cubicBezTo>
                      <a:pt x="173" y="106"/>
                      <a:pt x="173" y="106"/>
                      <a:pt x="173" y="106"/>
                    </a:cubicBezTo>
                    <a:cubicBezTo>
                      <a:pt x="442" y="572"/>
                      <a:pt x="442" y="572"/>
                      <a:pt x="442" y="572"/>
                    </a:cubicBezTo>
                    <a:cubicBezTo>
                      <a:pt x="776" y="379"/>
                      <a:pt x="776" y="379"/>
                      <a:pt x="776" y="379"/>
                    </a:cubicBezTo>
                    <a:lnTo>
                      <a:pt x="61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8">
                <a:extLst>
                  <a:ext uri="{FF2B5EF4-FFF2-40B4-BE49-F238E27FC236}">
                    <a16:creationId xmlns:a16="http://schemas.microsoft.com/office/drawing/2014/main" id="{278E4844-1CB9-4A9F-B5B3-A108BDFF06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15413" y="3498850"/>
                <a:ext cx="1689100" cy="2430463"/>
              </a:xfrm>
              <a:custGeom>
                <a:avLst/>
                <a:gdLst>
                  <a:gd name="T0" fmla="*/ 502 w 531"/>
                  <a:gd name="T1" fmla="*/ 290 h 764"/>
                  <a:gd name="T2" fmla="*/ 502 w 531"/>
                  <a:gd name="T3" fmla="*/ 290 h 764"/>
                  <a:gd name="T4" fmla="*/ 493 w 531"/>
                  <a:gd name="T5" fmla="*/ 274 h 764"/>
                  <a:gd name="T6" fmla="*/ 492 w 531"/>
                  <a:gd name="T7" fmla="*/ 273 h 764"/>
                  <a:gd name="T8" fmla="*/ 334 w 531"/>
                  <a:gd name="T9" fmla="*/ 0 h 764"/>
                  <a:gd name="T10" fmla="*/ 0 w 531"/>
                  <a:gd name="T11" fmla="*/ 193 h 764"/>
                  <a:gd name="T12" fmla="*/ 154 w 531"/>
                  <a:gd name="T13" fmla="*/ 458 h 764"/>
                  <a:gd name="T14" fmla="*/ 173 w 531"/>
                  <a:gd name="T15" fmla="*/ 491 h 764"/>
                  <a:gd name="T16" fmla="*/ 219 w 531"/>
                  <a:gd name="T17" fmla="*/ 571 h 764"/>
                  <a:gd name="T18" fmla="*/ 330 w 531"/>
                  <a:gd name="T19" fmla="*/ 764 h 764"/>
                  <a:gd name="T20" fmla="*/ 497 w 531"/>
                  <a:gd name="T21" fmla="*/ 475 h 764"/>
                  <a:gd name="T22" fmla="*/ 502 w 531"/>
                  <a:gd name="T23" fmla="*/ 290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1" h="764">
                    <a:moveTo>
                      <a:pt x="502" y="290"/>
                    </a:moveTo>
                    <a:cubicBezTo>
                      <a:pt x="502" y="290"/>
                      <a:pt x="502" y="290"/>
                      <a:pt x="502" y="290"/>
                    </a:cubicBezTo>
                    <a:cubicBezTo>
                      <a:pt x="493" y="274"/>
                      <a:pt x="493" y="274"/>
                      <a:pt x="493" y="274"/>
                    </a:cubicBezTo>
                    <a:cubicBezTo>
                      <a:pt x="492" y="274"/>
                      <a:pt x="492" y="273"/>
                      <a:pt x="492" y="273"/>
                    </a:cubicBezTo>
                    <a:cubicBezTo>
                      <a:pt x="334" y="0"/>
                      <a:pt x="334" y="0"/>
                      <a:pt x="334" y="0"/>
                    </a:cubicBezTo>
                    <a:cubicBezTo>
                      <a:pt x="0" y="193"/>
                      <a:pt x="0" y="193"/>
                      <a:pt x="0" y="193"/>
                    </a:cubicBezTo>
                    <a:cubicBezTo>
                      <a:pt x="154" y="458"/>
                      <a:pt x="154" y="458"/>
                      <a:pt x="154" y="458"/>
                    </a:cubicBezTo>
                    <a:cubicBezTo>
                      <a:pt x="173" y="491"/>
                      <a:pt x="173" y="491"/>
                      <a:pt x="173" y="491"/>
                    </a:cubicBezTo>
                    <a:cubicBezTo>
                      <a:pt x="219" y="571"/>
                      <a:pt x="219" y="571"/>
                      <a:pt x="219" y="571"/>
                    </a:cubicBezTo>
                    <a:cubicBezTo>
                      <a:pt x="330" y="764"/>
                      <a:pt x="330" y="764"/>
                      <a:pt x="330" y="764"/>
                    </a:cubicBezTo>
                    <a:cubicBezTo>
                      <a:pt x="497" y="475"/>
                      <a:pt x="497" y="475"/>
                      <a:pt x="497" y="475"/>
                    </a:cubicBezTo>
                    <a:cubicBezTo>
                      <a:pt x="531" y="416"/>
                      <a:pt x="531" y="347"/>
                      <a:pt x="502" y="2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9">
                <a:extLst>
                  <a:ext uri="{FF2B5EF4-FFF2-40B4-BE49-F238E27FC236}">
                    <a16:creationId xmlns:a16="http://schemas.microsoft.com/office/drawing/2014/main" id="{F4FD6A76-4CDB-46C0-AC4D-248AECC8B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18500" y="5010150"/>
                <a:ext cx="2278063" cy="1533525"/>
              </a:xfrm>
              <a:custGeom>
                <a:avLst/>
                <a:gdLst>
                  <a:gd name="T0" fmla="*/ 327 w 716"/>
                  <a:gd name="T1" fmla="*/ 482 h 482"/>
                  <a:gd name="T2" fmla="*/ 423 w 716"/>
                  <a:gd name="T3" fmla="*/ 456 h 482"/>
                  <a:gd name="T4" fmla="*/ 494 w 716"/>
                  <a:gd name="T5" fmla="*/ 386 h 482"/>
                  <a:gd name="T6" fmla="*/ 661 w 716"/>
                  <a:gd name="T7" fmla="*/ 96 h 482"/>
                  <a:gd name="T8" fmla="*/ 716 w 716"/>
                  <a:gd name="T9" fmla="*/ 0 h 482"/>
                  <a:gd name="T10" fmla="*/ 559 w 716"/>
                  <a:gd name="T11" fmla="*/ 96 h 482"/>
                  <a:gd name="T12" fmla="*/ 538 w 716"/>
                  <a:gd name="T13" fmla="*/ 96 h 482"/>
                  <a:gd name="T14" fmla="*/ 0 w 716"/>
                  <a:gd name="T15" fmla="*/ 96 h 482"/>
                  <a:gd name="T16" fmla="*/ 0 w 716"/>
                  <a:gd name="T17" fmla="*/ 482 h 482"/>
                  <a:gd name="T18" fmla="*/ 327 w 716"/>
                  <a:gd name="T19" fmla="*/ 482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6" h="482">
                    <a:moveTo>
                      <a:pt x="327" y="482"/>
                    </a:moveTo>
                    <a:cubicBezTo>
                      <a:pt x="359" y="482"/>
                      <a:pt x="393" y="474"/>
                      <a:pt x="423" y="456"/>
                    </a:cubicBezTo>
                    <a:cubicBezTo>
                      <a:pt x="453" y="439"/>
                      <a:pt x="477" y="414"/>
                      <a:pt x="494" y="386"/>
                    </a:cubicBezTo>
                    <a:cubicBezTo>
                      <a:pt x="661" y="96"/>
                      <a:pt x="661" y="96"/>
                      <a:pt x="661" y="96"/>
                    </a:cubicBezTo>
                    <a:cubicBezTo>
                      <a:pt x="716" y="0"/>
                      <a:pt x="716" y="0"/>
                      <a:pt x="716" y="0"/>
                    </a:cubicBezTo>
                    <a:cubicBezTo>
                      <a:pt x="682" y="59"/>
                      <a:pt x="622" y="93"/>
                      <a:pt x="559" y="96"/>
                    </a:cubicBezTo>
                    <a:cubicBezTo>
                      <a:pt x="538" y="96"/>
                      <a:pt x="538" y="96"/>
                      <a:pt x="538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482"/>
                      <a:pt x="0" y="482"/>
                      <a:pt x="0" y="482"/>
                    </a:cubicBezTo>
                    <a:cubicBezTo>
                      <a:pt x="327" y="482"/>
                      <a:pt x="327" y="482"/>
                      <a:pt x="327" y="4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11">
                <a:extLst>
                  <a:ext uri="{FF2B5EF4-FFF2-40B4-BE49-F238E27FC236}">
                    <a16:creationId xmlns:a16="http://schemas.microsoft.com/office/drawing/2014/main" id="{895F933F-E16C-4B91-9FFD-36B9A6EDE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8625" y="5314950"/>
                <a:ext cx="2103438" cy="1228725"/>
              </a:xfrm>
              <a:custGeom>
                <a:avLst/>
                <a:gdLst>
                  <a:gd name="T0" fmla="*/ 661 w 661"/>
                  <a:gd name="T1" fmla="*/ 0 h 386"/>
                  <a:gd name="T2" fmla="*/ 354 w 661"/>
                  <a:gd name="T3" fmla="*/ 0 h 386"/>
                  <a:gd name="T4" fmla="*/ 315 w 661"/>
                  <a:gd name="T5" fmla="*/ 0 h 386"/>
                  <a:gd name="T6" fmla="*/ 223 w 661"/>
                  <a:gd name="T7" fmla="*/ 0 h 386"/>
                  <a:gd name="T8" fmla="*/ 0 w 661"/>
                  <a:gd name="T9" fmla="*/ 0 h 386"/>
                  <a:gd name="T10" fmla="*/ 167 w 661"/>
                  <a:gd name="T11" fmla="*/ 290 h 386"/>
                  <a:gd name="T12" fmla="*/ 325 w 661"/>
                  <a:gd name="T13" fmla="*/ 386 h 386"/>
                  <a:gd name="T14" fmla="*/ 325 w 661"/>
                  <a:gd name="T15" fmla="*/ 386 h 386"/>
                  <a:gd name="T16" fmla="*/ 344 w 661"/>
                  <a:gd name="T17" fmla="*/ 386 h 386"/>
                  <a:gd name="T18" fmla="*/ 345 w 661"/>
                  <a:gd name="T19" fmla="*/ 386 h 386"/>
                  <a:gd name="T20" fmla="*/ 661 w 661"/>
                  <a:gd name="T21" fmla="*/ 386 h 386"/>
                  <a:gd name="T22" fmla="*/ 661 w 661"/>
                  <a:gd name="T23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1" h="386">
                    <a:moveTo>
                      <a:pt x="661" y="0"/>
                    </a:moveTo>
                    <a:cubicBezTo>
                      <a:pt x="354" y="0"/>
                      <a:pt x="354" y="0"/>
                      <a:pt x="354" y="0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223" y="0"/>
                      <a:pt x="223" y="0"/>
                      <a:pt x="22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7" y="290"/>
                      <a:pt x="167" y="290"/>
                      <a:pt x="167" y="290"/>
                    </a:cubicBezTo>
                    <a:cubicBezTo>
                      <a:pt x="201" y="349"/>
                      <a:pt x="262" y="383"/>
                      <a:pt x="325" y="386"/>
                    </a:cubicBezTo>
                    <a:cubicBezTo>
                      <a:pt x="325" y="386"/>
                      <a:pt x="325" y="386"/>
                      <a:pt x="325" y="386"/>
                    </a:cubicBezTo>
                    <a:cubicBezTo>
                      <a:pt x="344" y="386"/>
                      <a:pt x="344" y="386"/>
                      <a:pt x="344" y="386"/>
                    </a:cubicBezTo>
                    <a:cubicBezTo>
                      <a:pt x="344" y="386"/>
                      <a:pt x="345" y="386"/>
                      <a:pt x="345" y="386"/>
                    </a:cubicBezTo>
                    <a:cubicBezTo>
                      <a:pt x="661" y="386"/>
                      <a:pt x="661" y="386"/>
                      <a:pt x="661" y="386"/>
                    </a:cubicBezTo>
                    <a:cubicBezTo>
                      <a:pt x="661" y="0"/>
                      <a:pt x="661" y="0"/>
                      <a:pt x="6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12">
                <a:extLst>
                  <a:ext uri="{FF2B5EF4-FFF2-40B4-BE49-F238E27FC236}">
                    <a16:creationId xmlns:a16="http://schemas.microsoft.com/office/drawing/2014/main" id="{8CEEA9B6-0A0C-4F0B-AAB0-6A6740A04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450" y="3498850"/>
                <a:ext cx="1663700" cy="2738438"/>
              </a:xfrm>
              <a:custGeom>
                <a:avLst/>
                <a:gdLst>
                  <a:gd name="T0" fmla="*/ 25 w 523"/>
                  <a:gd name="T1" fmla="*/ 282 h 861"/>
                  <a:gd name="T2" fmla="*/ 0 w 523"/>
                  <a:gd name="T3" fmla="*/ 379 h 861"/>
                  <a:gd name="T4" fmla="*/ 25 w 523"/>
                  <a:gd name="T5" fmla="*/ 475 h 861"/>
                  <a:gd name="T6" fmla="*/ 193 w 523"/>
                  <a:gd name="T7" fmla="*/ 764 h 861"/>
                  <a:gd name="T8" fmla="*/ 248 w 523"/>
                  <a:gd name="T9" fmla="*/ 861 h 861"/>
                  <a:gd name="T10" fmla="*/ 243 w 523"/>
                  <a:gd name="T11" fmla="*/ 676 h 861"/>
                  <a:gd name="T12" fmla="*/ 254 w 523"/>
                  <a:gd name="T13" fmla="*/ 658 h 861"/>
                  <a:gd name="T14" fmla="*/ 523 w 523"/>
                  <a:gd name="T15" fmla="*/ 192 h 861"/>
                  <a:gd name="T16" fmla="*/ 189 w 523"/>
                  <a:gd name="T17" fmla="*/ 0 h 861"/>
                  <a:gd name="T18" fmla="*/ 25 w 523"/>
                  <a:gd name="T19" fmla="*/ 282 h 8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3" h="861">
                    <a:moveTo>
                      <a:pt x="25" y="282"/>
                    </a:moveTo>
                    <a:cubicBezTo>
                      <a:pt x="9" y="310"/>
                      <a:pt x="0" y="343"/>
                      <a:pt x="0" y="379"/>
                    </a:cubicBezTo>
                    <a:cubicBezTo>
                      <a:pt x="0" y="414"/>
                      <a:pt x="9" y="447"/>
                      <a:pt x="25" y="475"/>
                    </a:cubicBezTo>
                    <a:cubicBezTo>
                      <a:pt x="193" y="764"/>
                      <a:pt x="193" y="764"/>
                      <a:pt x="193" y="764"/>
                    </a:cubicBezTo>
                    <a:cubicBezTo>
                      <a:pt x="248" y="861"/>
                      <a:pt x="248" y="861"/>
                      <a:pt x="248" y="861"/>
                    </a:cubicBezTo>
                    <a:cubicBezTo>
                      <a:pt x="214" y="802"/>
                      <a:pt x="215" y="733"/>
                      <a:pt x="243" y="676"/>
                    </a:cubicBezTo>
                    <a:cubicBezTo>
                      <a:pt x="254" y="658"/>
                      <a:pt x="254" y="658"/>
                      <a:pt x="254" y="658"/>
                    </a:cubicBezTo>
                    <a:cubicBezTo>
                      <a:pt x="523" y="192"/>
                      <a:pt x="523" y="192"/>
                      <a:pt x="523" y="192"/>
                    </a:cubicBezTo>
                    <a:cubicBezTo>
                      <a:pt x="189" y="0"/>
                      <a:pt x="189" y="0"/>
                      <a:pt x="189" y="0"/>
                    </a:cubicBezTo>
                    <a:lnTo>
                      <a:pt x="25" y="2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6" name="Freeform 13">
              <a:extLst>
                <a:ext uri="{FF2B5EF4-FFF2-40B4-BE49-F238E27FC236}">
                  <a16:creationId xmlns:a16="http://schemas.microsoft.com/office/drawing/2014/main" id="{CB8BFCC3-F788-4ECD-9717-4CE85D1EE2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2095" y="2312211"/>
              <a:ext cx="304087" cy="174857"/>
            </a:xfrm>
            <a:custGeom>
              <a:avLst/>
              <a:gdLst>
                <a:gd name="T0" fmla="*/ 1153 w 1153"/>
                <a:gd name="T1" fmla="*/ 663 h 663"/>
                <a:gd name="T2" fmla="*/ 768 w 1153"/>
                <a:gd name="T3" fmla="*/ 0 h 663"/>
                <a:gd name="T4" fmla="*/ 0 w 1153"/>
                <a:gd name="T5" fmla="*/ 0 h 663"/>
                <a:gd name="T6" fmla="*/ 1153 w 1153"/>
                <a:gd name="T7" fmla="*/ 663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3" h="663">
                  <a:moveTo>
                    <a:pt x="1153" y="663"/>
                  </a:moveTo>
                  <a:lnTo>
                    <a:pt x="768" y="0"/>
                  </a:lnTo>
                  <a:lnTo>
                    <a:pt x="0" y="0"/>
                  </a:lnTo>
                  <a:lnTo>
                    <a:pt x="1153" y="6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0E40531C-27B9-41CB-99ED-87DBE2FCB925}"/>
              </a:ext>
            </a:extLst>
          </p:cNvPr>
          <p:cNvGrpSpPr/>
          <p:nvPr/>
        </p:nvGrpSpPr>
        <p:grpSpPr>
          <a:xfrm>
            <a:off x="3652178" y="1388533"/>
            <a:ext cx="4595414" cy="6571264"/>
            <a:chOff x="3060249" y="1068459"/>
            <a:chExt cx="5682539" cy="8125812"/>
          </a:xfrm>
        </p:grpSpPr>
        <p:sp>
          <p:nvSpPr>
            <p:cNvPr id="86" name="Freeform 5">
              <a:extLst>
                <a:ext uri="{FF2B5EF4-FFF2-40B4-BE49-F238E27FC236}">
                  <a16:creationId xmlns:a16="http://schemas.microsoft.com/office/drawing/2014/main" id="{CF85C455-D96F-4311-AB0A-31FB4551E90F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5629" y="3429000"/>
              <a:ext cx="2068512" cy="5765271"/>
            </a:xfrm>
            <a:custGeom>
              <a:avLst/>
              <a:gdLst>
                <a:gd name="T0" fmla="*/ 575 w 1649"/>
                <a:gd name="T1" fmla="*/ 4713 h 4903"/>
                <a:gd name="T2" fmla="*/ 605 w 1649"/>
                <a:gd name="T3" fmla="*/ 2629 h 4903"/>
                <a:gd name="T4" fmla="*/ 513 w 1649"/>
                <a:gd name="T5" fmla="*/ 1875 h 4903"/>
                <a:gd name="T6" fmla="*/ 264 w 1649"/>
                <a:gd name="T7" fmla="*/ 1470 h 4903"/>
                <a:gd name="T8" fmla="*/ 23 w 1649"/>
                <a:gd name="T9" fmla="*/ 1008 h 4903"/>
                <a:gd name="T10" fmla="*/ 62 w 1649"/>
                <a:gd name="T11" fmla="*/ 918 h 4903"/>
                <a:gd name="T12" fmla="*/ 347 w 1649"/>
                <a:gd name="T13" fmla="*/ 1150 h 4903"/>
                <a:gd name="T14" fmla="*/ 519 w 1649"/>
                <a:gd name="T15" fmla="*/ 1239 h 4903"/>
                <a:gd name="T16" fmla="*/ 519 w 1649"/>
                <a:gd name="T17" fmla="*/ 560 h 4903"/>
                <a:gd name="T18" fmla="*/ 503 w 1649"/>
                <a:gd name="T19" fmla="*/ 167 h 4903"/>
                <a:gd name="T20" fmla="*/ 646 w 1649"/>
                <a:gd name="T21" fmla="*/ 175 h 4903"/>
                <a:gd name="T22" fmla="*/ 739 w 1649"/>
                <a:gd name="T23" fmla="*/ 746 h 4903"/>
                <a:gd name="T24" fmla="*/ 803 w 1649"/>
                <a:gd name="T25" fmla="*/ 892 h 4903"/>
                <a:gd name="T26" fmla="*/ 831 w 1649"/>
                <a:gd name="T27" fmla="*/ 734 h 4903"/>
                <a:gd name="T28" fmla="*/ 880 w 1649"/>
                <a:gd name="T29" fmla="*/ 119 h 4903"/>
                <a:gd name="T30" fmla="*/ 992 w 1649"/>
                <a:gd name="T31" fmla="*/ 8 h 4903"/>
                <a:gd name="T32" fmla="*/ 1052 w 1649"/>
                <a:gd name="T33" fmla="*/ 286 h 4903"/>
                <a:gd name="T34" fmla="*/ 1054 w 1649"/>
                <a:gd name="T35" fmla="*/ 935 h 4903"/>
                <a:gd name="T36" fmla="*/ 1228 w 1649"/>
                <a:gd name="T37" fmla="*/ 352 h 4903"/>
                <a:gd name="T38" fmla="*/ 1271 w 1649"/>
                <a:gd name="T39" fmla="*/ 210 h 4903"/>
                <a:gd name="T40" fmla="*/ 1413 w 1649"/>
                <a:gd name="T41" fmla="*/ 254 h 4903"/>
                <a:gd name="T42" fmla="*/ 1343 w 1649"/>
                <a:gd name="T43" fmla="*/ 644 h 4903"/>
                <a:gd name="T44" fmla="*/ 1259 w 1649"/>
                <a:gd name="T45" fmla="*/ 1054 h 4903"/>
                <a:gd name="T46" fmla="*/ 1297 w 1649"/>
                <a:gd name="T47" fmla="*/ 1061 h 4903"/>
                <a:gd name="T48" fmla="*/ 1532 w 1649"/>
                <a:gd name="T49" fmla="*/ 523 h 4903"/>
                <a:gd name="T50" fmla="*/ 1632 w 1649"/>
                <a:gd name="T51" fmla="*/ 521 h 4903"/>
                <a:gd name="T52" fmla="*/ 1542 w 1649"/>
                <a:gd name="T53" fmla="*/ 889 h 4903"/>
                <a:gd name="T54" fmla="*/ 1428 w 1649"/>
                <a:gd name="T55" fmla="*/ 1261 h 4903"/>
                <a:gd name="T56" fmla="*/ 1224 w 1649"/>
                <a:gd name="T57" fmla="*/ 2008 h 4903"/>
                <a:gd name="T58" fmla="*/ 1209 w 1649"/>
                <a:gd name="T59" fmla="*/ 3034 h 4903"/>
                <a:gd name="T60" fmla="*/ 1241 w 1649"/>
                <a:gd name="T61" fmla="*/ 4511 h 4903"/>
                <a:gd name="T62" fmla="*/ 1222 w 1649"/>
                <a:gd name="T63" fmla="*/ 4903 h 4903"/>
                <a:gd name="T64" fmla="*/ 564 w 1649"/>
                <a:gd name="T65" fmla="*/ 4903 h 4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49" h="4903">
                  <a:moveTo>
                    <a:pt x="564" y="4903"/>
                  </a:moveTo>
                  <a:cubicBezTo>
                    <a:pt x="568" y="4837"/>
                    <a:pt x="574" y="4775"/>
                    <a:pt x="575" y="4713"/>
                  </a:cubicBezTo>
                  <a:cubicBezTo>
                    <a:pt x="584" y="4372"/>
                    <a:pt x="594" y="4031"/>
                    <a:pt x="599" y="3691"/>
                  </a:cubicBezTo>
                  <a:cubicBezTo>
                    <a:pt x="604" y="3337"/>
                    <a:pt x="604" y="2983"/>
                    <a:pt x="605" y="2629"/>
                  </a:cubicBezTo>
                  <a:cubicBezTo>
                    <a:pt x="605" y="2480"/>
                    <a:pt x="603" y="2331"/>
                    <a:pt x="596" y="2182"/>
                  </a:cubicBezTo>
                  <a:cubicBezTo>
                    <a:pt x="591" y="2075"/>
                    <a:pt x="574" y="1968"/>
                    <a:pt x="513" y="1875"/>
                  </a:cubicBezTo>
                  <a:cubicBezTo>
                    <a:pt x="481" y="1826"/>
                    <a:pt x="446" y="1778"/>
                    <a:pt x="409" y="1732"/>
                  </a:cubicBezTo>
                  <a:cubicBezTo>
                    <a:pt x="345" y="1653"/>
                    <a:pt x="305" y="1562"/>
                    <a:pt x="264" y="1470"/>
                  </a:cubicBezTo>
                  <a:cubicBezTo>
                    <a:pt x="210" y="1347"/>
                    <a:pt x="155" y="1224"/>
                    <a:pt x="96" y="1104"/>
                  </a:cubicBezTo>
                  <a:cubicBezTo>
                    <a:pt x="79" y="1068"/>
                    <a:pt x="49" y="1038"/>
                    <a:pt x="23" y="1008"/>
                  </a:cubicBezTo>
                  <a:cubicBezTo>
                    <a:pt x="8" y="990"/>
                    <a:pt x="0" y="972"/>
                    <a:pt x="9" y="949"/>
                  </a:cubicBezTo>
                  <a:cubicBezTo>
                    <a:pt x="18" y="925"/>
                    <a:pt x="38" y="918"/>
                    <a:pt x="62" y="918"/>
                  </a:cubicBezTo>
                  <a:cubicBezTo>
                    <a:pt x="110" y="920"/>
                    <a:pt x="151" y="942"/>
                    <a:pt x="191" y="965"/>
                  </a:cubicBezTo>
                  <a:cubicBezTo>
                    <a:pt x="266" y="1007"/>
                    <a:pt x="307" y="1079"/>
                    <a:pt x="347" y="1150"/>
                  </a:cubicBezTo>
                  <a:cubicBezTo>
                    <a:pt x="373" y="1195"/>
                    <a:pt x="398" y="1240"/>
                    <a:pt x="448" y="1263"/>
                  </a:cubicBezTo>
                  <a:cubicBezTo>
                    <a:pt x="486" y="1280"/>
                    <a:pt x="503" y="1276"/>
                    <a:pt x="519" y="1239"/>
                  </a:cubicBezTo>
                  <a:cubicBezTo>
                    <a:pt x="549" y="1170"/>
                    <a:pt x="561" y="1096"/>
                    <a:pt x="556" y="1022"/>
                  </a:cubicBezTo>
                  <a:cubicBezTo>
                    <a:pt x="547" y="868"/>
                    <a:pt x="531" y="714"/>
                    <a:pt x="519" y="560"/>
                  </a:cubicBezTo>
                  <a:cubicBezTo>
                    <a:pt x="510" y="446"/>
                    <a:pt x="503" y="331"/>
                    <a:pt x="496" y="216"/>
                  </a:cubicBezTo>
                  <a:cubicBezTo>
                    <a:pt x="495" y="200"/>
                    <a:pt x="497" y="183"/>
                    <a:pt x="503" y="167"/>
                  </a:cubicBezTo>
                  <a:cubicBezTo>
                    <a:pt x="518" y="126"/>
                    <a:pt x="547" y="105"/>
                    <a:pt x="586" y="108"/>
                  </a:cubicBezTo>
                  <a:cubicBezTo>
                    <a:pt x="627" y="111"/>
                    <a:pt x="639" y="146"/>
                    <a:pt x="646" y="175"/>
                  </a:cubicBezTo>
                  <a:cubicBezTo>
                    <a:pt x="663" y="252"/>
                    <a:pt x="676" y="329"/>
                    <a:pt x="688" y="407"/>
                  </a:cubicBezTo>
                  <a:cubicBezTo>
                    <a:pt x="706" y="520"/>
                    <a:pt x="720" y="633"/>
                    <a:pt x="739" y="746"/>
                  </a:cubicBezTo>
                  <a:cubicBezTo>
                    <a:pt x="746" y="789"/>
                    <a:pt x="759" y="827"/>
                    <a:pt x="774" y="867"/>
                  </a:cubicBezTo>
                  <a:cubicBezTo>
                    <a:pt x="779" y="882"/>
                    <a:pt x="787" y="895"/>
                    <a:pt x="803" y="892"/>
                  </a:cubicBezTo>
                  <a:cubicBezTo>
                    <a:pt x="819" y="890"/>
                    <a:pt x="820" y="869"/>
                    <a:pt x="821" y="860"/>
                  </a:cubicBezTo>
                  <a:cubicBezTo>
                    <a:pt x="827" y="816"/>
                    <a:pt x="828" y="778"/>
                    <a:pt x="831" y="734"/>
                  </a:cubicBezTo>
                  <a:cubicBezTo>
                    <a:pt x="842" y="578"/>
                    <a:pt x="851" y="422"/>
                    <a:pt x="863" y="266"/>
                  </a:cubicBezTo>
                  <a:cubicBezTo>
                    <a:pt x="867" y="213"/>
                    <a:pt x="872" y="171"/>
                    <a:pt x="880" y="119"/>
                  </a:cubicBezTo>
                  <a:cubicBezTo>
                    <a:pt x="883" y="100"/>
                    <a:pt x="894" y="72"/>
                    <a:pt x="903" y="56"/>
                  </a:cubicBezTo>
                  <a:cubicBezTo>
                    <a:pt x="925" y="17"/>
                    <a:pt x="956" y="0"/>
                    <a:pt x="992" y="8"/>
                  </a:cubicBezTo>
                  <a:cubicBezTo>
                    <a:pt x="1029" y="17"/>
                    <a:pt x="1040" y="50"/>
                    <a:pt x="1046" y="82"/>
                  </a:cubicBezTo>
                  <a:cubicBezTo>
                    <a:pt x="1059" y="149"/>
                    <a:pt x="1060" y="217"/>
                    <a:pt x="1052" y="286"/>
                  </a:cubicBezTo>
                  <a:cubicBezTo>
                    <a:pt x="1031" y="486"/>
                    <a:pt x="1027" y="687"/>
                    <a:pt x="1031" y="888"/>
                  </a:cubicBezTo>
                  <a:cubicBezTo>
                    <a:pt x="1031" y="891"/>
                    <a:pt x="1029" y="929"/>
                    <a:pt x="1054" y="935"/>
                  </a:cubicBezTo>
                  <a:cubicBezTo>
                    <a:pt x="1100" y="948"/>
                    <a:pt x="1140" y="715"/>
                    <a:pt x="1165" y="619"/>
                  </a:cubicBezTo>
                  <a:cubicBezTo>
                    <a:pt x="1189" y="530"/>
                    <a:pt x="1206" y="440"/>
                    <a:pt x="1228" y="352"/>
                  </a:cubicBezTo>
                  <a:cubicBezTo>
                    <a:pt x="1238" y="309"/>
                    <a:pt x="1251" y="267"/>
                    <a:pt x="1263" y="224"/>
                  </a:cubicBezTo>
                  <a:cubicBezTo>
                    <a:pt x="1265" y="219"/>
                    <a:pt x="1268" y="214"/>
                    <a:pt x="1271" y="210"/>
                  </a:cubicBezTo>
                  <a:cubicBezTo>
                    <a:pt x="1292" y="184"/>
                    <a:pt x="1314" y="160"/>
                    <a:pt x="1352" y="170"/>
                  </a:cubicBezTo>
                  <a:cubicBezTo>
                    <a:pt x="1383" y="178"/>
                    <a:pt x="1415" y="217"/>
                    <a:pt x="1413" y="254"/>
                  </a:cubicBezTo>
                  <a:cubicBezTo>
                    <a:pt x="1411" y="291"/>
                    <a:pt x="1401" y="328"/>
                    <a:pt x="1395" y="366"/>
                  </a:cubicBezTo>
                  <a:cubicBezTo>
                    <a:pt x="1380" y="451"/>
                    <a:pt x="1352" y="586"/>
                    <a:pt x="1343" y="644"/>
                  </a:cubicBezTo>
                  <a:cubicBezTo>
                    <a:pt x="1334" y="701"/>
                    <a:pt x="1300" y="835"/>
                    <a:pt x="1278" y="926"/>
                  </a:cubicBezTo>
                  <a:cubicBezTo>
                    <a:pt x="1263" y="966"/>
                    <a:pt x="1255" y="1030"/>
                    <a:pt x="1259" y="1054"/>
                  </a:cubicBezTo>
                  <a:cubicBezTo>
                    <a:pt x="1260" y="1060"/>
                    <a:pt x="1261" y="1070"/>
                    <a:pt x="1272" y="1073"/>
                  </a:cubicBezTo>
                  <a:cubicBezTo>
                    <a:pt x="1284" y="1076"/>
                    <a:pt x="1294" y="1068"/>
                    <a:pt x="1297" y="1061"/>
                  </a:cubicBezTo>
                  <a:cubicBezTo>
                    <a:pt x="1326" y="999"/>
                    <a:pt x="1358" y="937"/>
                    <a:pt x="1381" y="872"/>
                  </a:cubicBezTo>
                  <a:cubicBezTo>
                    <a:pt x="1424" y="753"/>
                    <a:pt x="1460" y="630"/>
                    <a:pt x="1532" y="523"/>
                  </a:cubicBezTo>
                  <a:cubicBezTo>
                    <a:pt x="1541" y="510"/>
                    <a:pt x="1553" y="497"/>
                    <a:pt x="1567" y="490"/>
                  </a:cubicBezTo>
                  <a:cubicBezTo>
                    <a:pt x="1595" y="476"/>
                    <a:pt x="1621" y="492"/>
                    <a:pt x="1632" y="521"/>
                  </a:cubicBezTo>
                  <a:cubicBezTo>
                    <a:pt x="1649" y="563"/>
                    <a:pt x="1639" y="604"/>
                    <a:pt x="1626" y="643"/>
                  </a:cubicBezTo>
                  <a:cubicBezTo>
                    <a:pt x="1600" y="726"/>
                    <a:pt x="1570" y="807"/>
                    <a:pt x="1542" y="889"/>
                  </a:cubicBezTo>
                  <a:cubicBezTo>
                    <a:pt x="1506" y="998"/>
                    <a:pt x="1464" y="1086"/>
                    <a:pt x="1428" y="1196"/>
                  </a:cubicBezTo>
                  <a:cubicBezTo>
                    <a:pt x="1424" y="1210"/>
                    <a:pt x="1429" y="1246"/>
                    <a:pt x="1428" y="1261"/>
                  </a:cubicBezTo>
                  <a:cubicBezTo>
                    <a:pt x="1412" y="1403"/>
                    <a:pt x="1371" y="1713"/>
                    <a:pt x="1319" y="1798"/>
                  </a:cubicBezTo>
                  <a:cubicBezTo>
                    <a:pt x="1235" y="1937"/>
                    <a:pt x="1249" y="1935"/>
                    <a:pt x="1224" y="2008"/>
                  </a:cubicBezTo>
                  <a:cubicBezTo>
                    <a:pt x="1215" y="2034"/>
                    <a:pt x="1214" y="2166"/>
                    <a:pt x="1214" y="2195"/>
                  </a:cubicBezTo>
                  <a:cubicBezTo>
                    <a:pt x="1212" y="2475"/>
                    <a:pt x="1210" y="2754"/>
                    <a:pt x="1209" y="3034"/>
                  </a:cubicBezTo>
                  <a:cubicBezTo>
                    <a:pt x="1209" y="3165"/>
                    <a:pt x="1210" y="3295"/>
                    <a:pt x="1213" y="3426"/>
                  </a:cubicBezTo>
                  <a:cubicBezTo>
                    <a:pt x="1221" y="3788"/>
                    <a:pt x="1231" y="4149"/>
                    <a:pt x="1241" y="4511"/>
                  </a:cubicBezTo>
                  <a:cubicBezTo>
                    <a:pt x="1244" y="4630"/>
                    <a:pt x="1252" y="4748"/>
                    <a:pt x="1257" y="4867"/>
                  </a:cubicBezTo>
                  <a:cubicBezTo>
                    <a:pt x="1259" y="4903"/>
                    <a:pt x="1258" y="4903"/>
                    <a:pt x="1222" y="4903"/>
                  </a:cubicBezTo>
                  <a:cubicBezTo>
                    <a:pt x="1015" y="4903"/>
                    <a:pt x="809" y="4903"/>
                    <a:pt x="602" y="4903"/>
                  </a:cubicBezTo>
                  <a:cubicBezTo>
                    <a:pt x="591" y="4903"/>
                    <a:pt x="580" y="4903"/>
                    <a:pt x="564" y="49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Oval 14">
              <a:extLst>
                <a:ext uri="{FF2B5EF4-FFF2-40B4-BE49-F238E27FC236}">
                  <a16:creationId xmlns:a16="http://schemas.microsoft.com/office/drawing/2014/main" id="{CD19E99A-6231-4F5B-BFA1-19351867133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027094">
              <a:off x="4086998" y="2844133"/>
              <a:ext cx="1013972" cy="160310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Oval 14">
              <a:extLst>
                <a:ext uri="{FF2B5EF4-FFF2-40B4-BE49-F238E27FC236}">
                  <a16:creationId xmlns:a16="http://schemas.microsoft.com/office/drawing/2014/main" id="{12CA4C74-61E4-4FF2-B545-DEA7FFAF93F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858435">
              <a:off x="7043909" y="4244607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Oval 14">
              <a:extLst>
                <a:ext uri="{FF2B5EF4-FFF2-40B4-BE49-F238E27FC236}">
                  <a16:creationId xmlns:a16="http://schemas.microsoft.com/office/drawing/2014/main" id="{4A92C8B3-9DCB-442A-B393-C409D8F85D3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4096120">
              <a:off x="4167218" y="4603319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Oval 14">
              <a:extLst>
                <a:ext uri="{FF2B5EF4-FFF2-40B4-BE49-F238E27FC236}">
                  <a16:creationId xmlns:a16="http://schemas.microsoft.com/office/drawing/2014/main" id="{4D651D8B-C407-4CEC-8B99-551892C0207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484958" y="3931065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Oval 14">
              <a:extLst>
                <a:ext uri="{FF2B5EF4-FFF2-40B4-BE49-F238E27FC236}">
                  <a16:creationId xmlns:a16="http://schemas.microsoft.com/office/drawing/2014/main" id="{3D1D3A16-8155-4B63-ABD3-DF035476B50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895352">
              <a:off x="7446253" y="3055533"/>
              <a:ext cx="1004673" cy="1588397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7" name="Oval 14">
              <a:extLst>
                <a:ext uri="{FF2B5EF4-FFF2-40B4-BE49-F238E27FC236}">
                  <a16:creationId xmlns:a16="http://schemas.microsoft.com/office/drawing/2014/main" id="{B1D05CB9-5711-4DC7-AAC8-7651341CDE1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80006">
              <a:off x="5709611" y="1722619"/>
              <a:ext cx="961894" cy="1520764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8" name="Oval 14">
              <a:extLst>
                <a:ext uri="{FF2B5EF4-FFF2-40B4-BE49-F238E27FC236}">
                  <a16:creationId xmlns:a16="http://schemas.microsoft.com/office/drawing/2014/main" id="{FA8C8CC6-0D11-417F-B09D-26D49DBEB23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75456">
              <a:off x="4759886" y="2159430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9" name="Oval 14">
              <a:extLst>
                <a:ext uri="{FF2B5EF4-FFF2-40B4-BE49-F238E27FC236}">
                  <a16:creationId xmlns:a16="http://schemas.microsoft.com/office/drawing/2014/main" id="{5A89BC84-51AB-424D-B0BA-F199A050A2D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50896">
              <a:off x="6688593" y="2484292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0" name="Oval 14">
              <a:extLst>
                <a:ext uri="{FF2B5EF4-FFF2-40B4-BE49-F238E27FC236}">
                  <a16:creationId xmlns:a16="http://schemas.microsoft.com/office/drawing/2014/main" id="{07E37AB6-F858-4781-8B8D-A4D867C4C56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423736">
              <a:off x="6995496" y="1409753"/>
              <a:ext cx="649716" cy="1027207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Oval 14">
              <a:extLst>
                <a:ext uri="{FF2B5EF4-FFF2-40B4-BE49-F238E27FC236}">
                  <a16:creationId xmlns:a16="http://schemas.microsoft.com/office/drawing/2014/main" id="{0CBBCB2B-725C-4737-ACCC-1B997F5586F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255972">
              <a:off x="3353273" y="3466176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Oval 14">
              <a:extLst>
                <a:ext uri="{FF2B5EF4-FFF2-40B4-BE49-F238E27FC236}">
                  <a16:creationId xmlns:a16="http://schemas.microsoft.com/office/drawing/2014/main" id="{81EFB73C-A810-46A3-ADAC-7F78636B1B5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588980">
              <a:off x="3944001" y="2025928"/>
              <a:ext cx="564440" cy="892385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Oval 14">
              <a:extLst>
                <a:ext uri="{FF2B5EF4-FFF2-40B4-BE49-F238E27FC236}">
                  <a16:creationId xmlns:a16="http://schemas.microsoft.com/office/drawing/2014/main" id="{DC2CEFE6-4BBD-4AEA-A286-8FFF1E3CB37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445270">
              <a:off x="4933734" y="1130103"/>
              <a:ext cx="669303" cy="1058175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Oval 14">
              <a:extLst>
                <a:ext uri="{FF2B5EF4-FFF2-40B4-BE49-F238E27FC236}">
                  <a16:creationId xmlns:a16="http://schemas.microsoft.com/office/drawing/2014/main" id="{93CF79EB-CB32-4005-85AF-E32D090AA47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103276">
              <a:off x="3196247" y="2850646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5" name="Oval 14">
              <a:extLst>
                <a:ext uri="{FF2B5EF4-FFF2-40B4-BE49-F238E27FC236}">
                  <a16:creationId xmlns:a16="http://schemas.microsoft.com/office/drawing/2014/main" id="{885BF09E-53D6-429F-9982-A6744E4A6AA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205335">
              <a:off x="7999796" y="4403310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6" name="Oval 14">
              <a:extLst>
                <a:ext uri="{FF2B5EF4-FFF2-40B4-BE49-F238E27FC236}">
                  <a16:creationId xmlns:a16="http://schemas.microsoft.com/office/drawing/2014/main" id="{95EFC892-E372-42C9-818C-1E8A213B716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65883">
              <a:off x="7752641" y="1816641"/>
              <a:ext cx="527619" cy="83417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Oval 14">
              <a:extLst>
                <a:ext uri="{FF2B5EF4-FFF2-40B4-BE49-F238E27FC236}">
                  <a16:creationId xmlns:a16="http://schemas.microsoft.com/office/drawing/2014/main" id="{84F52B6E-D820-4798-AF6B-3CDD22FD4D1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0000">
              <a:off x="4312506" y="1526617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Oval 14">
              <a:extLst>
                <a:ext uri="{FF2B5EF4-FFF2-40B4-BE49-F238E27FC236}">
                  <a16:creationId xmlns:a16="http://schemas.microsoft.com/office/drawing/2014/main" id="{0472FE97-16B3-4B23-A7BA-F0BE4AF8AE4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35708">
              <a:off x="6496992" y="1166932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Oval 14">
              <a:extLst>
                <a:ext uri="{FF2B5EF4-FFF2-40B4-BE49-F238E27FC236}">
                  <a16:creationId xmlns:a16="http://schemas.microsoft.com/office/drawing/2014/main" id="{8DA75B7F-5DCA-40FA-86FA-E5FC787CD6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22414" y="1068459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Oval 14">
              <a:extLst>
                <a:ext uri="{FF2B5EF4-FFF2-40B4-BE49-F238E27FC236}">
                  <a16:creationId xmlns:a16="http://schemas.microsoft.com/office/drawing/2014/main" id="{C8D34910-BDFE-44AE-A3B6-166FEBB2546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318468">
              <a:off x="3358038" y="2311414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1" name="Oval 14">
              <a:extLst>
                <a:ext uri="{FF2B5EF4-FFF2-40B4-BE49-F238E27FC236}">
                  <a16:creationId xmlns:a16="http://schemas.microsoft.com/office/drawing/2014/main" id="{BD9AEDDB-D07B-48FA-80F4-5409EBFC47A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174487">
              <a:off x="7951612" y="2480884"/>
              <a:ext cx="607367" cy="960253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112" name="TextBox 111">
            <a:extLst>
              <a:ext uri="{FF2B5EF4-FFF2-40B4-BE49-F238E27FC236}">
                <a16:creationId xmlns:a16="http://schemas.microsoft.com/office/drawing/2014/main" id="{C47EA257-44D8-45D0-897F-8ED9E26018AF}"/>
              </a:ext>
            </a:extLst>
          </p:cNvPr>
          <p:cNvSpPr txBox="1"/>
          <p:nvPr/>
        </p:nvSpPr>
        <p:spPr>
          <a:xfrm>
            <a:off x="8640919" y="2664006"/>
            <a:ext cx="309461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500" dirty="0">
                <a:solidFill>
                  <a:schemeClr val="bg1"/>
                </a:solidFill>
                <a:latin typeface="Open Sans" panose="020B0606030504020204" pitchFamily="34" charset="0"/>
                <a:ea typeface="Noto Sans" panose="020B0502040504020204" pitchFamily="34"/>
                <a:cs typeface="Noto Sans" panose="020B0502040504020204" pitchFamily="34"/>
              </a:rPr>
              <a:t>T</a:t>
            </a: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  <a:ea typeface="Noto Sans" panose="020B0502040504020204" pitchFamily="34"/>
                <a:cs typeface="Noto Sans" panose="020B0502040504020204" pitchFamily="34"/>
              </a:rPr>
              <a:t>he polystyrene used for Cavity Wall Insulation is in the form of virgin pre-formed beads – despite an abundance of existing polystyrene 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Like many plastics, polystyrene is slow to biodegrade and difficult to recycle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500" dirty="0">
                <a:solidFill>
                  <a:schemeClr val="bg1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Due to its density, polystyrene is expensive for businesses to dispose via business waste collections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UK residents cannot put polystyrene</a:t>
            </a:r>
            <a:r>
              <a:rPr lang="en-GB" sz="1500" dirty="0">
                <a:solidFill>
                  <a:schemeClr val="bg1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 in recycling bins and it is often sent to landfill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EAA9835F-DC1A-4367-8BCA-F6FACCC50A0F}"/>
              </a:ext>
            </a:extLst>
          </p:cNvPr>
          <p:cNvSpPr txBox="1"/>
          <p:nvPr/>
        </p:nvSpPr>
        <p:spPr>
          <a:xfrm>
            <a:off x="8627547" y="2178359"/>
            <a:ext cx="27608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The Facts</a:t>
            </a:r>
          </a:p>
        </p:txBody>
      </p:sp>
    </p:spTree>
    <p:extLst>
      <p:ext uri="{BB962C8B-B14F-4D97-AF65-F5344CB8AC3E}">
        <p14:creationId xmlns:p14="http://schemas.microsoft.com/office/powerpoint/2010/main" val="2700802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3042E9CE-22CB-45AB-B6F2-12B164EEB210}"/>
              </a:ext>
            </a:extLst>
          </p:cNvPr>
          <p:cNvSpPr txBox="1"/>
          <p:nvPr/>
        </p:nvSpPr>
        <p:spPr>
          <a:xfrm>
            <a:off x="567816" y="332035"/>
            <a:ext cx="10764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800" dirty="0">
                <a:solidFill>
                  <a:srgbClr val="FFFFFF"/>
                </a:solidFill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Unique Selling Points</a:t>
            </a: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D8965F3-994D-40C1-B74C-472BA9A2AF0A}"/>
              </a:ext>
            </a:extLst>
          </p:cNvPr>
          <p:cNvSpPr/>
          <p:nvPr/>
        </p:nvSpPr>
        <p:spPr>
          <a:xfrm>
            <a:off x="11512283" y="243039"/>
            <a:ext cx="451117" cy="4511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C8E63DF-EFDD-432D-8844-813663C93BC9}"/>
              </a:ext>
            </a:extLst>
          </p:cNvPr>
          <p:cNvGrpSpPr/>
          <p:nvPr/>
        </p:nvGrpSpPr>
        <p:grpSpPr>
          <a:xfrm>
            <a:off x="3652178" y="1388533"/>
            <a:ext cx="4595414" cy="6571264"/>
            <a:chOff x="3060249" y="1068459"/>
            <a:chExt cx="5682539" cy="8125812"/>
          </a:xfrm>
        </p:grpSpPr>
        <p:sp>
          <p:nvSpPr>
            <p:cNvPr id="42" name="Freeform 5">
              <a:extLst>
                <a:ext uri="{FF2B5EF4-FFF2-40B4-BE49-F238E27FC236}">
                  <a16:creationId xmlns:a16="http://schemas.microsoft.com/office/drawing/2014/main" id="{8D639A86-EBB0-406C-B39C-3B6D305531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915629" y="3429000"/>
              <a:ext cx="2068512" cy="5765271"/>
            </a:xfrm>
            <a:custGeom>
              <a:avLst/>
              <a:gdLst>
                <a:gd name="T0" fmla="*/ 575 w 1649"/>
                <a:gd name="T1" fmla="*/ 4713 h 4903"/>
                <a:gd name="T2" fmla="*/ 605 w 1649"/>
                <a:gd name="T3" fmla="*/ 2629 h 4903"/>
                <a:gd name="T4" fmla="*/ 513 w 1649"/>
                <a:gd name="T5" fmla="*/ 1875 h 4903"/>
                <a:gd name="T6" fmla="*/ 264 w 1649"/>
                <a:gd name="T7" fmla="*/ 1470 h 4903"/>
                <a:gd name="T8" fmla="*/ 23 w 1649"/>
                <a:gd name="T9" fmla="*/ 1008 h 4903"/>
                <a:gd name="T10" fmla="*/ 62 w 1649"/>
                <a:gd name="T11" fmla="*/ 918 h 4903"/>
                <a:gd name="T12" fmla="*/ 347 w 1649"/>
                <a:gd name="T13" fmla="*/ 1150 h 4903"/>
                <a:gd name="T14" fmla="*/ 519 w 1649"/>
                <a:gd name="T15" fmla="*/ 1239 h 4903"/>
                <a:gd name="T16" fmla="*/ 519 w 1649"/>
                <a:gd name="T17" fmla="*/ 560 h 4903"/>
                <a:gd name="T18" fmla="*/ 503 w 1649"/>
                <a:gd name="T19" fmla="*/ 167 h 4903"/>
                <a:gd name="T20" fmla="*/ 646 w 1649"/>
                <a:gd name="T21" fmla="*/ 175 h 4903"/>
                <a:gd name="T22" fmla="*/ 739 w 1649"/>
                <a:gd name="T23" fmla="*/ 746 h 4903"/>
                <a:gd name="T24" fmla="*/ 803 w 1649"/>
                <a:gd name="T25" fmla="*/ 892 h 4903"/>
                <a:gd name="T26" fmla="*/ 831 w 1649"/>
                <a:gd name="T27" fmla="*/ 734 h 4903"/>
                <a:gd name="T28" fmla="*/ 880 w 1649"/>
                <a:gd name="T29" fmla="*/ 119 h 4903"/>
                <a:gd name="T30" fmla="*/ 992 w 1649"/>
                <a:gd name="T31" fmla="*/ 8 h 4903"/>
                <a:gd name="T32" fmla="*/ 1052 w 1649"/>
                <a:gd name="T33" fmla="*/ 286 h 4903"/>
                <a:gd name="T34" fmla="*/ 1054 w 1649"/>
                <a:gd name="T35" fmla="*/ 935 h 4903"/>
                <a:gd name="T36" fmla="*/ 1228 w 1649"/>
                <a:gd name="T37" fmla="*/ 352 h 4903"/>
                <a:gd name="T38" fmla="*/ 1271 w 1649"/>
                <a:gd name="T39" fmla="*/ 210 h 4903"/>
                <a:gd name="T40" fmla="*/ 1413 w 1649"/>
                <a:gd name="T41" fmla="*/ 254 h 4903"/>
                <a:gd name="T42" fmla="*/ 1343 w 1649"/>
                <a:gd name="T43" fmla="*/ 644 h 4903"/>
                <a:gd name="T44" fmla="*/ 1259 w 1649"/>
                <a:gd name="T45" fmla="*/ 1054 h 4903"/>
                <a:gd name="T46" fmla="*/ 1297 w 1649"/>
                <a:gd name="T47" fmla="*/ 1061 h 4903"/>
                <a:gd name="T48" fmla="*/ 1532 w 1649"/>
                <a:gd name="T49" fmla="*/ 523 h 4903"/>
                <a:gd name="T50" fmla="*/ 1632 w 1649"/>
                <a:gd name="T51" fmla="*/ 521 h 4903"/>
                <a:gd name="T52" fmla="*/ 1542 w 1649"/>
                <a:gd name="T53" fmla="*/ 889 h 4903"/>
                <a:gd name="T54" fmla="*/ 1428 w 1649"/>
                <a:gd name="T55" fmla="*/ 1261 h 4903"/>
                <a:gd name="T56" fmla="*/ 1224 w 1649"/>
                <a:gd name="T57" fmla="*/ 2008 h 4903"/>
                <a:gd name="T58" fmla="*/ 1209 w 1649"/>
                <a:gd name="T59" fmla="*/ 3034 h 4903"/>
                <a:gd name="T60" fmla="*/ 1241 w 1649"/>
                <a:gd name="T61" fmla="*/ 4511 h 4903"/>
                <a:gd name="T62" fmla="*/ 1222 w 1649"/>
                <a:gd name="T63" fmla="*/ 4903 h 4903"/>
                <a:gd name="T64" fmla="*/ 564 w 1649"/>
                <a:gd name="T65" fmla="*/ 4903 h 4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49" h="4903">
                  <a:moveTo>
                    <a:pt x="564" y="4903"/>
                  </a:moveTo>
                  <a:cubicBezTo>
                    <a:pt x="568" y="4837"/>
                    <a:pt x="574" y="4775"/>
                    <a:pt x="575" y="4713"/>
                  </a:cubicBezTo>
                  <a:cubicBezTo>
                    <a:pt x="584" y="4372"/>
                    <a:pt x="594" y="4031"/>
                    <a:pt x="599" y="3691"/>
                  </a:cubicBezTo>
                  <a:cubicBezTo>
                    <a:pt x="604" y="3337"/>
                    <a:pt x="604" y="2983"/>
                    <a:pt x="605" y="2629"/>
                  </a:cubicBezTo>
                  <a:cubicBezTo>
                    <a:pt x="605" y="2480"/>
                    <a:pt x="603" y="2331"/>
                    <a:pt x="596" y="2182"/>
                  </a:cubicBezTo>
                  <a:cubicBezTo>
                    <a:pt x="591" y="2075"/>
                    <a:pt x="574" y="1968"/>
                    <a:pt x="513" y="1875"/>
                  </a:cubicBezTo>
                  <a:cubicBezTo>
                    <a:pt x="481" y="1826"/>
                    <a:pt x="446" y="1778"/>
                    <a:pt x="409" y="1732"/>
                  </a:cubicBezTo>
                  <a:cubicBezTo>
                    <a:pt x="345" y="1653"/>
                    <a:pt x="305" y="1562"/>
                    <a:pt x="264" y="1470"/>
                  </a:cubicBezTo>
                  <a:cubicBezTo>
                    <a:pt x="210" y="1347"/>
                    <a:pt x="155" y="1224"/>
                    <a:pt x="96" y="1104"/>
                  </a:cubicBezTo>
                  <a:cubicBezTo>
                    <a:pt x="79" y="1068"/>
                    <a:pt x="49" y="1038"/>
                    <a:pt x="23" y="1008"/>
                  </a:cubicBezTo>
                  <a:cubicBezTo>
                    <a:pt x="8" y="990"/>
                    <a:pt x="0" y="972"/>
                    <a:pt x="9" y="949"/>
                  </a:cubicBezTo>
                  <a:cubicBezTo>
                    <a:pt x="18" y="925"/>
                    <a:pt x="38" y="918"/>
                    <a:pt x="62" y="918"/>
                  </a:cubicBezTo>
                  <a:cubicBezTo>
                    <a:pt x="110" y="920"/>
                    <a:pt x="151" y="942"/>
                    <a:pt x="191" y="965"/>
                  </a:cubicBezTo>
                  <a:cubicBezTo>
                    <a:pt x="266" y="1007"/>
                    <a:pt x="307" y="1079"/>
                    <a:pt x="347" y="1150"/>
                  </a:cubicBezTo>
                  <a:cubicBezTo>
                    <a:pt x="373" y="1195"/>
                    <a:pt x="398" y="1240"/>
                    <a:pt x="448" y="1263"/>
                  </a:cubicBezTo>
                  <a:cubicBezTo>
                    <a:pt x="486" y="1280"/>
                    <a:pt x="503" y="1276"/>
                    <a:pt x="519" y="1239"/>
                  </a:cubicBezTo>
                  <a:cubicBezTo>
                    <a:pt x="549" y="1170"/>
                    <a:pt x="561" y="1096"/>
                    <a:pt x="556" y="1022"/>
                  </a:cubicBezTo>
                  <a:cubicBezTo>
                    <a:pt x="547" y="868"/>
                    <a:pt x="531" y="714"/>
                    <a:pt x="519" y="560"/>
                  </a:cubicBezTo>
                  <a:cubicBezTo>
                    <a:pt x="510" y="446"/>
                    <a:pt x="503" y="331"/>
                    <a:pt x="496" y="216"/>
                  </a:cubicBezTo>
                  <a:cubicBezTo>
                    <a:pt x="495" y="200"/>
                    <a:pt x="497" y="183"/>
                    <a:pt x="503" y="167"/>
                  </a:cubicBezTo>
                  <a:cubicBezTo>
                    <a:pt x="518" y="126"/>
                    <a:pt x="547" y="105"/>
                    <a:pt x="586" y="108"/>
                  </a:cubicBezTo>
                  <a:cubicBezTo>
                    <a:pt x="627" y="111"/>
                    <a:pt x="639" y="146"/>
                    <a:pt x="646" y="175"/>
                  </a:cubicBezTo>
                  <a:cubicBezTo>
                    <a:pt x="663" y="252"/>
                    <a:pt x="676" y="329"/>
                    <a:pt x="688" y="407"/>
                  </a:cubicBezTo>
                  <a:cubicBezTo>
                    <a:pt x="706" y="520"/>
                    <a:pt x="720" y="633"/>
                    <a:pt x="739" y="746"/>
                  </a:cubicBezTo>
                  <a:cubicBezTo>
                    <a:pt x="746" y="789"/>
                    <a:pt x="759" y="827"/>
                    <a:pt x="774" y="867"/>
                  </a:cubicBezTo>
                  <a:cubicBezTo>
                    <a:pt x="779" y="882"/>
                    <a:pt x="787" y="895"/>
                    <a:pt x="803" y="892"/>
                  </a:cubicBezTo>
                  <a:cubicBezTo>
                    <a:pt x="819" y="890"/>
                    <a:pt x="820" y="869"/>
                    <a:pt x="821" y="860"/>
                  </a:cubicBezTo>
                  <a:cubicBezTo>
                    <a:pt x="827" y="816"/>
                    <a:pt x="828" y="778"/>
                    <a:pt x="831" y="734"/>
                  </a:cubicBezTo>
                  <a:cubicBezTo>
                    <a:pt x="842" y="578"/>
                    <a:pt x="851" y="422"/>
                    <a:pt x="863" y="266"/>
                  </a:cubicBezTo>
                  <a:cubicBezTo>
                    <a:pt x="867" y="213"/>
                    <a:pt x="872" y="171"/>
                    <a:pt x="880" y="119"/>
                  </a:cubicBezTo>
                  <a:cubicBezTo>
                    <a:pt x="883" y="100"/>
                    <a:pt x="894" y="72"/>
                    <a:pt x="903" y="56"/>
                  </a:cubicBezTo>
                  <a:cubicBezTo>
                    <a:pt x="925" y="17"/>
                    <a:pt x="956" y="0"/>
                    <a:pt x="992" y="8"/>
                  </a:cubicBezTo>
                  <a:cubicBezTo>
                    <a:pt x="1029" y="17"/>
                    <a:pt x="1040" y="50"/>
                    <a:pt x="1046" y="82"/>
                  </a:cubicBezTo>
                  <a:cubicBezTo>
                    <a:pt x="1059" y="149"/>
                    <a:pt x="1060" y="217"/>
                    <a:pt x="1052" y="286"/>
                  </a:cubicBezTo>
                  <a:cubicBezTo>
                    <a:pt x="1031" y="486"/>
                    <a:pt x="1027" y="687"/>
                    <a:pt x="1031" y="888"/>
                  </a:cubicBezTo>
                  <a:cubicBezTo>
                    <a:pt x="1031" y="891"/>
                    <a:pt x="1029" y="929"/>
                    <a:pt x="1054" y="935"/>
                  </a:cubicBezTo>
                  <a:cubicBezTo>
                    <a:pt x="1100" y="948"/>
                    <a:pt x="1140" y="715"/>
                    <a:pt x="1165" y="619"/>
                  </a:cubicBezTo>
                  <a:cubicBezTo>
                    <a:pt x="1189" y="530"/>
                    <a:pt x="1206" y="440"/>
                    <a:pt x="1228" y="352"/>
                  </a:cubicBezTo>
                  <a:cubicBezTo>
                    <a:pt x="1238" y="309"/>
                    <a:pt x="1251" y="267"/>
                    <a:pt x="1263" y="224"/>
                  </a:cubicBezTo>
                  <a:cubicBezTo>
                    <a:pt x="1265" y="219"/>
                    <a:pt x="1268" y="214"/>
                    <a:pt x="1271" y="210"/>
                  </a:cubicBezTo>
                  <a:cubicBezTo>
                    <a:pt x="1292" y="184"/>
                    <a:pt x="1314" y="160"/>
                    <a:pt x="1352" y="170"/>
                  </a:cubicBezTo>
                  <a:cubicBezTo>
                    <a:pt x="1383" y="178"/>
                    <a:pt x="1415" y="217"/>
                    <a:pt x="1413" y="254"/>
                  </a:cubicBezTo>
                  <a:cubicBezTo>
                    <a:pt x="1411" y="291"/>
                    <a:pt x="1401" y="328"/>
                    <a:pt x="1395" y="366"/>
                  </a:cubicBezTo>
                  <a:cubicBezTo>
                    <a:pt x="1380" y="451"/>
                    <a:pt x="1352" y="586"/>
                    <a:pt x="1343" y="644"/>
                  </a:cubicBezTo>
                  <a:cubicBezTo>
                    <a:pt x="1334" y="701"/>
                    <a:pt x="1300" y="835"/>
                    <a:pt x="1278" y="926"/>
                  </a:cubicBezTo>
                  <a:cubicBezTo>
                    <a:pt x="1263" y="966"/>
                    <a:pt x="1255" y="1030"/>
                    <a:pt x="1259" y="1054"/>
                  </a:cubicBezTo>
                  <a:cubicBezTo>
                    <a:pt x="1260" y="1060"/>
                    <a:pt x="1261" y="1070"/>
                    <a:pt x="1272" y="1073"/>
                  </a:cubicBezTo>
                  <a:cubicBezTo>
                    <a:pt x="1284" y="1076"/>
                    <a:pt x="1294" y="1068"/>
                    <a:pt x="1297" y="1061"/>
                  </a:cubicBezTo>
                  <a:cubicBezTo>
                    <a:pt x="1326" y="999"/>
                    <a:pt x="1358" y="937"/>
                    <a:pt x="1381" y="872"/>
                  </a:cubicBezTo>
                  <a:cubicBezTo>
                    <a:pt x="1424" y="753"/>
                    <a:pt x="1460" y="630"/>
                    <a:pt x="1532" y="523"/>
                  </a:cubicBezTo>
                  <a:cubicBezTo>
                    <a:pt x="1541" y="510"/>
                    <a:pt x="1553" y="497"/>
                    <a:pt x="1567" y="490"/>
                  </a:cubicBezTo>
                  <a:cubicBezTo>
                    <a:pt x="1595" y="476"/>
                    <a:pt x="1621" y="492"/>
                    <a:pt x="1632" y="521"/>
                  </a:cubicBezTo>
                  <a:cubicBezTo>
                    <a:pt x="1649" y="563"/>
                    <a:pt x="1639" y="604"/>
                    <a:pt x="1626" y="643"/>
                  </a:cubicBezTo>
                  <a:cubicBezTo>
                    <a:pt x="1600" y="726"/>
                    <a:pt x="1570" y="807"/>
                    <a:pt x="1542" y="889"/>
                  </a:cubicBezTo>
                  <a:cubicBezTo>
                    <a:pt x="1506" y="998"/>
                    <a:pt x="1464" y="1086"/>
                    <a:pt x="1428" y="1196"/>
                  </a:cubicBezTo>
                  <a:cubicBezTo>
                    <a:pt x="1424" y="1210"/>
                    <a:pt x="1429" y="1246"/>
                    <a:pt x="1428" y="1261"/>
                  </a:cubicBezTo>
                  <a:cubicBezTo>
                    <a:pt x="1412" y="1403"/>
                    <a:pt x="1371" y="1713"/>
                    <a:pt x="1319" y="1798"/>
                  </a:cubicBezTo>
                  <a:cubicBezTo>
                    <a:pt x="1235" y="1937"/>
                    <a:pt x="1249" y="1935"/>
                    <a:pt x="1224" y="2008"/>
                  </a:cubicBezTo>
                  <a:cubicBezTo>
                    <a:pt x="1215" y="2034"/>
                    <a:pt x="1214" y="2166"/>
                    <a:pt x="1214" y="2195"/>
                  </a:cubicBezTo>
                  <a:cubicBezTo>
                    <a:pt x="1212" y="2475"/>
                    <a:pt x="1210" y="2754"/>
                    <a:pt x="1209" y="3034"/>
                  </a:cubicBezTo>
                  <a:cubicBezTo>
                    <a:pt x="1209" y="3165"/>
                    <a:pt x="1210" y="3295"/>
                    <a:pt x="1213" y="3426"/>
                  </a:cubicBezTo>
                  <a:cubicBezTo>
                    <a:pt x="1221" y="3788"/>
                    <a:pt x="1231" y="4149"/>
                    <a:pt x="1241" y="4511"/>
                  </a:cubicBezTo>
                  <a:cubicBezTo>
                    <a:pt x="1244" y="4630"/>
                    <a:pt x="1252" y="4748"/>
                    <a:pt x="1257" y="4867"/>
                  </a:cubicBezTo>
                  <a:cubicBezTo>
                    <a:pt x="1259" y="4903"/>
                    <a:pt x="1258" y="4903"/>
                    <a:pt x="1222" y="4903"/>
                  </a:cubicBezTo>
                  <a:cubicBezTo>
                    <a:pt x="1015" y="4903"/>
                    <a:pt x="809" y="4903"/>
                    <a:pt x="602" y="4903"/>
                  </a:cubicBezTo>
                  <a:cubicBezTo>
                    <a:pt x="591" y="4903"/>
                    <a:pt x="580" y="4903"/>
                    <a:pt x="564" y="490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14">
              <a:extLst>
                <a:ext uri="{FF2B5EF4-FFF2-40B4-BE49-F238E27FC236}">
                  <a16:creationId xmlns:a16="http://schemas.microsoft.com/office/drawing/2014/main" id="{2A1AAA87-0D49-46BD-8B78-E62B9FF45C4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027094">
              <a:off x="4086998" y="2844133"/>
              <a:ext cx="1013972" cy="160310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14">
              <a:extLst>
                <a:ext uri="{FF2B5EF4-FFF2-40B4-BE49-F238E27FC236}">
                  <a16:creationId xmlns:a16="http://schemas.microsoft.com/office/drawing/2014/main" id="{3392223D-342B-4F2B-9A5A-8857792A3E3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858435">
              <a:off x="7043909" y="4244607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Oval 14">
              <a:extLst>
                <a:ext uri="{FF2B5EF4-FFF2-40B4-BE49-F238E27FC236}">
                  <a16:creationId xmlns:a16="http://schemas.microsoft.com/office/drawing/2014/main" id="{3A86751B-3605-4437-A755-83A98C3B05C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4096120">
              <a:off x="4167218" y="4603319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1" name="Oval 14">
              <a:extLst>
                <a:ext uri="{FF2B5EF4-FFF2-40B4-BE49-F238E27FC236}">
                  <a16:creationId xmlns:a16="http://schemas.microsoft.com/office/drawing/2014/main" id="{CA51DF67-90F1-41A1-8A5E-4C6644E9E1D6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6200000">
              <a:off x="3484958" y="3931065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Oval 14">
              <a:extLst>
                <a:ext uri="{FF2B5EF4-FFF2-40B4-BE49-F238E27FC236}">
                  <a16:creationId xmlns:a16="http://schemas.microsoft.com/office/drawing/2014/main" id="{46AB132C-F979-4F88-9AB8-3B4C9893666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895352">
              <a:off x="7446253" y="3055533"/>
              <a:ext cx="1004673" cy="1588397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Oval 14">
              <a:extLst>
                <a:ext uri="{FF2B5EF4-FFF2-40B4-BE49-F238E27FC236}">
                  <a16:creationId xmlns:a16="http://schemas.microsoft.com/office/drawing/2014/main" id="{99C8EC50-E17D-4BC4-9486-D321A46C095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80006">
              <a:off x="5709611" y="1722619"/>
              <a:ext cx="961894" cy="1520764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Oval 14">
              <a:extLst>
                <a:ext uri="{FF2B5EF4-FFF2-40B4-BE49-F238E27FC236}">
                  <a16:creationId xmlns:a16="http://schemas.microsoft.com/office/drawing/2014/main" id="{FC126F51-5956-43B7-B70A-147298F8FB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75456">
              <a:off x="4759886" y="2159430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4" name="Oval 14">
              <a:extLst>
                <a:ext uri="{FF2B5EF4-FFF2-40B4-BE49-F238E27FC236}">
                  <a16:creationId xmlns:a16="http://schemas.microsoft.com/office/drawing/2014/main" id="{5EF2664A-450E-4DA8-837E-E84485ECE11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50896">
              <a:off x="6688593" y="2484292"/>
              <a:ext cx="730250" cy="1154532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5" name="Oval 14">
              <a:extLst>
                <a:ext uri="{FF2B5EF4-FFF2-40B4-BE49-F238E27FC236}">
                  <a16:creationId xmlns:a16="http://schemas.microsoft.com/office/drawing/2014/main" id="{057943C8-5EC2-41EF-8297-F0BCC68EA40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423736">
              <a:off x="6995496" y="1409753"/>
              <a:ext cx="649716" cy="1027207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7" name="Oval 14">
              <a:extLst>
                <a:ext uri="{FF2B5EF4-FFF2-40B4-BE49-F238E27FC236}">
                  <a16:creationId xmlns:a16="http://schemas.microsoft.com/office/drawing/2014/main" id="{FC19A70F-908E-4A34-861E-72966DB885B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255972">
              <a:off x="3353273" y="3466176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8" name="Oval 14">
              <a:extLst>
                <a:ext uri="{FF2B5EF4-FFF2-40B4-BE49-F238E27FC236}">
                  <a16:creationId xmlns:a16="http://schemas.microsoft.com/office/drawing/2014/main" id="{915083CB-9EC9-47CE-8940-C4155DFDA0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588980">
              <a:off x="3944001" y="2025928"/>
              <a:ext cx="564440" cy="892385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9" name="Oval 14">
              <a:extLst>
                <a:ext uri="{FF2B5EF4-FFF2-40B4-BE49-F238E27FC236}">
                  <a16:creationId xmlns:a16="http://schemas.microsoft.com/office/drawing/2014/main" id="{1C5DCB5F-116F-42BA-A805-E1A271189E6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445270">
              <a:off x="4933734" y="1130103"/>
              <a:ext cx="669303" cy="1058175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Oval 14">
              <a:extLst>
                <a:ext uri="{FF2B5EF4-FFF2-40B4-BE49-F238E27FC236}">
                  <a16:creationId xmlns:a16="http://schemas.microsoft.com/office/drawing/2014/main" id="{7CA33265-431D-41FE-B582-E559DC5B7E9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103276">
              <a:off x="3196247" y="2850646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Oval 14">
              <a:extLst>
                <a:ext uri="{FF2B5EF4-FFF2-40B4-BE49-F238E27FC236}">
                  <a16:creationId xmlns:a16="http://schemas.microsoft.com/office/drawing/2014/main" id="{1E16B637-8673-409D-95C2-7A6E708A794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205335">
              <a:off x="7999796" y="4403310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Oval 14">
              <a:extLst>
                <a:ext uri="{FF2B5EF4-FFF2-40B4-BE49-F238E27FC236}">
                  <a16:creationId xmlns:a16="http://schemas.microsoft.com/office/drawing/2014/main" id="{D8FDC497-0708-466F-A494-327BC5B240F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465883">
              <a:off x="7752641" y="1816641"/>
              <a:ext cx="527619" cy="83417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Oval 14">
              <a:extLst>
                <a:ext uri="{FF2B5EF4-FFF2-40B4-BE49-F238E27FC236}">
                  <a16:creationId xmlns:a16="http://schemas.microsoft.com/office/drawing/2014/main" id="{E519C25D-913F-4D34-8FF4-866D90074B6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100000">
              <a:off x="4312506" y="1526617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Oval 14">
              <a:extLst>
                <a:ext uri="{FF2B5EF4-FFF2-40B4-BE49-F238E27FC236}">
                  <a16:creationId xmlns:a16="http://schemas.microsoft.com/office/drawing/2014/main" id="{C12DFA60-B565-4922-BEAB-8E4AEA3C642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735708">
              <a:off x="6496992" y="1166932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Oval 14">
              <a:extLst>
                <a:ext uri="{FF2B5EF4-FFF2-40B4-BE49-F238E27FC236}">
                  <a16:creationId xmlns:a16="http://schemas.microsoft.com/office/drawing/2014/main" id="{42B19EFD-358D-4AE3-98EE-AAA7C0D920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22414" y="1068459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Oval 14">
              <a:extLst>
                <a:ext uri="{FF2B5EF4-FFF2-40B4-BE49-F238E27FC236}">
                  <a16:creationId xmlns:a16="http://schemas.microsoft.com/office/drawing/2014/main" id="{3985F962-F512-41F9-A1BC-D7E2789B580B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318468">
              <a:off x="3358038" y="2311414"/>
              <a:ext cx="468144" cy="740140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Oval 14">
              <a:extLst>
                <a:ext uri="{FF2B5EF4-FFF2-40B4-BE49-F238E27FC236}">
                  <a16:creationId xmlns:a16="http://schemas.microsoft.com/office/drawing/2014/main" id="{BBF6973D-B905-425C-B1EA-FC60DDE7775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174487">
              <a:off x="7951612" y="2480884"/>
              <a:ext cx="607367" cy="960253"/>
            </a:xfrm>
            <a:custGeom>
              <a:avLst/>
              <a:gdLst>
                <a:gd name="connsiteX0" fmla="*/ 0 w 730250"/>
                <a:gd name="connsiteY0" fmla="*/ 1150938 h 2301875"/>
                <a:gd name="connsiteX1" fmla="*/ 365125 w 730250"/>
                <a:gd name="connsiteY1" fmla="*/ 0 h 2301875"/>
                <a:gd name="connsiteX2" fmla="*/ 730250 w 730250"/>
                <a:gd name="connsiteY2" fmla="*/ 1150938 h 2301875"/>
                <a:gd name="connsiteX3" fmla="*/ 365125 w 730250"/>
                <a:gd name="connsiteY3" fmla="*/ 2301876 h 2301875"/>
                <a:gd name="connsiteX4" fmla="*/ 0 w 730250"/>
                <a:gd name="connsiteY4" fmla="*/ 1150938 h 2301875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  <a:gd name="connsiteX0" fmla="*/ 0 w 730250"/>
                <a:gd name="connsiteY0" fmla="*/ 1150938 h 2301876"/>
                <a:gd name="connsiteX1" fmla="*/ 365125 w 730250"/>
                <a:gd name="connsiteY1" fmla="*/ 0 h 2301876"/>
                <a:gd name="connsiteX2" fmla="*/ 730250 w 730250"/>
                <a:gd name="connsiteY2" fmla="*/ 1150938 h 2301876"/>
                <a:gd name="connsiteX3" fmla="*/ 365125 w 730250"/>
                <a:gd name="connsiteY3" fmla="*/ 2301876 h 2301876"/>
                <a:gd name="connsiteX4" fmla="*/ 0 w 730250"/>
                <a:gd name="connsiteY4" fmla="*/ 1150938 h 23018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250" h="2301876">
                  <a:moveTo>
                    <a:pt x="0" y="1150938"/>
                  </a:moveTo>
                  <a:cubicBezTo>
                    <a:pt x="0" y="515292"/>
                    <a:pt x="362438" y="0"/>
                    <a:pt x="365125" y="0"/>
                  </a:cubicBezTo>
                  <a:cubicBezTo>
                    <a:pt x="367812" y="0"/>
                    <a:pt x="730250" y="515292"/>
                    <a:pt x="730250" y="1150938"/>
                  </a:cubicBezTo>
                  <a:cubicBezTo>
                    <a:pt x="730250" y="1786584"/>
                    <a:pt x="365695" y="2301876"/>
                    <a:pt x="365125" y="2301876"/>
                  </a:cubicBezTo>
                  <a:cubicBezTo>
                    <a:pt x="364555" y="2301876"/>
                    <a:pt x="0" y="1786584"/>
                    <a:pt x="0" y="115093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FFE846B4-43DA-46AF-B3B2-5ABBCDD79217}"/>
              </a:ext>
            </a:extLst>
          </p:cNvPr>
          <p:cNvSpPr txBox="1"/>
          <p:nvPr/>
        </p:nvSpPr>
        <p:spPr>
          <a:xfrm>
            <a:off x="571289" y="2694097"/>
            <a:ext cx="25553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5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Revenues created from businesses would be used to subsidise the cost of insulating existing landl social housing – benefiting lanlords and tenants. 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3A6155D-5666-4113-9FAC-01A1D3DF6A91}"/>
              </a:ext>
            </a:extLst>
          </p:cNvPr>
          <p:cNvSpPr txBox="1"/>
          <p:nvPr/>
        </p:nvSpPr>
        <p:spPr>
          <a:xfrm>
            <a:off x="571288" y="2255009"/>
            <a:ext cx="30356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Increasing Recycling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5A770A7-ACA7-475F-B05A-EDBB96B31513}"/>
              </a:ext>
            </a:extLst>
          </p:cNvPr>
          <p:cNvSpPr txBox="1"/>
          <p:nvPr/>
        </p:nvSpPr>
        <p:spPr>
          <a:xfrm>
            <a:off x="571288" y="5530253"/>
            <a:ext cx="35546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USP 2: </a:t>
            </a:r>
            <a:r>
              <a:rPr kumimoji="0" lang="en-GB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Our business would reduce waste disposal costs for businesses and offer and environmentally friendly alternative to landfill.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3F649C0-7B62-4750-B211-D8D4708806EB}"/>
              </a:ext>
            </a:extLst>
          </p:cNvPr>
          <p:cNvSpPr txBox="1"/>
          <p:nvPr/>
        </p:nvSpPr>
        <p:spPr>
          <a:xfrm>
            <a:off x="571287" y="5091165"/>
            <a:ext cx="405971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A Circular Social Enterprise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ACB3FF6-EBBC-4BBC-8991-25130FFAF76F}"/>
              </a:ext>
            </a:extLst>
          </p:cNvPr>
          <p:cNvSpPr txBox="1"/>
          <p:nvPr/>
        </p:nvSpPr>
        <p:spPr>
          <a:xfrm>
            <a:off x="8558883" y="2339813"/>
            <a:ext cx="3264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USP 3: Our business reduce carbon emission associated with heating existing  poorly insulated social housing.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360647B-1675-410F-8B84-0AE555F1F4F6}"/>
              </a:ext>
            </a:extLst>
          </p:cNvPr>
          <p:cNvSpPr txBox="1"/>
          <p:nvPr/>
        </p:nvSpPr>
        <p:spPr>
          <a:xfrm>
            <a:off x="8558883" y="1900725"/>
            <a:ext cx="29534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Reducing Emissions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364317F-FC9B-485E-8B6A-E951F0D119D5}"/>
              </a:ext>
            </a:extLst>
          </p:cNvPr>
          <p:cNvSpPr txBox="1"/>
          <p:nvPr/>
        </p:nvSpPr>
        <p:spPr>
          <a:xfrm>
            <a:off x="8558884" y="5234760"/>
            <a:ext cx="319579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Open Sans" panose="020B0606030504020204" pitchFamily="34" charset="0"/>
              </a:rPr>
              <a:t>By improving insulations social housing tenants will reduce their energy bills and will be able to tackle other issues, such a food poverty and debt.</a:t>
            </a: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1E37AF9-4073-4233-B4C7-20C1B6B9A1EA}"/>
              </a:ext>
            </a:extLst>
          </p:cNvPr>
          <p:cNvSpPr txBox="1"/>
          <p:nvPr/>
        </p:nvSpPr>
        <p:spPr>
          <a:xfrm>
            <a:off x="8558883" y="4795672"/>
            <a:ext cx="277307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kumimoji="0" lang="en-GB" sz="25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Noto Sans" panose="020B0502040504020204" pitchFamily="34"/>
                <a:ea typeface="Noto Sans" panose="020B0502040504020204" pitchFamily="34"/>
                <a:cs typeface="Noto Sans" panose="020B0502040504020204" pitchFamily="34"/>
              </a:rPr>
              <a:t>Social Benefits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7342EAC-0F72-4263-9E16-4460D9E0BCCC}"/>
              </a:ext>
            </a:extLst>
          </p:cNvPr>
          <p:cNvGrpSpPr/>
          <p:nvPr/>
        </p:nvGrpSpPr>
        <p:grpSpPr>
          <a:xfrm>
            <a:off x="8903968" y="979163"/>
            <a:ext cx="766718" cy="869837"/>
            <a:chOff x="5089525" y="2247900"/>
            <a:chExt cx="2006600" cy="2276475"/>
          </a:xfrm>
          <a:solidFill>
            <a:schemeClr val="bg1"/>
          </a:solidFill>
        </p:grpSpPr>
        <p:sp>
          <p:nvSpPr>
            <p:cNvPr id="50" name="Freeform 5">
              <a:extLst>
                <a:ext uri="{FF2B5EF4-FFF2-40B4-BE49-F238E27FC236}">
                  <a16:creationId xmlns:a16="http://schemas.microsoft.com/office/drawing/2014/main" id="{43BBD060-FB00-466F-B2D3-43F47CBEC7D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9525" y="3806825"/>
              <a:ext cx="2006600" cy="717550"/>
            </a:xfrm>
            <a:custGeom>
              <a:avLst/>
              <a:gdLst>
                <a:gd name="T0" fmla="*/ 451 w 629"/>
                <a:gd name="T1" fmla="*/ 74 h 225"/>
                <a:gd name="T2" fmla="*/ 466 w 629"/>
                <a:gd name="T3" fmla="*/ 74 h 225"/>
                <a:gd name="T4" fmla="*/ 503 w 629"/>
                <a:gd name="T5" fmla="*/ 64 h 225"/>
                <a:gd name="T6" fmla="*/ 583 w 629"/>
                <a:gd name="T7" fmla="*/ 15 h 225"/>
                <a:gd name="T8" fmla="*/ 600 w 629"/>
                <a:gd name="T9" fmla="*/ 4 h 225"/>
                <a:gd name="T10" fmla="*/ 621 w 629"/>
                <a:gd name="T11" fmla="*/ 9 h 225"/>
                <a:gd name="T12" fmla="*/ 627 w 629"/>
                <a:gd name="T13" fmla="*/ 19 h 225"/>
                <a:gd name="T14" fmla="*/ 626 w 629"/>
                <a:gd name="T15" fmla="*/ 26 h 225"/>
                <a:gd name="T16" fmla="*/ 588 w 629"/>
                <a:gd name="T17" fmla="*/ 67 h 225"/>
                <a:gd name="T18" fmla="*/ 547 w 629"/>
                <a:gd name="T19" fmla="*/ 105 h 225"/>
                <a:gd name="T20" fmla="*/ 516 w 629"/>
                <a:gd name="T21" fmla="*/ 135 h 225"/>
                <a:gd name="T22" fmla="*/ 497 w 629"/>
                <a:gd name="T23" fmla="*/ 148 h 225"/>
                <a:gd name="T24" fmla="*/ 447 w 629"/>
                <a:gd name="T25" fmla="*/ 179 h 225"/>
                <a:gd name="T26" fmla="*/ 393 w 629"/>
                <a:gd name="T27" fmla="*/ 219 h 225"/>
                <a:gd name="T28" fmla="*/ 371 w 629"/>
                <a:gd name="T29" fmla="*/ 223 h 225"/>
                <a:gd name="T30" fmla="*/ 329 w 629"/>
                <a:gd name="T31" fmla="*/ 212 h 225"/>
                <a:gd name="T32" fmla="*/ 285 w 629"/>
                <a:gd name="T33" fmla="*/ 201 h 225"/>
                <a:gd name="T34" fmla="*/ 225 w 629"/>
                <a:gd name="T35" fmla="*/ 189 h 225"/>
                <a:gd name="T36" fmla="*/ 186 w 629"/>
                <a:gd name="T37" fmla="*/ 181 h 225"/>
                <a:gd name="T38" fmla="*/ 169 w 629"/>
                <a:gd name="T39" fmla="*/ 180 h 225"/>
                <a:gd name="T40" fmla="*/ 121 w 629"/>
                <a:gd name="T41" fmla="*/ 170 h 225"/>
                <a:gd name="T42" fmla="*/ 66 w 629"/>
                <a:gd name="T43" fmla="*/ 157 h 225"/>
                <a:gd name="T44" fmla="*/ 23 w 629"/>
                <a:gd name="T45" fmla="*/ 149 h 225"/>
                <a:gd name="T46" fmla="*/ 9 w 629"/>
                <a:gd name="T47" fmla="*/ 145 h 225"/>
                <a:gd name="T48" fmla="*/ 4 w 629"/>
                <a:gd name="T49" fmla="*/ 140 h 225"/>
                <a:gd name="T50" fmla="*/ 3 w 629"/>
                <a:gd name="T51" fmla="*/ 94 h 225"/>
                <a:gd name="T52" fmla="*/ 21 w 629"/>
                <a:gd name="T53" fmla="*/ 29 h 225"/>
                <a:gd name="T54" fmla="*/ 39 w 629"/>
                <a:gd name="T55" fmla="*/ 4 h 225"/>
                <a:gd name="T56" fmla="*/ 45 w 629"/>
                <a:gd name="T57" fmla="*/ 2 h 225"/>
                <a:gd name="T58" fmla="*/ 106 w 629"/>
                <a:gd name="T59" fmla="*/ 21 h 225"/>
                <a:gd name="T60" fmla="*/ 125 w 629"/>
                <a:gd name="T61" fmla="*/ 27 h 225"/>
                <a:gd name="T62" fmla="*/ 135 w 629"/>
                <a:gd name="T63" fmla="*/ 27 h 225"/>
                <a:gd name="T64" fmla="*/ 175 w 629"/>
                <a:gd name="T65" fmla="*/ 17 h 225"/>
                <a:gd name="T66" fmla="*/ 231 w 629"/>
                <a:gd name="T67" fmla="*/ 11 h 225"/>
                <a:gd name="T68" fmla="*/ 274 w 629"/>
                <a:gd name="T69" fmla="*/ 24 h 225"/>
                <a:gd name="T70" fmla="*/ 329 w 629"/>
                <a:gd name="T71" fmla="*/ 52 h 225"/>
                <a:gd name="T72" fmla="*/ 356 w 629"/>
                <a:gd name="T73" fmla="*/ 57 h 225"/>
                <a:gd name="T74" fmla="*/ 417 w 629"/>
                <a:gd name="T75" fmla="*/ 71 h 225"/>
                <a:gd name="T76" fmla="*/ 433 w 629"/>
                <a:gd name="T77" fmla="*/ 87 h 225"/>
                <a:gd name="T78" fmla="*/ 422 w 629"/>
                <a:gd name="T79" fmla="*/ 112 h 225"/>
                <a:gd name="T80" fmla="*/ 386 w 629"/>
                <a:gd name="T81" fmla="*/ 113 h 225"/>
                <a:gd name="T82" fmla="*/ 309 w 629"/>
                <a:gd name="T83" fmla="*/ 113 h 225"/>
                <a:gd name="T84" fmla="*/ 279 w 629"/>
                <a:gd name="T85" fmla="*/ 120 h 225"/>
                <a:gd name="T86" fmla="*/ 272 w 629"/>
                <a:gd name="T87" fmla="*/ 134 h 225"/>
                <a:gd name="T88" fmla="*/ 285 w 629"/>
                <a:gd name="T89" fmla="*/ 141 h 225"/>
                <a:gd name="T90" fmla="*/ 296 w 629"/>
                <a:gd name="T91" fmla="*/ 137 h 225"/>
                <a:gd name="T92" fmla="*/ 366 w 629"/>
                <a:gd name="T93" fmla="*/ 134 h 225"/>
                <a:gd name="T94" fmla="*/ 409 w 629"/>
                <a:gd name="T95" fmla="*/ 136 h 225"/>
                <a:gd name="T96" fmla="*/ 437 w 629"/>
                <a:gd name="T97" fmla="*/ 130 h 225"/>
                <a:gd name="T98" fmla="*/ 453 w 629"/>
                <a:gd name="T99" fmla="*/ 77 h 225"/>
                <a:gd name="T100" fmla="*/ 451 w 629"/>
                <a:gd name="T101" fmla="*/ 7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225">
                  <a:moveTo>
                    <a:pt x="451" y="74"/>
                  </a:moveTo>
                  <a:cubicBezTo>
                    <a:pt x="457" y="74"/>
                    <a:pt x="462" y="74"/>
                    <a:pt x="466" y="74"/>
                  </a:cubicBezTo>
                  <a:cubicBezTo>
                    <a:pt x="480" y="73"/>
                    <a:pt x="491" y="68"/>
                    <a:pt x="503" y="64"/>
                  </a:cubicBezTo>
                  <a:cubicBezTo>
                    <a:pt x="533" y="52"/>
                    <a:pt x="557" y="33"/>
                    <a:pt x="583" y="15"/>
                  </a:cubicBezTo>
                  <a:cubicBezTo>
                    <a:pt x="589" y="11"/>
                    <a:pt x="594" y="7"/>
                    <a:pt x="600" y="4"/>
                  </a:cubicBezTo>
                  <a:cubicBezTo>
                    <a:pt x="608" y="0"/>
                    <a:pt x="615" y="2"/>
                    <a:pt x="621" y="9"/>
                  </a:cubicBezTo>
                  <a:cubicBezTo>
                    <a:pt x="623" y="12"/>
                    <a:pt x="625" y="16"/>
                    <a:pt x="627" y="19"/>
                  </a:cubicBezTo>
                  <a:cubicBezTo>
                    <a:pt x="629" y="22"/>
                    <a:pt x="628" y="24"/>
                    <a:pt x="626" y="26"/>
                  </a:cubicBezTo>
                  <a:cubicBezTo>
                    <a:pt x="613" y="40"/>
                    <a:pt x="601" y="54"/>
                    <a:pt x="588" y="67"/>
                  </a:cubicBezTo>
                  <a:cubicBezTo>
                    <a:pt x="575" y="80"/>
                    <a:pt x="560" y="92"/>
                    <a:pt x="547" y="105"/>
                  </a:cubicBezTo>
                  <a:cubicBezTo>
                    <a:pt x="536" y="115"/>
                    <a:pt x="527" y="126"/>
                    <a:pt x="516" y="135"/>
                  </a:cubicBezTo>
                  <a:cubicBezTo>
                    <a:pt x="511" y="140"/>
                    <a:pt x="503" y="144"/>
                    <a:pt x="497" y="148"/>
                  </a:cubicBezTo>
                  <a:cubicBezTo>
                    <a:pt x="480" y="158"/>
                    <a:pt x="464" y="169"/>
                    <a:pt x="447" y="179"/>
                  </a:cubicBezTo>
                  <a:cubicBezTo>
                    <a:pt x="427" y="190"/>
                    <a:pt x="411" y="205"/>
                    <a:pt x="393" y="219"/>
                  </a:cubicBezTo>
                  <a:cubicBezTo>
                    <a:pt x="386" y="225"/>
                    <a:pt x="379" y="225"/>
                    <a:pt x="371" y="223"/>
                  </a:cubicBezTo>
                  <a:cubicBezTo>
                    <a:pt x="357" y="219"/>
                    <a:pt x="343" y="216"/>
                    <a:pt x="329" y="212"/>
                  </a:cubicBezTo>
                  <a:cubicBezTo>
                    <a:pt x="314" y="208"/>
                    <a:pt x="300" y="205"/>
                    <a:pt x="285" y="201"/>
                  </a:cubicBezTo>
                  <a:cubicBezTo>
                    <a:pt x="265" y="197"/>
                    <a:pt x="245" y="193"/>
                    <a:pt x="225" y="189"/>
                  </a:cubicBezTo>
                  <a:cubicBezTo>
                    <a:pt x="212" y="186"/>
                    <a:pt x="199" y="183"/>
                    <a:pt x="186" y="181"/>
                  </a:cubicBezTo>
                  <a:cubicBezTo>
                    <a:pt x="180" y="180"/>
                    <a:pt x="174" y="180"/>
                    <a:pt x="169" y="180"/>
                  </a:cubicBezTo>
                  <a:cubicBezTo>
                    <a:pt x="152" y="180"/>
                    <a:pt x="137" y="175"/>
                    <a:pt x="121" y="170"/>
                  </a:cubicBezTo>
                  <a:cubicBezTo>
                    <a:pt x="103" y="165"/>
                    <a:pt x="85" y="161"/>
                    <a:pt x="66" y="157"/>
                  </a:cubicBezTo>
                  <a:cubicBezTo>
                    <a:pt x="52" y="154"/>
                    <a:pt x="38" y="152"/>
                    <a:pt x="23" y="149"/>
                  </a:cubicBezTo>
                  <a:cubicBezTo>
                    <a:pt x="18" y="148"/>
                    <a:pt x="13" y="147"/>
                    <a:pt x="9" y="145"/>
                  </a:cubicBezTo>
                  <a:cubicBezTo>
                    <a:pt x="7" y="144"/>
                    <a:pt x="5" y="142"/>
                    <a:pt x="4" y="140"/>
                  </a:cubicBezTo>
                  <a:cubicBezTo>
                    <a:pt x="0" y="125"/>
                    <a:pt x="1" y="109"/>
                    <a:pt x="3" y="94"/>
                  </a:cubicBezTo>
                  <a:cubicBezTo>
                    <a:pt x="6" y="72"/>
                    <a:pt x="12" y="50"/>
                    <a:pt x="21" y="29"/>
                  </a:cubicBezTo>
                  <a:cubicBezTo>
                    <a:pt x="26" y="20"/>
                    <a:pt x="30" y="10"/>
                    <a:pt x="39" y="4"/>
                  </a:cubicBezTo>
                  <a:cubicBezTo>
                    <a:pt x="40" y="3"/>
                    <a:pt x="43" y="2"/>
                    <a:pt x="45" y="2"/>
                  </a:cubicBezTo>
                  <a:cubicBezTo>
                    <a:pt x="66" y="8"/>
                    <a:pt x="86" y="15"/>
                    <a:pt x="106" y="21"/>
                  </a:cubicBezTo>
                  <a:cubicBezTo>
                    <a:pt x="113" y="23"/>
                    <a:pt x="119" y="25"/>
                    <a:pt x="125" y="27"/>
                  </a:cubicBezTo>
                  <a:cubicBezTo>
                    <a:pt x="129" y="28"/>
                    <a:pt x="132" y="28"/>
                    <a:pt x="135" y="27"/>
                  </a:cubicBezTo>
                  <a:cubicBezTo>
                    <a:pt x="149" y="24"/>
                    <a:pt x="162" y="20"/>
                    <a:pt x="175" y="17"/>
                  </a:cubicBezTo>
                  <a:cubicBezTo>
                    <a:pt x="193" y="13"/>
                    <a:pt x="212" y="9"/>
                    <a:pt x="231" y="11"/>
                  </a:cubicBezTo>
                  <a:cubicBezTo>
                    <a:pt x="246" y="13"/>
                    <a:pt x="261" y="17"/>
                    <a:pt x="274" y="24"/>
                  </a:cubicBezTo>
                  <a:cubicBezTo>
                    <a:pt x="293" y="33"/>
                    <a:pt x="311" y="42"/>
                    <a:pt x="329" y="52"/>
                  </a:cubicBezTo>
                  <a:cubicBezTo>
                    <a:pt x="337" y="56"/>
                    <a:pt x="347" y="56"/>
                    <a:pt x="356" y="57"/>
                  </a:cubicBezTo>
                  <a:cubicBezTo>
                    <a:pt x="377" y="60"/>
                    <a:pt x="398" y="62"/>
                    <a:pt x="417" y="71"/>
                  </a:cubicBezTo>
                  <a:cubicBezTo>
                    <a:pt x="425" y="74"/>
                    <a:pt x="428" y="81"/>
                    <a:pt x="433" y="87"/>
                  </a:cubicBezTo>
                  <a:cubicBezTo>
                    <a:pt x="440" y="96"/>
                    <a:pt x="435" y="111"/>
                    <a:pt x="422" y="112"/>
                  </a:cubicBezTo>
                  <a:cubicBezTo>
                    <a:pt x="410" y="113"/>
                    <a:pt x="398" y="114"/>
                    <a:pt x="386" y="113"/>
                  </a:cubicBezTo>
                  <a:cubicBezTo>
                    <a:pt x="360" y="111"/>
                    <a:pt x="334" y="109"/>
                    <a:pt x="309" y="113"/>
                  </a:cubicBezTo>
                  <a:cubicBezTo>
                    <a:pt x="299" y="114"/>
                    <a:pt x="289" y="117"/>
                    <a:pt x="279" y="120"/>
                  </a:cubicBezTo>
                  <a:cubicBezTo>
                    <a:pt x="273" y="122"/>
                    <a:pt x="270" y="128"/>
                    <a:pt x="272" y="134"/>
                  </a:cubicBezTo>
                  <a:cubicBezTo>
                    <a:pt x="274" y="139"/>
                    <a:pt x="279" y="142"/>
                    <a:pt x="285" y="141"/>
                  </a:cubicBezTo>
                  <a:cubicBezTo>
                    <a:pt x="289" y="140"/>
                    <a:pt x="292" y="138"/>
                    <a:pt x="296" y="137"/>
                  </a:cubicBezTo>
                  <a:cubicBezTo>
                    <a:pt x="319" y="131"/>
                    <a:pt x="343" y="132"/>
                    <a:pt x="366" y="134"/>
                  </a:cubicBezTo>
                  <a:cubicBezTo>
                    <a:pt x="381" y="135"/>
                    <a:pt x="395" y="136"/>
                    <a:pt x="409" y="136"/>
                  </a:cubicBezTo>
                  <a:cubicBezTo>
                    <a:pt x="418" y="136"/>
                    <a:pt x="428" y="134"/>
                    <a:pt x="437" y="130"/>
                  </a:cubicBezTo>
                  <a:cubicBezTo>
                    <a:pt x="454" y="122"/>
                    <a:pt x="465" y="96"/>
                    <a:pt x="453" y="77"/>
                  </a:cubicBezTo>
                  <a:cubicBezTo>
                    <a:pt x="452" y="76"/>
                    <a:pt x="452" y="76"/>
                    <a:pt x="451" y="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1" name="Freeform 6">
              <a:extLst>
                <a:ext uri="{FF2B5EF4-FFF2-40B4-BE49-F238E27FC236}">
                  <a16:creationId xmlns:a16="http://schemas.microsoft.com/office/drawing/2014/main" id="{2EB70E49-1BD9-4D6B-B263-E4E53F6286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62588" y="2247900"/>
              <a:ext cx="1538288" cy="1677988"/>
            </a:xfrm>
            <a:custGeom>
              <a:avLst/>
              <a:gdLst>
                <a:gd name="T0" fmla="*/ 224 w 482"/>
                <a:gd name="T1" fmla="*/ 478 h 526"/>
                <a:gd name="T2" fmla="*/ 238 w 482"/>
                <a:gd name="T3" fmla="*/ 472 h 526"/>
                <a:gd name="T4" fmla="*/ 241 w 482"/>
                <a:gd name="T5" fmla="*/ 386 h 526"/>
                <a:gd name="T6" fmla="*/ 171 w 482"/>
                <a:gd name="T7" fmla="*/ 375 h 526"/>
                <a:gd name="T8" fmla="*/ 130 w 482"/>
                <a:gd name="T9" fmla="*/ 401 h 526"/>
                <a:gd name="T10" fmla="*/ 17 w 482"/>
                <a:gd name="T11" fmla="*/ 346 h 526"/>
                <a:gd name="T12" fmla="*/ 32 w 482"/>
                <a:gd name="T13" fmla="*/ 258 h 526"/>
                <a:gd name="T14" fmla="*/ 49 w 482"/>
                <a:gd name="T15" fmla="*/ 99 h 526"/>
                <a:gd name="T16" fmla="*/ 120 w 482"/>
                <a:gd name="T17" fmla="*/ 81 h 526"/>
                <a:gd name="T18" fmla="*/ 202 w 482"/>
                <a:gd name="T19" fmla="*/ 7 h 526"/>
                <a:gd name="T20" fmla="*/ 327 w 482"/>
                <a:gd name="T21" fmla="*/ 55 h 526"/>
                <a:gd name="T22" fmla="*/ 448 w 482"/>
                <a:gd name="T23" fmla="*/ 93 h 526"/>
                <a:gd name="T24" fmla="*/ 420 w 482"/>
                <a:gd name="T25" fmla="*/ 275 h 526"/>
                <a:gd name="T26" fmla="*/ 347 w 482"/>
                <a:gd name="T27" fmla="*/ 292 h 526"/>
                <a:gd name="T28" fmla="*/ 280 w 482"/>
                <a:gd name="T29" fmla="*/ 379 h 526"/>
                <a:gd name="T30" fmla="*/ 325 w 482"/>
                <a:gd name="T31" fmla="*/ 472 h 526"/>
                <a:gd name="T32" fmla="*/ 383 w 482"/>
                <a:gd name="T33" fmla="*/ 497 h 526"/>
                <a:gd name="T34" fmla="*/ 335 w 482"/>
                <a:gd name="T35" fmla="*/ 525 h 526"/>
                <a:gd name="T36" fmla="*/ 294 w 482"/>
                <a:gd name="T37" fmla="*/ 520 h 526"/>
                <a:gd name="T38" fmla="*/ 217 w 482"/>
                <a:gd name="T39" fmla="*/ 506 h 526"/>
                <a:gd name="T40" fmla="*/ 190 w 482"/>
                <a:gd name="T41" fmla="*/ 492 h 526"/>
                <a:gd name="T42" fmla="*/ 237 w 482"/>
                <a:gd name="T43" fmla="*/ 365 h 526"/>
                <a:gd name="T44" fmla="*/ 231 w 482"/>
                <a:gd name="T45" fmla="*/ 337 h 526"/>
                <a:gd name="T46" fmla="*/ 198 w 482"/>
                <a:gd name="T47" fmla="*/ 296 h 526"/>
                <a:gd name="T48" fmla="*/ 160 w 482"/>
                <a:gd name="T49" fmla="*/ 275 h 526"/>
                <a:gd name="T50" fmla="*/ 85 w 482"/>
                <a:gd name="T51" fmla="*/ 313 h 526"/>
                <a:gd name="T52" fmla="*/ 110 w 482"/>
                <a:gd name="T53" fmla="*/ 273 h 526"/>
                <a:gd name="T54" fmla="*/ 158 w 482"/>
                <a:gd name="T55" fmla="*/ 261 h 526"/>
                <a:gd name="T56" fmla="*/ 107 w 482"/>
                <a:gd name="T57" fmla="*/ 192 h 526"/>
                <a:gd name="T58" fmla="*/ 216 w 482"/>
                <a:gd name="T59" fmla="*/ 285 h 526"/>
                <a:gd name="T60" fmla="*/ 231 w 482"/>
                <a:gd name="T61" fmla="*/ 281 h 526"/>
                <a:gd name="T62" fmla="*/ 252 w 482"/>
                <a:gd name="T63" fmla="*/ 180 h 526"/>
                <a:gd name="T64" fmla="*/ 196 w 482"/>
                <a:gd name="T65" fmla="*/ 124 h 526"/>
                <a:gd name="T66" fmla="*/ 247 w 482"/>
                <a:gd name="T67" fmla="*/ 115 h 526"/>
                <a:gd name="T68" fmla="*/ 266 w 482"/>
                <a:gd name="T69" fmla="*/ 208 h 526"/>
                <a:gd name="T70" fmla="*/ 321 w 482"/>
                <a:gd name="T71" fmla="*/ 175 h 526"/>
                <a:gd name="T72" fmla="*/ 377 w 482"/>
                <a:gd name="T73" fmla="*/ 123 h 526"/>
                <a:gd name="T74" fmla="*/ 334 w 482"/>
                <a:gd name="T75" fmla="*/ 179 h 526"/>
                <a:gd name="T76" fmla="*/ 381 w 482"/>
                <a:gd name="T77" fmla="*/ 195 h 526"/>
                <a:gd name="T78" fmla="*/ 314 w 482"/>
                <a:gd name="T79" fmla="*/ 194 h 526"/>
                <a:gd name="T80" fmla="*/ 261 w 482"/>
                <a:gd name="T81" fmla="*/ 245 h 526"/>
                <a:gd name="T82" fmla="*/ 264 w 482"/>
                <a:gd name="T83" fmla="*/ 333 h 526"/>
                <a:gd name="T84" fmla="*/ 330 w 482"/>
                <a:gd name="T85" fmla="*/ 264 h 526"/>
                <a:gd name="T86" fmla="*/ 433 w 482"/>
                <a:gd name="T87" fmla="*/ 107 h 526"/>
                <a:gd name="T88" fmla="*/ 319 w 482"/>
                <a:gd name="T89" fmla="*/ 86 h 526"/>
                <a:gd name="T90" fmla="*/ 247 w 482"/>
                <a:gd name="T91" fmla="*/ 27 h 526"/>
                <a:gd name="T92" fmla="*/ 140 w 482"/>
                <a:gd name="T93" fmla="*/ 107 h 526"/>
                <a:gd name="T94" fmla="*/ 127 w 482"/>
                <a:gd name="T95" fmla="*/ 116 h 526"/>
                <a:gd name="T96" fmla="*/ 25 w 482"/>
                <a:gd name="T97" fmla="*/ 166 h 526"/>
                <a:gd name="T98" fmla="*/ 69 w 482"/>
                <a:gd name="T99" fmla="*/ 259 h 526"/>
                <a:gd name="T100" fmla="*/ 36 w 482"/>
                <a:gd name="T101" fmla="*/ 336 h 526"/>
                <a:gd name="T102" fmla="*/ 157 w 482"/>
                <a:gd name="T103" fmla="*/ 352 h 526"/>
                <a:gd name="T104" fmla="*/ 237 w 482"/>
                <a:gd name="T105" fmla="*/ 365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2" h="526">
                  <a:moveTo>
                    <a:pt x="190" y="490"/>
                  </a:moveTo>
                  <a:cubicBezTo>
                    <a:pt x="201" y="486"/>
                    <a:pt x="212" y="482"/>
                    <a:pt x="224" y="478"/>
                  </a:cubicBezTo>
                  <a:cubicBezTo>
                    <a:pt x="228" y="476"/>
                    <a:pt x="232" y="476"/>
                    <a:pt x="236" y="475"/>
                  </a:cubicBezTo>
                  <a:cubicBezTo>
                    <a:pt x="237" y="474"/>
                    <a:pt x="238" y="473"/>
                    <a:pt x="238" y="472"/>
                  </a:cubicBezTo>
                  <a:cubicBezTo>
                    <a:pt x="240" y="464"/>
                    <a:pt x="242" y="456"/>
                    <a:pt x="243" y="448"/>
                  </a:cubicBezTo>
                  <a:cubicBezTo>
                    <a:pt x="245" y="427"/>
                    <a:pt x="245" y="407"/>
                    <a:pt x="241" y="386"/>
                  </a:cubicBezTo>
                  <a:cubicBezTo>
                    <a:pt x="239" y="386"/>
                    <a:pt x="237" y="386"/>
                    <a:pt x="235" y="386"/>
                  </a:cubicBezTo>
                  <a:cubicBezTo>
                    <a:pt x="213" y="388"/>
                    <a:pt x="191" y="385"/>
                    <a:pt x="171" y="375"/>
                  </a:cubicBezTo>
                  <a:cubicBezTo>
                    <a:pt x="170" y="374"/>
                    <a:pt x="167" y="375"/>
                    <a:pt x="166" y="376"/>
                  </a:cubicBezTo>
                  <a:cubicBezTo>
                    <a:pt x="156" y="387"/>
                    <a:pt x="144" y="396"/>
                    <a:pt x="130" y="401"/>
                  </a:cubicBezTo>
                  <a:cubicBezTo>
                    <a:pt x="113" y="406"/>
                    <a:pt x="97" y="408"/>
                    <a:pt x="80" y="403"/>
                  </a:cubicBezTo>
                  <a:cubicBezTo>
                    <a:pt x="49" y="396"/>
                    <a:pt x="27" y="376"/>
                    <a:pt x="17" y="346"/>
                  </a:cubicBezTo>
                  <a:cubicBezTo>
                    <a:pt x="8" y="317"/>
                    <a:pt x="13" y="289"/>
                    <a:pt x="32" y="265"/>
                  </a:cubicBezTo>
                  <a:cubicBezTo>
                    <a:pt x="34" y="262"/>
                    <a:pt x="34" y="261"/>
                    <a:pt x="32" y="258"/>
                  </a:cubicBezTo>
                  <a:cubicBezTo>
                    <a:pt x="10" y="236"/>
                    <a:pt x="0" y="210"/>
                    <a:pt x="2" y="179"/>
                  </a:cubicBezTo>
                  <a:cubicBezTo>
                    <a:pt x="4" y="144"/>
                    <a:pt x="19" y="117"/>
                    <a:pt x="49" y="99"/>
                  </a:cubicBezTo>
                  <a:cubicBezTo>
                    <a:pt x="68" y="87"/>
                    <a:pt x="88" y="84"/>
                    <a:pt x="110" y="88"/>
                  </a:cubicBezTo>
                  <a:cubicBezTo>
                    <a:pt x="118" y="90"/>
                    <a:pt x="118" y="89"/>
                    <a:pt x="120" y="81"/>
                  </a:cubicBezTo>
                  <a:cubicBezTo>
                    <a:pt x="125" y="62"/>
                    <a:pt x="135" y="46"/>
                    <a:pt x="149" y="34"/>
                  </a:cubicBezTo>
                  <a:cubicBezTo>
                    <a:pt x="165" y="20"/>
                    <a:pt x="182" y="11"/>
                    <a:pt x="202" y="7"/>
                  </a:cubicBezTo>
                  <a:cubicBezTo>
                    <a:pt x="237" y="0"/>
                    <a:pt x="269" y="5"/>
                    <a:pt x="299" y="25"/>
                  </a:cubicBezTo>
                  <a:cubicBezTo>
                    <a:pt x="311" y="33"/>
                    <a:pt x="320" y="43"/>
                    <a:pt x="327" y="55"/>
                  </a:cubicBezTo>
                  <a:cubicBezTo>
                    <a:pt x="329" y="58"/>
                    <a:pt x="330" y="58"/>
                    <a:pt x="334" y="58"/>
                  </a:cubicBezTo>
                  <a:cubicBezTo>
                    <a:pt x="379" y="48"/>
                    <a:pt x="418" y="58"/>
                    <a:pt x="448" y="93"/>
                  </a:cubicBezTo>
                  <a:cubicBezTo>
                    <a:pt x="473" y="120"/>
                    <a:pt x="482" y="152"/>
                    <a:pt x="477" y="189"/>
                  </a:cubicBezTo>
                  <a:cubicBezTo>
                    <a:pt x="472" y="227"/>
                    <a:pt x="453" y="256"/>
                    <a:pt x="420" y="275"/>
                  </a:cubicBezTo>
                  <a:cubicBezTo>
                    <a:pt x="399" y="287"/>
                    <a:pt x="376" y="292"/>
                    <a:pt x="352" y="289"/>
                  </a:cubicBezTo>
                  <a:cubicBezTo>
                    <a:pt x="349" y="289"/>
                    <a:pt x="348" y="289"/>
                    <a:pt x="347" y="292"/>
                  </a:cubicBezTo>
                  <a:cubicBezTo>
                    <a:pt x="338" y="329"/>
                    <a:pt x="316" y="356"/>
                    <a:pt x="282" y="374"/>
                  </a:cubicBezTo>
                  <a:cubicBezTo>
                    <a:pt x="279" y="375"/>
                    <a:pt x="279" y="376"/>
                    <a:pt x="280" y="379"/>
                  </a:cubicBezTo>
                  <a:cubicBezTo>
                    <a:pt x="291" y="403"/>
                    <a:pt x="302" y="428"/>
                    <a:pt x="313" y="452"/>
                  </a:cubicBezTo>
                  <a:cubicBezTo>
                    <a:pt x="316" y="459"/>
                    <a:pt x="321" y="465"/>
                    <a:pt x="325" y="472"/>
                  </a:cubicBezTo>
                  <a:cubicBezTo>
                    <a:pt x="326" y="473"/>
                    <a:pt x="328" y="474"/>
                    <a:pt x="329" y="475"/>
                  </a:cubicBezTo>
                  <a:cubicBezTo>
                    <a:pt x="348" y="479"/>
                    <a:pt x="366" y="486"/>
                    <a:pt x="383" y="497"/>
                  </a:cubicBezTo>
                  <a:cubicBezTo>
                    <a:pt x="387" y="500"/>
                    <a:pt x="391" y="502"/>
                    <a:pt x="396" y="505"/>
                  </a:cubicBezTo>
                  <a:cubicBezTo>
                    <a:pt x="376" y="515"/>
                    <a:pt x="357" y="525"/>
                    <a:pt x="335" y="525"/>
                  </a:cubicBezTo>
                  <a:cubicBezTo>
                    <a:pt x="330" y="525"/>
                    <a:pt x="324" y="525"/>
                    <a:pt x="319" y="525"/>
                  </a:cubicBezTo>
                  <a:cubicBezTo>
                    <a:pt x="310" y="526"/>
                    <a:pt x="302" y="523"/>
                    <a:pt x="294" y="520"/>
                  </a:cubicBezTo>
                  <a:cubicBezTo>
                    <a:pt x="278" y="514"/>
                    <a:pt x="262" y="511"/>
                    <a:pt x="245" y="509"/>
                  </a:cubicBezTo>
                  <a:cubicBezTo>
                    <a:pt x="236" y="508"/>
                    <a:pt x="226" y="508"/>
                    <a:pt x="217" y="506"/>
                  </a:cubicBezTo>
                  <a:cubicBezTo>
                    <a:pt x="210" y="504"/>
                    <a:pt x="204" y="500"/>
                    <a:pt x="198" y="497"/>
                  </a:cubicBezTo>
                  <a:cubicBezTo>
                    <a:pt x="195" y="495"/>
                    <a:pt x="193" y="493"/>
                    <a:pt x="190" y="492"/>
                  </a:cubicBezTo>
                  <a:cubicBezTo>
                    <a:pt x="190" y="491"/>
                    <a:pt x="190" y="491"/>
                    <a:pt x="190" y="490"/>
                  </a:cubicBezTo>
                  <a:close/>
                  <a:moveTo>
                    <a:pt x="237" y="365"/>
                  </a:moveTo>
                  <a:cubicBezTo>
                    <a:pt x="237" y="363"/>
                    <a:pt x="236" y="362"/>
                    <a:pt x="236" y="360"/>
                  </a:cubicBezTo>
                  <a:cubicBezTo>
                    <a:pt x="234" y="352"/>
                    <a:pt x="233" y="344"/>
                    <a:pt x="231" y="337"/>
                  </a:cubicBezTo>
                  <a:cubicBezTo>
                    <a:pt x="231" y="334"/>
                    <a:pt x="230" y="330"/>
                    <a:pt x="228" y="328"/>
                  </a:cubicBezTo>
                  <a:cubicBezTo>
                    <a:pt x="218" y="317"/>
                    <a:pt x="208" y="306"/>
                    <a:pt x="198" y="296"/>
                  </a:cubicBezTo>
                  <a:cubicBezTo>
                    <a:pt x="192" y="291"/>
                    <a:pt x="185" y="285"/>
                    <a:pt x="177" y="281"/>
                  </a:cubicBezTo>
                  <a:cubicBezTo>
                    <a:pt x="172" y="278"/>
                    <a:pt x="166" y="276"/>
                    <a:pt x="160" y="275"/>
                  </a:cubicBezTo>
                  <a:cubicBezTo>
                    <a:pt x="146" y="272"/>
                    <a:pt x="131" y="272"/>
                    <a:pt x="117" y="277"/>
                  </a:cubicBezTo>
                  <a:cubicBezTo>
                    <a:pt x="101" y="284"/>
                    <a:pt x="90" y="296"/>
                    <a:pt x="85" y="313"/>
                  </a:cubicBezTo>
                  <a:cubicBezTo>
                    <a:pt x="84" y="312"/>
                    <a:pt x="84" y="311"/>
                    <a:pt x="84" y="310"/>
                  </a:cubicBezTo>
                  <a:cubicBezTo>
                    <a:pt x="88" y="294"/>
                    <a:pt x="97" y="282"/>
                    <a:pt x="110" y="273"/>
                  </a:cubicBezTo>
                  <a:cubicBezTo>
                    <a:pt x="123" y="265"/>
                    <a:pt x="138" y="262"/>
                    <a:pt x="153" y="262"/>
                  </a:cubicBezTo>
                  <a:cubicBezTo>
                    <a:pt x="154" y="262"/>
                    <a:pt x="156" y="262"/>
                    <a:pt x="158" y="261"/>
                  </a:cubicBezTo>
                  <a:cubicBezTo>
                    <a:pt x="132" y="236"/>
                    <a:pt x="108" y="212"/>
                    <a:pt x="99" y="177"/>
                  </a:cubicBezTo>
                  <a:cubicBezTo>
                    <a:pt x="102" y="182"/>
                    <a:pt x="104" y="187"/>
                    <a:pt x="107" y="192"/>
                  </a:cubicBezTo>
                  <a:cubicBezTo>
                    <a:pt x="119" y="212"/>
                    <a:pt x="136" y="228"/>
                    <a:pt x="154" y="241"/>
                  </a:cubicBezTo>
                  <a:cubicBezTo>
                    <a:pt x="174" y="256"/>
                    <a:pt x="195" y="270"/>
                    <a:pt x="216" y="285"/>
                  </a:cubicBezTo>
                  <a:cubicBezTo>
                    <a:pt x="221" y="288"/>
                    <a:pt x="225" y="291"/>
                    <a:pt x="229" y="294"/>
                  </a:cubicBezTo>
                  <a:cubicBezTo>
                    <a:pt x="230" y="289"/>
                    <a:pt x="230" y="285"/>
                    <a:pt x="231" y="281"/>
                  </a:cubicBezTo>
                  <a:cubicBezTo>
                    <a:pt x="234" y="267"/>
                    <a:pt x="236" y="252"/>
                    <a:pt x="240" y="238"/>
                  </a:cubicBezTo>
                  <a:cubicBezTo>
                    <a:pt x="245" y="219"/>
                    <a:pt x="250" y="200"/>
                    <a:pt x="252" y="180"/>
                  </a:cubicBezTo>
                  <a:cubicBezTo>
                    <a:pt x="253" y="173"/>
                    <a:pt x="252" y="166"/>
                    <a:pt x="248" y="160"/>
                  </a:cubicBezTo>
                  <a:cubicBezTo>
                    <a:pt x="235" y="141"/>
                    <a:pt x="218" y="129"/>
                    <a:pt x="196" y="124"/>
                  </a:cubicBezTo>
                  <a:cubicBezTo>
                    <a:pt x="217" y="125"/>
                    <a:pt x="235" y="134"/>
                    <a:pt x="252" y="148"/>
                  </a:cubicBezTo>
                  <a:cubicBezTo>
                    <a:pt x="251" y="137"/>
                    <a:pt x="249" y="126"/>
                    <a:pt x="247" y="115"/>
                  </a:cubicBezTo>
                  <a:cubicBezTo>
                    <a:pt x="244" y="105"/>
                    <a:pt x="241" y="94"/>
                    <a:pt x="237" y="83"/>
                  </a:cubicBezTo>
                  <a:cubicBezTo>
                    <a:pt x="260" y="122"/>
                    <a:pt x="268" y="164"/>
                    <a:pt x="266" y="208"/>
                  </a:cubicBezTo>
                  <a:cubicBezTo>
                    <a:pt x="268" y="207"/>
                    <a:pt x="269" y="207"/>
                    <a:pt x="269" y="207"/>
                  </a:cubicBezTo>
                  <a:cubicBezTo>
                    <a:pt x="287" y="196"/>
                    <a:pt x="304" y="186"/>
                    <a:pt x="321" y="175"/>
                  </a:cubicBezTo>
                  <a:cubicBezTo>
                    <a:pt x="336" y="166"/>
                    <a:pt x="351" y="156"/>
                    <a:pt x="363" y="143"/>
                  </a:cubicBezTo>
                  <a:cubicBezTo>
                    <a:pt x="368" y="137"/>
                    <a:pt x="372" y="130"/>
                    <a:pt x="377" y="123"/>
                  </a:cubicBezTo>
                  <a:cubicBezTo>
                    <a:pt x="373" y="135"/>
                    <a:pt x="367" y="145"/>
                    <a:pt x="359" y="154"/>
                  </a:cubicBezTo>
                  <a:cubicBezTo>
                    <a:pt x="351" y="162"/>
                    <a:pt x="342" y="170"/>
                    <a:pt x="334" y="179"/>
                  </a:cubicBezTo>
                  <a:cubicBezTo>
                    <a:pt x="342" y="180"/>
                    <a:pt x="351" y="182"/>
                    <a:pt x="359" y="184"/>
                  </a:cubicBezTo>
                  <a:cubicBezTo>
                    <a:pt x="368" y="186"/>
                    <a:pt x="378" y="191"/>
                    <a:pt x="381" y="195"/>
                  </a:cubicBezTo>
                  <a:cubicBezTo>
                    <a:pt x="374" y="193"/>
                    <a:pt x="367" y="190"/>
                    <a:pt x="360" y="189"/>
                  </a:cubicBezTo>
                  <a:cubicBezTo>
                    <a:pt x="344" y="185"/>
                    <a:pt x="328" y="185"/>
                    <a:pt x="314" y="194"/>
                  </a:cubicBezTo>
                  <a:cubicBezTo>
                    <a:pt x="298" y="203"/>
                    <a:pt x="283" y="215"/>
                    <a:pt x="271" y="230"/>
                  </a:cubicBezTo>
                  <a:cubicBezTo>
                    <a:pt x="267" y="234"/>
                    <a:pt x="263" y="239"/>
                    <a:pt x="261" y="245"/>
                  </a:cubicBezTo>
                  <a:cubicBezTo>
                    <a:pt x="259" y="253"/>
                    <a:pt x="259" y="262"/>
                    <a:pt x="258" y="271"/>
                  </a:cubicBezTo>
                  <a:cubicBezTo>
                    <a:pt x="257" y="292"/>
                    <a:pt x="259" y="312"/>
                    <a:pt x="264" y="333"/>
                  </a:cubicBezTo>
                  <a:cubicBezTo>
                    <a:pt x="266" y="340"/>
                    <a:pt x="269" y="348"/>
                    <a:pt x="271" y="356"/>
                  </a:cubicBezTo>
                  <a:cubicBezTo>
                    <a:pt x="309" y="336"/>
                    <a:pt x="328" y="305"/>
                    <a:pt x="330" y="264"/>
                  </a:cubicBezTo>
                  <a:cubicBezTo>
                    <a:pt x="382" y="277"/>
                    <a:pt x="422" y="263"/>
                    <a:pt x="447" y="216"/>
                  </a:cubicBezTo>
                  <a:cubicBezTo>
                    <a:pt x="466" y="180"/>
                    <a:pt x="460" y="139"/>
                    <a:pt x="433" y="107"/>
                  </a:cubicBezTo>
                  <a:cubicBezTo>
                    <a:pt x="419" y="90"/>
                    <a:pt x="401" y="80"/>
                    <a:pt x="379" y="76"/>
                  </a:cubicBezTo>
                  <a:cubicBezTo>
                    <a:pt x="358" y="72"/>
                    <a:pt x="338" y="77"/>
                    <a:pt x="319" y="86"/>
                  </a:cubicBezTo>
                  <a:cubicBezTo>
                    <a:pt x="316" y="80"/>
                    <a:pt x="314" y="74"/>
                    <a:pt x="311" y="69"/>
                  </a:cubicBezTo>
                  <a:cubicBezTo>
                    <a:pt x="297" y="44"/>
                    <a:pt x="274" y="31"/>
                    <a:pt x="247" y="27"/>
                  </a:cubicBezTo>
                  <a:cubicBezTo>
                    <a:pt x="224" y="23"/>
                    <a:pt x="202" y="26"/>
                    <a:pt x="182" y="37"/>
                  </a:cubicBezTo>
                  <a:cubicBezTo>
                    <a:pt x="154" y="52"/>
                    <a:pt x="137" y="74"/>
                    <a:pt x="140" y="107"/>
                  </a:cubicBezTo>
                  <a:cubicBezTo>
                    <a:pt x="140" y="112"/>
                    <a:pt x="140" y="117"/>
                    <a:pt x="140" y="123"/>
                  </a:cubicBezTo>
                  <a:cubicBezTo>
                    <a:pt x="135" y="120"/>
                    <a:pt x="131" y="118"/>
                    <a:pt x="127" y="116"/>
                  </a:cubicBezTo>
                  <a:cubicBezTo>
                    <a:pt x="104" y="104"/>
                    <a:pt x="81" y="104"/>
                    <a:pt x="59" y="117"/>
                  </a:cubicBezTo>
                  <a:cubicBezTo>
                    <a:pt x="41" y="129"/>
                    <a:pt x="29" y="145"/>
                    <a:pt x="25" y="166"/>
                  </a:cubicBezTo>
                  <a:cubicBezTo>
                    <a:pt x="17" y="199"/>
                    <a:pt x="27" y="227"/>
                    <a:pt x="53" y="248"/>
                  </a:cubicBezTo>
                  <a:cubicBezTo>
                    <a:pt x="58" y="252"/>
                    <a:pt x="63" y="256"/>
                    <a:pt x="69" y="259"/>
                  </a:cubicBezTo>
                  <a:cubicBezTo>
                    <a:pt x="65" y="262"/>
                    <a:pt x="62" y="265"/>
                    <a:pt x="59" y="267"/>
                  </a:cubicBezTo>
                  <a:cubicBezTo>
                    <a:pt x="38" y="285"/>
                    <a:pt x="29" y="308"/>
                    <a:pt x="36" y="336"/>
                  </a:cubicBezTo>
                  <a:cubicBezTo>
                    <a:pt x="43" y="361"/>
                    <a:pt x="66" y="382"/>
                    <a:pt x="92" y="384"/>
                  </a:cubicBezTo>
                  <a:cubicBezTo>
                    <a:pt x="120" y="387"/>
                    <a:pt x="142" y="376"/>
                    <a:pt x="157" y="352"/>
                  </a:cubicBezTo>
                  <a:cubicBezTo>
                    <a:pt x="162" y="346"/>
                    <a:pt x="162" y="345"/>
                    <a:pt x="168" y="350"/>
                  </a:cubicBezTo>
                  <a:cubicBezTo>
                    <a:pt x="189" y="363"/>
                    <a:pt x="211" y="369"/>
                    <a:pt x="237" y="36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282F3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EEEF7988-7490-47DA-9B7C-2EF33B1BBF71}"/>
              </a:ext>
            </a:extLst>
          </p:cNvPr>
          <p:cNvGrpSpPr/>
          <p:nvPr/>
        </p:nvGrpSpPr>
        <p:grpSpPr>
          <a:xfrm>
            <a:off x="850540" y="1468492"/>
            <a:ext cx="789826" cy="768442"/>
            <a:chOff x="6627326" y="2009970"/>
            <a:chExt cx="905932" cy="881404"/>
          </a:xfrm>
          <a:solidFill>
            <a:schemeClr val="bg1"/>
          </a:solidFill>
        </p:grpSpPr>
        <p:sp>
          <p:nvSpPr>
            <p:cNvPr id="53" name="Freeform 7">
              <a:extLst>
                <a:ext uri="{FF2B5EF4-FFF2-40B4-BE49-F238E27FC236}">
                  <a16:creationId xmlns:a16="http://schemas.microsoft.com/office/drawing/2014/main" id="{59E52191-BD31-4417-AC50-44C0CA26FE92}"/>
                </a:ext>
              </a:extLst>
            </p:cNvPr>
            <p:cNvSpPr>
              <a:spLocks/>
            </p:cNvSpPr>
            <p:nvPr/>
          </p:nvSpPr>
          <p:spPr bwMode="auto">
            <a:xfrm>
              <a:off x="7108907" y="2136827"/>
              <a:ext cx="303823" cy="175384"/>
            </a:xfrm>
            <a:custGeom>
              <a:avLst/>
              <a:gdLst>
                <a:gd name="T0" fmla="*/ 0 w 1152"/>
                <a:gd name="T1" fmla="*/ 665 h 665"/>
                <a:gd name="T2" fmla="*/ 769 w 1152"/>
                <a:gd name="T3" fmla="*/ 665 h 665"/>
                <a:gd name="T4" fmla="*/ 1152 w 1152"/>
                <a:gd name="T5" fmla="*/ 0 h 665"/>
                <a:gd name="T6" fmla="*/ 0 w 1152"/>
                <a:gd name="T7" fmla="*/ 665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2" h="665">
                  <a:moveTo>
                    <a:pt x="0" y="665"/>
                  </a:moveTo>
                  <a:lnTo>
                    <a:pt x="769" y="665"/>
                  </a:lnTo>
                  <a:lnTo>
                    <a:pt x="1152" y="0"/>
                  </a:lnTo>
                  <a:lnTo>
                    <a:pt x="0" y="66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54" name="Freeform 10">
              <a:extLst>
                <a:ext uri="{FF2B5EF4-FFF2-40B4-BE49-F238E27FC236}">
                  <a16:creationId xmlns:a16="http://schemas.microsoft.com/office/drawing/2014/main" id="{C0298E25-6010-47DE-89D1-FAD88B9B8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78314" y="2541133"/>
              <a:ext cx="101274" cy="350241"/>
            </a:xfrm>
            <a:custGeom>
              <a:avLst/>
              <a:gdLst>
                <a:gd name="T0" fmla="*/ 384 w 384"/>
                <a:gd name="T1" fmla="*/ 0 h 1328"/>
                <a:gd name="T2" fmla="*/ 0 w 384"/>
                <a:gd name="T3" fmla="*/ 663 h 1328"/>
                <a:gd name="T4" fmla="*/ 384 w 384"/>
                <a:gd name="T5" fmla="*/ 1328 h 1328"/>
                <a:gd name="T6" fmla="*/ 384 w 384"/>
                <a:gd name="T7" fmla="*/ 0 h 13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4" h="1328">
                  <a:moveTo>
                    <a:pt x="384" y="0"/>
                  </a:moveTo>
                  <a:lnTo>
                    <a:pt x="0" y="663"/>
                  </a:lnTo>
                  <a:lnTo>
                    <a:pt x="384" y="1328"/>
                  </a:lnTo>
                  <a:lnTo>
                    <a:pt x="3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76D8F26-1963-48D0-A1CF-5736DB4372C4}"/>
                </a:ext>
              </a:extLst>
            </p:cNvPr>
            <p:cNvGrpSpPr/>
            <p:nvPr/>
          </p:nvGrpSpPr>
          <p:grpSpPr>
            <a:xfrm>
              <a:off x="6627326" y="2009970"/>
              <a:ext cx="905932" cy="808086"/>
              <a:chOff x="5251450" y="1679575"/>
              <a:chExt cx="5453063" cy="4864100"/>
            </a:xfrm>
            <a:grpFill/>
          </p:grpSpPr>
          <p:sp>
            <p:nvSpPr>
              <p:cNvPr id="57" name="Freeform 5">
                <a:extLst>
                  <a:ext uri="{FF2B5EF4-FFF2-40B4-BE49-F238E27FC236}">
                    <a16:creationId xmlns:a16="http://schemas.microsoft.com/office/drawing/2014/main" id="{69E56414-159A-4DC7-AEF1-0853E4CB74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5538" y="1679575"/>
                <a:ext cx="2112963" cy="1819275"/>
              </a:xfrm>
              <a:custGeom>
                <a:avLst/>
                <a:gdLst>
                  <a:gd name="T0" fmla="*/ 168 w 664"/>
                  <a:gd name="T1" fmla="*/ 88 h 572"/>
                  <a:gd name="T2" fmla="*/ 168 w 664"/>
                  <a:gd name="T3" fmla="*/ 89 h 572"/>
                  <a:gd name="T4" fmla="*/ 158 w 664"/>
                  <a:gd name="T5" fmla="*/ 104 h 572"/>
                  <a:gd name="T6" fmla="*/ 158 w 664"/>
                  <a:gd name="T7" fmla="*/ 105 h 572"/>
                  <a:gd name="T8" fmla="*/ 0 w 664"/>
                  <a:gd name="T9" fmla="*/ 379 h 572"/>
                  <a:gd name="T10" fmla="*/ 334 w 664"/>
                  <a:gd name="T11" fmla="*/ 572 h 572"/>
                  <a:gd name="T12" fmla="*/ 488 w 664"/>
                  <a:gd name="T13" fmla="*/ 306 h 572"/>
                  <a:gd name="T14" fmla="*/ 507 w 664"/>
                  <a:gd name="T15" fmla="*/ 273 h 572"/>
                  <a:gd name="T16" fmla="*/ 553 w 664"/>
                  <a:gd name="T17" fmla="*/ 193 h 572"/>
                  <a:gd name="T18" fmla="*/ 664 w 664"/>
                  <a:gd name="T19" fmla="*/ 0 h 572"/>
                  <a:gd name="T20" fmla="*/ 330 w 664"/>
                  <a:gd name="T21" fmla="*/ 0 h 572"/>
                  <a:gd name="T22" fmla="*/ 168 w 664"/>
                  <a:gd name="T23" fmla="*/ 88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4" h="572">
                    <a:moveTo>
                      <a:pt x="168" y="88"/>
                    </a:moveTo>
                    <a:cubicBezTo>
                      <a:pt x="168" y="88"/>
                      <a:pt x="168" y="88"/>
                      <a:pt x="168" y="89"/>
                    </a:cubicBezTo>
                    <a:cubicBezTo>
                      <a:pt x="158" y="104"/>
                      <a:pt x="158" y="104"/>
                      <a:pt x="158" y="104"/>
                    </a:cubicBezTo>
                    <a:cubicBezTo>
                      <a:pt x="158" y="105"/>
                      <a:pt x="158" y="105"/>
                      <a:pt x="158" y="105"/>
                    </a:cubicBezTo>
                    <a:cubicBezTo>
                      <a:pt x="0" y="379"/>
                      <a:pt x="0" y="379"/>
                      <a:pt x="0" y="379"/>
                    </a:cubicBezTo>
                    <a:cubicBezTo>
                      <a:pt x="334" y="572"/>
                      <a:pt x="334" y="572"/>
                      <a:pt x="334" y="572"/>
                    </a:cubicBezTo>
                    <a:cubicBezTo>
                      <a:pt x="488" y="306"/>
                      <a:pt x="488" y="306"/>
                      <a:pt x="488" y="306"/>
                    </a:cubicBezTo>
                    <a:cubicBezTo>
                      <a:pt x="507" y="273"/>
                      <a:pt x="507" y="273"/>
                      <a:pt x="507" y="273"/>
                    </a:cubicBezTo>
                    <a:cubicBezTo>
                      <a:pt x="553" y="193"/>
                      <a:pt x="553" y="193"/>
                      <a:pt x="553" y="193"/>
                    </a:cubicBezTo>
                    <a:cubicBezTo>
                      <a:pt x="664" y="0"/>
                      <a:pt x="664" y="0"/>
                      <a:pt x="664" y="0"/>
                    </a:cubicBezTo>
                    <a:cubicBezTo>
                      <a:pt x="330" y="0"/>
                      <a:pt x="330" y="0"/>
                      <a:pt x="330" y="0"/>
                    </a:cubicBezTo>
                    <a:cubicBezTo>
                      <a:pt x="262" y="0"/>
                      <a:pt x="202" y="35"/>
                      <a:pt x="168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58" name="Freeform 6">
                <a:extLst>
                  <a:ext uri="{FF2B5EF4-FFF2-40B4-BE49-F238E27FC236}">
                    <a16:creationId xmlns:a16="http://schemas.microsoft.com/office/drawing/2014/main" id="{79B3D84C-F9A2-48E1-BBD7-6F782E388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63" y="1679575"/>
                <a:ext cx="2468563" cy="1819275"/>
              </a:xfrm>
              <a:custGeom>
                <a:avLst/>
                <a:gdLst>
                  <a:gd name="T0" fmla="*/ 613 w 776"/>
                  <a:gd name="T1" fmla="*/ 96 h 572"/>
                  <a:gd name="T2" fmla="*/ 542 w 776"/>
                  <a:gd name="T3" fmla="*/ 26 h 572"/>
                  <a:gd name="T4" fmla="*/ 446 w 776"/>
                  <a:gd name="T5" fmla="*/ 0 h 572"/>
                  <a:gd name="T6" fmla="*/ 112 w 776"/>
                  <a:gd name="T7" fmla="*/ 0 h 572"/>
                  <a:gd name="T8" fmla="*/ 0 w 776"/>
                  <a:gd name="T9" fmla="*/ 0 h 572"/>
                  <a:gd name="T10" fmla="*/ 162 w 776"/>
                  <a:gd name="T11" fmla="*/ 88 h 572"/>
                  <a:gd name="T12" fmla="*/ 173 w 776"/>
                  <a:gd name="T13" fmla="*/ 106 h 572"/>
                  <a:gd name="T14" fmla="*/ 442 w 776"/>
                  <a:gd name="T15" fmla="*/ 572 h 572"/>
                  <a:gd name="T16" fmla="*/ 776 w 776"/>
                  <a:gd name="T17" fmla="*/ 379 h 572"/>
                  <a:gd name="T18" fmla="*/ 613 w 776"/>
                  <a:gd name="T19" fmla="*/ 96 h 5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76" h="572">
                    <a:moveTo>
                      <a:pt x="613" y="96"/>
                    </a:moveTo>
                    <a:cubicBezTo>
                      <a:pt x="597" y="68"/>
                      <a:pt x="573" y="43"/>
                      <a:pt x="542" y="26"/>
                    </a:cubicBezTo>
                    <a:cubicBezTo>
                      <a:pt x="512" y="8"/>
                      <a:pt x="479" y="0"/>
                      <a:pt x="44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8" y="0"/>
                      <a:pt x="128" y="35"/>
                      <a:pt x="162" y="88"/>
                    </a:cubicBezTo>
                    <a:cubicBezTo>
                      <a:pt x="173" y="106"/>
                      <a:pt x="173" y="106"/>
                      <a:pt x="173" y="106"/>
                    </a:cubicBezTo>
                    <a:cubicBezTo>
                      <a:pt x="442" y="572"/>
                      <a:pt x="442" y="572"/>
                      <a:pt x="442" y="572"/>
                    </a:cubicBezTo>
                    <a:cubicBezTo>
                      <a:pt x="776" y="379"/>
                      <a:pt x="776" y="379"/>
                      <a:pt x="776" y="379"/>
                    </a:cubicBezTo>
                    <a:lnTo>
                      <a:pt x="613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2" name="Freeform 8">
                <a:extLst>
                  <a:ext uri="{FF2B5EF4-FFF2-40B4-BE49-F238E27FC236}">
                    <a16:creationId xmlns:a16="http://schemas.microsoft.com/office/drawing/2014/main" id="{278E4844-1CB9-4A9F-B5B3-A108BDFF062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15413" y="3498850"/>
                <a:ext cx="1689100" cy="2430463"/>
              </a:xfrm>
              <a:custGeom>
                <a:avLst/>
                <a:gdLst>
                  <a:gd name="T0" fmla="*/ 502 w 531"/>
                  <a:gd name="T1" fmla="*/ 290 h 764"/>
                  <a:gd name="T2" fmla="*/ 502 w 531"/>
                  <a:gd name="T3" fmla="*/ 290 h 764"/>
                  <a:gd name="T4" fmla="*/ 493 w 531"/>
                  <a:gd name="T5" fmla="*/ 274 h 764"/>
                  <a:gd name="T6" fmla="*/ 492 w 531"/>
                  <a:gd name="T7" fmla="*/ 273 h 764"/>
                  <a:gd name="T8" fmla="*/ 334 w 531"/>
                  <a:gd name="T9" fmla="*/ 0 h 764"/>
                  <a:gd name="T10" fmla="*/ 0 w 531"/>
                  <a:gd name="T11" fmla="*/ 193 h 764"/>
                  <a:gd name="T12" fmla="*/ 154 w 531"/>
                  <a:gd name="T13" fmla="*/ 458 h 764"/>
                  <a:gd name="T14" fmla="*/ 173 w 531"/>
                  <a:gd name="T15" fmla="*/ 491 h 764"/>
                  <a:gd name="T16" fmla="*/ 219 w 531"/>
                  <a:gd name="T17" fmla="*/ 571 h 764"/>
                  <a:gd name="T18" fmla="*/ 330 w 531"/>
                  <a:gd name="T19" fmla="*/ 764 h 764"/>
                  <a:gd name="T20" fmla="*/ 497 w 531"/>
                  <a:gd name="T21" fmla="*/ 475 h 764"/>
                  <a:gd name="T22" fmla="*/ 502 w 531"/>
                  <a:gd name="T23" fmla="*/ 290 h 7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31" h="764">
                    <a:moveTo>
                      <a:pt x="502" y="290"/>
                    </a:moveTo>
                    <a:cubicBezTo>
                      <a:pt x="502" y="290"/>
                      <a:pt x="502" y="290"/>
                      <a:pt x="502" y="290"/>
                    </a:cubicBezTo>
                    <a:cubicBezTo>
                      <a:pt x="493" y="274"/>
                      <a:pt x="493" y="274"/>
                      <a:pt x="493" y="274"/>
                    </a:cubicBezTo>
                    <a:cubicBezTo>
                      <a:pt x="492" y="274"/>
                      <a:pt x="492" y="273"/>
                      <a:pt x="492" y="273"/>
                    </a:cubicBezTo>
                    <a:cubicBezTo>
                      <a:pt x="334" y="0"/>
                      <a:pt x="334" y="0"/>
                      <a:pt x="334" y="0"/>
                    </a:cubicBezTo>
                    <a:cubicBezTo>
                      <a:pt x="0" y="193"/>
                      <a:pt x="0" y="193"/>
                      <a:pt x="0" y="193"/>
                    </a:cubicBezTo>
                    <a:cubicBezTo>
                      <a:pt x="154" y="458"/>
                      <a:pt x="154" y="458"/>
                      <a:pt x="154" y="458"/>
                    </a:cubicBezTo>
                    <a:cubicBezTo>
                      <a:pt x="173" y="491"/>
                      <a:pt x="173" y="491"/>
                      <a:pt x="173" y="491"/>
                    </a:cubicBezTo>
                    <a:cubicBezTo>
                      <a:pt x="219" y="571"/>
                      <a:pt x="219" y="571"/>
                      <a:pt x="219" y="571"/>
                    </a:cubicBezTo>
                    <a:cubicBezTo>
                      <a:pt x="330" y="764"/>
                      <a:pt x="330" y="764"/>
                      <a:pt x="330" y="764"/>
                    </a:cubicBezTo>
                    <a:cubicBezTo>
                      <a:pt x="497" y="475"/>
                      <a:pt x="497" y="475"/>
                      <a:pt x="497" y="475"/>
                    </a:cubicBezTo>
                    <a:cubicBezTo>
                      <a:pt x="531" y="416"/>
                      <a:pt x="531" y="347"/>
                      <a:pt x="502" y="2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9">
                <a:extLst>
                  <a:ext uri="{FF2B5EF4-FFF2-40B4-BE49-F238E27FC236}">
                    <a16:creationId xmlns:a16="http://schemas.microsoft.com/office/drawing/2014/main" id="{F4FD6A76-4CDB-46C0-AC4D-248AECC8B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18500" y="5010150"/>
                <a:ext cx="2278063" cy="1533525"/>
              </a:xfrm>
              <a:custGeom>
                <a:avLst/>
                <a:gdLst>
                  <a:gd name="T0" fmla="*/ 327 w 716"/>
                  <a:gd name="T1" fmla="*/ 482 h 482"/>
                  <a:gd name="T2" fmla="*/ 423 w 716"/>
                  <a:gd name="T3" fmla="*/ 456 h 482"/>
                  <a:gd name="T4" fmla="*/ 494 w 716"/>
                  <a:gd name="T5" fmla="*/ 386 h 482"/>
                  <a:gd name="T6" fmla="*/ 661 w 716"/>
                  <a:gd name="T7" fmla="*/ 96 h 482"/>
                  <a:gd name="T8" fmla="*/ 716 w 716"/>
                  <a:gd name="T9" fmla="*/ 0 h 482"/>
                  <a:gd name="T10" fmla="*/ 559 w 716"/>
                  <a:gd name="T11" fmla="*/ 96 h 482"/>
                  <a:gd name="T12" fmla="*/ 538 w 716"/>
                  <a:gd name="T13" fmla="*/ 96 h 482"/>
                  <a:gd name="T14" fmla="*/ 0 w 716"/>
                  <a:gd name="T15" fmla="*/ 96 h 482"/>
                  <a:gd name="T16" fmla="*/ 0 w 716"/>
                  <a:gd name="T17" fmla="*/ 482 h 482"/>
                  <a:gd name="T18" fmla="*/ 327 w 716"/>
                  <a:gd name="T19" fmla="*/ 482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16" h="482">
                    <a:moveTo>
                      <a:pt x="327" y="482"/>
                    </a:moveTo>
                    <a:cubicBezTo>
                      <a:pt x="359" y="482"/>
                      <a:pt x="393" y="474"/>
                      <a:pt x="423" y="456"/>
                    </a:cubicBezTo>
                    <a:cubicBezTo>
                      <a:pt x="453" y="439"/>
                      <a:pt x="477" y="414"/>
                      <a:pt x="494" y="386"/>
                    </a:cubicBezTo>
                    <a:cubicBezTo>
                      <a:pt x="661" y="96"/>
                      <a:pt x="661" y="96"/>
                      <a:pt x="661" y="96"/>
                    </a:cubicBezTo>
                    <a:cubicBezTo>
                      <a:pt x="716" y="0"/>
                      <a:pt x="716" y="0"/>
                      <a:pt x="716" y="0"/>
                    </a:cubicBezTo>
                    <a:cubicBezTo>
                      <a:pt x="682" y="59"/>
                      <a:pt x="622" y="93"/>
                      <a:pt x="559" y="96"/>
                    </a:cubicBezTo>
                    <a:cubicBezTo>
                      <a:pt x="538" y="96"/>
                      <a:pt x="538" y="96"/>
                      <a:pt x="538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482"/>
                      <a:pt x="0" y="482"/>
                      <a:pt x="0" y="482"/>
                    </a:cubicBezTo>
                    <a:cubicBezTo>
                      <a:pt x="327" y="482"/>
                      <a:pt x="327" y="482"/>
                      <a:pt x="327" y="48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11">
                <a:extLst>
                  <a:ext uri="{FF2B5EF4-FFF2-40B4-BE49-F238E27FC236}">
                    <a16:creationId xmlns:a16="http://schemas.microsoft.com/office/drawing/2014/main" id="{895F933F-E16C-4B91-9FFD-36B9A6EDED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8625" y="5314950"/>
                <a:ext cx="2103438" cy="1228725"/>
              </a:xfrm>
              <a:custGeom>
                <a:avLst/>
                <a:gdLst>
                  <a:gd name="T0" fmla="*/ 661 w 661"/>
                  <a:gd name="T1" fmla="*/ 0 h 386"/>
                  <a:gd name="T2" fmla="*/ 354 w 661"/>
                  <a:gd name="T3" fmla="*/ 0 h 386"/>
                  <a:gd name="T4" fmla="*/ 315 w 661"/>
                  <a:gd name="T5" fmla="*/ 0 h 386"/>
                  <a:gd name="T6" fmla="*/ 223 w 661"/>
                  <a:gd name="T7" fmla="*/ 0 h 386"/>
                  <a:gd name="T8" fmla="*/ 0 w 661"/>
                  <a:gd name="T9" fmla="*/ 0 h 386"/>
                  <a:gd name="T10" fmla="*/ 167 w 661"/>
                  <a:gd name="T11" fmla="*/ 290 h 386"/>
                  <a:gd name="T12" fmla="*/ 325 w 661"/>
                  <a:gd name="T13" fmla="*/ 386 h 386"/>
                  <a:gd name="T14" fmla="*/ 325 w 661"/>
                  <a:gd name="T15" fmla="*/ 386 h 386"/>
                  <a:gd name="T16" fmla="*/ 344 w 661"/>
                  <a:gd name="T17" fmla="*/ 386 h 386"/>
                  <a:gd name="T18" fmla="*/ 345 w 661"/>
                  <a:gd name="T19" fmla="*/ 386 h 386"/>
                  <a:gd name="T20" fmla="*/ 661 w 661"/>
                  <a:gd name="T21" fmla="*/ 386 h 386"/>
                  <a:gd name="T22" fmla="*/ 661 w 661"/>
                  <a:gd name="T23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61" h="386">
                    <a:moveTo>
                      <a:pt x="661" y="0"/>
                    </a:moveTo>
                    <a:cubicBezTo>
                      <a:pt x="354" y="0"/>
                      <a:pt x="354" y="0"/>
                      <a:pt x="354" y="0"/>
                    </a:cubicBezTo>
                    <a:cubicBezTo>
                      <a:pt x="315" y="0"/>
                      <a:pt x="315" y="0"/>
                      <a:pt x="315" y="0"/>
                    </a:cubicBezTo>
                    <a:cubicBezTo>
                      <a:pt x="223" y="0"/>
                      <a:pt x="223" y="0"/>
                      <a:pt x="22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67" y="290"/>
                      <a:pt x="167" y="290"/>
                      <a:pt x="167" y="290"/>
                    </a:cubicBezTo>
                    <a:cubicBezTo>
                      <a:pt x="201" y="349"/>
                      <a:pt x="262" y="383"/>
                      <a:pt x="325" y="386"/>
                    </a:cubicBezTo>
                    <a:cubicBezTo>
                      <a:pt x="325" y="386"/>
                      <a:pt x="325" y="386"/>
                      <a:pt x="325" y="386"/>
                    </a:cubicBezTo>
                    <a:cubicBezTo>
                      <a:pt x="344" y="386"/>
                      <a:pt x="344" y="386"/>
                      <a:pt x="344" y="386"/>
                    </a:cubicBezTo>
                    <a:cubicBezTo>
                      <a:pt x="344" y="386"/>
                      <a:pt x="345" y="386"/>
                      <a:pt x="345" y="386"/>
                    </a:cubicBezTo>
                    <a:cubicBezTo>
                      <a:pt x="661" y="386"/>
                      <a:pt x="661" y="386"/>
                      <a:pt x="661" y="386"/>
                    </a:cubicBezTo>
                    <a:cubicBezTo>
                      <a:pt x="661" y="0"/>
                      <a:pt x="661" y="0"/>
                      <a:pt x="66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12">
                <a:extLst>
                  <a:ext uri="{FF2B5EF4-FFF2-40B4-BE49-F238E27FC236}">
                    <a16:creationId xmlns:a16="http://schemas.microsoft.com/office/drawing/2014/main" id="{8CEEA9B6-0A0C-4F0B-AAB0-6A6740A04E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1450" y="3498850"/>
                <a:ext cx="1663700" cy="2738438"/>
              </a:xfrm>
              <a:custGeom>
                <a:avLst/>
                <a:gdLst>
                  <a:gd name="T0" fmla="*/ 25 w 523"/>
                  <a:gd name="T1" fmla="*/ 282 h 861"/>
                  <a:gd name="T2" fmla="*/ 0 w 523"/>
                  <a:gd name="T3" fmla="*/ 379 h 861"/>
                  <a:gd name="T4" fmla="*/ 25 w 523"/>
                  <a:gd name="T5" fmla="*/ 475 h 861"/>
                  <a:gd name="T6" fmla="*/ 193 w 523"/>
                  <a:gd name="T7" fmla="*/ 764 h 861"/>
                  <a:gd name="T8" fmla="*/ 248 w 523"/>
                  <a:gd name="T9" fmla="*/ 861 h 861"/>
                  <a:gd name="T10" fmla="*/ 243 w 523"/>
                  <a:gd name="T11" fmla="*/ 676 h 861"/>
                  <a:gd name="T12" fmla="*/ 254 w 523"/>
                  <a:gd name="T13" fmla="*/ 658 h 861"/>
                  <a:gd name="T14" fmla="*/ 523 w 523"/>
                  <a:gd name="T15" fmla="*/ 192 h 861"/>
                  <a:gd name="T16" fmla="*/ 189 w 523"/>
                  <a:gd name="T17" fmla="*/ 0 h 861"/>
                  <a:gd name="T18" fmla="*/ 25 w 523"/>
                  <a:gd name="T19" fmla="*/ 282 h 8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3" h="861">
                    <a:moveTo>
                      <a:pt x="25" y="282"/>
                    </a:moveTo>
                    <a:cubicBezTo>
                      <a:pt x="9" y="310"/>
                      <a:pt x="0" y="343"/>
                      <a:pt x="0" y="379"/>
                    </a:cubicBezTo>
                    <a:cubicBezTo>
                      <a:pt x="0" y="414"/>
                      <a:pt x="9" y="447"/>
                      <a:pt x="25" y="475"/>
                    </a:cubicBezTo>
                    <a:cubicBezTo>
                      <a:pt x="193" y="764"/>
                      <a:pt x="193" y="764"/>
                      <a:pt x="193" y="764"/>
                    </a:cubicBezTo>
                    <a:cubicBezTo>
                      <a:pt x="248" y="861"/>
                      <a:pt x="248" y="861"/>
                      <a:pt x="248" y="861"/>
                    </a:cubicBezTo>
                    <a:cubicBezTo>
                      <a:pt x="214" y="802"/>
                      <a:pt x="215" y="733"/>
                      <a:pt x="243" y="676"/>
                    </a:cubicBezTo>
                    <a:cubicBezTo>
                      <a:pt x="254" y="658"/>
                      <a:pt x="254" y="658"/>
                      <a:pt x="254" y="658"/>
                    </a:cubicBezTo>
                    <a:cubicBezTo>
                      <a:pt x="523" y="192"/>
                      <a:pt x="523" y="192"/>
                      <a:pt x="523" y="192"/>
                    </a:cubicBezTo>
                    <a:cubicBezTo>
                      <a:pt x="189" y="0"/>
                      <a:pt x="189" y="0"/>
                      <a:pt x="189" y="0"/>
                    </a:cubicBezTo>
                    <a:lnTo>
                      <a:pt x="25" y="2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56" name="Freeform 13">
              <a:extLst>
                <a:ext uri="{FF2B5EF4-FFF2-40B4-BE49-F238E27FC236}">
                  <a16:creationId xmlns:a16="http://schemas.microsoft.com/office/drawing/2014/main" id="{CB8BFCC3-F788-4ECD-9717-4CE85D1EE2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42095" y="2312211"/>
              <a:ext cx="304087" cy="174857"/>
            </a:xfrm>
            <a:custGeom>
              <a:avLst/>
              <a:gdLst>
                <a:gd name="T0" fmla="*/ 1153 w 1153"/>
                <a:gd name="T1" fmla="*/ 663 h 663"/>
                <a:gd name="T2" fmla="*/ 768 w 1153"/>
                <a:gd name="T3" fmla="*/ 0 h 663"/>
                <a:gd name="T4" fmla="*/ 0 w 1153"/>
                <a:gd name="T5" fmla="*/ 0 h 663"/>
                <a:gd name="T6" fmla="*/ 1153 w 1153"/>
                <a:gd name="T7" fmla="*/ 663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53" h="663">
                  <a:moveTo>
                    <a:pt x="1153" y="663"/>
                  </a:moveTo>
                  <a:lnTo>
                    <a:pt x="768" y="0"/>
                  </a:lnTo>
                  <a:lnTo>
                    <a:pt x="0" y="0"/>
                  </a:lnTo>
                  <a:lnTo>
                    <a:pt x="1153" y="6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512BA148-727A-44EC-BBCB-6679A424F5C0}"/>
              </a:ext>
            </a:extLst>
          </p:cNvPr>
          <p:cNvGrpSpPr/>
          <p:nvPr/>
        </p:nvGrpSpPr>
        <p:grpSpPr>
          <a:xfrm>
            <a:off x="8959838" y="3978566"/>
            <a:ext cx="705005" cy="713348"/>
            <a:chOff x="6579138" y="3429000"/>
            <a:chExt cx="1006515" cy="1018426"/>
          </a:xfrm>
          <a:solidFill>
            <a:schemeClr val="bg1"/>
          </a:solidFill>
        </p:grpSpPr>
        <p:sp>
          <p:nvSpPr>
            <p:cNvPr id="75" name="Freeform 17">
              <a:extLst>
                <a:ext uri="{FF2B5EF4-FFF2-40B4-BE49-F238E27FC236}">
                  <a16:creationId xmlns:a16="http://schemas.microsoft.com/office/drawing/2014/main" id="{12313973-51A0-4235-9D20-D4B73EB2251A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9138" y="3535210"/>
              <a:ext cx="1006515" cy="420870"/>
            </a:xfrm>
            <a:custGeom>
              <a:avLst/>
              <a:gdLst>
                <a:gd name="T0" fmla="*/ 494 w 504"/>
                <a:gd name="T1" fmla="*/ 196 h 211"/>
                <a:gd name="T2" fmla="*/ 471 w 504"/>
                <a:gd name="T3" fmla="*/ 194 h 211"/>
                <a:gd name="T4" fmla="*/ 255 w 504"/>
                <a:gd name="T5" fmla="*/ 38 h 211"/>
                <a:gd name="T6" fmla="*/ 40 w 504"/>
                <a:gd name="T7" fmla="*/ 194 h 211"/>
                <a:gd name="T8" fmla="*/ 13 w 504"/>
                <a:gd name="T9" fmla="*/ 201 h 211"/>
                <a:gd name="T10" fmla="*/ 17 w 504"/>
                <a:gd name="T11" fmla="*/ 173 h 211"/>
                <a:gd name="T12" fmla="*/ 255 w 504"/>
                <a:gd name="T13" fmla="*/ 0 h 211"/>
                <a:gd name="T14" fmla="*/ 490 w 504"/>
                <a:gd name="T15" fmla="*/ 170 h 211"/>
                <a:gd name="T16" fmla="*/ 494 w 504"/>
                <a:gd name="T17" fmla="*/ 196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4" h="211">
                  <a:moveTo>
                    <a:pt x="494" y="196"/>
                  </a:moveTo>
                  <a:cubicBezTo>
                    <a:pt x="486" y="206"/>
                    <a:pt x="478" y="199"/>
                    <a:pt x="471" y="194"/>
                  </a:cubicBezTo>
                  <a:cubicBezTo>
                    <a:pt x="460" y="186"/>
                    <a:pt x="255" y="38"/>
                    <a:pt x="255" y="38"/>
                  </a:cubicBezTo>
                  <a:cubicBezTo>
                    <a:pt x="40" y="194"/>
                    <a:pt x="40" y="194"/>
                    <a:pt x="40" y="194"/>
                  </a:cubicBezTo>
                  <a:cubicBezTo>
                    <a:pt x="40" y="194"/>
                    <a:pt x="21" y="211"/>
                    <a:pt x="13" y="201"/>
                  </a:cubicBezTo>
                  <a:cubicBezTo>
                    <a:pt x="0" y="184"/>
                    <a:pt x="17" y="173"/>
                    <a:pt x="17" y="173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55" y="0"/>
                    <a:pt x="484" y="167"/>
                    <a:pt x="490" y="170"/>
                  </a:cubicBezTo>
                  <a:cubicBezTo>
                    <a:pt x="495" y="173"/>
                    <a:pt x="504" y="185"/>
                    <a:pt x="494" y="1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76" name="Rectangle 18">
              <a:extLst>
                <a:ext uri="{FF2B5EF4-FFF2-40B4-BE49-F238E27FC236}">
                  <a16:creationId xmlns:a16="http://schemas.microsoft.com/office/drawing/2014/main" id="{08CFB38E-761D-49B3-ADD5-711B9318C2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99245" y="3841929"/>
              <a:ext cx="47646" cy="58763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Rectangle 19">
              <a:extLst>
                <a:ext uri="{FF2B5EF4-FFF2-40B4-BE49-F238E27FC236}">
                  <a16:creationId xmlns:a16="http://schemas.microsoft.com/office/drawing/2014/main" id="{70618762-E09B-4B19-B311-50776186E2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31797" y="3841929"/>
              <a:ext cx="47646" cy="58763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20">
              <a:extLst>
                <a:ext uri="{FF2B5EF4-FFF2-40B4-BE49-F238E27FC236}">
                  <a16:creationId xmlns:a16="http://schemas.microsoft.com/office/drawing/2014/main" id="{5C097F07-E2DE-4FF6-98C5-4183A5425AE6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4045" y="3462749"/>
              <a:ext cx="205472" cy="228302"/>
            </a:xfrm>
            <a:custGeom>
              <a:avLst/>
              <a:gdLst>
                <a:gd name="T0" fmla="*/ 11 w 103"/>
                <a:gd name="T1" fmla="*/ 111 h 114"/>
                <a:gd name="T2" fmla="*/ 103 w 103"/>
                <a:gd name="T3" fmla="*/ 49 h 114"/>
                <a:gd name="T4" fmla="*/ 21 w 103"/>
                <a:gd name="T5" fmla="*/ 112 h 114"/>
                <a:gd name="T6" fmla="*/ 82 w 103"/>
                <a:gd name="T7" fmla="*/ 57 h 114"/>
                <a:gd name="T8" fmla="*/ 14 w 103"/>
                <a:gd name="T9" fmla="*/ 111 h 114"/>
                <a:gd name="T10" fmla="*/ 11 w 103"/>
                <a:gd name="T11" fmla="*/ 111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14">
                  <a:moveTo>
                    <a:pt x="11" y="111"/>
                  </a:moveTo>
                  <a:cubicBezTo>
                    <a:pt x="11" y="111"/>
                    <a:pt x="0" y="0"/>
                    <a:pt x="103" y="49"/>
                  </a:cubicBezTo>
                  <a:cubicBezTo>
                    <a:pt x="103" y="49"/>
                    <a:pt x="91" y="114"/>
                    <a:pt x="21" y="112"/>
                  </a:cubicBezTo>
                  <a:cubicBezTo>
                    <a:pt x="21" y="112"/>
                    <a:pt x="48" y="56"/>
                    <a:pt x="82" y="57"/>
                  </a:cubicBezTo>
                  <a:cubicBezTo>
                    <a:pt x="82" y="57"/>
                    <a:pt x="37" y="50"/>
                    <a:pt x="14" y="111"/>
                  </a:cubicBezTo>
                  <a:cubicBezTo>
                    <a:pt x="13" y="113"/>
                    <a:pt x="11" y="110"/>
                    <a:pt x="11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21">
              <a:extLst>
                <a:ext uri="{FF2B5EF4-FFF2-40B4-BE49-F238E27FC236}">
                  <a16:creationId xmlns:a16="http://schemas.microsoft.com/office/drawing/2014/main" id="{E050FFAA-1250-426F-A5AF-57242722E9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4160" y="3429000"/>
              <a:ext cx="213413" cy="211428"/>
            </a:xfrm>
            <a:custGeom>
              <a:avLst/>
              <a:gdLst>
                <a:gd name="T0" fmla="*/ 83 w 107"/>
                <a:gd name="T1" fmla="*/ 96 h 106"/>
                <a:gd name="T2" fmla="*/ 10 w 107"/>
                <a:gd name="T3" fmla="*/ 0 h 106"/>
                <a:gd name="T4" fmla="*/ 77 w 107"/>
                <a:gd name="T5" fmla="*/ 106 h 106"/>
                <a:gd name="T6" fmla="*/ 28 w 107"/>
                <a:gd name="T7" fmla="*/ 24 h 106"/>
                <a:gd name="T8" fmla="*/ 83 w 107"/>
                <a:gd name="T9" fmla="*/ 9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7" h="106">
                  <a:moveTo>
                    <a:pt x="83" y="96"/>
                  </a:moveTo>
                  <a:cubicBezTo>
                    <a:pt x="83" y="96"/>
                    <a:pt x="107" y="15"/>
                    <a:pt x="10" y="0"/>
                  </a:cubicBezTo>
                  <a:cubicBezTo>
                    <a:pt x="10" y="0"/>
                    <a:pt x="0" y="81"/>
                    <a:pt x="77" y="106"/>
                  </a:cubicBezTo>
                  <a:cubicBezTo>
                    <a:pt x="77" y="106"/>
                    <a:pt x="80" y="46"/>
                    <a:pt x="28" y="24"/>
                  </a:cubicBezTo>
                  <a:cubicBezTo>
                    <a:pt x="28" y="24"/>
                    <a:pt x="78" y="29"/>
                    <a:pt x="83" y="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22">
              <a:extLst>
                <a:ext uri="{FF2B5EF4-FFF2-40B4-BE49-F238E27FC236}">
                  <a16:creationId xmlns:a16="http://schemas.microsoft.com/office/drawing/2014/main" id="{987C774F-281F-4FF8-A65E-43B6567CC8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12887" y="4389854"/>
              <a:ext cx="952914" cy="57572"/>
            </a:xfrm>
            <a:custGeom>
              <a:avLst/>
              <a:gdLst>
                <a:gd name="T0" fmla="*/ 0 w 477"/>
                <a:gd name="T1" fmla="*/ 29 h 29"/>
                <a:gd name="T2" fmla="*/ 477 w 477"/>
                <a:gd name="T3" fmla="*/ 29 h 29"/>
                <a:gd name="T4" fmla="*/ 238 w 477"/>
                <a:gd name="T5" fmla="*/ 0 h 29"/>
                <a:gd name="T6" fmla="*/ 0 w 477"/>
                <a:gd name="T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7" h="29">
                  <a:moveTo>
                    <a:pt x="0" y="29"/>
                  </a:moveTo>
                  <a:cubicBezTo>
                    <a:pt x="477" y="29"/>
                    <a:pt x="477" y="29"/>
                    <a:pt x="477" y="29"/>
                  </a:cubicBezTo>
                  <a:cubicBezTo>
                    <a:pt x="477" y="29"/>
                    <a:pt x="364" y="0"/>
                    <a:pt x="238" y="0"/>
                  </a:cubicBezTo>
                  <a:cubicBezTo>
                    <a:pt x="113" y="0"/>
                    <a:pt x="0" y="29"/>
                    <a:pt x="0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23">
              <a:extLst>
                <a:ext uri="{FF2B5EF4-FFF2-40B4-BE49-F238E27FC236}">
                  <a16:creationId xmlns:a16="http://schemas.microsoft.com/office/drawing/2014/main" id="{A621E394-47E9-482B-9F41-E86DA89593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4791" y="3918361"/>
              <a:ext cx="163782" cy="16378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24">
              <a:extLst>
                <a:ext uri="{FF2B5EF4-FFF2-40B4-BE49-F238E27FC236}">
                  <a16:creationId xmlns:a16="http://schemas.microsoft.com/office/drawing/2014/main" id="{EBE41135-5F29-47AA-BF86-C35F378234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16145" y="3918361"/>
              <a:ext cx="163782" cy="16378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Rectangle 26">
              <a:extLst>
                <a:ext uri="{FF2B5EF4-FFF2-40B4-BE49-F238E27FC236}">
                  <a16:creationId xmlns:a16="http://schemas.microsoft.com/office/drawing/2014/main" id="{2BA272E2-E19A-457E-A18B-88AE4966FC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98761" y="4133759"/>
              <a:ext cx="163782" cy="16378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Rectangle 25">
              <a:extLst>
                <a:ext uri="{FF2B5EF4-FFF2-40B4-BE49-F238E27FC236}">
                  <a16:creationId xmlns:a16="http://schemas.microsoft.com/office/drawing/2014/main" id="{3BC63AE7-116A-465A-B223-FEBA5FADCB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116145" y="4133759"/>
              <a:ext cx="163782" cy="163782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0EE5046C-39EE-41BA-AFA0-11DBAEF4529F}"/>
              </a:ext>
            </a:extLst>
          </p:cNvPr>
          <p:cNvGrpSpPr/>
          <p:nvPr/>
        </p:nvGrpSpPr>
        <p:grpSpPr>
          <a:xfrm>
            <a:off x="797626" y="4361452"/>
            <a:ext cx="909284" cy="688488"/>
            <a:chOff x="1243626" y="3987516"/>
            <a:chExt cx="909284" cy="688488"/>
          </a:xfrm>
        </p:grpSpPr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C2B2EAC8-8935-4D45-97A5-D9655B14F50E}"/>
                </a:ext>
              </a:extLst>
            </p:cNvPr>
            <p:cNvSpPr txBox="1"/>
            <p:nvPr/>
          </p:nvSpPr>
          <p:spPr>
            <a:xfrm>
              <a:off x="1243626" y="3987516"/>
              <a:ext cx="23337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>
                <a:defRPr/>
              </a:pPr>
              <a:r>
                <a:rPr kumimoji="0" lang="en-GB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Noto Sans" panose="020B0502040504020204" pitchFamily="34"/>
                  <a:ea typeface="Noto Sans" panose="020B0502040504020204" pitchFamily="34"/>
                  <a:cs typeface="Noto Sans" panose="020B0502040504020204" pitchFamily="34"/>
                </a:rPr>
                <a:t>A</a:t>
              </a:r>
            </a:p>
          </p:txBody>
        </p: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7D2C640B-6C23-464F-92C4-1EB1F6BC025C}"/>
                </a:ext>
              </a:extLst>
            </p:cNvPr>
            <p:cNvGrpSpPr/>
            <p:nvPr/>
          </p:nvGrpSpPr>
          <p:grpSpPr>
            <a:xfrm>
              <a:off x="1483042" y="4089579"/>
              <a:ext cx="669868" cy="493109"/>
              <a:chOff x="1514210" y="4174349"/>
              <a:chExt cx="575731" cy="423812"/>
            </a:xfrm>
          </p:grpSpPr>
          <p:sp>
            <p:nvSpPr>
              <p:cNvPr id="4" name="Arrow: Down 3">
                <a:extLst>
                  <a:ext uri="{FF2B5EF4-FFF2-40B4-BE49-F238E27FC236}">
                    <a16:creationId xmlns:a16="http://schemas.microsoft.com/office/drawing/2014/main" id="{1A52974F-B95C-493F-A6DE-82EC3D8FBC51}"/>
                  </a:ext>
                </a:extLst>
              </p:cNvPr>
              <p:cNvSpPr/>
              <p:nvPr/>
            </p:nvSpPr>
            <p:spPr>
              <a:xfrm rot="16200000">
                <a:off x="1575485" y="4113075"/>
                <a:ext cx="84086" cy="206634"/>
              </a:xfrm>
              <a:prstGeom prst="downArrow">
                <a:avLst>
                  <a:gd name="adj1" fmla="val 100000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8" name="Arrow: Down 87">
                <a:extLst>
                  <a:ext uri="{FF2B5EF4-FFF2-40B4-BE49-F238E27FC236}">
                    <a16:creationId xmlns:a16="http://schemas.microsoft.com/office/drawing/2014/main" id="{FC434114-2B0A-457D-A7A9-FCD9BB1A2952}"/>
                  </a:ext>
                </a:extLst>
              </p:cNvPr>
              <p:cNvSpPr/>
              <p:nvPr/>
            </p:nvSpPr>
            <p:spPr>
              <a:xfrm rot="16200000">
                <a:off x="1651290" y="4201084"/>
                <a:ext cx="84086" cy="358244"/>
              </a:xfrm>
              <a:prstGeom prst="downArrow">
                <a:avLst>
                  <a:gd name="adj1" fmla="val 100000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9" name="Arrow: Down 88">
                <a:extLst>
                  <a:ext uri="{FF2B5EF4-FFF2-40B4-BE49-F238E27FC236}">
                    <a16:creationId xmlns:a16="http://schemas.microsoft.com/office/drawing/2014/main" id="{A4BB9D47-73C9-4A3D-B894-E52262CD03FE}"/>
                  </a:ext>
                </a:extLst>
              </p:cNvPr>
              <p:cNvSpPr/>
              <p:nvPr/>
            </p:nvSpPr>
            <p:spPr>
              <a:xfrm rot="16200000">
                <a:off x="1760033" y="4268252"/>
                <a:ext cx="84086" cy="575731"/>
              </a:xfrm>
              <a:prstGeom prst="downArrow">
                <a:avLst>
                  <a:gd name="adj1" fmla="val 100000"/>
                  <a:gd name="adj2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BFA279EC-CA7B-4128-86C1-8E0E2F1C5D12}"/>
                </a:ext>
              </a:extLst>
            </p:cNvPr>
            <p:cNvSpPr txBox="1"/>
            <p:nvPr/>
          </p:nvSpPr>
          <p:spPr>
            <a:xfrm>
              <a:off x="1243626" y="4181067"/>
              <a:ext cx="23337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>
                <a:defRPr/>
              </a:pPr>
              <a:r>
                <a:rPr kumimoji="0" lang="en-GB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Noto Sans" panose="020B0502040504020204" pitchFamily="34"/>
                  <a:ea typeface="Noto Sans" panose="020B0502040504020204" pitchFamily="34"/>
                  <a:cs typeface="Noto Sans" panose="020B0502040504020204" pitchFamily="34"/>
                </a:rPr>
                <a:t>B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BD81E1C5-5338-4C55-8EAB-447F01AF07E0}"/>
                </a:ext>
              </a:extLst>
            </p:cNvPr>
            <p:cNvSpPr txBox="1"/>
            <p:nvPr/>
          </p:nvSpPr>
          <p:spPr>
            <a:xfrm>
              <a:off x="1243626" y="4383616"/>
              <a:ext cx="23337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>
                <a:defRPr/>
              </a:pPr>
              <a:r>
                <a:rPr kumimoji="0" lang="en-GB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Noto Sans" panose="020B0502040504020204" pitchFamily="34"/>
                  <a:ea typeface="Noto Sans" panose="020B0502040504020204" pitchFamily="34"/>
                  <a:cs typeface="Noto Sans" panose="020B0502040504020204" pitchFamily="34"/>
                </a:rPr>
                <a:t>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118341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rgbClr val="282F39"/>
      </a:dk1>
      <a:lt1>
        <a:srgbClr val="FFFFFF"/>
      </a:lt1>
      <a:dk2>
        <a:srgbClr val="000000"/>
      </a:dk2>
      <a:lt2>
        <a:srgbClr val="EEEEEE"/>
      </a:lt2>
      <a:accent1>
        <a:srgbClr val="C2C923"/>
      </a:accent1>
      <a:accent2>
        <a:srgbClr val="42AFB6"/>
      </a:accent2>
      <a:accent3>
        <a:srgbClr val="074D67"/>
      </a:accent3>
      <a:accent4>
        <a:srgbClr val="CB1B4A"/>
      </a:accent4>
      <a:accent5>
        <a:srgbClr val="FCB414"/>
      </a:accent5>
      <a:accent6>
        <a:srgbClr val="007A7D"/>
      </a:accent6>
      <a:hlink>
        <a:srgbClr val="1EB7EF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67D266DF7D29488C599703B2EBBD01" ma:contentTypeVersion="9" ma:contentTypeDescription="Create a new document." ma:contentTypeScope="" ma:versionID="89674b02055a318290be23484fbad128">
  <xsd:schema xmlns:xsd="http://www.w3.org/2001/XMLSchema" xmlns:xs="http://www.w3.org/2001/XMLSchema" xmlns:p="http://schemas.microsoft.com/office/2006/metadata/properties" xmlns:ns3="9d0d5cce-d4dc-4043-8325-c992d2f588cd" targetNamespace="http://schemas.microsoft.com/office/2006/metadata/properties" ma:root="true" ma:fieldsID="8f4487371beacc1f76335eaebe5063f9" ns3:_="">
    <xsd:import namespace="9d0d5cce-d4dc-4043-8325-c992d2f588c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d5cce-d4dc-4043-8325-c992d2f588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3591E4C-CE90-4EF1-AAE8-98C97980724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2EC64A99-A9CE-4E1C-82EB-8C9A8E5DE1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4253E96-45F1-4CDD-81F3-FD49D60843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0d5cce-d4dc-4043-8325-c992d2f588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15978</TotalTime>
  <Words>245</Words>
  <Application>Microsoft Office PowerPoint</Application>
  <PresentationFormat>Widescreen</PresentationFormat>
  <Paragraphs>24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Noto Sans</vt:lpstr>
      <vt:lpstr>Open Sans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</dc:creator>
  <cp:lastModifiedBy>Steven Saunders</cp:lastModifiedBy>
  <cp:revision>1215</cp:revision>
  <dcterms:created xsi:type="dcterms:W3CDTF">2017-12-05T16:25:52Z</dcterms:created>
  <dcterms:modified xsi:type="dcterms:W3CDTF">2020-04-30T09:53:58Z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0x0101008467D266DF7D29488C599703B2EBBD01</vt:lpwstr>
  </property>
</Properties>
</file>