
<file path=[Content_Types].xml><?xml version="1.0" encoding="utf-8"?>
<Types xmlns="http://schemas.openxmlformats.org/package/2006/content-types">
  <Default Extension="jpeg" ContentType="image/jpeg"/>
  <Default Extension="JPG" ContentType="image/.jp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commentAuthors.xml" ContentType="application/vnd.openxmlformats-officedocument.presentationml.commentAuthors+xml"/>
  <Override PartName="/ppt/diagrams/colors1.xml" ContentType="application/vnd.openxmlformats-officedocument.drawingml.diagramColors+xml"/>
  <Override PartName="/ppt/diagrams/data1.xml" ContentType="application/vnd.openxmlformats-officedocument.drawingml.diagramData+xml"/>
  <Override PartName="/ppt/diagrams/drawing1.xml" ContentType="application/vnd.ms-office.drawingml.diagramDrawing+xml"/>
  <Override PartName="/ppt/diagrams/layout1.xml" ContentType="application/vnd.openxmlformats-officedocument.drawingml.diagramLayout+xml"/>
  <Override PartName="/ppt/diagrams/quickStyle1.xml" ContentType="application/vnd.openxmlformats-officedocument.drawingml.diagramStyle+xml"/>
  <Override PartName="/ppt/handoutMasters/handoutMaster1.xml" ContentType="application/vnd.openxmlformats-officedocument.presentationml.handoutMaster+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3" Type="http://schemas.openxmlformats.org/package/2006/relationships/metadata/core-properties" Target="docProps/core.xml"/><Relationship Id="rId2" Type="http://schemas.openxmlformats.org/officeDocument/2006/relationships/extended-properties" Target="docProps/app.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59" r:id="rId3"/>
  </p:sldMasterIdLst>
  <p:notesMasterIdLst>
    <p:notesMasterId r:id="rId5"/>
  </p:notesMasterIdLst>
  <p:handoutMasterIdLst>
    <p:handoutMasterId r:id="rId19"/>
  </p:handoutMasterIdLst>
  <p:sldIdLst>
    <p:sldId id="257" r:id="rId4"/>
    <p:sldId id="304" r:id="rId6"/>
    <p:sldId id="290" r:id="rId7"/>
    <p:sldId id="291" r:id="rId8"/>
    <p:sldId id="266" r:id="rId9"/>
    <p:sldId id="316" r:id="rId10"/>
    <p:sldId id="300" r:id="rId11"/>
    <p:sldId id="301" r:id="rId12"/>
    <p:sldId id="303" r:id="rId13"/>
    <p:sldId id="319" r:id="rId14"/>
    <p:sldId id="318" r:id="rId15"/>
    <p:sldId id="324" r:id="rId16"/>
    <p:sldId id="320" r:id="rId17"/>
    <p:sldId id="289" r:id="rId18"/>
  </p:sldIdLst>
  <p:sldSz cx="12192000" cy="6858000"/>
  <p:notesSz cx="7103745" cy="10234295"/>
  <p:custDataLst>
    <p:tags r:id="rId24"/>
  </p:custData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314" userDrawn="1">
          <p15:clr>
            <a:srgbClr val="A4A3A4"/>
          </p15:clr>
        </p15:guide>
        <p15:guide id="2" pos="3847" userDrawn="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作者"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B2B2B2"/>
    <a:srgbClr val="202020"/>
    <a:srgbClr val="323232"/>
    <a:srgbClr val="CC3300"/>
    <a:srgbClr val="CC0000"/>
    <a:srgbClr val="FF3300"/>
    <a:srgbClr val="990000"/>
    <a:srgbClr val="FF8D41"/>
    <a:srgbClr val="FF66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2278" autoAdjust="0"/>
    <p:restoredTop sz="94660"/>
  </p:normalViewPr>
  <p:slideViewPr>
    <p:cSldViewPr snapToGrid="0" showGuides="1">
      <p:cViewPr varScale="1">
        <p:scale>
          <a:sx n="75" d="100"/>
          <a:sy n="75" d="100"/>
        </p:scale>
        <p:origin x="90" y="96"/>
      </p:cViewPr>
      <p:guideLst>
        <p:guide orient="horz" pos="2314"/>
        <p:guide pos="3847"/>
      </p:guideLst>
    </p:cSldViewPr>
  </p:slideViewPr>
  <p:notesTextViewPr>
    <p:cViewPr>
      <p:scale>
        <a:sx n="3" d="2"/>
        <a:sy n="3" d="2"/>
      </p:scale>
      <p:origin x="0" y="0"/>
    </p:cViewPr>
  </p:notesTextViewPr>
  <p:gridSpacing cx="72000" cy="72000"/>
</p:viewPr>
</file>

<file path=ppt/_rels/presentation.xml.rels><?xml version="1.0" encoding="UTF-8" standalone="yes"?>
<Relationships xmlns="http://schemas.openxmlformats.org/package/2006/relationships"><Relationship Id="rId9" Type="http://schemas.openxmlformats.org/officeDocument/2006/relationships/slide" Target="slides/slide5.xml"/><Relationship Id="rId8" Type="http://schemas.openxmlformats.org/officeDocument/2006/relationships/slide" Target="slides/slide4.xml"/><Relationship Id="rId7" Type="http://schemas.openxmlformats.org/officeDocument/2006/relationships/slide" Target="slides/slide3.xml"/><Relationship Id="rId6" Type="http://schemas.openxmlformats.org/officeDocument/2006/relationships/slide" Target="slides/slide2.xml"/><Relationship Id="rId5" Type="http://schemas.openxmlformats.org/officeDocument/2006/relationships/notesMaster" Target="notesMasters/notesMaster1.xml"/><Relationship Id="rId4" Type="http://schemas.openxmlformats.org/officeDocument/2006/relationships/slide" Target="slides/slide1.xml"/><Relationship Id="rId3" Type="http://schemas.openxmlformats.org/officeDocument/2006/relationships/slideMaster" Target="slideMasters/slideMaster2.xml"/><Relationship Id="rId24" Type="http://schemas.openxmlformats.org/officeDocument/2006/relationships/tags" Target="tags/tag302.xml"/><Relationship Id="rId23" Type="http://schemas.openxmlformats.org/officeDocument/2006/relationships/commentAuthors" Target="commentAuthors.xml"/><Relationship Id="rId22" Type="http://schemas.openxmlformats.org/officeDocument/2006/relationships/tableStyles" Target="tableStyles.xml"/><Relationship Id="rId21" Type="http://schemas.openxmlformats.org/officeDocument/2006/relationships/viewProps" Target="viewProps.xml"/><Relationship Id="rId20" Type="http://schemas.openxmlformats.org/officeDocument/2006/relationships/presProps" Target="presProps.xml"/><Relationship Id="rId2" Type="http://schemas.openxmlformats.org/officeDocument/2006/relationships/theme" Target="theme/theme1.xml"/><Relationship Id="rId19" Type="http://schemas.openxmlformats.org/officeDocument/2006/relationships/handoutMaster" Target="handoutMasters/handoutMaster1.xml"/><Relationship Id="rId18" Type="http://schemas.openxmlformats.org/officeDocument/2006/relationships/slide" Target="slides/slide14.xml"/><Relationship Id="rId17" Type="http://schemas.openxmlformats.org/officeDocument/2006/relationships/slide" Target="slides/slide13.xml"/><Relationship Id="rId16" Type="http://schemas.openxmlformats.org/officeDocument/2006/relationships/slide" Target="slides/slide12.xml"/><Relationship Id="rId15" Type="http://schemas.openxmlformats.org/officeDocument/2006/relationships/slide" Target="slides/slide11.xml"/><Relationship Id="rId14" Type="http://schemas.openxmlformats.org/officeDocument/2006/relationships/slide" Target="slides/slide10.xml"/><Relationship Id="rId13" Type="http://schemas.openxmlformats.org/officeDocument/2006/relationships/slide" Target="slides/slide9.xml"/><Relationship Id="rId12" Type="http://schemas.openxmlformats.org/officeDocument/2006/relationships/slide" Target="slides/slide8.xml"/><Relationship Id="rId11" Type="http://schemas.openxmlformats.org/officeDocument/2006/relationships/slide" Target="slides/slide7.xml"/><Relationship Id="rId10" Type="http://schemas.openxmlformats.org/officeDocument/2006/relationships/slide" Target="slides/slide6.xml"/><Relationship Id="rId1" Type="http://schemas.openxmlformats.org/officeDocument/2006/relationships/slideMaster" Target="slideMasters/slide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F410D7BD-64A5-4C2C-B0E9-6728C6DACB59}" type="doc">
      <dgm:prSet loTypeId="matrix" loCatId="matrix" qsTypeId="urn:microsoft.com/office/officeart/2005/8/quickstyle/simple2" qsCatId="simple" csTypeId="urn:microsoft.com/office/officeart/2005/8/colors/accent1_2" csCatId="accent1" phldr="0"/>
      <dgm:spPr/>
      <dgm:t>
        <a:bodyPr/>
        <a:p>
          <a:endParaRPr lang="zh-CN" altLang="en-US"/>
        </a:p>
      </dgm:t>
    </dgm:pt>
    <dgm:pt modelId="{C8B3296C-ECE1-441C-A1A9-0952E3F0D656}">
      <dgm:prSet phldrT="[文本]" phldr="0" custT="0"/>
      <dgm:spPr/>
      <dgm:t>
        <a:bodyPr vert="horz" wrap="square"/>
        <a:p>
          <a:pPr>
            <a:lnSpc>
              <a:spcPct val="100000"/>
            </a:lnSpc>
            <a:spcBef>
              <a:spcPct val="0"/>
            </a:spcBef>
            <a:spcAft>
              <a:spcPct val="35000"/>
            </a:spcAft>
          </a:pPr>
          <a:r>
            <a:rPr lang="zh-CN" altLang="en-US">
              <a:latin typeface="Arial" panose="020B0604020202020204" pitchFamily="34" charset="0"/>
              <a:cs typeface="Arial" panose="020B0604020202020204" pitchFamily="34" charset="0"/>
            </a:rPr>
            <a:t>S</a:t>
          </a:r>
          <a:endParaRPr lang="zh-CN" altLang="en-US">
            <a:latin typeface="Arial" panose="020B0604020202020204" pitchFamily="34" charset="0"/>
            <a:cs typeface="Arial" panose="020B0604020202020204" pitchFamily="34" charset="0"/>
          </a:endParaRPr>
        </a:p>
      </dgm:t>
    </dgm:pt>
    <dgm:pt modelId="{0FE6BD2A-1536-4C79-8D6D-8EF7FB1B7E73}" cxnId="{7737F563-2241-4C5C-9AFD-6036EC7F72F4}" type="parTrans">
      <dgm:prSet/>
      <dgm:spPr/>
      <dgm:t>
        <a:bodyPr/>
        <a:p>
          <a:endParaRPr lang="zh-CN" altLang="en-US"/>
        </a:p>
      </dgm:t>
    </dgm:pt>
    <dgm:pt modelId="{778EE8AA-5DBE-4924-98EE-0C978FD4E20B}" cxnId="{7737F563-2241-4C5C-9AFD-6036EC7F72F4}" type="sibTrans">
      <dgm:prSet/>
      <dgm:spPr/>
      <dgm:t>
        <a:bodyPr/>
        <a:p>
          <a:endParaRPr lang="zh-CN" altLang="en-US"/>
        </a:p>
      </dgm:t>
    </dgm:pt>
    <dgm:pt modelId="{2723D931-37E1-4024-865B-F872F6215E38}">
      <dgm:prSet phldrT="[文本]" phldr="0" custT="0"/>
      <dgm:spPr/>
      <dgm:t>
        <a:bodyPr vert="horz" wrap="square"/>
        <a:p>
          <a:pPr>
            <a:lnSpc>
              <a:spcPct val="100000"/>
            </a:lnSpc>
            <a:spcBef>
              <a:spcPct val="0"/>
            </a:spcBef>
            <a:spcAft>
              <a:spcPct val="35000"/>
            </a:spcAft>
          </a:pPr>
          <a:r>
            <a:rPr lang="en-US" altLang="zh-CN">
              <a:latin typeface="Arial" panose="020B0604020202020204" pitchFamily="34" charset="0"/>
              <a:cs typeface="Arial" panose="020B0604020202020204" pitchFamily="34" charset="0"/>
            </a:rPr>
            <a:t>W</a:t>
          </a:r>
          <a:r>
            <a:rPr lang="en-US" altLang="zh-CN">
              <a:latin typeface="Arial" panose="020B0604020202020204" pitchFamily="34" charset="0"/>
              <a:cs typeface="Arial" panose="020B0604020202020204" pitchFamily="34" charset="0"/>
            </a:rPr>
            <a:t/>
          </a:r>
          <a:endParaRPr lang="en-US" altLang="zh-CN">
            <a:latin typeface="Arial" panose="020B0604020202020204" pitchFamily="34" charset="0"/>
            <a:cs typeface="Arial" panose="020B0604020202020204" pitchFamily="34" charset="0"/>
          </a:endParaRPr>
        </a:p>
      </dgm:t>
    </dgm:pt>
    <dgm:pt modelId="{0F1AED26-B47C-4653-A71E-EF4869D597EC}" cxnId="{5202CA0D-1FF3-4AC5-BF27-3DEB7D1D487D}" type="parTrans">
      <dgm:prSet/>
      <dgm:spPr/>
      <dgm:t>
        <a:bodyPr/>
        <a:p>
          <a:endParaRPr lang="zh-CN" altLang="en-US"/>
        </a:p>
      </dgm:t>
    </dgm:pt>
    <dgm:pt modelId="{E0B5842F-8280-4DDE-A6F9-65D34B54048F}" cxnId="{5202CA0D-1FF3-4AC5-BF27-3DEB7D1D487D}" type="sibTrans">
      <dgm:prSet/>
      <dgm:spPr/>
      <dgm:t>
        <a:bodyPr/>
        <a:p>
          <a:endParaRPr lang="zh-CN" altLang="en-US"/>
        </a:p>
      </dgm:t>
    </dgm:pt>
    <dgm:pt modelId="{6C8FA182-2902-4BB3-9D50-00202B6153CE}">
      <dgm:prSet phldrT="[文本]" phldr="0" custT="0"/>
      <dgm:spPr/>
      <dgm:t>
        <a:bodyPr vert="horz" wrap="square"/>
        <a:p>
          <a:pPr>
            <a:lnSpc>
              <a:spcPct val="100000"/>
            </a:lnSpc>
            <a:spcBef>
              <a:spcPct val="0"/>
            </a:spcBef>
            <a:spcAft>
              <a:spcPct val="35000"/>
            </a:spcAft>
          </a:pPr>
          <a:r>
            <a:rPr lang="en-US" altLang="zh-CN">
              <a:latin typeface="Arial" panose="020B0604020202020204" pitchFamily="34" charset="0"/>
              <a:cs typeface="Arial" panose="020B0604020202020204" pitchFamily="34" charset="0"/>
            </a:rPr>
            <a:t>O</a:t>
          </a:r>
          <a:r>
            <a:rPr lang="en-US" altLang="zh-CN">
              <a:latin typeface="Arial" panose="020B0604020202020204" pitchFamily="34" charset="0"/>
              <a:cs typeface="Arial" panose="020B0604020202020204" pitchFamily="34" charset="0"/>
            </a:rPr>
            <a:t/>
          </a:r>
          <a:endParaRPr lang="en-US" altLang="zh-CN">
            <a:latin typeface="Arial" panose="020B0604020202020204" pitchFamily="34" charset="0"/>
            <a:cs typeface="Arial" panose="020B0604020202020204" pitchFamily="34" charset="0"/>
          </a:endParaRPr>
        </a:p>
      </dgm:t>
    </dgm:pt>
    <dgm:pt modelId="{A15E8213-C555-4C15-804E-9BE04AF6FB32}" cxnId="{1CDD9E6D-3F06-493F-A5DE-1B52B75B2D52}" type="parTrans">
      <dgm:prSet/>
      <dgm:spPr/>
      <dgm:t>
        <a:bodyPr/>
        <a:p>
          <a:endParaRPr lang="zh-CN" altLang="en-US"/>
        </a:p>
      </dgm:t>
    </dgm:pt>
    <dgm:pt modelId="{D80C072E-DBE2-425E-9F55-D9033CD54D87}" cxnId="{1CDD9E6D-3F06-493F-A5DE-1B52B75B2D52}" type="sibTrans">
      <dgm:prSet/>
      <dgm:spPr/>
      <dgm:t>
        <a:bodyPr/>
        <a:p>
          <a:endParaRPr lang="zh-CN" altLang="en-US"/>
        </a:p>
      </dgm:t>
    </dgm:pt>
    <dgm:pt modelId="{058A1442-1BB3-464B-B2D5-E61365D31867}">
      <dgm:prSet phldrT="[文本]" phldr="0" custT="0"/>
      <dgm:spPr/>
      <dgm:t>
        <a:bodyPr vert="horz" wrap="square"/>
        <a:p>
          <a:pPr>
            <a:lnSpc>
              <a:spcPct val="100000"/>
            </a:lnSpc>
            <a:spcBef>
              <a:spcPct val="0"/>
            </a:spcBef>
            <a:spcAft>
              <a:spcPct val="35000"/>
            </a:spcAft>
          </a:pPr>
          <a:r>
            <a:rPr lang="en-US" altLang="zh-CN">
              <a:latin typeface="Arial" panose="020B0604020202020204" pitchFamily="34" charset="0"/>
              <a:cs typeface="Arial" panose="020B0604020202020204" pitchFamily="34" charset="0"/>
            </a:rPr>
            <a:t>T</a:t>
          </a:r>
          <a:r>
            <a:rPr lang="en-US" altLang="zh-CN">
              <a:latin typeface="Arial" panose="020B0604020202020204" pitchFamily="34" charset="0"/>
              <a:cs typeface="Arial" panose="020B0604020202020204" pitchFamily="34" charset="0"/>
            </a:rPr>
            <a:t/>
          </a:r>
          <a:endParaRPr lang="en-US" altLang="zh-CN">
            <a:latin typeface="Arial" panose="020B0604020202020204" pitchFamily="34" charset="0"/>
            <a:cs typeface="Arial" panose="020B0604020202020204" pitchFamily="34" charset="0"/>
          </a:endParaRPr>
        </a:p>
      </dgm:t>
    </dgm:pt>
    <dgm:pt modelId="{97AF910B-5987-4F9D-9892-76B8841820B1}" cxnId="{5591A924-6103-4E66-A7A7-817AA7A6EA30}" type="parTrans">
      <dgm:prSet/>
      <dgm:spPr/>
      <dgm:t>
        <a:bodyPr/>
        <a:p>
          <a:endParaRPr lang="zh-CN" altLang="en-US"/>
        </a:p>
      </dgm:t>
    </dgm:pt>
    <dgm:pt modelId="{9CFB096A-6373-4655-ACF3-654651B29A2B}" cxnId="{5591A924-6103-4E66-A7A7-817AA7A6EA30}" type="sibTrans">
      <dgm:prSet/>
      <dgm:spPr/>
      <dgm:t>
        <a:bodyPr/>
        <a:p>
          <a:endParaRPr lang="zh-CN" altLang="en-US"/>
        </a:p>
      </dgm:t>
    </dgm:pt>
    <dgm:pt modelId="{90604E61-F8FA-4C14-A35C-BCB27A56AFB4}" type="pres">
      <dgm:prSet presAssocID="{F410D7BD-64A5-4C2C-B0E9-6728C6DACB59}" presName="matrix" presStyleCnt="0">
        <dgm:presLayoutVars>
          <dgm:chMax val="1"/>
          <dgm:dir/>
          <dgm:resizeHandles val="exact"/>
        </dgm:presLayoutVars>
      </dgm:prSet>
      <dgm:spPr/>
    </dgm:pt>
    <dgm:pt modelId="{1F1EB44E-E6CD-4188-9E2C-1E0998990556}" type="pres">
      <dgm:prSet presAssocID="{F410D7BD-64A5-4C2C-B0E9-6728C6DACB59}" presName="diamond" presStyleLbl="bgShp" presStyleIdx="0" presStyleCnt="1"/>
      <dgm:spPr/>
    </dgm:pt>
    <dgm:pt modelId="{3328CB01-ABEB-405A-855A-69D5454695E5}" type="pres">
      <dgm:prSet presAssocID="{F410D7BD-64A5-4C2C-B0E9-6728C6DACB59}" presName="quad1" presStyleLbl="node1" presStyleIdx="0" presStyleCnt="4" custLinFactNeighborX="-496">
        <dgm:presLayoutVars>
          <dgm:chMax val="0"/>
          <dgm:chPref val="0"/>
          <dgm:bulletEnabled val="1"/>
        </dgm:presLayoutVars>
      </dgm:prSet>
      <dgm:spPr/>
    </dgm:pt>
    <dgm:pt modelId="{535780CC-4D93-4EE9-B564-2FABEAC59D18}" type="pres">
      <dgm:prSet presAssocID="{F410D7BD-64A5-4C2C-B0E9-6728C6DACB59}" presName="quad2" presStyleLbl="node1" presStyleIdx="1" presStyleCnt="4">
        <dgm:presLayoutVars>
          <dgm:chMax val="0"/>
          <dgm:chPref val="0"/>
          <dgm:bulletEnabled val="1"/>
        </dgm:presLayoutVars>
      </dgm:prSet>
      <dgm:spPr/>
    </dgm:pt>
    <dgm:pt modelId="{7DE8EA7D-DEFE-49B8-A5B3-42790BF4A3C7}" type="pres">
      <dgm:prSet presAssocID="{F410D7BD-64A5-4C2C-B0E9-6728C6DACB59}" presName="quad3" presStyleLbl="node1" presStyleIdx="2" presStyleCnt="4">
        <dgm:presLayoutVars>
          <dgm:chMax val="0"/>
          <dgm:chPref val="0"/>
          <dgm:bulletEnabled val="1"/>
        </dgm:presLayoutVars>
      </dgm:prSet>
      <dgm:spPr/>
    </dgm:pt>
    <dgm:pt modelId="{C0A1B9E8-6DAD-41B6-AB76-690AD9A99FB7}" type="pres">
      <dgm:prSet presAssocID="{F410D7BD-64A5-4C2C-B0E9-6728C6DACB59}" presName="quad4" presStyleLbl="node1" presStyleIdx="3" presStyleCnt="4">
        <dgm:presLayoutVars>
          <dgm:chMax val="0"/>
          <dgm:chPref val="0"/>
          <dgm:bulletEnabled val="1"/>
        </dgm:presLayoutVars>
      </dgm:prSet>
      <dgm:spPr/>
    </dgm:pt>
  </dgm:ptLst>
  <dgm:cxnLst>
    <dgm:cxn modelId="{7737F563-2241-4C5C-9AFD-6036EC7F72F4}" srcId="{F410D7BD-64A5-4C2C-B0E9-6728C6DACB59}" destId="{C8B3296C-ECE1-441C-A1A9-0952E3F0D656}" srcOrd="0" destOrd="0" parTransId="{0FE6BD2A-1536-4C79-8D6D-8EF7FB1B7E73}" sibTransId="{778EE8AA-5DBE-4924-98EE-0C978FD4E20B}"/>
    <dgm:cxn modelId="{5202CA0D-1FF3-4AC5-BF27-3DEB7D1D487D}" srcId="{F410D7BD-64A5-4C2C-B0E9-6728C6DACB59}" destId="{2723D931-37E1-4024-865B-F872F6215E38}" srcOrd="1" destOrd="0" parTransId="{0F1AED26-B47C-4653-A71E-EF4869D597EC}" sibTransId="{E0B5842F-8280-4DDE-A6F9-65D34B54048F}"/>
    <dgm:cxn modelId="{1CDD9E6D-3F06-493F-A5DE-1B52B75B2D52}" srcId="{F410D7BD-64A5-4C2C-B0E9-6728C6DACB59}" destId="{6C8FA182-2902-4BB3-9D50-00202B6153CE}" srcOrd="2" destOrd="0" parTransId="{A15E8213-C555-4C15-804E-9BE04AF6FB32}" sibTransId="{D80C072E-DBE2-425E-9F55-D9033CD54D87}"/>
    <dgm:cxn modelId="{5591A924-6103-4E66-A7A7-817AA7A6EA30}" srcId="{F410D7BD-64A5-4C2C-B0E9-6728C6DACB59}" destId="{058A1442-1BB3-464B-B2D5-E61365D31867}" srcOrd="3" destOrd="0" parTransId="{97AF910B-5987-4F9D-9892-76B8841820B1}" sibTransId="{9CFB096A-6373-4655-ACF3-654651B29A2B}"/>
    <dgm:cxn modelId="{F2707CF7-6DAB-40B9-AD77-1EE3EF1D7CD8}" type="presOf" srcId="{F410D7BD-64A5-4C2C-B0E9-6728C6DACB59}" destId="{90604E61-F8FA-4C14-A35C-BCB27A56AFB4}" srcOrd="0" destOrd="0" presId="urn:microsoft.com/office/officeart/2005/8/layout/matrix3"/>
    <dgm:cxn modelId="{07C37AAE-909C-4779-A235-E59FE907448E}" type="presParOf" srcId="{90604E61-F8FA-4C14-A35C-BCB27A56AFB4}" destId="{1F1EB44E-E6CD-4188-9E2C-1E0998990556}" srcOrd="0" destOrd="0" presId="urn:microsoft.com/office/officeart/2005/8/layout/matrix3"/>
    <dgm:cxn modelId="{6FA8B861-A933-4795-9C24-84A156057D3E}" type="presParOf" srcId="{90604E61-F8FA-4C14-A35C-BCB27A56AFB4}" destId="{3328CB01-ABEB-405A-855A-69D5454695E5}" srcOrd="1" destOrd="0" presId="urn:microsoft.com/office/officeart/2005/8/layout/matrix3"/>
    <dgm:cxn modelId="{67545080-6EB6-4A71-BB51-EE4650070085}" type="presOf" srcId="{C8B3296C-ECE1-441C-A1A9-0952E3F0D656}" destId="{3328CB01-ABEB-405A-855A-69D5454695E5}" srcOrd="0" destOrd="0" presId="urn:microsoft.com/office/officeart/2005/8/layout/matrix3"/>
    <dgm:cxn modelId="{37D97EA6-9470-4162-9595-1302D11AF515}" type="presParOf" srcId="{90604E61-F8FA-4C14-A35C-BCB27A56AFB4}" destId="{535780CC-4D93-4EE9-B564-2FABEAC59D18}" srcOrd="2" destOrd="0" presId="urn:microsoft.com/office/officeart/2005/8/layout/matrix3"/>
    <dgm:cxn modelId="{0F594BDD-21F3-47B9-BD9A-4E906E1EAFAE}" type="presOf" srcId="{2723D931-37E1-4024-865B-F872F6215E38}" destId="{535780CC-4D93-4EE9-B564-2FABEAC59D18}" srcOrd="0" destOrd="0" presId="urn:microsoft.com/office/officeart/2005/8/layout/matrix3"/>
    <dgm:cxn modelId="{65B08E74-F10C-469F-960A-1824EA8C1973}" type="presParOf" srcId="{90604E61-F8FA-4C14-A35C-BCB27A56AFB4}" destId="{7DE8EA7D-DEFE-49B8-A5B3-42790BF4A3C7}" srcOrd="3" destOrd="0" presId="urn:microsoft.com/office/officeart/2005/8/layout/matrix3"/>
    <dgm:cxn modelId="{DF31D45C-759E-4BCB-AD32-E81B0675BB93}" type="presOf" srcId="{6C8FA182-2902-4BB3-9D50-00202B6153CE}" destId="{7DE8EA7D-DEFE-49B8-A5B3-42790BF4A3C7}" srcOrd="0" destOrd="0" presId="urn:microsoft.com/office/officeart/2005/8/layout/matrix3"/>
    <dgm:cxn modelId="{9386AEDE-8A27-4B09-9206-B6405E32F3BF}" type="presParOf" srcId="{90604E61-F8FA-4C14-A35C-BCB27A56AFB4}" destId="{C0A1B9E8-6DAD-41B6-AB76-690AD9A99FB7}" srcOrd="4" destOrd="0" presId="urn:microsoft.com/office/officeart/2005/8/layout/matrix3"/>
    <dgm:cxn modelId="{9F8FECB1-EAEA-4F42-AC89-0502357BD886}" type="presOf" srcId="{058A1442-1BB3-464B-B2D5-E61365D31867}" destId="{C0A1B9E8-6DAD-41B6-AB76-690AD9A99FB7}" srcOrd="0"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组合 1"/>
      <dsp:cNvGrpSpPr/>
    </dsp:nvGrpSpPr>
    <dsp:grpSpPr>
      <a:xfrm>
        <a:off x="0" y="0"/>
        <a:ext cx="2818765" cy="2818765"/>
        <a:chOff x="0" y="0"/>
        <a:chExt cx="2818765" cy="2818765"/>
      </a:xfrm>
    </dsp:grpSpPr>
    <dsp:sp modelId="{1F1EB44E-E6CD-4188-9E2C-1E0998990556}">
      <dsp:nvSpPr>
        <dsp:cNvPr id="3" name="菱形 2"/>
        <dsp:cNvSpPr/>
      </dsp:nvSpPr>
      <dsp:spPr bwMode="white">
        <a:xfrm>
          <a:off x="1598930" y="0"/>
          <a:ext cx="2818765" cy="2818765"/>
        </a:xfrm>
        <a:prstGeom prst="diamond">
          <a:avLst/>
        </a:prstGeom>
      </dsp:spPr>
      <dsp:style>
        <a:lnRef idx="0">
          <a:schemeClr val="accent1"/>
        </a:lnRef>
        <a:fillRef idx="1">
          <a:schemeClr val="accent1">
            <a:tint val="40000"/>
          </a:schemeClr>
        </a:fillRef>
        <a:effectRef idx="0">
          <a:scrgbClr r="0" g="0" b="0"/>
        </a:effectRef>
        <a:fontRef idx="minor"/>
      </dsp:style>
      <dsp:txXfrm>
        <a:off x="1598930" y="0"/>
        <a:ext cx="2818765" cy="2818765"/>
      </dsp:txXfrm>
    </dsp:sp>
    <dsp:sp modelId="{3328CB01-ABEB-405A-855A-69D5454695E5}">
      <dsp:nvSpPr>
        <dsp:cNvPr id="4" name="圆角矩形 3"/>
        <dsp:cNvSpPr/>
      </dsp:nvSpPr>
      <dsp:spPr bwMode="white">
        <a:xfrm>
          <a:off x="1861260" y="267783"/>
          <a:ext cx="1099318" cy="1099318"/>
        </a:xfrm>
        <a:prstGeom prst="roundRect">
          <a:avLst/>
        </a:prstGeom>
      </dsp:spPr>
      <dsp:style>
        <a:lnRef idx="3">
          <a:schemeClr val="lt1"/>
        </a:lnRef>
        <a:fillRef idx="1">
          <a:schemeClr val="accent1"/>
        </a:fillRef>
        <a:effectRef idx="1">
          <a:scrgbClr r="0" g="0" b="0"/>
        </a:effectRef>
        <a:fontRef idx="minor">
          <a:schemeClr val="lt1"/>
        </a:fontRef>
      </dsp:style>
      <dsp:txBody>
        <a:bodyPr vert="horz" wrap="square" lIns="163830" tIns="163830" rIns="163830" bIns="163830" anchor="ctr"/>
        <a:lstStyle>
          <a:lvl1pPr algn="ctr">
            <a:defRPr sz="4300"/>
          </a:lvl1pPr>
          <a:lvl2pPr marL="285750" indent="-285750" algn="ctr">
            <a:defRPr sz="3300"/>
          </a:lvl2pPr>
          <a:lvl3pPr marL="571500" indent="-285750" algn="ctr">
            <a:defRPr sz="3300"/>
          </a:lvl3pPr>
          <a:lvl4pPr marL="857250" indent="-285750" algn="ctr">
            <a:defRPr sz="3300"/>
          </a:lvl4pPr>
          <a:lvl5pPr marL="1143000" indent="-285750" algn="ctr">
            <a:defRPr sz="3300"/>
          </a:lvl5pPr>
          <a:lvl6pPr marL="1428750" indent="-285750" algn="ctr">
            <a:defRPr sz="3300"/>
          </a:lvl6pPr>
          <a:lvl7pPr marL="1714500" indent="-285750" algn="ctr">
            <a:defRPr sz="3300"/>
          </a:lvl7pPr>
          <a:lvl8pPr marL="2000250" indent="-285750" algn="ctr">
            <a:defRPr sz="3300"/>
          </a:lvl8pPr>
          <a:lvl9pPr marL="2286000" indent="-285750" algn="ctr">
            <a:defRPr sz="3300"/>
          </a:lvl9pPr>
        </a:lstStyle>
        <a:p>
          <a:pPr lvl="0">
            <a:lnSpc>
              <a:spcPct val="100000"/>
            </a:lnSpc>
            <a:spcBef>
              <a:spcPct val="0"/>
            </a:spcBef>
            <a:spcAft>
              <a:spcPct val="35000"/>
            </a:spcAft>
          </a:pPr>
          <a:r>
            <a:rPr lang="zh-CN" altLang="en-US">
              <a:latin typeface="Arial" panose="020B0604020202020204" pitchFamily="34" charset="0"/>
              <a:cs typeface="Arial" panose="020B0604020202020204" pitchFamily="34" charset="0"/>
            </a:rPr>
            <a:t>S</a:t>
          </a:r>
          <a:endParaRPr lang="zh-CN" altLang="en-US">
            <a:latin typeface="Arial" panose="020B0604020202020204" pitchFamily="34" charset="0"/>
            <a:cs typeface="Arial" panose="020B0604020202020204" pitchFamily="34" charset="0"/>
          </a:endParaRPr>
        </a:p>
      </dsp:txBody>
      <dsp:txXfrm>
        <a:off x="1861260" y="267783"/>
        <a:ext cx="1099318" cy="1099318"/>
      </dsp:txXfrm>
    </dsp:sp>
    <dsp:sp modelId="{535780CC-4D93-4EE9-B564-2FABEAC59D18}">
      <dsp:nvSpPr>
        <dsp:cNvPr id="5" name="圆角矩形 4"/>
        <dsp:cNvSpPr/>
      </dsp:nvSpPr>
      <dsp:spPr bwMode="white">
        <a:xfrm>
          <a:off x="3050594" y="267783"/>
          <a:ext cx="1099318" cy="1099318"/>
        </a:xfrm>
        <a:prstGeom prst="roundRect">
          <a:avLst/>
        </a:prstGeom>
      </dsp:spPr>
      <dsp:style>
        <a:lnRef idx="3">
          <a:schemeClr val="lt1"/>
        </a:lnRef>
        <a:fillRef idx="1">
          <a:schemeClr val="accent1"/>
        </a:fillRef>
        <a:effectRef idx="1">
          <a:scrgbClr r="0" g="0" b="0"/>
        </a:effectRef>
        <a:fontRef idx="minor">
          <a:schemeClr val="lt1"/>
        </a:fontRef>
      </dsp:style>
      <dsp:txBody>
        <a:bodyPr vert="horz" wrap="square" lIns="163830" tIns="163830" rIns="163830" bIns="163830" anchor="ctr"/>
        <a:lstStyle>
          <a:lvl1pPr algn="ctr">
            <a:defRPr sz="4300"/>
          </a:lvl1pPr>
          <a:lvl2pPr marL="285750" indent="-285750" algn="ctr">
            <a:defRPr sz="3300"/>
          </a:lvl2pPr>
          <a:lvl3pPr marL="571500" indent="-285750" algn="ctr">
            <a:defRPr sz="3300"/>
          </a:lvl3pPr>
          <a:lvl4pPr marL="857250" indent="-285750" algn="ctr">
            <a:defRPr sz="3300"/>
          </a:lvl4pPr>
          <a:lvl5pPr marL="1143000" indent="-285750" algn="ctr">
            <a:defRPr sz="3300"/>
          </a:lvl5pPr>
          <a:lvl6pPr marL="1428750" indent="-285750" algn="ctr">
            <a:defRPr sz="3300"/>
          </a:lvl6pPr>
          <a:lvl7pPr marL="1714500" indent="-285750" algn="ctr">
            <a:defRPr sz="3300"/>
          </a:lvl7pPr>
          <a:lvl8pPr marL="2000250" indent="-285750" algn="ctr">
            <a:defRPr sz="3300"/>
          </a:lvl8pPr>
          <a:lvl9pPr marL="2286000" indent="-285750" algn="ctr">
            <a:defRPr sz="3300"/>
          </a:lvl9pPr>
        </a:lstStyle>
        <a:p>
          <a:pPr lvl="0">
            <a:lnSpc>
              <a:spcPct val="100000"/>
            </a:lnSpc>
            <a:spcBef>
              <a:spcPct val="0"/>
            </a:spcBef>
            <a:spcAft>
              <a:spcPct val="35000"/>
            </a:spcAft>
          </a:pPr>
          <a:r>
            <a:rPr lang="en-US" altLang="zh-CN">
              <a:latin typeface="Arial" panose="020B0604020202020204" pitchFamily="34" charset="0"/>
              <a:cs typeface="Arial" panose="020B0604020202020204" pitchFamily="34" charset="0"/>
            </a:rPr>
            <a:t>W</a:t>
          </a:r>
          <a:endParaRPr lang="en-US" altLang="zh-CN">
            <a:latin typeface="Arial" panose="020B0604020202020204" pitchFamily="34" charset="0"/>
            <a:cs typeface="Arial" panose="020B0604020202020204" pitchFamily="34" charset="0"/>
          </a:endParaRPr>
        </a:p>
      </dsp:txBody>
      <dsp:txXfrm>
        <a:off x="3050594" y="267783"/>
        <a:ext cx="1099318" cy="1099318"/>
      </dsp:txXfrm>
    </dsp:sp>
    <dsp:sp modelId="{7DE8EA7D-DEFE-49B8-A5B3-42790BF4A3C7}">
      <dsp:nvSpPr>
        <dsp:cNvPr id="6" name="圆角矩形 5"/>
        <dsp:cNvSpPr/>
      </dsp:nvSpPr>
      <dsp:spPr bwMode="white">
        <a:xfrm>
          <a:off x="1866713" y="1451664"/>
          <a:ext cx="1099318" cy="1099318"/>
        </a:xfrm>
        <a:prstGeom prst="roundRect">
          <a:avLst/>
        </a:prstGeom>
      </dsp:spPr>
      <dsp:style>
        <a:lnRef idx="3">
          <a:schemeClr val="lt1"/>
        </a:lnRef>
        <a:fillRef idx="1">
          <a:schemeClr val="accent1"/>
        </a:fillRef>
        <a:effectRef idx="1">
          <a:scrgbClr r="0" g="0" b="0"/>
        </a:effectRef>
        <a:fontRef idx="minor">
          <a:schemeClr val="lt1"/>
        </a:fontRef>
      </dsp:style>
      <dsp:txBody>
        <a:bodyPr vert="horz" wrap="square" lIns="163830" tIns="163830" rIns="163830" bIns="163830" anchor="ctr"/>
        <a:lstStyle>
          <a:lvl1pPr algn="ctr">
            <a:defRPr sz="4300"/>
          </a:lvl1pPr>
          <a:lvl2pPr marL="285750" indent="-285750" algn="ctr">
            <a:defRPr sz="3300"/>
          </a:lvl2pPr>
          <a:lvl3pPr marL="571500" indent="-285750" algn="ctr">
            <a:defRPr sz="3300"/>
          </a:lvl3pPr>
          <a:lvl4pPr marL="857250" indent="-285750" algn="ctr">
            <a:defRPr sz="3300"/>
          </a:lvl4pPr>
          <a:lvl5pPr marL="1143000" indent="-285750" algn="ctr">
            <a:defRPr sz="3300"/>
          </a:lvl5pPr>
          <a:lvl6pPr marL="1428750" indent="-285750" algn="ctr">
            <a:defRPr sz="3300"/>
          </a:lvl6pPr>
          <a:lvl7pPr marL="1714500" indent="-285750" algn="ctr">
            <a:defRPr sz="3300"/>
          </a:lvl7pPr>
          <a:lvl8pPr marL="2000250" indent="-285750" algn="ctr">
            <a:defRPr sz="3300"/>
          </a:lvl8pPr>
          <a:lvl9pPr marL="2286000" indent="-285750" algn="ctr">
            <a:defRPr sz="3300"/>
          </a:lvl9pPr>
        </a:lstStyle>
        <a:p>
          <a:pPr lvl="0">
            <a:lnSpc>
              <a:spcPct val="100000"/>
            </a:lnSpc>
            <a:spcBef>
              <a:spcPct val="0"/>
            </a:spcBef>
            <a:spcAft>
              <a:spcPct val="35000"/>
            </a:spcAft>
          </a:pPr>
          <a:r>
            <a:rPr lang="en-US" altLang="zh-CN">
              <a:latin typeface="Arial" panose="020B0604020202020204" pitchFamily="34" charset="0"/>
              <a:cs typeface="Arial" panose="020B0604020202020204" pitchFamily="34" charset="0"/>
            </a:rPr>
            <a:t>O</a:t>
          </a:r>
          <a:endParaRPr lang="en-US" altLang="zh-CN">
            <a:latin typeface="Arial" panose="020B0604020202020204" pitchFamily="34" charset="0"/>
            <a:cs typeface="Arial" panose="020B0604020202020204" pitchFamily="34" charset="0"/>
          </a:endParaRPr>
        </a:p>
      </dsp:txBody>
      <dsp:txXfrm>
        <a:off x="1866713" y="1451664"/>
        <a:ext cx="1099318" cy="1099318"/>
      </dsp:txXfrm>
    </dsp:sp>
    <dsp:sp modelId="{C0A1B9E8-6DAD-41B6-AB76-690AD9A99FB7}">
      <dsp:nvSpPr>
        <dsp:cNvPr id="7" name="圆角矩形 6"/>
        <dsp:cNvSpPr/>
      </dsp:nvSpPr>
      <dsp:spPr bwMode="white">
        <a:xfrm>
          <a:off x="3050594" y="1451664"/>
          <a:ext cx="1099318" cy="1099318"/>
        </a:xfrm>
        <a:prstGeom prst="roundRect">
          <a:avLst/>
        </a:prstGeom>
      </dsp:spPr>
      <dsp:style>
        <a:lnRef idx="3">
          <a:schemeClr val="lt1"/>
        </a:lnRef>
        <a:fillRef idx="1">
          <a:schemeClr val="accent1"/>
        </a:fillRef>
        <a:effectRef idx="1">
          <a:scrgbClr r="0" g="0" b="0"/>
        </a:effectRef>
        <a:fontRef idx="minor">
          <a:schemeClr val="lt1"/>
        </a:fontRef>
      </dsp:style>
      <dsp:txBody>
        <a:bodyPr vert="horz" wrap="square" lIns="163830" tIns="163830" rIns="163830" bIns="163830" anchor="ctr"/>
        <a:lstStyle>
          <a:lvl1pPr algn="ctr">
            <a:defRPr sz="4300"/>
          </a:lvl1pPr>
          <a:lvl2pPr marL="285750" indent="-285750" algn="ctr">
            <a:defRPr sz="3300"/>
          </a:lvl2pPr>
          <a:lvl3pPr marL="571500" indent="-285750" algn="ctr">
            <a:defRPr sz="3300"/>
          </a:lvl3pPr>
          <a:lvl4pPr marL="857250" indent="-285750" algn="ctr">
            <a:defRPr sz="3300"/>
          </a:lvl4pPr>
          <a:lvl5pPr marL="1143000" indent="-285750" algn="ctr">
            <a:defRPr sz="3300"/>
          </a:lvl5pPr>
          <a:lvl6pPr marL="1428750" indent="-285750" algn="ctr">
            <a:defRPr sz="3300"/>
          </a:lvl6pPr>
          <a:lvl7pPr marL="1714500" indent="-285750" algn="ctr">
            <a:defRPr sz="3300"/>
          </a:lvl7pPr>
          <a:lvl8pPr marL="2000250" indent="-285750" algn="ctr">
            <a:defRPr sz="3300"/>
          </a:lvl8pPr>
          <a:lvl9pPr marL="2286000" indent="-285750" algn="ctr">
            <a:defRPr sz="3300"/>
          </a:lvl9pPr>
        </a:lstStyle>
        <a:p>
          <a:pPr lvl="0">
            <a:lnSpc>
              <a:spcPct val="100000"/>
            </a:lnSpc>
            <a:spcBef>
              <a:spcPct val="0"/>
            </a:spcBef>
            <a:spcAft>
              <a:spcPct val="35000"/>
            </a:spcAft>
          </a:pPr>
          <a:r>
            <a:rPr lang="en-US" altLang="zh-CN">
              <a:latin typeface="Arial" panose="020B0604020202020204" pitchFamily="34" charset="0"/>
              <a:cs typeface="Arial" panose="020B0604020202020204" pitchFamily="34" charset="0"/>
            </a:rPr>
            <a:t>T</a:t>
          </a:r>
          <a:endParaRPr lang="en-US" altLang="zh-CN">
            <a:latin typeface="Arial" panose="020B0604020202020204" pitchFamily="34" charset="0"/>
            <a:cs typeface="Arial" panose="020B0604020202020204" pitchFamily="34" charset="0"/>
          </a:endParaRPr>
        </a:p>
      </dsp:txBody>
      <dsp:txXfrm>
        <a:off x="3050594" y="1451664"/>
        <a:ext cx="1099318" cy="1099318"/>
      </dsp:txXfrm>
    </dsp:sp>
  </dsp:spTree>
</dsp:drawing>
</file>

<file path=ppt/diagrams/layout1.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rSet qsTypeId="urn:microsoft.com/office/officeart/2005/8/quickstyle/simple5"/>
        </dgm:pt>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3">
        <a:scrgbClr r="0" g="0" b="0"/>
      </a:lnRef>
      <a:fillRef idx="1">
        <a:scrgbClr r="0" g="0" b="0"/>
      </a:fillRef>
      <a:effectRef idx="1">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1">
        <a:scrgbClr r="0" g="0" b="0"/>
      </a:effectRef>
      <a:fontRef idx="minor">
        <a:schemeClr val="lt1"/>
      </a:fontRef>
    </dgm:style>
  </dgm:styleLbl>
  <dgm:styleLbl name="asst0">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3">
        <a:scrgbClr r="0" g="0" b="0"/>
      </a:lnRef>
      <a:fillRef idx="1">
        <a:scrgbClr r="0" g="0" b="0"/>
      </a:fillRef>
      <a:effectRef idx="1">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1">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1">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3">
        <a:scrgbClr r="0" g="0" b="0"/>
      </a:lnRef>
      <a:fillRef idx="1">
        <a:scrgbClr r="0" g="0" b="0"/>
      </a:fillRef>
      <a:effectRef idx="1">
        <a:scrgbClr r="0" g="0" b="0"/>
      </a:effectRef>
      <a:fontRef idx="minor"/>
    </dgm:style>
  </dgm:styleLbl>
  <dgm:styleLbl name="fgShp">
    <dgm:scene3d>
      <a:camera prst="orthographicFront"/>
      <a:lightRig rig="threePt" dir="t"/>
    </dgm:scene3d>
    <dgm:txPr/>
    <dgm:style>
      <a:lnRef idx="3">
        <a:scrgbClr r="0" g="0" b="0"/>
      </a:lnRef>
      <a:fillRef idx="1">
        <a:scrgbClr r="0" g="0" b="0"/>
      </a:fillRef>
      <a:effectRef idx="1">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node0">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1">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3">
        <a:scrgbClr r="0" g="0" b="0"/>
      </a:lnRef>
      <a:fillRef idx="1">
        <a:scrgbClr r="0" g="0" b="0"/>
      </a:fillRef>
      <a:effectRef idx="0">
        <a:scrgbClr r="0" g="0" b="0"/>
      </a:effectRef>
      <a:fontRef idx="minor">
        <a:schemeClr val="tx1"/>
      </a:fontRef>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078290" cy="513492"/>
          </a:xfrm>
          <a:prstGeom prst="rect">
            <a:avLst/>
          </a:prstGeom>
        </p:spPr>
        <p:txBody>
          <a:bodyPr vert="horz" lIns="91440" tIns="45720" rIns="91440" bIns="45720" rtlCol="0"/>
          <a:lstStyle>
            <a:lvl1pPr algn="l">
              <a:defRPr sz="1245"/>
            </a:lvl1pPr>
          </a:lstStyle>
          <a:p>
            <a:endParaRPr lang="zh-CN" altLang="en-US"/>
          </a:p>
        </p:txBody>
      </p:sp>
      <p:sp>
        <p:nvSpPr>
          <p:cNvPr id="3" name="日期占位符 2"/>
          <p:cNvSpPr>
            <a:spLocks noGrp="1"/>
          </p:cNvSpPr>
          <p:nvPr>
            <p:ph type="dt" sz="quarter" idx="1"/>
          </p:nvPr>
        </p:nvSpPr>
        <p:spPr>
          <a:xfrm>
            <a:off x="4023812" y="0"/>
            <a:ext cx="3078290" cy="513492"/>
          </a:xfrm>
          <a:prstGeom prst="rect">
            <a:avLst/>
          </a:prstGeom>
        </p:spPr>
        <p:txBody>
          <a:bodyPr vert="horz" lIns="91440" tIns="45720" rIns="91440" bIns="45720" rtlCol="0"/>
          <a:lstStyle>
            <a:lvl1pPr algn="r">
              <a:defRPr sz="1245"/>
            </a:lvl1pPr>
          </a:lstStyle>
          <a:p>
            <a:fld id="{0F9B84EA-7D68-4D60-9CB1-D50884785D1C}" type="datetimeFigureOut">
              <a:rPr lang="zh-CN" altLang="en-US" smtClean="0"/>
            </a:fld>
            <a:endParaRPr lang="zh-CN" altLang="en-US"/>
          </a:p>
        </p:txBody>
      </p:sp>
      <p:sp>
        <p:nvSpPr>
          <p:cNvPr id="4" name="页脚占位符 3"/>
          <p:cNvSpPr>
            <a:spLocks noGrp="1"/>
          </p:cNvSpPr>
          <p:nvPr>
            <p:ph type="ftr" sz="quarter" idx="2"/>
          </p:nvPr>
        </p:nvSpPr>
        <p:spPr>
          <a:xfrm>
            <a:off x="0" y="9720804"/>
            <a:ext cx="3078290" cy="513491"/>
          </a:xfrm>
          <a:prstGeom prst="rect">
            <a:avLst/>
          </a:prstGeom>
        </p:spPr>
        <p:txBody>
          <a:bodyPr vert="horz" lIns="91440" tIns="45720" rIns="91440" bIns="45720" rtlCol="0" anchor="b"/>
          <a:lstStyle>
            <a:lvl1pPr algn="l">
              <a:defRPr sz="1245"/>
            </a:lvl1pPr>
          </a:lstStyle>
          <a:p>
            <a:endParaRPr lang="zh-CN" altLang="en-US"/>
          </a:p>
        </p:txBody>
      </p:sp>
      <p:sp>
        <p:nvSpPr>
          <p:cNvPr id="5" name="灯片编号占位符 4"/>
          <p:cNvSpPr>
            <a:spLocks noGrp="1"/>
          </p:cNvSpPr>
          <p:nvPr>
            <p:ph type="sldNum" sz="quarter" idx="3"/>
          </p:nvPr>
        </p:nvSpPr>
        <p:spPr>
          <a:xfrm>
            <a:off x="4023812" y="9720804"/>
            <a:ext cx="3078290" cy="513491"/>
          </a:xfrm>
          <a:prstGeom prst="rect">
            <a:avLst/>
          </a:prstGeom>
        </p:spPr>
        <p:txBody>
          <a:bodyPr vert="horz" lIns="91440" tIns="45720" rIns="91440" bIns="45720" rtlCol="0" anchor="b"/>
          <a:lstStyle>
            <a:lvl1pPr algn="r">
              <a:defRPr sz="1245"/>
            </a:lvl1pPr>
          </a:lstStyle>
          <a:p>
            <a:fld id="{8D4E0FC9-F1F8-4FAE-9988-3BA365CFD46F}" type="slidenum">
              <a:rPr lang="zh-CN" altLang="en-US" smtClean="0"/>
            </a:fld>
            <a:endParaRPr lang="zh-CN"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078163" cy="512763"/>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4024313" y="0"/>
            <a:ext cx="3078162" cy="512763"/>
          </a:xfrm>
          <a:prstGeom prst="rect">
            <a:avLst/>
          </a:prstGeom>
        </p:spPr>
        <p:txBody>
          <a:bodyPr vert="horz" lIns="91440" tIns="45720" rIns="91440" bIns="45720" rtlCol="0"/>
          <a:lstStyle>
            <a:lvl1pPr algn="r">
              <a:defRPr sz="1200"/>
            </a:lvl1pPr>
          </a:lstStyle>
          <a:p>
            <a:fld id="{D6C8D182-E4C8-4120-9249-FC9774456FFA}" type="datetimeFigureOut">
              <a:rPr lang="zh-CN" altLang="en-US" smtClean="0"/>
            </a:fld>
            <a:endParaRPr lang="zh-CN" altLang="en-US"/>
          </a:p>
        </p:txBody>
      </p:sp>
      <p:sp>
        <p:nvSpPr>
          <p:cNvPr id="4" name="幻灯片图像占位符 3"/>
          <p:cNvSpPr>
            <a:spLocks noGrp="1" noRot="1" noChangeAspect="1"/>
          </p:cNvSpPr>
          <p:nvPr>
            <p:ph type="sldImg" idx="2"/>
          </p:nvPr>
        </p:nvSpPr>
        <p:spPr>
          <a:xfrm>
            <a:off x="482600" y="1279525"/>
            <a:ext cx="6140450" cy="34544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711200" y="4926013"/>
            <a:ext cx="5683250" cy="4029075"/>
          </a:xfrm>
          <a:prstGeom prst="rect">
            <a:avLst/>
          </a:prstGeom>
        </p:spPr>
        <p:txBody>
          <a:bodyPr vert="horz" lIns="91440" tIns="45720" rIns="91440" bIns="45720" rtlCol="0"/>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6" name="页脚占位符 5"/>
          <p:cNvSpPr>
            <a:spLocks noGrp="1"/>
          </p:cNvSpPr>
          <p:nvPr>
            <p:ph type="ftr" sz="quarter" idx="4"/>
          </p:nvPr>
        </p:nvSpPr>
        <p:spPr>
          <a:xfrm>
            <a:off x="0" y="9721850"/>
            <a:ext cx="3078163" cy="512763"/>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4024313" y="9721850"/>
            <a:ext cx="3078162" cy="512763"/>
          </a:xfrm>
          <a:prstGeom prst="rect">
            <a:avLst/>
          </a:prstGeom>
        </p:spPr>
        <p:txBody>
          <a:bodyPr vert="horz" lIns="91440" tIns="45720" rIns="91440" bIns="45720" rtlCol="0" anchor="b"/>
          <a:lstStyle>
            <a:lvl1pPr algn="r">
              <a:defRPr sz="1200"/>
            </a:lvl1pPr>
          </a:lstStyle>
          <a:p>
            <a:fld id="{85D0DACE-38E0-42D2-9336-2B707D34BC6D}" type="slidenum">
              <a:rPr lang="zh-CN" altLang="en-US" smtClean="0"/>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4.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A6837353-30EB-4A48-80EB-173D804AEFBD}" type="slidenum">
              <a:rPr lang="zh-CN" altLang="en-US" smtClean="0"/>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A6837353-30EB-4A48-80EB-173D804AEFBD}" type="slidenum">
              <a:rPr lang="zh-CN" altLang="en-US" smtClean="0"/>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A6837353-30EB-4A48-80EB-173D804AEFBD}" type="slidenum">
              <a:rPr lang="zh-CN" altLang="en-US" smtClean="0"/>
            </a:fld>
            <a:endParaRPr lang="zh-CN"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9" Type="http://schemas.openxmlformats.org/officeDocument/2006/relationships/tags" Target="../tags/tag7.xml"/><Relationship Id="rId8" Type="http://schemas.openxmlformats.org/officeDocument/2006/relationships/tags" Target="../tags/tag6.xml"/><Relationship Id="rId7" Type="http://schemas.openxmlformats.org/officeDocument/2006/relationships/tags" Target="../tags/tag5.xml"/><Relationship Id="rId6" Type="http://schemas.openxmlformats.org/officeDocument/2006/relationships/tags" Target="../tags/tag4.xml"/><Relationship Id="rId5" Type="http://schemas.openxmlformats.org/officeDocument/2006/relationships/tags" Target="../tags/tag3.xml"/><Relationship Id="rId4" Type="http://schemas.openxmlformats.org/officeDocument/2006/relationships/tags" Target="../tags/tag2.xml"/><Relationship Id="rId3" Type="http://schemas.openxmlformats.org/officeDocument/2006/relationships/tags" Target="../tags/tag1.xml"/><Relationship Id="rId2" Type="http://schemas.openxmlformats.org/officeDocument/2006/relationships/image" Target="../media/image1.jpeg"/><Relationship Id="rId14" Type="http://schemas.openxmlformats.org/officeDocument/2006/relationships/tags" Target="../tags/tag12.xml"/><Relationship Id="rId13" Type="http://schemas.openxmlformats.org/officeDocument/2006/relationships/tags" Target="../tags/tag11.xml"/><Relationship Id="rId12" Type="http://schemas.openxmlformats.org/officeDocument/2006/relationships/tags" Target="../tags/tag10.xml"/><Relationship Id="rId11" Type="http://schemas.openxmlformats.org/officeDocument/2006/relationships/tags" Target="../tags/tag9.xml"/><Relationship Id="rId10" Type="http://schemas.openxmlformats.org/officeDocument/2006/relationships/tags" Target="../tags/tag8.xml"/><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9" Type="http://schemas.openxmlformats.org/officeDocument/2006/relationships/tags" Target="../tags/tag20.xml"/><Relationship Id="rId8" Type="http://schemas.openxmlformats.org/officeDocument/2006/relationships/tags" Target="../tags/tag19.xml"/><Relationship Id="rId7" Type="http://schemas.openxmlformats.org/officeDocument/2006/relationships/tags" Target="../tags/tag18.xml"/><Relationship Id="rId6" Type="http://schemas.openxmlformats.org/officeDocument/2006/relationships/tags" Target="../tags/tag17.xml"/><Relationship Id="rId5" Type="http://schemas.openxmlformats.org/officeDocument/2006/relationships/tags" Target="../tags/tag16.xml"/><Relationship Id="rId4" Type="http://schemas.openxmlformats.org/officeDocument/2006/relationships/tags" Target="../tags/tag15.xml"/><Relationship Id="rId3" Type="http://schemas.openxmlformats.org/officeDocument/2006/relationships/tags" Target="../tags/tag14.xml"/><Relationship Id="rId2" Type="http://schemas.openxmlformats.org/officeDocument/2006/relationships/tags" Target="../tags/tag13.xml"/><Relationship Id="rId10" Type="http://schemas.openxmlformats.org/officeDocument/2006/relationships/tags" Target="../tags/tag21.xml"/><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8" Type="http://schemas.openxmlformats.org/officeDocument/2006/relationships/tags" Target="../tags/tag27.xml"/><Relationship Id="rId7" Type="http://schemas.openxmlformats.org/officeDocument/2006/relationships/tags" Target="../tags/tag26.xml"/><Relationship Id="rId6" Type="http://schemas.openxmlformats.org/officeDocument/2006/relationships/tags" Target="../tags/tag25.xml"/><Relationship Id="rId5" Type="http://schemas.openxmlformats.org/officeDocument/2006/relationships/tags" Target="../tags/tag24.xml"/><Relationship Id="rId4" Type="http://schemas.openxmlformats.org/officeDocument/2006/relationships/tags" Target="../tags/tag23.xml"/><Relationship Id="rId3" Type="http://schemas.openxmlformats.org/officeDocument/2006/relationships/tags" Target="../tags/tag22.xml"/><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9" Type="http://schemas.openxmlformats.org/officeDocument/2006/relationships/tags" Target="../tags/tag35.xml"/><Relationship Id="rId8" Type="http://schemas.openxmlformats.org/officeDocument/2006/relationships/tags" Target="../tags/tag34.xml"/><Relationship Id="rId7" Type="http://schemas.openxmlformats.org/officeDocument/2006/relationships/tags" Target="../tags/tag33.xml"/><Relationship Id="rId6" Type="http://schemas.openxmlformats.org/officeDocument/2006/relationships/tags" Target="../tags/tag32.xml"/><Relationship Id="rId5" Type="http://schemas.openxmlformats.org/officeDocument/2006/relationships/tags" Target="../tags/tag31.xml"/><Relationship Id="rId4" Type="http://schemas.openxmlformats.org/officeDocument/2006/relationships/tags" Target="../tags/tag30.xml"/><Relationship Id="rId3" Type="http://schemas.openxmlformats.org/officeDocument/2006/relationships/tags" Target="../tags/tag29.xml"/><Relationship Id="rId2" Type="http://schemas.openxmlformats.org/officeDocument/2006/relationships/tags" Target="../tags/tag28.xml"/><Relationship Id="rId11" Type="http://schemas.openxmlformats.org/officeDocument/2006/relationships/tags" Target="../tags/tag37.xml"/><Relationship Id="rId10" Type="http://schemas.openxmlformats.org/officeDocument/2006/relationships/tags" Target="../tags/tag36.xml"/><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9" Type="http://schemas.openxmlformats.org/officeDocument/2006/relationships/tags" Target="../tags/tag45.xml"/><Relationship Id="rId8" Type="http://schemas.openxmlformats.org/officeDocument/2006/relationships/tags" Target="../tags/tag44.xml"/><Relationship Id="rId7" Type="http://schemas.openxmlformats.org/officeDocument/2006/relationships/tags" Target="../tags/tag43.xml"/><Relationship Id="rId6" Type="http://schemas.openxmlformats.org/officeDocument/2006/relationships/tags" Target="../tags/tag42.xml"/><Relationship Id="rId5" Type="http://schemas.openxmlformats.org/officeDocument/2006/relationships/tags" Target="../tags/tag41.xml"/><Relationship Id="rId4" Type="http://schemas.openxmlformats.org/officeDocument/2006/relationships/tags" Target="../tags/tag40.xml"/><Relationship Id="rId3" Type="http://schemas.openxmlformats.org/officeDocument/2006/relationships/tags" Target="../tags/tag39.xml"/><Relationship Id="rId2" Type="http://schemas.openxmlformats.org/officeDocument/2006/relationships/tags" Target="../tags/tag38.xml"/><Relationship Id="rId13" Type="http://schemas.openxmlformats.org/officeDocument/2006/relationships/tags" Target="../tags/tag49.xml"/><Relationship Id="rId12" Type="http://schemas.openxmlformats.org/officeDocument/2006/relationships/tags" Target="../tags/tag48.xml"/><Relationship Id="rId11" Type="http://schemas.openxmlformats.org/officeDocument/2006/relationships/tags" Target="../tags/tag47.xml"/><Relationship Id="rId10" Type="http://schemas.openxmlformats.org/officeDocument/2006/relationships/tags" Target="../tags/tag46.xml"/><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5" Type="http://schemas.openxmlformats.org/officeDocument/2006/relationships/tags" Target="../tags/tag53.xml"/><Relationship Id="rId4" Type="http://schemas.openxmlformats.org/officeDocument/2006/relationships/tags" Target="../tags/tag52.xml"/><Relationship Id="rId3" Type="http://schemas.openxmlformats.org/officeDocument/2006/relationships/tags" Target="../tags/tag51.xml"/><Relationship Id="rId2" Type="http://schemas.openxmlformats.org/officeDocument/2006/relationships/tags" Target="../tags/tag50.xml"/><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4" Type="http://schemas.openxmlformats.org/officeDocument/2006/relationships/tags" Target="../tags/tag56.xml"/><Relationship Id="rId3" Type="http://schemas.openxmlformats.org/officeDocument/2006/relationships/tags" Target="../tags/tag55.xml"/><Relationship Id="rId2" Type="http://schemas.openxmlformats.org/officeDocument/2006/relationships/tags" Target="../tags/tag54.xml"/><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9" Type="http://schemas.openxmlformats.org/officeDocument/2006/relationships/tags" Target="../tags/tag64.xml"/><Relationship Id="rId8" Type="http://schemas.openxmlformats.org/officeDocument/2006/relationships/tags" Target="../tags/tag63.xml"/><Relationship Id="rId7" Type="http://schemas.openxmlformats.org/officeDocument/2006/relationships/tags" Target="../tags/tag62.xml"/><Relationship Id="rId6" Type="http://schemas.openxmlformats.org/officeDocument/2006/relationships/tags" Target="../tags/tag61.xml"/><Relationship Id="rId5" Type="http://schemas.openxmlformats.org/officeDocument/2006/relationships/tags" Target="../tags/tag60.xml"/><Relationship Id="rId4" Type="http://schemas.openxmlformats.org/officeDocument/2006/relationships/tags" Target="../tags/tag59.xml"/><Relationship Id="rId3" Type="http://schemas.openxmlformats.org/officeDocument/2006/relationships/tags" Target="../tags/tag58.xml"/><Relationship Id="rId2" Type="http://schemas.openxmlformats.org/officeDocument/2006/relationships/tags" Target="../tags/tag57.xml"/><Relationship Id="rId11" Type="http://schemas.openxmlformats.org/officeDocument/2006/relationships/tags" Target="../tags/tag66.xml"/><Relationship Id="rId10" Type="http://schemas.openxmlformats.org/officeDocument/2006/relationships/tags" Target="../tags/tag65.xml"/><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9" Type="http://schemas.openxmlformats.org/officeDocument/2006/relationships/tags" Target="../tags/tag74.xml"/><Relationship Id="rId8" Type="http://schemas.openxmlformats.org/officeDocument/2006/relationships/tags" Target="../tags/tag73.xml"/><Relationship Id="rId7" Type="http://schemas.openxmlformats.org/officeDocument/2006/relationships/tags" Target="../tags/tag72.xml"/><Relationship Id="rId6" Type="http://schemas.openxmlformats.org/officeDocument/2006/relationships/tags" Target="../tags/tag71.xml"/><Relationship Id="rId5" Type="http://schemas.openxmlformats.org/officeDocument/2006/relationships/tags" Target="../tags/tag70.xml"/><Relationship Id="rId4" Type="http://schemas.openxmlformats.org/officeDocument/2006/relationships/tags" Target="../tags/tag69.xml"/><Relationship Id="rId3" Type="http://schemas.openxmlformats.org/officeDocument/2006/relationships/tags" Target="../tags/tag68.xml"/><Relationship Id="rId2" Type="http://schemas.openxmlformats.org/officeDocument/2006/relationships/tags" Target="../tags/tag67.xml"/><Relationship Id="rId10" Type="http://schemas.openxmlformats.org/officeDocument/2006/relationships/tags" Target="../tags/tag75.xml"/><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9" Type="http://schemas.openxmlformats.org/officeDocument/2006/relationships/tags" Target="../tags/tag83.xml"/><Relationship Id="rId8" Type="http://schemas.openxmlformats.org/officeDocument/2006/relationships/tags" Target="../tags/tag82.xml"/><Relationship Id="rId7" Type="http://schemas.openxmlformats.org/officeDocument/2006/relationships/tags" Target="../tags/tag81.xml"/><Relationship Id="rId6" Type="http://schemas.openxmlformats.org/officeDocument/2006/relationships/tags" Target="../tags/tag80.xml"/><Relationship Id="rId5" Type="http://schemas.openxmlformats.org/officeDocument/2006/relationships/tags" Target="../tags/tag79.xml"/><Relationship Id="rId4" Type="http://schemas.openxmlformats.org/officeDocument/2006/relationships/tags" Target="../tags/tag78.xml"/><Relationship Id="rId3" Type="http://schemas.openxmlformats.org/officeDocument/2006/relationships/tags" Target="../tags/tag77.xml"/><Relationship Id="rId2" Type="http://schemas.openxmlformats.org/officeDocument/2006/relationships/tags" Target="../tags/tag76.xml"/><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9" Type="http://schemas.openxmlformats.org/officeDocument/2006/relationships/tags" Target="../tags/tag90.xml"/><Relationship Id="rId8" Type="http://schemas.openxmlformats.org/officeDocument/2006/relationships/tags" Target="../tags/tag89.xml"/><Relationship Id="rId7" Type="http://schemas.openxmlformats.org/officeDocument/2006/relationships/tags" Target="../tags/tag88.xml"/><Relationship Id="rId6" Type="http://schemas.openxmlformats.org/officeDocument/2006/relationships/tags" Target="../tags/tag87.xml"/><Relationship Id="rId5" Type="http://schemas.openxmlformats.org/officeDocument/2006/relationships/tags" Target="../tags/tag86.xml"/><Relationship Id="rId4" Type="http://schemas.openxmlformats.org/officeDocument/2006/relationships/tags" Target="../tags/tag85.xml"/><Relationship Id="rId3" Type="http://schemas.openxmlformats.org/officeDocument/2006/relationships/tags" Target="../tags/tag84.xml"/><Relationship Id="rId2" Type="http://schemas.openxmlformats.org/officeDocument/2006/relationships/image" Target="../media/image2.jpeg"/><Relationship Id="rId12" Type="http://schemas.openxmlformats.org/officeDocument/2006/relationships/tags" Target="../tags/tag93.xml"/><Relationship Id="rId11" Type="http://schemas.openxmlformats.org/officeDocument/2006/relationships/tags" Target="../tags/tag92.xml"/><Relationship Id="rId10" Type="http://schemas.openxmlformats.org/officeDocument/2006/relationships/tags" Target="../tags/tag91.xml"/><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9" Type="http://schemas.openxmlformats.org/officeDocument/2006/relationships/tags" Target="../tags/tag101.xml"/><Relationship Id="rId8" Type="http://schemas.openxmlformats.org/officeDocument/2006/relationships/tags" Target="../tags/tag100.xml"/><Relationship Id="rId7" Type="http://schemas.openxmlformats.org/officeDocument/2006/relationships/tags" Target="../tags/tag99.xml"/><Relationship Id="rId6" Type="http://schemas.openxmlformats.org/officeDocument/2006/relationships/tags" Target="../tags/tag98.xml"/><Relationship Id="rId5" Type="http://schemas.openxmlformats.org/officeDocument/2006/relationships/tags" Target="../tags/tag97.xml"/><Relationship Id="rId4" Type="http://schemas.openxmlformats.org/officeDocument/2006/relationships/tags" Target="../tags/tag96.xml"/><Relationship Id="rId3" Type="http://schemas.openxmlformats.org/officeDocument/2006/relationships/tags" Target="../tags/tag95.xml"/><Relationship Id="rId2" Type="http://schemas.openxmlformats.org/officeDocument/2006/relationships/tags" Target="../tags/tag94.xml"/><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9" Type="http://schemas.openxmlformats.org/officeDocument/2006/relationships/tags" Target="../tags/tag109.xml"/><Relationship Id="rId8" Type="http://schemas.openxmlformats.org/officeDocument/2006/relationships/tags" Target="../tags/tag108.xml"/><Relationship Id="rId7" Type="http://schemas.openxmlformats.org/officeDocument/2006/relationships/tags" Target="../tags/tag107.xml"/><Relationship Id="rId6" Type="http://schemas.openxmlformats.org/officeDocument/2006/relationships/tags" Target="../tags/tag106.xml"/><Relationship Id="rId5" Type="http://schemas.openxmlformats.org/officeDocument/2006/relationships/tags" Target="../tags/tag105.xml"/><Relationship Id="rId4" Type="http://schemas.openxmlformats.org/officeDocument/2006/relationships/tags" Target="../tags/tag104.xml"/><Relationship Id="rId3" Type="http://schemas.openxmlformats.org/officeDocument/2006/relationships/tags" Target="../tags/tag103.xml"/><Relationship Id="rId2" Type="http://schemas.openxmlformats.org/officeDocument/2006/relationships/tags" Target="../tags/tag102.xml"/><Relationship Id="rId11" Type="http://schemas.openxmlformats.org/officeDocument/2006/relationships/tags" Target="../tags/tag111.xml"/><Relationship Id="rId10" Type="http://schemas.openxmlformats.org/officeDocument/2006/relationships/tags" Target="../tags/tag110.xml"/><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9" Type="http://schemas.openxmlformats.org/officeDocument/2006/relationships/tags" Target="../tags/tag119.xml"/><Relationship Id="rId8" Type="http://schemas.openxmlformats.org/officeDocument/2006/relationships/tags" Target="../tags/tag118.xml"/><Relationship Id="rId7" Type="http://schemas.openxmlformats.org/officeDocument/2006/relationships/tags" Target="../tags/tag117.xml"/><Relationship Id="rId6" Type="http://schemas.openxmlformats.org/officeDocument/2006/relationships/tags" Target="../tags/tag116.xml"/><Relationship Id="rId5" Type="http://schemas.openxmlformats.org/officeDocument/2006/relationships/tags" Target="../tags/tag115.xml"/><Relationship Id="rId4" Type="http://schemas.openxmlformats.org/officeDocument/2006/relationships/tags" Target="../tags/tag114.xml"/><Relationship Id="rId3" Type="http://schemas.openxmlformats.org/officeDocument/2006/relationships/tags" Target="../tags/tag113.xml"/><Relationship Id="rId2" Type="http://schemas.openxmlformats.org/officeDocument/2006/relationships/tags" Target="../tags/tag112.xml"/><Relationship Id="rId12" Type="http://schemas.openxmlformats.org/officeDocument/2006/relationships/tags" Target="../tags/tag122.xml"/><Relationship Id="rId11" Type="http://schemas.openxmlformats.org/officeDocument/2006/relationships/tags" Target="../tags/tag121.xml"/><Relationship Id="rId10" Type="http://schemas.openxmlformats.org/officeDocument/2006/relationships/tags" Target="../tags/tag120.xml"/><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9" Type="http://schemas.openxmlformats.org/officeDocument/2006/relationships/tags" Target="../tags/tag130.xml"/><Relationship Id="rId8" Type="http://schemas.openxmlformats.org/officeDocument/2006/relationships/tags" Target="../tags/tag129.xml"/><Relationship Id="rId7" Type="http://schemas.openxmlformats.org/officeDocument/2006/relationships/tags" Target="../tags/tag128.xml"/><Relationship Id="rId6" Type="http://schemas.openxmlformats.org/officeDocument/2006/relationships/tags" Target="../tags/tag127.xml"/><Relationship Id="rId5" Type="http://schemas.openxmlformats.org/officeDocument/2006/relationships/tags" Target="../tags/tag126.xml"/><Relationship Id="rId4" Type="http://schemas.openxmlformats.org/officeDocument/2006/relationships/tags" Target="../tags/tag125.xml"/><Relationship Id="rId3" Type="http://schemas.openxmlformats.org/officeDocument/2006/relationships/tags" Target="../tags/tag124.xml"/><Relationship Id="rId2" Type="http://schemas.openxmlformats.org/officeDocument/2006/relationships/tags" Target="../tags/tag123.xml"/><Relationship Id="rId12" Type="http://schemas.openxmlformats.org/officeDocument/2006/relationships/tags" Target="../tags/tag133.xml"/><Relationship Id="rId11" Type="http://schemas.openxmlformats.org/officeDocument/2006/relationships/tags" Target="../tags/tag132.xml"/><Relationship Id="rId10" Type="http://schemas.openxmlformats.org/officeDocument/2006/relationships/tags" Target="../tags/tag131.xml"/><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9" Type="http://schemas.openxmlformats.org/officeDocument/2006/relationships/tags" Target="../tags/tag141.xml"/><Relationship Id="rId8" Type="http://schemas.openxmlformats.org/officeDocument/2006/relationships/tags" Target="../tags/tag140.xml"/><Relationship Id="rId7" Type="http://schemas.openxmlformats.org/officeDocument/2006/relationships/tags" Target="../tags/tag139.xml"/><Relationship Id="rId6" Type="http://schemas.openxmlformats.org/officeDocument/2006/relationships/tags" Target="../tags/tag138.xml"/><Relationship Id="rId5" Type="http://schemas.openxmlformats.org/officeDocument/2006/relationships/tags" Target="../tags/tag137.xml"/><Relationship Id="rId4" Type="http://schemas.openxmlformats.org/officeDocument/2006/relationships/tags" Target="../tags/tag136.xml"/><Relationship Id="rId3" Type="http://schemas.openxmlformats.org/officeDocument/2006/relationships/tags" Target="../tags/tag135.xml"/><Relationship Id="rId2" Type="http://schemas.openxmlformats.org/officeDocument/2006/relationships/tags" Target="../tags/tag134.xml"/><Relationship Id="rId16" Type="http://schemas.openxmlformats.org/officeDocument/2006/relationships/tags" Target="../tags/tag148.xml"/><Relationship Id="rId15" Type="http://schemas.openxmlformats.org/officeDocument/2006/relationships/tags" Target="../tags/tag147.xml"/><Relationship Id="rId14" Type="http://schemas.openxmlformats.org/officeDocument/2006/relationships/tags" Target="../tags/tag146.xml"/><Relationship Id="rId13" Type="http://schemas.openxmlformats.org/officeDocument/2006/relationships/tags" Target="../tags/tag145.xml"/><Relationship Id="rId12" Type="http://schemas.openxmlformats.org/officeDocument/2006/relationships/tags" Target="../tags/tag144.xml"/><Relationship Id="rId11" Type="http://schemas.openxmlformats.org/officeDocument/2006/relationships/tags" Target="../tags/tag143.xml"/><Relationship Id="rId10" Type="http://schemas.openxmlformats.org/officeDocument/2006/relationships/tags" Target="../tags/tag142.xml"/><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9" Type="http://schemas.openxmlformats.org/officeDocument/2006/relationships/tags" Target="../tags/tag156.xml"/><Relationship Id="rId8" Type="http://schemas.openxmlformats.org/officeDocument/2006/relationships/tags" Target="../tags/tag155.xml"/><Relationship Id="rId7" Type="http://schemas.openxmlformats.org/officeDocument/2006/relationships/tags" Target="../tags/tag154.xml"/><Relationship Id="rId6" Type="http://schemas.openxmlformats.org/officeDocument/2006/relationships/tags" Target="../tags/tag153.xml"/><Relationship Id="rId5" Type="http://schemas.openxmlformats.org/officeDocument/2006/relationships/tags" Target="../tags/tag152.xml"/><Relationship Id="rId4" Type="http://schemas.openxmlformats.org/officeDocument/2006/relationships/tags" Target="../tags/tag151.xml"/><Relationship Id="rId3" Type="http://schemas.openxmlformats.org/officeDocument/2006/relationships/tags" Target="../tags/tag150.xml"/><Relationship Id="rId2" Type="http://schemas.openxmlformats.org/officeDocument/2006/relationships/tags" Target="../tags/tag149.xml"/><Relationship Id="rId14" Type="http://schemas.openxmlformats.org/officeDocument/2006/relationships/tags" Target="../tags/tag161.xml"/><Relationship Id="rId13" Type="http://schemas.openxmlformats.org/officeDocument/2006/relationships/tags" Target="../tags/tag160.xml"/><Relationship Id="rId12" Type="http://schemas.openxmlformats.org/officeDocument/2006/relationships/tags" Target="../tags/tag159.xml"/><Relationship Id="rId11" Type="http://schemas.openxmlformats.org/officeDocument/2006/relationships/tags" Target="../tags/tag158.xml"/><Relationship Id="rId10" Type="http://schemas.openxmlformats.org/officeDocument/2006/relationships/tags" Target="../tags/tag157.xml"/><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9" Type="http://schemas.openxmlformats.org/officeDocument/2006/relationships/tags" Target="../tags/tag169.xml"/><Relationship Id="rId8" Type="http://schemas.openxmlformats.org/officeDocument/2006/relationships/tags" Target="../tags/tag168.xml"/><Relationship Id="rId7" Type="http://schemas.openxmlformats.org/officeDocument/2006/relationships/tags" Target="../tags/tag167.xml"/><Relationship Id="rId6" Type="http://schemas.openxmlformats.org/officeDocument/2006/relationships/tags" Target="../tags/tag166.xml"/><Relationship Id="rId5" Type="http://schemas.openxmlformats.org/officeDocument/2006/relationships/tags" Target="../tags/tag165.xml"/><Relationship Id="rId4" Type="http://schemas.openxmlformats.org/officeDocument/2006/relationships/tags" Target="../tags/tag164.xml"/><Relationship Id="rId3" Type="http://schemas.openxmlformats.org/officeDocument/2006/relationships/tags" Target="../tags/tag163.xml"/><Relationship Id="rId2" Type="http://schemas.openxmlformats.org/officeDocument/2006/relationships/tags" Target="../tags/tag162.xml"/><Relationship Id="rId15" Type="http://schemas.openxmlformats.org/officeDocument/2006/relationships/tags" Target="../tags/tag175.xml"/><Relationship Id="rId14" Type="http://schemas.openxmlformats.org/officeDocument/2006/relationships/tags" Target="../tags/tag174.xml"/><Relationship Id="rId13" Type="http://schemas.openxmlformats.org/officeDocument/2006/relationships/tags" Target="../tags/tag173.xml"/><Relationship Id="rId12" Type="http://schemas.openxmlformats.org/officeDocument/2006/relationships/tags" Target="../tags/tag172.xml"/><Relationship Id="rId11" Type="http://schemas.openxmlformats.org/officeDocument/2006/relationships/tags" Target="../tags/tag171.xml"/><Relationship Id="rId10" Type="http://schemas.openxmlformats.org/officeDocument/2006/relationships/tags" Target="../tags/tag170.xml"/><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hasCustomPrompt="1"/>
          </p:nvPr>
        </p:nvSpPr>
        <p:spPr>
          <a:xfrm>
            <a:off x="1524000" y="1322962"/>
            <a:ext cx="9144000" cy="2187001"/>
          </a:xfrm>
        </p:spPr>
        <p:txBody>
          <a:bodyPr anchor="b">
            <a:normAutofit/>
          </a:bodyPr>
          <a:lstStyle>
            <a:lvl1pPr algn="ctr">
              <a:lnSpc>
                <a:spcPct val="130000"/>
              </a:lnSpc>
              <a:defRPr sz="6000">
                <a:effectLst>
                  <a:outerShdw blurRad="38100" dist="38100" dir="2700000" algn="tl">
                    <a:srgbClr val="000000">
                      <a:alpha val="43137"/>
                    </a:srgbClr>
                  </a:outerShdw>
                </a:effectLst>
              </a:defRPr>
            </a:lvl1pPr>
          </a:lstStyle>
          <a:p>
            <a:r>
              <a:rPr lang="zh-CN" altLang="en-US" dirty="0"/>
              <a:t>单击此处添加标题</a:t>
            </a:r>
            <a:endParaRPr lang="zh-CN" altLang="en-US" dirty="0"/>
          </a:p>
        </p:txBody>
      </p:sp>
      <p:sp>
        <p:nvSpPr>
          <p:cNvPr id="4" name="日期占位符 3"/>
          <p:cNvSpPr>
            <a:spLocks noGrp="1"/>
          </p:cNvSpPr>
          <p:nvPr>
            <p:ph type="dt" sz="half" idx="10"/>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49AE70B2-8BF9-45C0-BB95-33D1B9D3A854}" type="slidenum">
              <a:rPr lang="zh-CN" altLang="en-US" smtClean="0"/>
            </a:fld>
            <a:endParaRPr lang="zh-CN" altLang="en-US"/>
          </a:p>
        </p:txBody>
      </p:sp>
      <p:sp>
        <p:nvSpPr>
          <p:cNvPr id="3" name="副标题 2"/>
          <p:cNvSpPr>
            <a:spLocks noGrp="1"/>
          </p:cNvSpPr>
          <p:nvPr>
            <p:ph type="subTitle" idx="1" hasCustomPrompt="1"/>
          </p:nvPr>
        </p:nvSpPr>
        <p:spPr>
          <a:xfrm>
            <a:off x="1524000" y="3602038"/>
            <a:ext cx="9144000" cy="1655762"/>
          </a:xfrm>
        </p:spPr>
        <p:txBody>
          <a:bodyPr>
            <a:normAutofit/>
          </a:bodyPr>
          <a:lstStyle>
            <a:lvl1pPr marL="0" indent="0" algn="ctr">
              <a:buNone/>
              <a:defRPr sz="1800">
                <a:solidFill>
                  <a:schemeClr val="tx1">
                    <a:lumMod val="75000"/>
                    <a:lumOff val="25000"/>
                  </a:schemeClr>
                </a:solidFill>
                <a:effectLst/>
                <a:latin typeface="+mj-lt"/>
                <a:ea typeface="+mj-ea"/>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dirty="0"/>
              <a:t>单击此处添加副标题</a:t>
            </a:r>
            <a:endParaRPr lang="zh-CN" altLang="en-US" dirty="0"/>
          </a:p>
        </p:txBody>
      </p:sp>
    </p:spTree>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a:xfrm>
            <a:off x="647700" y="258445"/>
            <a:ext cx="10515600" cy="1325563"/>
          </a:xfrm>
        </p:spPr>
        <p:txBody>
          <a:bodyPr anchor="ctr" anchorCtr="0">
            <a:normAutofit/>
          </a:bodyPr>
          <a:lstStyle>
            <a:lvl1pPr>
              <a:defRPr sz="2400" b="1">
                <a:effectLst>
                  <a:outerShdw blurRad="38100" dist="38100" dir="2700000" algn="tl">
                    <a:srgbClr val="000000">
                      <a:alpha val="43137"/>
                    </a:srgbClr>
                  </a:outerShdw>
                </a:effectLst>
              </a:defRPr>
            </a:lvl1pPr>
          </a:lstStyle>
          <a:p>
            <a:r>
              <a:rPr lang="zh-CN" altLang="en-US" dirty="0"/>
              <a:t>单击此处编辑母版标题样式</a:t>
            </a:r>
            <a:endParaRPr lang="zh-CN" altLang="en-US" dirty="0"/>
          </a:p>
        </p:txBody>
      </p:sp>
      <p:sp>
        <p:nvSpPr>
          <p:cNvPr id="3" name="内容占位符 2"/>
          <p:cNvSpPr>
            <a:spLocks noGrp="1"/>
          </p:cNvSpPr>
          <p:nvPr>
            <p:ph idx="1"/>
          </p:nvPr>
        </p:nvSpPr>
        <p:spPr>
          <a:xfrm>
            <a:off x="647700" y="1825625"/>
            <a:ext cx="10515600" cy="4351338"/>
          </a:xfrm>
        </p:spPr>
        <p:txBody>
          <a:bodyPr>
            <a:normAutofit/>
          </a:bodyPr>
          <a:lstStyle>
            <a:lvl1pPr>
              <a:defRPr sz="2000">
                <a:solidFill>
                  <a:schemeClr val="tx1">
                    <a:lumMod val="75000"/>
                    <a:lumOff val="25000"/>
                  </a:schemeClr>
                </a:solidFill>
              </a:defRPr>
            </a:lvl1pPr>
            <a:lvl2pPr>
              <a:defRPr sz="1800">
                <a:solidFill>
                  <a:schemeClr val="tx1">
                    <a:lumMod val="75000"/>
                    <a:lumOff val="25000"/>
                  </a:schemeClr>
                </a:solidFill>
              </a:defRPr>
            </a:lvl2pPr>
            <a:lvl3pPr>
              <a:defRPr sz="1600">
                <a:solidFill>
                  <a:schemeClr val="tx1">
                    <a:lumMod val="75000"/>
                    <a:lumOff val="25000"/>
                  </a:schemeClr>
                </a:solidFill>
              </a:defRPr>
            </a:lvl3pPr>
            <a:lvl4pPr>
              <a:defRPr sz="1600">
                <a:solidFill>
                  <a:schemeClr val="tx1">
                    <a:lumMod val="75000"/>
                    <a:lumOff val="25000"/>
                  </a:schemeClr>
                </a:solidFill>
              </a:defRPr>
            </a:lvl4pPr>
            <a:lvl5pPr>
              <a:defRPr sz="1600">
                <a:solidFill>
                  <a:schemeClr val="tx1">
                    <a:lumMod val="75000"/>
                    <a:lumOff val="25000"/>
                  </a:schemeClr>
                </a:solidFill>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10"/>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49AE70B2-8BF9-45C0-BB95-33D1B9D3A854}" type="slidenum">
              <a:rPr lang="zh-CN" altLang="en-US" smtClean="0"/>
            </a:fld>
            <a:endParaRPr lang="zh-CN" altLang="en-US"/>
          </a:p>
        </p:txBody>
      </p:sp>
    </p:spTree>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1850" y="3751117"/>
            <a:ext cx="7321550" cy="811357"/>
          </a:xfrm>
        </p:spPr>
        <p:txBody>
          <a:bodyPr anchor="b">
            <a:normAutofit/>
          </a:bodyPr>
          <a:lstStyle>
            <a:lvl1pPr>
              <a:defRPr sz="4000">
                <a:effectLst>
                  <a:outerShdw blurRad="38100" dist="38100" dir="2700000" algn="tl">
                    <a:srgbClr val="000000">
                      <a:alpha val="43137"/>
                    </a:srgbClr>
                  </a:outerShdw>
                </a:effectLst>
              </a:defRPr>
            </a:lvl1pPr>
          </a:lstStyle>
          <a:p>
            <a:r>
              <a:rPr lang="zh-CN" altLang="en-US" dirty="0"/>
              <a:t>单击此处编辑母版标题样式</a:t>
            </a:r>
            <a:endParaRPr lang="zh-CN" altLang="en-US" dirty="0"/>
          </a:p>
        </p:txBody>
      </p:sp>
      <p:sp>
        <p:nvSpPr>
          <p:cNvPr id="3" name="文本占位符 2"/>
          <p:cNvSpPr>
            <a:spLocks noGrp="1"/>
          </p:cNvSpPr>
          <p:nvPr>
            <p:ph type="body" idx="1"/>
          </p:nvPr>
        </p:nvSpPr>
        <p:spPr>
          <a:xfrm>
            <a:off x="831850" y="4610028"/>
            <a:ext cx="7321550" cy="647555"/>
          </a:xfrm>
        </p:spPr>
        <p:txBody>
          <a:bodyPr>
            <a:normAutofit/>
          </a:bodyPr>
          <a:lstStyle>
            <a:lvl1pPr marL="0" indent="0">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dirty="0"/>
              <a:t>单击此处编辑母版文本样式</a:t>
            </a:r>
            <a:endParaRPr lang="zh-CN" altLang="en-US" dirty="0"/>
          </a:p>
        </p:txBody>
      </p:sp>
      <p:sp>
        <p:nvSpPr>
          <p:cNvPr id="4" name="日期占位符 3"/>
          <p:cNvSpPr>
            <a:spLocks noGrp="1"/>
          </p:cNvSpPr>
          <p:nvPr>
            <p:ph type="dt" sz="half" idx="10"/>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49AE70B2-8BF9-45C0-BB95-33D1B9D3A854}" type="slidenum">
              <a:rPr lang="zh-CN" altLang="en-US" smtClean="0"/>
            </a:fld>
            <a:endParaRPr lang="zh-CN" altLang="en-US"/>
          </a:p>
        </p:txBody>
      </p:sp>
    </p:spTree>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a:xfrm>
            <a:off x="647700" y="258445"/>
            <a:ext cx="10515600" cy="1325563"/>
          </a:xfrm>
        </p:spPr>
        <p:txBody>
          <a:bodyPr>
            <a:normAutofit/>
          </a:bodyPr>
          <a:lstStyle>
            <a:lvl1pPr>
              <a:defRPr sz="2400" b="1" i="0">
                <a:effectLst>
                  <a:outerShdw blurRad="38100" dist="38100" dir="2700000" algn="tl">
                    <a:srgbClr val="000000">
                      <a:alpha val="43137"/>
                    </a:srgbClr>
                  </a:outerShdw>
                </a:effectLst>
              </a:defRPr>
            </a:lvl1pPr>
          </a:lstStyle>
          <a:p>
            <a:r>
              <a:rPr lang="zh-CN" altLang="en-US" dirty="0"/>
              <a:t>单击此处编辑母版标题样式</a:t>
            </a:r>
            <a:endParaRPr lang="zh-CN" altLang="en-US" dirty="0"/>
          </a:p>
        </p:txBody>
      </p:sp>
      <p:sp>
        <p:nvSpPr>
          <p:cNvPr id="3" name="内容占位符 2"/>
          <p:cNvSpPr>
            <a:spLocks noGrp="1"/>
          </p:cNvSpPr>
          <p:nvPr>
            <p:ph sz="half" idx="1"/>
          </p:nvPr>
        </p:nvSpPr>
        <p:spPr>
          <a:xfrm>
            <a:off x="647700" y="1825625"/>
            <a:ext cx="5181600" cy="4351338"/>
          </a:xfrm>
        </p:spPr>
        <p:txBody>
          <a:bodyPr>
            <a:normAutofit/>
          </a:bodyPr>
          <a:lstStyle>
            <a:lvl1pPr>
              <a:lnSpc>
                <a:spcPct val="150000"/>
              </a:lnSpc>
              <a:defRPr sz="2000">
                <a:solidFill>
                  <a:schemeClr val="tx1">
                    <a:lumMod val="75000"/>
                    <a:lumOff val="25000"/>
                  </a:schemeClr>
                </a:solidFill>
              </a:defRPr>
            </a:lvl1pPr>
            <a:lvl2pPr>
              <a:lnSpc>
                <a:spcPct val="150000"/>
              </a:lnSpc>
              <a:defRPr sz="1800">
                <a:solidFill>
                  <a:schemeClr val="tx1">
                    <a:lumMod val="75000"/>
                    <a:lumOff val="25000"/>
                  </a:schemeClr>
                </a:solidFill>
              </a:defRPr>
            </a:lvl2pPr>
            <a:lvl3pPr>
              <a:lnSpc>
                <a:spcPct val="150000"/>
              </a:lnSpc>
              <a:defRPr sz="1600">
                <a:solidFill>
                  <a:schemeClr val="tx1">
                    <a:lumMod val="75000"/>
                    <a:lumOff val="25000"/>
                  </a:schemeClr>
                </a:solidFill>
              </a:defRPr>
            </a:lvl3pPr>
            <a:lvl4pPr>
              <a:lnSpc>
                <a:spcPct val="150000"/>
              </a:lnSpc>
              <a:defRPr sz="1600">
                <a:solidFill>
                  <a:schemeClr val="tx1">
                    <a:lumMod val="75000"/>
                    <a:lumOff val="25000"/>
                  </a:schemeClr>
                </a:solidFill>
              </a:defRPr>
            </a:lvl4pPr>
            <a:lvl5pPr>
              <a:lnSpc>
                <a:spcPct val="150000"/>
              </a:lnSpc>
              <a:defRPr sz="1600">
                <a:solidFill>
                  <a:schemeClr val="tx1">
                    <a:lumMod val="75000"/>
                    <a:lumOff val="25000"/>
                  </a:schemeClr>
                </a:solidFill>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内容占位符 3"/>
          <p:cNvSpPr>
            <a:spLocks noGrp="1"/>
          </p:cNvSpPr>
          <p:nvPr>
            <p:ph sz="half" idx="2"/>
          </p:nvPr>
        </p:nvSpPr>
        <p:spPr>
          <a:xfrm>
            <a:off x="5981700" y="1825625"/>
            <a:ext cx="5181600" cy="4351338"/>
          </a:xfrm>
        </p:spPr>
        <p:txBody>
          <a:bodyPr>
            <a:normAutofit/>
          </a:bodyPr>
          <a:lstStyle>
            <a:lvl1pPr>
              <a:lnSpc>
                <a:spcPct val="150000"/>
              </a:lnSpc>
              <a:defRPr sz="2000">
                <a:solidFill>
                  <a:schemeClr val="tx1">
                    <a:lumMod val="75000"/>
                    <a:lumOff val="25000"/>
                  </a:schemeClr>
                </a:solidFill>
              </a:defRPr>
            </a:lvl1pPr>
            <a:lvl2pPr>
              <a:lnSpc>
                <a:spcPct val="150000"/>
              </a:lnSpc>
              <a:defRPr sz="1800">
                <a:solidFill>
                  <a:schemeClr val="tx1">
                    <a:lumMod val="75000"/>
                    <a:lumOff val="25000"/>
                  </a:schemeClr>
                </a:solidFill>
              </a:defRPr>
            </a:lvl2pPr>
            <a:lvl3pPr>
              <a:lnSpc>
                <a:spcPct val="150000"/>
              </a:lnSpc>
              <a:defRPr sz="1600">
                <a:solidFill>
                  <a:schemeClr val="tx1">
                    <a:lumMod val="75000"/>
                    <a:lumOff val="25000"/>
                  </a:schemeClr>
                </a:solidFill>
              </a:defRPr>
            </a:lvl3pPr>
            <a:lvl4pPr>
              <a:lnSpc>
                <a:spcPct val="150000"/>
              </a:lnSpc>
              <a:defRPr sz="1600">
                <a:solidFill>
                  <a:schemeClr val="tx1">
                    <a:lumMod val="75000"/>
                    <a:lumOff val="25000"/>
                  </a:schemeClr>
                </a:solidFill>
              </a:defRPr>
            </a:lvl4pPr>
            <a:lvl5pPr>
              <a:lnSpc>
                <a:spcPct val="150000"/>
              </a:lnSpc>
              <a:defRPr sz="1600">
                <a:solidFill>
                  <a:schemeClr val="tx1">
                    <a:lumMod val="75000"/>
                    <a:lumOff val="25000"/>
                  </a:schemeClr>
                </a:solidFill>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5" name="日期占位符 4"/>
          <p:cNvSpPr>
            <a:spLocks noGrp="1"/>
          </p:cNvSpPr>
          <p:nvPr>
            <p:ph type="dt" sz="half" idx="10"/>
          </p:nvPr>
        </p:nvSpPr>
        <p:spPr/>
        <p:txBody>
          <a:bodyPr/>
          <a:lstStyle/>
          <a:p>
            <a:fld id="{760FBDFE-C587-4B4C-A407-44438C67B59E}"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49AE70B2-8BF9-45C0-BB95-33D1B9D3A854}" type="slidenum">
              <a:rPr lang="zh-CN" altLang="en-US" smtClean="0"/>
            </a:fld>
            <a:endParaRPr lang="zh-CN" altLang="en-US"/>
          </a:p>
        </p:txBody>
      </p:sp>
    </p:spTree>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9788" y="1744961"/>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dirty="0"/>
              <a:t>单击此处编辑母版文本样式</a:t>
            </a:r>
            <a:endParaRPr lang="zh-CN" altLang="en-US" dirty="0"/>
          </a:p>
        </p:txBody>
      </p:sp>
      <p:sp>
        <p:nvSpPr>
          <p:cNvPr id="4" name="内容占位符 3"/>
          <p:cNvSpPr>
            <a:spLocks noGrp="1"/>
          </p:cNvSpPr>
          <p:nvPr>
            <p:ph sz="half" idx="2"/>
          </p:nvPr>
        </p:nvSpPr>
        <p:spPr>
          <a:xfrm>
            <a:off x="839788" y="2615609"/>
            <a:ext cx="5157787" cy="3574054"/>
          </a:xfrm>
        </p:spPr>
        <p:txBody>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5" name="文本占位符 4"/>
          <p:cNvSpPr>
            <a:spLocks noGrp="1"/>
          </p:cNvSpPr>
          <p:nvPr>
            <p:ph type="body" sz="quarter" idx="3"/>
          </p:nvPr>
        </p:nvSpPr>
        <p:spPr>
          <a:xfrm>
            <a:off x="6172200" y="1744961"/>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dirty="0"/>
              <a:t>单击此处编辑母版文本样式</a:t>
            </a:r>
            <a:endParaRPr lang="zh-CN" altLang="en-US" dirty="0"/>
          </a:p>
        </p:txBody>
      </p:sp>
      <p:sp>
        <p:nvSpPr>
          <p:cNvPr id="6" name="内容占位符 5"/>
          <p:cNvSpPr>
            <a:spLocks noGrp="1"/>
          </p:cNvSpPr>
          <p:nvPr>
            <p:ph sz="quarter" idx="4"/>
          </p:nvPr>
        </p:nvSpPr>
        <p:spPr>
          <a:xfrm>
            <a:off x="6172200" y="2615609"/>
            <a:ext cx="5183188" cy="3574054"/>
          </a:xfrm>
        </p:spPr>
        <p:txBody>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7" name="日期占位符 6"/>
          <p:cNvSpPr>
            <a:spLocks noGrp="1"/>
          </p:cNvSpPr>
          <p:nvPr>
            <p:ph type="dt" sz="half" idx="10"/>
          </p:nvPr>
        </p:nvSpPr>
        <p:spPr/>
        <p:txBody>
          <a:bodyPr/>
          <a:lstStyle/>
          <a:p>
            <a:fld id="{760FBDFE-C587-4B4C-A407-44438C67B59E}" type="datetimeFigureOut">
              <a:rPr lang="zh-CN" altLang="en-US" smtClean="0"/>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49AE70B2-8BF9-45C0-BB95-33D1B9D3A854}" type="slidenum">
              <a:rPr lang="zh-CN" altLang="en-US" smtClean="0"/>
            </a:fld>
            <a:endParaRPr lang="zh-CN" altLang="en-US"/>
          </a:p>
        </p:txBody>
      </p:sp>
    </p:spTree>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a:xfrm>
            <a:off x="838200" y="2766219"/>
            <a:ext cx="10515600" cy="1325563"/>
          </a:xfrm>
        </p:spPr>
        <p:txBody>
          <a:bodyPr>
            <a:normAutofit/>
          </a:bodyPr>
          <a:lstStyle>
            <a:lvl1pPr algn="ctr">
              <a:defRPr sz="4800" b="0">
                <a:effectLst>
                  <a:outerShdw blurRad="38100" dist="38100" dir="2700000" algn="tl">
                    <a:srgbClr val="000000">
                      <a:alpha val="43137"/>
                    </a:srgbClr>
                  </a:outerShdw>
                </a:effectLst>
              </a:defRPr>
            </a:lvl1pPr>
          </a:lstStyle>
          <a:p>
            <a:r>
              <a:rPr lang="zh-CN" altLang="en-US" dirty="0"/>
              <a:t>单击此处编辑母版标题样式</a:t>
            </a:r>
            <a:endParaRPr lang="zh-CN" altLang="en-US" dirty="0"/>
          </a:p>
        </p:txBody>
      </p:sp>
      <p:sp>
        <p:nvSpPr>
          <p:cNvPr id="3" name="日期占位符 2"/>
          <p:cNvSpPr>
            <a:spLocks noGrp="1"/>
          </p:cNvSpPr>
          <p:nvPr>
            <p:ph type="dt" sz="half" idx="10"/>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49AE70B2-8BF9-45C0-BB95-33D1B9D3A854}" type="slidenum">
              <a:rPr lang="zh-CN" altLang="en-US" smtClean="0"/>
            </a:fld>
            <a:endParaRPr lang="zh-CN" altLang="en-US"/>
          </a:p>
        </p:txBody>
      </p:sp>
    </p:spTree>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760FBDFE-C587-4B4C-A407-44438C67B59E}" type="datetimeFigureOut">
              <a:rPr lang="zh-CN" altLang="en-US" smtClean="0"/>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49AE70B2-8BF9-45C0-BB95-33D1B9D3A854}" type="slidenum">
              <a:rPr lang="zh-CN" altLang="en-US" smtClean="0"/>
            </a:fld>
            <a:endParaRPr lang="zh-CN" altLang="en-US"/>
          </a:p>
        </p:txBody>
      </p:sp>
    </p:spTree>
  </p:cSld>
  <p:clrMapOvr>
    <a:masterClrMapping/>
  </p:clrMapOvr>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hasCustomPrompt="1"/>
          </p:nvPr>
        </p:nvSpPr>
        <p:spPr>
          <a:xfrm>
            <a:off x="646747" y="127000"/>
            <a:ext cx="4165200" cy="1600200"/>
          </a:xfrm>
        </p:spPr>
        <p:txBody>
          <a:bodyPr anchor="ctr" anchorCtr="0">
            <a:normAutofit/>
          </a:bodyPr>
          <a:lstStyle>
            <a:lvl1pPr>
              <a:defRPr sz="2400" b="1">
                <a:effectLst>
                  <a:outerShdw blurRad="38100" dist="38100" dir="2700000" algn="tl">
                    <a:srgbClr val="000000">
                      <a:alpha val="43137"/>
                    </a:srgbClr>
                  </a:outerShdw>
                </a:effectLst>
              </a:defRPr>
            </a:lvl1pPr>
          </a:lstStyle>
          <a:p>
            <a:r>
              <a:rPr lang="zh-CN" altLang="en-US" dirty="0"/>
              <a:t>单击此处编辑标题</a:t>
            </a:r>
            <a:endParaRPr lang="zh-CN" altLang="en-US" dirty="0"/>
          </a:p>
        </p:txBody>
      </p:sp>
      <p:sp>
        <p:nvSpPr>
          <p:cNvPr id="3" name="图片占位符 2"/>
          <p:cNvSpPr>
            <a:spLocks noGrp="1" noChangeAspect="1"/>
          </p:cNvSpPr>
          <p:nvPr>
            <p:ph type="pic" idx="1"/>
          </p:nvPr>
        </p:nvSpPr>
        <p:spPr>
          <a:xfrm>
            <a:off x="5184000" y="766354"/>
            <a:ext cx="5817375" cy="509444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dirty="0"/>
          </a:p>
        </p:txBody>
      </p:sp>
      <p:sp>
        <p:nvSpPr>
          <p:cNvPr id="4" name="文本占位符 3"/>
          <p:cNvSpPr>
            <a:spLocks noGrp="1"/>
          </p:cNvSpPr>
          <p:nvPr>
            <p:ph type="body" sz="half" idx="2"/>
          </p:nvPr>
        </p:nvSpPr>
        <p:spPr>
          <a:xfrm>
            <a:off x="651827" y="2057400"/>
            <a:ext cx="4165200" cy="3811588"/>
          </a:xfrm>
        </p:spPr>
        <p:txBody>
          <a:bodyPr>
            <a:normAutofit/>
          </a:bodyPr>
          <a:lstStyle>
            <a:lvl1pPr marL="0" indent="0">
              <a:lnSpc>
                <a:spcPct val="150000"/>
              </a:lnSpc>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dirty="0"/>
              <a:t>单击此处编辑母版文本样式</a:t>
            </a:r>
            <a:endParaRPr lang="zh-CN" altLang="en-US" dirty="0"/>
          </a:p>
        </p:txBody>
      </p:sp>
      <p:sp>
        <p:nvSpPr>
          <p:cNvPr id="5" name="日期占位符 4"/>
          <p:cNvSpPr>
            <a:spLocks noGrp="1"/>
          </p:cNvSpPr>
          <p:nvPr>
            <p:ph type="dt" sz="half" idx="10"/>
          </p:nvPr>
        </p:nvSpPr>
        <p:spPr/>
        <p:txBody>
          <a:bodyPr/>
          <a:lstStyle/>
          <a:p>
            <a:fld id="{9EFD9D74-47D9-4702-A33C-335B63B48DBF}" type="datetimeFigureOut">
              <a:rPr lang="zh-CN" altLang="en-US" smtClean="0"/>
            </a:fld>
            <a:endParaRPr lang="zh-CN" altLang="en-US" dirty="0"/>
          </a:p>
        </p:txBody>
      </p:sp>
      <p:sp>
        <p:nvSpPr>
          <p:cNvPr id="6" name="页脚占位符 5"/>
          <p:cNvSpPr>
            <a:spLocks noGrp="1"/>
          </p:cNvSpPr>
          <p:nvPr>
            <p:ph type="ftr" sz="quarter" idx="11"/>
          </p:nvPr>
        </p:nvSpPr>
        <p:spPr/>
        <p:txBody>
          <a:bodyPr/>
          <a:lstStyle/>
          <a:p>
            <a:endParaRPr lang="zh-CN" altLang="en-US" dirty="0"/>
          </a:p>
        </p:txBody>
      </p:sp>
      <p:sp>
        <p:nvSpPr>
          <p:cNvPr id="7" name="灯片编号占位符 6"/>
          <p:cNvSpPr>
            <a:spLocks noGrp="1"/>
          </p:cNvSpPr>
          <p:nvPr>
            <p:ph type="sldNum" sz="quarter" idx="12"/>
          </p:nvPr>
        </p:nvSpPr>
        <p:spPr/>
        <p:txBody>
          <a:bodyPr/>
          <a:lstStyle/>
          <a:p>
            <a:fld id="{FABC47A4-756D-490B-A52F-7D9E2C9FC05F}" type="slidenum">
              <a:rPr lang="zh-CN" altLang="en-US" smtClean="0"/>
            </a:fld>
            <a:endParaRPr lang="zh-CN" altLang="en-US"/>
          </a:p>
        </p:txBody>
      </p:sp>
    </p:spTree>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9824484" y="365125"/>
            <a:ext cx="1529316" cy="5811838"/>
          </a:xfrm>
        </p:spPr>
        <p:txBody>
          <a:bodyPr vert="eaVert">
            <a:normAutofit/>
          </a:bodyPr>
          <a:lstStyle>
            <a:lvl1pPr>
              <a:defRPr sz="3600"/>
            </a:lvl1pPr>
          </a:lstStyle>
          <a:p>
            <a:r>
              <a:rPr lang="zh-CN" altLang="en-US"/>
              <a:t>单击此处编辑母版标题样式</a:t>
            </a:r>
            <a:endParaRPr lang="zh-CN" altLang="en-US"/>
          </a:p>
        </p:txBody>
      </p:sp>
      <p:sp>
        <p:nvSpPr>
          <p:cNvPr id="3" name="竖排文字占位符 2"/>
          <p:cNvSpPr>
            <a:spLocks noGrp="1"/>
          </p:cNvSpPr>
          <p:nvPr>
            <p:ph type="body" orient="vert" idx="1"/>
          </p:nvPr>
        </p:nvSpPr>
        <p:spPr>
          <a:xfrm>
            <a:off x="838200" y="365125"/>
            <a:ext cx="8879958" cy="5811838"/>
          </a:xfrm>
        </p:spPr>
        <p:txBody>
          <a:bodyPr vert="eaVert"/>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10"/>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49AE70B2-8BF9-45C0-BB95-33D1B9D3A854}" type="slidenum">
              <a:rPr lang="zh-CN" altLang="en-US" smtClean="0"/>
            </a:fld>
            <a:endParaRPr lang="zh-CN" altLang="en-US"/>
          </a:p>
        </p:txBody>
      </p:sp>
    </p:spTree>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内容">
    <p:spTree>
      <p:nvGrpSpPr>
        <p:cNvPr id="1" name=""/>
        <p:cNvGrpSpPr/>
        <p:nvPr/>
      </p:nvGrpSpPr>
      <p:grpSpPr>
        <a:xfrm>
          <a:off x="0" y="0"/>
          <a:ext cx="0" cy="0"/>
          <a:chOff x="0" y="0"/>
          <a:chExt cx="0" cy="0"/>
        </a:xfrm>
      </p:grpSpPr>
      <p:sp>
        <p:nvSpPr>
          <p:cNvPr id="3" name="日期占位符 2"/>
          <p:cNvSpPr>
            <a:spLocks noGrp="1"/>
          </p:cNvSpPr>
          <p:nvPr>
            <p:ph type="dt" sz="half" idx="10"/>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49AE70B2-8BF9-45C0-BB95-33D1B9D3A854}" type="slidenum">
              <a:rPr lang="zh-CN" altLang="en-US" smtClean="0"/>
            </a:fld>
            <a:endParaRPr lang="zh-CN" altLang="en-US"/>
          </a:p>
        </p:txBody>
      </p:sp>
      <p:sp>
        <p:nvSpPr>
          <p:cNvPr id="7" name="内容占位符 6"/>
          <p:cNvSpPr>
            <a:spLocks noGrp="1"/>
          </p:cNvSpPr>
          <p:nvPr>
            <p:ph sz="quarter" idx="13"/>
          </p:nvPr>
        </p:nvSpPr>
        <p:spPr>
          <a:xfrm>
            <a:off x="838200" y="551543"/>
            <a:ext cx="10515600" cy="5558971"/>
          </a:xfrm>
        </p:spPr>
        <p:txBody>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Tree>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标题幻灯片">
    <p:bg>
      <p:bgPr>
        <a:blipFill dpi="0" rotWithShape="1">
          <a:blip r:embed="rId2">
            <a:lum/>
          </a:blip>
          <a:srcRect/>
          <a:stretch>
            <a:fillRect l="-3000" r="-3000"/>
          </a:stretch>
        </a:blipFill>
        <a:effectLst/>
      </p:bgPr>
    </p:bg>
    <p:spTree>
      <p:nvGrpSpPr>
        <p:cNvPr id="1" name=""/>
        <p:cNvGrpSpPr/>
        <p:nvPr/>
      </p:nvGrpSpPr>
      <p:grpSpPr>
        <a:xfrm>
          <a:off x="0" y="0"/>
          <a:ext cx="0" cy="0"/>
          <a:chOff x="0" y="0"/>
          <a:chExt cx="0" cy="0"/>
        </a:xfrm>
      </p:grpSpPr>
      <p:sp>
        <p:nvSpPr>
          <p:cNvPr id="12" name="矩形 11"/>
          <p:cNvSpPr/>
          <p:nvPr userDrawn="1">
            <p:custDataLst>
              <p:tags r:id="rId3"/>
            </p:custDataLst>
          </p:nvPr>
        </p:nvSpPr>
        <p:spPr>
          <a:xfrm>
            <a:off x="921385" y="746760"/>
            <a:ext cx="6264910" cy="2278380"/>
          </a:xfrm>
          <a:prstGeom prst="rect">
            <a:avLst/>
          </a:prstGeom>
          <a:solidFill>
            <a:schemeClr val="bg2">
              <a:alpha val="4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7" name="组合 6"/>
          <p:cNvGrpSpPr/>
          <p:nvPr userDrawn="1">
            <p:custDataLst>
              <p:tags r:id="rId4"/>
            </p:custDataLst>
          </p:nvPr>
        </p:nvGrpSpPr>
        <p:grpSpPr>
          <a:xfrm>
            <a:off x="806245" y="216310"/>
            <a:ext cx="6243484" cy="3559296"/>
            <a:chOff x="806245" y="216310"/>
            <a:chExt cx="6243484" cy="3559296"/>
          </a:xfrm>
        </p:grpSpPr>
        <p:sp>
          <p:nvSpPr>
            <p:cNvPr id="8" name="矩形 7"/>
            <p:cNvSpPr/>
            <p:nvPr>
              <p:custDataLst>
                <p:tags r:id="rId5"/>
              </p:custDataLst>
            </p:nvPr>
          </p:nvSpPr>
          <p:spPr>
            <a:xfrm>
              <a:off x="806245" y="884903"/>
              <a:ext cx="6243484" cy="2261420"/>
            </a:xfrm>
            <a:prstGeom prst="rect">
              <a:avLst/>
            </a:prstGeom>
            <a:noFill/>
            <a:ln w="190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cxnSp>
          <p:nvCxnSpPr>
            <p:cNvPr id="9" name="直接连接符 8"/>
            <p:cNvCxnSpPr/>
            <p:nvPr>
              <p:custDataLst>
                <p:tags r:id="rId6"/>
              </p:custDataLst>
            </p:nvPr>
          </p:nvCxnSpPr>
          <p:spPr>
            <a:xfrm flipH="1">
              <a:off x="1120877" y="216310"/>
              <a:ext cx="2035278" cy="993095"/>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0" name="直接连接符 9"/>
            <p:cNvCxnSpPr/>
            <p:nvPr>
              <p:custDataLst>
                <p:tags r:id="rId7"/>
              </p:custDataLst>
            </p:nvPr>
          </p:nvCxnSpPr>
          <p:spPr>
            <a:xfrm flipH="1">
              <a:off x="4832554" y="2782511"/>
              <a:ext cx="2035278" cy="993095"/>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16" name="日期占位符 15"/>
          <p:cNvSpPr>
            <a:spLocks noGrp="1"/>
          </p:cNvSpPr>
          <p:nvPr>
            <p:ph type="dt" sz="half" idx="10"/>
            <p:custDataLst>
              <p:tags r:id="rId8"/>
            </p:custDataLst>
          </p:nvPr>
        </p:nvSpPr>
        <p:spPr/>
        <p:txBody>
          <a:bodyPr/>
          <a:lstStyle/>
          <a:p>
            <a:fld id="{760FBDFE-C587-4B4C-A407-44438C67B59E}" type="datetimeFigureOut">
              <a:rPr lang="zh-CN" altLang="en-US" smtClean="0"/>
            </a:fld>
            <a:endParaRPr lang="zh-CN" altLang="en-US"/>
          </a:p>
        </p:txBody>
      </p:sp>
      <p:sp>
        <p:nvSpPr>
          <p:cNvPr id="17" name="页脚占位符 16"/>
          <p:cNvSpPr>
            <a:spLocks noGrp="1"/>
          </p:cNvSpPr>
          <p:nvPr>
            <p:ph type="ftr" sz="quarter" idx="11"/>
            <p:custDataLst>
              <p:tags r:id="rId9"/>
            </p:custDataLst>
          </p:nvPr>
        </p:nvSpPr>
        <p:spPr/>
        <p:txBody>
          <a:bodyPr/>
          <a:lstStyle/>
          <a:p>
            <a:endParaRPr lang="zh-CN" altLang="en-US" dirty="0"/>
          </a:p>
        </p:txBody>
      </p:sp>
      <p:sp>
        <p:nvSpPr>
          <p:cNvPr id="18" name="灯片编号占位符 17"/>
          <p:cNvSpPr>
            <a:spLocks noGrp="1"/>
          </p:cNvSpPr>
          <p:nvPr>
            <p:ph type="sldNum" sz="quarter" idx="12"/>
            <p:custDataLst>
              <p:tags r:id="rId10"/>
            </p:custDataLst>
          </p:nvPr>
        </p:nvSpPr>
        <p:spPr/>
        <p:txBody>
          <a:bodyPr/>
          <a:lstStyle/>
          <a:p>
            <a:fld id="{49AE70B2-8BF9-45C0-BB95-33D1B9D3A854}" type="slidenum">
              <a:rPr lang="zh-CN" altLang="en-US" smtClean="0"/>
            </a:fld>
            <a:endParaRPr lang="zh-CN" altLang="en-US" dirty="0"/>
          </a:p>
        </p:txBody>
      </p:sp>
      <p:sp>
        <p:nvSpPr>
          <p:cNvPr id="2" name="标题 1"/>
          <p:cNvSpPr>
            <a:spLocks noGrp="1"/>
          </p:cNvSpPr>
          <p:nvPr>
            <p:ph type="ctrTitle" hasCustomPrompt="1"/>
            <p:custDataLst>
              <p:tags r:id="rId11"/>
            </p:custDataLst>
          </p:nvPr>
        </p:nvSpPr>
        <p:spPr>
          <a:xfrm>
            <a:off x="1116000" y="1069200"/>
            <a:ext cx="6130800" cy="770400"/>
          </a:xfrm>
        </p:spPr>
        <p:txBody>
          <a:bodyPr lIns="90000" tIns="46800" rIns="90000" bIns="46800" anchor="ctr" anchorCtr="0">
            <a:noAutofit/>
          </a:bodyPr>
          <a:lstStyle>
            <a:lvl1pPr algn="l">
              <a:defRPr sz="4500" spc="600" baseline="0">
                <a:ea typeface="汉仪旗黑-85S" panose="00020600040101010101" pitchFamily="18" charset="-122"/>
              </a:defRPr>
            </a:lvl1pPr>
          </a:lstStyle>
          <a:p>
            <a:r>
              <a:rPr lang="zh-CN" altLang="en-US" dirty="0"/>
              <a:t>单击此处</a:t>
            </a:r>
            <a:r>
              <a:rPr lang="zh-CN" altLang="en-US"/>
              <a:t>编辑标题</a:t>
            </a:r>
            <a:endParaRPr lang="zh-CN" altLang="en-US" dirty="0"/>
          </a:p>
        </p:txBody>
      </p:sp>
      <p:sp>
        <p:nvSpPr>
          <p:cNvPr id="3" name="副标题 2"/>
          <p:cNvSpPr>
            <a:spLocks noGrp="1"/>
          </p:cNvSpPr>
          <p:nvPr>
            <p:ph type="subTitle" idx="1" hasCustomPrompt="1"/>
            <p:custDataLst>
              <p:tags r:id="rId12"/>
            </p:custDataLst>
          </p:nvPr>
        </p:nvSpPr>
        <p:spPr>
          <a:xfrm>
            <a:off x="1126800" y="2311200"/>
            <a:ext cx="2828658" cy="650851"/>
          </a:xfrm>
          <a:noFill/>
        </p:spPr>
        <p:txBody>
          <a:bodyPr lIns="90000" tIns="46800" rIns="90000" bIns="46800" anchor="ctr" anchorCtr="0">
            <a:normAutofit/>
          </a:bodyPr>
          <a:lstStyle>
            <a:lvl1pPr marL="0" indent="0" algn="l" eaLnBrk="1" fontAlgn="auto" latinLnBrk="0" hangingPunct="1">
              <a:lnSpc>
                <a:spcPct val="100000"/>
              </a:lnSpc>
              <a:buNone/>
              <a:defRPr sz="1800" u="none" strike="noStrike" kern="1200" cap="none" spc="200" normalizeH="0" baseline="0">
                <a:solidFill>
                  <a:schemeClr val="tx1"/>
                </a:solidFill>
                <a:uFillTx/>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dirty="0">
                <a:sym typeface="+mn-ea"/>
              </a:rPr>
              <a:t>编辑文本</a:t>
            </a:r>
            <a:endParaRPr lang="zh-CN" altLang="en-US" dirty="0"/>
          </a:p>
        </p:txBody>
      </p:sp>
      <p:sp>
        <p:nvSpPr>
          <p:cNvPr id="5" name="文本占位符 4"/>
          <p:cNvSpPr>
            <a:spLocks noGrp="1"/>
          </p:cNvSpPr>
          <p:nvPr>
            <p:ph type="body" sz="quarter" idx="13" hasCustomPrompt="1"/>
            <p:custDataLst>
              <p:tags r:id="rId13"/>
            </p:custDataLst>
          </p:nvPr>
        </p:nvSpPr>
        <p:spPr>
          <a:xfrm>
            <a:off x="4464000" y="2311200"/>
            <a:ext cx="2391005" cy="650851"/>
          </a:xfrm>
          <a:noFill/>
        </p:spPr>
        <p:txBody>
          <a:bodyPr lIns="90000" tIns="46800" rIns="90000" bIns="46800" anchor="ctr" anchorCtr="0">
            <a:normAutofit/>
          </a:bodyPr>
          <a:lstStyle>
            <a:lvl1pPr marL="0" indent="0" algn="l">
              <a:buNone/>
              <a:defRPr sz="1800"/>
            </a:lvl1pPr>
          </a:lstStyle>
          <a:p>
            <a:pPr lvl="0"/>
            <a:r>
              <a:rPr lang="zh-CN" altLang="en-US" dirty="0"/>
              <a:t>编辑文本</a:t>
            </a:r>
            <a:endParaRPr lang="zh-CN" altLang="en-US" dirty="0"/>
          </a:p>
        </p:txBody>
      </p:sp>
      <p:sp>
        <p:nvSpPr>
          <p:cNvPr id="6" name="文本占位符 5"/>
          <p:cNvSpPr>
            <a:spLocks noGrp="1"/>
          </p:cNvSpPr>
          <p:nvPr>
            <p:ph type="body" sz="quarter" idx="15" hasCustomPrompt="1"/>
            <p:custDataLst>
              <p:tags r:id="rId14"/>
            </p:custDataLst>
          </p:nvPr>
        </p:nvSpPr>
        <p:spPr>
          <a:xfrm>
            <a:off x="1116000" y="1839600"/>
            <a:ext cx="4237200" cy="471600"/>
          </a:xfrm>
        </p:spPr>
        <p:txBody>
          <a:bodyPr/>
          <a:lstStyle>
            <a:lvl1pPr marL="0" indent="0">
              <a:buNone/>
              <a:defRPr/>
            </a:lvl1pPr>
            <a:lvl2pPr marL="0" indent="0" algn="l" defTabSz="914400" eaLnBrk="1" fontAlgn="auto" latinLnBrk="0" hangingPunct="1">
              <a:buNone/>
              <a:tabLst>
                <a:tab pos="1609725" algn="l"/>
                <a:tab pos="1609725" algn="l"/>
              </a:tabLst>
              <a:defRPr sz="2000"/>
            </a:lvl2pPr>
            <a:lvl3pPr marL="914400" indent="0">
              <a:buNone/>
              <a:defRPr/>
            </a:lvl3pPr>
            <a:lvl4pPr marL="1371600" indent="0">
              <a:buNone/>
              <a:defRPr/>
            </a:lvl4pPr>
            <a:lvl5pPr marL="1828800" indent="0">
              <a:buNone/>
              <a:defRPr/>
            </a:lvl5pPr>
          </a:lstStyle>
          <a:p>
            <a:pPr lvl="1"/>
            <a:r>
              <a:rPr lang="zh-CN" altLang="en-US" dirty="0">
                <a:sym typeface="+mn-ea"/>
              </a:rPr>
              <a:t>编辑副标题</a:t>
            </a:r>
            <a:endParaRPr lang="en-US" altLang="zh-CN" dirty="0"/>
          </a:p>
        </p:txBody>
      </p:sp>
    </p:spTree>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标题和内容">
    <p:bg>
      <p:bgPr>
        <a:solidFill>
          <a:schemeClr val="bg2"/>
        </a:solidFill>
        <a:effectLst/>
      </p:bgPr>
    </p:bg>
    <p:spTree>
      <p:nvGrpSpPr>
        <p:cNvPr id="1" name=""/>
        <p:cNvGrpSpPr/>
        <p:nvPr/>
      </p:nvGrpSpPr>
      <p:grpSpPr>
        <a:xfrm>
          <a:off x="0" y="0"/>
          <a:ext cx="0" cy="0"/>
          <a:chOff x="0" y="0"/>
          <a:chExt cx="0" cy="0"/>
        </a:xfrm>
      </p:grpSpPr>
      <p:grpSp>
        <p:nvGrpSpPr>
          <p:cNvPr id="7" name="组合 6"/>
          <p:cNvGrpSpPr/>
          <p:nvPr userDrawn="1">
            <p:custDataLst>
              <p:tags r:id="rId2"/>
            </p:custDataLst>
          </p:nvPr>
        </p:nvGrpSpPr>
        <p:grpSpPr>
          <a:xfrm>
            <a:off x="10540643" y="6349833"/>
            <a:ext cx="1568230" cy="466193"/>
            <a:chOff x="10308053" y="191367"/>
            <a:chExt cx="1596547" cy="474611"/>
          </a:xfrm>
        </p:grpSpPr>
        <p:sp>
          <p:nvSpPr>
            <p:cNvPr id="8" name="菱形 7"/>
            <p:cNvSpPr/>
            <p:nvPr userDrawn="1">
              <p:custDataLst>
                <p:tags r:id="rId3"/>
              </p:custDataLst>
            </p:nvPr>
          </p:nvSpPr>
          <p:spPr>
            <a:xfrm rot="5400000">
              <a:off x="11443575" y="191367"/>
              <a:ext cx="461025" cy="461025"/>
            </a:xfrm>
            <a:prstGeom prst="diamond">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 name="菱形 8"/>
            <p:cNvSpPr/>
            <p:nvPr userDrawn="1">
              <p:custDataLst>
                <p:tags r:id="rId4"/>
              </p:custDataLst>
            </p:nvPr>
          </p:nvSpPr>
          <p:spPr>
            <a:xfrm rot="5400000">
              <a:off x="10875814" y="204953"/>
              <a:ext cx="461025" cy="461025"/>
            </a:xfrm>
            <a:prstGeom prst="diamond">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 name="菱形 9"/>
            <p:cNvSpPr/>
            <p:nvPr userDrawn="1">
              <p:custDataLst>
                <p:tags r:id="rId5"/>
              </p:custDataLst>
            </p:nvPr>
          </p:nvSpPr>
          <p:spPr>
            <a:xfrm rot="5400000">
              <a:off x="10308053" y="204953"/>
              <a:ext cx="461025" cy="461025"/>
            </a:xfrm>
            <a:prstGeom prst="diamond">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solidFill>
                <a:uFillTx/>
                <a:latin typeface="微软雅黑" panose="020B0503020204020204" charset="-122"/>
                <a:ea typeface="微软雅黑" panose="020B0503020204020204" charset="-122"/>
                <a:cs typeface="+mj-cs"/>
                <a:sym typeface="+mn-ea"/>
              </a:defRPr>
            </a:lvl1pPr>
          </a:lstStyle>
          <a:p>
            <a:pPr lvl="0"/>
            <a:r>
              <a:rPr dirty="0">
                <a:sym typeface="+mn-ea"/>
              </a:rPr>
              <a:t>单击此处编辑母版标题样式</a:t>
            </a:r>
            <a:endParaRPr dirty="0">
              <a:sym typeface="+mn-ea"/>
            </a:endParaRPr>
          </a:p>
        </p:txBody>
      </p:sp>
      <p:sp>
        <p:nvSpPr>
          <p:cNvPr id="3" name="内容占位符 2"/>
          <p:cNvSpPr>
            <a:spLocks noGrp="1"/>
          </p:cNvSpPr>
          <p:nvPr>
            <p:ph idx="1"/>
            <p:custDataLst>
              <p:tags r:id="rId7"/>
            </p:custDataLst>
          </p:nvPr>
        </p:nvSpPr>
        <p:spPr>
          <a:xfrm>
            <a:off x="669882" y="952508"/>
            <a:ext cx="10852237" cy="5388907"/>
          </a:xfrm>
        </p:spPr>
        <p:txBody>
          <a:bodyPr vert="horz" lIns="101600" tIns="0" rIns="82550" bIns="0" rtlCol="0">
            <a:no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5pPr>
          </a:lstStyle>
          <a:p>
            <a:pPr lvl="0"/>
            <a:r>
              <a:rPr dirty="0">
                <a:sym typeface="+mn-ea"/>
              </a:rPr>
              <a:t>单击此处编辑母版文本样式</a:t>
            </a:r>
            <a:endParaRPr dirty="0">
              <a:sym typeface="+mn-ea"/>
            </a:endParaRPr>
          </a:p>
          <a:p>
            <a:pPr lvl="1"/>
            <a:r>
              <a:rPr dirty="0">
                <a:sym typeface="+mn-ea"/>
              </a:rPr>
              <a:t>第二级</a:t>
            </a:r>
            <a:endParaRPr dirty="0">
              <a:sym typeface="+mn-ea"/>
            </a:endParaRPr>
          </a:p>
          <a:p>
            <a:pPr lvl="2"/>
            <a:r>
              <a:rPr dirty="0">
                <a:sym typeface="+mn-ea"/>
              </a:rPr>
              <a:t>第三级</a:t>
            </a:r>
            <a:endParaRPr dirty="0">
              <a:sym typeface="+mn-ea"/>
            </a:endParaRPr>
          </a:p>
          <a:p>
            <a:pPr lvl="3"/>
            <a:r>
              <a:rPr dirty="0">
                <a:sym typeface="+mn-ea"/>
              </a:rPr>
              <a:t>第四级</a:t>
            </a:r>
            <a:endParaRPr dirty="0">
              <a:sym typeface="+mn-ea"/>
            </a:endParaRPr>
          </a:p>
          <a:p>
            <a:pPr lvl="4"/>
            <a:r>
              <a:rPr dirty="0">
                <a:sym typeface="+mn-ea"/>
              </a:rPr>
              <a:t>第五级</a:t>
            </a:r>
            <a:endParaRPr dirty="0">
              <a:sym typeface="+mn-ea"/>
            </a:endParaRPr>
          </a:p>
        </p:txBody>
      </p:sp>
      <p:sp>
        <p:nvSpPr>
          <p:cNvPr id="4" name="日期占位符 3"/>
          <p:cNvSpPr>
            <a:spLocks noGrp="1"/>
          </p:cNvSpPr>
          <p:nvPr>
            <p:ph type="dt" sz="half" idx="10"/>
            <p:custDataLst>
              <p:tags r:id="rId8"/>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9"/>
            </p:custDataLst>
          </p:nvPr>
        </p:nvSpPr>
        <p:spPr/>
        <p:txBody>
          <a:bodyPr/>
          <a:lstStyle/>
          <a:p>
            <a:endParaRPr lang="zh-CN" altLang="en-US"/>
          </a:p>
        </p:txBody>
      </p:sp>
      <p:sp>
        <p:nvSpPr>
          <p:cNvPr id="6" name="灯片编号占位符 5"/>
          <p:cNvSpPr>
            <a:spLocks noGrp="1"/>
          </p:cNvSpPr>
          <p:nvPr>
            <p:ph type="sldNum" sz="quarter" idx="12"/>
            <p:custDataLst>
              <p:tags r:id="rId10"/>
            </p:custDataLst>
          </p:nvPr>
        </p:nvSpPr>
        <p:spPr/>
        <p:txBody>
          <a:bodyPr/>
          <a:lstStyle/>
          <a:p>
            <a:fld id="{49AE70B2-8BF9-45C0-BB95-33D1B9D3A854}" type="slidenum">
              <a:rPr lang="zh-CN" altLang="en-US" smtClean="0"/>
            </a:fld>
            <a:endParaRPr lang="zh-CN" altLang="en-US"/>
          </a:p>
        </p:txBody>
      </p:sp>
    </p:spTree>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节标题">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9" name="矩形 8"/>
          <p:cNvSpPr/>
          <p:nvPr>
            <p:custDataLst>
              <p:tags r:id="rId3"/>
            </p:custDataLst>
          </p:nvPr>
        </p:nvSpPr>
        <p:spPr>
          <a:xfrm>
            <a:off x="329565" y="381000"/>
            <a:ext cx="11518265" cy="6096000"/>
          </a:xfrm>
          <a:prstGeom prst="rect">
            <a:avLst/>
          </a:prstGeom>
          <a:solidFill>
            <a:schemeClr val="bg2">
              <a:alpha val="5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 name="日期占位符 3"/>
          <p:cNvSpPr>
            <a:spLocks noGrp="1"/>
          </p:cNvSpPr>
          <p:nvPr userDrawn="1">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userDrawn="1">
            <p:ph type="ftr" sz="quarter" idx="11"/>
            <p:custDataLst>
              <p:tags r:id="rId5"/>
            </p:custDataLst>
          </p:nvPr>
        </p:nvSpPr>
        <p:spPr/>
        <p:txBody>
          <a:bodyPr/>
          <a:lstStyle/>
          <a:p>
            <a:endParaRPr lang="zh-CN" altLang="en-US"/>
          </a:p>
        </p:txBody>
      </p:sp>
      <p:sp>
        <p:nvSpPr>
          <p:cNvPr id="6" name="灯片编号占位符 5"/>
          <p:cNvSpPr>
            <a:spLocks noGrp="1"/>
          </p:cNvSpPr>
          <p:nvPr userDrawn="1">
            <p:ph type="sldNum" sz="quarter" idx="12"/>
            <p:custDataLst>
              <p:tags r:id="rId6"/>
            </p:custDataLst>
          </p:nvPr>
        </p:nvSpPr>
        <p:spPr/>
        <p:txBody>
          <a:bodyPr/>
          <a:lstStyle/>
          <a:p>
            <a:fld id="{49AE70B2-8BF9-45C0-BB95-33D1B9D3A854}" type="slidenum">
              <a:rPr lang="zh-CN" altLang="en-US" smtClean="0"/>
            </a:fld>
            <a:endParaRPr lang="zh-CN" altLang="en-US"/>
          </a:p>
        </p:txBody>
      </p:sp>
      <p:sp>
        <p:nvSpPr>
          <p:cNvPr id="2" name="标题 1"/>
          <p:cNvSpPr>
            <a:spLocks noGrp="1"/>
          </p:cNvSpPr>
          <p:nvPr userDrawn="1">
            <p:ph type="title" hasCustomPrompt="1"/>
            <p:custDataLst>
              <p:tags r:id="rId7"/>
            </p:custDataLst>
          </p:nvPr>
        </p:nvSpPr>
        <p:spPr>
          <a:xfrm>
            <a:off x="2782208" y="3063600"/>
            <a:ext cx="6627585" cy="1037158"/>
          </a:xfrm>
        </p:spPr>
        <p:txBody>
          <a:bodyPr lIns="90000" tIns="46800" rIns="90000" bIns="0" anchor="b" anchorCtr="0">
            <a:normAutofit/>
          </a:bodyPr>
          <a:lstStyle>
            <a:lvl1pPr algn="ctr">
              <a:defRPr sz="5400" u="none" strike="noStrike" kern="1200" cap="none" spc="600" normalizeH="0" baseline="0">
                <a:solidFill>
                  <a:schemeClr val="tx1"/>
                </a:solidFill>
                <a:uFillTx/>
                <a:latin typeface="Arial" panose="020B0604020202020204" pitchFamily="34" charset="0"/>
                <a:ea typeface="汉仪旗黑-85S" panose="00020600040101010101" pitchFamily="18" charset="-122"/>
              </a:defRPr>
            </a:lvl1pPr>
          </a:lstStyle>
          <a:p>
            <a:r>
              <a:rPr lang="zh-CN" altLang="en-US" dirty="0"/>
              <a:t>单击此处编辑标题</a:t>
            </a:r>
            <a:endParaRPr lang="zh-CN" altLang="en-US" dirty="0"/>
          </a:p>
        </p:txBody>
      </p:sp>
      <p:sp>
        <p:nvSpPr>
          <p:cNvPr id="3" name="文本占位符 2"/>
          <p:cNvSpPr>
            <a:spLocks noGrp="1"/>
          </p:cNvSpPr>
          <p:nvPr userDrawn="1">
            <p:ph type="body" idx="1"/>
            <p:custDataLst>
              <p:tags r:id="rId8"/>
            </p:custDataLst>
          </p:nvPr>
        </p:nvSpPr>
        <p:spPr>
          <a:xfrm>
            <a:off x="2880000" y="4132800"/>
            <a:ext cx="6433200" cy="370800"/>
          </a:xfrm>
        </p:spPr>
        <p:txBody>
          <a:bodyPr lIns="90000" tIns="0" rIns="90000" bIns="46800" anchor="t" anchorCtr="0">
            <a:normAutofit/>
          </a:bodyPr>
          <a:lstStyle>
            <a:lvl1pPr marL="0" indent="0" algn="ctr" eaLnBrk="1" fontAlgn="auto" latinLnBrk="0" hangingPunct="1">
              <a:lnSpc>
                <a:spcPct val="120000"/>
              </a:lnSpc>
              <a:buNone/>
              <a:defRPr kumimoji="0" lang="zh-CN" altLang="en-US" sz="1700" b="0" i="0" u="none" strike="noStrike" kern="1200" cap="none" spc="150" normalizeH="0" baseline="0" noProof="1">
                <a:solidFill>
                  <a:schemeClr val="tx1"/>
                </a:solidFill>
                <a:uFillTx/>
                <a:latin typeface="微软雅黑" panose="020B0503020204020204" charset="-122"/>
                <a:ea typeface="微软雅黑" panose="020B0503020204020204" charset="-122"/>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dirty="0"/>
              <a:t>单击此处编辑母版文本样式</a:t>
            </a:r>
            <a:endParaRPr lang="zh-CN" altLang="en-US" dirty="0"/>
          </a:p>
        </p:txBody>
      </p:sp>
    </p:spTree>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两栏内容">
    <p:bg>
      <p:bgPr>
        <a:solidFill>
          <a:schemeClr val="bg2"/>
        </a:solidFill>
        <a:effectLst/>
      </p:bgPr>
    </p:bg>
    <p:spTree>
      <p:nvGrpSpPr>
        <p:cNvPr id="1" name=""/>
        <p:cNvGrpSpPr/>
        <p:nvPr/>
      </p:nvGrpSpPr>
      <p:grpSpPr>
        <a:xfrm>
          <a:off x="0" y="0"/>
          <a:ext cx="0" cy="0"/>
          <a:chOff x="0" y="0"/>
          <a:chExt cx="0" cy="0"/>
        </a:xfrm>
      </p:grpSpPr>
      <p:grpSp>
        <p:nvGrpSpPr>
          <p:cNvPr id="8" name="组合 7"/>
          <p:cNvGrpSpPr/>
          <p:nvPr userDrawn="1">
            <p:custDataLst>
              <p:tags r:id="rId2"/>
            </p:custDataLst>
          </p:nvPr>
        </p:nvGrpSpPr>
        <p:grpSpPr>
          <a:xfrm>
            <a:off x="10540643" y="6349833"/>
            <a:ext cx="1568230" cy="466193"/>
            <a:chOff x="10308053" y="191367"/>
            <a:chExt cx="1596547" cy="474611"/>
          </a:xfrm>
        </p:grpSpPr>
        <p:sp>
          <p:nvSpPr>
            <p:cNvPr id="9" name="菱形 8"/>
            <p:cNvSpPr/>
            <p:nvPr userDrawn="1">
              <p:custDataLst>
                <p:tags r:id="rId3"/>
              </p:custDataLst>
            </p:nvPr>
          </p:nvSpPr>
          <p:spPr>
            <a:xfrm rot="5400000">
              <a:off x="11443575" y="191367"/>
              <a:ext cx="461025" cy="461025"/>
            </a:xfrm>
            <a:prstGeom prst="diamond">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 name="菱形 9"/>
            <p:cNvSpPr/>
            <p:nvPr userDrawn="1">
              <p:custDataLst>
                <p:tags r:id="rId4"/>
              </p:custDataLst>
            </p:nvPr>
          </p:nvSpPr>
          <p:spPr>
            <a:xfrm rot="5400000">
              <a:off x="10875814" y="204953"/>
              <a:ext cx="461025" cy="461025"/>
            </a:xfrm>
            <a:prstGeom prst="diamond">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1" name="菱形 10"/>
            <p:cNvSpPr/>
            <p:nvPr userDrawn="1">
              <p:custDataLst>
                <p:tags r:id="rId5"/>
              </p:custDataLst>
            </p:nvPr>
          </p:nvSpPr>
          <p:spPr>
            <a:xfrm rot="5400000">
              <a:off x="10308053" y="204953"/>
              <a:ext cx="461025" cy="461025"/>
            </a:xfrm>
            <a:prstGeom prst="diamond">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solidFill>
                <a:uFillTx/>
                <a:latin typeface="微软雅黑" panose="020B0503020204020204" charset="-122"/>
                <a:ea typeface="微软雅黑" panose="020B0503020204020204" charset="-122"/>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7"/>
            </p:custDataLst>
          </p:nvPr>
        </p:nvSpPr>
        <p:spPr>
          <a:xfrm>
            <a:off x="669930" y="952508"/>
            <a:ext cx="5283242" cy="5388907"/>
          </a:xfrm>
        </p:spPr>
        <p:txBody>
          <a:bodyPr vert="horz" lIns="101600" tIns="0" rIns="82550" bIns="0" rtlCol="0">
            <a:no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8"/>
            </p:custDataLst>
          </p:nvPr>
        </p:nvSpPr>
        <p:spPr>
          <a:xfrm>
            <a:off x="6238877" y="952508"/>
            <a:ext cx="5283242" cy="5388907"/>
          </a:xfrm>
        </p:spPr>
        <p:txBody>
          <a:bodyPr>
            <a:noAutofit/>
          </a:bodyPr>
          <a:lstStyle>
            <a:lvl1pPr>
              <a:defRPr sz="1600">
                <a:latin typeface="微软雅黑" panose="020B0503020204020204" charset="-122"/>
                <a:ea typeface="微软雅黑" panose="020B0503020204020204" charset="-122"/>
              </a:defRPr>
            </a:lvl1pPr>
            <a:lvl2pPr>
              <a:defRPr sz="1600">
                <a:latin typeface="微软雅黑" panose="020B0503020204020204" charset="-122"/>
                <a:ea typeface="微软雅黑" panose="020B0503020204020204" charset="-122"/>
              </a:defRPr>
            </a:lvl2pPr>
            <a:lvl3pPr>
              <a:defRPr sz="1600">
                <a:latin typeface="微软雅黑" panose="020B0503020204020204" charset="-122"/>
                <a:ea typeface="微软雅黑" panose="020B0503020204020204" charset="-122"/>
              </a:defRPr>
            </a:lvl3pPr>
            <a:lvl4pPr>
              <a:defRPr sz="1600">
                <a:latin typeface="微软雅黑" panose="020B0503020204020204" charset="-122"/>
                <a:ea typeface="微软雅黑" panose="020B0503020204020204" charset="-122"/>
              </a:defRPr>
            </a:lvl4pPr>
            <a:lvl5pPr>
              <a:defRPr sz="1600">
                <a:latin typeface="微软雅黑" panose="020B0503020204020204" charset="-122"/>
                <a:ea typeface="微软雅黑" panose="020B0503020204020204"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5" name="日期占位符 4"/>
          <p:cNvSpPr>
            <a:spLocks noGrp="1"/>
          </p:cNvSpPr>
          <p:nvPr>
            <p:ph type="dt" sz="half" idx="10"/>
            <p:custDataLst>
              <p:tags r:id="rId9"/>
            </p:custDataLst>
          </p:nvPr>
        </p:nvSpPr>
        <p:spPr/>
        <p:txBody>
          <a:bodyPr/>
          <a:lstStyle/>
          <a:p>
            <a:fld id="{760FBDFE-C587-4B4C-A407-44438C67B59E}" type="datetimeFigureOut">
              <a:rPr lang="zh-CN" altLang="en-US" smtClean="0"/>
            </a:fld>
            <a:endParaRPr lang="zh-CN" altLang="en-US"/>
          </a:p>
        </p:txBody>
      </p:sp>
      <p:sp>
        <p:nvSpPr>
          <p:cNvPr id="6" name="页脚占位符 5"/>
          <p:cNvSpPr>
            <a:spLocks noGrp="1"/>
          </p:cNvSpPr>
          <p:nvPr>
            <p:ph type="ftr" sz="quarter" idx="11"/>
            <p:custDataLst>
              <p:tags r:id="rId10"/>
            </p:custDataLst>
          </p:nvPr>
        </p:nvSpPr>
        <p:spPr/>
        <p:txBody>
          <a:bodyPr/>
          <a:lstStyle/>
          <a:p>
            <a:endParaRPr lang="zh-CN" altLang="en-US"/>
          </a:p>
        </p:txBody>
      </p:sp>
      <p:sp>
        <p:nvSpPr>
          <p:cNvPr id="7" name="灯片编号占位符 6"/>
          <p:cNvSpPr>
            <a:spLocks noGrp="1"/>
          </p:cNvSpPr>
          <p:nvPr>
            <p:ph type="sldNum" sz="quarter" idx="12"/>
            <p:custDataLst>
              <p:tags r:id="rId11"/>
            </p:custDataLst>
          </p:nvPr>
        </p:nvSpPr>
        <p:spPr/>
        <p:txBody>
          <a:bodyPr/>
          <a:lstStyle/>
          <a:p>
            <a:fld id="{49AE70B2-8BF9-45C0-BB95-33D1B9D3A854}" type="slidenum">
              <a:rPr lang="zh-CN" altLang="en-US" smtClean="0"/>
            </a:fld>
            <a:endParaRPr lang="zh-CN" altLang="en-US"/>
          </a:p>
        </p:txBody>
      </p:sp>
    </p:spTree>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twoTxTwoObj" preserve="1">
  <p:cSld name="比较">
    <p:bg>
      <p:bgPr>
        <a:solidFill>
          <a:schemeClr val="bg2"/>
        </a:solidFill>
        <a:effectLst/>
      </p:bgPr>
    </p:bg>
    <p:spTree>
      <p:nvGrpSpPr>
        <p:cNvPr id="1" name=""/>
        <p:cNvGrpSpPr/>
        <p:nvPr/>
      </p:nvGrpSpPr>
      <p:grpSpPr>
        <a:xfrm>
          <a:off x="0" y="0"/>
          <a:ext cx="0" cy="0"/>
          <a:chOff x="0" y="0"/>
          <a:chExt cx="0" cy="0"/>
        </a:xfrm>
      </p:grpSpPr>
      <p:grpSp>
        <p:nvGrpSpPr>
          <p:cNvPr id="10" name="组合 9"/>
          <p:cNvGrpSpPr/>
          <p:nvPr userDrawn="1">
            <p:custDataLst>
              <p:tags r:id="rId2"/>
            </p:custDataLst>
          </p:nvPr>
        </p:nvGrpSpPr>
        <p:grpSpPr>
          <a:xfrm>
            <a:off x="10540643" y="6349833"/>
            <a:ext cx="1568230" cy="466193"/>
            <a:chOff x="10308053" y="191367"/>
            <a:chExt cx="1596547" cy="474611"/>
          </a:xfrm>
        </p:grpSpPr>
        <p:sp>
          <p:nvSpPr>
            <p:cNvPr id="11" name="菱形 10"/>
            <p:cNvSpPr/>
            <p:nvPr userDrawn="1">
              <p:custDataLst>
                <p:tags r:id="rId3"/>
              </p:custDataLst>
            </p:nvPr>
          </p:nvSpPr>
          <p:spPr>
            <a:xfrm rot="5400000">
              <a:off x="11443575" y="191367"/>
              <a:ext cx="461025" cy="461025"/>
            </a:xfrm>
            <a:prstGeom prst="diamond">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 name="菱形 11"/>
            <p:cNvSpPr/>
            <p:nvPr userDrawn="1">
              <p:custDataLst>
                <p:tags r:id="rId4"/>
              </p:custDataLst>
            </p:nvPr>
          </p:nvSpPr>
          <p:spPr>
            <a:xfrm rot="5400000">
              <a:off x="10875814" y="204953"/>
              <a:ext cx="461025" cy="461025"/>
            </a:xfrm>
            <a:prstGeom prst="diamond">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3" name="菱形 12"/>
            <p:cNvSpPr/>
            <p:nvPr userDrawn="1">
              <p:custDataLst>
                <p:tags r:id="rId5"/>
              </p:custDataLst>
            </p:nvPr>
          </p:nvSpPr>
          <p:spPr>
            <a:xfrm rot="5400000">
              <a:off x="10308053" y="204953"/>
              <a:ext cx="461025" cy="461025"/>
            </a:xfrm>
            <a:prstGeom prst="diamond">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solidFill>
                <a:uFillTx/>
                <a:latin typeface="微软雅黑" panose="020B0503020204020204" charset="-122"/>
                <a:ea typeface="微软雅黑" panose="020B0503020204020204" charset="-122"/>
                <a:cs typeface="+mj-cs"/>
                <a:sym typeface="+mn-ea"/>
              </a:defRPr>
            </a:lvl1pPr>
          </a:lstStyle>
          <a:p>
            <a:pPr lvl="0"/>
            <a:r>
              <a:rPr dirty="0">
                <a:sym typeface="+mn-ea"/>
              </a:rPr>
              <a:t>单击此处编辑母版标题样式</a:t>
            </a:r>
            <a:endParaRPr dirty="0">
              <a:sym typeface="+mn-ea"/>
            </a:endParaRPr>
          </a:p>
        </p:txBody>
      </p:sp>
      <p:sp>
        <p:nvSpPr>
          <p:cNvPr id="3" name="文本占位符 2"/>
          <p:cNvSpPr>
            <a:spLocks noGrp="1"/>
          </p:cNvSpPr>
          <p:nvPr>
            <p:ph type="body" idx="1" hasCustomPrompt="1"/>
            <p:custDataLst>
              <p:tags r:id="rId7"/>
            </p:custDataLst>
          </p:nvPr>
        </p:nvSpPr>
        <p:spPr>
          <a:xfrm>
            <a:off x="669930" y="952508"/>
            <a:ext cx="5283242" cy="381003"/>
          </a:xfrm>
        </p:spPr>
        <p:txBody>
          <a:bodyPr lIns="101600" tIns="38100" rIns="76200" bIns="38100" anchor="t" anchorCtr="0">
            <a:noAutofit/>
          </a:bodyPr>
          <a:lstStyle>
            <a:lvl1pPr marL="0" indent="0" eaLnBrk="1" fontAlgn="auto" latinLnBrk="0" hangingPunct="1">
              <a:lnSpc>
                <a:spcPct val="100000"/>
              </a:lnSpc>
              <a:spcAft>
                <a:spcPts val="0"/>
              </a:spcAft>
              <a:buNone/>
              <a:defRPr sz="2000" b="0" u="none" strike="noStrike" kern="1200" cap="none" spc="200" normalizeH="0" baseline="0">
                <a:solidFill>
                  <a:schemeClr val="tx1"/>
                </a:solidFill>
                <a:uFillTx/>
                <a:latin typeface="微软雅黑" panose="020B0503020204020204" charset="-122"/>
                <a:ea typeface="微软雅黑" panose="020B050302020402020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dirty="0"/>
              <a:t>单击此处编辑文本</a:t>
            </a:r>
            <a:endParaRPr lang="zh-CN" altLang="en-US" dirty="0"/>
          </a:p>
        </p:txBody>
      </p:sp>
      <p:sp>
        <p:nvSpPr>
          <p:cNvPr id="4" name="内容占位符 3"/>
          <p:cNvSpPr>
            <a:spLocks noGrp="1"/>
          </p:cNvSpPr>
          <p:nvPr>
            <p:ph sz="half" idx="2"/>
            <p:custDataLst>
              <p:tags r:id="rId8"/>
            </p:custDataLst>
          </p:nvPr>
        </p:nvSpPr>
        <p:spPr>
          <a:xfrm>
            <a:off x="669925" y="1406525"/>
            <a:ext cx="5283200"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5pPr>
          </a:lstStyle>
          <a:p>
            <a:pPr lvl="0"/>
            <a:r>
              <a:rPr dirty="0">
                <a:sym typeface="+mn-ea"/>
              </a:rPr>
              <a:t>单击此处编辑母版文本样式</a:t>
            </a:r>
            <a:endParaRPr dirty="0">
              <a:sym typeface="+mn-ea"/>
            </a:endParaRPr>
          </a:p>
          <a:p>
            <a:pPr lvl="1"/>
            <a:r>
              <a:rPr dirty="0">
                <a:sym typeface="+mn-ea"/>
              </a:rPr>
              <a:t>第二级</a:t>
            </a:r>
            <a:endParaRPr dirty="0">
              <a:sym typeface="+mn-ea"/>
            </a:endParaRPr>
          </a:p>
          <a:p>
            <a:pPr lvl="2"/>
            <a:r>
              <a:rPr dirty="0">
                <a:sym typeface="+mn-ea"/>
              </a:rPr>
              <a:t>第三级</a:t>
            </a:r>
            <a:endParaRPr dirty="0">
              <a:sym typeface="+mn-ea"/>
            </a:endParaRPr>
          </a:p>
          <a:p>
            <a:pPr lvl="3"/>
            <a:r>
              <a:rPr dirty="0">
                <a:sym typeface="+mn-ea"/>
              </a:rPr>
              <a:t>第四级</a:t>
            </a:r>
            <a:endParaRPr dirty="0">
              <a:sym typeface="+mn-ea"/>
            </a:endParaRPr>
          </a:p>
          <a:p>
            <a:pPr lvl="4"/>
            <a:r>
              <a:rPr dirty="0">
                <a:sym typeface="+mn-ea"/>
              </a:rPr>
              <a:t>第五级</a:t>
            </a:r>
            <a:endParaRPr dirty="0">
              <a:sym typeface="+mn-ea"/>
            </a:endParaRPr>
          </a:p>
        </p:txBody>
      </p:sp>
      <p:sp>
        <p:nvSpPr>
          <p:cNvPr id="5" name="文本占位符 4"/>
          <p:cNvSpPr>
            <a:spLocks noGrp="1"/>
          </p:cNvSpPr>
          <p:nvPr>
            <p:ph type="body" sz="quarter" idx="3" hasCustomPrompt="1"/>
            <p:custDataLst>
              <p:tags r:id="rId9"/>
            </p:custDataLst>
          </p:nvPr>
        </p:nvSpPr>
        <p:spPr>
          <a:xfrm>
            <a:off x="6235750" y="952508"/>
            <a:ext cx="5283242" cy="381003"/>
          </a:xfrm>
        </p:spPr>
        <p:txBody>
          <a:bodyPr vert="horz" lIns="101600" tIns="38100" rIns="76200" bIns="38100" rtlCol="0" anchor="t" anchorCtr="0">
            <a:noAutofit/>
          </a:bodyPr>
          <a:lstStyle>
            <a:lvl1pPr marL="0" marR="0" lvl="0" indent="0" algn="l" defTabSz="914400" rtl="0" eaLnBrk="1" fontAlgn="auto" latinLnBrk="0" hangingPunct="1">
              <a:lnSpc>
                <a:spcPct val="100000"/>
              </a:lnSpc>
              <a:spcBef>
                <a:spcPts val="0"/>
              </a:spcBef>
              <a:spcAft>
                <a:spcPts val="0"/>
              </a:spcAft>
              <a:buFont typeface="Arial" panose="020B0604020202020204" pitchFamily="34" charset="0"/>
              <a:buNone/>
              <a:defRPr kumimoji="0" lang="zh-CN" altLang="en-US" sz="2000" b="0" i="0" u="none" strike="noStrike" kern="1200" cap="none" spc="200" normalizeH="0" baseline="0" noProof="1" dirty="0">
                <a:solidFill>
                  <a:schemeClr val="tx1"/>
                </a:solidFill>
                <a:uFillTx/>
                <a:latin typeface="微软雅黑" panose="020B0503020204020204" charset="-122"/>
                <a:ea typeface="微软雅黑" panose="020B0503020204020204" charset="-122"/>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10"/>
            </p:custDataLst>
          </p:nvPr>
        </p:nvSpPr>
        <p:spPr>
          <a:xfrm>
            <a:off x="6235750" y="1406525"/>
            <a:ext cx="5283242"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5pPr>
          </a:lstStyle>
          <a:p>
            <a:pPr lvl="0"/>
            <a:r>
              <a:rPr dirty="0">
                <a:sym typeface="+mn-ea"/>
              </a:rPr>
              <a:t>单击此处编辑母版文本样式</a:t>
            </a:r>
            <a:endParaRPr dirty="0">
              <a:sym typeface="+mn-ea"/>
            </a:endParaRPr>
          </a:p>
          <a:p>
            <a:pPr lvl="1"/>
            <a:r>
              <a:rPr dirty="0">
                <a:sym typeface="+mn-ea"/>
              </a:rPr>
              <a:t>第二级</a:t>
            </a:r>
            <a:endParaRPr dirty="0">
              <a:sym typeface="+mn-ea"/>
            </a:endParaRPr>
          </a:p>
          <a:p>
            <a:pPr lvl="2"/>
            <a:r>
              <a:rPr dirty="0">
                <a:sym typeface="+mn-ea"/>
              </a:rPr>
              <a:t>第三级</a:t>
            </a:r>
            <a:endParaRPr dirty="0">
              <a:sym typeface="+mn-ea"/>
            </a:endParaRPr>
          </a:p>
          <a:p>
            <a:pPr lvl="3"/>
            <a:r>
              <a:rPr dirty="0">
                <a:sym typeface="+mn-ea"/>
              </a:rPr>
              <a:t>第四级</a:t>
            </a:r>
            <a:endParaRPr dirty="0">
              <a:sym typeface="+mn-ea"/>
            </a:endParaRPr>
          </a:p>
          <a:p>
            <a:pPr lvl="4"/>
            <a:r>
              <a:rPr dirty="0">
                <a:sym typeface="+mn-ea"/>
              </a:rPr>
              <a:t>第五级</a:t>
            </a:r>
            <a:endParaRPr dirty="0">
              <a:sym typeface="+mn-ea"/>
            </a:endParaRPr>
          </a:p>
        </p:txBody>
      </p:sp>
      <p:sp>
        <p:nvSpPr>
          <p:cNvPr id="7" name="日期占位符 6"/>
          <p:cNvSpPr>
            <a:spLocks noGrp="1"/>
          </p:cNvSpPr>
          <p:nvPr>
            <p:ph type="dt" sz="half" idx="10"/>
            <p:custDataLst>
              <p:tags r:id="rId11"/>
            </p:custDataLst>
          </p:nvPr>
        </p:nvSpPr>
        <p:spPr/>
        <p:txBody>
          <a:bodyPr/>
          <a:lstStyle/>
          <a:p>
            <a:fld id="{760FBDFE-C587-4B4C-A407-44438C67B59E}" type="datetimeFigureOut">
              <a:rPr lang="zh-CN" altLang="en-US" smtClean="0"/>
            </a:fld>
            <a:endParaRPr lang="zh-CN" altLang="en-US"/>
          </a:p>
        </p:txBody>
      </p:sp>
      <p:sp>
        <p:nvSpPr>
          <p:cNvPr id="8" name="页脚占位符 7"/>
          <p:cNvSpPr>
            <a:spLocks noGrp="1"/>
          </p:cNvSpPr>
          <p:nvPr>
            <p:ph type="ftr" sz="quarter" idx="11"/>
            <p:custDataLst>
              <p:tags r:id="rId12"/>
            </p:custDataLst>
          </p:nvPr>
        </p:nvSpPr>
        <p:spPr/>
        <p:txBody>
          <a:bodyPr/>
          <a:lstStyle/>
          <a:p>
            <a:endParaRPr lang="zh-CN" altLang="en-US"/>
          </a:p>
        </p:txBody>
      </p:sp>
      <p:sp>
        <p:nvSpPr>
          <p:cNvPr id="9" name="灯片编号占位符 8"/>
          <p:cNvSpPr>
            <a:spLocks noGrp="1"/>
          </p:cNvSpPr>
          <p:nvPr>
            <p:ph type="sldNum" sz="quarter" idx="12"/>
            <p:custDataLst>
              <p:tags r:id="rId13"/>
            </p:custDataLst>
          </p:nvPr>
        </p:nvSpPr>
        <p:spPr/>
        <p:txBody>
          <a:bodyPr/>
          <a:lstStyle/>
          <a:p>
            <a:fld id="{49AE70B2-8BF9-45C0-BB95-33D1B9D3A854}" type="slidenum">
              <a:rPr lang="zh-CN" altLang="en-US" smtClean="0"/>
            </a:fld>
            <a:endParaRPr lang="zh-CN" altLang="en-US"/>
          </a:p>
        </p:txBody>
      </p:sp>
    </p:spTree>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titleOnly" preserve="1">
  <p:cSld name="仅标题">
    <p:bg>
      <p:bgPr>
        <a:solidFill>
          <a:schemeClr val="bg2"/>
        </a:solidFill>
        <a:effectLst/>
      </p:bgPr>
    </p:bg>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solidFill>
                <a:uFillTx/>
                <a:latin typeface="微软雅黑" panose="020B0503020204020204" charset="-122"/>
                <a:ea typeface="微软雅黑" panose="020B0503020204020204" charset="-122"/>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fld>
            <a:endParaRPr lang="zh-CN" altLang="en-US"/>
          </a:p>
        </p:txBody>
      </p:sp>
    </p:spTree>
  </p:cSld>
  <p:clrMapOvr>
    <a:masterClrMapping/>
  </p:clrMapOvr>
  <p:hf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空白">
    <p:bg>
      <p:bgPr>
        <a:solidFill>
          <a:schemeClr val="bg2"/>
        </a:solidFill>
        <a:effectLst/>
      </p:bgPr>
    </p:bg>
    <p:spTree>
      <p:nvGrpSpPr>
        <p:cNvPr id="1" name=""/>
        <p:cNvGrpSpPr/>
        <p:nvPr/>
      </p:nvGrpSpPr>
      <p:grpSpPr>
        <a:xfrm>
          <a:off x="0" y="0"/>
          <a:ext cx="0" cy="0"/>
          <a:chOff x="0" y="0"/>
          <a:chExt cx="0" cy="0"/>
        </a:xfrm>
      </p:grpSpPr>
      <p:sp>
        <p:nvSpPr>
          <p:cNvPr id="2" name="日期占位符 1"/>
          <p:cNvSpPr>
            <a:spLocks noGrp="1"/>
          </p:cNvSpPr>
          <p:nvPr>
            <p:ph type="dt" sz="half" idx="10"/>
            <p:custDataLst>
              <p:tags r:id="rId2"/>
            </p:custDataLst>
          </p:nvPr>
        </p:nvSpPr>
        <p:spPr/>
        <p:txBody>
          <a:bodyPr/>
          <a:lstStyle/>
          <a:p>
            <a:fld id="{760FBDFE-C587-4B4C-A407-44438C67B59E}" type="datetimeFigureOut">
              <a:rPr lang="zh-CN" altLang="en-US" smtClean="0"/>
            </a:fld>
            <a:endParaRPr lang="zh-CN" altLang="en-US"/>
          </a:p>
        </p:txBody>
      </p:sp>
      <p:sp>
        <p:nvSpPr>
          <p:cNvPr id="3" name="页脚占位符 2"/>
          <p:cNvSpPr>
            <a:spLocks noGrp="1"/>
          </p:cNvSpPr>
          <p:nvPr>
            <p:ph type="ftr" sz="quarter" idx="11"/>
            <p:custDataLst>
              <p:tags r:id="rId3"/>
            </p:custDataLst>
          </p:nvPr>
        </p:nvSpPr>
        <p:spPr/>
        <p:txBody>
          <a:bodyPr/>
          <a:lstStyle/>
          <a:p>
            <a:endParaRPr lang="zh-CN" altLang="en-US"/>
          </a:p>
        </p:txBody>
      </p:sp>
      <p:sp>
        <p:nvSpPr>
          <p:cNvPr id="4" name="灯片编号占位符 3"/>
          <p:cNvSpPr>
            <a:spLocks noGrp="1"/>
          </p:cNvSpPr>
          <p:nvPr>
            <p:ph type="sldNum" sz="quarter" idx="12"/>
            <p:custDataLst>
              <p:tags r:id="rId4"/>
            </p:custDataLst>
          </p:nvPr>
        </p:nvSpPr>
        <p:spPr/>
        <p:txBody>
          <a:bodyPr/>
          <a:lstStyle/>
          <a:p>
            <a:fld id="{49AE70B2-8BF9-45C0-BB95-33D1B9D3A854}" type="slidenum">
              <a:rPr lang="zh-CN" altLang="en-US" smtClean="0"/>
            </a:fld>
            <a:endParaRPr lang="zh-CN" altLang="en-US"/>
          </a:p>
        </p:txBody>
      </p:sp>
    </p:spTree>
  </p:cSld>
  <p:clrMapOvr>
    <a:masterClrMapping/>
  </p:clrMapOvr>
  <p:hf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chOff x="0" y="0"/>
          <a:chExt cx="0" cy="0"/>
        </a:xfrm>
      </p:grpSpPr>
      <p:grpSp>
        <p:nvGrpSpPr>
          <p:cNvPr id="8" name="组合 7"/>
          <p:cNvGrpSpPr/>
          <p:nvPr userDrawn="1">
            <p:custDataLst>
              <p:tags r:id="rId2"/>
            </p:custDataLst>
          </p:nvPr>
        </p:nvGrpSpPr>
        <p:grpSpPr>
          <a:xfrm>
            <a:off x="10540643" y="6349833"/>
            <a:ext cx="1568230" cy="466193"/>
            <a:chOff x="10308053" y="191367"/>
            <a:chExt cx="1596547" cy="474611"/>
          </a:xfrm>
        </p:grpSpPr>
        <p:sp>
          <p:nvSpPr>
            <p:cNvPr id="9" name="菱形 8"/>
            <p:cNvSpPr/>
            <p:nvPr userDrawn="1">
              <p:custDataLst>
                <p:tags r:id="rId3"/>
              </p:custDataLst>
            </p:nvPr>
          </p:nvSpPr>
          <p:spPr>
            <a:xfrm rot="5400000">
              <a:off x="11443575" y="191367"/>
              <a:ext cx="461025" cy="461025"/>
            </a:xfrm>
            <a:prstGeom prst="diamond">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 name="菱形 9"/>
            <p:cNvSpPr/>
            <p:nvPr userDrawn="1">
              <p:custDataLst>
                <p:tags r:id="rId4"/>
              </p:custDataLst>
            </p:nvPr>
          </p:nvSpPr>
          <p:spPr>
            <a:xfrm rot="5400000">
              <a:off x="10875814" y="204953"/>
              <a:ext cx="461025" cy="461025"/>
            </a:xfrm>
            <a:prstGeom prst="diamond">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1" name="菱形 10"/>
            <p:cNvSpPr/>
            <p:nvPr userDrawn="1">
              <p:custDataLst>
                <p:tags r:id="rId5"/>
              </p:custDataLst>
            </p:nvPr>
          </p:nvSpPr>
          <p:spPr>
            <a:xfrm rot="5400000">
              <a:off x="10308053" y="204953"/>
              <a:ext cx="461025" cy="461025"/>
            </a:xfrm>
            <a:prstGeom prst="diamond">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2" name="标题 1"/>
          <p:cNvSpPr>
            <a:spLocks noGrp="1"/>
          </p:cNvSpPr>
          <p:nvPr>
            <p:ph type="title"/>
            <p:custDataLst>
              <p:tags r:id="rId6"/>
            </p:custDataLst>
          </p:nvPr>
        </p:nvSpPr>
        <p:spPr>
          <a:xfrm>
            <a:off x="669930"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tx1"/>
                </a:solidFill>
                <a:uFillTx/>
                <a:latin typeface="微软雅黑" panose="020B0503020204020204" charset="-122"/>
                <a:ea typeface="微软雅黑" panose="020B0503020204020204" charset="-122"/>
                <a:cs typeface="+mj-cs"/>
                <a:sym typeface="+mn-ea"/>
              </a:defRPr>
            </a:lvl1pPr>
          </a:lstStyle>
          <a:p>
            <a:pPr lvl="0"/>
            <a:r>
              <a:rPr dirty="0">
                <a:sym typeface="+mn-ea"/>
              </a:rPr>
              <a:t>单击此处编辑母版标题样式</a:t>
            </a:r>
            <a:endParaRPr dirty="0">
              <a:sym typeface="+mn-ea"/>
            </a:endParaRPr>
          </a:p>
        </p:txBody>
      </p:sp>
      <p:sp>
        <p:nvSpPr>
          <p:cNvPr id="3" name="图片占位符 2"/>
          <p:cNvSpPr>
            <a:spLocks noGrp="1"/>
          </p:cNvSpPr>
          <p:nvPr>
            <p:ph type="pic" idx="1"/>
            <p:custDataLst>
              <p:tags r:id="rId7"/>
            </p:custDataLst>
          </p:nvPr>
        </p:nvSpPr>
        <p:spPr>
          <a:xfrm>
            <a:off x="669930" y="952508"/>
            <a:ext cx="5283242" cy="5388907"/>
          </a:xfrm>
        </p:spPr>
        <p:txBody>
          <a:bodyPr vert="horz" lIns="101600" tIns="0" rIns="82550" bIns="0" rtlCol="0">
            <a:noAutofit/>
          </a:bodyPr>
          <a:lstStyle>
            <a:lvl1pPr marL="0" marR="0" lvl="0" indent="0" algn="l" defTabSz="914400" rtl="0" eaLnBrk="1" fontAlgn="auto" latinLnBrk="0" hangingPunct="1">
              <a:lnSpc>
                <a:spcPct val="130000"/>
              </a:lnSpc>
              <a:spcBef>
                <a:spcPts val="0"/>
              </a:spcBef>
              <a:spcAft>
                <a:spcPts val="1000"/>
              </a:spcAft>
              <a:buFont typeface="Arial" panose="020B0604020202020204" pitchFamily="34" charset="0"/>
              <a:buNone/>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mn-lt"/>
                <a:ea typeface="+mn-ea"/>
                <a:cs typeface="+mn-cs"/>
                <a:sym typeface="+mn-ea"/>
              </a:defRPr>
            </a:lvl5pPr>
          </a:lstStyle>
          <a:p>
            <a:pPr lvl="0"/>
            <a:endParaRPr dirty="0">
              <a:sym typeface="+mn-ea"/>
            </a:endParaRPr>
          </a:p>
        </p:txBody>
      </p:sp>
      <p:sp>
        <p:nvSpPr>
          <p:cNvPr id="4" name="文本占位符 3"/>
          <p:cNvSpPr>
            <a:spLocks noGrp="1"/>
          </p:cNvSpPr>
          <p:nvPr>
            <p:ph type="body" sz="half" idx="2"/>
            <p:custDataLst>
              <p:tags r:id="rId8"/>
            </p:custDataLst>
          </p:nvPr>
        </p:nvSpPr>
        <p:spPr>
          <a:xfrm>
            <a:off x="6238925"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9"/>
            </p:custDataLst>
          </p:nvPr>
        </p:nvSpPr>
        <p:spPr/>
        <p:txBody>
          <a:bodyPr/>
          <a:lstStyle/>
          <a:p>
            <a:fld id="{9EFD9D74-47D9-4702-A33C-335B63B48DBF}" type="datetimeFigureOut">
              <a:rPr lang="zh-CN" altLang="en-US" smtClean="0"/>
            </a:fld>
            <a:endParaRPr lang="zh-CN" altLang="en-US" dirty="0"/>
          </a:p>
        </p:txBody>
      </p:sp>
      <p:sp>
        <p:nvSpPr>
          <p:cNvPr id="6" name="页脚占位符 5"/>
          <p:cNvSpPr>
            <a:spLocks noGrp="1"/>
          </p:cNvSpPr>
          <p:nvPr>
            <p:ph type="ftr" sz="quarter" idx="11"/>
            <p:custDataLst>
              <p:tags r:id="rId10"/>
            </p:custDataLst>
          </p:nvPr>
        </p:nvSpPr>
        <p:spPr/>
        <p:txBody>
          <a:bodyPr/>
          <a:lstStyle/>
          <a:p>
            <a:endParaRPr lang="zh-CN" altLang="en-US" dirty="0"/>
          </a:p>
        </p:txBody>
      </p:sp>
      <p:sp>
        <p:nvSpPr>
          <p:cNvPr id="7" name="灯片编号占位符 6"/>
          <p:cNvSpPr>
            <a:spLocks noGrp="1"/>
          </p:cNvSpPr>
          <p:nvPr>
            <p:ph type="sldNum" sz="quarter" idx="12"/>
            <p:custDataLst>
              <p:tags r:id="rId11"/>
            </p:custDataLst>
          </p:nvPr>
        </p:nvSpPr>
        <p:spPr/>
        <p:txBody>
          <a:bodyPr/>
          <a:lstStyle/>
          <a:p>
            <a:fld id="{FABC47A4-756D-490B-A52F-7D9E2C9FC05F}" type="slidenum">
              <a:rPr lang="zh-CN" altLang="en-US" smtClean="0"/>
            </a:fld>
            <a:endParaRPr lang="zh-CN" altLang="en-US"/>
          </a:p>
        </p:txBody>
      </p:sp>
    </p:spTree>
  </p:cSld>
  <p:clrMapOvr>
    <a:masterClrMapping/>
  </p:clrMapOvr>
  <p:hf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type="vertTitleAndTx" preserve="1">
  <p:cSld name="竖排标题与文本">
    <p:bg>
      <p:bgPr>
        <a:solidFill>
          <a:schemeClr val="bg2"/>
        </a:solidFill>
        <a:effectLst/>
      </p:bgPr>
    </p:bg>
    <p:spTree>
      <p:nvGrpSpPr>
        <p:cNvPr id="1" name=""/>
        <p:cNvGrpSpPr/>
        <p:nvPr/>
      </p:nvGrpSpPr>
      <p:grpSpPr>
        <a:xfrm>
          <a:off x="0" y="0"/>
          <a:ext cx="0" cy="0"/>
          <a:chOff x="0" y="0"/>
          <a:chExt cx="0" cy="0"/>
        </a:xfrm>
      </p:grpSpPr>
      <p:grpSp>
        <p:nvGrpSpPr>
          <p:cNvPr id="7" name="组合 6"/>
          <p:cNvGrpSpPr/>
          <p:nvPr userDrawn="1">
            <p:custDataLst>
              <p:tags r:id="rId2"/>
            </p:custDataLst>
          </p:nvPr>
        </p:nvGrpSpPr>
        <p:grpSpPr>
          <a:xfrm>
            <a:off x="10540643" y="6349833"/>
            <a:ext cx="1568230" cy="466193"/>
            <a:chOff x="10308053" y="191367"/>
            <a:chExt cx="1596547" cy="474611"/>
          </a:xfrm>
        </p:grpSpPr>
        <p:sp>
          <p:nvSpPr>
            <p:cNvPr id="8" name="菱形 7"/>
            <p:cNvSpPr/>
            <p:nvPr userDrawn="1">
              <p:custDataLst>
                <p:tags r:id="rId3"/>
              </p:custDataLst>
            </p:nvPr>
          </p:nvSpPr>
          <p:spPr>
            <a:xfrm rot="5400000">
              <a:off x="11443575" y="191367"/>
              <a:ext cx="461025" cy="461025"/>
            </a:xfrm>
            <a:prstGeom prst="diamond">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 name="菱形 8"/>
            <p:cNvSpPr/>
            <p:nvPr userDrawn="1">
              <p:custDataLst>
                <p:tags r:id="rId4"/>
              </p:custDataLst>
            </p:nvPr>
          </p:nvSpPr>
          <p:spPr>
            <a:xfrm rot="5400000">
              <a:off x="10875814" y="204953"/>
              <a:ext cx="461025" cy="461025"/>
            </a:xfrm>
            <a:prstGeom prst="diamond">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 name="菱形 9"/>
            <p:cNvSpPr/>
            <p:nvPr userDrawn="1">
              <p:custDataLst>
                <p:tags r:id="rId5"/>
              </p:custDataLst>
            </p:nvPr>
          </p:nvSpPr>
          <p:spPr>
            <a:xfrm rot="5400000">
              <a:off x="10308053" y="204953"/>
              <a:ext cx="461025" cy="461025"/>
            </a:xfrm>
            <a:prstGeom prst="diamond">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2" name="竖排标题 1"/>
          <p:cNvSpPr>
            <a:spLocks noGrp="1"/>
          </p:cNvSpPr>
          <p:nvPr>
            <p:ph type="title" orient="vert"/>
            <p:custDataLst>
              <p:tags r:id="rId6"/>
            </p:custDataLst>
          </p:nvPr>
        </p:nvSpPr>
        <p:spPr>
          <a:xfrm>
            <a:off x="10571135" y="952508"/>
            <a:ext cx="950984" cy="5388907"/>
          </a:xfrm>
        </p:spPr>
        <p:txBody>
          <a:bodyPr vert="eaVert" lIns="101600" tIns="38100" rIns="76200" bIns="38100" rtlCol="0" anchor="ctr" anchorCtr="0">
            <a:noAutofit/>
          </a:bodyPr>
          <a:lstStyle>
            <a:lvl1pPr marL="0" marR="0" lvl="0" algn="l" defTabSz="914400" rtl="0" eaLnBrk="1" fontAlgn="auto" latinLnBrk="0" hangingPunct="1">
              <a:lnSpc>
                <a:spcPct val="100000"/>
              </a:lnSpc>
              <a:spcAft>
                <a:spcPts val="0"/>
              </a:spcAft>
              <a:buNone/>
              <a:defRPr kumimoji="0" lang="zh-CN" altLang="en-US" sz="2400" b="1" i="0" u="none" strike="noStrike" kern="1200" cap="none" spc="200" normalizeH="0" baseline="0" noProof="1" dirty="0">
                <a:solidFill>
                  <a:schemeClr val="tx1"/>
                </a:solidFill>
                <a:uFillTx/>
                <a:latin typeface="微软雅黑" panose="020B0503020204020204" charset="-122"/>
                <a:ea typeface="微软雅黑" panose="020B0503020204020204" charset="-122"/>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7"/>
            </p:custDataLst>
          </p:nvPr>
        </p:nvSpPr>
        <p:spPr>
          <a:xfrm>
            <a:off x="669925" y="952500"/>
            <a:ext cx="9828101" cy="5388907"/>
          </a:xfrm>
        </p:spPr>
        <p:txBody>
          <a:bodyPr vert="eaVert"/>
          <a:lstStyle>
            <a:lvl1pPr indent="0" eaLnBrk="1" fontAlgn="auto" latinLnBrk="0" hangingPunct="1">
              <a:defRPr>
                <a:latin typeface="微软雅黑" panose="020B0503020204020204" charset="-122"/>
                <a:ea typeface="微软雅黑" panose="020B0503020204020204" charset="-122"/>
              </a:defRPr>
            </a:lvl1pPr>
            <a:lvl2pPr indent="0" eaLnBrk="1" fontAlgn="auto" latinLnBrk="0" hangingPunct="1">
              <a:defRPr>
                <a:latin typeface="微软雅黑" panose="020B0503020204020204" charset="-122"/>
                <a:ea typeface="微软雅黑" panose="020B0503020204020204" charset="-122"/>
              </a:defRPr>
            </a:lvl2pPr>
            <a:lvl3pPr indent="0" eaLnBrk="1" fontAlgn="auto" latinLnBrk="0" hangingPunct="1">
              <a:defRPr>
                <a:latin typeface="微软雅黑" panose="020B0503020204020204" charset="-122"/>
                <a:ea typeface="微软雅黑" panose="020B0503020204020204" charset="-122"/>
              </a:defRPr>
            </a:lvl3pPr>
            <a:lvl4pPr indent="0" eaLnBrk="1" fontAlgn="auto" latinLnBrk="0" hangingPunct="1">
              <a:defRPr>
                <a:latin typeface="微软雅黑" panose="020B0503020204020204" charset="-122"/>
                <a:ea typeface="微软雅黑" panose="020B0503020204020204" charset="-122"/>
              </a:defRPr>
            </a:lvl4pPr>
            <a:lvl5pPr indent="0" eaLnBrk="1" fontAlgn="auto" latinLnBrk="0" hangingPunct="1">
              <a:defRPr>
                <a:latin typeface="微软雅黑" panose="020B0503020204020204" charset="-122"/>
                <a:ea typeface="微软雅黑" panose="020B0503020204020204"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10"/>
            <p:custDataLst>
              <p:tags r:id="rId8"/>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9"/>
            </p:custDataLst>
          </p:nvPr>
        </p:nvSpPr>
        <p:spPr/>
        <p:txBody>
          <a:bodyPr/>
          <a:lstStyle/>
          <a:p>
            <a:endParaRPr lang="zh-CN" altLang="en-US"/>
          </a:p>
        </p:txBody>
      </p:sp>
      <p:sp>
        <p:nvSpPr>
          <p:cNvPr id="6" name="灯片编号占位符 5"/>
          <p:cNvSpPr>
            <a:spLocks noGrp="1"/>
          </p:cNvSpPr>
          <p:nvPr>
            <p:ph type="sldNum" sz="quarter" idx="12"/>
            <p:custDataLst>
              <p:tags r:id="rId10"/>
            </p:custDataLst>
          </p:nvPr>
        </p:nvSpPr>
        <p:spPr/>
        <p:txBody>
          <a:bodyPr/>
          <a:lstStyle/>
          <a:p>
            <a:fld id="{49AE70B2-8BF9-45C0-BB95-33D1B9D3A854}" type="slidenum">
              <a:rPr lang="zh-CN" altLang="en-US" smtClean="0"/>
            </a:fld>
            <a:endParaRPr lang="zh-CN" altLang="en-US"/>
          </a:p>
        </p:txBody>
      </p:sp>
    </p:spTree>
  </p:cSld>
  <p:clrMapOvr>
    <a:masterClrMapping/>
  </p:clrMapOvr>
  <p:hf hdr="0" ftr="0" dt="0"/>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内容">
    <p:bg>
      <p:bgPr>
        <a:solidFill>
          <a:schemeClr val="bg2"/>
        </a:solidFill>
        <a:effectLst/>
      </p:bgPr>
    </p:bg>
    <p:spTree>
      <p:nvGrpSpPr>
        <p:cNvPr id="1" name=""/>
        <p:cNvGrpSpPr/>
        <p:nvPr/>
      </p:nvGrpSpPr>
      <p:grpSpPr>
        <a:xfrm>
          <a:off x="0" y="0"/>
          <a:ext cx="0" cy="0"/>
          <a:chOff x="0" y="0"/>
          <a:chExt cx="0" cy="0"/>
        </a:xfrm>
      </p:grpSpPr>
      <p:grpSp>
        <p:nvGrpSpPr>
          <p:cNvPr id="6" name="组合 5"/>
          <p:cNvGrpSpPr/>
          <p:nvPr userDrawn="1">
            <p:custDataLst>
              <p:tags r:id="rId2"/>
            </p:custDataLst>
          </p:nvPr>
        </p:nvGrpSpPr>
        <p:grpSpPr>
          <a:xfrm>
            <a:off x="10540643" y="6349833"/>
            <a:ext cx="1568230" cy="466193"/>
            <a:chOff x="10308053" y="191367"/>
            <a:chExt cx="1596547" cy="474611"/>
          </a:xfrm>
        </p:grpSpPr>
        <p:sp>
          <p:nvSpPr>
            <p:cNvPr id="8" name="菱形 7"/>
            <p:cNvSpPr/>
            <p:nvPr userDrawn="1">
              <p:custDataLst>
                <p:tags r:id="rId3"/>
              </p:custDataLst>
            </p:nvPr>
          </p:nvSpPr>
          <p:spPr>
            <a:xfrm rot="5400000">
              <a:off x="11443575" y="191367"/>
              <a:ext cx="461025" cy="461025"/>
            </a:xfrm>
            <a:prstGeom prst="diamond">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 name="菱形 8"/>
            <p:cNvSpPr/>
            <p:nvPr userDrawn="1">
              <p:custDataLst>
                <p:tags r:id="rId4"/>
              </p:custDataLst>
            </p:nvPr>
          </p:nvSpPr>
          <p:spPr>
            <a:xfrm rot="5400000">
              <a:off x="10875814" y="204953"/>
              <a:ext cx="461025" cy="461025"/>
            </a:xfrm>
            <a:prstGeom prst="diamond">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 name="菱形 9"/>
            <p:cNvSpPr/>
            <p:nvPr userDrawn="1">
              <p:custDataLst>
                <p:tags r:id="rId5"/>
              </p:custDataLst>
            </p:nvPr>
          </p:nvSpPr>
          <p:spPr>
            <a:xfrm rot="5400000">
              <a:off x="10308053" y="204953"/>
              <a:ext cx="461025" cy="461025"/>
            </a:xfrm>
            <a:prstGeom prst="diamond">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3" name="日期占位符 2"/>
          <p:cNvSpPr>
            <a:spLocks noGrp="1"/>
          </p:cNvSpPr>
          <p:nvPr>
            <p:ph type="dt" sz="half" idx="10"/>
            <p:custDataLst>
              <p:tags r:id="rId6"/>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7"/>
            </p:custDataLst>
          </p:nvPr>
        </p:nvSpPr>
        <p:spPr/>
        <p:txBody>
          <a:bodyPr/>
          <a:lstStyle/>
          <a:p>
            <a:endParaRPr lang="zh-CN" altLang="en-US"/>
          </a:p>
        </p:txBody>
      </p:sp>
      <p:sp>
        <p:nvSpPr>
          <p:cNvPr id="5" name="灯片编号占位符 4"/>
          <p:cNvSpPr>
            <a:spLocks noGrp="1"/>
          </p:cNvSpPr>
          <p:nvPr>
            <p:ph type="sldNum" sz="quarter" idx="12"/>
            <p:custDataLst>
              <p:tags r:id="rId8"/>
            </p:custDataLst>
          </p:nvPr>
        </p:nvSpPr>
        <p:spPr/>
        <p:txBody>
          <a:bodyPr/>
          <a:lstStyle/>
          <a:p>
            <a:fld id="{49AE70B2-8BF9-45C0-BB95-33D1B9D3A854}" type="slidenum">
              <a:rPr lang="zh-CN" altLang="en-US" smtClean="0"/>
            </a:fld>
            <a:endParaRPr lang="zh-CN" altLang="en-US"/>
          </a:p>
        </p:txBody>
      </p:sp>
      <p:sp>
        <p:nvSpPr>
          <p:cNvPr id="7" name="内容占位符 6"/>
          <p:cNvSpPr>
            <a:spLocks noGrp="1"/>
          </p:cNvSpPr>
          <p:nvPr>
            <p:ph sz="quarter" idx="13"/>
            <p:custDataLst>
              <p:tags r:id="rId9"/>
            </p:custDataLst>
          </p:nvPr>
        </p:nvSpPr>
        <p:spPr>
          <a:xfrm>
            <a:off x="669930" y="952508"/>
            <a:ext cx="10852237" cy="5388907"/>
          </a:xfrm>
        </p:spPr>
        <p:txBody>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Tree>
  </p:cSld>
  <p:clrMapOvr>
    <a:masterClrMapping/>
  </p:clrMapOvr>
  <p:hf hdr="0" ftr="0" dt="0"/>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末尾幻灯片">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0" name="矩形 9"/>
          <p:cNvSpPr/>
          <p:nvPr userDrawn="1">
            <p:custDataLst>
              <p:tags r:id="rId3"/>
            </p:custDataLst>
          </p:nvPr>
        </p:nvSpPr>
        <p:spPr>
          <a:xfrm>
            <a:off x="2874645" y="770255"/>
            <a:ext cx="6746875" cy="2493645"/>
          </a:xfrm>
          <a:prstGeom prst="rect">
            <a:avLst/>
          </a:prstGeom>
          <a:solidFill>
            <a:schemeClr val="bg2">
              <a:alpha val="4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6" name="组合 5"/>
          <p:cNvGrpSpPr/>
          <p:nvPr userDrawn="1">
            <p:custDataLst>
              <p:tags r:id="rId4"/>
            </p:custDataLst>
          </p:nvPr>
        </p:nvGrpSpPr>
        <p:grpSpPr>
          <a:xfrm>
            <a:off x="2733040" y="279175"/>
            <a:ext cx="6733540" cy="3729476"/>
            <a:chOff x="2733040" y="279175"/>
            <a:chExt cx="6733540" cy="3729476"/>
          </a:xfrm>
        </p:grpSpPr>
        <p:sp>
          <p:nvSpPr>
            <p:cNvPr id="7" name="矩形 6"/>
            <p:cNvSpPr/>
            <p:nvPr>
              <p:custDataLst>
                <p:tags r:id="rId5"/>
              </p:custDataLst>
            </p:nvPr>
          </p:nvSpPr>
          <p:spPr>
            <a:xfrm>
              <a:off x="2733040" y="919480"/>
              <a:ext cx="6733540" cy="2496820"/>
            </a:xfrm>
            <a:prstGeom prst="rect">
              <a:avLst/>
            </a:prstGeom>
            <a:noFill/>
            <a:ln w="190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cxnSp>
          <p:nvCxnSpPr>
            <p:cNvPr id="8" name="直接连接符 7"/>
            <p:cNvCxnSpPr/>
            <p:nvPr>
              <p:custDataLst>
                <p:tags r:id="rId6"/>
              </p:custDataLst>
            </p:nvPr>
          </p:nvCxnSpPr>
          <p:spPr>
            <a:xfrm flipH="1">
              <a:off x="2905227" y="279175"/>
              <a:ext cx="2035278" cy="993095"/>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9" name="直接连接符 8"/>
            <p:cNvCxnSpPr/>
            <p:nvPr>
              <p:custDataLst>
                <p:tags r:id="rId7"/>
              </p:custDataLst>
            </p:nvPr>
          </p:nvCxnSpPr>
          <p:spPr>
            <a:xfrm flipH="1">
              <a:off x="7259524" y="3015556"/>
              <a:ext cx="2035278" cy="993095"/>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3" name="日期占位符 2"/>
          <p:cNvSpPr>
            <a:spLocks noGrp="1"/>
          </p:cNvSpPr>
          <p:nvPr>
            <p:ph type="dt" sz="half" idx="10"/>
            <p:custDataLst>
              <p:tags r:id="rId8"/>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9"/>
            </p:custDataLst>
          </p:nvPr>
        </p:nvSpPr>
        <p:spPr/>
        <p:txBody>
          <a:bodyPr/>
          <a:lstStyle/>
          <a:p>
            <a:endParaRPr lang="zh-CN" altLang="en-US"/>
          </a:p>
        </p:txBody>
      </p:sp>
      <p:sp>
        <p:nvSpPr>
          <p:cNvPr id="5" name="灯片编号占位符 4"/>
          <p:cNvSpPr>
            <a:spLocks noGrp="1"/>
          </p:cNvSpPr>
          <p:nvPr>
            <p:ph type="sldNum" sz="quarter" idx="12"/>
            <p:custDataLst>
              <p:tags r:id="rId10"/>
            </p:custDataLst>
          </p:nvPr>
        </p:nvSpPr>
        <p:spPr/>
        <p:txBody>
          <a:bodyPr/>
          <a:lstStyle/>
          <a:p>
            <a:fld id="{49AE70B2-8BF9-45C0-BB95-33D1B9D3A854}" type="slidenum">
              <a:rPr lang="zh-CN" altLang="en-US" smtClean="0"/>
            </a:fld>
            <a:endParaRPr lang="zh-CN" altLang="en-US"/>
          </a:p>
        </p:txBody>
      </p:sp>
      <p:sp>
        <p:nvSpPr>
          <p:cNvPr id="2" name="标题 1"/>
          <p:cNvSpPr>
            <a:spLocks noGrp="1"/>
          </p:cNvSpPr>
          <p:nvPr>
            <p:ph type="title" hasCustomPrompt="1"/>
            <p:custDataLst>
              <p:tags r:id="rId11"/>
            </p:custDataLst>
          </p:nvPr>
        </p:nvSpPr>
        <p:spPr>
          <a:xfrm>
            <a:off x="2674800" y="1369467"/>
            <a:ext cx="6843394" cy="1150935"/>
          </a:xfrm>
        </p:spPr>
        <p:txBody>
          <a:bodyPr vert="horz" lIns="90170" tIns="46990" rIns="90170" bIns="46990" rtlCol="0" anchor="t" anchorCtr="0">
            <a:normAutofit/>
          </a:bodyPr>
          <a:lstStyle>
            <a:lvl1pPr marL="0" marR="0" algn="ctr" defTabSz="914400" rtl="0" eaLnBrk="1" fontAlgn="auto" latinLnBrk="0" hangingPunct="1">
              <a:lnSpc>
                <a:spcPct val="100000"/>
              </a:lnSpc>
              <a:buNone/>
              <a:defRPr kumimoji="0" lang="zh-CN" altLang="en-US" sz="8000" b="1" i="0" u="none" strike="noStrike" kern="1200" cap="none" spc="600" normalizeH="0" baseline="0" noProof="1" dirty="0">
                <a:solidFill>
                  <a:schemeClr val="tx1">
                    <a:lumMod val="85000"/>
                    <a:lumOff val="15000"/>
                  </a:schemeClr>
                </a:solidFill>
                <a:uFillTx/>
                <a:latin typeface="Arial" panose="020B0604020202020204" pitchFamily="34" charset="0"/>
                <a:ea typeface="汉仪旗黑-85S" panose="00020600040101010101" pitchFamily="18" charset="-122"/>
                <a:cs typeface="+mj-cs"/>
                <a:sym typeface="+mn-ea"/>
              </a:defRPr>
            </a:lvl1pPr>
          </a:lstStyle>
          <a:p>
            <a:pPr lvl="0"/>
            <a:r>
              <a:rPr dirty="0">
                <a:sym typeface="+mn-ea"/>
              </a:rPr>
              <a:t>编辑标题</a:t>
            </a:r>
            <a:endParaRPr dirty="0">
              <a:sym typeface="+mn-ea"/>
            </a:endParaRPr>
          </a:p>
        </p:txBody>
      </p:sp>
      <p:sp>
        <p:nvSpPr>
          <p:cNvPr id="12" name="文本占位符 11"/>
          <p:cNvSpPr>
            <a:spLocks noGrp="1"/>
          </p:cNvSpPr>
          <p:nvPr>
            <p:ph type="body" sz="quarter" idx="13" hasCustomPrompt="1"/>
            <p:custDataLst>
              <p:tags r:id="rId12"/>
            </p:custDataLst>
          </p:nvPr>
        </p:nvSpPr>
        <p:spPr>
          <a:xfrm>
            <a:off x="3924300" y="2604393"/>
            <a:ext cx="4286250" cy="354013"/>
          </a:xfrm>
        </p:spPr>
        <p:txBody>
          <a:bodyPr>
            <a:normAutofit/>
          </a:bodyPr>
          <a:lstStyle>
            <a:lvl1pPr marL="0" indent="0" algn="ctr">
              <a:buNone/>
              <a:defRPr sz="1800" spc="1000" baseline="0"/>
            </a:lvl1pPr>
          </a:lstStyle>
          <a:p>
            <a:pPr lvl="0"/>
            <a:r>
              <a:rPr lang="zh-CN" altLang="en-US" dirty="0"/>
              <a:t>单击此处编辑副标题内容</a:t>
            </a:r>
            <a:endParaRPr lang="zh-CN" altLang="en-US" dirty="0"/>
          </a:p>
        </p:txBody>
      </p:sp>
    </p:spTree>
  </p:cSld>
  <p:clrMapOvr>
    <a:masterClrMapping/>
  </p:clrMapOvr>
  <p:hf hdr="0" ftr="0" dt="0"/>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通用">
    <p:spTree>
      <p:nvGrpSpPr>
        <p:cNvPr id="1" name=""/>
        <p:cNvGrpSpPr/>
        <p:nvPr/>
      </p:nvGrpSpPr>
      <p:grpSpPr>
        <a:xfrm>
          <a:off x="0" y="0"/>
          <a:ext cx="0" cy="0"/>
          <a:chOff x="0" y="0"/>
          <a:chExt cx="0" cy="0"/>
        </a:xfrm>
      </p:grpSpPr>
      <p:grpSp>
        <p:nvGrpSpPr>
          <p:cNvPr id="6" name="组合 5"/>
          <p:cNvGrpSpPr/>
          <p:nvPr userDrawn="1">
            <p:custDataLst>
              <p:tags r:id="rId2"/>
            </p:custDataLst>
          </p:nvPr>
        </p:nvGrpSpPr>
        <p:grpSpPr>
          <a:xfrm>
            <a:off x="9925572" y="6248305"/>
            <a:ext cx="1596547" cy="474611"/>
            <a:chOff x="10308053" y="191367"/>
            <a:chExt cx="1596547" cy="474611"/>
          </a:xfrm>
        </p:grpSpPr>
        <p:sp>
          <p:nvSpPr>
            <p:cNvPr id="7" name="菱形 6"/>
            <p:cNvSpPr/>
            <p:nvPr userDrawn="1">
              <p:custDataLst>
                <p:tags r:id="rId3"/>
              </p:custDataLst>
            </p:nvPr>
          </p:nvSpPr>
          <p:spPr>
            <a:xfrm rot="5400000">
              <a:off x="11443575" y="191367"/>
              <a:ext cx="461025" cy="461025"/>
            </a:xfrm>
            <a:prstGeom prst="diamond">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 name="菱形 7"/>
            <p:cNvSpPr/>
            <p:nvPr userDrawn="1">
              <p:custDataLst>
                <p:tags r:id="rId4"/>
              </p:custDataLst>
            </p:nvPr>
          </p:nvSpPr>
          <p:spPr>
            <a:xfrm rot="5400000">
              <a:off x="10875814" y="204953"/>
              <a:ext cx="461025" cy="461025"/>
            </a:xfrm>
            <a:prstGeom prst="diamond">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 name="菱形 8"/>
            <p:cNvSpPr/>
            <p:nvPr userDrawn="1">
              <p:custDataLst>
                <p:tags r:id="rId5"/>
              </p:custDataLst>
            </p:nvPr>
          </p:nvSpPr>
          <p:spPr>
            <a:xfrm rot="5400000">
              <a:off x="10308053" y="204953"/>
              <a:ext cx="461025" cy="461025"/>
            </a:xfrm>
            <a:prstGeom prst="diamond">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2" name="标题 1"/>
          <p:cNvSpPr>
            <a:spLocks noGrp="1"/>
          </p:cNvSpPr>
          <p:nvPr>
            <p:ph type="title"/>
            <p:custDataLst>
              <p:tags r:id="rId6"/>
            </p:custDataLst>
          </p:nvPr>
        </p:nvSpPr>
        <p:spPr/>
        <p:txBody>
          <a:bodyPr/>
          <a:lstStyle>
            <a:lvl1pPr>
              <a:defRPr baseline="0">
                <a:latin typeface="微软雅黑" panose="020B0503020204020204" charset="-122"/>
                <a:ea typeface="微软雅黑" panose="020B0503020204020204" charset="-122"/>
              </a:defRPr>
            </a:lvl1pPr>
          </a:lstStyle>
          <a:p>
            <a:r>
              <a:rPr lang="zh-CN" altLang="en-US" dirty="0"/>
              <a:t>单击此处编辑母版标题样式</a:t>
            </a:r>
            <a:endParaRPr lang="zh-CN" altLang="en-US" dirty="0"/>
          </a:p>
        </p:txBody>
      </p:sp>
      <p:sp>
        <p:nvSpPr>
          <p:cNvPr id="3" name="日期占位符 2"/>
          <p:cNvSpPr>
            <a:spLocks noGrp="1"/>
          </p:cNvSpPr>
          <p:nvPr>
            <p:ph type="dt" sz="half" idx="10"/>
            <p:custDataLst>
              <p:tags r:id="rId7"/>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8"/>
            </p:custDataLst>
          </p:nvPr>
        </p:nvSpPr>
        <p:spPr/>
        <p:txBody>
          <a:bodyPr/>
          <a:lstStyle/>
          <a:p>
            <a:endParaRPr lang="zh-CN" altLang="en-US" dirty="0"/>
          </a:p>
        </p:txBody>
      </p:sp>
      <p:sp>
        <p:nvSpPr>
          <p:cNvPr id="5" name="灯片编号占位符 4"/>
          <p:cNvSpPr>
            <a:spLocks noGrp="1"/>
          </p:cNvSpPr>
          <p:nvPr>
            <p:ph type="sldNum" sz="quarter" idx="12"/>
            <p:custDataLst>
              <p:tags r:id="rId9"/>
            </p:custDataLst>
          </p:nvPr>
        </p:nvSpPr>
        <p:spPr/>
        <p:txBody>
          <a:bodyPr/>
          <a:lstStyle/>
          <a:p>
            <a:fld id="{49AE70B2-8BF9-45C0-BB95-33D1B9D3A854}" type="slidenum">
              <a:rPr lang="zh-CN" altLang="en-US" smtClean="0"/>
            </a:fld>
            <a:endParaRPr lang="zh-CN" altLang="en-US" dirty="0"/>
          </a:p>
        </p:txBody>
      </p:sp>
    </p:spTree>
  </p:cSld>
  <p:clrMapOvr>
    <a:masterClrMapping/>
  </p:clrMapOvr>
  <p:hf hdr="0" ftr="0" dt="0"/>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相框">
    <p:bg>
      <p:bgPr>
        <a:solidFill>
          <a:schemeClr val="tx2"/>
        </a:solidFill>
        <a:effectLst/>
      </p:bgPr>
    </p:bg>
    <p:spTree>
      <p:nvGrpSpPr>
        <p:cNvPr id="1" name=""/>
        <p:cNvGrpSpPr/>
        <p:nvPr/>
      </p:nvGrpSpPr>
      <p:grpSpPr>
        <a:xfrm>
          <a:off x="0" y="0"/>
          <a:ext cx="0" cy="0"/>
          <a:chOff x="0" y="0"/>
          <a:chExt cx="0" cy="0"/>
        </a:xfrm>
      </p:grpSpPr>
      <p:sp>
        <p:nvSpPr>
          <p:cNvPr id="8" name="矩形 7"/>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9" name="组合 8"/>
          <p:cNvGrpSpPr/>
          <p:nvPr userDrawn="1">
            <p:custDataLst>
              <p:tags r:id="rId3"/>
            </p:custDataLst>
          </p:nvPr>
        </p:nvGrpSpPr>
        <p:grpSpPr>
          <a:xfrm>
            <a:off x="11272202" y="5043633"/>
            <a:ext cx="332698" cy="1306200"/>
            <a:chOff x="0" y="2530687"/>
            <a:chExt cx="461025" cy="1810019"/>
          </a:xfrm>
        </p:grpSpPr>
        <p:sp>
          <p:nvSpPr>
            <p:cNvPr id="10" name="菱形 9"/>
            <p:cNvSpPr/>
            <p:nvPr userDrawn="1">
              <p:custDataLst>
                <p:tags r:id="rId4"/>
              </p:custDataLst>
            </p:nvPr>
          </p:nvSpPr>
          <p:spPr>
            <a:xfrm>
              <a:off x="0" y="2530687"/>
              <a:ext cx="461025" cy="461025"/>
            </a:xfrm>
            <a:prstGeom prst="diamond">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1" name="菱形 10"/>
            <p:cNvSpPr/>
            <p:nvPr userDrawn="1">
              <p:custDataLst>
                <p:tags r:id="rId5"/>
              </p:custDataLst>
            </p:nvPr>
          </p:nvSpPr>
          <p:spPr>
            <a:xfrm>
              <a:off x="0" y="3205184"/>
              <a:ext cx="461025" cy="461025"/>
            </a:xfrm>
            <a:prstGeom prst="diamond">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 name="菱形 11"/>
            <p:cNvSpPr/>
            <p:nvPr userDrawn="1">
              <p:custDataLst>
                <p:tags r:id="rId6"/>
              </p:custDataLst>
            </p:nvPr>
          </p:nvSpPr>
          <p:spPr>
            <a:xfrm>
              <a:off x="0" y="3879681"/>
              <a:ext cx="461025" cy="461025"/>
            </a:xfrm>
            <a:prstGeom prst="diamond">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2" name="标题 1"/>
          <p:cNvSpPr>
            <a:spLocks noGrp="1"/>
          </p:cNvSpPr>
          <p:nvPr>
            <p:ph type="title" hasCustomPrompt="1"/>
            <p:custDataLst>
              <p:tags r:id="rId7"/>
            </p:custDataLst>
          </p:nvPr>
        </p:nvSpPr>
        <p:spPr>
          <a:xfrm>
            <a:off x="1281600" y="1249200"/>
            <a:ext cx="9626400" cy="723600"/>
          </a:xfrm>
        </p:spPr>
        <p:txBody>
          <a:bodyPr anchor="ctr"/>
          <a:lstStyle>
            <a:lvl1pPr>
              <a:defRPr sz="3200" baseline="0">
                <a:solidFill>
                  <a:schemeClr val="tx1"/>
                </a:solidFill>
                <a:latin typeface="微软雅黑" panose="020B0503020204020204" charset="-122"/>
                <a:ea typeface="微软雅黑" panose="020B0503020204020204" charset="-122"/>
              </a:defRPr>
            </a:lvl1pPr>
          </a:lstStyle>
          <a:p>
            <a:r>
              <a:rPr lang="zh-CN" altLang="en-US" dirty="0"/>
              <a:t>单击此处编辑标题</a:t>
            </a:r>
            <a:endParaRPr lang="zh-CN" altLang="en-US" dirty="0"/>
          </a:p>
        </p:txBody>
      </p:sp>
      <p:sp>
        <p:nvSpPr>
          <p:cNvPr id="7" name="内容占位符 6"/>
          <p:cNvSpPr>
            <a:spLocks noGrp="1"/>
          </p:cNvSpPr>
          <p:nvPr>
            <p:ph sz="quarter" idx="13"/>
            <p:custDataLst>
              <p:tags r:id="rId8"/>
            </p:custDataLst>
          </p:nvPr>
        </p:nvSpPr>
        <p:spPr>
          <a:xfrm>
            <a:off x="1281113" y="2163600"/>
            <a:ext cx="9626600" cy="3445200"/>
          </a:xfrm>
        </p:spPr>
        <p:txBody>
          <a:bodyPr/>
          <a:lstStyle>
            <a:lvl1pPr>
              <a:defRPr baseline="0">
                <a:solidFill>
                  <a:schemeClr val="tx1"/>
                </a:solidFill>
                <a:latin typeface="微软雅黑" panose="020B0503020204020204" charset="-122"/>
                <a:ea typeface="微软雅黑" panose="020B0503020204020204" charset="-122"/>
              </a:defRPr>
            </a:lvl1pPr>
            <a:lvl2pPr>
              <a:defRPr baseline="0">
                <a:solidFill>
                  <a:schemeClr val="tx1"/>
                </a:solidFill>
                <a:latin typeface="微软雅黑" panose="020B0503020204020204" charset="-122"/>
                <a:ea typeface="微软雅黑" panose="020B0503020204020204" charset="-122"/>
              </a:defRPr>
            </a:lvl2pPr>
            <a:lvl3pPr>
              <a:defRPr baseline="0">
                <a:solidFill>
                  <a:schemeClr val="tx1"/>
                </a:solidFill>
                <a:latin typeface="微软雅黑" panose="020B0503020204020204" charset="-122"/>
                <a:ea typeface="微软雅黑" panose="020B0503020204020204" charset="-122"/>
              </a:defRPr>
            </a:lvl3pPr>
            <a:lvl4pPr>
              <a:defRPr baseline="0">
                <a:solidFill>
                  <a:schemeClr val="tx1"/>
                </a:solidFill>
                <a:latin typeface="微软雅黑" panose="020B0503020204020204" charset="-122"/>
                <a:ea typeface="微软雅黑" panose="020B0503020204020204" charset="-122"/>
              </a:defRPr>
            </a:lvl4pPr>
            <a:lvl5pPr>
              <a:defRPr baseline="0">
                <a:solidFill>
                  <a:schemeClr val="tx1"/>
                </a:solidFill>
                <a:latin typeface="微软雅黑" panose="020B0503020204020204" charset="-122"/>
                <a:ea typeface="微软雅黑" panose="020B0503020204020204"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3" name="日期占位符 2"/>
          <p:cNvSpPr>
            <a:spLocks noGrp="1"/>
          </p:cNvSpPr>
          <p:nvPr>
            <p:ph type="dt" sz="half" idx="10"/>
            <p:custDataLst>
              <p:tags r:id="rId9"/>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10"/>
            </p:custDataLst>
          </p:nvPr>
        </p:nvSpPr>
        <p:spPr/>
        <p:txBody>
          <a:bodyPr/>
          <a:lstStyle/>
          <a:p>
            <a:endParaRPr lang="zh-CN" altLang="en-US" dirty="0"/>
          </a:p>
        </p:txBody>
      </p:sp>
      <p:sp>
        <p:nvSpPr>
          <p:cNvPr id="5" name="灯片编号占位符 4"/>
          <p:cNvSpPr>
            <a:spLocks noGrp="1"/>
          </p:cNvSpPr>
          <p:nvPr>
            <p:ph type="sldNum" sz="quarter" idx="12"/>
            <p:custDataLst>
              <p:tags r:id="rId11"/>
            </p:custDataLst>
          </p:nvPr>
        </p:nvSpPr>
        <p:spPr/>
        <p:txBody>
          <a:bodyPr/>
          <a:lstStyle/>
          <a:p>
            <a:fld id="{49AE70B2-8BF9-45C0-BB95-33D1B9D3A854}" type="slidenum">
              <a:rPr lang="zh-CN" altLang="en-US" smtClean="0"/>
            </a:fld>
            <a:endParaRPr lang="zh-CN" altLang="en-US" dirty="0"/>
          </a:p>
        </p:txBody>
      </p:sp>
    </p:spTree>
  </p:cSld>
  <p:clrMapOvr>
    <a:masterClrMapping/>
  </p:clrMapOvr>
  <p:hf hdr="0" ftr="0" dt="0"/>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左右">
    <p:spTree>
      <p:nvGrpSpPr>
        <p:cNvPr id="1" name=""/>
        <p:cNvGrpSpPr/>
        <p:nvPr/>
      </p:nvGrpSpPr>
      <p:grpSpPr>
        <a:xfrm>
          <a:off x="0" y="0"/>
          <a:ext cx="0" cy="0"/>
          <a:chOff x="0" y="0"/>
          <a:chExt cx="0" cy="0"/>
        </a:xfrm>
      </p:grpSpPr>
      <p:grpSp>
        <p:nvGrpSpPr>
          <p:cNvPr id="10" name="组合 9"/>
          <p:cNvGrpSpPr/>
          <p:nvPr userDrawn="1">
            <p:custDataLst>
              <p:tags r:id="rId2"/>
            </p:custDataLst>
          </p:nvPr>
        </p:nvGrpSpPr>
        <p:grpSpPr>
          <a:xfrm flipH="1">
            <a:off x="10492060" y="117319"/>
            <a:ext cx="1367896" cy="406640"/>
            <a:chOff x="10308053" y="191367"/>
            <a:chExt cx="1596547" cy="474611"/>
          </a:xfrm>
        </p:grpSpPr>
        <p:sp>
          <p:nvSpPr>
            <p:cNvPr id="11" name="菱形 10"/>
            <p:cNvSpPr/>
            <p:nvPr userDrawn="1">
              <p:custDataLst>
                <p:tags r:id="rId3"/>
              </p:custDataLst>
            </p:nvPr>
          </p:nvSpPr>
          <p:spPr>
            <a:xfrm rot="5400000">
              <a:off x="11443575" y="191367"/>
              <a:ext cx="461025" cy="461025"/>
            </a:xfrm>
            <a:prstGeom prst="diamond">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 name="菱形 11"/>
            <p:cNvSpPr/>
            <p:nvPr userDrawn="1">
              <p:custDataLst>
                <p:tags r:id="rId4"/>
              </p:custDataLst>
            </p:nvPr>
          </p:nvSpPr>
          <p:spPr>
            <a:xfrm rot="5400000">
              <a:off x="10875814" y="204953"/>
              <a:ext cx="461025" cy="461025"/>
            </a:xfrm>
            <a:prstGeom prst="diamond">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3" name="菱形 12"/>
            <p:cNvSpPr/>
            <p:nvPr userDrawn="1">
              <p:custDataLst>
                <p:tags r:id="rId5"/>
              </p:custDataLst>
            </p:nvPr>
          </p:nvSpPr>
          <p:spPr>
            <a:xfrm rot="5400000">
              <a:off x="10308053" y="204953"/>
              <a:ext cx="461025" cy="461025"/>
            </a:xfrm>
            <a:prstGeom prst="diamond">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8" name="矩形 7"/>
          <p:cNvSpPr/>
          <p:nvPr userDrawn="1">
            <p:custDataLst>
              <p:tags r:id="rId6"/>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ltLang="zh-CN" dirty="0">
              <a:sym typeface="+mn-ea"/>
            </a:endParaRPr>
          </a:p>
        </p:txBody>
      </p:sp>
      <p:sp>
        <p:nvSpPr>
          <p:cNvPr id="2" name="标题 1"/>
          <p:cNvSpPr>
            <a:spLocks noGrp="1"/>
          </p:cNvSpPr>
          <p:nvPr>
            <p:ph type="title" hasCustomPrompt="1"/>
            <p:custDataLst>
              <p:tags r:id="rId7"/>
            </p:custDataLst>
          </p:nvPr>
        </p:nvSpPr>
        <p:spPr>
          <a:xfrm>
            <a:off x="583200" y="770400"/>
            <a:ext cx="3960000" cy="882000"/>
          </a:xfrm>
        </p:spPr>
        <p:txBody>
          <a:bodyPr anchor="ctr"/>
          <a:lstStyle>
            <a:lvl1pPr>
              <a:defRPr sz="3600" baseline="0">
                <a:solidFill>
                  <a:schemeClr val="tx1"/>
                </a:solidFill>
                <a:latin typeface="微软雅黑" panose="020B0503020204020204" charset="-122"/>
                <a:ea typeface="微软雅黑" panose="020B0503020204020204" charset="-122"/>
              </a:defRPr>
            </a:lvl1pPr>
          </a:lstStyle>
          <a:p>
            <a:r>
              <a:rPr lang="zh-CN" altLang="en-US" dirty="0"/>
              <a:t>单击编辑标题</a:t>
            </a:r>
            <a:endParaRPr lang="zh-CN" altLang="en-US" dirty="0"/>
          </a:p>
        </p:txBody>
      </p:sp>
      <p:sp>
        <p:nvSpPr>
          <p:cNvPr id="3" name="日期占位符 2"/>
          <p:cNvSpPr>
            <a:spLocks noGrp="1"/>
          </p:cNvSpPr>
          <p:nvPr>
            <p:ph type="dt" sz="half" idx="10"/>
            <p:custDataLst>
              <p:tags r:id="rId8"/>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9"/>
            </p:custDataLst>
          </p:nvPr>
        </p:nvSpPr>
        <p:spPr/>
        <p:txBody>
          <a:bodyPr/>
          <a:lstStyle/>
          <a:p>
            <a:endParaRPr lang="zh-CN" altLang="en-US" dirty="0"/>
          </a:p>
        </p:txBody>
      </p:sp>
      <p:sp>
        <p:nvSpPr>
          <p:cNvPr id="5" name="灯片编号占位符 4"/>
          <p:cNvSpPr>
            <a:spLocks noGrp="1"/>
          </p:cNvSpPr>
          <p:nvPr>
            <p:ph type="sldNum" sz="quarter" idx="12"/>
            <p:custDataLst>
              <p:tags r:id="rId10"/>
            </p:custDataLst>
          </p:nvPr>
        </p:nvSpPr>
        <p:spPr/>
        <p:txBody>
          <a:bodyPr/>
          <a:lstStyle/>
          <a:p>
            <a:fld id="{49AE70B2-8BF9-45C0-BB95-33D1B9D3A854}" type="slidenum">
              <a:rPr lang="zh-CN" altLang="en-US" smtClean="0"/>
            </a:fld>
            <a:endParaRPr lang="zh-CN" altLang="en-US" dirty="0"/>
          </a:p>
        </p:txBody>
      </p:sp>
      <p:sp>
        <p:nvSpPr>
          <p:cNvPr id="7" name="文本占位符 6"/>
          <p:cNvSpPr>
            <a:spLocks noGrp="1"/>
          </p:cNvSpPr>
          <p:nvPr>
            <p:ph type="body" sz="quarter" idx="13"/>
            <p:custDataLst>
              <p:tags r:id="rId11"/>
            </p:custDataLst>
          </p:nvPr>
        </p:nvSpPr>
        <p:spPr>
          <a:xfrm>
            <a:off x="586800" y="1764000"/>
            <a:ext cx="3956400" cy="4093200"/>
          </a:xfrm>
        </p:spPr>
        <p:txBody>
          <a:bodyPr/>
          <a:lstStyle>
            <a:lvl1pPr>
              <a:defRPr baseline="0">
                <a:solidFill>
                  <a:schemeClr val="tx1"/>
                </a:solidFill>
                <a:latin typeface="微软雅黑" panose="020B0503020204020204" charset="-122"/>
                <a:ea typeface="微软雅黑" panose="020B0503020204020204" charset="-122"/>
              </a:defRPr>
            </a:lvl1pPr>
            <a:lvl2pPr>
              <a:defRPr baseline="0">
                <a:solidFill>
                  <a:schemeClr val="tx1"/>
                </a:solidFill>
                <a:latin typeface="微软雅黑" panose="020B0503020204020204" charset="-122"/>
                <a:ea typeface="微软雅黑" panose="020B0503020204020204" charset="-122"/>
              </a:defRPr>
            </a:lvl2pPr>
            <a:lvl3pPr>
              <a:defRPr baseline="0">
                <a:solidFill>
                  <a:schemeClr val="tx1"/>
                </a:solidFill>
                <a:latin typeface="微软雅黑" panose="020B0503020204020204" charset="-122"/>
                <a:ea typeface="微软雅黑" panose="020B0503020204020204" charset="-122"/>
              </a:defRPr>
            </a:lvl3pPr>
            <a:lvl4pPr>
              <a:defRPr baseline="0">
                <a:solidFill>
                  <a:schemeClr val="tx1"/>
                </a:solidFill>
                <a:latin typeface="微软雅黑" panose="020B0503020204020204" charset="-122"/>
                <a:ea typeface="微软雅黑" panose="020B0503020204020204" charset="-122"/>
              </a:defRPr>
            </a:lvl4pPr>
            <a:lvl5pPr>
              <a:defRPr baseline="0">
                <a:solidFill>
                  <a:schemeClr val="tx1"/>
                </a:solidFill>
                <a:latin typeface="微软雅黑" panose="020B0503020204020204" charset="-122"/>
                <a:ea typeface="微软雅黑" panose="020B0503020204020204"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9" name="内容占位符 8"/>
          <p:cNvSpPr>
            <a:spLocks noGrp="1"/>
          </p:cNvSpPr>
          <p:nvPr>
            <p:ph sz="quarter" idx="14"/>
            <p:custDataLst>
              <p:tags r:id="rId12"/>
            </p:custDataLst>
          </p:nvPr>
        </p:nvSpPr>
        <p:spPr>
          <a:xfrm>
            <a:off x="5101200" y="769938"/>
            <a:ext cx="6480000" cy="5087937"/>
          </a:xfrm>
        </p:spPr>
        <p:txBody>
          <a:bodyPr/>
          <a:lstStyle>
            <a:lvl1pPr>
              <a:defRPr baseline="0">
                <a:latin typeface="微软雅黑" panose="020B0503020204020204" charset="-122"/>
                <a:ea typeface="微软雅黑" panose="020B0503020204020204" charset="-122"/>
              </a:defRPr>
            </a:lvl1pPr>
            <a:lvl2pPr>
              <a:defRPr baseline="0">
                <a:latin typeface="微软雅黑" panose="020B0503020204020204" charset="-122"/>
                <a:ea typeface="微软雅黑" panose="020B0503020204020204" charset="-122"/>
              </a:defRPr>
            </a:lvl2pPr>
            <a:lvl3pPr>
              <a:defRPr baseline="0">
                <a:latin typeface="微软雅黑" panose="020B0503020204020204" charset="-122"/>
                <a:ea typeface="微软雅黑" panose="020B0503020204020204" charset="-122"/>
              </a:defRPr>
            </a:lvl3pPr>
            <a:lvl4pPr>
              <a:defRPr baseline="0">
                <a:latin typeface="微软雅黑" panose="020B0503020204020204" charset="-122"/>
                <a:ea typeface="微软雅黑" panose="020B0503020204020204" charset="-122"/>
              </a:defRPr>
            </a:lvl4pPr>
            <a:lvl5pPr>
              <a:defRPr baseline="0">
                <a:latin typeface="微软雅黑" panose="020B0503020204020204" charset="-122"/>
                <a:ea typeface="微软雅黑" panose="020B0503020204020204"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Tree>
  </p:cSld>
  <p:clrMapOvr>
    <a:masterClrMapping/>
  </p:clrMapOvr>
  <p:hf hdr="0" ftr="0" dt="0"/>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上下">
    <p:spTree>
      <p:nvGrpSpPr>
        <p:cNvPr id="1" name=""/>
        <p:cNvGrpSpPr/>
        <p:nvPr/>
      </p:nvGrpSpPr>
      <p:grpSpPr>
        <a:xfrm>
          <a:off x="0" y="0"/>
          <a:ext cx="0" cy="0"/>
          <a:chOff x="0" y="0"/>
          <a:chExt cx="0" cy="0"/>
        </a:xfrm>
      </p:grpSpPr>
      <p:sp>
        <p:nvSpPr>
          <p:cNvPr id="10" name="矩形 9"/>
          <p:cNvSpPr/>
          <p:nvPr userDrawn="1">
            <p:custDataLst>
              <p:tags r:id="rId2"/>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ltLang="zh-CN">
              <a:sym typeface="+mn-ea"/>
            </a:endParaRPr>
          </a:p>
        </p:txBody>
      </p:sp>
      <p:grpSp>
        <p:nvGrpSpPr>
          <p:cNvPr id="11" name="组合 10"/>
          <p:cNvGrpSpPr/>
          <p:nvPr userDrawn="1">
            <p:custDataLst>
              <p:tags r:id="rId3"/>
            </p:custDataLst>
          </p:nvPr>
        </p:nvGrpSpPr>
        <p:grpSpPr>
          <a:xfrm>
            <a:off x="11519560" y="604837"/>
            <a:ext cx="370427" cy="1454325"/>
            <a:chOff x="0" y="2530687"/>
            <a:chExt cx="461025" cy="1810019"/>
          </a:xfrm>
        </p:grpSpPr>
        <p:sp>
          <p:nvSpPr>
            <p:cNvPr id="12" name="菱形 11"/>
            <p:cNvSpPr/>
            <p:nvPr userDrawn="1">
              <p:custDataLst>
                <p:tags r:id="rId4"/>
              </p:custDataLst>
            </p:nvPr>
          </p:nvSpPr>
          <p:spPr>
            <a:xfrm>
              <a:off x="0" y="2530687"/>
              <a:ext cx="461025" cy="461025"/>
            </a:xfrm>
            <a:prstGeom prst="diamond">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3" name="菱形 12"/>
            <p:cNvSpPr/>
            <p:nvPr userDrawn="1">
              <p:custDataLst>
                <p:tags r:id="rId5"/>
              </p:custDataLst>
            </p:nvPr>
          </p:nvSpPr>
          <p:spPr>
            <a:xfrm>
              <a:off x="0" y="3205184"/>
              <a:ext cx="461025" cy="461025"/>
            </a:xfrm>
            <a:prstGeom prst="diamond">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4" name="菱形 13"/>
            <p:cNvSpPr/>
            <p:nvPr userDrawn="1">
              <p:custDataLst>
                <p:tags r:id="rId6"/>
              </p:custDataLst>
            </p:nvPr>
          </p:nvSpPr>
          <p:spPr>
            <a:xfrm>
              <a:off x="0" y="3879681"/>
              <a:ext cx="461025" cy="461025"/>
            </a:xfrm>
            <a:prstGeom prst="diamond">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2" name="标题 1"/>
          <p:cNvSpPr>
            <a:spLocks noGrp="1"/>
          </p:cNvSpPr>
          <p:nvPr>
            <p:ph type="title"/>
            <p:custDataLst>
              <p:tags r:id="rId7"/>
            </p:custDataLst>
          </p:nvPr>
        </p:nvSpPr>
        <p:spPr>
          <a:xfrm>
            <a:off x="612000" y="781200"/>
            <a:ext cx="10976400" cy="626400"/>
          </a:xfrm>
        </p:spPr>
        <p:txBody>
          <a:bodyPr anchor="ctr"/>
          <a:lstStyle>
            <a:lvl1pPr algn="ctr">
              <a:defRPr sz="3600" baseline="0">
                <a:solidFill>
                  <a:schemeClr val="tx1"/>
                </a:solidFill>
                <a:latin typeface="微软雅黑" panose="020B0503020204020204" charset="-122"/>
                <a:ea typeface="微软雅黑" panose="020B0503020204020204" charset="-122"/>
              </a:defRPr>
            </a:lvl1pPr>
          </a:lstStyle>
          <a:p>
            <a:r>
              <a:rPr lang="zh-CN" altLang="en-US" dirty="0"/>
              <a:t>单击此处编辑母版标题样式</a:t>
            </a:r>
            <a:endParaRPr lang="zh-CN" altLang="en-US" dirty="0"/>
          </a:p>
        </p:txBody>
      </p:sp>
      <p:sp>
        <p:nvSpPr>
          <p:cNvPr id="3" name="日期占位符 2"/>
          <p:cNvSpPr>
            <a:spLocks noGrp="1"/>
          </p:cNvSpPr>
          <p:nvPr>
            <p:ph type="dt" sz="half" idx="10"/>
            <p:custDataLst>
              <p:tags r:id="rId8"/>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9"/>
            </p:custDataLst>
          </p:nvPr>
        </p:nvSpPr>
        <p:spPr/>
        <p:txBody>
          <a:bodyPr/>
          <a:lstStyle/>
          <a:p>
            <a:endParaRPr lang="zh-CN" altLang="en-US" dirty="0"/>
          </a:p>
        </p:txBody>
      </p:sp>
      <p:sp>
        <p:nvSpPr>
          <p:cNvPr id="5" name="灯片编号占位符 4"/>
          <p:cNvSpPr>
            <a:spLocks noGrp="1"/>
          </p:cNvSpPr>
          <p:nvPr>
            <p:ph type="sldNum" sz="quarter" idx="12"/>
            <p:custDataLst>
              <p:tags r:id="rId10"/>
            </p:custDataLst>
          </p:nvPr>
        </p:nvSpPr>
        <p:spPr/>
        <p:txBody>
          <a:bodyPr/>
          <a:lstStyle/>
          <a:p>
            <a:fld id="{49AE70B2-8BF9-45C0-BB95-33D1B9D3A854}" type="slidenum">
              <a:rPr lang="zh-CN" altLang="en-US" smtClean="0"/>
            </a:fld>
            <a:endParaRPr lang="zh-CN" altLang="en-US" dirty="0"/>
          </a:p>
        </p:txBody>
      </p:sp>
      <p:sp>
        <p:nvSpPr>
          <p:cNvPr id="7" name="文本占位符 6"/>
          <p:cNvSpPr>
            <a:spLocks noGrp="1"/>
          </p:cNvSpPr>
          <p:nvPr>
            <p:ph type="body" sz="quarter" idx="13"/>
            <p:custDataLst>
              <p:tags r:id="rId11"/>
            </p:custDataLst>
          </p:nvPr>
        </p:nvSpPr>
        <p:spPr>
          <a:xfrm>
            <a:off x="612000" y="1659600"/>
            <a:ext cx="10975975" cy="828000"/>
          </a:xfrm>
        </p:spPr>
        <p:txBody>
          <a:bodyPr/>
          <a:lstStyle>
            <a:lvl1pPr algn="ctr">
              <a:defRPr baseline="0">
                <a:solidFill>
                  <a:schemeClr val="tx1"/>
                </a:solidFill>
                <a:latin typeface="微软雅黑" panose="020B0503020204020204" charset="-122"/>
                <a:ea typeface="微软雅黑" panose="020B0503020204020204" charset="-122"/>
              </a:defRPr>
            </a:lvl1pPr>
          </a:lstStyle>
          <a:p>
            <a:pPr lvl="0"/>
            <a:r>
              <a:rPr lang="zh-CN" altLang="en-US" dirty="0"/>
              <a:t>单击此处编辑母版文本样式</a:t>
            </a:r>
            <a:endParaRPr lang="zh-CN" altLang="en-US" dirty="0"/>
          </a:p>
        </p:txBody>
      </p:sp>
      <p:sp>
        <p:nvSpPr>
          <p:cNvPr id="9" name="内容占位符 8"/>
          <p:cNvSpPr>
            <a:spLocks noGrp="1"/>
          </p:cNvSpPr>
          <p:nvPr>
            <p:ph sz="quarter" idx="14"/>
            <p:custDataLst>
              <p:tags r:id="rId12"/>
            </p:custDataLst>
          </p:nvPr>
        </p:nvSpPr>
        <p:spPr>
          <a:xfrm>
            <a:off x="612775" y="2808000"/>
            <a:ext cx="10965600" cy="3430800"/>
          </a:xfrm>
        </p:spPr>
        <p:txBody>
          <a:bodyPr/>
          <a:lstStyle>
            <a:lvl1pPr>
              <a:defRPr baseline="0">
                <a:latin typeface="微软雅黑" panose="020B0503020204020204" charset="-122"/>
                <a:ea typeface="微软雅黑" panose="020B0503020204020204" charset="-122"/>
              </a:defRPr>
            </a:lvl1pPr>
            <a:lvl2pPr>
              <a:defRPr baseline="0">
                <a:latin typeface="微软雅黑" panose="020B0503020204020204" charset="-122"/>
                <a:ea typeface="微软雅黑" panose="020B0503020204020204" charset="-122"/>
              </a:defRPr>
            </a:lvl2pPr>
            <a:lvl3pPr>
              <a:defRPr baseline="0">
                <a:latin typeface="微软雅黑" panose="020B0503020204020204" charset="-122"/>
                <a:ea typeface="微软雅黑" panose="020B0503020204020204" charset="-122"/>
              </a:defRPr>
            </a:lvl3pPr>
            <a:lvl4pPr>
              <a:defRPr baseline="0">
                <a:latin typeface="微软雅黑" panose="020B0503020204020204" charset="-122"/>
                <a:ea typeface="微软雅黑" panose="020B0503020204020204" charset="-122"/>
              </a:defRPr>
            </a:lvl4pPr>
            <a:lvl5pPr>
              <a:defRPr baseline="0">
                <a:latin typeface="微软雅黑" panose="020B0503020204020204" charset="-122"/>
                <a:ea typeface="微软雅黑" panose="020B0503020204020204"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Tree>
  </p:cSld>
  <p:clrMapOvr>
    <a:masterClrMapping/>
  </p:clrMapOvr>
  <p:hf hdr="0" ftr="0" dt="0"/>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下上">
    <p:spTree>
      <p:nvGrpSpPr>
        <p:cNvPr id="1" name=""/>
        <p:cNvGrpSpPr/>
        <p:nvPr/>
      </p:nvGrpSpPr>
      <p:grpSpPr>
        <a:xfrm>
          <a:off x="0" y="0"/>
          <a:ext cx="0" cy="0"/>
          <a:chOff x="0" y="0"/>
          <a:chExt cx="0" cy="0"/>
        </a:xfrm>
      </p:grpSpPr>
      <p:grpSp>
        <p:nvGrpSpPr>
          <p:cNvPr id="14" name="组合 13"/>
          <p:cNvGrpSpPr/>
          <p:nvPr userDrawn="1">
            <p:custDataLst>
              <p:tags r:id="rId2"/>
            </p:custDataLst>
          </p:nvPr>
        </p:nvGrpSpPr>
        <p:grpSpPr>
          <a:xfrm flipH="1">
            <a:off x="605155" y="817245"/>
            <a:ext cx="963295" cy="286385"/>
            <a:chOff x="10308053" y="191367"/>
            <a:chExt cx="1596547" cy="474611"/>
          </a:xfrm>
        </p:grpSpPr>
        <p:sp>
          <p:nvSpPr>
            <p:cNvPr id="15" name="菱形 14"/>
            <p:cNvSpPr/>
            <p:nvPr userDrawn="1">
              <p:custDataLst>
                <p:tags r:id="rId3"/>
              </p:custDataLst>
            </p:nvPr>
          </p:nvSpPr>
          <p:spPr>
            <a:xfrm rot="5400000">
              <a:off x="11443575" y="191367"/>
              <a:ext cx="461025" cy="461025"/>
            </a:xfrm>
            <a:prstGeom prst="diamond">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6" name="菱形 15"/>
            <p:cNvSpPr/>
            <p:nvPr userDrawn="1">
              <p:custDataLst>
                <p:tags r:id="rId4"/>
              </p:custDataLst>
            </p:nvPr>
          </p:nvSpPr>
          <p:spPr>
            <a:xfrm rot="5400000">
              <a:off x="10875814" y="204953"/>
              <a:ext cx="461025" cy="461025"/>
            </a:xfrm>
            <a:prstGeom prst="diamond">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7" name="菱形 16"/>
            <p:cNvSpPr/>
            <p:nvPr userDrawn="1">
              <p:custDataLst>
                <p:tags r:id="rId5"/>
              </p:custDataLst>
            </p:nvPr>
          </p:nvSpPr>
          <p:spPr>
            <a:xfrm rot="5400000">
              <a:off x="10308053" y="204953"/>
              <a:ext cx="461025" cy="461025"/>
            </a:xfrm>
            <a:prstGeom prst="diamond">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10" name="组合 9"/>
          <p:cNvGrpSpPr/>
          <p:nvPr userDrawn="1">
            <p:custDataLst>
              <p:tags r:id="rId6"/>
            </p:custDataLst>
          </p:nvPr>
        </p:nvGrpSpPr>
        <p:grpSpPr>
          <a:xfrm>
            <a:off x="10617835" y="826135"/>
            <a:ext cx="963295" cy="286385"/>
            <a:chOff x="10308053" y="191367"/>
            <a:chExt cx="1596547" cy="474611"/>
          </a:xfrm>
        </p:grpSpPr>
        <p:sp>
          <p:nvSpPr>
            <p:cNvPr id="11" name="菱形 10"/>
            <p:cNvSpPr/>
            <p:nvPr userDrawn="1">
              <p:custDataLst>
                <p:tags r:id="rId7"/>
              </p:custDataLst>
            </p:nvPr>
          </p:nvSpPr>
          <p:spPr>
            <a:xfrm rot="5400000">
              <a:off x="11443575" y="191367"/>
              <a:ext cx="461025" cy="461025"/>
            </a:xfrm>
            <a:prstGeom prst="diamond">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2" name="菱形 11"/>
            <p:cNvSpPr/>
            <p:nvPr userDrawn="1">
              <p:custDataLst>
                <p:tags r:id="rId8"/>
              </p:custDataLst>
            </p:nvPr>
          </p:nvSpPr>
          <p:spPr>
            <a:xfrm rot="5400000">
              <a:off x="10875814" y="204953"/>
              <a:ext cx="461025" cy="461025"/>
            </a:xfrm>
            <a:prstGeom prst="diamond">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3" name="菱形 12"/>
            <p:cNvSpPr/>
            <p:nvPr userDrawn="1">
              <p:custDataLst>
                <p:tags r:id="rId9"/>
              </p:custDataLst>
            </p:nvPr>
          </p:nvSpPr>
          <p:spPr>
            <a:xfrm rot="5400000">
              <a:off x="10308053" y="204953"/>
              <a:ext cx="461025" cy="461025"/>
            </a:xfrm>
            <a:prstGeom prst="diamond">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8" name="矩形 7"/>
          <p:cNvSpPr/>
          <p:nvPr userDrawn="1">
            <p:custDataLst>
              <p:tags r:id="rId10"/>
            </p:custDataLst>
          </p:nvPr>
        </p:nvSpPr>
        <p:spPr>
          <a:xfrm>
            <a:off x="-3175"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ltLang="zh-CN">
              <a:sym typeface="+mn-ea"/>
            </a:endParaRPr>
          </a:p>
        </p:txBody>
      </p:sp>
      <p:sp>
        <p:nvSpPr>
          <p:cNvPr id="2" name="标题 1"/>
          <p:cNvSpPr>
            <a:spLocks noGrp="1"/>
          </p:cNvSpPr>
          <p:nvPr>
            <p:ph type="title"/>
            <p:custDataLst>
              <p:tags r:id="rId11"/>
            </p:custDataLst>
          </p:nvPr>
        </p:nvSpPr>
        <p:spPr>
          <a:xfrm>
            <a:off x="604800" y="669600"/>
            <a:ext cx="10976400" cy="565200"/>
          </a:xfrm>
        </p:spPr>
        <p:txBody>
          <a:bodyPr anchor="ctr"/>
          <a:lstStyle>
            <a:lvl1pPr algn="ctr">
              <a:defRPr sz="3200" baseline="0">
                <a:latin typeface="微软雅黑" panose="020B0503020204020204" charset="-122"/>
                <a:ea typeface="微软雅黑" panose="020B0503020204020204" charset="-122"/>
              </a:defRPr>
            </a:lvl1pPr>
          </a:lstStyle>
          <a:p>
            <a:r>
              <a:rPr lang="zh-CN" altLang="en-US" dirty="0"/>
              <a:t>单击此处编辑母版标题样式</a:t>
            </a:r>
            <a:endParaRPr lang="zh-CN" altLang="en-US" dirty="0"/>
          </a:p>
        </p:txBody>
      </p:sp>
      <p:sp>
        <p:nvSpPr>
          <p:cNvPr id="3" name="日期占位符 2"/>
          <p:cNvSpPr>
            <a:spLocks noGrp="1"/>
          </p:cNvSpPr>
          <p:nvPr>
            <p:ph type="dt" sz="half" idx="10"/>
            <p:custDataLst>
              <p:tags r:id="rId12"/>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13"/>
            </p:custDataLst>
          </p:nvPr>
        </p:nvSpPr>
        <p:spPr/>
        <p:txBody>
          <a:bodyPr/>
          <a:lstStyle/>
          <a:p>
            <a:endParaRPr lang="zh-CN" altLang="en-US" dirty="0"/>
          </a:p>
        </p:txBody>
      </p:sp>
      <p:sp>
        <p:nvSpPr>
          <p:cNvPr id="5" name="灯片编号占位符 4"/>
          <p:cNvSpPr>
            <a:spLocks noGrp="1"/>
          </p:cNvSpPr>
          <p:nvPr>
            <p:ph type="sldNum" sz="quarter" idx="12"/>
            <p:custDataLst>
              <p:tags r:id="rId14"/>
            </p:custDataLst>
          </p:nvPr>
        </p:nvSpPr>
        <p:spPr/>
        <p:txBody>
          <a:bodyPr/>
          <a:lstStyle/>
          <a:p>
            <a:fld id="{49AE70B2-8BF9-45C0-BB95-33D1B9D3A854}" type="slidenum">
              <a:rPr lang="zh-CN" altLang="en-US" smtClean="0"/>
            </a:fld>
            <a:endParaRPr lang="zh-CN" altLang="en-US" dirty="0"/>
          </a:p>
        </p:txBody>
      </p:sp>
      <p:sp>
        <p:nvSpPr>
          <p:cNvPr id="7" name="内容占位符 6"/>
          <p:cNvSpPr>
            <a:spLocks noGrp="1"/>
          </p:cNvSpPr>
          <p:nvPr>
            <p:ph sz="quarter" idx="13"/>
            <p:custDataLst>
              <p:tags r:id="rId15"/>
            </p:custDataLst>
          </p:nvPr>
        </p:nvSpPr>
        <p:spPr>
          <a:xfrm>
            <a:off x="604837" y="1681200"/>
            <a:ext cx="10990800" cy="3211200"/>
          </a:xfrm>
        </p:spPr>
        <p:txBody>
          <a:bodyPr/>
          <a:lstStyle>
            <a:lvl1pPr>
              <a:defRPr baseline="0">
                <a:latin typeface="微软雅黑" panose="020B0503020204020204" charset="-122"/>
                <a:ea typeface="微软雅黑" panose="020B0503020204020204" charset="-122"/>
              </a:defRPr>
            </a:lvl1pPr>
            <a:lvl2pPr>
              <a:defRPr baseline="0">
                <a:latin typeface="微软雅黑" panose="020B0503020204020204" charset="-122"/>
                <a:ea typeface="微软雅黑" panose="020B0503020204020204" charset="-122"/>
              </a:defRPr>
            </a:lvl2pPr>
            <a:lvl3pPr>
              <a:defRPr baseline="0">
                <a:latin typeface="微软雅黑" panose="020B0503020204020204" charset="-122"/>
                <a:ea typeface="微软雅黑" panose="020B0503020204020204" charset="-122"/>
              </a:defRPr>
            </a:lvl3pPr>
            <a:lvl4pPr>
              <a:defRPr baseline="0">
                <a:latin typeface="微软雅黑" panose="020B0503020204020204" charset="-122"/>
                <a:ea typeface="微软雅黑" panose="020B0503020204020204" charset="-122"/>
              </a:defRPr>
            </a:lvl4pPr>
            <a:lvl5pPr>
              <a:defRPr baseline="0">
                <a:latin typeface="微软雅黑" panose="020B0503020204020204" charset="-122"/>
                <a:ea typeface="微软雅黑" panose="020B0503020204020204"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9" name="文本占位符 8"/>
          <p:cNvSpPr>
            <a:spLocks noGrp="1"/>
          </p:cNvSpPr>
          <p:nvPr>
            <p:ph type="body" sz="quarter" idx="14"/>
            <p:custDataLst>
              <p:tags r:id="rId16"/>
            </p:custDataLst>
          </p:nvPr>
        </p:nvSpPr>
        <p:spPr>
          <a:xfrm>
            <a:off x="594000" y="5180400"/>
            <a:ext cx="11001600" cy="1011600"/>
          </a:xfrm>
        </p:spPr>
        <p:txBody>
          <a:bodyPr/>
          <a:lstStyle>
            <a:lvl1pPr>
              <a:defRPr baseline="0">
                <a:solidFill>
                  <a:schemeClr val="tx1"/>
                </a:solidFill>
                <a:latin typeface="微软雅黑" panose="020B0503020204020204" charset="-122"/>
                <a:ea typeface="微软雅黑" panose="020B0503020204020204" charset="-122"/>
              </a:defRPr>
            </a:lvl1pPr>
          </a:lstStyle>
          <a:p>
            <a:pPr lvl="0"/>
            <a:r>
              <a:rPr lang="zh-CN" altLang="en-US" dirty="0"/>
              <a:t>单击此处编辑母版文本样式</a:t>
            </a:r>
            <a:endParaRPr lang="zh-CN" altLang="en-US" dirty="0"/>
          </a:p>
        </p:txBody>
      </p:sp>
    </p:spTree>
  </p:cSld>
  <p:clrMapOvr>
    <a:masterClrMapping/>
  </p:clrMapOvr>
  <p:hf hdr="0" ftr="0" dt="0"/>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导航">
    <p:spTree>
      <p:nvGrpSpPr>
        <p:cNvPr id="1" name=""/>
        <p:cNvGrpSpPr/>
        <p:nvPr/>
      </p:nvGrpSpPr>
      <p:grpSpPr>
        <a:xfrm>
          <a:off x="0" y="0"/>
          <a:ext cx="0" cy="0"/>
          <a:chOff x="0" y="0"/>
          <a:chExt cx="0" cy="0"/>
        </a:xfrm>
      </p:grpSpPr>
      <p:grpSp>
        <p:nvGrpSpPr>
          <p:cNvPr id="6" name="组合 5"/>
          <p:cNvGrpSpPr/>
          <p:nvPr userDrawn="1">
            <p:custDataLst>
              <p:tags r:id="rId2"/>
            </p:custDataLst>
          </p:nvPr>
        </p:nvGrpSpPr>
        <p:grpSpPr>
          <a:xfrm>
            <a:off x="10271180" y="6112527"/>
            <a:ext cx="1596547" cy="474611"/>
            <a:chOff x="10308053" y="191367"/>
            <a:chExt cx="1596547" cy="474611"/>
          </a:xfrm>
        </p:grpSpPr>
        <p:sp>
          <p:nvSpPr>
            <p:cNvPr id="14" name="菱形 13"/>
            <p:cNvSpPr/>
            <p:nvPr userDrawn="1">
              <p:custDataLst>
                <p:tags r:id="rId3"/>
              </p:custDataLst>
            </p:nvPr>
          </p:nvSpPr>
          <p:spPr>
            <a:xfrm rot="5400000">
              <a:off x="11443575" y="191367"/>
              <a:ext cx="461025" cy="461025"/>
            </a:xfrm>
            <a:prstGeom prst="diamond">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5" name="菱形 14"/>
            <p:cNvSpPr/>
            <p:nvPr userDrawn="1">
              <p:custDataLst>
                <p:tags r:id="rId4"/>
              </p:custDataLst>
            </p:nvPr>
          </p:nvSpPr>
          <p:spPr>
            <a:xfrm rot="5400000">
              <a:off x="10875814" y="204953"/>
              <a:ext cx="461025" cy="461025"/>
            </a:xfrm>
            <a:prstGeom prst="diamond">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6" name="菱形 15"/>
            <p:cNvSpPr/>
            <p:nvPr userDrawn="1">
              <p:custDataLst>
                <p:tags r:id="rId5"/>
              </p:custDataLst>
            </p:nvPr>
          </p:nvSpPr>
          <p:spPr>
            <a:xfrm rot="5400000">
              <a:off x="10308053" y="204953"/>
              <a:ext cx="461025" cy="461025"/>
            </a:xfrm>
            <a:prstGeom prst="diamond">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10" name="矩形 9"/>
          <p:cNvSpPr/>
          <p:nvPr userDrawn="1">
            <p:custDataLst>
              <p:tags r:id="rId6"/>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ltLang="zh-CN">
              <a:sym typeface="+mn-ea"/>
            </a:endParaRPr>
          </a:p>
        </p:txBody>
      </p:sp>
      <p:sp>
        <p:nvSpPr>
          <p:cNvPr id="2" name="标题 1"/>
          <p:cNvSpPr>
            <a:spLocks noGrp="1"/>
          </p:cNvSpPr>
          <p:nvPr>
            <p:ph type="title"/>
            <p:custDataLst>
              <p:tags r:id="rId7"/>
            </p:custDataLst>
          </p:nvPr>
        </p:nvSpPr>
        <p:spPr>
          <a:xfrm>
            <a:off x="579600" y="237600"/>
            <a:ext cx="11037600" cy="441964"/>
          </a:xfrm>
        </p:spPr>
        <p:txBody>
          <a:bodyPr/>
          <a:lstStyle>
            <a:lvl1pPr>
              <a:defRPr baseline="0">
                <a:solidFill>
                  <a:schemeClr val="tx1"/>
                </a:solidFill>
                <a:latin typeface="微软雅黑" panose="020B0503020204020204" charset="-122"/>
                <a:ea typeface="微软雅黑" panose="020B0503020204020204" charset="-122"/>
              </a:defRPr>
            </a:lvl1pPr>
          </a:lstStyle>
          <a:p>
            <a:r>
              <a:rPr lang="zh-CN" altLang="en-US" dirty="0"/>
              <a:t>单击此处编辑母版标题样式</a:t>
            </a:r>
            <a:endParaRPr lang="zh-CN" altLang="en-US" dirty="0"/>
          </a:p>
        </p:txBody>
      </p:sp>
      <p:sp>
        <p:nvSpPr>
          <p:cNvPr id="3" name="日期占位符 2"/>
          <p:cNvSpPr>
            <a:spLocks noGrp="1"/>
          </p:cNvSpPr>
          <p:nvPr>
            <p:ph type="dt" sz="half" idx="10"/>
            <p:custDataLst>
              <p:tags r:id="rId8"/>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9"/>
            </p:custDataLst>
          </p:nvPr>
        </p:nvSpPr>
        <p:spPr/>
        <p:txBody>
          <a:bodyPr/>
          <a:lstStyle/>
          <a:p>
            <a:endParaRPr lang="zh-CN" altLang="en-US" dirty="0"/>
          </a:p>
        </p:txBody>
      </p:sp>
      <p:sp>
        <p:nvSpPr>
          <p:cNvPr id="5" name="灯片编号占位符 4"/>
          <p:cNvSpPr>
            <a:spLocks noGrp="1"/>
          </p:cNvSpPr>
          <p:nvPr>
            <p:ph type="sldNum" sz="quarter" idx="12"/>
            <p:custDataLst>
              <p:tags r:id="rId10"/>
            </p:custDataLst>
          </p:nvPr>
        </p:nvSpPr>
        <p:spPr/>
        <p:txBody>
          <a:bodyPr/>
          <a:lstStyle/>
          <a:p>
            <a:fld id="{49AE70B2-8BF9-45C0-BB95-33D1B9D3A854}" type="slidenum">
              <a:rPr lang="zh-CN" altLang="en-US" smtClean="0"/>
            </a:fld>
            <a:endParaRPr lang="zh-CN" altLang="en-US" dirty="0"/>
          </a:p>
        </p:txBody>
      </p:sp>
      <p:sp>
        <p:nvSpPr>
          <p:cNvPr id="7" name="内容占位符 6"/>
          <p:cNvSpPr>
            <a:spLocks noGrp="1"/>
          </p:cNvSpPr>
          <p:nvPr>
            <p:ph sz="quarter" idx="13"/>
            <p:custDataLst>
              <p:tags r:id="rId11"/>
            </p:custDataLst>
          </p:nvPr>
        </p:nvSpPr>
        <p:spPr>
          <a:xfrm>
            <a:off x="579600" y="1663200"/>
            <a:ext cx="5342400" cy="2894400"/>
          </a:xfrm>
        </p:spPr>
        <p:txBody>
          <a:bodyPr/>
          <a:lstStyle>
            <a:lvl1pPr>
              <a:defRPr baseline="0">
                <a:latin typeface="微软雅黑" panose="020B0503020204020204" charset="-122"/>
                <a:ea typeface="微软雅黑" panose="020B0503020204020204" charset="-122"/>
              </a:defRPr>
            </a:lvl1pPr>
            <a:lvl2pPr>
              <a:defRPr baseline="0">
                <a:latin typeface="微软雅黑" panose="020B0503020204020204" charset="-122"/>
                <a:ea typeface="微软雅黑" panose="020B0503020204020204" charset="-122"/>
              </a:defRPr>
            </a:lvl2pPr>
            <a:lvl3pPr>
              <a:defRPr baseline="0">
                <a:latin typeface="微软雅黑" panose="020B0503020204020204" charset="-122"/>
                <a:ea typeface="微软雅黑" panose="020B0503020204020204" charset="-122"/>
              </a:defRPr>
            </a:lvl3pPr>
            <a:lvl4pPr>
              <a:defRPr baseline="0">
                <a:latin typeface="微软雅黑" panose="020B0503020204020204" charset="-122"/>
                <a:ea typeface="微软雅黑" panose="020B0503020204020204" charset="-122"/>
              </a:defRPr>
            </a:lvl4pPr>
            <a:lvl5pPr>
              <a:defRPr baseline="0">
                <a:latin typeface="微软雅黑" panose="020B0503020204020204" charset="-122"/>
                <a:ea typeface="微软雅黑" panose="020B0503020204020204"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9" name="内容占位符 8"/>
          <p:cNvSpPr>
            <a:spLocks noGrp="1"/>
          </p:cNvSpPr>
          <p:nvPr>
            <p:ph sz="quarter" idx="14"/>
            <p:custDataLst>
              <p:tags r:id="rId12"/>
            </p:custDataLst>
          </p:nvPr>
        </p:nvSpPr>
        <p:spPr>
          <a:xfrm>
            <a:off x="6242400" y="1663200"/>
            <a:ext cx="5367600" cy="2894400"/>
          </a:xfrm>
        </p:spPr>
        <p:txBody>
          <a:bodyPr/>
          <a:lstStyle>
            <a:lvl1pPr>
              <a:defRPr baseline="0">
                <a:latin typeface="微软雅黑" panose="020B0503020204020204" charset="-122"/>
                <a:ea typeface="微软雅黑" panose="020B0503020204020204" charset="-122"/>
              </a:defRPr>
            </a:lvl1pPr>
            <a:lvl2pPr>
              <a:defRPr baseline="0">
                <a:latin typeface="微软雅黑" panose="020B0503020204020204" charset="-122"/>
                <a:ea typeface="微软雅黑" panose="020B0503020204020204" charset="-122"/>
              </a:defRPr>
            </a:lvl2pPr>
            <a:lvl3pPr>
              <a:defRPr baseline="0">
                <a:latin typeface="微软雅黑" panose="020B0503020204020204" charset="-122"/>
                <a:ea typeface="微软雅黑" panose="020B0503020204020204" charset="-122"/>
              </a:defRPr>
            </a:lvl3pPr>
            <a:lvl4pPr>
              <a:defRPr baseline="0">
                <a:latin typeface="微软雅黑" panose="020B0503020204020204" charset="-122"/>
                <a:ea typeface="微软雅黑" panose="020B0503020204020204" charset="-122"/>
              </a:defRPr>
            </a:lvl4pPr>
            <a:lvl5pPr>
              <a:defRPr baseline="0">
                <a:latin typeface="微软雅黑" panose="020B0503020204020204" charset="-122"/>
                <a:ea typeface="微软雅黑" panose="020B0503020204020204"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11" name="文本占位符 10"/>
          <p:cNvSpPr>
            <a:spLocks noGrp="1"/>
          </p:cNvSpPr>
          <p:nvPr>
            <p:ph type="body" sz="quarter" idx="15"/>
            <p:custDataLst>
              <p:tags r:id="rId13"/>
            </p:custDataLst>
          </p:nvPr>
        </p:nvSpPr>
        <p:spPr>
          <a:xfrm>
            <a:off x="572400" y="4816800"/>
            <a:ext cx="5342400" cy="781200"/>
          </a:xfrm>
        </p:spPr>
        <p:txBody>
          <a:bodyPr/>
          <a:lstStyle>
            <a:lvl1pPr>
              <a:defRPr baseline="0">
                <a:latin typeface="微软雅黑" panose="020B0503020204020204" charset="-122"/>
                <a:ea typeface="微软雅黑" panose="020B0503020204020204" charset="-122"/>
              </a:defRPr>
            </a:lvl1pPr>
          </a:lstStyle>
          <a:p>
            <a:pPr lvl="0"/>
            <a:r>
              <a:rPr lang="zh-CN" altLang="en-US" dirty="0"/>
              <a:t>单击此处编辑母版文本样式</a:t>
            </a:r>
            <a:endParaRPr lang="zh-CN" altLang="en-US" dirty="0"/>
          </a:p>
        </p:txBody>
      </p:sp>
      <p:sp>
        <p:nvSpPr>
          <p:cNvPr id="13" name="文本占位符 12"/>
          <p:cNvSpPr>
            <a:spLocks noGrp="1"/>
          </p:cNvSpPr>
          <p:nvPr>
            <p:ph type="body" sz="quarter" idx="16"/>
            <p:custDataLst>
              <p:tags r:id="rId14"/>
            </p:custDataLst>
          </p:nvPr>
        </p:nvSpPr>
        <p:spPr>
          <a:xfrm>
            <a:off x="6253200" y="4813200"/>
            <a:ext cx="5367600" cy="781200"/>
          </a:xfrm>
        </p:spPr>
        <p:txBody>
          <a:bodyPr/>
          <a:lstStyle>
            <a:lvl1pPr>
              <a:defRPr baseline="0">
                <a:latin typeface="微软雅黑" panose="020B0503020204020204" charset="-122"/>
                <a:ea typeface="微软雅黑" panose="020B0503020204020204" charset="-122"/>
              </a:defRPr>
            </a:lvl1pPr>
          </a:lstStyle>
          <a:p>
            <a:pPr lvl="0"/>
            <a:r>
              <a:rPr lang="zh-CN" altLang="en-US" dirty="0"/>
              <a:t>单击此处编辑母版文本样式</a:t>
            </a:r>
            <a:endParaRPr lang="zh-CN" altLang="en-US" dirty="0"/>
          </a:p>
        </p:txBody>
      </p:sp>
    </p:spTree>
  </p:cSld>
  <p:clrMapOvr>
    <a:masterClrMapping/>
  </p:clrMapOvr>
  <p:hf hdr="0" ftr="0" dt="0"/>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腰带">
    <p:bg>
      <p:bgPr>
        <a:solidFill>
          <a:schemeClr val="tx2"/>
        </a:solidFill>
        <a:effectLst/>
      </p:bgPr>
    </p:bg>
    <p:spTree>
      <p:nvGrpSpPr>
        <p:cNvPr id="1" name=""/>
        <p:cNvGrpSpPr/>
        <p:nvPr/>
      </p:nvGrpSpPr>
      <p:grpSpPr>
        <a:xfrm>
          <a:off x="0" y="0"/>
          <a:ext cx="0" cy="0"/>
          <a:chOff x="0" y="0"/>
          <a:chExt cx="0" cy="0"/>
        </a:xfrm>
      </p:grpSpPr>
      <p:sp>
        <p:nvSpPr>
          <p:cNvPr id="10" name="矩形 9"/>
          <p:cNvSpPr/>
          <p:nvPr userDrawn="1">
            <p:custDataLst>
              <p:tags r:id="rId2"/>
            </p:custDataLst>
          </p:nvPr>
        </p:nvSpPr>
        <p:spPr>
          <a:xfrm>
            <a:off x="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ltLang="zh-CN">
              <a:sym typeface="+mn-ea"/>
            </a:endParaRPr>
          </a:p>
        </p:txBody>
      </p:sp>
      <p:grpSp>
        <p:nvGrpSpPr>
          <p:cNvPr id="12" name="组合 11"/>
          <p:cNvGrpSpPr/>
          <p:nvPr userDrawn="1">
            <p:custDataLst>
              <p:tags r:id="rId3"/>
            </p:custDataLst>
          </p:nvPr>
        </p:nvGrpSpPr>
        <p:grpSpPr>
          <a:xfrm>
            <a:off x="0" y="2530475"/>
            <a:ext cx="461010" cy="1809750"/>
            <a:chOff x="0" y="2530687"/>
            <a:chExt cx="461025" cy="1810019"/>
          </a:xfrm>
        </p:grpSpPr>
        <p:sp>
          <p:nvSpPr>
            <p:cNvPr id="6" name="菱形 5"/>
            <p:cNvSpPr/>
            <p:nvPr userDrawn="1">
              <p:custDataLst>
                <p:tags r:id="rId4"/>
              </p:custDataLst>
            </p:nvPr>
          </p:nvSpPr>
          <p:spPr>
            <a:xfrm>
              <a:off x="0" y="2530687"/>
              <a:ext cx="461025" cy="461025"/>
            </a:xfrm>
            <a:prstGeom prst="diamond">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 name="菱形 8"/>
            <p:cNvSpPr/>
            <p:nvPr userDrawn="1">
              <p:custDataLst>
                <p:tags r:id="rId5"/>
              </p:custDataLst>
            </p:nvPr>
          </p:nvSpPr>
          <p:spPr>
            <a:xfrm>
              <a:off x="0" y="3205184"/>
              <a:ext cx="461025" cy="461025"/>
            </a:xfrm>
            <a:prstGeom prst="diamond">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1" name="菱形 10"/>
            <p:cNvSpPr/>
            <p:nvPr userDrawn="1">
              <p:custDataLst>
                <p:tags r:id="rId6"/>
              </p:custDataLst>
            </p:nvPr>
          </p:nvSpPr>
          <p:spPr>
            <a:xfrm>
              <a:off x="0" y="3879681"/>
              <a:ext cx="461025" cy="461025"/>
            </a:xfrm>
            <a:prstGeom prst="diamond">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13" name="组合 12"/>
          <p:cNvGrpSpPr/>
          <p:nvPr userDrawn="1">
            <p:custDataLst>
              <p:tags r:id="rId7"/>
            </p:custDataLst>
          </p:nvPr>
        </p:nvGrpSpPr>
        <p:grpSpPr>
          <a:xfrm>
            <a:off x="11730990" y="2524125"/>
            <a:ext cx="461010" cy="1809750"/>
            <a:chOff x="0" y="2530687"/>
            <a:chExt cx="461025" cy="1810019"/>
          </a:xfrm>
        </p:grpSpPr>
        <p:sp>
          <p:nvSpPr>
            <p:cNvPr id="14" name="菱形 13"/>
            <p:cNvSpPr/>
            <p:nvPr userDrawn="1">
              <p:custDataLst>
                <p:tags r:id="rId8"/>
              </p:custDataLst>
            </p:nvPr>
          </p:nvSpPr>
          <p:spPr>
            <a:xfrm>
              <a:off x="0" y="2530687"/>
              <a:ext cx="461025" cy="461025"/>
            </a:xfrm>
            <a:prstGeom prst="diamond">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5" name="菱形 14"/>
            <p:cNvSpPr/>
            <p:nvPr userDrawn="1">
              <p:custDataLst>
                <p:tags r:id="rId9"/>
              </p:custDataLst>
            </p:nvPr>
          </p:nvSpPr>
          <p:spPr>
            <a:xfrm>
              <a:off x="0" y="3205184"/>
              <a:ext cx="461025" cy="461025"/>
            </a:xfrm>
            <a:prstGeom prst="diamond">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6" name="菱形 15"/>
            <p:cNvSpPr/>
            <p:nvPr userDrawn="1">
              <p:custDataLst>
                <p:tags r:id="rId10"/>
              </p:custDataLst>
            </p:nvPr>
          </p:nvSpPr>
          <p:spPr>
            <a:xfrm>
              <a:off x="0" y="3879681"/>
              <a:ext cx="461025" cy="461025"/>
            </a:xfrm>
            <a:prstGeom prst="diamond">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2" name="标题 1"/>
          <p:cNvSpPr>
            <a:spLocks noGrp="1"/>
          </p:cNvSpPr>
          <p:nvPr>
            <p:ph type="title" hasCustomPrompt="1"/>
            <p:custDataLst>
              <p:tags r:id="rId11"/>
            </p:custDataLst>
          </p:nvPr>
        </p:nvSpPr>
        <p:spPr>
          <a:xfrm>
            <a:off x="1522800" y="1339200"/>
            <a:ext cx="9144000" cy="2386800"/>
          </a:xfrm>
        </p:spPr>
        <p:txBody>
          <a:bodyPr anchor="b"/>
          <a:lstStyle>
            <a:lvl1pPr algn="ctr">
              <a:defRPr sz="6000" baseline="0">
                <a:solidFill>
                  <a:schemeClr val="tx1"/>
                </a:solidFill>
                <a:latin typeface="微软雅黑" panose="020B0503020204020204" charset="-122"/>
                <a:ea typeface="微软雅黑" panose="020B0503020204020204" charset="-122"/>
              </a:defRPr>
            </a:lvl1pPr>
          </a:lstStyle>
          <a:p>
            <a:r>
              <a:rPr lang="zh-CN" altLang="en-US" dirty="0"/>
              <a:t>单击此处编辑标题</a:t>
            </a:r>
            <a:endParaRPr lang="zh-CN" altLang="en-US" dirty="0"/>
          </a:p>
        </p:txBody>
      </p:sp>
      <p:sp>
        <p:nvSpPr>
          <p:cNvPr id="3" name="日期占位符 2"/>
          <p:cNvSpPr>
            <a:spLocks noGrp="1"/>
          </p:cNvSpPr>
          <p:nvPr>
            <p:ph type="dt" sz="half" idx="10"/>
            <p:custDataLst>
              <p:tags r:id="rId12"/>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13"/>
            </p:custDataLst>
          </p:nvPr>
        </p:nvSpPr>
        <p:spPr/>
        <p:txBody>
          <a:bodyPr/>
          <a:lstStyle/>
          <a:p>
            <a:endParaRPr lang="zh-CN" altLang="en-US" dirty="0"/>
          </a:p>
        </p:txBody>
      </p:sp>
      <p:sp>
        <p:nvSpPr>
          <p:cNvPr id="5" name="灯片编号占位符 4"/>
          <p:cNvSpPr>
            <a:spLocks noGrp="1"/>
          </p:cNvSpPr>
          <p:nvPr>
            <p:ph type="sldNum" sz="quarter" idx="12"/>
            <p:custDataLst>
              <p:tags r:id="rId14"/>
            </p:custDataLst>
          </p:nvPr>
        </p:nvSpPr>
        <p:spPr/>
        <p:txBody>
          <a:bodyPr/>
          <a:lstStyle/>
          <a:p>
            <a:fld id="{49AE70B2-8BF9-45C0-BB95-33D1B9D3A854}" type="slidenum">
              <a:rPr lang="zh-CN" altLang="en-US" smtClean="0"/>
            </a:fld>
            <a:endParaRPr lang="zh-CN" altLang="en-US" dirty="0"/>
          </a:p>
        </p:txBody>
      </p:sp>
      <p:sp>
        <p:nvSpPr>
          <p:cNvPr id="7" name="文本占位符 6"/>
          <p:cNvSpPr>
            <a:spLocks noGrp="1"/>
          </p:cNvSpPr>
          <p:nvPr>
            <p:ph type="body" sz="quarter" idx="13"/>
            <p:custDataLst>
              <p:tags r:id="rId15"/>
            </p:custDataLst>
          </p:nvPr>
        </p:nvSpPr>
        <p:spPr>
          <a:xfrm>
            <a:off x="1522413" y="3862800"/>
            <a:ext cx="9144000" cy="1656000"/>
          </a:xfrm>
        </p:spPr>
        <p:txBody>
          <a:bodyPr/>
          <a:lstStyle>
            <a:lvl1pPr algn="ctr">
              <a:defRPr baseline="0">
                <a:solidFill>
                  <a:schemeClr val="tx1"/>
                </a:solidFill>
                <a:latin typeface="微软雅黑" panose="020B0503020204020204" charset="-122"/>
                <a:ea typeface="微软雅黑" panose="020B0503020204020204" charset="-122"/>
              </a:defRPr>
            </a:lvl1pPr>
          </a:lstStyle>
          <a:p>
            <a:pPr lvl="0"/>
            <a:r>
              <a:rPr lang="zh-CN" altLang="en-US" dirty="0"/>
              <a:t>单击此处编辑母版文本样式</a:t>
            </a:r>
            <a:endParaRPr lang="zh-CN" altLang="en-US" dirty="0"/>
          </a:p>
        </p:txBody>
      </p:sp>
    </p:spTree>
  </p:cSld>
  <p:clrMapOvr>
    <a:masterClrMapping/>
  </p:clrMapOvr>
  <p:hf hdr="0" ftr="0" dt="0"/>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1" Type="http://schemas.openxmlformats.org/officeDocument/2006/relationships/theme" Target="../theme/theme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9" Type="http://schemas.openxmlformats.org/officeDocument/2006/relationships/slideLayout" Target="../slideLayouts/slideLayout19.xml"/><Relationship Id="rId8" Type="http://schemas.openxmlformats.org/officeDocument/2006/relationships/slideLayout" Target="../slideLayouts/slideLayout18.xml"/><Relationship Id="rId7" Type="http://schemas.openxmlformats.org/officeDocument/2006/relationships/slideLayout" Target="../slideLayouts/slideLayout17.xml"/><Relationship Id="rId6" Type="http://schemas.openxmlformats.org/officeDocument/2006/relationships/slideLayout" Target="../slideLayouts/slideLayout16.xml"/><Relationship Id="rId5" Type="http://schemas.openxmlformats.org/officeDocument/2006/relationships/slideLayout" Target="../slideLayouts/slideLayout15.xml"/><Relationship Id="rId4" Type="http://schemas.openxmlformats.org/officeDocument/2006/relationships/slideLayout" Target="../slideLayouts/slideLayout14.xml"/><Relationship Id="rId3" Type="http://schemas.openxmlformats.org/officeDocument/2006/relationships/slideLayout" Target="../slideLayouts/slideLayout13.xml"/><Relationship Id="rId25" Type="http://schemas.openxmlformats.org/officeDocument/2006/relationships/theme" Target="../theme/theme2.xml"/><Relationship Id="rId24" Type="http://schemas.openxmlformats.org/officeDocument/2006/relationships/tags" Target="../tags/tag181.xml"/><Relationship Id="rId23" Type="http://schemas.openxmlformats.org/officeDocument/2006/relationships/tags" Target="../tags/tag180.xml"/><Relationship Id="rId22" Type="http://schemas.openxmlformats.org/officeDocument/2006/relationships/tags" Target="../tags/tag179.xml"/><Relationship Id="rId21" Type="http://schemas.openxmlformats.org/officeDocument/2006/relationships/tags" Target="../tags/tag178.xml"/><Relationship Id="rId20" Type="http://schemas.openxmlformats.org/officeDocument/2006/relationships/tags" Target="../tags/tag177.xml"/><Relationship Id="rId2" Type="http://schemas.openxmlformats.org/officeDocument/2006/relationships/slideLayout" Target="../slideLayouts/slideLayout12.xml"/><Relationship Id="rId19" Type="http://schemas.openxmlformats.org/officeDocument/2006/relationships/tags" Target="../tags/tag176.xml"/><Relationship Id="rId18" Type="http://schemas.openxmlformats.org/officeDocument/2006/relationships/slideLayout" Target="../slideLayouts/slideLayout28.xml"/><Relationship Id="rId17" Type="http://schemas.openxmlformats.org/officeDocument/2006/relationships/slideLayout" Target="../slideLayouts/slideLayout27.xml"/><Relationship Id="rId16" Type="http://schemas.openxmlformats.org/officeDocument/2006/relationships/slideLayout" Target="../slideLayouts/slideLayout26.xml"/><Relationship Id="rId15" Type="http://schemas.openxmlformats.org/officeDocument/2006/relationships/slideLayout" Target="../slideLayouts/slideLayout25.xml"/><Relationship Id="rId14" Type="http://schemas.openxmlformats.org/officeDocument/2006/relationships/slideLayout" Target="../slideLayouts/slideLayout24.xml"/><Relationship Id="rId13" Type="http://schemas.openxmlformats.org/officeDocument/2006/relationships/slideLayout" Target="../slideLayouts/slideLayout23.xml"/><Relationship Id="rId12" Type="http://schemas.openxmlformats.org/officeDocument/2006/relationships/slideLayout" Target="../slideLayouts/slideLayout22.xml"/><Relationship Id="rId11" Type="http://schemas.openxmlformats.org/officeDocument/2006/relationships/slideLayout" Target="../slideLayouts/slideLayout21.xml"/><Relationship Id="rId10" Type="http://schemas.openxmlformats.org/officeDocument/2006/relationships/slideLayout" Target="../slideLayouts/slideLayout20.xml"/><Relationship Id="rId1" Type="http://schemas.openxmlformats.org/officeDocument/2006/relationships/slideLayout" Target="../slideLayouts/slideLayout1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dirty="0"/>
              <a:t>单击此处编辑母版标题样式</a:t>
            </a:r>
            <a:endParaRPr lang="zh-CN" altLang="en-US" dirty="0"/>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normAutofit/>
          </a:bodyPr>
          <a:lstStyle>
            <a:lvl1pPr algn="l">
              <a:defRPr sz="1200">
                <a:solidFill>
                  <a:schemeClr val="tx1">
                    <a:tint val="75000"/>
                  </a:schemeClr>
                </a:solidFill>
              </a:defRPr>
            </a:lvl1pPr>
          </a:lstStyle>
          <a:p>
            <a:fld id="{760FBDFE-C587-4B4C-A407-44438C67B59E}" type="datetimeFigureOut">
              <a:rPr lang="zh-CN" altLang="en-US" smtClean="0"/>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normAutofit/>
          </a:bodyP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normAutofit/>
          </a:bodyPr>
          <a:lstStyle>
            <a:lvl1pPr algn="r">
              <a:defRPr sz="1200">
                <a:solidFill>
                  <a:schemeClr val="tx1">
                    <a:tint val="75000"/>
                  </a:schemeClr>
                </a:solidFill>
              </a:defRPr>
            </a:lvl1pPr>
          </a:lstStyle>
          <a:p>
            <a:fld id="{49AE70B2-8BF9-45C0-BB95-33D1B9D3A854}" type="slidenum">
              <a:rPr lang="zh-CN" altLang="en-US" smtClean="0"/>
            </a:fld>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Lst>
  <p:hf hdr="0" ftr="0" dt="0"/>
  <p:txStyles>
    <p:titleStyle>
      <a:lvl1pPr algn="l" defTabSz="914400" rtl="0" eaLnBrk="1" latinLnBrk="0" hangingPunct="1">
        <a:lnSpc>
          <a:spcPct val="90000"/>
        </a:lnSpc>
        <a:spcBef>
          <a:spcPct val="0"/>
        </a:spcBef>
        <a:buNone/>
        <a:defRPr sz="40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101600" tIns="38100" rIns="76200" bIns="38100" rtlCol="0" anchor="t" anchorCtr="0">
            <a:noAutofit/>
          </a:bodyPr>
          <a:lstStyle/>
          <a:p>
            <a:r>
              <a:rPr lang="zh-CN" altLang="en-US" dirty="0"/>
              <a:t>单击此处编辑母版标题样式</a:t>
            </a:r>
            <a:endParaRPr lang="zh-CN" altLang="en-US" dirty="0"/>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101600" tIns="0" rIns="82550" bIns="0" rtlCol="0">
            <a:normAutofit/>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lvl1pPr algn="l">
              <a:defRPr sz="1200">
                <a:solidFill>
                  <a:schemeClr val="tx1">
                    <a:tint val="75000"/>
                  </a:schemeClr>
                </a:solidFill>
              </a:defRPr>
            </a:lvl1pPr>
          </a:lstStyle>
          <a:p>
            <a:fld id="{760FBDFE-C587-4B4C-A407-44438C67B59E}" type="datetimeFigureOut">
              <a:rPr lang="zh-CN" altLang="en-US" smtClean="0"/>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lvl1pPr algn="ctr">
              <a:defRPr sz="1200">
                <a:solidFill>
                  <a:schemeClr val="tx1">
                    <a:tint val="75000"/>
                  </a:schemeClr>
                </a:solidFill>
              </a:defRPr>
            </a:lvl1pPr>
          </a:lstStyle>
          <a:p>
            <a:endParaRPr lang="zh-CN" altLang="en-US" dirty="0"/>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lvl1pPr algn="r">
              <a:defRPr sz="1200">
                <a:solidFill>
                  <a:schemeClr val="tx1">
                    <a:tint val="75000"/>
                  </a:schemeClr>
                </a:solidFill>
              </a:defRPr>
            </a:lvl1pPr>
          </a:lstStyle>
          <a:p>
            <a:fld id="{49AE70B2-8BF9-45C0-BB95-33D1B9D3A854}" type="slidenum">
              <a:rPr lang="zh-CN" altLang="en-US" smtClean="0"/>
            </a:fld>
            <a:endParaRPr lang="zh-CN" altLang="en-US" dirty="0"/>
          </a:p>
        </p:txBody>
      </p:sp>
      <p:sp>
        <p:nvSpPr>
          <p:cNvPr id="7" name="KSO_TEMPLATE" hidden="1"/>
          <p:cNvSpPr/>
          <p:nvPr userDrawn="1">
            <p:custDataLst>
              <p:tags r:id="rId24"/>
            </p:custDataLst>
          </p:nvPr>
        </p:nvSpPr>
        <p:spPr>
          <a:xfrm>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Lst>
  <p:hf hdr="0" ftr="0" dt="0"/>
  <p:txStyles>
    <p:titleStyle>
      <a:lvl1pPr algn="l" defTabSz="914400" rtl="0" eaLnBrk="1" fontAlgn="auto" latinLnBrk="0" hangingPunct="1">
        <a:lnSpc>
          <a:spcPct val="100000"/>
        </a:lnSpc>
        <a:spcBef>
          <a:spcPct val="0"/>
        </a:spcBef>
        <a:buNone/>
        <a:defRPr sz="2400" b="1" u="none" strike="noStrike" kern="1200" cap="none" spc="200" normalizeH="0" baseline="0">
          <a:solidFill>
            <a:schemeClr val="tx1">
              <a:lumMod val="85000"/>
              <a:lumOff val="15000"/>
            </a:schemeClr>
          </a:solidFill>
          <a:uFillTx/>
          <a:latin typeface="Arial" panose="020B0604020202020204" pitchFamily="34" charset="0"/>
          <a:ea typeface="微软雅黑" panose="020B0503020204020204" charset="-122"/>
          <a:cs typeface="+mj-cs"/>
        </a:defRPr>
      </a:lvl1pPr>
    </p:titleStyle>
    <p:bodyStyle>
      <a:lvl1pPr marL="2286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lumMod val="85000"/>
              <a:lumOff val="15000"/>
            </a:schemeClr>
          </a:solidFill>
          <a:uFillTx/>
          <a:latin typeface="Arial" panose="020B0604020202020204" pitchFamily="34" charset="0"/>
          <a:ea typeface="微软雅黑" panose="020B0503020204020204" charset="-122"/>
          <a:cs typeface="+mn-cs"/>
        </a:defRPr>
      </a:lvl1pPr>
      <a:lvl2pPr marL="685800"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sz="1600" u="none" strike="noStrike" kern="1200" cap="none" spc="150" normalizeH="0" baseline="0">
          <a:solidFill>
            <a:schemeClr val="tx1">
              <a:lumMod val="85000"/>
              <a:lumOff val="15000"/>
            </a:schemeClr>
          </a:solidFill>
          <a:uFillTx/>
          <a:latin typeface="Arial" panose="020B0604020202020204" pitchFamily="34" charset="0"/>
          <a:ea typeface="微软雅黑" panose="020B0503020204020204" charset="-122"/>
          <a:cs typeface="+mn-cs"/>
        </a:defRPr>
      </a:lvl2pPr>
      <a:lvl3pPr marL="11430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lumMod val="85000"/>
              <a:lumOff val="15000"/>
            </a:schemeClr>
          </a:solidFill>
          <a:uFillTx/>
          <a:latin typeface="Arial" panose="020B0604020202020204" pitchFamily="34" charset="0"/>
          <a:ea typeface="微软雅黑" panose="020B0503020204020204" charset="-122"/>
          <a:cs typeface="+mn-cs"/>
        </a:defRPr>
      </a:lvl3pPr>
      <a:lvl4pPr marL="16002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lumMod val="85000"/>
              <a:lumOff val="15000"/>
            </a:schemeClr>
          </a:solidFill>
          <a:uFillTx/>
          <a:latin typeface="Arial" panose="020B0604020202020204" pitchFamily="34" charset="0"/>
          <a:ea typeface="微软雅黑" panose="020B0503020204020204" charset="-122"/>
          <a:cs typeface="+mn-cs"/>
        </a:defRPr>
      </a:lvl4pPr>
      <a:lvl5pPr marL="20574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lumMod val="85000"/>
              <a:lumOff val="15000"/>
            </a:schemeClr>
          </a:solidFill>
          <a:uFillTx/>
          <a:latin typeface="Arial" panose="020B0604020202020204" pitchFamily="34" charset="0"/>
          <a:ea typeface="微软雅黑" panose="020B0503020204020204" charset="-122"/>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5" Type="http://schemas.openxmlformats.org/officeDocument/2006/relationships/notesSlide" Target="../notesSlides/notesSlide1.xml"/><Relationship Id="rId4" Type="http://schemas.openxmlformats.org/officeDocument/2006/relationships/slideLayout" Target="../slideLayouts/slideLayout11.xml"/><Relationship Id="rId3" Type="http://schemas.openxmlformats.org/officeDocument/2006/relationships/tags" Target="../tags/tag184.xml"/><Relationship Id="rId2" Type="http://schemas.openxmlformats.org/officeDocument/2006/relationships/tags" Target="../tags/tag183.xml"/><Relationship Id="rId1" Type="http://schemas.openxmlformats.org/officeDocument/2006/relationships/tags" Target="../tags/tag182.xml"/></Relationships>
</file>

<file path=ppt/slides/_rels/slide2.xml.rels><?xml version="1.0" encoding="UTF-8" standalone="yes"?>
<Relationships xmlns="http://schemas.openxmlformats.org/package/2006/relationships"><Relationship Id="rId9" Type="http://schemas.openxmlformats.org/officeDocument/2006/relationships/tags" Target="../tags/tag192.xml"/><Relationship Id="rId8" Type="http://schemas.openxmlformats.org/officeDocument/2006/relationships/tags" Target="../tags/tag191.xml"/><Relationship Id="rId7" Type="http://schemas.openxmlformats.org/officeDocument/2006/relationships/tags" Target="../tags/tag190.xml"/><Relationship Id="rId6" Type="http://schemas.openxmlformats.org/officeDocument/2006/relationships/tags" Target="../tags/tag189.xml"/><Relationship Id="rId5" Type="http://schemas.openxmlformats.org/officeDocument/2006/relationships/tags" Target="../tags/tag188.xml"/><Relationship Id="rId4" Type="http://schemas.openxmlformats.org/officeDocument/2006/relationships/tags" Target="../tags/tag187.xml"/><Relationship Id="rId3" Type="http://schemas.openxmlformats.org/officeDocument/2006/relationships/tags" Target="../tags/tag186.xml"/><Relationship Id="rId28" Type="http://schemas.openxmlformats.org/officeDocument/2006/relationships/notesSlide" Target="../notesSlides/notesSlide2.xml"/><Relationship Id="rId27" Type="http://schemas.openxmlformats.org/officeDocument/2006/relationships/slideLayout" Target="../slideLayouts/slideLayout16.xml"/><Relationship Id="rId26" Type="http://schemas.openxmlformats.org/officeDocument/2006/relationships/tags" Target="../tags/tag209.xml"/><Relationship Id="rId25" Type="http://schemas.openxmlformats.org/officeDocument/2006/relationships/tags" Target="../tags/tag208.xml"/><Relationship Id="rId24" Type="http://schemas.openxmlformats.org/officeDocument/2006/relationships/tags" Target="../tags/tag207.xml"/><Relationship Id="rId23" Type="http://schemas.openxmlformats.org/officeDocument/2006/relationships/tags" Target="../tags/tag206.xml"/><Relationship Id="rId22" Type="http://schemas.openxmlformats.org/officeDocument/2006/relationships/tags" Target="../tags/tag205.xml"/><Relationship Id="rId21" Type="http://schemas.openxmlformats.org/officeDocument/2006/relationships/tags" Target="../tags/tag204.xml"/><Relationship Id="rId20" Type="http://schemas.openxmlformats.org/officeDocument/2006/relationships/tags" Target="../tags/tag203.xml"/><Relationship Id="rId2" Type="http://schemas.openxmlformats.org/officeDocument/2006/relationships/image" Target="../media/image3.jpeg"/><Relationship Id="rId19" Type="http://schemas.openxmlformats.org/officeDocument/2006/relationships/tags" Target="../tags/tag202.xml"/><Relationship Id="rId18" Type="http://schemas.openxmlformats.org/officeDocument/2006/relationships/tags" Target="../tags/tag201.xml"/><Relationship Id="rId17" Type="http://schemas.openxmlformats.org/officeDocument/2006/relationships/tags" Target="../tags/tag200.xml"/><Relationship Id="rId16" Type="http://schemas.openxmlformats.org/officeDocument/2006/relationships/tags" Target="../tags/tag199.xml"/><Relationship Id="rId15" Type="http://schemas.openxmlformats.org/officeDocument/2006/relationships/tags" Target="../tags/tag198.xml"/><Relationship Id="rId14" Type="http://schemas.openxmlformats.org/officeDocument/2006/relationships/tags" Target="../tags/tag197.xml"/><Relationship Id="rId13" Type="http://schemas.openxmlformats.org/officeDocument/2006/relationships/tags" Target="../tags/tag196.xml"/><Relationship Id="rId12" Type="http://schemas.openxmlformats.org/officeDocument/2006/relationships/tags" Target="../tags/tag195.xml"/><Relationship Id="rId11" Type="http://schemas.openxmlformats.org/officeDocument/2006/relationships/tags" Target="../tags/tag194.xml"/><Relationship Id="rId10" Type="http://schemas.openxmlformats.org/officeDocument/2006/relationships/tags" Target="../tags/tag193.xml"/><Relationship Id="rId1" Type="http://schemas.openxmlformats.org/officeDocument/2006/relationships/tags" Target="../tags/tag185.xml"/></Relationships>
</file>

<file path=ppt/slides/_rels/slide3.xml.rels><?xml version="1.0" encoding="UTF-8" standalone="yes"?>
<Relationships xmlns="http://schemas.openxmlformats.org/package/2006/relationships"><Relationship Id="rId9" Type="http://schemas.openxmlformats.org/officeDocument/2006/relationships/tags" Target="../tags/tag217.xml"/><Relationship Id="rId8" Type="http://schemas.openxmlformats.org/officeDocument/2006/relationships/image" Target="../media/image4.jpeg"/><Relationship Id="rId7" Type="http://schemas.openxmlformats.org/officeDocument/2006/relationships/tags" Target="../tags/tag216.xml"/><Relationship Id="rId6" Type="http://schemas.openxmlformats.org/officeDocument/2006/relationships/tags" Target="../tags/tag215.xml"/><Relationship Id="rId5" Type="http://schemas.openxmlformats.org/officeDocument/2006/relationships/tags" Target="../tags/tag214.xml"/><Relationship Id="rId4" Type="http://schemas.openxmlformats.org/officeDocument/2006/relationships/tags" Target="../tags/tag213.xml"/><Relationship Id="rId3" Type="http://schemas.openxmlformats.org/officeDocument/2006/relationships/tags" Target="../tags/tag212.xml"/><Relationship Id="rId2" Type="http://schemas.openxmlformats.org/officeDocument/2006/relationships/tags" Target="../tags/tag211.xml"/><Relationship Id="rId11" Type="http://schemas.openxmlformats.org/officeDocument/2006/relationships/slideLayout" Target="../slideLayouts/slideLayout17.xml"/><Relationship Id="rId10" Type="http://schemas.openxmlformats.org/officeDocument/2006/relationships/tags" Target="../tags/tag218.xml"/><Relationship Id="rId1" Type="http://schemas.openxmlformats.org/officeDocument/2006/relationships/tags" Target="../tags/tag210.xml"/></Relationships>
</file>

<file path=ppt/slides/_rels/slide4.xml.rels><?xml version="1.0" encoding="UTF-8" standalone="yes"?>
<Relationships xmlns="http://schemas.openxmlformats.org/package/2006/relationships"><Relationship Id="rId9" Type="http://schemas.openxmlformats.org/officeDocument/2006/relationships/image" Target="../media/image5.jpeg"/><Relationship Id="rId8" Type="http://schemas.openxmlformats.org/officeDocument/2006/relationships/tags" Target="../tags/tag226.xml"/><Relationship Id="rId7" Type="http://schemas.openxmlformats.org/officeDocument/2006/relationships/tags" Target="../tags/tag225.xml"/><Relationship Id="rId6" Type="http://schemas.openxmlformats.org/officeDocument/2006/relationships/tags" Target="../tags/tag224.xml"/><Relationship Id="rId5" Type="http://schemas.openxmlformats.org/officeDocument/2006/relationships/tags" Target="../tags/tag223.xml"/><Relationship Id="rId4" Type="http://schemas.openxmlformats.org/officeDocument/2006/relationships/tags" Target="../tags/tag222.xml"/><Relationship Id="rId3" Type="http://schemas.openxmlformats.org/officeDocument/2006/relationships/tags" Target="../tags/tag221.xml"/><Relationship Id="rId2" Type="http://schemas.openxmlformats.org/officeDocument/2006/relationships/tags" Target="../tags/tag220.xml"/><Relationship Id="rId12" Type="http://schemas.openxmlformats.org/officeDocument/2006/relationships/slideLayout" Target="../slideLayouts/slideLayout17.xml"/><Relationship Id="rId11" Type="http://schemas.openxmlformats.org/officeDocument/2006/relationships/tags" Target="../tags/tag228.xml"/><Relationship Id="rId10" Type="http://schemas.openxmlformats.org/officeDocument/2006/relationships/tags" Target="../tags/tag227.xml"/><Relationship Id="rId1" Type="http://schemas.openxmlformats.org/officeDocument/2006/relationships/tags" Target="../tags/tag219.xml"/></Relationships>
</file>

<file path=ppt/slides/_rels/slide5.xml.rels><?xml version="1.0" encoding="UTF-8" standalone="yes"?>
<Relationships xmlns="http://schemas.openxmlformats.org/package/2006/relationships"><Relationship Id="rId9" Type="http://schemas.openxmlformats.org/officeDocument/2006/relationships/slideLayout" Target="../slideLayouts/slideLayout17.xml"/><Relationship Id="rId8" Type="http://schemas.openxmlformats.org/officeDocument/2006/relationships/tags" Target="../tags/tag231.xml"/><Relationship Id="rId7" Type="http://schemas.microsoft.com/office/2007/relationships/diagramDrawing" Target="../diagrams/drawing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3" Type="http://schemas.openxmlformats.org/officeDocument/2006/relationships/diagramData" Target="../diagrams/data1.xml"/><Relationship Id="rId2" Type="http://schemas.openxmlformats.org/officeDocument/2006/relationships/tags" Target="../tags/tag230.xml"/><Relationship Id="rId1" Type="http://schemas.openxmlformats.org/officeDocument/2006/relationships/tags" Target="../tags/tag229.xml"/></Relationships>
</file>

<file path=ppt/slides/_rels/slide6.xml.rels><?xml version="1.0" encoding="UTF-8" standalone="yes"?>
<Relationships xmlns="http://schemas.openxmlformats.org/package/2006/relationships"><Relationship Id="rId9" Type="http://schemas.openxmlformats.org/officeDocument/2006/relationships/tags" Target="../tags/tag239.xml"/><Relationship Id="rId8" Type="http://schemas.openxmlformats.org/officeDocument/2006/relationships/image" Target="../media/image6.jpeg"/><Relationship Id="rId7" Type="http://schemas.openxmlformats.org/officeDocument/2006/relationships/tags" Target="../tags/tag238.xml"/><Relationship Id="rId6" Type="http://schemas.openxmlformats.org/officeDocument/2006/relationships/tags" Target="../tags/tag237.xml"/><Relationship Id="rId5" Type="http://schemas.openxmlformats.org/officeDocument/2006/relationships/tags" Target="../tags/tag236.xml"/><Relationship Id="rId4" Type="http://schemas.openxmlformats.org/officeDocument/2006/relationships/tags" Target="../tags/tag235.xml"/><Relationship Id="rId3" Type="http://schemas.openxmlformats.org/officeDocument/2006/relationships/tags" Target="../tags/tag234.xml"/><Relationship Id="rId2" Type="http://schemas.openxmlformats.org/officeDocument/2006/relationships/tags" Target="../tags/tag233.xml"/><Relationship Id="rId10" Type="http://schemas.openxmlformats.org/officeDocument/2006/relationships/slideLayout" Target="../slideLayouts/slideLayout17.xml"/><Relationship Id="rId1" Type="http://schemas.openxmlformats.org/officeDocument/2006/relationships/tags" Target="../tags/tag232.xml"/></Relationships>
</file>

<file path=ppt/slides/_rels/slide7.xml.rels><?xml version="1.0" encoding="UTF-8" standalone="yes"?>
<Relationships xmlns="http://schemas.openxmlformats.org/package/2006/relationships"><Relationship Id="rId9" Type="http://schemas.openxmlformats.org/officeDocument/2006/relationships/tags" Target="../tags/tag247.xml"/><Relationship Id="rId8" Type="http://schemas.openxmlformats.org/officeDocument/2006/relationships/image" Target="../media/image7.jpeg"/><Relationship Id="rId7" Type="http://schemas.openxmlformats.org/officeDocument/2006/relationships/tags" Target="../tags/tag246.xml"/><Relationship Id="rId6" Type="http://schemas.openxmlformats.org/officeDocument/2006/relationships/tags" Target="../tags/tag245.xml"/><Relationship Id="rId5" Type="http://schemas.openxmlformats.org/officeDocument/2006/relationships/tags" Target="../tags/tag244.xml"/><Relationship Id="rId4" Type="http://schemas.openxmlformats.org/officeDocument/2006/relationships/tags" Target="../tags/tag243.xml"/><Relationship Id="rId3" Type="http://schemas.openxmlformats.org/officeDocument/2006/relationships/tags" Target="../tags/tag242.xml"/><Relationship Id="rId2" Type="http://schemas.openxmlformats.org/officeDocument/2006/relationships/tags" Target="../tags/tag241.xml"/><Relationship Id="rId10" Type="http://schemas.openxmlformats.org/officeDocument/2006/relationships/slideLayout" Target="../slideLayouts/slideLayout17.xml"/><Relationship Id="rId1" Type="http://schemas.openxmlformats.org/officeDocument/2006/relationships/tags" Target="../tags/tag240.xml"/></Relationships>
</file>

<file path=ppt/slides/_rels/slide8.xml.rels><?xml version="1.0" encoding="UTF-8" standalone="yes"?>
<Relationships xmlns="http://schemas.openxmlformats.org/package/2006/relationships"><Relationship Id="rId9" Type="http://schemas.openxmlformats.org/officeDocument/2006/relationships/tags" Target="../tags/tag256.xml"/><Relationship Id="rId8" Type="http://schemas.openxmlformats.org/officeDocument/2006/relationships/tags" Target="../tags/tag255.xml"/><Relationship Id="rId7" Type="http://schemas.openxmlformats.org/officeDocument/2006/relationships/tags" Target="../tags/tag254.xml"/><Relationship Id="rId6" Type="http://schemas.openxmlformats.org/officeDocument/2006/relationships/tags" Target="../tags/tag253.xml"/><Relationship Id="rId5" Type="http://schemas.openxmlformats.org/officeDocument/2006/relationships/tags" Target="../tags/tag252.xml"/><Relationship Id="rId4" Type="http://schemas.openxmlformats.org/officeDocument/2006/relationships/tags" Target="../tags/tag251.xml"/><Relationship Id="rId3" Type="http://schemas.openxmlformats.org/officeDocument/2006/relationships/tags" Target="../tags/tag250.xml"/><Relationship Id="rId2" Type="http://schemas.openxmlformats.org/officeDocument/2006/relationships/tags" Target="../tags/tag249.xml"/><Relationship Id="rId10" Type="http://schemas.openxmlformats.org/officeDocument/2006/relationships/slideLayout" Target="../slideLayouts/slideLayout17.xml"/><Relationship Id="rId1" Type="http://schemas.openxmlformats.org/officeDocument/2006/relationships/tags" Target="../tags/tag248.xml"/></Relationships>
</file>

<file path=ppt/slides/_rels/slide9.xml.rels><?xml version="1.0" encoding="UTF-8" standalone="yes"?>
<Relationships xmlns="http://schemas.openxmlformats.org/package/2006/relationships"><Relationship Id="rId9" Type="http://schemas.openxmlformats.org/officeDocument/2006/relationships/image" Target="../media/image8.jpeg"/><Relationship Id="rId8" Type="http://schemas.openxmlformats.org/officeDocument/2006/relationships/tags" Target="../tags/tag264.xml"/><Relationship Id="rId7" Type="http://schemas.openxmlformats.org/officeDocument/2006/relationships/tags" Target="../tags/tag263.xml"/><Relationship Id="rId6" Type="http://schemas.openxmlformats.org/officeDocument/2006/relationships/tags" Target="../tags/tag262.xml"/><Relationship Id="rId5" Type="http://schemas.openxmlformats.org/officeDocument/2006/relationships/tags" Target="../tags/tag261.xml"/><Relationship Id="rId4" Type="http://schemas.openxmlformats.org/officeDocument/2006/relationships/tags" Target="../tags/tag260.xml"/><Relationship Id="rId3" Type="http://schemas.openxmlformats.org/officeDocument/2006/relationships/tags" Target="../tags/tag259.xml"/><Relationship Id="rId2" Type="http://schemas.openxmlformats.org/officeDocument/2006/relationships/tags" Target="../tags/tag258.xml"/><Relationship Id="rId12" Type="http://schemas.openxmlformats.org/officeDocument/2006/relationships/slideLayout" Target="../slideLayouts/slideLayout17.xml"/><Relationship Id="rId11" Type="http://schemas.openxmlformats.org/officeDocument/2006/relationships/tags" Target="../tags/tag266.xml"/><Relationship Id="rId10" Type="http://schemas.openxmlformats.org/officeDocument/2006/relationships/tags" Target="../tags/tag265.xml"/><Relationship Id="rId1" Type="http://schemas.openxmlformats.org/officeDocument/2006/relationships/tags" Target="../tags/tag257.xml"/></Relationships>
</file>

<file path=ppt/slides/_rels/slide10.xml.rels><?xml version="1.0" encoding="UTF-8" standalone="yes"?>
<Relationships xmlns="http://schemas.openxmlformats.org/package/2006/relationships"><Relationship Id="rId9" Type="http://schemas.openxmlformats.org/officeDocument/2006/relationships/image" Target="../media/image9.jpeg"/><Relationship Id="rId8" Type="http://schemas.openxmlformats.org/officeDocument/2006/relationships/tags" Target="../tags/tag274.xml"/><Relationship Id="rId7" Type="http://schemas.openxmlformats.org/officeDocument/2006/relationships/tags" Target="../tags/tag273.xml"/><Relationship Id="rId6" Type="http://schemas.openxmlformats.org/officeDocument/2006/relationships/tags" Target="../tags/tag272.xml"/><Relationship Id="rId5" Type="http://schemas.openxmlformats.org/officeDocument/2006/relationships/tags" Target="../tags/tag271.xml"/><Relationship Id="rId4" Type="http://schemas.openxmlformats.org/officeDocument/2006/relationships/tags" Target="../tags/tag270.xml"/><Relationship Id="rId3" Type="http://schemas.openxmlformats.org/officeDocument/2006/relationships/tags" Target="../tags/tag269.xml"/><Relationship Id="rId2" Type="http://schemas.openxmlformats.org/officeDocument/2006/relationships/tags" Target="../tags/tag268.xml"/><Relationship Id="rId14" Type="http://schemas.openxmlformats.org/officeDocument/2006/relationships/slideLayout" Target="../slideLayouts/slideLayout17.xml"/><Relationship Id="rId13" Type="http://schemas.openxmlformats.org/officeDocument/2006/relationships/tags" Target="../tags/tag278.xml"/><Relationship Id="rId12" Type="http://schemas.openxmlformats.org/officeDocument/2006/relationships/tags" Target="../tags/tag277.xml"/><Relationship Id="rId11" Type="http://schemas.openxmlformats.org/officeDocument/2006/relationships/tags" Target="../tags/tag276.xml"/><Relationship Id="rId10" Type="http://schemas.openxmlformats.org/officeDocument/2006/relationships/tags" Target="../tags/tag275.xml"/><Relationship Id="rId1" Type="http://schemas.openxmlformats.org/officeDocument/2006/relationships/tags" Target="../tags/tag267.xml"/></Relationships>
</file>

<file path=ppt/slides/_rels/slide11.xml.rels><?xml version="1.0" encoding="UTF-8" standalone="yes"?>
<Relationships xmlns="http://schemas.openxmlformats.org/package/2006/relationships"><Relationship Id="rId9" Type="http://schemas.openxmlformats.org/officeDocument/2006/relationships/slideLayout" Target="../slideLayouts/slideLayout17.xml"/><Relationship Id="rId8" Type="http://schemas.openxmlformats.org/officeDocument/2006/relationships/tags" Target="../tags/tag285.xml"/><Relationship Id="rId7" Type="http://schemas.openxmlformats.org/officeDocument/2006/relationships/image" Target="../media/image10.jpeg"/><Relationship Id="rId6" Type="http://schemas.openxmlformats.org/officeDocument/2006/relationships/tags" Target="../tags/tag284.xml"/><Relationship Id="rId5" Type="http://schemas.openxmlformats.org/officeDocument/2006/relationships/tags" Target="../tags/tag283.xml"/><Relationship Id="rId4" Type="http://schemas.openxmlformats.org/officeDocument/2006/relationships/tags" Target="../tags/tag282.xml"/><Relationship Id="rId3" Type="http://schemas.openxmlformats.org/officeDocument/2006/relationships/tags" Target="../tags/tag281.xml"/><Relationship Id="rId2" Type="http://schemas.openxmlformats.org/officeDocument/2006/relationships/tags" Target="../tags/tag280.xml"/><Relationship Id="rId1" Type="http://schemas.openxmlformats.org/officeDocument/2006/relationships/tags" Target="../tags/tag279.xml"/></Relationships>
</file>

<file path=ppt/slides/_rels/slide12.xml.rels><?xml version="1.0" encoding="UTF-8" standalone="yes"?>
<Relationships xmlns="http://schemas.openxmlformats.org/package/2006/relationships"><Relationship Id="rId8" Type="http://schemas.openxmlformats.org/officeDocument/2006/relationships/slideLayout" Target="../slideLayouts/slideLayout17.xml"/><Relationship Id="rId7" Type="http://schemas.openxmlformats.org/officeDocument/2006/relationships/tags" Target="../tags/tag292.xml"/><Relationship Id="rId6" Type="http://schemas.openxmlformats.org/officeDocument/2006/relationships/tags" Target="../tags/tag291.xml"/><Relationship Id="rId5" Type="http://schemas.openxmlformats.org/officeDocument/2006/relationships/tags" Target="../tags/tag290.xml"/><Relationship Id="rId4" Type="http://schemas.openxmlformats.org/officeDocument/2006/relationships/tags" Target="../tags/tag289.xml"/><Relationship Id="rId3" Type="http://schemas.openxmlformats.org/officeDocument/2006/relationships/tags" Target="../tags/tag288.xml"/><Relationship Id="rId2" Type="http://schemas.openxmlformats.org/officeDocument/2006/relationships/tags" Target="../tags/tag287.xml"/><Relationship Id="rId1" Type="http://schemas.openxmlformats.org/officeDocument/2006/relationships/tags" Target="../tags/tag286.xml"/></Relationships>
</file>

<file path=ppt/slides/_rels/slide13.xml.rels><?xml version="1.0" encoding="UTF-8" standalone="yes"?>
<Relationships xmlns="http://schemas.openxmlformats.org/package/2006/relationships"><Relationship Id="rId8" Type="http://schemas.openxmlformats.org/officeDocument/2006/relationships/slideLayout" Target="../slideLayouts/slideLayout17.xml"/><Relationship Id="rId7" Type="http://schemas.openxmlformats.org/officeDocument/2006/relationships/tags" Target="../tags/tag299.xml"/><Relationship Id="rId6" Type="http://schemas.openxmlformats.org/officeDocument/2006/relationships/tags" Target="../tags/tag298.xml"/><Relationship Id="rId5" Type="http://schemas.openxmlformats.org/officeDocument/2006/relationships/tags" Target="../tags/tag297.xml"/><Relationship Id="rId4" Type="http://schemas.openxmlformats.org/officeDocument/2006/relationships/tags" Target="../tags/tag296.xml"/><Relationship Id="rId3" Type="http://schemas.openxmlformats.org/officeDocument/2006/relationships/tags" Target="../tags/tag295.xml"/><Relationship Id="rId2" Type="http://schemas.openxmlformats.org/officeDocument/2006/relationships/tags" Target="../tags/tag294.xml"/><Relationship Id="rId1" Type="http://schemas.openxmlformats.org/officeDocument/2006/relationships/tags" Target="../tags/tag293.xml"/></Relationships>
</file>

<file path=ppt/slides/_rels/slide14.xml.rels><?xml version="1.0" encoding="UTF-8" standalone="yes"?>
<Relationships xmlns="http://schemas.openxmlformats.org/package/2006/relationships"><Relationship Id="rId4" Type="http://schemas.openxmlformats.org/officeDocument/2006/relationships/notesSlide" Target="../notesSlides/notesSlide3.xml"/><Relationship Id="rId3" Type="http://schemas.openxmlformats.org/officeDocument/2006/relationships/slideLayout" Target="../slideLayouts/slideLayout21.xml"/><Relationship Id="rId2" Type="http://schemas.openxmlformats.org/officeDocument/2006/relationships/tags" Target="../tags/tag301.xml"/><Relationship Id="rId1" Type="http://schemas.openxmlformats.org/officeDocument/2006/relationships/tags" Target="../tags/tag30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ctrTitle"/>
            <p:custDataLst>
              <p:tags r:id="rId1"/>
            </p:custDataLst>
          </p:nvPr>
        </p:nvSpPr>
        <p:spPr>
          <a:noFill/>
        </p:spPr>
        <p:txBody>
          <a:bodyPr>
            <a:normAutofit fontScale="90000"/>
          </a:bodyPr>
          <a:lstStyle/>
          <a:p>
            <a:pPr algn="l"/>
            <a:r>
              <a:rPr lang="en-US" altLang="zh-CN" sz="5000">
                <a:solidFill>
                  <a:schemeClr val="dk1">
                    <a:lumMod val="85000"/>
                    <a:lumOff val="15000"/>
                  </a:schemeClr>
                </a:solidFill>
              </a:rPr>
              <a:t>PRESENTATION</a:t>
            </a:r>
            <a:endParaRPr lang="zh-CN" altLang="en-US" sz="5000">
              <a:solidFill>
                <a:schemeClr val="dk1">
                  <a:lumMod val="85000"/>
                  <a:lumOff val="15000"/>
                </a:schemeClr>
              </a:solidFill>
            </a:endParaRPr>
          </a:p>
        </p:txBody>
      </p:sp>
      <p:sp>
        <p:nvSpPr>
          <p:cNvPr id="11" name="副标题 10"/>
          <p:cNvSpPr>
            <a:spLocks noGrp="1"/>
          </p:cNvSpPr>
          <p:nvPr>
            <p:ph type="subTitle" idx="1"/>
            <p:custDataLst>
              <p:tags r:id="rId2"/>
            </p:custDataLst>
          </p:nvPr>
        </p:nvSpPr>
        <p:spPr>
          <a:noFill/>
        </p:spPr>
        <p:txBody>
          <a:bodyPr>
            <a:normAutofit/>
          </a:bodyPr>
          <a:lstStyle/>
          <a:p>
            <a:pPr algn="l"/>
            <a:r>
              <a:rPr lang="en-US" altLang="zh-CN">
                <a:solidFill>
                  <a:schemeClr val="dk1"/>
                </a:solidFill>
              </a:rPr>
              <a:t>Conghui He               </a:t>
            </a:r>
            <a:endParaRPr lang="en-US" altLang="zh-CN">
              <a:solidFill>
                <a:schemeClr val="dk1"/>
              </a:solidFill>
            </a:endParaRPr>
          </a:p>
        </p:txBody>
      </p:sp>
      <p:sp>
        <p:nvSpPr>
          <p:cNvPr id="3" name="灯片编号占位符 2"/>
          <p:cNvSpPr>
            <a:spLocks noGrp="1"/>
          </p:cNvSpPr>
          <p:nvPr>
            <p:ph type="sldNum" sz="quarter" idx="12"/>
          </p:nvPr>
        </p:nvSpPr>
        <p:spPr/>
        <p:txBody>
          <a:bodyPr/>
          <a:p>
            <a:fld id="{49AE70B2-8BF9-45C0-BB95-33D1B9D3A854}" type="slidenum">
              <a:rPr lang="zh-CN" altLang="en-US" smtClean="0"/>
            </a:fld>
            <a:endParaRPr lang="zh-CN" altLang="en-US" dirty="0"/>
          </a:p>
        </p:txBody>
      </p:sp>
      <p:sp>
        <p:nvSpPr>
          <p:cNvPr id="4" name="文本框 3"/>
          <p:cNvSpPr txBox="1"/>
          <p:nvPr/>
        </p:nvSpPr>
        <p:spPr>
          <a:xfrm>
            <a:off x="5369560" y="2453005"/>
            <a:ext cx="1452245" cy="368300"/>
          </a:xfrm>
          <a:prstGeom prst="rect">
            <a:avLst/>
          </a:prstGeom>
          <a:noFill/>
        </p:spPr>
        <p:txBody>
          <a:bodyPr wrap="square" rtlCol="0" anchor="t">
            <a:spAutoFit/>
          </a:bodyPr>
          <a:p>
            <a:pPr algn="l"/>
            <a:r>
              <a:rPr lang="en-US" altLang="zh-CN">
                <a:solidFill>
                  <a:schemeClr val="dk1"/>
                </a:solidFill>
                <a:sym typeface="+mn-ea"/>
              </a:rPr>
              <a:t>ID:2234026</a:t>
            </a:r>
            <a:endParaRPr lang="en-US" altLang="zh-CN">
              <a:solidFill>
                <a:schemeClr val="dk1"/>
              </a:solidFill>
              <a:sym typeface="+mn-ea"/>
            </a:endParaRPr>
          </a:p>
        </p:txBody>
      </p:sp>
    </p:spTree>
    <p:custDataLst>
      <p:tags r:id="rId3"/>
    </p:custData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图片 4"/>
          <p:cNvPicPr>
            <a:picLocks noChangeAspect="1"/>
          </p:cNvPicPr>
          <p:nvPr>
            <p:custDataLst>
              <p:tags r:id="rId1"/>
            </p:custDataLst>
          </p:nvPr>
        </p:nvPicPr>
        <p:blipFill rotWithShape="1">
          <a:blip r:embed="rId2"/>
          <a:srcRect/>
          <a:stretch>
            <a:fillRect/>
          </a:stretch>
        </p:blipFill>
        <p:spPr>
          <a:xfrm>
            <a:off x="0" y="0"/>
            <a:ext cx="3146425" cy="6858000"/>
          </a:xfrm>
          <a:prstGeom prst="rect">
            <a:avLst/>
          </a:prstGeom>
        </p:spPr>
      </p:pic>
      <p:sp>
        <p:nvSpPr>
          <p:cNvPr id="13" name="文本框 12"/>
          <p:cNvSpPr txBox="1"/>
          <p:nvPr>
            <p:custDataLst>
              <p:tags r:id="rId3"/>
            </p:custDataLst>
          </p:nvPr>
        </p:nvSpPr>
        <p:spPr>
          <a:xfrm>
            <a:off x="3348277" y="1308847"/>
            <a:ext cx="607440" cy="448167"/>
          </a:xfrm>
          <a:prstGeom prst="rect">
            <a:avLst/>
          </a:prstGeom>
          <a:noFill/>
          <a:ln w="19050">
            <a:solidFill>
              <a:schemeClr val="accent1"/>
            </a:solidFill>
          </a:ln>
        </p:spPr>
        <p:txBody>
          <a:bodyPr wrap="square" rtlCol="0">
            <a:normAutofit/>
          </a:bodyPr>
          <a:lstStyle/>
          <a:p>
            <a:pPr algn="ctr"/>
            <a:r>
              <a:rPr lang="en-US" altLang="zh-CN" sz="2200" b="1" spc="-200" dirty="0">
                <a:solidFill>
                  <a:schemeClr val="tx1">
                    <a:lumMod val="75000"/>
                    <a:lumOff val="25000"/>
                  </a:schemeClr>
                </a:solidFill>
                <a:uFillTx/>
                <a:latin typeface="Arial" panose="020B0604020202020204" pitchFamily="34" charset="0"/>
                <a:ea typeface="微软雅黑" panose="020B0503020204020204" charset="-122"/>
                <a:cs typeface="Arial" panose="020B0604020202020204" pitchFamily="34" charset="0"/>
              </a:rPr>
              <a:t>01</a:t>
            </a:r>
            <a:endParaRPr lang="en-US" altLang="zh-CN" sz="2200" b="1" spc="-200" dirty="0">
              <a:solidFill>
                <a:schemeClr val="tx1">
                  <a:lumMod val="75000"/>
                  <a:lumOff val="25000"/>
                </a:schemeClr>
              </a:solidFill>
              <a:uFillTx/>
              <a:latin typeface="Arial" panose="020B0604020202020204" pitchFamily="34" charset="0"/>
              <a:ea typeface="微软雅黑" panose="020B0503020204020204" charset="-122"/>
              <a:cs typeface="Arial" panose="020B0604020202020204" pitchFamily="34" charset="0"/>
            </a:endParaRPr>
          </a:p>
        </p:txBody>
      </p:sp>
      <p:sp>
        <p:nvSpPr>
          <p:cNvPr id="14" name="文本框 13"/>
          <p:cNvSpPr txBox="1"/>
          <p:nvPr>
            <p:custDataLst>
              <p:tags r:id="rId4"/>
            </p:custDataLst>
          </p:nvPr>
        </p:nvSpPr>
        <p:spPr>
          <a:xfrm>
            <a:off x="4146921" y="1252649"/>
            <a:ext cx="2766975" cy="560562"/>
          </a:xfrm>
          <a:prstGeom prst="rect">
            <a:avLst/>
          </a:prstGeom>
          <a:noFill/>
        </p:spPr>
        <p:txBody>
          <a:bodyPr wrap="square" rtlCol="0" anchor="ctr" anchorCtr="0">
            <a:normAutofit/>
          </a:bodyPr>
          <a:lstStyle/>
          <a:p>
            <a:r>
              <a:rPr lang="en-US" altLang="zh-CN" sz="2000" spc="-200">
                <a:solidFill>
                  <a:schemeClr val="tx1">
                    <a:lumMod val="75000"/>
                    <a:lumOff val="25000"/>
                  </a:schemeClr>
                </a:solidFill>
                <a:uFillTx/>
                <a:latin typeface="Arial" panose="020B0604020202020204" pitchFamily="34" charset="0"/>
                <a:ea typeface="微软雅黑" panose="020B0503020204020204" charset="-122"/>
                <a:cs typeface="Arial" panose="020B0604020202020204" pitchFamily="34" charset="0"/>
              </a:rPr>
              <a:t>I</a:t>
            </a:r>
            <a:r>
              <a:rPr lang="zh-CN" altLang="en-US" sz="2000" spc="-200">
                <a:solidFill>
                  <a:schemeClr val="tx1">
                    <a:lumMod val="75000"/>
                    <a:lumOff val="25000"/>
                  </a:schemeClr>
                </a:solidFill>
                <a:uFillTx/>
                <a:latin typeface="Arial" panose="020B0604020202020204" pitchFamily="34" charset="0"/>
                <a:ea typeface="微软雅黑" panose="020B0503020204020204" charset="-122"/>
                <a:cs typeface="Arial" panose="020B0604020202020204" pitchFamily="34" charset="0"/>
              </a:rPr>
              <a:t>ntroduction and background</a:t>
            </a:r>
            <a:endParaRPr lang="zh-CN" altLang="en-US" sz="2000" spc="-200">
              <a:solidFill>
                <a:schemeClr val="tx1">
                  <a:lumMod val="75000"/>
                  <a:lumOff val="25000"/>
                </a:schemeClr>
              </a:solidFill>
              <a:uFillTx/>
              <a:latin typeface="Arial" panose="020B0604020202020204" pitchFamily="34" charset="0"/>
              <a:ea typeface="微软雅黑" panose="020B0503020204020204" charset="-122"/>
              <a:cs typeface="Arial" panose="020B0604020202020204" pitchFamily="34" charset="0"/>
            </a:endParaRPr>
          </a:p>
        </p:txBody>
      </p:sp>
      <p:sp>
        <p:nvSpPr>
          <p:cNvPr id="15" name="文本框 14"/>
          <p:cNvSpPr txBox="1"/>
          <p:nvPr>
            <p:custDataLst>
              <p:tags r:id="rId5"/>
            </p:custDataLst>
          </p:nvPr>
        </p:nvSpPr>
        <p:spPr>
          <a:xfrm>
            <a:off x="3349547" y="2030847"/>
            <a:ext cx="607440" cy="448167"/>
          </a:xfrm>
          <a:prstGeom prst="rect">
            <a:avLst/>
          </a:prstGeom>
          <a:noFill/>
          <a:ln w="19050">
            <a:solidFill>
              <a:schemeClr val="accent2"/>
            </a:solidFill>
          </a:ln>
        </p:spPr>
        <p:txBody>
          <a:bodyPr wrap="square" rtlCol="0">
            <a:normAutofit/>
          </a:bodyPr>
          <a:lstStyle/>
          <a:p>
            <a:pPr algn="ctr"/>
            <a:r>
              <a:rPr lang="en-US" altLang="zh-CN" sz="2200" b="1" spc="-200" dirty="0">
                <a:solidFill>
                  <a:schemeClr val="tx1">
                    <a:lumMod val="75000"/>
                    <a:lumOff val="25000"/>
                  </a:schemeClr>
                </a:solidFill>
                <a:uFillTx/>
                <a:latin typeface="Arial" panose="020B0604020202020204" pitchFamily="34" charset="0"/>
                <a:ea typeface="微软雅黑" panose="020B0503020204020204" charset="-122"/>
                <a:cs typeface="Arial" panose="020B0604020202020204" pitchFamily="34" charset="0"/>
              </a:rPr>
              <a:t>02</a:t>
            </a:r>
            <a:endParaRPr lang="en-US" altLang="zh-CN" sz="2200" b="1" spc="-200" dirty="0">
              <a:solidFill>
                <a:schemeClr val="tx1">
                  <a:lumMod val="75000"/>
                  <a:lumOff val="25000"/>
                </a:schemeClr>
              </a:solidFill>
              <a:uFillTx/>
              <a:latin typeface="Arial" panose="020B0604020202020204" pitchFamily="34" charset="0"/>
              <a:ea typeface="微软雅黑" panose="020B0503020204020204" charset="-122"/>
              <a:cs typeface="Arial" panose="020B0604020202020204" pitchFamily="34" charset="0"/>
            </a:endParaRPr>
          </a:p>
        </p:txBody>
      </p:sp>
      <p:sp>
        <p:nvSpPr>
          <p:cNvPr id="16" name="文本框 15"/>
          <p:cNvSpPr txBox="1"/>
          <p:nvPr>
            <p:custDataLst>
              <p:tags r:id="rId6"/>
            </p:custDataLst>
          </p:nvPr>
        </p:nvSpPr>
        <p:spPr>
          <a:xfrm>
            <a:off x="4148191" y="1974649"/>
            <a:ext cx="2766975" cy="560562"/>
          </a:xfrm>
          <a:prstGeom prst="rect">
            <a:avLst/>
          </a:prstGeom>
          <a:noFill/>
        </p:spPr>
        <p:txBody>
          <a:bodyPr wrap="square" rtlCol="0" anchor="ctr" anchorCtr="0">
            <a:normAutofit/>
          </a:bodyPr>
          <a:lstStyle/>
          <a:p>
            <a:r>
              <a:rPr lang="en-US" altLang="zh-CN" sz="2000" spc="-200">
                <a:solidFill>
                  <a:schemeClr val="tx1">
                    <a:lumMod val="75000"/>
                    <a:lumOff val="25000"/>
                  </a:schemeClr>
                </a:solidFill>
                <a:uFillTx/>
                <a:latin typeface="Arial" panose="020B0604020202020204" pitchFamily="34" charset="0"/>
                <a:ea typeface="微软雅黑" panose="020B0503020204020204" charset="-122"/>
                <a:cs typeface="Arial" panose="020B0604020202020204" pitchFamily="34" charset="0"/>
              </a:rPr>
              <a:t>T</a:t>
            </a:r>
            <a:r>
              <a:rPr lang="zh-CN" altLang="en-US" sz="2000" spc="-200">
                <a:solidFill>
                  <a:schemeClr val="tx1">
                    <a:lumMod val="75000"/>
                    <a:lumOff val="25000"/>
                  </a:schemeClr>
                </a:solidFill>
                <a:uFillTx/>
                <a:latin typeface="Arial" panose="020B0604020202020204" pitchFamily="34" charset="0"/>
                <a:ea typeface="微软雅黑" panose="020B0503020204020204" charset="-122"/>
                <a:cs typeface="Arial" panose="020B0604020202020204" pitchFamily="34" charset="0"/>
              </a:rPr>
              <a:t>he reason for change</a:t>
            </a:r>
            <a:endParaRPr lang="zh-CN" altLang="en-US" sz="2000" spc="-200">
              <a:solidFill>
                <a:schemeClr val="tx1">
                  <a:lumMod val="75000"/>
                  <a:lumOff val="25000"/>
                </a:schemeClr>
              </a:solidFill>
              <a:uFillTx/>
              <a:latin typeface="Arial" panose="020B0604020202020204" pitchFamily="34" charset="0"/>
              <a:ea typeface="微软雅黑" panose="020B0503020204020204" charset="-122"/>
              <a:cs typeface="Arial" panose="020B0604020202020204" pitchFamily="34" charset="0"/>
            </a:endParaRPr>
          </a:p>
        </p:txBody>
      </p:sp>
      <p:sp>
        <p:nvSpPr>
          <p:cNvPr id="17" name="文本框 16"/>
          <p:cNvSpPr txBox="1"/>
          <p:nvPr>
            <p:custDataLst>
              <p:tags r:id="rId7"/>
            </p:custDataLst>
          </p:nvPr>
        </p:nvSpPr>
        <p:spPr>
          <a:xfrm>
            <a:off x="3348277" y="2752847"/>
            <a:ext cx="607440" cy="448167"/>
          </a:xfrm>
          <a:prstGeom prst="rect">
            <a:avLst/>
          </a:prstGeom>
          <a:noFill/>
          <a:ln w="19050">
            <a:solidFill>
              <a:schemeClr val="accent3"/>
            </a:solidFill>
          </a:ln>
        </p:spPr>
        <p:txBody>
          <a:bodyPr wrap="square" rtlCol="0">
            <a:normAutofit/>
          </a:bodyPr>
          <a:lstStyle/>
          <a:p>
            <a:pPr algn="ctr"/>
            <a:r>
              <a:rPr lang="en-US" altLang="zh-CN" sz="2200" b="1" spc="-200" dirty="0">
                <a:solidFill>
                  <a:schemeClr val="tx1">
                    <a:lumMod val="75000"/>
                    <a:lumOff val="25000"/>
                  </a:schemeClr>
                </a:solidFill>
                <a:uFillTx/>
                <a:latin typeface="Arial" panose="020B0604020202020204" pitchFamily="34" charset="0"/>
                <a:ea typeface="微软雅黑" panose="020B0503020204020204" charset="-122"/>
                <a:cs typeface="Arial" panose="020B0604020202020204" pitchFamily="34" charset="0"/>
              </a:rPr>
              <a:t>03</a:t>
            </a:r>
            <a:endParaRPr lang="en-US" altLang="zh-CN" sz="2200" b="1" spc="-200" dirty="0">
              <a:solidFill>
                <a:schemeClr val="tx1">
                  <a:lumMod val="75000"/>
                  <a:lumOff val="25000"/>
                </a:schemeClr>
              </a:solidFill>
              <a:uFillTx/>
              <a:latin typeface="Arial" panose="020B0604020202020204" pitchFamily="34" charset="0"/>
              <a:ea typeface="微软雅黑" panose="020B0503020204020204" charset="-122"/>
              <a:cs typeface="Arial" panose="020B0604020202020204" pitchFamily="34" charset="0"/>
            </a:endParaRPr>
          </a:p>
        </p:txBody>
      </p:sp>
      <p:sp>
        <p:nvSpPr>
          <p:cNvPr id="18" name="文本框 17"/>
          <p:cNvSpPr txBox="1"/>
          <p:nvPr>
            <p:custDataLst>
              <p:tags r:id="rId8"/>
            </p:custDataLst>
          </p:nvPr>
        </p:nvSpPr>
        <p:spPr>
          <a:xfrm>
            <a:off x="4148826" y="2696649"/>
            <a:ext cx="2766975" cy="560562"/>
          </a:xfrm>
          <a:prstGeom prst="rect">
            <a:avLst/>
          </a:prstGeom>
          <a:noFill/>
        </p:spPr>
        <p:txBody>
          <a:bodyPr wrap="square" rtlCol="0" anchor="ctr" anchorCtr="0">
            <a:normAutofit/>
          </a:bodyPr>
          <a:lstStyle/>
          <a:p>
            <a:r>
              <a:rPr lang="en-US" altLang="zh-CN" sz="2000" spc="-200">
                <a:solidFill>
                  <a:schemeClr val="tx1">
                    <a:lumMod val="75000"/>
                    <a:lumOff val="25000"/>
                  </a:schemeClr>
                </a:solidFill>
                <a:uFillTx/>
                <a:latin typeface="Arial" panose="020B0604020202020204" pitchFamily="34" charset="0"/>
                <a:ea typeface="微软雅黑" panose="020B0503020204020204" charset="-122"/>
                <a:cs typeface="Arial" panose="020B0604020202020204" pitchFamily="34" charset="0"/>
              </a:rPr>
              <a:t>SWOT</a:t>
            </a:r>
            <a:r>
              <a:rPr lang="zh-CN" altLang="en-US" sz="2000" spc="-200">
                <a:solidFill>
                  <a:schemeClr val="tx1">
                    <a:lumMod val="75000"/>
                    <a:lumOff val="25000"/>
                  </a:schemeClr>
                </a:solidFill>
                <a:uFillTx/>
                <a:latin typeface="Arial" panose="020B0604020202020204" pitchFamily="34" charset="0"/>
                <a:ea typeface="微软雅黑" panose="020B0503020204020204" charset="-122"/>
                <a:cs typeface="Arial" panose="020B0604020202020204" pitchFamily="34" charset="0"/>
              </a:rPr>
              <a:t> analysis</a:t>
            </a:r>
            <a:endParaRPr lang="zh-CN" altLang="en-US" sz="2000" spc="-200">
              <a:solidFill>
                <a:schemeClr val="tx1">
                  <a:lumMod val="75000"/>
                  <a:lumOff val="25000"/>
                </a:schemeClr>
              </a:solidFill>
              <a:uFillTx/>
              <a:latin typeface="Arial" panose="020B0604020202020204" pitchFamily="34" charset="0"/>
              <a:ea typeface="微软雅黑" panose="020B0503020204020204" charset="-122"/>
              <a:cs typeface="Arial" panose="020B0604020202020204" pitchFamily="34" charset="0"/>
            </a:endParaRPr>
          </a:p>
        </p:txBody>
      </p:sp>
      <p:sp>
        <p:nvSpPr>
          <p:cNvPr id="19" name="文本框 18"/>
          <p:cNvSpPr txBox="1"/>
          <p:nvPr>
            <p:custDataLst>
              <p:tags r:id="rId9"/>
            </p:custDataLst>
          </p:nvPr>
        </p:nvSpPr>
        <p:spPr>
          <a:xfrm>
            <a:off x="3348277" y="3474847"/>
            <a:ext cx="607440" cy="448167"/>
          </a:xfrm>
          <a:prstGeom prst="rect">
            <a:avLst/>
          </a:prstGeom>
          <a:noFill/>
          <a:ln w="19050">
            <a:solidFill>
              <a:schemeClr val="accent4"/>
            </a:solidFill>
          </a:ln>
        </p:spPr>
        <p:txBody>
          <a:bodyPr wrap="square" rtlCol="0">
            <a:normAutofit/>
          </a:bodyPr>
          <a:lstStyle/>
          <a:p>
            <a:pPr algn="ctr"/>
            <a:r>
              <a:rPr lang="en-US" altLang="zh-CN" sz="2200" b="1" spc="-200" dirty="0">
                <a:solidFill>
                  <a:schemeClr val="tx1">
                    <a:lumMod val="75000"/>
                    <a:lumOff val="25000"/>
                  </a:schemeClr>
                </a:solidFill>
                <a:uFillTx/>
                <a:latin typeface="Arial" panose="020B0604020202020204" pitchFamily="34" charset="0"/>
                <a:ea typeface="微软雅黑" panose="020B0503020204020204" charset="-122"/>
                <a:cs typeface="Arial" panose="020B0604020202020204" pitchFamily="34" charset="0"/>
              </a:rPr>
              <a:t>04</a:t>
            </a:r>
            <a:endParaRPr lang="en-US" altLang="zh-CN" sz="2200" b="1" spc="-200" dirty="0">
              <a:solidFill>
                <a:schemeClr val="tx1">
                  <a:lumMod val="75000"/>
                  <a:lumOff val="25000"/>
                </a:schemeClr>
              </a:solidFill>
              <a:uFillTx/>
              <a:latin typeface="Arial" panose="020B0604020202020204" pitchFamily="34" charset="0"/>
              <a:ea typeface="微软雅黑" panose="020B0503020204020204" charset="-122"/>
              <a:cs typeface="Arial" panose="020B0604020202020204" pitchFamily="34" charset="0"/>
            </a:endParaRPr>
          </a:p>
        </p:txBody>
      </p:sp>
      <p:sp>
        <p:nvSpPr>
          <p:cNvPr id="20" name="文本框 19"/>
          <p:cNvSpPr txBox="1"/>
          <p:nvPr>
            <p:custDataLst>
              <p:tags r:id="rId10"/>
            </p:custDataLst>
          </p:nvPr>
        </p:nvSpPr>
        <p:spPr>
          <a:xfrm>
            <a:off x="4147820" y="3418840"/>
            <a:ext cx="3778250" cy="560705"/>
          </a:xfrm>
          <a:prstGeom prst="rect">
            <a:avLst/>
          </a:prstGeom>
          <a:noFill/>
        </p:spPr>
        <p:txBody>
          <a:bodyPr wrap="square" rtlCol="0" anchor="ctr" anchorCtr="0">
            <a:noAutofit/>
          </a:bodyPr>
          <a:lstStyle/>
          <a:p>
            <a:pPr algn="l" fontAlgn="auto">
              <a:lnSpc>
                <a:spcPct val="100000"/>
              </a:lnSpc>
              <a:buClrTx/>
              <a:buSzTx/>
              <a:buFontTx/>
            </a:pPr>
            <a:r>
              <a:rPr lang="en-US" altLang="zh-CN" sz="2000" spc="-200">
                <a:solidFill>
                  <a:schemeClr val="tx1">
                    <a:lumMod val="75000"/>
                    <a:lumOff val="25000"/>
                  </a:schemeClr>
                </a:solidFill>
                <a:uFillTx/>
                <a:latin typeface="Arial" panose="020B0604020202020204" pitchFamily="34" charset="0"/>
                <a:ea typeface="微软雅黑" panose="020B0503020204020204" charset="-122"/>
                <a:cs typeface="Arial" panose="020B0604020202020204" pitchFamily="34" charset="0"/>
                <a:sym typeface="+mn-ea"/>
              </a:rPr>
              <a:t>Consider  the driver factors for change</a:t>
            </a:r>
            <a:endParaRPr lang="en-US" altLang="zh-CN" sz="2000" spc="-200">
              <a:solidFill>
                <a:schemeClr val="tx1">
                  <a:lumMod val="75000"/>
                  <a:lumOff val="25000"/>
                </a:schemeClr>
              </a:solidFill>
              <a:uFillTx/>
              <a:latin typeface="Arial" panose="020B0604020202020204" pitchFamily="34" charset="0"/>
              <a:ea typeface="微软雅黑" panose="020B0503020204020204" charset="-122"/>
              <a:cs typeface="Arial" panose="020B0604020202020204" pitchFamily="34" charset="0"/>
              <a:sym typeface="+mn-ea"/>
            </a:endParaRPr>
          </a:p>
        </p:txBody>
      </p:sp>
      <p:sp>
        <p:nvSpPr>
          <p:cNvPr id="3" name="文本框 2"/>
          <p:cNvSpPr txBox="1"/>
          <p:nvPr>
            <p:custDataLst>
              <p:tags r:id="rId11"/>
            </p:custDataLst>
          </p:nvPr>
        </p:nvSpPr>
        <p:spPr>
          <a:xfrm>
            <a:off x="6571615" y="155575"/>
            <a:ext cx="921385" cy="1282700"/>
          </a:xfrm>
          <a:prstGeom prst="rect">
            <a:avLst/>
          </a:prstGeom>
          <a:noFill/>
        </p:spPr>
        <p:txBody>
          <a:bodyPr vert="horz" wrap="none" rtlCol="0" anchor="ctr" anchorCtr="0">
            <a:normAutofit fontScale="70000"/>
          </a:bodyPr>
          <a:lstStyle/>
          <a:p>
            <a:pPr algn="l"/>
            <a:r>
              <a:rPr lang="en-US" altLang="zh-CN" sz="4800" b="1">
                <a:solidFill>
                  <a:schemeClr val="tx1"/>
                </a:solidFill>
                <a:uFillTx/>
                <a:latin typeface="Arial" panose="020B0604020202020204" pitchFamily="34" charset="0"/>
                <a:ea typeface="汉仪旗黑-85S" panose="00020600040101010101" pitchFamily="18" charset="-122"/>
              </a:rPr>
              <a:t>C</a:t>
            </a:r>
            <a:r>
              <a:rPr lang="zh-CN" altLang="en-US" sz="4800" b="1">
                <a:solidFill>
                  <a:schemeClr val="tx1"/>
                </a:solidFill>
                <a:uFillTx/>
                <a:latin typeface="Arial" panose="020B0604020202020204" pitchFamily="34" charset="0"/>
                <a:ea typeface="汉仪旗黑-85S" panose="00020600040101010101" pitchFamily="18" charset="-122"/>
              </a:rPr>
              <a:t>atalogue</a:t>
            </a:r>
            <a:endParaRPr lang="zh-CN" altLang="en-US" sz="4800" b="1">
              <a:solidFill>
                <a:schemeClr val="tx1"/>
              </a:solidFill>
              <a:uFillTx/>
              <a:latin typeface="Arial" panose="020B0604020202020204" pitchFamily="34" charset="0"/>
              <a:ea typeface="汉仪旗黑-85S" panose="00020600040101010101" pitchFamily="18" charset="-122"/>
            </a:endParaRPr>
          </a:p>
        </p:txBody>
      </p:sp>
      <p:sp>
        <p:nvSpPr>
          <p:cNvPr id="2" name="灯片编号占位符 1"/>
          <p:cNvSpPr>
            <a:spLocks noGrp="1"/>
          </p:cNvSpPr>
          <p:nvPr>
            <p:ph type="sldNum" sz="quarter" idx="12"/>
          </p:nvPr>
        </p:nvSpPr>
        <p:spPr/>
        <p:txBody>
          <a:bodyPr/>
          <a:p>
            <a:fld id="{49AE70B2-8BF9-45C0-BB95-33D1B9D3A854}" type="slidenum">
              <a:rPr lang="zh-CN" altLang="en-US" smtClean="0"/>
            </a:fld>
            <a:endParaRPr lang="zh-CN" altLang="en-US"/>
          </a:p>
        </p:txBody>
      </p:sp>
      <p:sp>
        <p:nvSpPr>
          <p:cNvPr id="6" name="文本框 5"/>
          <p:cNvSpPr txBox="1"/>
          <p:nvPr>
            <p:custDataLst>
              <p:tags r:id="rId12"/>
            </p:custDataLst>
          </p:nvPr>
        </p:nvSpPr>
        <p:spPr>
          <a:xfrm>
            <a:off x="7769147" y="1283447"/>
            <a:ext cx="607440" cy="448167"/>
          </a:xfrm>
          <a:prstGeom prst="rect">
            <a:avLst/>
          </a:prstGeom>
          <a:noFill/>
          <a:ln w="19050">
            <a:solidFill>
              <a:schemeClr val="accent1"/>
            </a:solidFill>
          </a:ln>
        </p:spPr>
        <p:txBody>
          <a:bodyPr wrap="square" rtlCol="0">
            <a:normAutofit/>
          </a:bodyPr>
          <a:p>
            <a:pPr algn="ctr"/>
            <a:r>
              <a:rPr lang="en-US" altLang="zh-CN" sz="2200" b="1" spc="-200" dirty="0">
                <a:solidFill>
                  <a:schemeClr val="tx1">
                    <a:lumMod val="75000"/>
                    <a:lumOff val="25000"/>
                  </a:schemeClr>
                </a:solidFill>
                <a:uFillTx/>
                <a:latin typeface="Arial" panose="020B0604020202020204" pitchFamily="34" charset="0"/>
                <a:ea typeface="微软雅黑" panose="020B0503020204020204" charset="-122"/>
                <a:cs typeface="Arial" panose="020B0604020202020204" pitchFamily="34" charset="0"/>
              </a:rPr>
              <a:t>05</a:t>
            </a:r>
            <a:endParaRPr lang="en-US" altLang="zh-CN" sz="2200" b="1" spc="-200" dirty="0">
              <a:solidFill>
                <a:schemeClr val="tx1">
                  <a:lumMod val="75000"/>
                  <a:lumOff val="25000"/>
                </a:schemeClr>
              </a:solidFill>
              <a:uFillTx/>
              <a:latin typeface="Arial" panose="020B0604020202020204" pitchFamily="34" charset="0"/>
              <a:ea typeface="微软雅黑" panose="020B0503020204020204" charset="-122"/>
              <a:cs typeface="Arial" panose="020B0604020202020204" pitchFamily="34" charset="0"/>
            </a:endParaRPr>
          </a:p>
        </p:txBody>
      </p:sp>
      <p:sp>
        <p:nvSpPr>
          <p:cNvPr id="8" name="文本框 7"/>
          <p:cNvSpPr txBox="1"/>
          <p:nvPr>
            <p:custDataLst>
              <p:tags r:id="rId13"/>
            </p:custDataLst>
          </p:nvPr>
        </p:nvSpPr>
        <p:spPr>
          <a:xfrm>
            <a:off x="8568055" y="1227455"/>
            <a:ext cx="3168015" cy="560705"/>
          </a:xfrm>
          <a:prstGeom prst="rect">
            <a:avLst/>
          </a:prstGeom>
          <a:noFill/>
        </p:spPr>
        <p:txBody>
          <a:bodyPr wrap="square" rtlCol="0" anchor="ctr" anchorCtr="0">
            <a:noAutofit/>
          </a:bodyPr>
          <a:p>
            <a:pPr marL="0" algn="l">
              <a:lnSpc>
                <a:spcPct val="100000"/>
              </a:lnSpc>
              <a:spcBef>
                <a:spcPts val="0"/>
              </a:spcBef>
              <a:buClrTx/>
              <a:buSzTx/>
              <a:buFontTx/>
              <a:buNone/>
            </a:pPr>
            <a:r>
              <a:rPr lang="en-US" altLang="zh-CN" sz="2000" spc="-200">
                <a:solidFill>
                  <a:schemeClr val="tx1">
                    <a:lumMod val="75000"/>
                    <a:lumOff val="25000"/>
                  </a:schemeClr>
                </a:solidFill>
                <a:uFillTx/>
                <a:latin typeface="Arial" panose="020B0604020202020204" pitchFamily="34" charset="0"/>
                <a:ea typeface="微软雅黑" panose="020B0503020204020204" charset="-122"/>
                <a:cs typeface="Arial" panose="020B0604020202020204" pitchFamily="34" charset="0"/>
                <a:sym typeface="+mn-ea"/>
              </a:rPr>
              <a:t>Resistance factors to the change</a:t>
            </a:r>
            <a:endParaRPr lang="en-US" altLang="zh-CN" sz="2000" spc="-200">
              <a:solidFill>
                <a:schemeClr val="tx1">
                  <a:lumMod val="75000"/>
                  <a:lumOff val="25000"/>
                </a:schemeClr>
              </a:solidFill>
              <a:uFillTx/>
              <a:latin typeface="Arial" panose="020B0604020202020204" pitchFamily="34" charset="0"/>
              <a:ea typeface="微软雅黑" panose="020B0503020204020204" charset="-122"/>
              <a:cs typeface="Arial" panose="020B0604020202020204" pitchFamily="34" charset="0"/>
              <a:sym typeface="+mn-ea"/>
            </a:endParaRPr>
          </a:p>
        </p:txBody>
      </p:sp>
      <p:sp>
        <p:nvSpPr>
          <p:cNvPr id="9" name="文本框 8"/>
          <p:cNvSpPr txBox="1"/>
          <p:nvPr>
            <p:custDataLst>
              <p:tags r:id="rId14"/>
            </p:custDataLst>
          </p:nvPr>
        </p:nvSpPr>
        <p:spPr>
          <a:xfrm>
            <a:off x="7770417" y="2005447"/>
            <a:ext cx="607440" cy="448167"/>
          </a:xfrm>
          <a:prstGeom prst="rect">
            <a:avLst/>
          </a:prstGeom>
          <a:noFill/>
          <a:ln w="19050">
            <a:solidFill>
              <a:schemeClr val="accent2"/>
            </a:solidFill>
          </a:ln>
        </p:spPr>
        <p:txBody>
          <a:bodyPr wrap="square" rtlCol="0">
            <a:normAutofit/>
          </a:bodyPr>
          <a:p>
            <a:pPr algn="ctr"/>
            <a:r>
              <a:rPr lang="en-US" altLang="zh-CN" sz="2200" b="1" spc="-200" dirty="0">
                <a:solidFill>
                  <a:schemeClr val="tx1">
                    <a:lumMod val="75000"/>
                    <a:lumOff val="25000"/>
                  </a:schemeClr>
                </a:solidFill>
                <a:uFillTx/>
                <a:latin typeface="Arial" panose="020B0604020202020204" pitchFamily="34" charset="0"/>
                <a:ea typeface="微软雅黑" panose="020B0503020204020204" charset="-122"/>
                <a:cs typeface="Arial" panose="020B0604020202020204" pitchFamily="34" charset="0"/>
              </a:rPr>
              <a:t>06</a:t>
            </a:r>
            <a:endParaRPr lang="en-US" altLang="zh-CN" sz="2200" b="1" spc="-200" dirty="0">
              <a:solidFill>
                <a:schemeClr val="tx1">
                  <a:lumMod val="75000"/>
                  <a:lumOff val="25000"/>
                </a:schemeClr>
              </a:solidFill>
              <a:uFillTx/>
              <a:latin typeface="Arial" panose="020B0604020202020204" pitchFamily="34" charset="0"/>
              <a:ea typeface="微软雅黑" panose="020B0503020204020204" charset="-122"/>
              <a:cs typeface="Arial" panose="020B0604020202020204" pitchFamily="34" charset="0"/>
            </a:endParaRPr>
          </a:p>
        </p:txBody>
      </p:sp>
      <p:sp>
        <p:nvSpPr>
          <p:cNvPr id="10" name="文本框 9"/>
          <p:cNvSpPr txBox="1"/>
          <p:nvPr>
            <p:custDataLst>
              <p:tags r:id="rId15"/>
            </p:custDataLst>
          </p:nvPr>
        </p:nvSpPr>
        <p:spPr>
          <a:xfrm>
            <a:off x="8569325" y="1949450"/>
            <a:ext cx="3647440" cy="560705"/>
          </a:xfrm>
          <a:prstGeom prst="rect">
            <a:avLst/>
          </a:prstGeom>
          <a:noFill/>
        </p:spPr>
        <p:txBody>
          <a:bodyPr wrap="square" rtlCol="0" anchor="ctr" anchorCtr="0">
            <a:noAutofit/>
          </a:bodyPr>
          <a:p>
            <a:pPr marL="0" indent="0" algn="l">
              <a:lnSpc>
                <a:spcPct val="100000"/>
              </a:lnSpc>
              <a:spcBef>
                <a:spcPts val="0"/>
              </a:spcBef>
              <a:spcAft>
                <a:spcPts val="0"/>
              </a:spcAft>
              <a:buSzPct val="100000"/>
              <a:buNone/>
            </a:pPr>
            <a:r>
              <a:rPr lang="en-US" altLang="zh-CN" sz="2000" spc="-200">
                <a:solidFill>
                  <a:schemeClr val="tx1">
                    <a:lumMod val="75000"/>
                    <a:lumOff val="25000"/>
                  </a:schemeClr>
                </a:solidFill>
                <a:uFillTx/>
                <a:latin typeface="Arial" panose="020B0604020202020204" pitchFamily="34" charset="0"/>
                <a:ea typeface="微软雅黑" panose="020B0503020204020204" charset="-122"/>
                <a:cs typeface="Arial" panose="020B0604020202020204" pitchFamily="34" charset="0"/>
                <a:sym typeface="+mn-ea"/>
              </a:rPr>
              <a:t>Force Field Analysis</a:t>
            </a:r>
            <a:endParaRPr lang="en-US" altLang="zh-CN" sz="2000" spc="-200">
              <a:solidFill>
                <a:schemeClr val="tx1">
                  <a:lumMod val="75000"/>
                  <a:lumOff val="25000"/>
                </a:schemeClr>
              </a:solidFill>
              <a:uFillTx/>
              <a:latin typeface="Arial" panose="020B0604020202020204" pitchFamily="34" charset="0"/>
              <a:ea typeface="微软雅黑" panose="020B0503020204020204" charset="-122"/>
              <a:cs typeface="Arial" panose="020B0604020202020204" pitchFamily="34" charset="0"/>
              <a:sym typeface="+mn-ea"/>
            </a:endParaRPr>
          </a:p>
        </p:txBody>
      </p:sp>
      <p:sp>
        <p:nvSpPr>
          <p:cNvPr id="11" name="文本框 10"/>
          <p:cNvSpPr txBox="1"/>
          <p:nvPr>
            <p:custDataLst>
              <p:tags r:id="rId16"/>
            </p:custDataLst>
          </p:nvPr>
        </p:nvSpPr>
        <p:spPr>
          <a:xfrm>
            <a:off x="7769147" y="2727447"/>
            <a:ext cx="607440" cy="448167"/>
          </a:xfrm>
          <a:prstGeom prst="rect">
            <a:avLst/>
          </a:prstGeom>
          <a:noFill/>
          <a:ln w="19050">
            <a:solidFill>
              <a:schemeClr val="accent3"/>
            </a:solidFill>
          </a:ln>
        </p:spPr>
        <p:txBody>
          <a:bodyPr wrap="square" rtlCol="0">
            <a:normAutofit/>
          </a:bodyPr>
          <a:p>
            <a:pPr algn="ctr"/>
            <a:r>
              <a:rPr lang="en-US" altLang="zh-CN" sz="2200" b="1" spc="-200" dirty="0">
                <a:solidFill>
                  <a:schemeClr val="tx1">
                    <a:lumMod val="75000"/>
                    <a:lumOff val="25000"/>
                  </a:schemeClr>
                </a:solidFill>
                <a:uFillTx/>
                <a:latin typeface="Arial" panose="020B0604020202020204" pitchFamily="34" charset="0"/>
                <a:ea typeface="微软雅黑" panose="020B0503020204020204" charset="-122"/>
                <a:cs typeface="Arial" panose="020B0604020202020204" pitchFamily="34" charset="0"/>
              </a:rPr>
              <a:t>07</a:t>
            </a:r>
            <a:endParaRPr lang="en-US" altLang="zh-CN" sz="2200" b="1" spc="-200" dirty="0">
              <a:solidFill>
                <a:schemeClr val="tx1">
                  <a:lumMod val="75000"/>
                  <a:lumOff val="25000"/>
                </a:schemeClr>
              </a:solidFill>
              <a:uFillTx/>
              <a:latin typeface="Arial" panose="020B0604020202020204" pitchFamily="34" charset="0"/>
              <a:ea typeface="微软雅黑" panose="020B0503020204020204" charset="-122"/>
              <a:cs typeface="Arial" panose="020B0604020202020204" pitchFamily="34" charset="0"/>
            </a:endParaRPr>
          </a:p>
        </p:txBody>
      </p:sp>
      <p:sp>
        <p:nvSpPr>
          <p:cNvPr id="12" name="文本框 11"/>
          <p:cNvSpPr txBox="1"/>
          <p:nvPr>
            <p:custDataLst>
              <p:tags r:id="rId17"/>
            </p:custDataLst>
          </p:nvPr>
        </p:nvSpPr>
        <p:spPr>
          <a:xfrm>
            <a:off x="8569696" y="2671249"/>
            <a:ext cx="2766975" cy="560562"/>
          </a:xfrm>
          <a:prstGeom prst="rect">
            <a:avLst/>
          </a:prstGeom>
          <a:noFill/>
        </p:spPr>
        <p:txBody>
          <a:bodyPr wrap="square" rtlCol="0" anchor="ctr" anchorCtr="0">
            <a:normAutofit/>
          </a:bodyPr>
          <a:p>
            <a:r>
              <a:rPr lang="en-US" altLang="zh-CN" sz="2000" spc="-200">
                <a:solidFill>
                  <a:schemeClr val="tx1">
                    <a:lumMod val="75000"/>
                    <a:lumOff val="25000"/>
                  </a:schemeClr>
                </a:solidFill>
                <a:uFillTx/>
                <a:latin typeface="+mj-lt"/>
                <a:ea typeface="微软雅黑" panose="020B0503020204020204" charset="-122"/>
                <a:cs typeface="+mj-lt"/>
              </a:rPr>
              <a:t>SWOT</a:t>
            </a:r>
            <a:r>
              <a:rPr lang="zh-CN" altLang="en-US" sz="2000" spc="-200">
                <a:solidFill>
                  <a:schemeClr val="tx1">
                    <a:lumMod val="75000"/>
                    <a:lumOff val="25000"/>
                  </a:schemeClr>
                </a:solidFill>
                <a:uFillTx/>
                <a:latin typeface="+mj-lt"/>
                <a:ea typeface="微软雅黑" panose="020B0503020204020204" charset="-122"/>
                <a:cs typeface="+mj-lt"/>
              </a:rPr>
              <a:t> analysis</a:t>
            </a:r>
            <a:endParaRPr lang="zh-CN" altLang="en-US" sz="2000" spc="-200">
              <a:solidFill>
                <a:schemeClr val="tx1">
                  <a:lumMod val="75000"/>
                  <a:lumOff val="25000"/>
                </a:schemeClr>
              </a:solidFill>
              <a:uFillTx/>
              <a:latin typeface="+mj-lt"/>
              <a:ea typeface="微软雅黑" panose="020B0503020204020204" charset="-122"/>
              <a:cs typeface="+mj-lt"/>
            </a:endParaRPr>
          </a:p>
        </p:txBody>
      </p:sp>
      <p:sp>
        <p:nvSpPr>
          <p:cNvPr id="21" name="文本框 20"/>
          <p:cNvSpPr txBox="1"/>
          <p:nvPr>
            <p:custDataLst>
              <p:tags r:id="rId18"/>
            </p:custDataLst>
          </p:nvPr>
        </p:nvSpPr>
        <p:spPr>
          <a:xfrm>
            <a:off x="7769147" y="3449447"/>
            <a:ext cx="607440" cy="448167"/>
          </a:xfrm>
          <a:prstGeom prst="rect">
            <a:avLst/>
          </a:prstGeom>
          <a:noFill/>
          <a:ln w="19050">
            <a:solidFill>
              <a:schemeClr val="accent4"/>
            </a:solidFill>
          </a:ln>
        </p:spPr>
        <p:txBody>
          <a:bodyPr wrap="square" rtlCol="0">
            <a:normAutofit/>
          </a:bodyPr>
          <a:p>
            <a:pPr algn="ctr"/>
            <a:r>
              <a:rPr lang="en-US" altLang="zh-CN" sz="2200" b="1" spc="-200" dirty="0">
                <a:solidFill>
                  <a:schemeClr val="tx1">
                    <a:lumMod val="75000"/>
                    <a:lumOff val="25000"/>
                  </a:schemeClr>
                </a:solidFill>
                <a:uFillTx/>
                <a:latin typeface="Arial" panose="020B0604020202020204" pitchFamily="34" charset="0"/>
                <a:ea typeface="微软雅黑" panose="020B0503020204020204" charset="-122"/>
                <a:cs typeface="Arial" panose="020B0604020202020204" pitchFamily="34" charset="0"/>
              </a:rPr>
              <a:t>08</a:t>
            </a:r>
            <a:endParaRPr lang="en-US" altLang="zh-CN" sz="2200" b="1" spc="-200" dirty="0">
              <a:solidFill>
                <a:schemeClr val="tx1">
                  <a:lumMod val="75000"/>
                  <a:lumOff val="25000"/>
                </a:schemeClr>
              </a:solidFill>
              <a:uFillTx/>
              <a:latin typeface="Arial" panose="020B0604020202020204" pitchFamily="34" charset="0"/>
              <a:ea typeface="微软雅黑" panose="020B0503020204020204" charset="-122"/>
              <a:cs typeface="Arial" panose="020B0604020202020204" pitchFamily="34" charset="0"/>
            </a:endParaRPr>
          </a:p>
        </p:txBody>
      </p:sp>
      <p:sp>
        <p:nvSpPr>
          <p:cNvPr id="22" name="文本框 21"/>
          <p:cNvSpPr txBox="1"/>
          <p:nvPr>
            <p:custDataLst>
              <p:tags r:id="rId19"/>
            </p:custDataLst>
          </p:nvPr>
        </p:nvSpPr>
        <p:spPr>
          <a:xfrm>
            <a:off x="8568426" y="3393249"/>
            <a:ext cx="2766975" cy="560562"/>
          </a:xfrm>
          <a:prstGeom prst="rect">
            <a:avLst/>
          </a:prstGeom>
          <a:noFill/>
        </p:spPr>
        <p:txBody>
          <a:bodyPr wrap="square" rtlCol="0" anchor="ctr" anchorCtr="0">
            <a:normAutofit/>
          </a:bodyPr>
          <a:p>
            <a:r>
              <a:rPr lang="en-US" altLang="zh-CN" sz="2000" spc="-200">
                <a:solidFill>
                  <a:schemeClr val="tx1">
                    <a:lumMod val="75000"/>
                    <a:lumOff val="25000"/>
                  </a:schemeClr>
                </a:solidFill>
                <a:uFillTx/>
                <a:latin typeface="+mj-lt"/>
                <a:ea typeface="微软雅黑" panose="020B0503020204020204" charset="-122"/>
                <a:cs typeface="+mj-lt"/>
                <a:sym typeface="+mn-ea"/>
              </a:rPr>
              <a:t>The timing of </a:t>
            </a:r>
            <a:r>
              <a:rPr lang="en-US" altLang="zh-CN" sz="2000" spc="-200">
                <a:solidFill>
                  <a:schemeClr val="tx1">
                    <a:lumMod val="75000"/>
                    <a:lumOff val="25000"/>
                  </a:schemeClr>
                </a:solidFill>
                <a:uFillTx/>
                <a:latin typeface="+mj-lt"/>
                <a:ea typeface="微软雅黑" panose="020B0503020204020204" charset="-122"/>
                <a:cs typeface="+mj-lt"/>
                <a:sym typeface="+mn-ea"/>
              </a:rPr>
              <a:t>change</a:t>
            </a:r>
            <a:endParaRPr lang="en-US" altLang="zh-CN" sz="2000" spc="-200">
              <a:solidFill>
                <a:schemeClr val="tx1">
                  <a:lumMod val="75000"/>
                  <a:lumOff val="25000"/>
                </a:schemeClr>
              </a:solidFill>
              <a:uFillTx/>
              <a:latin typeface="+mj-lt"/>
              <a:ea typeface="微软雅黑" panose="020B0503020204020204" charset="-122"/>
              <a:cs typeface="+mj-lt"/>
              <a:sym typeface="+mn-ea"/>
            </a:endParaRPr>
          </a:p>
        </p:txBody>
      </p:sp>
      <p:sp>
        <p:nvSpPr>
          <p:cNvPr id="31" name="文本框 30"/>
          <p:cNvSpPr txBox="1"/>
          <p:nvPr>
            <p:custDataLst>
              <p:tags r:id="rId20"/>
            </p:custDataLst>
          </p:nvPr>
        </p:nvSpPr>
        <p:spPr>
          <a:xfrm>
            <a:off x="5738417" y="4439397"/>
            <a:ext cx="607440" cy="448167"/>
          </a:xfrm>
          <a:prstGeom prst="rect">
            <a:avLst/>
          </a:prstGeom>
          <a:noFill/>
          <a:ln w="19050">
            <a:solidFill>
              <a:schemeClr val="accent1"/>
            </a:solidFill>
          </a:ln>
        </p:spPr>
        <p:txBody>
          <a:bodyPr wrap="square" rtlCol="0">
            <a:normAutofit/>
          </a:bodyPr>
          <a:p>
            <a:pPr algn="ctr"/>
            <a:r>
              <a:rPr lang="en-US" altLang="zh-CN" sz="2200" b="1" spc="-200" dirty="0">
                <a:solidFill>
                  <a:schemeClr val="tx1">
                    <a:lumMod val="75000"/>
                    <a:lumOff val="25000"/>
                  </a:schemeClr>
                </a:solidFill>
                <a:uFillTx/>
                <a:latin typeface="Arial" panose="020B0604020202020204" pitchFamily="34" charset="0"/>
                <a:ea typeface="微软雅黑" panose="020B0503020204020204" charset="-122"/>
                <a:cs typeface="Arial" panose="020B0604020202020204" pitchFamily="34" charset="0"/>
              </a:rPr>
              <a:t>09</a:t>
            </a:r>
            <a:endParaRPr lang="en-US" altLang="zh-CN" sz="2200" b="1" spc="-200" dirty="0">
              <a:solidFill>
                <a:schemeClr val="tx1">
                  <a:lumMod val="75000"/>
                  <a:lumOff val="25000"/>
                </a:schemeClr>
              </a:solidFill>
              <a:uFillTx/>
              <a:latin typeface="Arial" panose="020B0604020202020204" pitchFamily="34" charset="0"/>
              <a:ea typeface="微软雅黑" panose="020B0503020204020204" charset="-122"/>
              <a:cs typeface="Arial" panose="020B0604020202020204" pitchFamily="34" charset="0"/>
            </a:endParaRPr>
          </a:p>
        </p:txBody>
      </p:sp>
      <p:sp>
        <p:nvSpPr>
          <p:cNvPr id="32" name="文本框 31"/>
          <p:cNvSpPr txBox="1"/>
          <p:nvPr>
            <p:custDataLst>
              <p:tags r:id="rId21"/>
            </p:custDataLst>
          </p:nvPr>
        </p:nvSpPr>
        <p:spPr>
          <a:xfrm>
            <a:off x="6537325" y="4383405"/>
            <a:ext cx="3168015" cy="560705"/>
          </a:xfrm>
          <a:prstGeom prst="rect">
            <a:avLst/>
          </a:prstGeom>
          <a:noFill/>
        </p:spPr>
        <p:txBody>
          <a:bodyPr wrap="square" rtlCol="0" anchor="ctr" anchorCtr="0">
            <a:noAutofit/>
          </a:bodyPr>
          <a:p>
            <a:pPr marL="0" algn="l">
              <a:lnSpc>
                <a:spcPct val="100000"/>
              </a:lnSpc>
              <a:spcBef>
                <a:spcPts val="0"/>
              </a:spcBef>
              <a:buClrTx/>
              <a:buSzTx/>
              <a:buFontTx/>
              <a:buNone/>
            </a:pPr>
            <a:r>
              <a:rPr lang="en-US" altLang="zh-CN" sz="2000" spc="-200">
                <a:solidFill>
                  <a:schemeClr val="tx1">
                    <a:lumMod val="75000"/>
                    <a:lumOff val="25000"/>
                  </a:schemeClr>
                </a:solidFill>
                <a:uFillTx/>
                <a:latin typeface="Arial" panose="020B0604020202020204" pitchFamily="34" charset="0"/>
                <a:ea typeface="微软雅黑" panose="020B0503020204020204" charset="-122"/>
                <a:cs typeface="Arial" panose="020B0604020202020204" pitchFamily="34" charset="0"/>
                <a:sym typeface="+mn-ea"/>
              </a:rPr>
              <a:t>Resistance factors to the change</a:t>
            </a:r>
            <a:endParaRPr lang="en-US" altLang="zh-CN" sz="2000" spc="-200">
              <a:solidFill>
                <a:schemeClr val="tx1">
                  <a:lumMod val="75000"/>
                  <a:lumOff val="25000"/>
                </a:schemeClr>
              </a:solidFill>
              <a:uFillTx/>
              <a:latin typeface="Arial" panose="020B0604020202020204" pitchFamily="34" charset="0"/>
              <a:ea typeface="微软雅黑" panose="020B0503020204020204" charset="-122"/>
              <a:cs typeface="Arial" panose="020B0604020202020204" pitchFamily="34" charset="0"/>
              <a:sym typeface="+mn-ea"/>
            </a:endParaRPr>
          </a:p>
        </p:txBody>
      </p:sp>
      <p:sp>
        <p:nvSpPr>
          <p:cNvPr id="33" name="文本框 32"/>
          <p:cNvSpPr txBox="1"/>
          <p:nvPr>
            <p:custDataLst>
              <p:tags r:id="rId22"/>
            </p:custDataLst>
          </p:nvPr>
        </p:nvSpPr>
        <p:spPr>
          <a:xfrm>
            <a:off x="5739687" y="5161397"/>
            <a:ext cx="607440" cy="448167"/>
          </a:xfrm>
          <a:prstGeom prst="rect">
            <a:avLst/>
          </a:prstGeom>
          <a:noFill/>
          <a:ln w="19050">
            <a:solidFill>
              <a:schemeClr val="accent2"/>
            </a:solidFill>
          </a:ln>
        </p:spPr>
        <p:txBody>
          <a:bodyPr wrap="square" rtlCol="0">
            <a:normAutofit/>
          </a:bodyPr>
          <a:p>
            <a:pPr algn="ctr"/>
            <a:r>
              <a:rPr lang="en-US" altLang="zh-CN" sz="2200" b="1" spc="-200" dirty="0">
                <a:solidFill>
                  <a:schemeClr val="tx1">
                    <a:lumMod val="75000"/>
                    <a:lumOff val="25000"/>
                  </a:schemeClr>
                </a:solidFill>
                <a:uFillTx/>
                <a:latin typeface="Arial" panose="020B0604020202020204" pitchFamily="34" charset="0"/>
                <a:ea typeface="微软雅黑" panose="020B0503020204020204" charset="-122"/>
                <a:cs typeface="Arial" panose="020B0604020202020204" pitchFamily="34" charset="0"/>
              </a:rPr>
              <a:t>10</a:t>
            </a:r>
            <a:endParaRPr lang="en-US" altLang="zh-CN" sz="2200" b="1" spc="-200" dirty="0">
              <a:solidFill>
                <a:schemeClr val="tx1">
                  <a:lumMod val="75000"/>
                  <a:lumOff val="25000"/>
                </a:schemeClr>
              </a:solidFill>
              <a:uFillTx/>
              <a:latin typeface="Arial" panose="020B0604020202020204" pitchFamily="34" charset="0"/>
              <a:ea typeface="微软雅黑" panose="020B0503020204020204" charset="-122"/>
              <a:cs typeface="Arial" panose="020B0604020202020204" pitchFamily="34" charset="0"/>
            </a:endParaRPr>
          </a:p>
        </p:txBody>
      </p:sp>
      <p:sp>
        <p:nvSpPr>
          <p:cNvPr id="34" name="文本框 33"/>
          <p:cNvSpPr txBox="1"/>
          <p:nvPr>
            <p:custDataLst>
              <p:tags r:id="rId23"/>
            </p:custDataLst>
          </p:nvPr>
        </p:nvSpPr>
        <p:spPr>
          <a:xfrm>
            <a:off x="6538595" y="5105400"/>
            <a:ext cx="3647440" cy="560705"/>
          </a:xfrm>
          <a:prstGeom prst="rect">
            <a:avLst/>
          </a:prstGeom>
          <a:noFill/>
        </p:spPr>
        <p:txBody>
          <a:bodyPr wrap="square" rtlCol="0" anchor="ctr" anchorCtr="0">
            <a:noAutofit/>
          </a:bodyPr>
          <a:p>
            <a:pPr marL="0" indent="0" algn="l">
              <a:lnSpc>
                <a:spcPct val="100000"/>
              </a:lnSpc>
              <a:spcBef>
                <a:spcPts val="0"/>
              </a:spcBef>
              <a:spcAft>
                <a:spcPts val="0"/>
              </a:spcAft>
              <a:buSzPct val="100000"/>
              <a:buNone/>
            </a:pPr>
            <a:r>
              <a:rPr lang="en-US" altLang="zh-CN" sz="2000" spc="-200">
                <a:solidFill>
                  <a:schemeClr val="tx1">
                    <a:lumMod val="75000"/>
                    <a:lumOff val="25000"/>
                  </a:schemeClr>
                </a:solidFill>
                <a:uFillTx/>
                <a:latin typeface="Arial" panose="020B0604020202020204" pitchFamily="34" charset="0"/>
                <a:ea typeface="微软雅黑" panose="020B0503020204020204" charset="-122"/>
                <a:cs typeface="Arial" panose="020B0604020202020204" pitchFamily="34" charset="0"/>
                <a:sym typeface="+mn-ea"/>
              </a:rPr>
              <a:t>Force Field Analysis</a:t>
            </a:r>
            <a:endParaRPr lang="en-US" altLang="zh-CN" sz="2000" spc="-200">
              <a:solidFill>
                <a:schemeClr val="tx1">
                  <a:lumMod val="75000"/>
                  <a:lumOff val="25000"/>
                </a:schemeClr>
              </a:solidFill>
              <a:uFillTx/>
              <a:latin typeface="Arial" panose="020B0604020202020204" pitchFamily="34" charset="0"/>
              <a:ea typeface="微软雅黑" panose="020B0503020204020204" charset="-122"/>
              <a:cs typeface="Arial" panose="020B0604020202020204" pitchFamily="34" charset="0"/>
              <a:sym typeface="+mn-ea"/>
            </a:endParaRPr>
          </a:p>
        </p:txBody>
      </p:sp>
      <p:sp>
        <p:nvSpPr>
          <p:cNvPr id="35" name="文本框 34"/>
          <p:cNvSpPr txBox="1"/>
          <p:nvPr>
            <p:custDataLst>
              <p:tags r:id="rId24"/>
            </p:custDataLst>
          </p:nvPr>
        </p:nvSpPr>
        <p:spPr>
          <a:xfrm>
            <a:off x="5738417" y="5883397"/>
            <a:ext cx="607440" cy="448167"/>
          </a:xfrm>
          <a:prstGeom prst="rect">
            <a:avLst/>
          </a:prstGeom>
          <a:noFill/>
          <a:ln w="19050">
            <a:solidFill>
              <a:schemeClr val="accent3"/>
            </a:solidFill>
          </a:ln>
        </p:spPr>
        <p:txBody>
          <a:bodyPr wrap="square" rtlCol="0">
            <a:normAutofit/>
          </a:bodyPr>
          <a:p>
            <a:pPr algn="ctr"/>
            <a:r>
              <a:rPr lang="en-US" altLang="zh-CN" sz="2200" b="1" spc="-200" dirty="0">
                <a:solidFill>
                  <a:schemeClr val="tx1">
                    <a:lumMod val="75000"/>
                    <a:lumOff val="25000"/>
                  </a:schemeClr>
                </a:solidFill>
                <a:uFillTx/>
                <a:latin typeface="Arial" panose="020B0604020202020204" pitchFamily="34" charset="0"/>
                <a:ea typeface="微软雅黑" panose="020B0503020204020204" charset="-122"/>
                <a:cs typeface="Arial" panose="020B0604020202020204" pitchFamily="34" charset="0"/>
              </a:rPr>
              <a:t>11</a:t>
            </a:r>
            <a:endParaRPr lang="en-US" altLang="zh-CN" sz="2200" b="1" spc="-200" dirty="0">
              <a:solidFill>
                <a:schemeClr val="tx1">
                  <a:lumMod val="75000"/>
                  <a:lumOff val="25000"/>
                </a:schemeClr>
              </a:solidFill>
              <a:uFillTx/>
              <a:latin typeface="Arial" panose="020B0604020202020204" pitchFamily="34" charset="0"/>
              <a:ea typeface="微软雅黑" panose="020B0503020204020204" charset="-122"/>
              <a:cs typeface="Arial" panose="020B0604020202020204" pitchFamily="34" charset="0"/>
            </a:endParaRPr>
          </a:p>
        </p:txBody>
      </p:sp>
      <p:sp>
        <p:nvSpPr>
          <p:cNvPr id="4" name="文本框 3"/>
          <p:cNvSpPr txBox="1"/>
          <p:nvPr>
            <p:custDataLst>
              <p:tags r:id="rId25"/>
            </p:custDataLst>
          </p:nvPr>
        </p:nvSpPr>
        <p:spPr>
          <a:xfrm>
            <a:off x="6537325" y="5827395"/>
            <a:ext cx="3647440" cy="560705"/>
          </a:xfrm>
          <a:prstGeom prst="rect">
            <a:avLst/>
          </a:prstGeom>
          <a:noFill/>
        </p:spPr>
        <p:txBody>
          <a:bodyPr wrap="square" rtlCol="0" anchor="ctr" anchorCtr="0">
            <a:noAutofit/>
          </a:bodyPr>
          <a:p>
            <a:pPr marL="0" indent="0" algn="l">
              <a:lnSpc>
                <a:spcPct val="100000"/>
              </a:lnSpc>
              <a:spcBef>
                <a:spcPts val="0"/>
              </a:spcBef>
              <a:spcAft>
                <a:spcPts val="0"/>
              </a:spcAft>
              <a:buSzPct val="100000"/>
              <a:buNone/>
            </a:pPr>
            <a:r>
              <a:rPr lang="en-US" altLang="zh-CN" sz="2000" spc="-200">
                <a:solidFill>
                  <a:schemeClr val="tx1">
                    <a:lumMod val="75000"/>
                    <a:lumOff val="25000"/>
                  </a:schemeClr>
                </a:solidFill>
                <a:uFillTx/>
                <a:latin typeface="Arial" panose="020B0604020202020204" pitchFamily="34" charset="0"/>
                <a:ea typeface="微软雅黑" panose="020B0503020204020204" charset="-122"/>
                <a:cs typeface="Arial" panose="020B0604020202020204" pitchFamily="34" charset="0"/>
                <a:sym typeface="+mn-ea"/>
              </a:rPr>
              <a:t>Recomm</a:t>
            </a:r>
            <a:r>
              <a:rPr lang="en-US" altLang="zh-CN" sz="2000" spc="-200">
                <a:solidFill>
                  <a:schemeClr val="tx1">
                    <a:lumMod val="75000"/>
                    <a:lumOff val="25000"/>
                  </a:schemeClr>
                </a:solidFill>
                <a:uFillTx/>
                <a:latin typeface="Arial" panose="020B0604020202020204" pitchFamily="34" charset="0"/>
                <a:ea typeface="微软雅黑" panose="020B0503020204020204" charset="-122"/>
                <a:cs typeface="Arial" panose="020B0604020202020204" pitchFamily="34" charset="0"/>
                <a:sym typeface="+mn-ea"/>
              </a:rPr>
              <a:t>endation</a:t>
            </a:r>
            <a:endParaRPr lang="en-US" altLang="zh-CN" sz="2000" spc="-200">
              <a:solidFill>
                <a:schemeClr val="tx1">
                  <a:lumMod val="75000"/>
                  <a:lumOff val="25000"/>
                </a:schemeClr>
              </a:solidFill>
              <a:uFillTx/>
              <a:latin typeface="Arial" panose="020B0604020202020204" pitchFamily="34" charset="0"/>
              <a:ea typeface="微软雅黑" panose="020B0503020204020204" charset="-122"/>
              <a:cs typeface="Arial" panose="020B0604020202020204" pitchFamily="34" charset="0"/>
              <a:sym typeface="+mn-ea"/>
            </a:endParaRPr>
          </a:p>
        </p:txBody>
      </p:sp>
    </p:spTree>
    <p:custDataLst>
      <p:tags r:id="rId26"/>
    </p:custData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9" name="组合 5"/>
          <p:cNvGrpSpPr/>
          <p:nvPr userDrawn="1">
            <p:custDataLst>
              <p:tags r:id="rId1"/>
            </p:custDataLst>
          </p:nvPr>
        </p:nvGrpSpPr>
        <p:grpSpPr>
          <a:xfrm>
            <a:off x="9925572" y="6248305"/>
            <a:ext cx="1596547" cy="474611"/>
            <a:chOff x="10308053" y="191367"/>
            <a:chExt cx="1596547" cy="474611"/>
          </a:xfrm>
        </p:grpSpPr>
        <p:sp>
          <p:nvSpPr>
            <p:cNvPr id="20" name="菱形 6"/>
            <p:cNvSpPr/>
            <p:nvPr userDrawn="1">
              <p:custDataLst>
                <p:tags r:id="rId2"/>
              </p:custDataLst>
            </p:nvPr>
          </p:nvSpPr>
          <p:spPr>
            <a:xfrm rot="5400000">
              <a:off x="11443575" y="191367"/>
              <a:ext cx="461025" cy="461025"/>
            </a:xfrm>
            <a:prstGeom prst="diamond">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lt1"/>
                </a:solidFill>
                <a:latin typeface="微软雅黑" panose="020B0503020204020204" charset="-122"/>
                <a:cs typeface="微软雅黑" panose="020B0503020204020204" charset="-122"/>
              </a:endParaRPr>
            </a:p>
          </p:txBody>
        </p:sp>
        <p:sp>
          <p:nvSpPr>
            <p:cNvPr id="21" name="菱形 7"/>
            <p:cNvSpPr/>
            <p:nvPr userDrawn="1">
              <p:custDataLst>
                <p:tags r:id="rId3"/>
              </p:custDataLst>
            </p:nvPr>
          </p:nvSpPr>
          <p:spPr>
            <a:xfrm rot="5400000">
              <a:off x="10875814" y="204953"/>
              <a:ext cx="461025" cy="461025"/>
            </a:xfrm>
            <a:prstGeom prst="diamond">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lt1"/>
                </a:solidFill>
                <a:latin typeface="微软雅黑" panose="020B0503020204020204" charset="-122"/>
                <a:cs typeface="微软雅黑" panose="020B0503020204020204" charset="-122"/>
              </a:endParaRPr>
            </a:p>
          </p:txBody>
        </p:sp>
        <p:sp>
          <p:nvSpPr>
            <p:cNvPr id="22" name="菱形 8"/>
            <p:cNvSpPr/>
            <p:nvPr userDrawn="1">
              <p:custDataLst>
                <p:tags r:id="rId4"/>
              </p:custDataLst>
            </p:nvPr>
          </p:nvSpPr>
          <p:spPr>
            <a:xfrm rot="5400000">
              <a:off x="10308053" y="204953"/>
              <a:ext cx="461025" cy="461025"/>
            </a:xfrm>
            <a:prstGeom prst="diamond">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lt1"/>
                </a:solidFill>
                <a:latin typeface="微软雅黑" panose="020B0503020204020204" charset="-122"/>
                <a:cs typeface="微软雅黑" panose="020B0503020204020204" charset="-122"/>
              </a:endParaRPr>
            </a:p>
          </p:txBody>
        </p:sp>
      </p:grpSp>
      <p:cxnSp>
        <p:nvCxnSpPr>
          <p:cNvPr id="15" name="直接连接符 2"/>
          <p:cNvCxnSpPr/>
          <p:nvPr>
            <p:custDataLst>
              <p:tags r:id="rId5"/>
            </p:custDataLst>
          </p:nvPr>
        </p:nvCxnSpPr>
        <p:spPr>
          <a:xfrm>
            <a:off x="457204" y="914407"/>
            <a:ext cx="11277690" cy="12700"/>
          </a:xfrm>
          <a:prstGeom prst="line">
            <a:avLst/>
          </a:prstGeom>
          <a:ln w="31750">
            <a:solidFill>
              <a:schemeClr val="accent1"/>
            </a:solidFill>
          </a:ln>
        </p:spPr>
        <p:style>
          <a:lnRef idx="1">
            <a:schemeClr val="dk1"/>
          </a:lnRef>
          <a:fillRef idx="0">
            <a:schemeClr val="dk1"/>
          </a:fillRef>
          <a:effectRef idx="0">
            <a:schemeClr val="dk1"/>
          </a:effectRef>
          <a:fontRef idx="minor">
            <a:schemeClr val="tx1"/>
          </a:fontRef>
        </p:style>
      </p:cxnSp>
      <p:sp>
        <p:nvSpPr>
          <p:cNvPr id="16" name="文本框 6"/>
          <p:cNvSpPr txBox="1"/>
          <p:nvPr>
            <p:custDataLst>
              <p:tags r:id="rId6"/>
            </p:custDataLst>
          </p:nvPr>
        </p:nvSpPr>
        <p:spPr>
          <a:xfrm>
            <a:off x="457204" y="152401"/>
            <a:ext cx="11277690" cy="609605"/>
          </a:xfrm>
          <a:prstGeom prst="rect">
            <a:avLst/>
          </a:prstGeom>
          <a:noFill/>
          <a:ln w="12700">
            <a:miter lim="400000"/>
          </a:ln>
          <a:extLst>
            <a:ext uri="{909E8E84-426E-40DD-AFC4-6F175D3DCCD1}">
              <a14:hiddenFill xmlns:a14="http://schemas.microsoft.com/office/drawing/2010/main">
                <a:solidFill>
                  <a:schemeClr val="accent1"/>
                </a:solidFill>
              </a14:hiddenFill>
            </a:ext>
          </a:extLst>
        </p:spPr>
        <p:txBody>
          <a:bodyPr lIns="0" tIns="0" rIns="0" bIns="0" anchor="ctr" anchorCtr="0">
            <a:normAutofit/>
          </a:bodyPr>
          <a:lstStyle>
            <a:defPPr>
              <a:defRPr lang="zh-CN"/>
            </a:defPPr>
            <a:lvl1pPr>
              <a:lnSpc>
                <a:spcPct val="120000"/>
              </a:lnSpc>
              <a:defRPr sz="3600" b="1">
                <a:solidFill>
                  <a:srgbClr val="FFFFFF"/>
                </a:solidFill>
                <a:latin typeface="微软雅黑" panose="020B0503020204020204" charset="-122"/>
                <a:ea typeface="微软雅黑" panose="020B0503020204020204" charset="-122"/>
                <a:cs typeface="微软雅黑" panose="020B0503020204020204" charset="-122"/>
              </a:defRPr>
            </a:lvl1pPr>
          </a:lstStyle>
          <a:p>
            <a:pPr marL="0" indent="0" algn="l">
              <a:lnSpc>
                <a:spcPct val="100000"/>
              </a:lnSpc>
              <a:spcBef>
                <a:spcPts val="0"/>
              </a:spcBef>
              <a:spcAft>
                <a:spcPts val="0"/>
              </a:spcAft>
              <a:buSzPct val="100000"/>
              <a:buNone/>
            </a:pPr>
            <a:r>
              <a:rPr lang="en-US" altLang="zh-CN" sz="3200" spc="150" dirty="0" err="1">
                <a:solidFill>
                  <a:schemeClr val="accent1"/>
                </a:solidFill>
                <a:effectLst>
                  <a:outerShdw blurRad="60007" dir="2000400" sy="-30000" kx="-800400" algn="bl" rotWithShape="0">
                    <a:prstClr val="black">
                      <a:alpha val="20000"/>
                    </a:prstClr>
                  </a:outerShdw>
                </a:effectLst>
                <a:latin typeface="+mj-lt"/>
                <a:cs typeface="+mj-lt"/>
                <a:sym typeface="微软雅黑" panose="020B0503020204020204" charset="-122"/>
              </a:rPr>
              <a:t>Introduction </a:t>
            </a:r>
            <a:endParaRPr lang="en-US" altLang="zh-CN" sz="3200" spc="150" dirty="0" err="1">
              <a:solidFill>
                <a:schemeClr val="accent1"/>
              </a:solidFill>
              <a:effectLst>
                <a:outerShdw blurRad="60007" dir="2000400" sy="-30000" kx="-800400" algn="bl" rotWithShape="0">
                  <a:prstClr val="black">
                    <a:alpha val="20000"/>
                  </a:prstClr>
                </a:outerShdw>
              </a:effectLst>
              <a:latin typeface="+mj-lt"/>
              <a:cs typeface="+mj-lt"/>
              <a:sym typeface="微软雅黑" panose="020B0503020204020204" charset="-122"/>
            </a:endParaRPr>
          </a:p>
        </p:txBody>
      </p:sp>
      <p:pic>
        <p:nvPicPr>
          <p:cNvPr id="17" name="图片 1"/>
          <p:cNvPicPr>
            <a:picLocks noChangeAspect="1"/>
          </p:cNvPicPr>
          <p:nvPr>
            <p:custDataLst>
              <p:tags r:id="rId7"/>
            </p:custDataLst>
          </p:nvPr>
        </p:nvPicPr>
        <p:blipFill rotWithShape="1">
          <a:blip r:embed="rId8"/>
          <a:srcRect l="21230" r="21230"/>
          <a:stretch>
            <a:fillRect/>
          </a:stretch>
        </p:blipFill>
        <p:spPr>
          <a:xfrm>
            <a:off x="518119" y="1474047"/>
            <a:ext cx="3935438" cy="4542367"/>
          </a:xfrm>
          <a:custGeom>
            <a:avLst/>
            <a:gdLst/>
            <a:ahLst/>
            <a:cxnLst>
              <a:cxn ang="3">
                <a:pos x="hc" y="t"/>
              </a:cxn>
              <a:cxn ang="cd2">
                <a:pos x="l" y="vc"/>
              </a:cxn>
              <a:cxn ang="cd4">
                <a:pos x="hc" y="b"/>
              </a:cxn>
              <a:cxn ang="0">
                <a:pos x="r" y="vc"/>
              </a:cxn>
            </a:cxnLst>
            <a:rect l="l" t="t" r="r" b="b"/>
            <a:pathLst>
              <a:path w="5040" h="6960">
                <a:moveTo>
                  <a:pt x="0" y="0"/>
                </a:moveTo>
                <a:lnTo>
                  <a:pt x="5040" y="0"/>
                </a:lnTo>
                <a:lnTo>
                  <a:pt x="5040" y="6960"/>
                </a:lnTo>
                <a:lnTo>
                  <a:pt x="0" y="6960"/>
                </a:lnTo>
                <a:lnTo>
                  <a:pt x="0" y="0"/>
                </a:lnTo>
                <a:close/>
              </a:path>
            </a:pathLst>
          </a:custGeom>
          <a:effectLst>
            <a:outerShdw blurRad="50800" dist="38100" dir="2700000" algn="tl" rotWithShape="0">
              <a:prstClr val="black">
                <a:alpha val="40000"/>
              </a:prstClr>
            </a:outerShdw>
          </a:effectLst>
        </p:spPr>
      </p:pic>
      <p:sp>
        <p:nvSpPr>
          <p:cNvPr id="18" name="Title 6"/>
          <p:cNvSpPr txBox="1"/>
          <p:nvPr>
            <p:custDataLst>
              <p:tags r:id="rId9"/>
            </p:custDataLst>
          </p:nvPr>
        </p:nvSpPr>
        <p:spPr>
          <a:xfrm>
            <a:off x="4634865" y="1367790"/>
            <a:ext cx="7170420" cy="4542155"/>
          </a:xfrm>
          <a:prstGeom prst="rect">
            <a:avLst/>
          </a:prstGeom>
          <a:noFill/>
          <a:ln w="3175">
            <a:noFill/>
            <a:prstDash val="dash"/>
          </a:ln>
        </p:spPr>
        <p:txBody>
          <a:bodyPr wrap="square" lIns="63500" tIns="25400" rIns="63500" bIns="25400" anchor="ctr" anchorCtr="0">
            <a:normAutofit lnSpcReduction="10000"/>
          </a:bodyPr>
          <a:lstStyle>
            <a:lvl1pPr algn="l" defTabSz="913765" rtl="0" eaLnBrk="1" latinLnBrk="0" hangingPunct="1">
              <a:lnSpc>
                <a:spcPct val="90000"/>
              </a:lnSpc>
              <a:spcBef>
                <a:spcPct val="0"/>
              </a:spcBef>
              <a:buNone/>
              <a:defRPr lang="en-US" sz="2745" b="0" kern="1200" cap="none" spc="-49" baseline="0" dirty="0" smtClean="0">
                <a:ln w="3175">
                  <a:noFill/>
                </a:ln>
                <a:solidFill>
                  <a:schemeClr val="tx1"/>
                </a:solidFill>
                <a:effectLst/>
                <a:latin typeface="+mj-lt"/>
                <a:ea typeface="+mn-ea"/>
                <a:cs typeface="Segoe UI" panose="020B0502040204020203" pitchFamily="34" charset="0"/>
              </a:defRPr>
            </a:lvl1pPr>
          </a:lstStyle>
          <a:p>
            <a:pPr marL="0" lvl="0" indent="-285750" algn="just" fontAlgn="ctr">
              <a:lnSpc>
                <a:spcPct val="130000"/>
              </a:lnSpc>
              <a:spcBef>
                <a:spcPts val="1000"/>
              </a:spcBef>
              <a:spcAft>
                <a:spcPts val="0"/>
              </a:spcAft>
              <a:buSzPct val="100000"/>
              <a:buFont typeface="Wingdings" panose="05000000000000000000" charset="0"/>
              <a:buNone/>
            </a:pPr>
            <a:r>
              <a:rPr sz="2800" spc="100" dirty="0">
                <a:ln w="3175">
                  <a:noFill/>
                  <a:prstDash val="dash"/>
                </a:ln>
                <a:solidFill>
                  <a:schemeClr val="dk1">
                    <a:lumMod val="75000"/>
                    <a:lumOff val="25000"/>
                  </a:schemeClr>
                </a:solidFill>
                <a:uFillTx/>
                <a:latin typeface="Arial" panose="020B0604020202020204" pitchFamily="34" charset="0"/>
                <a:ea typeface="微软雅黑" panose="020B0503020204020204" charset="-122"/>
                <a:cs typeface="Arial" panose="020B0604020202020204" pitchFamily="34" charset="0"/>
              </a:rPr>
              <a:t>  </a:t>
            </a:r>
            <a:r>
              <a:rPr sz="3200" spc="100" dirty="0">
                <a:ln w="3175">
                  <a:noFill/>
                  <a:prstDash val="dash"/>
                </a:ln>
                <a:solidFill>
                  <a:schemeClr val="dk1">
                    <a:lumMod val="75000"/>
                    <a:lumOff val="25000"/>
                  </a:schemeClr>
                </a:solidFill>
                <a:uFillTx/>
                <a:latin typeface="Arial" panose="020B0604020202020204" pitchFamily="34" charset="0"/>
                <a:ea typeface="微软雅黑" panose="020B0503020204020204" charset="-122"/>
                <a:cs typeface="Arial" panose="020B0604020202020204" pitchFamily="34" charset="0"/>
              </a:rPr>
              <a:t>B</a:t>
            </a:r>
            <a:r>
              <a:rPr sz="1600" spc="100" dirty="0">
                <a:ln w="3175">
                  <a:noFill/>
                  <a:prstDash val="dash"/>
                </a:ln>
                <a:solidFill>
                  <a:schemeClr val="dk1">
                    <a:lumMod val="75000"/>
                    <a:lumOff val="25000"/>
                  </a:schemeClr>
                </a:solidFill>
                <a:uFillTx/>
                <a:latin typeface="Arial" panose="020B0604020202020204" pitchFamily="34" charset="0"/>
                <a:ea typeface="微软雅黑" panose="020B0503020204020204" charset="-122"/>
                <a:cs typeface="Arial" panose="020B0604020202020204" pitchFamily="34" charset="0"/>
              </a:rPr>
              <a:t>eer has a long history and is the third most consumed beverage in the world after water and tea. Beer occupies an important constituent position in the alcoholic beverage industry, and China is a big country of beer production and consumption in the world. </a:t>
            </a:r>
            <a:endParaRPr sz="1600" spc="100" dirty="0">
              <a:ln w="3175">
                <a:noFill/>
                <a:prstDash val="dash"/>
              </a:ln>
              <a:solidFill>
                <a:schemeClr val="dk1">
                  <a:lumMod val="75000"/>
                  <a:lumOff val="25000"/>
                </a:schemeClr>
              </a:solidFill>
              <a:uFillTx/>
              <a:latin typeface="Arial" panose="020B0604020202020204" pitchFamily="34" charset="0"/>
              <a:ea typeface="微软雅黑" panose="020B0503020204020204" charset="-122"/>
              <a:cs typeface="Arial" panose="020B0604020202020204" pitchFamily="34" charset="0"/>
            </a:endParaRPr>
          </a:p>
          <a:p>
            <a:pPr marL="0" lvl="0" indent="-285750" algn="just" fontAlgn="ctr">
              <a:lnSpc>
                <a:spcPct val="130000"/>
              </a:lnSpc>
              <a:spcBef>
                <a:spcPts val="1000"/>
              </a:spcBef>
              <a:spcAft>
                <a:spcPts val="0"/>
              </a:spcAft>
              <a:buSzPct val="100000"/>
              <a:buFont typeface="Wingdings" panose="05000000000000000000" charset="0"/>
              <a:buNone/>
            </a:pPr>
            <a:r>
              <a:rPr sz="1600" spc="100" dirty="0">
                <a:ln w="3175">
                  <a:noFill/>
                  <a:prstDash val="dash"/>
                </a:ln>
                <a:solidFill>
                  <a:schemeClr val="dk1">
                    <a:lumMod val="75000"/>
                    <a:lumOff val="25000"/>
                  </a:schemeClr>
                </a:solidFill>
                <a:uFillTx/>
                <a:latin typeface="Arial" panose="020B0604020202020204" pitchFamily="34" charset="0"/>
                <a:ea typeface="微软雅黑" panose="020B0503020204020204" charset="-122"/>
                <a:cs typeface="Arial" panose="020B0604020202020204" pitchFamily="34" charset="0"/>
              </a:rPr>
              <a:t>    Since beer was introduced into China, the beer industry has developed rapidly in China. Its products are exported to more than 100 countries and regions in the world, such as the United States,Japan,Germany, France, the United Kingdom, Italy, Canada, Brazil, Mexico, and so on(Yin,2016). </a:t>
            </a:r>
            <a:endParaRPr sz="1600" spc="100" dirty="0">
              <a:ln w="3175">
                <a:noFill/>
                <a:prstDash val="dash"/>
              </a:ln>
              <a:solidFill>
                <a:schemeClr val="dk1">
                  <a:lumMod val="75000"/>
                  <a:lumOff val="25000"/>
                </a:schemeClr>
              </a:solidFill>
              <a:uFillTx/>
              <a:latin typeface="Arial" panose="020B0604020202020204" pitchFamily="34" charset="0"/>
              <a:ea typeface="微软雅黑" panose="020B0503020204020204" charset="-122"/>
              <a:cs typeface="Arial" panose="020B0604020202020204" pitchFamily="34" charset="0"/>
            </a:endParaRPr>
          </a:p>
          <a:p>
            <a:pPr marL="0" lvl="0" indent="-285750" algn="just" fontAlgn="ctr">
              <a:lnSpc>
                <a:spcPct val="130000"/>
              </a:lnSpc>
              <a:spcBef>
                <a:spcPts val="1000"/>
              </a:spcBef>
              <a:spcAft>
                <a:spcPts val="0"/>
              </a:spcAft>
              <a:buSzPct val="100000"/>
              <a:buFont typeface="Wingdings" panose="05000000000000000000" charset="0"/>
              <a:buNone/>
            </a:pPr>
            <a:r>
              <a:rPr sz="1600" spc="100" dirty="0">
                <a:ln w="3175">
                  <a:noFill/>
                  <a:prstDash val="dash"/>
                </a:ln>
                <a:solidFill>
                  <a:schemeClr val="dk1">
                    <a:lumMod val="75000"/>
                    <a:lumOff val="25000"/>
                  </a:schemeClr>
                </a:solidFill>
                <a:uFillTx/>
                <a:latin typeface="Arial" panose="020B0604020202020204" pitchFamily="34" charset="0"/>
                <a:ea typeface="微软雅黑" panose="020B0503020204020204" charset="-122"/>
                <a:cs typeface="Arial" panose="020B0604020202020204" pitchFamily="34" charset="0"/>
              </a:rPr>
              <a:t>     Therefore, in order for Tsingtao Beer to gain a foothold in market competition, It is necessary to improve their comprehensive ability.</a:t>
            </a:r>
            <a:endParaRPr sz="1600" spc="100" dirty="0">
              <a:ln w="3175">
                <a:noFill/>
                <a:prstDash val="dash"/>
              </a:ln>
              <a:solidFill>
                <a:schemeClr val="dk1">
                  <a:lumMod val="75000"/>
                  <a:lumOff val="25000"/>
                </a:schemeClr>
              </a:solidFill>
              <a:uFillTx/>
              <a:latin typeface="Arial" panose="020B0604020202020204" pitchFamily="34" charset="0"/>
              <a:ea typeface="微软雅黑" panose="020B0503020204020204" charset="-122"/>
              <a:cs typeface="Arial" panose="020B0604020202020204" pitchFamily="34" charset="0"/>
            </a:endParaRPr>
          </a:p>
        </p:txBody>
      </p:sp>
      <p:sp>
        <p:nvSpPr>
          <p:cNvPr id="2" name="灯片编号占位符 1"/>
          <p:cNvSpPr>
            <a:spLocks noGrp="1"/>
          </p:cNvSpPr>
          <p:nvPr>
            <p:ph type="sldNum" sz="quarter" idx="12"/>
          </p:nvPr>
        </p:nvSpPr>
        <p:spPr/>
        <p:txBody>
          <a:bodyPr/>
          <a:p>
            <a:fld id="{49AE70B2-8BF9-45C0-BB95-33D1B9D3A854}" type="slidenum">
              <a:rPr lang="zh-CN" altLang="en-US" smtClean="0"/>
            </a:fld>
            <a:endParaRPr lang="zh-CN" altLang="en-US"/>
          </a:p>
        </p:txBody>
      </p:sp>
    </p:spTree>
    <p:custDataLst>
      <p:tags r:id="rId10"/>
    </p:custDataLst>
  </p:cSld>
  <p:clrMapOvr>
    <a:masterClrMapping/>
  </p:clrMapOvr>
  <p:transition spd="med"/>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6" name="组合 5"/>
          <p:cNvGrpSpPr/>
          <p:nvPr userDrawn="1">
            <p:custDataLst>
              <p:tags r:id="rId1"/>
            </p:custDataLst>
          </p:nvPr>
        </p:nvGrpSpPr>
        <p:grpSpPr>
          <a:xfrm>
            <a:off x="9925572" y="6248305"/>
            <a:ext cx="1596547" cy="474611"/>
            <a:chOff x="10308053" y="191367"/>
            <a:chExt cx="1596547" cy="474611"/>
          </a:xfrm>
        </p:grpSpPr>
        <p:sp>
          <p:nvSpPr>
            <p:cNvPr id="17" name="菱形 6"/>
            <p:cNvSpPr/>
            <p:nvPr userDrawn="1">
              <p:custDataLst>
                <p:tags r:id="rId2"/>
              </p:custDataLst>
            </p:nvPr>
          </p:nvSpPr>
          <p:spPr>
            <a:xfrm rot="5400000">
              <a:off x="11443575" y="191367"/>
              <a:ext cx="461025" cy="461025"/>
            </a:xfrm>
            <a:prstGeom prst="diamond">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lt1"/>
                </a:solidFill>
                <a:latin typeface="微软雅黑" panose="020B0503020204020204" charset="-122"/>
                <a:cs typeface="微软雅黑" panose="020B0503020204020204" charset="-122"/>
              </a:endParaRPr>
            </a:p>
          </p:txBody>
        </p:sp>
        <p:sp>
          <p:nvSpPr>
            <p:cNvPr id="18" name="菱形 7"/>
            <p:cNvSpPr/>
            <p:nvPr userDrawn="1">
              <p:custDataLst>
                <p:tags r:id="rId3"/>
              </p:custDataLst>
            </p:nvPr>
          </p:nvSpPr>
          <p:spPr>
            <a:xfrm rot="5400000">
              <a:off x="10875814" y="204953"/>
              <a:ext cx="461025" cy="461025"/>
            </a:xfrm>
            <a:prstGeom prst="diamond">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lt1"/>
                </a:solidFill>
                <a:latin typeface="微软雅黑" panose="020B0503020204020204" charset="-122"/>
                <a:cs typeface="微软雅黑" panose="020B0503020204020204" charset="-122"/>
              </a:endParaRPr>
            </a:p>
          </p:txBody>
        </p:sp>
        <p:sp>
          <p:nvSpPr>
            <p:cNvPr id="19" name="菱形 8"/>
            <p:cNvSpPr/>
            <p:nvPr userDrawn="1">
              <p:custDataLst>
                <p:tags r:id="rId4"/>
              </p:custDataLst>
            </p:nvPr>
          </p:nvSpPr>
          <p:spPr>
            <a:xfrm rot="5400000">
              <a:off x="10308053" y="204953"/>
              <a:ext cx="461025" cy="461025"/>
            </a:xfrm>
            <a:prstGeom prst="diamond">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lt1"/>
                </a:solidFill>
                <a:latin typeface="微软雅黑" panose="020B0503020204020204" charset="-122"/>
                <a:cs typeface="微软雅黑" panose="020B0503020204020204" charset="-122"/>
              </a:endParaRPr>
            </a:p>
          </p:txBody>
        </p:sp>
      </p:grpSp>
      <p:cxnSp>
        <p:nvCxnSpPr>
          <p:cNvPr id="7" name="直接连接符 2"/>
          <p:cNvCxnSpPr/>
          <p:nvPr>
            <p:custDataLst>
              <p:tags r:id="rId5"/>
            </p:custDataLst>
          </p:nvPr>
        </p:nvCxnSpPr>
        <p:spPr>
          <a:xfrm>
            <a:off x="457204" y="914407"/>
            <a:ext cx="11277690" cy="12700"/>
          </a:xfrm>
          <a:prstGeom prst="line">
            <a:avLst/>
          </a:prstGeom>
          <a:ln w="31750">
            <a:solidFill>
              <a:schemeClr val="accent1"/>
            </a:solidFill>
          </a:ln>
        </p:spPr>
        <p:style>
          <a:lnRef idx="1">
            <a:schemeClr val="dk1"/>
          </a:lnRef>
          <a:fillRef idx="0">
            <a:schemeClr val="dk1"/>
          </a:fillRef>
          <a:effectRef idx="0">
            <a:schemeClr val="dk1"/>
          </a:effectRef>
          <a:fontRef idx="minor">
            <a:schemeClr val="tx1"/>
          </a:fontRef>
        </p:style>
      </p:cxnSp>
      <p:sp>
        <p:nvSpPr>
          <p:cNvPr id="10" name="文本框 6"/>
          <p:cNvSpPr txBox="1"/>
          <p:nvPr>
            <p:custDataLst>
              <p:tags r:id="rId6"/>
            </p:custDataLst>
          </p:nvPr>
        </p:nvSpPr>
        <p:spPr>
          <a:xfrm>
            <a:off x="457204" y="152401"/>
            <a:ext cx="11277690" cy="609605"/>
          </a:xfrm>
          <a:prstGeom prst="rect">
            <a:avLst/>
          </a:prstGeom>
          <a:noFill/>
          <a:ln w="12700">
            <a:miter lim="400000"/>
          </a:ln>
          <a:extLst>
            <a:ext uri="{909E8E84-426E-40DD-AFC4-6F175D3DCCD1}">
              <a14:hiddenFill xmlns:a14="http://schemas.microsoft.com/office/drawing/2010/main">
                <a:solidFill>
                  <a:schemeClr val="accent1"/>
                </a:solidFill>
              </a14:hiddenFill>
            </a:ext>
          </a:extLst>
        </p:spPr>
        <p:txBody>
          <a:bodyPr lIns="0" tIns="0" rIns="0" bIns="0" anchor="ctr" anchorCtr="0">
            <a:normAutofit/>
          </a:bodyPr>
          <a:lstStyle>
            <a:defPPr>
              <a:defRPr lang="zh-CN"/>
            </a:defPPr>
            <a:lvl1pPr>
              <a:lnSpc>
                <a:spcPct val="120000"/>
              </a:lnSpc>
              <a:defRPr sz="3600" b="1">
                <a:solidFill>
                  <a:srgbClr val="FFFFFF"/>
                </a:solidFill>
                <a:latin typeface="微软雅黑" panose="020B0503020204020204" charset="-122"/>
                <a:ea typeface="微软雅黑" panose="020B0503020204020204" charset="-122"/>
                <a:cs typeface="微软雅黑" panose="020B0503020204020204" charset="-122"/>
              </a:defRPr>
            </a:lvl1pPr>
          </a:lstStyle>
          <a:p>
            <a:pPr marL="0" indent="0" algn="l">
              <a:lnSpc>
                <a:spcPct val="100000"/>
              </a:lnSpc>
              <a:spcBef>
                <a:spcPts val="0"/>
              </a:spcBef>
              <a:spcAft>
                <a:spcPts val="0"/>
              </a:spcAft>
              <a:buSzPct val="100000"/>
              <a:buNone/>
            </a:pPr>
            <a:r>
              <a:rPr lang="en-US" altLang="zh-CN" sz="3200" spc="230" dirty="0" err="1">
                <a:solidFill>
                  <a:schemeClr val="accent1"/>
                </a:solidFill>
                <a:effectLst>
                  <a:outerShdw blurRad="60007" dir="2000400" sy="-30000" kx="-800400" algn="bl" rotWithShape="0">
                    <a:prstClr val="black">
                      <a:alpha val="20000"/>
                    </a:prstClr>
                  </a:outerShdw>
                </a:effectLst>
                <a:latin typeface="+mj-lt"/>
                <a:cs typeface="+mj-lt"/>
                <a:sym typeface="微软雅黑" panose="020B0503020204020204" charset="-122"/>
              </a:rPr>
              <a:t>The Reason For Change</a:t>
            </a:r>
            <a:endParaRPr lang="en-US" altLang="zh-CN" sz="3200" spc="230" dirty="0" err="1">
              <a:solidFill>
                <a:schemeClr val="accent1"/>
              </a:solidFill>
              <a:effectLst>
                <a:outerShdw blurRad="60007" dir="2000400" sy="-30000" kx="-800400" algn="bl" rotWithShape="0">
                  <a:prstClr val="black">
                    <a:alpha val="20000"/>
                  </a:prstClr>
                </a:outerShdw>
              </a:effectLst>
              <a:latin typeface="+mj-lt"/>
              <a:cs typeface="+mj-lt"/>
              <a:sym typeface="微软雅黑" panose="020B0503020204020204" charset="-122"/>
            </a:endParaRPr>
          </a:p>
        </p:txBody>
      </p:sp>
      <p:sp>
        <p:nvSpPr>
          <p:cNvPr id="13" name="Title 6"/>
          <p:cNvSpPr txBox="1"/>
          <p:nvPr>
            <p:custDataLst>
              <p:tags r:id="rId7"/>
            </p:custDataLst>
          </p:nvPr>
        </p:nvSpPr>
        <p:spPr>
          <a:xfrm>
            <a:off x="456565" y="1219200"/>
            <a:ext cx="5793740" cy="4514850"/>
          </a:xfrm>
          <a:prstGeom prst="rect">
            <a:avLst/>
          </a:prstGeom>
          <a:noFill/>
          <a:ln w="3175">
            <a:noFill/>
            <a:prstDash val="dash"/>
          </a:ln>
        </p:spPr>
        <p:txBody>
          <a:bodyPr wrap="square" lIns="63500" tIns="25400" rIns="63500" bIns="25400" anchor="t" anchorCtr="0">
            <a:noAutofit/>
          </a:bodyPr>
          <a:lstStyle>
            <a:lvl1pPr algn="l" defTabSz="913765" rtl="0" eaLnBrk="1" latinLnBrk="0" hangingPunct="1">
              <a:lnSpc>
                <a:spcPct val="90000"/>
              </a:lnSpc>
              <a:spcBef>
                <a:spcPct val="0"/>
              </a:spcBef>
              <a:buNone/>
              <a:defRPr lang="en-US" sz="2745" b="0" kern="1200" cap="none" spc="-49" baseline="0" dirty="0" smtClean="0">
                <a:ln w="3175">
                  <a:noFill/>
                </a:ln>
                <a:solidFill>
                  <a:schemeClr val="tx1"/>
                </a:solidFill>
                <a:effectLst/>
                <a:latin typeface="+mj-lt"/>
                <a:ea typeface="+mn-ea"/>
                <a:cs typeface="Segoe UI" panose="020B0502040204020203" pitchFamily="34" charset="0"/>
              </a:defRPr>
            </a:lvl1pPr>
          </a:lstStyle>
          <a:p>
            <a:pPr marL="0" lvl="0" indent="-285750" algn="just" fontAlgn="ctr">
              <a:lnSpc>
                <a:spcPct val="130000"/>
              </a:lnSpc>
              <a:spcBef>
                <a:spcPts val="1000"/>
              </a:spcBef>
              <a:spcAft>
                <a:spcPts val="0"/>
              </a:spcAft>
              <a:buClrTx/>
              <a:buSzTx/>
              <a:buNone/>
            </a:pPr>
            <a:r>
              <a:rPr altLang="zh-CN" sz="1500" spc="100">
                <a:ln w="3175">
                  <a:noFill/>
                  <a:prstDash val="dash"/>
                </a:ln>
                <a:solidFill>
                  <a:schemeClr val="dk1">
                    <a:lumMod val="75000"/>
                    <a:lumOff val="25000"/>
                  </a:schemeClr>
                </a:solidFill>
                <a:uFillTx/>
                <a:latin typeface="Arial" panose="020B0604020202020204" pitchFamily="34" charset="0"/>
                <a:ea typeface="微软雅黑" panose="020B0503020204020204" charset="-122"/>
                <a:cs typeface="Arial" panose="020B0604020202020204" pitchFamily="34" charset="0"/>
                <a:sym typeface="+mn-ea"/>
              </a:rPr>
              <a:t>      </a:t>
            </a:r>
            <a:r>
              <a:rPr sz="1600" spc="100">
                <a:ln w="3175">
                  <a:noFill/>
                  <a:prstDash val="dash"/>
                </a:ln>
                <a:solidFill>
                  <a:schemeClr val="dk1">
                    <a:lumMod val="75000"/>
                    <a:lumOff val="25000"/>
                  </a:schemeClr>
                </a:solidFill>
                <a:uFillTx/>
                <a:latin typeface="Arial" panose="020B0604020202020204" pitchFamily="34" charset="0"/>
                <a:ea typeface="微软雅黑" panose="020B0503020204020204" charset="-122"/>
                <a:cs typeface="Arial" panose="020B0604020202020204" pitchFamily="34" charset="0"/>
                <a:sym typeface="+mn-ea"/>
              </a:rPr>
              <a:t> In the past three years, the Pop and Pour market share of Tsingtao Beer has declined significantly. Beer is a FMCG product, but the Pop and Pour market share of beer is declining, which seems to indicate that consumers are not drinking.</a:t>
            </a:r>
            <a:endParaRPr sz="1600" spc="100">
              <a:ln w="3175">
                <a:noFill/>
                <a:prstDash val="dash"/>
              </a:ln>
              <a:solidFill>
                <a:schemeClr val="dk1">
                  <a:lumMod val="75000"/>
                  <a:lumOff val="25000"/>
                </a:schemeClr>
              </a:solidFill>
              <a:uFillTx/>
              <a:latin typeface="Arial" panose="020B0604020202020204" pitchFamily="34" charset="0"/>
              <a:ea typeface="微软雅黑" panose="020B0503020204020204" charset="-122"/>
              <a:cs typeface="Arial" panose="020B0604020202020204" pitchFamily="34" charset="0"/>
              <a:sym typeface="+mn-ea"/>
            </a:endParaRPr>
          </a:p>
          <a:p>
            <a:pPr marL="0" lvl="0" indent="-285750" algn="just" fontAlgn="ctr">
              <a:lnSpc>
                <a:spcPct val="130000"/>
              </a:lnSpc>
              <a:spcBef>
                <a:spcPts val="1000"/>
              </a:spcBef>
              <a:spcAft>
                <a:spcPts val="0"/>
              </a:spcAft>
              <a:buClrTx/>
              <a:buSzTx/>
              <a:buNone/>
            </a:pPr>
            <a:endParaRPr sz="1600" spc="100">
              <a:ln w="3175">
                <a:noFill/>
                <a:prstDash val="dash"/>
              </a:ln>
              <a:solidFill>
                <a:schemeClr val="dk1">
                  <a:lumMod val="75000"/>
                  <a:lumOff val="25000"/>
                </a:schemeClr>
              </a:solidFill>
              <a:uFillTx/>
              <a:latin typeface="Arial" panose="020B0604020202020204" pitchFamily="34" charset="0"/>
              <a:ea typeface="微软雅黑" panose="020B0503020204020204" charset="-122"/>
              <a:cs typeface="Arial" panose="020B0604020202020204" pitchFamily="34" charset="0"/>
              <a:sym typeface="+mn-ea"/>
            </a:endParaRPr>
          </a:p>
          <a:p>
            <a:pPr marL="0" lvl="0" indent="-285750" algn="just" fontAlgn="ctr">
              <a:lnSpc>
                <a:spcPct val="130000"/>
              </a:lnSpc>
              <a:spcBef>
                <a:spcPts val="1000"/>
              </a:spcBef>
              <a:spcAft>
                <a:spcPts val="0"/>
              </a:spcAft>
              <a:buClrTx/>
              <a:buSzTx/>
              <a:buNone/>
            </a:pPr>
            <a:r>
              <a:rPr sz="1600" spc="100">
                <a:ln w="3175">
                  <a:noFill/>
                  <a:prstDash val="dash"/>
                </a:ln>
                <a:solidFill>
                  <a:schemeClr val="dk1">
                    <a:lumMod val="75000"/>
                    <a:lumOff val="25000"/>
                  </a:schemeClr>
                </a:solidFill>
                <a:uFillTx/>
                <a:latin typeface="Arial" panose="020B0604020202020204" pitchFamily="34" charset="0"/>
                <a:ea typeface="微软雅黑" panose="020B0503020204020204" charset="-122"/>
                <a:cs typeface="Arial" panose="020B0604020202020204" pitchFamily="34" charset="0"/>
                <a:sym typeface="+mn-ea"/>
              </a:rPr>
              <a:t>      In recent years, the beer industry presents an obvious trend of low calorie and low alcohol. These low-calorie, low-carb water, low-alcohol drinks can not only let people enjoy a moment of tiresome relaxation, but also do not affect the normal work after the health burden, so they are deeply pursued by young people. </a:t>
            </a:r>
            <a:endParaRPr sz="1600" spc="100">
              <a:ln w="3175">
                <a:noFill/>
                <a:prstDash val="dash"/>
              </a:ln>
              <a:solidFill>
                <a:schemeClr val="dk1">
                  <a:lumMod val="75000"/>
                  <a:lumOff val="25000"/>
                </a:schemeClr>
              </a:solidFill>
              <a:uFillTx/>
              <a:latin typeface="Arial" panose="020B0604020202020204" pitchFamily="34" charset="0"/>
              <a:ea typeface="微软雅黑" panose="020B0503020204020204" charset="-122"/>
              <a:cs typeface="Arial" panose="020B0604020202020204" pitchFamily="34" charset="0"/>
              <a:sym typeface="+mn-ea"/>
            </a:endParaRPr>
          </a:p>
        </p:txBody>
      </p:sp>
      <p:pic>
        <p:nvPicPr>
          <p:cNvPr id="14" name="图片 3"/>
          <p:cNvPicPr>
            <a:picLocks noChangeAspect="1"/>
          </p:cNvPicPr>
          <p:nvPr>
            <p:custDataLst>
              <p:tags r:id="rId8"/>
            </p:custDataLst>
          </p:nvPr>
        </p:nvPicPr>
        <p:blipFill rotWithShape="1">
          <a:blip r:embed="rId9"/>
          <a:srcRect l="9683" r="9683"/>
          <a:stretch>
            <a:fillRect/>
          </a:stretch>
        </p:blipFill>
        <p:spPr>
          <a:xfrm>
            <a:off x="6403340" y="1161415"/>
            <a:ext cx="4907280" cy="4056380"/>
          </a:xfrm>
          <a:custGeom>
            <a:avLst/>
            <a:gdLst/>
            <a:ahLst/>
            <a:cxnLst>
              <a:cxn ang="3">
                <a:pos x="hc" y="t"/>
              </a:cxn>
              <a:cxn ang="cd2">
                <a:pos x="l" y="vc"/>
              </a:cxn>
              <a:cxn ang="cd4">
                <a:pos x="hc" y="b"/>
              </a:cxn>
              <a:cxn ang="0">
                <a:pos x="r" y="vc"/>
              </a:cxn>
            </a:cxnLst>
            <a:rect l="l" t="t" r="r" b="b"/>
            <a:pathLst>
              <a:path w="9120" h="6720">
                <a:moveTo>
                  <a:pt x="0" y="0"/>
                </a:moveTo>
                <a:lnTo>
                  <a:pt x="9120" y="0"/>
                </a:lnTo>
                <a:lnTo>
                  <a:pt x="9120" y="6720"/>
                </a:lnTo>
                <a:lnTo>
                  <a:pt x="0" y="6720"/>
                </a:lnTo>
                <a:lnTo>
                  <a:pt x="0" y="0"/>
                </a:lnTo>
                <a:close/>
              </a:path>
            </a:pathLst>
          </a:custGeom>
          <a:effectLst>
            <a:outerShdw blurRad="50800" dist="38100" dir="5400000" algn="t" rotWithShape="0">
              <a:prstClr val="black">
                <a:alpha val="40000"/>
              </a:prstClr>
            </a:outerShdw>
          </a:effectLst>
        </p:spPr>
      </p:pic>
      <p:sp>
        <p:nvSpPr>
          <p:cNvPr id="15" name="Title 6"/>
          <p:cNvSpPr txBox="1"/>
          <p:nvPr>
            <p:custDataLst>
              <p:tags r:id="rId10"/>
            </p:custDataLst>
          </p:nvPr>
        </p:nvSpPr>
        <p:spPr>
          <a:xfrm>
            <a:off x="437515" y="5587365"/>
            <a:ext cx="11084560" cy="1149985"/>
          </a:xfrm>
          <a:prstGeom prst="rect">
            <a:avLst/>
          </a:prstGeom>
          <a:noFill/>
          <a:ln w="3175">
            <a:noFill/>
            <a:prstDash val="dash"/>
          </a:ln>
        </p:spPr>
        <p:txBody>
          <a:bodyPr wrap="square" lIns="63500" tIns="25400" rIns="63500" bIns="25400" anchor="t" anchorCtr="0">
            <a:noAutofit/>
          </a:bodyPr>
          <a:lstStyle>
            <a:lvl1pPr algn="l" defTabSz="913765" rtl="0" eaLnBrk="1" latinLnBrk="0" hangingPunct="1">
              <a:lnSpc>
                <a:spcPct val="90000"/>
              </a:lnSpc>
              <a:spcBef>
                <a:spcPct val="0"/>
              </a:spcBef>
              <a:buNone/>
              <a:defRPr lang="en-US" sz="2745" b="0" kern="1200" cap="none" spc="-49" baseline="0" dirty="0" smtClean="0">
                <a:ln w="3175">
                  <a:noFill/>
                </a:ln>
                <a:solidFill>
                  <a:schemeClr val="tx1"/>
                </a:solidFill>
                <a:effectLst/>
                <a:latin typeface="+mj-lt"/>
                <a:ea typeface="+mn-ea"/>
                <a:cs typeface="Segoe UI" panose="020B0502040204020203" pitchFamily="34" charset="0"/>
              </a:defRPr>
            </a:lvl1pPr>
          </a:lstStyle>
          <a:p>
            <a:pPr lvl="0" indent="0" algn="just" fontAlgn="auto">
              <a:lnSpc>
                <a:spcPct val="150000"/>
              </a:lnSpc>
              <a:spcBef>
                <a:spcPts val="0"/>
              </a:spcBef>
              <a:spcAft>
                <a:spcPts val="800"/>
              </a:spcAft>
              <a:buSzPct val="100000"/>
            </a:pPr>
            <a:r>
              <a:rPr sz="1500" spc="100">
                <a:ln w="3175">
                  <a:noFill/>
                  <a:prstDash val="dash"/>
                </a:ln>
                <a:solidFill>
                  <a:schemeClr val="dk1">
                    <a:lumMod val="75000"/>
                    <a:lumOff val="25000"/>
                  </a:schemeClr>
                </a:solidFill>
                <a:uFillTx/>
                <a:latin typeface="Arial" panose="020B0604020202020204" pitchFamily="34" charset="0"/>
                <a:ea typeface="微软雅黑" panose="020B0503020204020204" charset="-122"/>
                <a:cs typeface="Arial" panose="020B0604020202020204" pitchFamily="34" charset="0"/>
              </a:rPr>
              <a:t>  </a:t>
            </a:r>
            <a:r>
              <a:rPr sz="1500" spc="100">
                <a:ln w="3175">
                  <a:noFill/>
                  <a:prstDash val="dash"/>
                </a:ln>
                <a:solidFill>
                  <a:schemeClr val="dk1">
                    <a:lumMod val="75000"/>
                    <a:lumOff val="25000"/>
                  </a:schemeClr>
                </a:solidFill>
                <a:uFillTx/>
                <a:latin typeface="Arial" panose="020B0604020202020204" pitchFamily="34" charset="0"/>
                <a:ea typeface="微软雅黑" panose="020B0503020204020204" charset="-122"/>
                <a:cs typeface="Arial" panose="020B0604020202020204" pitchFamily="34" charset="0"/>
                <a:sym typeface="+mn-ea"/>
              </a:rPr>
              <a:t>.Now the domestic liquor market is undergoing changes, such as Moutai, the newly launched Moutai ice cream has become an internet sensation and is being sought by a large number of consumers across China(Contemporary pioneer net, 2022).</a:t>
            </a:r>
            <a:endParaRPr sz="1500" spc="100">
              <a:ln w="3175">
                <a:noFill/>
                <a:prstDash val="dash"/>
              </a:ln>
              <a:solidFill>
                <a:schemeClr val="dk1">
                  <a:lumMod val="75000"/>
                  <a:lumOff val="25000"/>
                </a:schemeClr>
              </a:solidFill>
              <a:uFillTx/>
              <a:latin typeface="Arial" panose="020B0604020202020204" pitchFamily="34" charset="0"/>
              <a:ea typeface="微软雅黑" panose="020B0503020204020204" charset="-122"/>
              <a:cs typeface="Arial" panose="020B0604020202020204" pitchFamily="34" charset="0"/>
              <a:sym typeface="+mn-ea"/>
            </a:endParaRPr>
          </a:p>
          <a:p>
            <a:pPr lvl="0" indent="0" algn="just" fontAlgn="auto">
              <a:lnSpc>
                <a:spcPct val="150000"/>
              </a:lnSpc>
              <a:spcBef>
                <a:spcPts val="0"/>
              </a:spcBef>
              <a:spcAft>
                <a:spcPts val="800"/>
              </a:spcAft>
              <a:buSzPct val="100000"/>
            </a:pPr>
            <a:r>
              <a:rPr sz="1500" spc="100">
                <a:ln w="3175">
                  <a:noFill/>
                  <a:prstDash val="dash"/>
                </a:ln>
                <a:solidFill>
                  <a:schemeClr val="dk1">
                    <a:lumMod val="75000"/>
                    <a:lumOff val="25000"/>
                  </a:schemeClr>
                </a:solidFill>
                <a:uFillTx/>
                <a:latin typeface="Arial" panose="020B0604020202020204" pitchFamily="34" charset="0"/>
                <a:ea typeface="微软雅黑" panose="020B0503020204020204" charset="-122"/>
                <a:cs typeface="Arial" panose="020B0604020202020204" pitchFamily="34" charset="0"/>
              </a:rPr>
              <a:t>     </a:t>
            </a:r>
            <a:endParaRPr sz="1500" spc="100">
              <a:ln w="3175">
                <a:noFill/>
                <a:prstDash val="dash"/>
              </a:ln>
              <a:solidFill>
                <a:schemeClr val="dk1">
                  <a:lumMod val="75000"/>
                  <a:lumOff val="25000"/>
                </a:schemeClr>
              </a:solidFill>
              <a:uFillTx/>
              <a:latin typeface="Arial" panose="020B0604020202020204" pitchFamily="34" charset="0"/>
              <a:ea typeface="微软雅黑" panose="020B0503020204020204" charset="-122"/>
              <a:cs typeface="Arial" panose="020B0604020202020204" pitchFamily="34" charset="0"/>
            </a:endParaRPr>
          </a:p>
        </p:txBody>
      </p:sp>
      <p:sp>
        <p:nvSpPr>
          <p:cNvPr id="2" name="灯片编号占位符 1"/>
          <p:cNvSpPr>
            <a:spLocks noGrp="1"/>
          </p:cNvSpPr>
          <p:nvPr>
            <p:ph type="sldNum" sz="quarter" idx="12"/>
          </p:nvPr>
        </p:nvSpPr>
        <p:spPr/>
        <p:txBody>
          <a:bodyPr/>
          <a:p>
            <a:fld id="{49AE70B2-8BF9-45C0-BB95-33D1B9D3A854}" type="slidenum">
              <a:rPr lang="zh-CN" altLang="en-US" smtClean="0"/>
            </a:fld>
            <a:endParaRPr lang="zh-CN" altLang="en-US"/>
          </a:p>
        </p:txBody>
      </p:sp>
    </p:spTree>
    <p:custDataLst>
      <p:tags r:id="rId11"/>
    </p:custDataLst>
  </p:cSld>
  <p:clrMapOvr>
    <a:masterClrMapping/>
  </p:clrMapOvr>
  <p:transition spd="med"/>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3" name="直接连接符 2"/>
          <p:cNvCxnSpPr/>
          <p:nvPr>
            <p:custDataLst>
              <p:tags r:id="rId1"/>
            </p:custDataLst>
          </p:nvPr>
        </p:nvCxnSpPr>
        <p:spPr>
          <a:xfrm>
            <a:off x="457204" y="914407"/>
            <a:ext cx="11277690" cy="12700"/>
          </a:xfrm>
          <a:prstGeom prst="line">
            <a:avLst/>
          </a:prstGeom>
          <a:ln w="31750">
            <a:solidFill>
              <a:schemeClr val="accent1"/>
            </a:solidFill>
          </a:ln>
        </p:spPr>
        <p:style>
          <a:lnRef idx="1">
            <a:schemeClr val="dk1"/>
          </a:lnRef>
          <a:fillRef idx="0">
            <a:schemeClr val="dk1"/>
          </a:fillRef>
          <a:effectRef idx="0">
            <a:schemeClr val="dk1"/>
          </a:effectRef>
          <a:fontRef idx="minor">
            <a:schemeClr val="tx1"/>
          </a:fontRef>
        </p:style>
      </p:cxnSp>
      <p:sp>
        <p:nvSpPr>
          <p:cNvPr id="9" name="文本框 6"/>
          <p:cNvSpPr txBox="1"/>
          <p:nvPr>
            <p:custDataLst>
              <p:tags r:id="rId2"/>
            </p:custDataLst>
          </p:nvPr>
        </p:nvSpPr>
        <p:spPr>
          <a:xfrm>
            <a:off x="457204" y="152401"/>
            <a:ext cx="11277690" cy="609605"/>
          </a:xfrm>
          <a:prstGeom prst="rect">
            <a:avLst/>
          </a:prstGeom>
          <a:noFill/>
          <a:ln w="12700">
            <a:miter lim="400000"/>
          </a:ln>
          <a:extLst>
            <a:ext uri="{909E8E84-426E-40DD-AFC4-6F175D3DCCD1}">
              <a14:hiddenFill xmlns:a14="http://schemas.microsoft.com/office/drawing/2010/main">
                <a:solidFill>
                  <a:schemeClr val="accent1"/>
                </a:solidFill>
              </a14:hiddenFill>
            </a:ext>
          </a:extLst>
        </p:spPr>
        <p:txBody>
          <a:bodyPr lIns="0" tIns="0" rIns="0" bIns="0" anchor="ctr" anchorCtr="0">
            <a:normAutofit/>
          </a:bodyPr>
          <a:lstStyle>
            <a:defPPr>
              <a:defRPr lang="zh-CN"/>
            </a:defPPr>
            <a:lvl1pPr>
              <a:lnSpc>
                <a:spcPct val="120000"/>
              </a:lnSpc>
              <a:defRPr sz="3600" b="1">
                <a:solidFill>
                  <a:srgbClr val="FFFFFF"/>
                </a:solidFill>
                <a:latin typeface="微软雅黑" panose="020B0503020204020204" charset="-122"/>
                <a:ea typeface="微软雅黑" panose="020B0503020204020204" charset="-122"/>
                <a:cs typeface="微软雅黑" panose="020B0503020204020204" charset="-122"/>
              </a:defRPr>
            </a:lvl1pPr>
          </a:lstStyle>
          <a:p>
            <a:pPr algn="l" fontAlgn="auto">
              <a:lnSpc>
                <a:spcPct val="100000"/>
              </a:lnSpc>
              <a:spcBef>
                <a:spcPts val="0"/>
              </a:spcBef>
              <a:spcAft>
                <a:spcPts val="0"/>
              </a:spcAft>
              <a:buClrTx/>
              <a:buSzTx/>
              <a:buFontTx/>
            </a:pPr>
            <a:r>
              <a:rPr lang="en-US" altLang="zh-CN" sz="3200" spc="150" dirty="0" err="1">
                <a:solidFill>
                  <a:schemeClr val="accent1"/>
                </a:solidFill>
                <a:effectLst>
                  <a:outerShdw blurRad="60007" dir="2000400" sy="-30000" kx="-800400" algn="bl" rotWithShape="0">
                    <a:prstClr val="black">
                      <a:alpha val="20000"/>
                    </a:prstClr>
                  </a:outerShdw>
                </a:effectLst>
                <a:latin typeface="+mj-lt"/>
                <a:cs typeface="+mj-lt"/>
                <a:sym typeface="+mn-ea"/>
              </a:rPr>
              <a:t>SWOT Analysis</a:t>
            </a:r>
            <a:endParaRPr lang="en-US" altLang="zh-CN" sz="3200" spc="150" dirty="0" err="1">
              <a:solidFill>
                <a:schemeClr val="accent1"/>
              </a:solidFill>
              <a:effectLst>
                <a:outerShdw blurRad="60007" dir="2000400" sy="-30000" kx="-800400" algn="bl" rotWithShape="0">
                  <a:prstClr val="black">
                    <a:alpha val="20000"/>
                  </a:prstClr>
                </a:outerShdw>
              </a:effectLst>
              <a:latin typeface="+mj-lt"/>
              <a:cs typeface="+mj-lt"/>
              <a:sym typeface="+mn-ea"/>
            </a:endParaRPr>
          </a:p>
        </p:txBody>
      </p:sp>
      <p:graphicFrame>
        <p:nvGraphicFramePr>
          <p:cNvPr id="7" name="图示 6"/>
          <p:cNvGraphicFramePr/>
          <p:nvPr/>
        </p:nvGraphicFramePr>
        <p:xfrm>
          <a:off x="3088005" y="2303145"/>
          <a:ext cx="6016625" cy="28187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1" name="文本框 10"/>
          <p:cNvSpPr txBox="1"/>
          <p:nvPr/>
        </p:nvSpPr>
        <p:spPr>
          <a:xfrm>
            <a:off x="457200" y="1118235"/>
            <a:ext cx="3975735" cy="1600200"/>
          </a:xfrm>
          <a:prstGeom prst="rect">
            <a:avLst/>
          </a:prstGeom>
          <a:noFill/>
          <a:ln>
            <a:solidFill>
              <a:schemeClr val="accent1"/>
            </a:solidFill>
          </a:ln>
        </p:spPr>
        <p:txBody>
          <a:bodyPr wrap="square" rtlCol="0" anchor="t">
            <a:noAutofit/>
          </a:bodyPr>
          <a:p>
            <a:pPr algn="just"/>
            <a:r>
              <a:rPr lang="en-US" altLang="zh-CN" sz="1600" b="1">
                <a:latin typeface="Arial" panose="020B0604020202020204" pitchFamily="34" charset="0"/>
                <a:cs typeface="Arial" panose="020B0604020202020204" pitchFamily="34" charset="0"/>
              </a:rPr>
              <a:t>Strength Analysis</a:t>
            </a:r>
            <a:endParaRPr lang="en-US" altLang="zh-CN" sz="1600" b="1">
              <a:latin typeface="Arial" panose="020B0604020202020204" pitchFamily="34" charset="0"/>
              <a:cs typeface="Arial" panose="020B0604020202020204" pitchFamily="34" charset="0"/>
            </a:endParaRPr>
          </a:p>
          <a:p>
            <a:pPr algn="just"/>
            <a:r>
              <a:rPr lang="en-US" altLang="zh-CN" sz="1600">
                <a:latin typeface="Arial" panose="020B0604020202020204" pitchFamily="34" charset="0"/>
                <a:cs typeface="Arial" panose="020B0604020202020204" pitchFamily="34" charset="0"/>
              </a:rPr>
              <a:t>1.</a:t>
            </a:r>
            <a:r>
              <a:rPr lang="zh-CN" altLang="en-US" sz="1600">
                <a:latin typeface="Arial" panose="020B0604020202020204" pitchFamily="34" charset="0"/>
                <a:cs typeface="Arial" panose="020B0604020202020204" pitchFamily="34" charset="0"/>
              </a:rPr>
              <a:t>Tsingtao Beer has a strong reputation and brand influence</a:t>
            </a:r>
            <a:r>
              <a:rPr lang="en-US" altLang="zh-CN" sz="1600">
                <a:latin typeface="Arial" panose="020B0604020202020204" pitchFamily="34" charset="0"/>
                <a:cs typeface="Arial" panose="020B0604020202020204" pitchFamily="34" charset="0"/>
              </a:rPr>
              <a:t>(</a:t>
            </a:r>
            <a:r>
              <a:rPr lang="zh-CN" altLang="en-US" sz="1600">
                <a:latin typeface="Arial" panose="020B0604020202020204" pitchFamily="34" charset="0"/>
                <a:cs typeface="Arial" panose="020B0604020202020204" pitchFamily="34" charset="0"/>
              </a:rPr>
              <a:t>Solley, Samuel, 2005</a:t>
            </a:r>
            <a:r>
              <a:rPr lang="en-US" altLang="zh-CN" sz="1600">
                <a:latin typeface="Arial" panose="020B0604020202020204" pitchFamily="34" charset="0"/>
                <a:cs typeface="Arial" panose="020B0604020202020204" pitchFamily="34" charset="0"/>
              </a:rPr>
              <a:t>);</a:t>
            </a:r>
            <a:endParaRPr lang="zh-CN" altLang="en-US" sz="1600">
              <a:latin typeface="Arial" panose="020B0604020202020204" pitchFamily="34" charset="0"/>
              <a:cs typeface="Arial" panose="020B0604020202020204" pitchFamily="34" charset="0"/>
            </a:endParaRPr>
          </a:p>
          <a:p>
            <a:pPr algn="just"/>
            <a:r>
              <a:rPr lang="en-US" altLang="zh-CN" sz="1600">
                <a:latin typeface="Arial" panose="020B0604020202020204" pitchFamily="34" charset="0"/>
                <a:cs typeface="Arial" panose="020B0604020202020204" pitchFamily="34" charset="0"/>
              </a:rPr>
              <a:t>2.</a:t>
            </a:r>
            <a:r>
              <a:rPr sz="1600">
                <a:latin typeface="Arial" panose="020B0604020202020204" pitchFamily="34" charset="0"/>
                <a:cs typeface="Arial" panose="020B0604020202020204" pitchFamily="34" charset="0"/>
              </a:rPr>
              <a:t>Tsingtao Beer is also competitive in the international market(China Daily, 2014)</a:t>
            </a:r>
            <a:r>
              <a:rPr lang="en-US" sz="1600">
                <a:latin typeface="Arial" panose="020B0604020202020204" pitchFamily="34" charset="0"/>
                <a:cs typeface="Arial" panose="020B0604020202020204" pitchFamily="34" charset="0"/>
              </a:rPr>
              <a:t>;</a:t>
            </a:r>
            <a:endParaRPr sz="1600">
              <a:latin typeface="Arial" panose="020B0604020202020204" pitchFamily="34" charset="0"/>
              <a:cs typeface="Arial" panose="020B0604020202020204" pitchFamily="34" charset="0"/>
            </a:endParaRPr>
          </a:p>
          <a:p>
            <a:pPr algn="just"/>
            <a:endParaRPr lang="zh-CN" altLang="en-US" sz="1600">
              <a:latin typeface="Arial" panose="020B0604020202020204" pitchFamily="34" charset="0"/>
              <a:cs typeface="Arial" panose="020B0604020202020204" pitchFamily="34" charset="0"/>
            </a:endParaRPr>
          </a:p>
        </p:txBody>
      </p:sp>
      <p:sp>
        <p:nvSpPr>
          <p:cNvPr id="12" name="文本框 11"/>
          <p:cNvSpPr txBox="1"/>
          <p:nvPr/>
        </p:nvSpPr>
        <p:spPr>
          <a:xfrm>
            <a:off x="457200" y="4869180"/>
            <a:ext cx="3975735" cy="1600200"/>
          </a:xfrm>
          <a:prstGeom prst="rect">
            <a:avLst/>
          </a:prstGeom>
          <a:noFill/>
          <a:ln>
            <a:solidFill>
              <a:schemeClr val="accent1"/>
            </a:solidFill>
          </a:ln>
        </p:spPr>
        <p:txBody>
          <a:bodyPr wrap="square" rtlCol="0" anchor="t">
            <a:noAutofit/>
          </a:bodyPr>
          <a:p>
            <a:pPr algn="just"/>
            <a:r>
              <a:rPr sz="1600" b="1"/>
              <a:t>Opportunity Analysis</a:t>
            </a:r>
            <a:endParaRPr sz="1600" b="1"/>
          </a:p>
          <a:p>
            <a:pPr algn="just"/>
            <a:r>
              <a:rPr sz="1600"/>
              <a:t>Good corporate image, opportunities in Southeast Asia and Latin America</a:t>
            </a:r>
            <a:r>
              <a:rPr lang="en-US" sz="1600"/>
              <a:t>(Chi Zhang &amp;Yuan Huang,2022);</a:t>
            </a:r>
            <a:endParaRPr lang="en-US" sz="1600"/>
          </a:p>
        </p:txBody>
      </p:sp>
      <p:sp>
        <p:nvSpPr>
          <p:cNvPr id="13" name="文本框 12"/>
          <p:cNvSpPr txBox="1"/>
          <p:nvPr/>
        </p:nvSpPr>
        <p:spPr>
          <a:xfrm>
            <a:off x="7667625" y="1118235"/>
            <a:ext cx="3975735" cy="1600200"/>
          </a:xfrm>
          <a:prstGeom prst="rect">
            <a:avLst/>
          </a:prstGeom>
          <a:noFill/>
          <a:ln>
            <a:solidFill>
              <a:schemeClr val="accent1"/>
            </a:solidFill>
          </a:ln>
        </p:spPr>
        <p:txBody>
          <a:bodyPr wrap="square" rtlCol="0" anchor="t">
            <a:noAutofit/>
          </a:bodyPr>
          <a:p>
            <a:pPr algn="just"/>
            <a:r>
              <a:rPr lang="en-US" altLang="zh-CN" sz="1600" b="1"/>
              <a:t>Weakness analysis</a:t>
            </a:r>
            <a:endParaRPr lang="en-US" altLang="zh-CN" sz="1600" b="1"/>
          </a:p>
          <a:p>
            <a:pPr algn="just"/>
            <a:r>
              <a:rPr lang="en-US" altLang="zh-CN" sz="1600"/>
              <a:t>1.</a:t>
            </a:r>
            <a:r>
              <a:rPr sz="1600">
                <a:sym typeface="+mn-ea"/>
              </a:rPr>
              <a:t>Tsingtao is more expensive than its competitors in China</a:t>
            </a:r>
            <a:r>
              <a:rPr lang="en-US" sz="1600">
                <a:sym typeface="+mn-ea"/>
              </a:rPr>
              <a:t>(Shacom Finance Limited, 2021)</a:t>
            </a:r>
            <a:r>
              <a:rPr lang="zh-CN" altLang="en-US" sz="1600">
                <a:sym typeface="+mn-ea"/>
              </a:rPr>
              <a:t>；</a:t>
            </a:r>
            <a:endParaRPr lang="zh-CN" altLang="en-US" sz="1600">
              <a:sym typeface="+mn-ea"/>
            </a:endParaRPr>
          </a:p>
          <a:p>
            <a:pPr algn="just"/>
            <a:r>
              <a:rPr lang="en-US" altLang="zh-CN" sz="1600">
                <a:sym typeface="+mn-ea"/>
              </a:rPr>
              <a:t>2.</a:t>
            </a:r>
            <a:r>
              <a:rPr sz="1600">
                <a:sym typeface="+mn-ea"/>
              </a:rPr>
              <a:t>Insufficient level of capital technology management</a:t>
            </a:r>
            <a:r>
              <a:rPr lang="en-US" sz="1600">
                <a:sym typeface="+mn-ea"/>
              </a:rPr>
              <a:t>(Shuju Wu, 2020);</a:t>
            </a:r>
            <a:endParaRPr lang="en-US" sz="1600">
              <a:sym typeface="+mn-ea"/>
            </a:endParaRPr>
          </a:p>
        </p:txBody>
      </p:sp>
      <p:sp>
        <p:nvSpPr>
          <p:cNvPr id="14" name="文本框 13"/>
          <p:cNvSpPr txBox="1"/>
          <p:nvPr/>
        </p:nvSpPr>
        <p:spPr>
          <a:xfrm>
            <a:off x="7667625" y="4869180"/>
            <a:ext cx="3975735" cy="1600200"/>
          </a:xfrm>
          <a:prstGeom prst="rect">
            <a:avLst/>
          </a:prstGeom>
          <a:noFill/>
          <a:ln>
            <a:solidFill>
              <a:schemeClr val="accent1"/>
            </a:solidFill>
          </a:ln>
        </p:spPr>
        <p:txBody>
          <a:bodyPr wrap="square" rtlCol="0" anchor="t">
            <a:noAutofit/>
          </a:bodyPr>
          <a:p>
            <a:pPr algn="just"/>
            <a:r>
              <a:rPr lang="en-US" altLang="zh-CN" sz="1600" b="1"/>
              <a:t>Threat analysis</a:t>
            </a:r>
            <a:endParaRPr lang="en-US" altLang="zh-CN" sz="1600" b="1"/>
          </a:p>
          <a:p>
            <a:pPr algn="just"/>
            <a:r>
              <a:rPr lang="en-US" altLang="zh-CN" sz="1600"/>
              <a:t>1.</a:t>
            </a:r>
            <a:r>
              <a:rPr lang="zh-CN" altLang="en-US" sz="1600"/>
              <a:t>Other domestic brand competitors to seize Tsingtao Beer in the domestic market share(Yanjing.com.cn,2023)</a:t>
            </a:r>
            <a:r>
              <a:rPr lang="zh-CN" altLang="en-US" sz="1600"/>
              <a:t>；</a:t>
            </a:r>
            <a:endParaRPr lang="zh-CN" altLang="en-US" sz="1600"/>
          </a:p>
          <a:p>
            <a:pPr algn="just"/>
            <a:r>
              <a:rPr lang="en-US" altLang="zh-CN" sz="1600"/>
              <a:t>2.</a:t>
            </a:r>
            <a:r>
              <a:rPr sz="1600"/>
              <a:t>Tsingtao Beer has been hit by foreign beer brands(Zhong Ren &amp;Ge Yan, 2023)</a:t>
            </a:r>
            <a:r>
              <a:rPr lang="en-US" sz="1600"/>
              <a:t>;</a:t>
            </a:r>
            <a:endParaRPr lang="en-US" sz="1600"/>
          </a:p>
        </p:txBody>
      </p:sp>
      <p:sp>
        <p:nvSpPr>
          <p:cNvPr id="2" name="灯片编号占位符 1"/>
          <p:cNvSpPr>
            <a:spLocks noGrp="1"/>
          </p:cNvSpPr>
          <p:nvPr>
            <p:ph type="sldNum" sz="quarter" idx="12"/>
          </p:nvPr>
        </p:nvSpPr>
        <p:spPr/>
        <p:txBody>
          <a:bodyPr/>
          <a:p>
            <a:fld id="{49AE70B2-8BF9-45C0-BB95-33D1B9D3A854}" type="slidenum">
              <a:rPr lang="zh-CN" altLang="en-US" smtClean="0"/>
            </a:fld>
            <a:endParaRPr lang="zh-CN" altLang="en-US"/>
          </a:p>
        </p:txBody>
      </p:sp>
    </p:spTree>
    <p:custDataLst>
      <p:tags r:id="rId8"/>
    </p:custDataLst>
  </p:cSld>
  <p:clrMapOvr>
    <a:masterClrMapping/>
  </p:clrMapOvr>
  <p:transition spd="med"/>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2" name="组合 5"/>
          <p:cNvGrpSpPr/>
          <p:nvPr userDrawn="1">
            <p:custDataLst>
              <p:tags r:id="rId1"/>
            </p:custDataLst>
          </p:nvPr>
        </p:nvGrpSpPr>
        <p:grpSpPr>
          <a:xfrm>
            <a:off x="9925572" y="6248305"/>
            <a:ext cx="1596547" cy="474611"/>
            <a:chOff x="10308053" y="191367"/>
            <a:chExt cx="1596547" cy="474611"/>
          </a:xfrm>
        </p:grpSpPr>
        <p:sp>
          <p:nvSpPr>
            <p:cNvPr id="4" name="菱形 6"/>
            <p:cNvSpPr/>
            <p:nvPr userDrawn="1">
              <p:custDataLst>
                <p:tags r:id="rId2"/>
              </p:custDataLst>
            </p:nvPr>
          </p:nvSpPr>
          <p:spPr>
            <a:xfrm rot="5400000">
              <a:off x="11443575" y="191367"/>
              <a:ext cx="461025" cy="461025"/>
            </a:xfrm>
            <a:prstGeom prst="diamond">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lt1"/>
                </a:solidFill>
                <a:latin typeface="微软雅黑" panose="020B0503020204020204" charset="-122"/>
                <a:cs typeface="微软雅黑" panose="020B0503020204020204" charset="-122"/>
              </a:endParaRPr>
            </a:p>
          </p:txBody>
        </p:sp>
        <p:sp>
          <p:nvSpPr>
            <p:cNvPr id="8" name="菱形 7"/>
            <p:cNvSpPr/>
            <p:nvPr userDrawn="1">
              <p:custDataLst>
                <p:tags r:id="rId3"/>
              </p:custDataLst>
            </p:nvPr>
          </p:nvSpPr>
          <p:spPr>
            <a:xfrm rot="5400000">
              <a:off x="10875814" y="204953"/>
              <a:ext cx="461025" cy="461025"/>
            </a:xfrm>
            <a:prstGeom prst="diamond">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lt1"/>
                </a:solidFill>
                <a:latin typeface="微软雅黑" panose="020B0503020204020204" charset="-122"/>
                <a:cs typeface="微软雅黑" panose="020B0503020204020204" charset="-122"/>
              </a:endParaRPr>
            </a:p>
          </p:txBody>
        </p:sp>
        <p:sp>
          <p:nvSpPr>
            <p:cNvPr id="5" name="菱形 8"/>
            <p:cNvSpPr/>
            <p:nvPr userDrawn="1">
              <p:custDataLst>
                <p:tags r:id="rId4"/>
              </p:custDataLst>
            </p:nvPr>
          </p:nvSpPr>
          <p:spPr>
            <a:xfrm rot="5400000">
              <a:off x="10308053" y="204953"/>
              <a:ext cx="461025" cy="461025"/>
            </a:xfrm>
            <a:prstGeom prst="diamond">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lt1"/>
                </a:solidFill>
                <a:latin typeface="微软雅黑" panose="020B0503020204020204" charset="-122"/>
                <a:cs typeface="微软雅黑" panose="020B0503020204020204" charset="-122"/>
              </a:endParaRPr>
            </a:p>
          </p:txBody>
        </p:sp>
      </p:grpSp>
      <p:cxnSp>
        <p:nvCxnSpPr>
          <p:cNvPr id="3" name="直接连接符 2"/>
          <p:cNvCxnSpPr/>
          <p:nvPr>
            <p:custDataLst>
              <p:tags r:id="rId5"/>
            </p:custDataLst>
          </p:nvPr>
        </p:nvCxnSpPr>
        <p:spPr>
          <a:xfrm>
            <a:off x="457204" y="914407"/>
            <a:ext cx="11277690" cy="12700"/>
          </a:xfrm>
          <a:prstGeom prst="line">
            <a:avLst/>
          </a:prstGeom>
          <a:ln w="31750">
            <a:solidFill>
              <a:schemeClr val="accent1"/>
            </a:solidFill>
          </a:ln>
        </p:spPr>
        <p:style>
          <a:lnRef idx="1">
            <a:schemeClr val="dk1"/>
          </a:lnRef>
          <a:fillRef idx="0">
            <a:schemeClr val="dk1"/>
          </a:fillRef>
          <a:effectRef idx="0">
            <a:schemeClr val="dk1"/>
          </a:effectRef>
          <a:fontRef idx="minor">
            <a:schemeClr val="tx1"/>
          </a:fontRef>
        </p:style>
      </p:cxnSp>
      <p:sp>
        <p:nvSpPr>
          <p:cNvPr id="9" name="文本框 6"/>
          <p:cNvSpPr txBox="1"/>
          <p:nvPr>
            <p:custDataLst>
              <p:tags r:id="rId6"/>
            </p:custDataLst>
          </p:nvPr>
        </p:nvSpPr>
        <p:spPr>
          <a:xfrm>
            <a:off x="467999" y="226696"/>
            <a:ext cx="11277690" cy="609605"/>
          </a:xfrm>
          <a:prstGeom prst="rect">
            <a:avLst/>
          </a:prstGeom>
          <a:noFill/>
          <a:ln w="12700">
            <a:miter lim="400000"/>
          </a:ln>
          <a:extLst>
            <a:ext uri="{909E8E84-426E-40DD-AFC4-6F175D3DCCD1}">
              <a14:hiddenFill xmlns:a14="http://schemas.microsoft.com/office/drawing/2010/main">
                <a:solidFill>
                  <a:schemeClr val="accent1"/>
                </a:solidFill>
              </a14:hiddenFill>
            </a:ext>
          </a:extLst>
        </p:spPr>
        <p:txBody>
          <a:bodyPr lIns="0" tIns="0" rIns="0" bIns="0" anchor="ctr" anchorCtr="0">
            <a:normAutofit/>
          </a:bodyPr>
          <a:lstStyle>
            <a:defPPr>
              <a:defRPr lang="zh-CN"/>
            </a:defPPr>
            <a:lvl1pPr>
              <a:lnSpc>
                <a:spcPct val="120000"/>
              </a:lnSpc>
              <a:defRPr sz="3600" b="1">
                <a:solidFill>
                  <a:srgbClr val="FFFFFF"/>
                </a:solidFill>
                <a:latin typeface="微软雅黑" panose="020B0503020204020204" charset="-122"/>
                <a:ea typeface="微软雅黑" panose="020B0503020204020204" charset="-122"/>
                <a:cs typeface="微软雅黑" panose="020B0503020204020204" charset="-122"/>
              </a:defRPr>
            </a:lvl1pPr>
          </a:lstStyle>
          <a:p>
            <a:pPr algn="l" fontAlgn="auto">
              <a:lnSpc>
                <a:spcPct val="120000"/>
              </a:lnSpc>
              <a:spcAft>
                <a:spcPts val="800"/>
              </a:spcAft>
            </a:pPr>
            <a:r>
              <a:rPr lang="en-US" altLang="zh-CN" sz="3200" spc="150" dirty="0" err="1">
                <a:solidFill>
                  <a:schemeClr val="accent1"/>
                </a:solidFill>
                <a:effectLst>
                  <a:outerShdw blurRad="60007" dir="2000400" sy="-30000" kx="-800400" algn="bl" rotWithShape="0">
                    <a:prstClr val="black">
                      <a:alpha val="20000"/>
                    </a:prstClr>
                  </a:outerShdw>
                </a:effectLst>
                <a:latin typeface="+mj-lt"/>
                <a:cs typeface="+mj-lt"/>
                <a:sym typeface="+mn-ea"/>
              </a:rPr>
              <a:t>Consider the driver factors for change</a:t>
            </a:r>
            <a:endParaRPr lang="en-US" altLang="zh-CN" sz="3200" spc="150" dirty="0" err="1">
              <a:solidFill>
                <a:schemeClr val="accent1"/>
              </a:solidFill>
              <a:effectLst>
                <a:outerShdw blurRad="60007" dir="2000400" sy="-30000" kx="-800400" algn="bl" rotWithShape="0">
                  <a:prstClr val="black">
                    <a:alpha val="20000"/>
                  </a:prstClr>
                </a:outerShdw>
              </a:effectLst>
              <a:latin typeface="+mj-lt"/>
              <a:cs typeface="+mj-lt"/>
              <a:sym typeface="+mn-ea"/>
            </a:endParaRPr>
          </a:p>
        </p:txBody>
      </p:sp>
      <p:sp>
        <p:nvSpPr>
          <p:cNvPr id="6" name="灯片编号占位符 5"/>
          <p:cNvSpPr>
            <a:spLocks noGrp="1"/>
          </p:cNvSpPr>
          <p:nvPr>
            <p:ph type="sldNum" sz="quarter" idx="12"/>
          </p:nvPr>
        </p:nvSpPr>
        <p:spPr/>
        <p:txBody>
          <a:bodyPr/>
          <a:p>
            <a:fld id="{49AE70B2-8BF9-45C0-BB95-33D1B9D3A854}" type="slidenum">
              <a:rPr lang="zh-CN" altLang="en-US" smtClean="0"/>
            </a:fld>
            <a:endParaRPr lang="zh-CN" altLang="en-US"/>
          </a:p>
        </p:txBody>
      </p:sp>
      <p:sp>
        <p:nvSpPr>
          <p:cNvPr id="100" name="文本框 99"/>
          <p:cNvSpPr txBox="1"/>
          <p:nvPr/>
        </p:nvSpPr>
        <p:spPr>
          <a:xfrm>
            <a:off x="356870" y="1201420"/>
            <a:ext cx="6466205" cy="5507990"/>
          </a:xfrm>
          <a:prstGeom prst="rect">
            <a:avLst/>
          </a:prstGeom>
          <a:noFill/>
          <a:ln w="9525">
            <a:noFill/>
          </a:ln>
        </p:spPr>
        <p:txBody>
          <a:bodyPr wrap="square">
            <a:spAutoFit/>
          </a:bodyPr>
          <a:p>
            <a:pPr indent="0" algn="just"/>
            <a:r>
              <a:rPr lang="en-US" sz="1600" b="1">
                <a:latin typeface="Arial" panose="020B0604020202020204" pitchFamily="34" charset="0"/>
                <a:ea typeface="宋体" panose="02010600030101010101" pitchFamily="2" charset="-122"/>
              </a:rPr>
              <a:t>A.Competition</a:t>
            </a:r>
            <a:endParaRPr lang="en-US" sz="1600" b="1">
              <a:latin typeface="Arial" panose="020B0604020202020204" pitchFamily="34" charset="0"/>
              <a:ea typeface="宋体" panose="02010600030101010101" pitchFamily="2" charset="-122"/>
            </a:endParaRPr>
          </a:p>
          <a:p>
            <a:pPr indent="0" algn="just"/>
            <a:r>
              <a:rPr lang="en-US" sz="1600" b="0">
                <a:latin typeface="Arial" panose="020B0604020202020204" pitchFamily="34" charset="0"/>
                <a:ea typeface="宋体" panose="02010600030101010101" pitchFamily="2" charset="-122"/>
              </a:rPr>
              <a:t>    As Tsingtao Beer, China Resources Snow Beer, Yanjing Beer, Chongqing Beer, and other high-end beer industry chains continue to layout, competition has become increasingly fierce. At the same time, compared to Budweiser Beer, which has the highest market share in the domestic high-end beer industry, and its competitors who are constantly seizing the market, Tsingtao Beer's high-end product marketing strategy is not yet mature enough.</a:t>
            </a:r>
            <a:endParaRPr lang="en-US" sz="1600" b="0">
              <a:latin typeface="Arial" panose="020B0604020202020204" pitchFamily="34" charset="0"/>
              <a:ea typeface="宋体" panose="02010600030101010101" pitchFamily="2" charset="-122"/>
            </a:endParaRPr>
          </a:p>
          <a:p>
            <a:pPr indent="0" algn="just"/>
            <a:endParaRPr lang="en-US" sz="1600" b="0">
              <a:latin typeface="Arial" panose="020B0604020202020204" pitchFamily="34" charset="0"/>
              <a:ea typeface="宋体" panose="02010600030101010101" pitchFamily="2" charset="-122"/>
            </a:endParaRPr>
          </a:p>
          <a:p>
            <a:pPr indent="0" algn="just"/>
            <a:r>
              <a:rPr lang="en-US" altLang="en-US" sz="1600" b="1">
                <a:latin typeface="Arial" panose="020B0604020202020204" pitchFamily="34" charset="0"/>
                <a:ea typeface="宋体" panose="02010600030101010101" pitchFamily="2" charset="-122"/>
              </a:rPr>
              <a:t>B.Digitalisation</a:t>
            </a:r>
            <a:endParaRPr lang="en-US" altLang="en-US" sz="1600" b="1">
              <a:latin typeface="Arial" panose="020B0604020202020204" pitchFamily="34" charset="0"/>
              <a:ea typeface="宋体" panose="02010600030101010101" pitchFamily="2" charset="-122"/>
            </a:endParaRPr>
          </a:p>
          <a:p>
            <a:pPr indent="0" algn="just"/>
            <a:r>
              <a:rPr lang="en-US" altLang="en-US" sz="1600">
                <a:latin typeface="Arial" panose="020B0604020202020204" pitchFamily="34" charset="0"/>
                <a:ea typeface="宋体" panose="02010600030101010101" pitchFamily="2" charset="-122"/>
              </a:rPr>
              <a:t>   The changes in social environment in recent years have accelerated the process of Digital transformation of enterprises. With the impact of the COVID-19, measures to promote the digital progress should also be strengthened.(L.Zhu&amp;Y. Wang,2021)</a:t>
            </a:r>
            <a:endParaRPr lang="en-US" altLang="en-US" sz="1600">
              <a:latin typeface="Arial" panose="020B0604020202020204" pitchFamily="34" charset="0"/>
              <a:ea typeface="宋体" panose="02010600030101010101" pitchFamily="2" charset="-122"/>
            </a:endParaRPr>
          </a:p>
          <a:p>
            <a:pPr indent="0" algn="just"/>
            <a:endParaRPr lang="en-US" altLang="en-US" sz="1600">
              <a:latin typeface="Arial" panose="020B0604020202020204" pitchFamily="34" charset="0"/>
              <a:ea typeface="宋体" panose="02010600030101010101" pitchFamily="2" charset="-122"/>
            </a:endParaRPr>
          </a:p>
          <a:p>
            <a:pPr indent="0" algn="just"/>
            <a:r>
              <a:rPr lang="en-US" altLang="en-US" sz="1600" b="1">
                <a:latin typeface="Arial" panose="020B0604020202020204" pitchFamily="34" charset="0"/>
                <a:ea typeface="宋体" panose="02010600030101010101" pitchFamily="2" charset="-122"/>
              </a:rPr>
              <a:t>C.Culture</a:t>
            </a:r>
            <a:endParaRPr lang="en-US" altLang="en-US" sz="1600" b="1">
              <a:latin typeface="Arial" panose="020B0604020202020204" pitchFamily="34" charset="0"/>
              <a:ea typeface="宋体" panose="02010600030101010101" pitchFamily="2" charset="-122"/>
            </a:endParaRPr>
          </a:p>
          <a:p>
            <a:pPr indent="0" algn="just"/>
            <a:r>
              <a:rPr lang="en-US" altLang="en-US" sz="1600">
                <a:latin typeface="Arial" panose="020B0604020202020204" pitchFamily="34" charset="0"/>
                <a:ea typeface="宋体" panose="02010600030101010101" pitchFamily="2" charset="-122"/>
              </a:rPr>
              <a:t>   The increasingly healthy and mature various activities have gradually emerged, reflecting the diversified development of Tsingtao beer culture, not only driving the development of the city's economy and tourism industry, but also increasing the city's visibility.(Mingde Li,2022)</a:t>
            </a:r>
            <a:endParaRPr lang="en-US" altLang="en-US" sz="1600">
              <a:latin typeface="Arial" panose="020B0604020202020204" pitchFamily="34" charset="0"/>
              <a:ea typeface="宋体" panose="02010600030101010101" pitchFamily="2" charset="-122"/>
            </a:endParaRPr>
          </a:p>
          <a:p>
            <a:pPr indent="0" algn="just"/>
            <a:endParaRPr lang="en-US" altLang="en-US" sz="1600">
              <a:latin typeface="Arial" panose="020B0604020202020204" pitchFamily="34" charset="0"/>
              <a:ea typeface="宋体" panose="02010600030101010101" pitchFamily="2" charset="-122"/>
            </a:endParaRPr>
          </a:p>
        </p:txBody>
      </p:sp>
      <p:sp>
        <p:nvSpPr>
          <p:cNvPr id="7" name="任意多边形: 形状 44"/>
          <p:cNvSpPr/>
          <p:nvPr>
            <p:custDataLst>
              <p:tags r:id="rId7"/>
            </p:custDataLst>
          </p:nvPr>
        </p:nvSpPr>
        <p:spPr>
          <a:xfrm>
            <a:off x="6393815" y="1427480"/>
            <a:ext cx="5340985" cy="4002405"/>
          </a:xfrm>
          <a:custGeom>
            <a:avLst/>
            <a:gdLst>
              <a:gd name="connsiteX0" fmla="*/ 2634451 w 7175498"/>
              <a:gd name="connsiteY0" fmla="*/ 5207403 h 5535789"/>
              <a:gd name="connsiteX1" fmla="*/ 2670759 w 7175498"/>
              <a:gd name="connsiteY1" fmla="*/ 5212686 h 5535789"/>
              <a:gd name="connsiteX2" fmla="*/ 2608532 w 7175498"/>
              <a:gd name="connsiteY2" fmla="*/ 5228538 h 5535789"/>
              <a:gd name="connsiteX3" fmla="*/ 2634451 w 7175498"/>
              <a:gd name="connsiteY3" fmla="*/ 5207403 h 5535789"/>
              <a:gd name="connsiteX4" fmla="*/ 3220328 w 7175498"/>
              <a:gd name="connsiteY4" fmla="*/ 5171457 h 5535789"/>
              <a:gd name="connsiteX5" fmla="*/ 3244849 w 7175498"/>
              <a:gd name="connsiteY5" fmla="*/ 5171815 h 5535789"/>
              <a:gd name="connsiteX6" fmla="*/ 3166745 w 7175498"/>
              <a:gd name="connsiteY6" fmla="*/ 5178638 h 5535789"/>
              <a:gd name="connsiteX7" fmla="*/ 3220328 w 7175498"/>
              <a:gd name="connsiteY7" fmla="*/ 5171457 h 5535789"/>
              <a:gd name="connsiteX8" fmla="*/ 2190080 w 7175498"/>
              <a:gd name="connsiteY8" fmla="*/ 5149066 h 5535789"/>
              <a:gd name="connsiteX9" fmla="*/ 2153098 w 7175498"/>
              <a:gd name="connsiteY9" fmla="*/ 5211295 h 5535789"/>
              <a:gd name="connsiteX10" fmla="*/ 2190080 w 7175498"/>
              <a:gd name="connsiteY10" fmla="*/ 5149066 h 5535789"/>
              <a:gd name="connsiteX11" fmla="*/ 2932428 w 7175498"/>
              <a:gd name="connsiteY11" fmla="*/ 5145891 h 5535789"/>
              <a:gd name="connsiteX12" fmla="*/ 2892102 w 7175498"/>
              <a:gd name="connsiteY12" fmla="*/ 5195966 h 5535789"/>
              <a:gd name="connsiteX13" fmla="*/ 2835910 w 7175498"/>
              <a:gd name="connsiteY13" fmla="*/ 5183834 h 5535789"/>
              <a:gd name="connsiteX14" fmla="*/ 2857946 w 7175498"/>
              <a:gd name="connsiteY14" fmla="*/ 5164862 h 5535789"/>
              <a:gd name="connsiteX15" fmla="*/ 2861031 w 7175498"/>
              <a:gd name="connsiteY15" fmla="*/ 5177436 h 5535789"/>
              <a:gd name="connsiteX16" fmla="*/ 2932428 w 7175498"/>
              <a:gd name="connsiteY16" fmla="*/ 5145891 h 5535789"/>
              <a:gd name="connsiteX17" fmla="*/ 2330725 w 7175498"/>
              <a:gd name="connsiteY17" fmla="*/ 5113378 h 5535789"/>
              <a:gd name="connsiteX18" fmla="*/ 2582569 w 7175498"/>
              <a:gd name="connsiteY18" fmla="*/ 5182371 h 5535789"/>
              <a:gd name="connsiteX19" fmla="*/ 2518758 w 7175498"/>
              <a:gd name="connsiteY19" fmla="*/ 5504237 h 5535789"/>
              <a:gd name="connsiteX20" fmla="*/ 2186940 w 7175498"/>
              <a:gd name="connsiteY20" fmla="*/ 5243616 h 5535789"/>
              <a:gd name="connsiteX21" fmla="*/ 2252951 w 7175498"/>
              <a:gd name="connsiteY21" fmla="*/ 5187218 h 5535789"/>
              <a:gd name="connsiteX22" fmla="*/ 2215325 w 7175498"/>
              <a:gd name="connsiteY22" fmla="*/ 5143157 h 5535789"/>
              <a:gd name="connsiteX23" fmla="*/ 2330725 w 7175498"/>
              <a:gd name="connsiteY23" fmla="*/ 5113378 h 5535789"/>
              <a:gd name="connsiteX24" fmla="*/ 2230118 w 7175498"/>
              <a:gd name="connsiteY24" fmla="*/ 5045561 h 5535789"/>
              <a:gd name="connsiteX25" fmla="*/ 2146367 w 7175498"/>
              <a:gd name="connsiteY25" fmla="*/ 5133825 h 5535789"/>
              <a:gd name="connsiteX26" fmla="*/ 2146367 w 7175498"/>
              <a:gd name="connsiteY26" fmla="*/ 5080646 h 5535789"/>
              <a:gd name="connsiteX27" fmla="*/ 2230118 w 7175498"/>
              <a:gd name="connsiteY27" fmla="*/ 5045561 h 5535789"/>
              <a:gd name="connsiteX28" fmla="*/ 1576182 w 7175498"/>
              <a:gd name="connsiteY28" fmla="*/ 5042550 h 5535789"/>
              <a:gd name="connsiteX29" fmla="*/ 1594071 w 7175498"/>
              <a:gd name="connsiteY29" fmla="*/ 5048348 h 5535789"/>
              <a:gd name="connsiteX30" fmla="*/ 1589505 w 7175498"/>
              <a:gd name="connsiteY30" fmla="*/ 5088028 h 5535789"/>
              <a:gd name="connsiteX31" fmla="*/ 1556777 w 7175498"/>
              <a:gd name="connsiteY31" fmla="*/ 5110965 h 5535789"/>
              <a:gd name="connsiteX32" fmla="*/ 1531620 w 7175498"/>
              <a:gd name="connsiteY32" fmla="*/ 5064222 h 5535789"/>
              <a:gd name="connsiteX33" fmla="*/ 1576182 w 7175498"/>
              <a:gd name="connsiteY33" fmla="*/ 5042550 h 5535789"/>
              <a:gd name="connsiteX34" fmla="*/ 2104390 w 7175498"/>
              <a:gd name="connsiteY34" fmla="*/ 4918985 h 5535789"/>
              <a:gd name="connsiteX35" fmla="*/ 2185758 w 7175498"/>
              <a:gd name="connsiteY35" fmla="*/ 4977766 h 5535789"/>
              <a:gd name="connsiteX36" fmla="*/ 2185758 w 7175498"/>
              <a:gd name="connsiteY36" fmla="*/ 4924709 h 5535789"/>
              <a:gd name="connsiteX37" fmla="*/ 2226443 w 7175498"/>
              <a:gd name="connsiteY37" fmla="*/ 4927571 h 5535789"/>
              <a:gd name="connsiteX38" fmla="*/ 2188837 w 7175498"/>
              <a:gd name="connsiteY38" fmla="*/ 4990315 h 5535789"/>
              <a:gd name="connsiteX39" fmla="*/ 2104390 w 7175498"/>
              <a:gd name="connsiteY39" fmla="*/ 4918985 h 5535789"/>
              <a:gd name="connsiteX40" fmla="*/ 2041639 w 7175498"/>
              <a:gd name="connsiteY40" fmla="*/ 4884879 h 5535789"/>
              <a:gd name="connsiteX41" fmla="*/ 2050574 w 7175498"/>
              <a:gd name="connsiteY41" fmla="*/ 4885874 h 5535789"/>
              <a:gd name="connsiteX42" fmla="*/ 2060287 w 7175498"/>
              <a:gd name="connsiteY42" fmla="*/ 4903437 h 5535789"/>
              <a:gd name="connsiteX43" fmla="*/ 2007586 w 7175498"/>
              <a:gd name="connsiteY43" fmla="*/ 4903437 h 5535789"/>
              <a:gd name="connsiteX44" fmla="*/ 2091688 w 7175498"/>
              <a:gd name="connsiteY44" fmla="*/ 4921734 h 5535789"/>
              <a:gd name="connsiteX45" fmla="*/ 2004512 w 7175498"/>
              <a:gd name="connsiteY45" fmla="*/ 4944219 h 5535789"/>
              <a:gd name="connsiteX46" fmla="*/ 1991995 w 7175498"/>
              <a:gd name="connsiteY46" fmla="*/ 4894399 h 5535789"/>
              <a:gd name="connsiteX47" fmla="*/ 2041639 w 7175498"/>
              <a:gd name="connsiteY47" fmla="*/ 4884879 h 5535789"/>
              <a:gd name="connsiteX48" fmla="*/ 2122397 w 7175498"/>
              <a:gd name="connsiteY48" fmla="*/ 4834631 h 5535789"/>
              <a:gd name="connsiteX49" fmla="*/ 2094723 w 7175498"/>
              <a:gd name="connsiteY49" fmla="*/ 4881895 h 5535789"/>
              <a:gd name="connsiteX50" fmla="*/ 2091428 w 7175498"/>
              <a:gd name="connsiteY50" fmla="*/ 4869306 h 5535789"/>
              <a:gd name="connsiteX51" fmla="*/ 2069465 w 7175498"/>
              <a:gd name="connsiteY51" fmla="*/ 4835072 h 5535789"/>
              <a:gd name="connsiteX52" fmla="*/ 2088353 w 7175498"/>
              <a:gd name="connsiteY52" fmla="*/ 4856717 h 5535789"/>
              <a:gd name="connsiteX53" fmla="*/ 2122397 w 7175498"/>
              <a:gd name="connsiteY53" fmla="*/ 4834631 h 5535789"/>
              <a:gd name="connsiteX54" fmla="*/ 2328237 w 7175498"/>
              <a:gd name="connsiteY54" fmla="*/ 4649010 h 5535789"/>
              <a:gd name="connsiteX55" fmla="*/ 2316127 w 7175498"/>
              <a:gd name="connsiteY55" fmla="*/ 4705155 h 5535789"/>
              <a:gd name="connsiteX56" fmla="*/ 2328237 w 7175498"/>
              <a:gd name="connsiteY56" fmla="*/ 4649010 h 5535789"/>
              <a:gd name="connsiteX57" fmla="*/ 2455063 w 7175498"/>
              <a:gd name="connsiteY57" fmla="*/ 4417162 h 5535789"/>
              <a:gd name="connsiteX58" fmla="*/ 2405301 w 7175498"/>
              <a:gd name="connsiteY58" fmla="*/ 4429932 h 5535789"/>
              <a:gd name="connsiteX59" fmla="*/ 2377999 w 7175498"/>
              <a:gd name="connsiteY59" fmla="*/ 4582736 h 5535789"/>
              <a:gd name="connsiteX60" fmla="*/ 2415430 w 7175498"/>
              <a:gd name="connsiteY60" fmla="*/ 4626772 h 5535789"/>
              <a:gd name="connsiteX61" fmla="*/ 2455063 w 7175498"/>
              <a:gd name="connsiteY61" fmla="*/ 4417162 h 5535789"/>
              <a:gd name="connsiteX62" fmla="*/ 6924675 w 7175498"/>
              <a:gd name="connsiteY62" fmla="*/ 4405801 h 5535789"/>
              <a:gd name="connsiteX63" fmla="*/ 7012760 w 7175498"/>
              <a:gd name="connsiteY63" fmla="*/ 4436600 h 5535789"/>
              <a:gd name="connsiteX64" fmla="*/ 7131676 w 7175498"/>
              <a:gd name="connsiteY64" fmla="*/ 4538898 h 5535789"/>
              <a:gd name="connsiteX65" fmla="*/ 7175498 w 7175498"/>
              <a:gd name="connsiteY65" fmla="*/ 4660115 h 5535789"/>
              <a:gd name="connsiteX66" fmla="*/ 6924675 w 7175498"/>
              <a:gd name="connsiteY66" fmla="*/ 4405801 h 5535789"/>
              <a:gd name="connsiteX67" fmla="*/ 6888433 w 7175498"/>
              <a:gd name="connsiteY67" fmla="*/ 4294058 h 5535789"/>
              <a:gd name="connsiteX68" fmla="*/ 7005953 w 7175498"/>
              <a:gd name="connsiteY68" fmla="*/ 4411717 h 5535789"/>
              <a:gd name="connsiteX69" fmla="*/ 6871335 w 7175498"/>
              <a:gd name="connsiteY69" fmla="*/ 4300157 h 5535789"/>
              <a:gd name="connsiteX70" fmla="*/ 6888433 w 7175498"/>
              <a:gd name="connsiteY70" fmla="*/ 4294058 h 5535789"/>
              <a:gd name="connsiteX71" fmla="*/ 1924270 w 7175498"/>
              <a:gd name="connsiteY71" fmla="*/ 4224594 h 5535789"/>
              <a:gd name="connsiteX72" fmla="*/ 1942544 w 7175498"/>
              <a:gd name="connsiteY72" fmla="*/ 4229883 h 5535789"/>
              <a:gd name="connsiteX73" fmla="*/ 1920816 w 7175498"/>
              <a:gd name="connsiteY73" fmla="*/ 4248870 h 5535789"/>
              <a:gd name="connsiteX74" fmla="*/ 1970416 w 7175498"/>
              <a:gd name="connsiteY74" fmla="*/ 4236065 h 5535789"/>
              <a:gd name="connsiteX75" fmla="*/ 1914672 w 7175498"/>
              <a:gd name="connsiteY75" fmla="*/ 4276909 h 5535789"/>
              <a:gd name="connsiteX76" fmla="*/ 1924270 w 7175498"/>
              <a:gd name="connsiteY76" fmla="*/ 4224594 h 5535789"/>
              <a:gd name="connsiteX77" fmla="*/ 6702425 w 7175498"/>
              <a:gd name="connsiteY77" fmla="*/ 4104491 h 5535789"/>
              <a:gd name="connsiteX78" fmla="*/ 6865618 w 7175498"/>
              <a:gd name="connsiteY78" fmla="*/ 4275305 h 5535789"/>
              <a:gd name="connsiteX79" fmla="*/ 6702425 w 7175498"/>
              <a:gd name="connsiteY79" fmla="*/ 4104491 h 5535789"/>
              <a:gd name="connsiteX80" fmla="*/ 1801546 w 7175498"/>
              <a:gd name="connsiteY80" fmla="*/ 4058188 h 5535789"/>
              <a:gd name="connsiteX81" fmla="*/ 1842133 w 7175498"/>
              <a:gd name="connsiteY81" fmla="*/ 4096889 h 5535789"/>
              <a:gd name="connsiteX82" fmla="*/ 1805097 w 7175498"/>
              <a:gd name="connsiteY82" fmla="*/ 4106395 h 5535789"/>
              <a:gd name="connsiteX83" fmla="*/ 1826574 w 7175498"/>
              <a:gd name="connsiteY83" fmla="*/ 4087605 h 5535789"/>
              <a:gd name="connsiteX84" fmla="*/ 1795454 w 7175498"/>
              <a:gd name="connsiteY84" fmla="*/ 4069037 h 5535789"/>
              <a:gd name="connsiteX85" fmla="*/ 1801546 w 7175498"/>
              <a:gd name="connsiteY85" fmla="*/ 4058188 h 5535789"/>
              <a:gd name="connsiteX86" fmla="*/ 1754338 w 7175498"/>
              <a:gd name="connsiteY86" fmla="*/ 3991122 h 5535789"/>
              <a:gd name="connsiteX87" fmla="*/ 1786037 w 7175498"/>
              <a:gd name="connsiteY87" fmla="*/ 4031465 h 5535789"/>
              <a:gd name="connsiteX88" fmla="*/ 1713866 w 7175498"/>
              <a:gd name="connsiteY88" fmla="*/ 4009435 h 5535789"/>
              <a:gd name="connsiteX89" fmla="*/ 1754338 w 7175498"/>
              <a:gd name="connsiteY89" fmla="*/ 3991122 h 5535789"/>
              <a:gd name="connsiteX90" fmla="*/ 1820549 w 7175498"/>
              <a:gd name="connsiteY90" fmla="*/ 3988369 h 5535789"/>
              <a:gd name="connsiteX91" fmla="*/ 1823653 w 7175498"/>
              <a:gd name="connsiteY91" fmla="*/ 3989298 h 5535789"/>
              <a:gd name="connsiteX92" fmla="*/ 1822120 w 7175498"/>
              <a:gd name="connsiteY92" fmla="*/ 4000503 h 5535789"/>
              <a:gd name="connsiteX93" fmla="*/ 1822159 w 7175498"/>
              <a:gd name="connsiteY93" fmla="*/ 4000351 h 5535789"/>
              <a:gd name="connsiteX94" fmla="*/ 1830704 w 7175498"/>
              <a:gd name="connsiteY94" fmla="*/ 4003462 h 5535789"/>
              <a:gd name="connsiteX95" fmla="*/ 1819911 w 7175498"/>
              <a:gd name="connsiteY95" fmla="*/ 4009239 h 5535789"/>
              <a:gd name="connsiteX96" fmla="*/ 1822003 w 7175498"/>
              <a:gd name="connsiteY96" fmla="*/ 4000969 h 5535789"/>
              <a:gd name="connsiteX97" fmla="*/ 1802131 w 7175498"/>
              <a:gd name="connsiteY97" fmla="*/ 3994969 h 5535789"/>
              <a:gd name="connsiteX98" fmla="*/ 1820549 w 7175498"/>
              <a:gd name="connsiteY98" fmla="*/ 3988369 h 5535789"/>
              <a:gd name="connsiteX99" fmla="*/ 1760428 w 7175498"/>
              <a:gd name="connsiteY99" fmla="*/ 3931726 h 5535789"/>
              <a:gd name="connsiteX100" fmla="*/ 1782117 w 7175498"/>
              <a:gd name="connsiteY100" fmla="*/ 3965824 h 5535789"/>
              <a:gd name="connsiteX101" fmla="*/ 1807122 w 7175498"/>
              <a:gd name="connsiteY101" fmla="*/ 3959663 h 5535789"/>
              <a:gd name="connsiteX102" fmla="*/ 1750696 w 7175498"/>
              <a:gd name="connsiteY102" fmla="*/ 3947341 h 5535789"/>
              <a:gd name="connsiteX103" fmla="*/ 1760428 w 7175498"/>
              <a:gd name="connsiteY103" fmla="*/ 3931726 h 5535789"/>
              <a:gd name="connsiteX104" fmla="*/ 1767885 w 7175498"/>
              <a:gd name="connsiteY104" fmla="*/ 3764418 h 5535789"/>
              <a:gd name="connsiteX105" fmla="*/ 1616164 w 7175498"/>
              <a:gd name="connsiteY105" fmla="*/ 3835230 h 5535789"/>
              <a:gd name="connsiteX106" fmla="*/ 1806403 w 7175498"/>
              <a:gd name="connsiteY106" fmla="*/ 3800001 h 5535789"/>
              <a:gd name="connsiteX107" fmla="*/ 1767885 w 7175498"/>
              <a:gd name="connsiteY107" fmla="*/ 3764418 h 5535789"/>
              <a:gd name="connsiteX108" fmla="*/ 1475600 w 7175498"/>
              <a:gd name="connsiteY108" fmla="*/ 2771397 h 5535789"/>
              <a:gd name="connsiteX109" fmla="*/ 1552574 w 7175498"/>
              <a:gd name="connsiteY109" fmla="*/ 2803647 h 5535789"/>
              <a:gd name="connsiteX110" fmla="*/ 1455420 w 7175498"/>
              <a:gd name="connsiteY110" fmla="*/ 2788446 h 5535789"/>
              <a:gd name="connsiteX111" fmla="*/ 1475600 w 7175498"/>
              <a:gd name="connsiteY111" fmla="*/ 2771397 h 5535789"/>
              <a:gd name="connsiteX112" fmla="*/ 1409544 w 7175498"/>
              <a:gd name="connsiteY112" fmla="*/ 2348482 h 5535789"/>
              <a:gd name="connsiteX113" fmla="*/ 1381760 w 7175498"/>
              <a:gd name="connsiteY113" fmla="*/ 2395399 h 5535789"/>
              <a:gd name="connsiteX114" fmla="*/ 1406677 w 7175498"/>
              <a:gd name="connsiteY114" fmla="*/ 2389011 h 5535789"/>
              <a:gd name="connsiteX115" fmla="*/ 1409544 w 7175498"/>
              <a:gd name="connsiteY115" fmla="*/ 2348482 h 5535789"/>
              <a:gd name="connsiteX116" fmla="*/ 1755748 w 7175498"/>
              <a:gd name="connsiteY116" fmla="*/ 2251884 h 5535789"/>
              <a:gd name="connsiteX117" fmla="*/ 1908808 w 7175498"/>
              <a:gd name="connsiteY117" fmla="*/ 2380716 h 5535789"/>
              <a:gd name="connsiteX118" fmla="*/ 1696056 w 7175498"/>
              <a:gd name="connsiteY118" fmla="*/ 2275694 h 5535789"/>
              <a:gd name="connsiteX119" fmla="*/ 1755748 w 7175498"/>
              <a:gd name="connsiteY119" fmla="*/ 2251884 h 5535789"/>
              <a:gd name="connsiteX120" fmla="*/ 1491777 w 7175498"/>
              <a:gd name="connsiteY120" fmla="*/ 2241873 h 5535789"/>
              <a:gd name="connsiteX121" fmla="*/ 1505898 w 7175498"/>
              <a:gd name="connsiteY121" fmla="*/ 2257837 h 5535789"/>
              <a:gd name="connsiteX122" fmla="*/ 1449705 w 7175498"/>
              <a:gd name="connsiteY122" fmla="*/ 2245474 h 5535789"/>
              <a:gd name="connsiteX123" fmla="*/ 1491777 w 7175498"/>
              <a:gd name="connsiteY123" fmla="*/ 2241873 h 5535789"/>
              <a:gd name="connsiteX124" fmla="*/ 993004 w 7175498"/>
              <a:gd name="connsiteY124" fmla="*/ 2070181 h 5535789"/>
              <a:gd name="connsiteX125" fmla="*/ 1213178 w 7175498"/>
              <a:gd name="connsiteY125" fmla="*/ 2359042 h 5535789"/>
              <a:gd name="connsiteX126" fmla="*/ 1553567 w 7175498"/>
              <a:gd name="connsiteY126" fmla="*/ 2444907 h 5535789"/>
              <a:gd name="connsiteX127" fmla="*/ 1719578 w 7175498"/>
              <a:gd name="connsiteY127" fmla="*/ 2575027 h 5535789"/>
              <a:gd name="connsiteX128" fmla="*/ 1272845 w 7175498"/>
              <a:gd name="connsiteY128" fmla="*/ 2436981 h 5535789"/>
              <a:gd name="connsiteX129" fmla="*/ 1247746 w 7175498"/>
              <a:gd name="connsiteY129" fmla="*/ 2390306 h 5535789"/>
              <a:gd name="connsiteX130" fmla="*/ 888421 w 7175498"/>
              <a:gd name="connsiteY130" fmla="*/ 2388764 h 5535789"/>
              <a:gd name="connsiteX131" fmla="*/ 993004 w 7175498"/>
              <a:gd name="connsiteY131" fmla="*/ 2070181 h 5535789"/>
              <a:gd name="connsiteX132" fmla="*/ 373349 w 7175498"/>
              <a:gd name="connsiteY132" fmla="*/ 1836317 h 5535789"/>
              <a:gd name="connsiteX133" fmla="*/ 559434 w 7175498"/>
              <a:gd name="connsiteY133" fmla="*/ 1928344 h 5535789"/>
              <a:gd name="connsiteX134" fmla="*/ 337186 w 7175498"/>
              <a:gd name="connsiteY134" fmla="*/ 1839144 h 5535789"/>
              <a:gd name="connsiteX135" fmla="*/ 373349 w 7175498"/>
              <a:gd name="connsiteY135" fmla="*/ 1836317 h 5535789"/>
              <a:gd name="connsiteX136" fmla="*/ 6100225 w 7175498"/>
              <a:gd name="connsiteY136" fmla="*/ 1803447 h 5535789"/>
              <a:gd name="connsiteX137" fmla="*/ 6129538 w 7175498"/>
              <a:gd name="connsiteY137" fmla="*/ 1807975 h 5535789"/>
              <a:gd name="connsiteX138" fmla="*/ 6067421 w 7175498"/>
              <a:gd name="connsiteY138" fmla="*/ 1876909 h 5535789"/>
              <a:gd name="connsiteX139" fmla="*/ 6100225 w 7175498"/>
              <a:gd name="connsiteY139" fmla="*/ 1803447 h 5535789"/>
              <a:gd name="connsiteX140" fmla="*/ 1359988 w 7175498"/>
              <a:gd name="connsiteY140" fmla="*/ 1790551 h 5535789"/>
              <a:gd name="connsiteX141" fmla="*/ 1569718 w 7175498"/>
              <a:gd name="connsiteY141" fmla="*/ 1936236 h 5535789"/>
              <a:gd name="connsiteX142" fmla="*/ 1532487 w 7175498"/>
              <a:gd name="connsiteY142" fmla="*/ 1998829 h 5535789"/>
              <a:gd name="connsiteX143" fmla="*/ 1359988 w 7175498"/>
              <a:gd name="connsiteY143" fmla="*/ 1790551 h 5535789"/>
              <a:gd name="connsiteX144" fmla="*/ 1238213 w 7175498"/>
              <a:gd name="connsiteY144" fmla="*/ 1728321 h 5535789"/>
              <a:gd name="connsiteX145" fmla="*/ 1244599 w 7175498"/>
              <a:gd name="connsiteY145" fmla="*/ 1753218 h 5535789"/>
              <a:gd name="connsiteX146" fmla="*/ 1207170 w 7175498"/>
              <a:gd name="connsiteY146" fmla="*/ 1762609 h 5535789"/>
              <a:gd name="connsiteX147" fmla="*/ 1200785 w 7175498"/>
              <a:gd name="connsiteY147" fmla="*/ 1737712 h 5535789"/>
              <a:gd name="connsiteX148" fmla="*/ 806720 w 7175498"/>
              <a:gd name="connsiteY148" fmla="*/ 1493396 h 5535789"/>
              <a:gd name="connsiteX149" fmla="*/ 994409 w 7175498"/>
              <a:gd name="connsiteY149" fmla="*/ 1604596 h 5535789"/>
              <a:gd name="connsiteX150" fmla="*/ 806720 w 7175498"/>
              <a:gd name="connsiteY150" fmla="*/ 1493396 h 5535789"/>
              <a:gd name="connsiteX151" fmla="*/ 6222928 w 7175498"/>
              <a:gd name="connsiteY151" fmla="*/ 1354309 h 5535789"/>
              <a:gd name="connsiteX152" fmla="*/ 6302629 w 7175498"/>
              <a:gd name="connsiteY152" fmla="*/ 1392116 h 5535789"/>
              <a:gd name="connsiteX153" fmla="*/ 6212677 w 7175498"/>
              <a:gd name="connsiteY153" fmla="*/ 1508171 h 5535789"/>
              <a:gd name="connsiteX154" fmla="*/ 6143228 w 7175498"/>
              <a:gd name="connsiteY154" fmla="*/ 1392116 h 5535789"/>
              <a:gd name="connsiteX155" fmla="*/ 6222928 w 7175498"/>
              <a:gd name="connsiteY155" fmla="*/ 1354309 h 5535789"/>
              <a:gd name="connsiteX156" fmla="*/ 2885576 w 7175498"/>
              <a:gd name="connsiteY156" fmla="*/ 1162538 h 5535789"/>
              <a:gd name="connsiteX157" fmla="*/ 2925919 w 7175498"/>
              <a:gd name="connsiteY157" fmla="*/ 1165631 h 5535789"/>
              <a:gd name="connsiteX158" fmla="*/ 2898293 w 7175498"/>
              <a:gd name="connsiteY158" fmla="*/ 1212701 h 5535789"/>
              <a:gd name="connsiteX159" fmla="*/ 2885576 w 7175498"/>
              <a:gd name="connsiteY159" fmla="*/ 1162538 h 5535789"/>
              <a:gd name="connsiteX160" fmla="*/ 39526 w 7175498"/>
              <a:gd name="connsiteY160" fmla="*/ 1137509 h 5535789"/>
              <a:gd name="connsiteX161" fmla="*/ 237488 w 7175498"/>
              <a:gd name="connsiteY161" fmla="*/ 1240364 h 5535789"/>
              <a:gd name="connsiteX162" fmla="*/ 0 w 7175498"/>
              <a:gd name="connsiteY162" fmla="*/ 1141802 h 5535789"/>
              <a:gd name="connsiteX163" fmla="*/ 39526 w 7175498"/>
              <a:gd name="connsiteY163" fmla="*/ 1137509 h 5535789"/>
              <a:gd name="connsiteX164" fmla="*/ 2906008 w 7175498"/>
              <a:gd name="connsiteY164" fmla="*/ 1087477 h 5535789"/>
              <a:gd name="connsiteX165" fmla="*/ 2937956 w 7175498"/>
              <a:gd name="connsiteY165" fmla="*/ 1109177 h 5535789"/>
              <a:gd name="connsiteX166" fmla="*/ 2871741 w 7175498"/>
              <a:gd name="connsiteY166" fmla="*/ 1112465 h 5535789"/>
              <a:gd name="connsiteX167" fmla="*/ 2906008 w 7175498"/>
              <a:gd name="connsiteY167" fmla="*/ 1087477 h 5535789"/>
              <a:gd name="connsiteX168" fmla="*/ 747113 w 7175498"/>
              <a:gd name="connsiteY168" fmla="*/ 798918 h 5535789"/>
              <a:gd name="connsiteX169" fmla="*/ 799463 w 7175498"/>
              <a:gd name="connsiteY169" fmla="*/ 844688 h 5535789"/>
              <a:gd name="connsiteX170" fmla="*/ 737235 w 7175498"/>
              <a:gd name="connsiteY170" fmla="*/ 807692 h 5535789"/>
              <a:gd name="connsiteX171" fmla="*/ 747113 w 7175498"/>
              <a:gd name="connsiteY171" fmla="*/ 798918 h 5535789"/>
              <a:gd name="connsiteX172" fmla="*/ 4284245 w 7175498"/>
              <a:gd name="connsiteY172" fmla="*/ 765663 h 5535789"/>
              <a:gd name="connsiteX173" fmla="*/ 4303394 w 7175498"/>
              <a:gd name="connsiteY173" fmla="*/ 840571 h 5535789"/>
              <a:gd name="connsiteX174" fmla="*/ 4176395 w 7175498"/>
              <a:gd name="connsiteY174" fmla="*/ 1019027 h 5535789"/>
              <a:gd name="connsiteX175" fmla="*/ 4284245 w 7175498"/>
              <a:gd name="connsiteY175" fmla="*/ 765663 h 5535789"/>
              <a:gd name="connsiteX176" fmla="*/ 716315 w 7175498"/>
              <a:gd name="connsiteY176" fmla="*/ 749691 h 5535789"/>
              <a:gd name="connsiteX177" fmla="*/ 737398 w 7175498"/>
              <a:gd name="connsiteY177" fmla="*/ 754368 h 5535789"/>
              <a:gd name="connsiteX178" fmla="*/ 700014 w 7175498"/>
              <a:gd name="connsiteY178" fmla="*/ 763834 h 5535789"/>
              <a:gd name="connsiteX179" fmla="*/ 716315 w 7175498"/>
              <a:gd name="connsiteY179" fmla="*/ 749691 h 5535789"/>
              <a:gd name="connsiteX180" fmla="*/ 2507489 w 7175498"/>
              <a:gd name="connsiteY180" fmla="*/ 518192 h 5535789"/>
              <a:gd name="connsiteX181" fmla="*/ 2652393 w 7175498"/>
              <a:gd name="connsiteY181" fmla="*/ 664648 h 5535789"/>
              <a:gd name="connsiteX182" fmla="*/ 2352675 w 7175498"/>
              <a:gd name="connsiteY182" fmla="*/ 634928 h 5535789"/>
              <a:gd name="connsiteX183" fmla="*/ 2507489 w 7175498"/>
              <a:gd name="connsiteY183" fmla="*/ 518192 h 5535789"/>
              <a:gd name="connsiteX184" fmla="*/ 4585337 w 7175498"/>
              <a:gd name="connsiteY184" fmla="*/ 490938 h 5535789"/>
              <a:gd name="connsiteX185" fmla="*/ 4584236 w 7175498"/>
              <a:gd name="connsiteY185" fmla="*/ 902672 h 5535789"/>
              <a:gd name="connsiteX186" fmla="*/ 4741227 w 7175498"/>
              <a:gd name="connsiteY186" fmla="*/ 1100833 h 5535789"/>
              <a:gd name="connsiteX187" fmla="*/ 5324272 w 7175498"/>
              <a:gd name="connsiteY187" fmla="*/ 1362185 h 5535789"/>
              <a:gd name="connsiteX188" fmla="*/ 5236199 w 7175498"/>
              <a:gd name="connsiteY188" fmla="*/ 1636968 h 5535789"/>
              <a:gd name="connsiteX189" fmla="*/ 5652786 w 7175498"/>
              <a:gd name="connsiteY189" fmla="*/ 1630583 h 5535789"/>
              <a:gd name="connsiteX190" fmla="*/ 5667978 w 7175498"/>
              <a:gd name="connsiteY190" fmla="*/ 1673298 h 5535789"/>
              <a:gd name="connsiteX191" fmla="*/ 5174768 w 7175498"/>
              <a:gd name="connsiteY191" fmla="*/ 1812008 h 5535789"/>
              <a:gd name="connsiteX192" fmla="*/ 5187979 w 7175498"/>
              <a:gd name="connsiteY192" fmla="*/ 1967894 h 5535789"/>
              <a:gd name="connsiteX193" fmla="*/ 5232015 w 7175498"/>
              <a:gd name="connsiteY193" fmla="*/ 1983307 h 5535789"/>
              <a:gd name="connsiteX194" fmla="*/ 5226291 w 7175498"/>
              <a:gd name="connsiteY194" fmla="*/ 2064333 h 5535789"/>
              <a:gd name="connsiteX195" fmla="*/ 5434804 w 7175498"/>
              <a:gd name="connsiteY195" fmla="*/ 1998279 h 5535789"/>
              <a:gd name="connsiteX196" fmla="*/ 5562731 w 7175498"/>
              <a:gd name="connsiteY196" fmla="*/ 1978683 h 5535789"/>
              <a:gd name="connsiteX197" fmla="*/ 5600382 w 7175498"/>
              <a:gd name="connsiteY197" fmla="*/ 2022719 h 5535789"/>
              <a:gd name="connsiteX198" fmla="*/ 5693960 w 7175498"/>
              <a:gd name="connsiteY198" fmla="*/ 2025361 h 5535789"/>
              <a:gd name="connsiteX199" fmla="*/ 5808015 w 7175498"/>
              <a:gd name="connsiteY199" fmla="*/ 1796375 h 5535789"/>
              <a:gd name="connsiteX200" fmla="*/ 5837299 w 7175498"/>
              <a:gd name="connsiteY200" fmla="*/ 1801880 h 5535789"/>
              <a:gd name="connsiteX201" fmla="*/ 5799208 w 7175498"/>
              <a:gd name="connsiteY201" fmla="*/ 1865732 h 5535789"/>
              <a:gd name="connsiteX202" fmla="*/ 5859098 w 7175498"/>
              <a:gd name="connsiteY202" fmla="*/ 1996518 h 5535789"/>
              <a:gd name="connsiteX203" fmla="*/ 5828052 w 7175498"/>
              <a:gd name="connsiteY203" fmla="*/ 2031086 h 5535789"/>
              <a:gd name="connsiteX204" fmla="*/ 6015648 w 7175498"/>
              <a:gd name="connsiteY204" fmla="*/ 2089433 h 5535789"/>
              <a:gd name="connsiteX205" fmla="*/ 6179244 w 7175498"/>
              <a:gd name="connsiteY205" fmla="*/ 1742211 h 5535789"/>
              <a:gd name="connsiteX206" fmla="*/ 6294400 w 7175498"/>
              <a:gd name="connsiteY206" fmla="*/ 1673298 h 5535789"/>
              <a:gd name="connsiteX207" fmla="*/ 6275244 w 7175498"/>
              <a:gd name="connsiteY207" fmla="*/ 2170239 h 5535789"/>
              <a:gd name="connsiteX208" fmla="*/ 6340198 w 7175498"/>
              <a:gd name="connsiteY208" fmla="*/ 2060149 h 5535789"/>
              <a:gd name="connsiteX209" fmla="*/ 6412198 w 7175498"/>
              <a:gd name="connsiteY209" fmla="*/ 2082167 h 5535789"/>
              <a:gd name="connsiteX210" fmla="*/ 6500271 w 7175498"/>
              <a:gd name="connsiteY210" fmla="*/ 2324364 h 5535789"/>
              <a:gd name="connsiteX211" fmla="*/ 6559280 w 7175498"/>
              <a:gd name="connsiteY211" fmla="*/ 2295961 h 5535789"/>
              <a:gd name="connsiteX212" fmla="*/ 6540785 w 7175498"/>
              <a:gd name="connsiteY212" fmla="*/ 2327226 h 5535789"/>
              <a:gd name="connsiteX213" fmla="*/ 6768454 w 7175498"/>
              <a:gd name="connsiteY213" fmla="*/ 2335593 h 5535789"/>
              <a:gd name="connsiteX214" fmla="*/ 6887794 w 7175498"/>
              <a:gd name="connsiteY214" fmla="*/ 2489718 h 5535789"/>
              <a:gd name="connsiteX215" fmla="*/ 6788491 w 7175498"/>
              <a:gd name="connsiteY215" fmla="*/ 2621825 h 5535789"/>
              <a:gd name="connsiteX216" fmla="*/ 6816236 w 7175498"/>
              <a:gd name="connsiteY216" fmla="*/ 2574265 h 5535789"/>
              <a:gd name="connsiteX217" fmla="*/ 6738952 w 7175498"/>
              <a:gd name="connsiteY217" fmla="*/ 2740059 h 5535789"/>
              <a:gd name="connsiteX218" fmla="*/ 6764272 w 7175498"/>
              <a:gd name="connsiteY218" fmla="*/ 2786737 h 5535789"/>
              <a:gd name="connsiteX219" fmla="*/ 6820420 w 7175498"/>
              <a:gd name="connsiteY219" fmla="*/ 2798847 h 5535789"/>
              <a:gd name="connsiteX220" fmla="*/ 6945704 w 7175498"/>
              <a:gd name="connsiteY220" fmla="*/ 2926110 h 5535789"/>
              <a:gd name="connsiteX221" fmla="*/ 6765374 w 7175498"/>
              <a:gd name="connsiteY221" fmla="*/ 3051832 h 5535789"/>
              <a:gd name="connsiteX222" fmla="*/ 6825484 w 7175498"/>
              <a:gd name="connsiteY222" fmla="*/ 3182618 h 5535789"/>
              <a:gd name="connsiteX223" fmla="*/ 7031355 w 7175498"/>
              <a:gd name="connsiteY223" fmla="*/ 3209700 h 5535789"/>
              <a:gd name="connsiteX224" fmla="*/ 6875465 w 7175498"/>
              <a:gd name="connsiteY224" fmla="*/ 3222911 h 5535789"/>
              <a:gd name="connsiteX225" fmla="*/ 6807648 w 7175498"/>
              <a:gd name="connsiteY225" fmla="*/ 3372853 h 5535789"/>
              <a:gd name="connsiteX226" fmla="*/ 6866878 w 7175498"/>
              <a:gd name="connsiteY226" fmla="*/ 3397513 h 5535789"/>
              <a:gd name="connsiteX227" fmla="*/ 6800823 w 7175498"/>
              <a:gd name="connsiteY227" fmla="*/ 3401035 h 5535789"/>
              <a:gd name="connsiteX228" fmla="*/ 6793116 w 7175498"/>
              <a:gd name="connsiteY228" fmla="*/ 3734826 h 5535789"/>
              <a:gd name="connsiteX229" fmla="*/ 6532200 w 7175498"/>
              <a:gd name="connsiteY229" fmla="*/ 3960730 h 5535789"/>
              <a:gd name="connsiteX230" fmla="*/ 6323906 w 7175498"/>
              <a:gd name="connsiteY230" fmla="*/ 4133129 h 5535789"/>
              <a:gd name="connsiteX231" fmla="*/ 6155466 w 7175498"/>
              <a:gd name="connsiteY231" fmla="*/ 4149643 h 5535789"/>
              <a:gd name="connsiteX232" fmla="*/ 6177484 w 7175498"/>
              <a:gd name="connsiteY232" fmla="*/ 4396023 h 5535789"/>
              <a:gd name="connsiteX233" fmla="*/ 6284493 w 7175498"/>
              <a:gd name="connsiteY233" fmla="*/ 4607614 h 5535789"/>
              <a:gd name="connsiteX234" fmla="*/ 6501374 w 7175498"/>
              <a:gd name="connsiteY234" fmla="*/ 4937883 h 5535789"/>
              <a:gd name="connsiteX235" fmla="*/ 6241337 w 7175498"/>
              <a:gd name="connsiteY235" fmla="*/ 4698989 h 5535789"/>
              <a:gd name="connsiteX236" fmla="*/ 5999136 w 7175498"/>
              <a:gd name="connsiteY236" fmla="*/ 4216577 h 5535789"/>
              <a:gd name="connsiteX237" fmla="*/ 5781154 w 7175498"/>
              <a:gd name="connsiteY237" fmla="*/ 4245641 h 5535789"/>
              <a:gd name="connsiteX238" fmla="*/ 5705191 w 7175498"/>
              <a:gd name="connsiteY238" fmla="*/ 4676530 h 5535789"/>
              <a:gd name="connsiteX239" fmla="*/ 5761338 w 7175498"/>
              <a:gd name="connsiteY239" fmla="*/ 4688640 h 5535789"/>
              <a:gd name="connsiteX240" fmla="*/ 5683393 w 7175498"/>
              <a:gd name="connsiteY240" fmla="*/ 4695246 h 5535789"/>
              <a:gd name="connsiteX241" fmla="*/ 5622182 w 7175498"/>
              <a:gd name="connsiteY241" fmla="*/ 4923351 h 5535789"/>
              <a:gd name="connsiteX242" fmla="*/ 5570219 w 7175498"/>
              <a:gd name="connsiteY242" fmla="*/ 4511837 h 5535789"/>
              <a:gd name="connsiteX243" fmla="*/ 5636274 w 7175498"/>
              <a:gd name="connsiteY243" fmla="*/ 4561377 h 5535789"/>
              <a:gd name="connsiteX244" fmla="*/ 5612934 w 7175498"/>
              <a:gd name="connsiteY244" fmla="*/ 4262154 h 5535789"/>
              <a:gd name="connsiteX245" fmla="*/ 5207577 w 7175498"/>
              <a:gd name="connsiteY245" fmla="*/ 4285933 h 5535789"/>
              <a:gd name="connsiteX246" fmla="*/ 5126327 w 7175498"/>
              <a:gd name="connsiteY246" fmla="*/ 4279989 h 5535789"/>
              <a:gd name="connsiteX247" fmla="*/ 5080089 w 7175498"/>
              <a:gd name="connsiteY247" fmla="*/ 4358152 h 5535789"/>
              <a:gd name="connsiteX248" fmla="*/ 4950621 w 7175498"/>
              <a:gd name="connsiteY248" fmla="*/ 4059370 h 5535789"/>
              <a:gd name="connsiteX249" fmla="*/ 4872456 w 7175498"/>
              <a:gd name="connsiteY249" fmla="*/ 4012912 h 5535789"/>
              <a:gd name="connsiteX250" fmla="*/ 4564199 w 7175498"/>
              <a:gd name="connsiteY250" fmla="*/ 3946858 h 5535789"/>
              <a:gd name="connsiteX251" fmla="*/ 4598328 w 7175498"/>
              <a:gd name="connsiteY251" fmla="*/ 3924840 h 5535789"/>
              <a:gd name="connsiteX252" fmla="*/ 4541961 w 7175498"/>
              <a:gd name="connsiteY252" fmla="*/ 3858787 h 5535789"/>
              <a:gd name="connsiteX253" fmla="*/ 4302621 w 7175498"/>
              <a:gd name="connsiteY253" fmla="*/ 4065755 h 5535789"/>
              <a:gd name="connsiteX254" fmla="*/ 4166328 w 7175498"/>
              <a:gd name="connsiteY254" fmla="*/ 4259952 h 5535789"/>
              <a:gd name="connsiteX255" fmla="*/ 4423942 w 7175498"/>
              <a:gd name="connsiteY255" fmla="*/ 4645485 h 5535789"/>
              <a:gd name="connsiteX256" fmla="*/ 4709080 w 7175498"/>
              <a:gd name="connsiteY256" fmla="*/ 4877994 h 5535789"/>
              <a:gd name="connsiteX257" fmla="*/ 4728456 w 7175498"/>
              <a:gd name="connsiteY257" fmla="*/ 5005918 h 5535789"/>
              <a:gd name="connsiteX258" fmla="*/ 4628493 w 7175498"/>
              <a:gd name="connsiteY258" fmla="*/ 4978175 h 5535789"/>
              <a:gd name="connsiteX259" fmla="*/ 4295796 w 7175498"/>
              <a:gd name="connsiteY259" fmla="*/ 4558735 h 5535789"/>
              <a:gd name="connsiteX260" fmla="*/ 4006475 w 7175498"/>
              <a:gd name="connsiteY260" fmla="*/ 4725410 h 5535789"/>
              <a:gd name="connsiteX261" fmla="*/ 3818879 w 7175498"/>
              <a:gd name="connsiteY261" fmla="*/ 4667063 h 5535789"/>
              <a:gd name="connsiteX262" fmla="*/ 3453374 w 7175498"/>
              <a:gd name="connsiteY262" fmla="*/ 4534956 h 5535789"/>
              <a:gd name="connsiteX263" fmla="*/ 3375870 w 7175498"/>
              <a:gd name="connsiteY263" fmla="*/ 4647687 h 5535789"/>
              <a:gd name="connsiteX264" fmla="*/ 3301228 w 7175498"/>
              <a:gd name="connsiteY264" fmla="*/ 4666622 h 5535789"/>
              <a:gd name="connsiteX265" fmla="*/ 3306952 w 7175498"/>
              <a:gd name="connsiteY265" fmla="*/ 4585597 h 5535789"/>
              <a:gd name="connsiteX266" fmla="*/ 3073118 w 7175498"/>
              <a:gd name="connsiteY266" fmla="*/ 4605413 h 5535789"/>
              <a:gd name="connsiteX267" fmla="*/ 3030402 w 7175498"/>
              <a:gd name="connsiteY267" fmla="*/ 4802032 h 5535789"/>
              <a:gd name="connsiteX268" fmla="*/ 3086549 w 7175498"/>
              <a:gd name="connsiteY268" fmla="*/ 4814362 h 5535789"/>
              <a:gd name="connsiteX269" fmla="*/ 3073118 w 7175498"/>
              <a:gd name="connsiteY269" fmla="*/ 5229179 h 5535789"/>
              <a:gd name="connsiteX270" fmla="*/ 3157448 w 7175498"/>
              <a:gd name="connsiteY270" fmla="*/ 5247454 h 5535789"/>
              <a:gd name="connsiteX271" fmla="*/ 3117154 w 7175498"/>
              <a:gd name="connsiteY271" fmla="*/ 5297655 h 5535789"/>
              <a:gd name="connsiteX272" fmla="*/ 2982622 w 7175498"/>
              <a:gd name="connsiteY272" fmla="*/ 5239087 h 5535789"/>
              <a:gd name="connsiteX273" fmla="*/ 2979099 w 7175498"/>
              <a:gd name="connsiteY273" fmla="*/ 5173033 h 5535789"/>
              <a:gd name="connsiteX274" fmla="*/ 2999576 w 7175498"/>
              <a:gd name="connsiteY274" fmla="*/ 4889223 h 5535789"/>
              <a:gd name="connsiteX275" fmla="*/ 2977558 w 7175498"/>
              <a:gd name="connsiteY275" fmla="*/ 4907938 h 5535789"/>
              <a:gd name="connsiteX276" fmla="*/ 3008604 w 7175498"/>
              <a:gd name="connsiteY276" fmla="*/ 4873590 h 5535789"/>
              <a:gd name="connsiteX277" fmla="*/ 2995613 w 7175498"/>
              <a:gd name="connsiteY277" fmla="*/ 4770549 h 5535789"/>
              <a:gd name="connsiteX278" fmla="*/ 2906219 w 7175498"/>
              <a:gd name="connsiteY278" fmla="*/ 4992489 h 5535789"/>
              <a:gd name="connsiteX279" fmla="*/ 2675466 w 7175498"/>
              <a:gd name="connsiteY279" fmla="*/ 5024855 h 5535789"/>
              <a:gd name="connsiteX280" fmla="*/ 2603687 w 7175498"/>
              <a:gd name="connsiteY280" fmla="*/ 5002837 h 5535789"/>
              <a:gd name="connsiteX281" fmla="*/ 2550402 w 7175498"/>
              <a:gd name="connsiteY281" fmla="*/ 4950214 h 5535789"/>
              <a:gd name="connsiteX282" fmla="*/ 2344751 w 7175498"/>
              <a:gd name="connsiteY282" fmla="*/ 5029038 h 5535789"/>
              <a:gd name="connsiteX283" fmla="*/ 2260421 w 7175498"/>
              <a:gd name="connsiteY283" fmla="*/ 5010763 h 5535789"/>
              <a:gd name="connsiteX284" fmla="*/ 2375797 w 7175498"/>
              <a:gd name="connsiteY284" fmla="*/ 4994690 h 5535789"/>
              <a:gd name="connsiteX285" fmla="*/ 2134916 w 7175498"/>
              <a:gd name="connsiteY285" fmla="*/ 4830437 h 5535789"/>
              <a:gd name="connsiteX286" fmla="*/ 2197228 w 7175498"/>
              <a:gd name="connsiteY286" fmla="*/ 4814584 h 5535789"/>
              <a:gd name="connsiteX287" fmla="*/ 2299834 w 7175498"/>
              <a:gd name="connsiteY287" fmla="*/ 4748531 h 5535789"/>
              <a:gd name="connsiteX288" fmla="*/ 2233779 w 7175498"/>
              <a:gd name="connsiteY288" fmla="*/ 4752054 h 5535789"/>
              <a:gd name="connsiteX289" fmla="*/ 2227393 w 7175498"/>
              <a:gd name="connsiteY289" fmla="*/ 4726953 h 5535789"/>
              <a:gd name="connsiteX290" fmla="*/ 2298072 w 7175498"/>
              <a:gd name="connsiteY290" fmla="*/ 4536499 h 5535789"/>
              <a:gd name="connsiteX291" fmla="*/ 2359944 w 7175498"/>
              <a:gd name="connsiteY291" fmla="*/ 4414520 h 5535789"/>
              <a:gd name="connsiteX292" fmla="*/ 2400457 w 7175498"/>
              <a:gd name="connsiteY292" fmla="*/ 4417382 h 5535789"/>
              <a:gd name="connsiteX293" fmla="*/ 2375357 w 7175498"/>
              <a:gd name="connsiteY293" fmla="*/ 4370704 h 5535789"/>
              <a:gd name="connsiteX294" fmla="*/ 2025706 w 7175498"/>
              <a:gd name="connsiteY294" fmla="*/ 4300687 h 5535789"/>
              <a:gd name="connsiteX295" fmla="*/ 2006990 w 7175498"/>
              <a:gd name="connsiteY295" fmla="*/ 4331953 h 5535789"/>
              <a:gd name="connsiteX296" fmla="*/ 2022403 w 7175498"/>
              <a:gd name="connsiteY296" fmla="*/ 4287917 h 5535789"/>
              <a:gd name="connsiteX297" fmla="*/ 1990697 w 7175498"/>
              <a:gd name="connsiteY297" fmla="*/ 4163296 h 5535789"/>
              <a:gd name="connsiteX298" fmla="*/ 1900201 w 7175498"/>
              <a:gd name="connsiteY298" fmla="*/ 4173204 h 5535789"/>
              <a:gd name="connsiteX299" fmla="*/ 1968678 w 7175498"/>
              <a:gd name="connsiteY299" fmla="*/ 4129168 h 5535789"/>
              <a:gd name="connsiteX300" fmla="*/ 1828862 w 7175498"/>
              <a:gd name="connsiteY300" fmla="*/ 4002565 h 5535789"/>
              <a:gd name="connsiteX301" fmla="*/ 1852201 w 7175498"/>
              <a:gd name="connsiteY301" fmla="*/ 3933209 h 5535789"/>
              <a:gd name="connsiteX302" fmla="*/ 1802440 w 7175498"/>
              <a:gd name="connsiteY302" fmla="*/ 3945979 h 5535789"/>
              <a:gd name="connsiteX303" fmla="*/ 1836349 w 7175498"/>
              <a:gd name="connsiteY303" fmla="*/ 3870898 h 5535789"/>
              <a:gd name="connsiteX304" fmla="*/ 1543064 w 7175498"/>
              <a:gd name="connsiteY304" fmla="*/ 3866055 h 5535789"/>
              <a:gd name="connsiteX305" fmla="*/ 1515321 w 7175498"/>
              <a:gd name="connsiteY305" fmla="*/ 3912953 h 5535789"/>
              <a:gd name="connsiteX306" fmla="*/ 1518183 w 7175498"/>
              <a:gd name="connsiteY306" fmla="*/ 3872440 h 5535789"/>
              <a:gd name="connsiteX307" fmla="*/ 1209927 w 7175498"/>
              <a:gd name="connsiteY307" fmla="*/ 4017317 h 5535789"/>
              <a:gd name="connsiteX308" fmla="*/ 783211 w 7175498"/>
              <a:gd name="connsiteY308" fmla="*/ 4166158 h 5535789"/>
              <a:gd name="connsiteX309" fmla="*/ 1184385 w 7175498"/>
              <a:gd name="connsiteY309" fmla="*/ 3917797 h 5535789"/>
              <a:gd name="connsiteX310" fmla="*/ 1131761 w 7175498"/>
              <a:gd name="connsiteY310" fmla="*/ 3971080 h 5535789"/>
              <a:gd name="connsiteX311" fmla="*/ 1462037 w 7175498"/>
              <a:gd name="connsiteY311" fmla="*/ 3807267 h 5535789"/>
              <a:gd name="connsiteX312" fmla="*/ 1748274 w 7175498"/>
              <a:gd name="connsiteY312" fmla="*/ 3681104 h 5535789"/>
              <a:gd name="connsiteX313" fmla="*/ 1560899 w 7175498"/>
              <a:gd name="connsiteY313" fmla="*/ 3622757 h 5535789"/>
              <a:gd name="connsiteX314" fmla="*/ 1472825 w 7175498"/>
              <a:gd name="connsiteY314" fmla="*/ 3485806 h 5535789"/>
              <a:gd name="connsiteX315" fmla="*/ 1494844 w 7175498"/>
              <a:gd name="connsiteY315" fmla="*/ 3467091 h 5535789"/>
              <a:gd name="connsiteX316" fmla="*/ 1765890 w 7175498"/>
              <a:gd name="connsiteY316" fmla="*/ 3384744 h 5535789"/>
              <a:gd name="connsiteX317" fmla="*/ 1691027 w 7175498"/>
              <a:gd name="connsiteY317" fmla="*/ 3403679 h 5535789"/>
              <a:gd name="connsiteX318" fmla="*/ 1768752 w 7175498"/>
              <a:gd name="connsiteY318" fmla="*/ 3344231 h 5535789"/>
              <a:gd name="connsiteX319" fmla="*/ 1431211 w 7175498"/>
              <a:gd name="connsiteY319" fmla="*/ 3217849 h 5535789"/>
              <a:gd name="connsiteX320" fmla="*/ 1356569 w 7175498"/>
              <a:gd name="connsiteY320" fmla="*/ 3237004 h 5535789"/>
              <a:gd name="connsiteX321" fmla="*/ 1390697 w 7175498"/>
              <a:gd name="connsiteY321" fmla="*/ 3214986 h 5535789"/>
              <a:gd name="connsiteX322" fmla="*/ 1240972 w 7175498"/>
              <a:gd name="connsiteY322" fmla="*/ 3200014 h 5535789"/>
              <a:gd name="connsiteX323" fmla="*/ 1105780 w 7175498"/>
              <a:gd name="connsiteY323" fmla="*/ 2982257 h 5535789"/>
              <a:gd name="connsiteX324" fmla="*/ 728386 w 7175498"/>
              <a:gd name="connsiteY324" fmla="*/ 3012202 h 5535789"/>
              <a:gd name="connsiteX325" fmla="*/ 475615 w 7175498"/>
              <a:gd name="connsiteY325" fmla="*/ 2957377 h 5535789"/>
              <a:gd name="connsiteX326" fmla="*/ 856093 w 7175498"/>
              <a:gd name="connsiteY326" fmla="*/ 2939983 h 5535789"/>
              <a:gd name="connsiteX327" fmla="*/ 1261449 w 7175498"/>
              <a:gd name="connsiteY327" fmla="*/ 2916204 h 5535789"/>
              <a:gd name="connsiteX328" fmla="*/ 1192972 w 7175498"/>
              <a:gd name="connsiteY328" fmla="*/ 2960240 h 5535789"/>
              <a:gd name="connsiteX329" fmla="*/ 1218073 w 7175498"/>
              <a:gd name="connsiteY329" fmla="*/ 3006917 h 5535789"/>
              <a:gd name="connsiteX330" fmla="*/ 1740128 w 7175498"/>
              <a:gd name="connsiteY330" fmla="*/ 3232160 h 5535789"/>
              <a:gd name="connsiteX331" fmla="*/ 1627174 w 7175498"/>
              <a:gd name="connsiteY331" fmla="*/ 3101814 h 5535789"/>
              <a:gd name="connsiteX332" fmla="*/ 1671211 w 7175498"/>
              <a:gd name="connsiteY332" fmla="*/ 3064164 h 5535789"/>
              <a:gd name="connsiteX333" fmla="*/ 1573890 w 7175498"/>
              <a:gd name="connsiteY333" fmla="*/ 2942845 h 5535789"/>
              <a:gd name="connsiteX334" fmla="*/ 1611101 w 7175498"/>
              <a:gd name="connsiteY334" fmla="*/ 2880315 h 5535789"/>
              <a:gd name="connsiteX335" fmla="*/ 1554734 w 7175498"/>
              <a:gd name="connsiteY335" fmla="*/ 2868205 h 5535789"/>
              <a:gd name="connsiteX336" fmla="*/ 1629596 w 7175498"/>
              <a:gd name="connsiteY336" fmla="*/ 2849049 h 5535789"/>
              <a:gd name="connsiteX337" fmla="*/ 1682440 w 7175498"/>
              <a:gd name="connsiteY337" fmla="*/ 2795766 h 5535789"/>
              <a:gd name="connsiteX338" fmla="*/ 1678697 w 7175498"/>
              <a:gd name="connsiteY338" fmla="*/ 2677310 h 5535789"/>
              <a:gd name="connsiteX339" fmla="*/ 1824899 w 7175498"/>
              <a:gd name="connsiteY339" fmla="*/ 2573606 h 5535789"/>
              <a:gd name="connsiteX340" fmla="*/ 1979027 w 7175498"/>
              <a:gd name="connsiteY340" fmla="*/ 2295300 h 5535789"/>
              <a:gd name="connsiteX341" fmla="*/ 2025706 w 7175498"/>
              <a:gd name="connsiteY341" fmla="*/ 2269980 h 5535789"/>
              <a:gd name="connsiteX342" fmla="*/ 1981670 w 7175498"/>
              <a:gd name="connsiteY342" fmla="*/ 2254567 h 5535789"/>
              <a:gd name="connsiteX343" fmla="*/ 2311944 w 7175498"/>
              <a:gd name="connsiteY343" fmla="*/ 1984848 h 5535789"/>
              <a:gd name="connsiteX344" fmla="*/ 2289925 w 7175498"/>
              <a:gd name="connsiteY344" fmla="*/ 2003563 h 5535789"/>
              <a:gd name="connsiteX345" fmla="*/ 2075027 w 7175498"/>
              <a:gd name="connsiteY345" fmla="*/ 1727900 h 5535789"/>
              <a:gd name="connsiteX346" fmla="*/ 2078109 w 7175498"/>
              <a:gd name="connsiteY346" fmla="*/ 1740450 h 5535789"/>
              <a:gd name="connsiteX347" fmla="*/ 1956348 w 7175498"/>
              <a:gd name="connsiteY347" fmla="*/ 1731643 h 5535789"/>
              <a:gd name="connsiteX348" fmla="*/ 1485816 w 7175498"/>
              <a:gd name="connsiteY348" fmla="*/ 1812008 h 5535789"/>
              <a:gd name="connsiteX349" fmla="*/ 1871577 w 7175498"/>
              <a:gd name="connsiteY349" fmla="*/ 1607244 h 5535789"/>
              <a:gd name="connsiteX350" fmla="*/ 2013816 w 7175498"/>
              <a:gd name="connsiteY350" fmla="*/ 1545374 h 5535789"/>
              <a:gd name="connsiteX351" fmla="*/ 2060935 w 7175498"/>
              <a:gd name="connsiteY351" fmla="*/ 1573117 h 5535789"/>
              <a:gd name="connsiteX352" fmla="*/ 2050367 w 7175498"/>
              <a:gd name="connsiteY352" fmla="*/ 1553741 h 5535789"/>
              <a:gd name="connsiteX353" fmla="*/ 2167063 w 7175498"/>
              <a:gd name="connsiteY353" fmla="*/ 1625739 h 5535789"/>
              <a:gd name="connsiteX354" fmla="*/ 2251173 w 7175498"/>
              <a:gd name="connsiteY354" fmla="*/ 1590951 h 5535789"/>
              <a:gd name="connsiteX355" fmla="*/ 2201632 w 7175498"/>
              <a:gd name="connsiteY355" fmla="*/ 1657005 h 5535789"/>
              <a:gd name="connsiteX356" fmla="*/ 2396054 w 7175498"/>
              <a:gd name="connsiteY356" fmla="*/ 1846136 h 5535789"/>
              <a:gd name="connsiteX357" fmla="*/ 2370953 w 7175498"/>
              <a:gd name="connsiteY357" fmla="*/ 1852521 h 5535789"/>
              <a:gd name="connsiteX358" fmla="*/ 2507907 w 7175498"/>
              <a:gd name="connsiteY358" fmla="*/ 1764449 h 5535789"/>
              <a:gd name="connsiteX359" fmla="*/ 2409265 w 7175498"/>
              <a:gd name="connsiteY359" fmla="*/ 1378038 h 5535789"/>
              <a:gd name="connsiteX360" fmla="*/ 2392531 w 7175498"/>
              <a:gd name="connsiteY360" fmla="*/ 1156758 h 5535789"/>
              <a:gd name="connsiteX361" fmla="*/ 2477081 w 7175498"/>
              <a:gd name="connsiteY361" fmla="*/ 1228096 h 5535789"/>
              <a:gd name="connsiteX362" fmla="*/ 2545778 w 7175498"/>
              <a:gd name="connsiteY362" fmla="*/ 1237123 h 5535789"/>
              <a:gd name="connsiteX363" fmla="*/ 2492714 w 7175498"/>
              <a:gd name="connsiteY363" fmla="*/ 1237123 h 5535789"/>
              <a:gd name="connsiteX364" fmla="*/ 2530806 w 7175498"/>
              <a:gd name="connsiteY364" fmla="*/ 1333562 h 5535789"/>
              <a:gd name="connsiteX365" fmla="*/ 2497118 w 7175498"/>
              <a:gd name="connsiteY365" fmla="*/ 1461706 h 5535789"/>
              <a:gd name="connsiteX366" fmla="*/ 2778732 w 7175498"/>
              <a:gd name="connsiteY366" fmla="*/ 1681885 h 5535789"/>
              <a:gd name="connsiteX367" fmla="*/ 2793485 w 7175498"/>
              <a:gd name="connsiteY367" fmla="*/ 1478880 h 5535789"/>
              <a:gd name="connsiteX368" fmla="*/ 2846989 w 7175498"/>
              <a:gd name="connsiteY368" fmla="*/ 1584786 h 5535789"/>
              <a:gd name="connsiteX369" fmla="*/ 3088090 w 7175498"/>
              <a:gd name="connsiteY369" fmla="*/ 1801880 h 5535789"/>
              <a:gd name="connsiteX370" fmla="*/ 3333595 w 7175498"/>
              <a:gd name="connsiteY370" fmla="*/ 1566951 h 5535789"/>
              <a:gd name="connsiteX371" fmla="*/ 3765594 w 7175498"/>
              <a:gd name="connsiteY371" fmla="*/ 1230958 h 5535789"/>
              <a:gd name="connsiteX372" fmla="*/ 4260346 w 7175498"/>
              <a:gd name="connsiteY372" fmla="*/ 985239 h 5535789"/>
              <a:gd name="connsiteX373" fmla="*/ 4360530 w 7175498"/>
              <a:gd name="connsiteY373" fmla="*/ 1065824 h 5535789"/>
              <a:gd name="connsiteX374" fmla="*/ 4432089 w 7175498"/>
              <a:gd name="connsiteY374" fmla="*/ 1034339 h 5535789"/>
              <a:gd name="connsiteX375" fmla="*/ 4529410 w 7175498"/>
              <a:gd name="connsiteY375" fmla="*/ 531671 h 5535789"/>
              <a:gd name="connsiteX376" fmla="*/ 4585337 w 7175498"/>
              <a:gd name="connsiteY376" fmla="*/ 490938 h 5535789"/>
              <a:gd name="connsiteX377" fmla="*/ 2036501 w 7175498"/>
              <a:gd name="connsiteY377" fmla="*/ 330689 h 5535789"/>
              <a:gd name="connsiteX378" fmla="*/ 2090418 w 7175498"/>
              <a:gd name="connsiteY378" fmla="*/ 489437 h 5535789"/>
              <a:gd name="connsiteX379" fmla="*/ 2036501 w 7175498"/>
              <a:gd name="connsiteY379" fmla="*/ 330689 h 5535789"/>
              <a:gd name="connsiteX380" fmla="*/ 3254386 w 7175498"/>
              <a:gd name="connsiteY380" fmla="*/ 6783 h 5535789"/>
              <a:gd name="connsiteX381" fmla="*/ 3421716 w 7175498"/>
              <a:gd name="connsiteY381" fmla="*/ 455147 h 5535789"/>
              <a:gd name="connsiteX382" fmla="*/ 3188335 w 7175498"/>
              <a:gd name="connsiteY382" fmla="*/ 10086 h 5535789"/>
              <a:gd name="connsiteX383" fmla="*/ 3254386 w 7175498"/>
              <a:gd name="connsiteY383" fmla="*/ 6783 h 5535789"/>
              <a:gd name="connsiteX384" fmla="*/ 4231305 w 7175498"/>
              <a:gd name="connsiteY384" fmla="*/ 613 h 5535789"/>
              <a:gd name="connsiteX385" fmla="*/ 4222050 w 7175498"/>
              <a:gd name="connsiteY385" fmla="*/ 104627 h 5535789"/>
              <a:gd name="connsiteX386" fmla="*/ 4209052 w 7175498"/>
              <a:gd name="connsiteY386" fmla="*/ 1723 h 5535789"/>
              <a:gd name="connsiteX387" fmla="*/ 4231305 w 7175498"/>
              <a:gd name="connsiteY387" fmla="*/ 613 h 5535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Lst>
            <a:rect l="l" t="t" r="r" b="b"/>
            <a:pathLst>
              <a:path w="7175498" h="5535789">
                <a:moveTo>
                  <a:pt x="2634451" y="5207403"/>
                </a:moveTo>
                <a:cubicBezTo>
                  <a:pt x="2649375" y="5206522"/>
                  <a:pt x="2666031" y="5210044"/>
                  <a:pt x="2670759" y="5212686"/>
                </a:cubicBezTo>
                <a:cubicBezTo>
                  <a:pt x="2672078" y="5258920"/>
                  <a:pt x="2630520" y="5238225"/>
                  <a:pt x="2608532" y="5228538"/>
                </a:cubicBezTo>
                <a:cubicBezTo>
                  <a:pt x="2606334" y="5213567"/>
                  <a:pt x="2619526" y="5208283"/>
                  <a:pt x="2634451" y="5207403"/>
                </a:cubicBezTo>
                <a:close/>
                <a:moveTo>
                  <a:pt x="3220328" y="5171457"/>
                </a:moveTo>
                <a:cubicBezTo>
                  <a:pt x="3226633" y="5170081"/>
                  <a:pt x="3234369" y="5169779"/>
                  <a:pt x="3244849" y="5171815"/>
                </a:cubicBezTo>
                <a:cubicBezTo>
                  <a:pt x="3241098" y="5204168"/>
                  <a:pt x="3180644" y="5218915"/>
                  <a:pt x="3166745" y="5178638"/>
                </a:cubicBezTo>
                <a:cubicBezTo>
                  <a:pt x="3195372" y="5189367"/>
                  <a:pt x="3201412" y="5175584"/>
                  <a:pt x="3220328" y="5171457"/>
                </a:cubicBezTo>
                <a:close/>
                <a:moveTo>
                  <a:pt x="2190080" y="5149066"/>
                </a:moveTo>
                <a:cubicBezTo>
                  <a:pt x="2229483" y="5159584"/>
                  <a:pt x="2159702" y="5193108"/>
                  <a:pt x="2153098" y="5211295"/>
                </a:cubicBezTo>
                <a:cubicBezTo>
                  <a:pt x="2113915" y="5200777"/>
                  <a:pt x="2183696" y="5167253"/>
                  <a:pt x="2190080" y="5149066"/>
                </a:cubicBezTo>
                <a:close/>
                <a:moveTo>
                  <a:pt x="2932428" y="5145891"/>
                </a:moveTo>
                <a:cubicBezTo>
                  <a:pt x="2921537" y="5164489"/>
                  <a:pt x="2907947" y="5181365"/>
                  <a:pt x="2892102" y="5195966"/>
                </a:cubicBezTo>
                <a:cubicBezTo>
                  <a:pt x="2860370" y="5213835"/>
                  <a:pt x="2860811" y="5177657"/>
                  <a:pt x="2835910" y="5183834"/>
                </a:cubicBezTo>
                <a:cubicBezTo>
                  <a:pt x="2835910" y="5163098"/>
                  <a:pt x="2860811" y="5189128"/>
                  <a:pt x="2857946" y="5164862"/>
                </a:cubicBezTo>
                <a:cubicBezTo>
                  <a:pt x="2872710" y="5163759"/>
                  <a:pt x="2868083" y="5175672"/>
                  <a:pt x="2861031" y="5177436"/>
                </a:cubicBezTo>
                <a:cubicBezTo>
                  <a:pt x="2874914" y="5201702"/>
                  <a:pt x="2903561" y="5147435"/>
                  <a:pt x="2932428" y="5145891"/>
                </a:cubicBezTo>
                <a:close/>
                <a:moveTo>
                  <a:pt x="2330725" y="5113378"/>
                </a:moveTo>
                <a:cubicBezTo>
                  <a:pt x="2432063" y="5107316"/>
                  <a:pt x="2497414" y="5161883"/>
                  <a:pt x="2582569" y="5182371"/>
                </a:cubicBezTo>
                <a:cubicBezTo>
                  <a:pt x="2595111" y="5316978"/>
                  <a:pt x="2604133" y="5448059"/>
                  <a:pt x="2518758" y="5504237"/>
                </a:cubicBezTo>
                <a:cubicBezTo>
                  <a:pt x="2362971" y="5606899"/>
                  <a:pt x="2203663" y="5442992"/>
                  <a:pt x="2186940" y="5243616"/>
                </a:cubicBezTo>
                <a:cubicBezTo>
                  <a:pt x="2207403" y="5238329"/>
                  <a:pt x="2208944" y="5203520"/>
                  <a:pt x="2252951" y="5187218"/>
                </a:cubicBezTo>
                <a:cubicBezTo>
                  <a:pt x="2258012" y="5143157"/>
                  <a:pt x="2210264" y="5187218"/>
                  <a:pt x="2215325" y="5143157"/>
                </a:cubicBezTo>
                <a:cubicBezTo>
                  <a:pt x="2259168" y="5124155"/>
                  <a:pt x="2296945" y="5115398"/>
                  <a:pt x="2330725" y="5113378"/>
                </a:cubicBezTo>
                <a:close/>
                <a:moveTo>
                  <a:pt x="2230118" y="5045561"/>
                </a:moveTo>
                <a:cubicBezTo>
                  <a:pt x="2220200" y="5085942"/>
                  <a:pt x="2171493" y="5102932"/>
                  <a:pt x="2146367" y="5133825"/>
                </a:cubicBezTo>
                <a:cubicBezTo>
                  <a:pt x="2139315" y="5111759"/>
                  <a:pt x="2155183" y="5102712"/>
                  <a:pt x="2146367" y="5080646"/>
                </a:cubicBezTo>
                <a:cubicBezTo>
                  <a:pt x="2204552" y="5080867"/>
                  <a:pt x="2187361" y="5070275"/>
                  <a:pt x="2230118" y="5045561"/>
                </a:cubicBezTo>
                <a:close/>
                <a:moveTo>
                  <a:pt x="1576182" y="5042550"/>
                </a:moveTo>
                <a:cubicBezTo>
                  <a:pt x="1580969" y="5042519"/>
                  <a:pt x="1586624" y="5044159"/>
                  <a:pt x="1594071" y="5048348"/>
                </a:cubicBezTo>
                <a:cubicBezTo>
                  <a:pt x="1598294" y="5061618"/>
                  <a:pt x="1596631" y="5076061"/>
                  <a:pt x="1589505" y="5088028"/>
                </a:cubicBezTo>
                <a:cubicBezTo>
                  <a:pt x="1582377" y="5099994"/>
                  <a:pt x="1570467" y="5108343"/>
                  <a:pt x="1556777" y="5110965"/>
                </a:cubicBezTo>
                <a:cubicBezTo>
                  <a:pt x="1542817" y="5099090"/>
                  <a:pt x="1533838" y="5082406"/>
                  <a:pt x="1531620" y="5064222"/>
                </a:cubicBezTo>
                <a:cubicBezTo>
                  <a:pt x="1555288" y="5057773"/>
                  <a:pt x="1561825" y="5042643"/>
                  <a:pt x="1576182" y="5042550"/>
                </a:cubicBezTo>
                <a:close/>
                <a:moveTo>
                  <a:pt x="2104390" y="4918985"/>
                </a:moveTo>
                <a:cubicBezTo>
                  <a:pt x="2143315" y="4918765"/>
                  <a:pt x="2160688" y="4954430"/>
                  <a:pt x="2185758" y="4977766"/>
                </a:cubicBezTo>
                <a:cubicBezTo>
                  <a:pt x="2202032" y="4968740"/>
                  <a:pt x="2188617" y="4943862"/>
                  <a:pt x="2185758" y="4924709"/>
                </a:cubicBezTo>
                <a:cubicBezTo>
                  <a:pt x="2202032" y="4913481"/>
                  <a:pt x="2228642" y="4965437"/>
                  <a:pt x="2226443" y="4927571"/>
                </a:cubicBezTo>
                <a:cubicBezTo>
                  <a:pt x="2251073" y="4929552"/>
                  <a:pt x="2218086" y="4985251"/>
                  <a:pt x="2188837" y="4990315"/>
                </a:cubicBezTo>
                <a:cubicBezTo>
                  <a:pt x="2167725" y="4954650"/>
                  <a:pt x="2114286" y="4973583"/>
                  <a:pt x="2104390" y="4918985"/>
                </a:cubicBezTo>
                <a:close/>
                <a:moveTo>
                  <a:pt x="2041639" y="4884879"/>
                </a:moveTo>
                <a:cubicBezTo>
                  <a:pt x="2045028" y="4884080"/>
                  <a:pt x="2047931" y="4884151"/>
                  <a:pt x="2050574" y="4885874"/>
                </a:cubicBezTo>
                <a:cubicBezTo>
                  <a:pt x="2054098" y="4888171"/>
                  <a:pt x="2057158" y="4893407"/>
                  <a:pt x="2060287" y="4903437"/>
                </a:cubicBezTo>
                <a:cubicBezTo>
                  <a:pt x="2038548" y="4910491"/>
                  <a:pt x="2029545" y="4894619"/>
                  <a:pt x="2007586" y="4903437"/>
                </a:cubicBezTo>
                <a:cubicBezTo>
                  <a:pt x="2032180" y="4948187"/>
                  <a:pt x="2063581" y="4913798"/>
                  <a:pt x="2091688" y="4921734"/>
                </a:cubicBezTo>
                <a:cubicBezTo>
                  <a:pt x="2083124" y="4964280"/>
                  <a:pt x="2035255" y="4925261"/>
                  <a:pt x="2004512" y="4944219"/>
                </a:cubicBezTo>
                <a:lnTo>
                  <a:pt x="1991995" y="4894399"/>
                </a:lnTo>
                <a:cubicBezTo>
                  <a:pt x="2016946" y="4897498"/>
                  <a:pt x="2031475" y="4887276"/>
                  <a:pt x="2041639" y="4884879"/>
                </a:cubicBezTo>
                <a:close/>
                <a:moveTo>
                  <a:pt x="2122397" y="4834631"/>
                </a:moveTo>
                <a:cubicBezTo>
                  <a:pt x="2133598" y="4862680"/>
                  <a:pt x="2090110" y="4857821"/>
                  <a:pt x="2094723" y="4881895"/>
                </a:cubicBezTo>
                <a:cubicBezTo>
                  <a:pt x="2080007" y="4883000"/>
                  <a:pt x="2084620" y="4871073"/>
                  <a:pt x="2091428" y="4869306"/>
                </a:cubicBezTo>
                <a:cubicBezTo>
                  <a:pt x="2080498" y="4860694"/>
                  <a:pt x="2072763" y="4848637"/>
                  <a:pt x="2069465" y="4835072"/>
                </a:cubicBezTo>
                <a:cubicBezTo>
                  <a:pt x="2082204" y="4832201"/>
                  <a:pt x="2083521" y="4847882"/>
                  <a:pt x="2088353" y="4856717"/>
                </a:cubicBezTo>
                <a:cubicBezTo>
                  <a:pt x="2096871" y="4845674"/>
                  <a:pt x="2108880" y="4837883"/>
                  <a:pt x="2122397" y="4834631"/>
                </a:cubicBezTo>
                <a:close/>
                <a:moveTo>
                  <a:pt x="2328237" y="4649010"/>
                </a:moveTo>
                <a:cubicBezTo>
                  <a:pt x="2328237" y="4664642"/>
                  <a:pt x="2270329" y="4697229"/>
                  <a:pt x="2316127" y="4705155"/>
                </a:cubicBezTo>
                <a:cubicBezTo>
                  <a:pt x="2319650" y="4691725"/>
                  <a:pt x="2361485" y="4649670"/>
                  <a:pt x="2328237" y="4649010"/>
                </a:cubicBezTo>
                <a:close/>
                <a:moveTo>
                  <a:pt x="2455063" y="4417162"/>
                </a:moveTo>
                <a:lnTo>
                  <a:pt x="2405301" y="4429932"/>
                </a:lnTo>
                <a:cubicBezTo>
                  <a:pt x="2407283" y="4487399"/>
                  <a:pt x="2389448" y="4533196"/>
                  <a:pt x="2377999" y="4582736"/>
                </a:cubicBezTo>
                <a:cubicBezTo>
                  <a:pt x="2400678" y="4580754"/>
                  <a:pt x="2411687" y="4597488"/>
                  <a:pt x="2415430" y="4626772"/>
                </a:cubicBezTo>
                <a:cubicBezTo>
                  <a:pt x="2583870" y="4607616"/>
                  <a:pt x="2555246" y="4464060"/>
                  <a:pt x="2455063" y="4417162"/>
                </a:cubicBezTo>
                <a:close/>
                <a:moveTo>
                  <a:pt x="6924675" y="4405801"/>
                </a:moveTo>
                <a:cubicBezTo>
                  <a:pt x="6962111" y="4402941"/>
                  <a:pt x="6959689" y="4466300"/>
                  <a:pt x="7012760" y="4436600"/>
                </a:cubicBezTo>
                <a:cubicBezTo>
                  <a:pt x="7005053" y="4512278"/>
                  <a:pt x="7073980" y="4523938"/>
                  <a:pt x="7131676" y="4538898"/>
                </a:cubicBezTo>
                <a:cubicBezTo>
                  <a:pt x="7138723" y="4605776"/>
                  <a:pt x="7134098" y="4608856"/>
                  <a:pt x="7175498" y="4660115"/>
                </a:cubicBezTo>
                <a:cubicBezTo>
                  <a:pt x="7054381" y="4638335"/>
                  <a:pt x="7012760" y="4483459"/>
                  <a:pt x="6924675" y="4405801"/>
                </a:cubicBezTo>
                <a:close/>
                <a:moveTo>
                  <a:pt x="6888433" y="4294058"/>
                </a:moveTo>
                <a:cubicBezTo>
                  <a:pt x="6927522" y="4295499"/>
                  <a:pt x="6961685" y="4397662"/>
                  <a:pt x="7005953" y="4411717"/>
                </a:cubicBezTo>
                <a:cubicBezTo>
                  <a:pt x="6959981" y="4425800"/>
                  <a:pt x="6898611" y="4333823"/>
                  <a:pt x="6871335" y="4300157"/>
                </a:cubicBezTo>
                <a:cubicBezTo>
                  <a:pt x="6877164" y="4295702"/>
                  <a:pt x="6882849" y="4293852"/>
                  <a:pt x="6888433" y="4294058"/>
                </a:cubicBezTo>
                <a:close/>
                <a:moveTo>
                  <a:pt x="1924270" y="4224594"/>
                </a:moveTo>
                <a:cubicBezTo>
                  <a:pt x="1929431" y="4223936"/>
                  <a:pt x="1935631" y="4225522"/>
                  <a:pt x="1942544" y="4229883"/>
                </a:cubicBezTo>
                <a:cubicBezTo>
                  <a:pt x="1945177" y="4242246"/>
                  <a:pt x="1929596" y="4243350"/>
                  <a:pt x="1920816" y="4248870"/>
                </a:cubicBezTo>
                <a:cubicBezTo>
                  <a:pt x="1938374" y="4284195"/>
                  <a:pt x="1944299" y="4229883"/>
                  <a:pt x="1970416" y="4236065"/>
                </a:cubicBezTo>
                <a:cubicBezTo>
                  <a:pt x="1993898" y="4274701"/>
                  <a:pt x="1936618" y="4265428"/>
                  <a:pt x="1914672" y="4276909"/>
                </a:cubicBezTo>
                <a:cubicBezTo>
                  <a:pt x="1902656" y="4248759"/>
                  <a:pt x="1908788" y="4226571"/>
                  <a:pt x="1924270" y="4224594"/>
                </a:cubicBezTo>
                <a:close/>
                <a:moveTo>
                  <a:pt x="6702425" y="4104491"/>
                </a:moveTo>
                <a:cubicBezTo>
                  <a:pt x="6772775" y="4134687"/>
                  <a:pt x="6818866" y="4205877"/>
                  <a:pt x="6865618" y="4275305"/>
                </a:cubicBezTo>
                <a:cubicBezTo>
                  <a:pt x="6788861" y="4244932"/>
                  <a:pt x="6729238" y="4182525"/>
                  <a:pt x="6702425" y="4104491"/>
                </a:cubicBezTo>
                <a:close/>
                <a:moveTo>
                  <a:pt x="1801546" y="4058188"/>
                </a:moveTo>
                <a:cubicBezTo>
                  <a:pt x="1814274" y="4056105"/>
                  <a:pt x="1842133" y="4077492"/>
                  <a:pt x="1842133" y="4096889"/>
                </a:cubicBezTo>
                <a:lnTo>
                  <a:pt x="1805097" y="4106395"/>
                </a:lnTo>
                <a:cubicBezTo>
                  <a:pt x="1801590" y="4094237"/>
                  <a:pt x="1817150" y="4092910"/>
                  <a:pt x="1826574" y="4087605"/>
                </a:cubicBezTo>
                <a:cubicBezTo>
                  <a:pt x="1817370" y="4077879"/>
                  <a:pt x="1810138" y="4067931"/>
                  <a:pt x="1795454" y="4069037"/>
                </a:cubicBezTo>
                <a:cubicBezTo>
                  <a:pt x="1794742" y="4062184"/>
                  <a:pt x="1797303" y="4058882"/>
                  <a:pt x="1801546" y="4058188"/>
                </a:cubicBezTo>
                <a:close/>
                <a:moveTo>
                  <a:pt x="1754338" y="3991122"/>
                </a:moveTo>
                <a:cubicBezTo>
                  <a:pt x="1772242" y="3994840"/>
                  <a:pt x="1788685" y="4008333"/>
                  <a:pt x="1786037" y="4031465"/>
                </a:cubicBezTo>
                <a:cubicBezTo>
                  <a:pt x="1763083" y="4021992"/>
                  <a:pt x="1749620" y="3997098"/>
                  <a:pt x="1713866" y="4009435"/>
                </a:cubicBezTo>
                <a:cubicBezTo>
                  <a:pt x="1717065" y="3993463"/>
                  <a:pt x="1736433" y="3987405"/>
                  <a:pt x="1754338" y="3991122"/>
                </a:cubicBezTo>
                <a:close/>
                <a:moveTo>
                  <a:pt x="1820549" y="3988369"/>
                </a:moveTo>
                <a:cubicBezTo>
                  <a:pt x="1822315" y="3987547"/>
                  <a:pt x="1823376" y="3987526"/>
                  <a:pt x="1823653" y="3989298"/>
                </a:cubicBezTo>
                <a:lnTo>
                  <a:pt x="1822120" y="4000503"/>
                </a:lnTo>
                <a:lnTo>
                  <a:pt x="1822159" y="4000351"/>
                </a:lnTo>
                <a:lnTo>
                  <a:pt x="1830704" y="4003462"/>
                </a:lnTo>
                <a:cubicBezTo>
                  <a:pt x="1827345" y="4005796"/>
                  <a:pt x="1823722" y="4007735"/>
                  <a:pt x="1819911" y="4009239"/>
                </a:cubicBezTo>
                <a:lnTo>
                  <a:pt x="1822003" y="4000969"/>
                </a:lnTo>
                <a:lnTo>
                  <a:pt x="1802131" y="3994969"/>
                </a:lnTo>
                <a:cubicBezTo>
                  <a:pt x="1810669" y="3994858"/>
                  <a:pt x="1817019" y="3990012"/>
                  <a:pt x="1820549" y="3988369"/>
                </a:cubicBezTo>
                <a:close/>
                <a:moveTo>
                  <a:pt x="1760428" y="3931726"/>
                </a:moveTo>
                <a:cubicBezTo>
                  <a:pt x="1775935" y="3926631"/>
                  <a:pt x="1802364" y="3949322"/>
                  <a:pt x="1782117" y="3965824"/>
                </a:cubicBezTo>
                <a:lnTo>
                  <a:pt x="1807122" y="3959663"/>
                </a:lnTo>
                <a:cubicBezTo>
                  <a:pt x="1799155" y="4005430"/>
                  <a:pt x="1766406" y="3947341"/>
                  <a:pt x="1750696" y="3947341"/>
                </a:cubicBezTo>
                <a:cubicBezTo>
                  <a:pt x="1751304" y="3938210"/>
                  <a:pt x="1755259" y="3933424"/>
                  <a:pt x="1760428" y="3931726"/>
                </a:cubicBezTo>
                <a:close/>
                <a:moveTo>
                  <a:pt x="1767885" y="3764418"/>
                </a:moveTo>
                <a:cubicBezTo>
                  <a:pt x="1715578" y="3756502"/>
                  <a:pt x="1632679" y="3818716"/>
                  <a:pt x="1616164" y="3835230"/>
                </a:cubicBezTo>
                <a:cubicBezTo>
                  <a:pt x="1680211" y="3827203"/>
                  <a:pt x="1743731" y="3815439"/>
                  <a:pt x="1806403" y="3800001"/>
                </a:cubicBezTo>
                <a:cubicBezTo>
                  <a:pt x="1799357" y="3777488"/>
                  <a:pt x="1785321" y="3767057"/>
                  <a:pt x="1767885" y="3764418"/>
                </a:cubicBezTo>
                <a:close/>
                <a:moveTo>
                  <a:pt x="1475600" y="2771397"/>
                </a:moveTo>
                <a:cubicBezTo>
                  <a:pt x="1497469" y="2772048"/>
                  <a:pt x="1524090" y="2815048"/>
                  <a:pt x="1552574" y="2803647"/>
                </a:cubicBezTo>
                <a:cubicBezTo>
                  <a:pt x="1534026" y="2845284"/>
                  <a:pt x="1491190" y="2777211"/>
                  <a:pt x="1455420" y="2788446"/>
                </a:cubicBezTo>
                <a:cubicBezTo>
                  <a:pt x="1461548" y="2775669"/>
                  <a:pt x="1468310" y="2771180"/>
                  <a:pt x="1475600" y="2771397"/>
                </a:cubicBezTo>
                <a:close/>
                <a:moveTo>
                  <a:pt x="1409544" y="2348482"/>
                </a:moveTo>
                <a:cubicBezTo>
                  <a:pt x="1466213" y="2343636"/>
                  <a:pt x="1417703" y="2424914"/>
                  <a:pt x="1381760" y="2395399"/>
                </a:cubicBezTo>
                <a:cubicBezTo>
                  <a:pt x="1382642" y="2375795"/>
                  <a:pt x="1392565" y="2394738"/>
                  <a:pt x="1406677" y="2389011"/>
                </a:cubicBezTo>
                <a:cubicBezTo>
                  <a:pt x="1420789" y="2383284"/>
                  <a:pt x="1411308" y="2363680"/>
                  <a:pt x="1409544" y="2348482"/>
                </a:cubicBezTo>
                <a:close/>
                <a:moveTo>
                  <a:pt x="1755748" y="2251884"/>
                </a:moveTo>
                <a:cubicBezTo>
                  <a:pt x="1817671" y="2248323"/>
                  <a:pt x="1881884" y="2301949"/>
                  <a:pt x="1908808" y="2380716"/>
                </a:cubicBezTo>
                <a:cubicBezTo>
                  <a:pt x="1843838" y="2582394"/>
                  <a:pt x="1598930" y="2396568"/>
                  <a:pt x="1696056" y="2275694"/>
                </a:cubicBezTo>
                <a:cubicBezTo>
                  <a:pt x="1714722" y="2260612"/>
                  <a:pt x="1735107" y="2253071"/>
                  <a:pt x="1755748" y="2251884"/>
                </a:cubicBezTo>
                <a:close/>
                <a:moveTo>
                  <a:pt x="1491777" y="2241873"/>
                </a:moveTo>
                <a:cubicBezTo>
                  <a:pt x="1495896" y="2243460"/>
                  <a:pt x="1500410" y="2248013"/>
                  <a:pt x="1505898" y="2257837"/>
                </a:cubicBezTo>
                <a:cubicBezTo>
                  <a:pt x="1538603" y="2252318"/>
                  <a:pt x="1453437" y="2280134"/>
                  <a:pt x="1449705" y="2245474"/>
                </a:cubicBezTo>
                <a:cubicBezTo>
                  <a:pt x="1470613" y="2259052"/>
                  <a:pt x="1479421" y="2237113"/>
                  <a:pt x="1491777" y="2241873"/>
                </a:cubicBezTo>
                <a:close/>
                <a:moveTo>
                  <a:pt x="993004" y="2070181"/>
                </a:moveTo>
                <a:cubicBezTo>
                  <a:pt x="1141842" y="2064236"/>
                  <a:pt x="1200628" y="2243013"/>
                  <a:pt x="1213178" y="2359042"/>
                </a:cubicBezTo>
                <a:cubicBezTo>
                  <a:pt x="1333393" y="2378857"/>
                  <a:pt x="1430710" y="2482116"/>
                  <a:pt x="1553567" y="2444907"/>
                </a:cubicBezTo>
                <a:cubicBezTo>
                  <a:pt x="1587474" y="2522847"/>
                  <a:pt x="1649563" y="2556313"/>
                  <a:pt x="1719578" y="2575027"/>
                </a:cubicBezTo>
                <a:cubicBezTo>
                  <a:pt x="1579768" y="2584934"/>
                  <a:pt x="1442820" y="2435660"/>
                  <a:pt x="1272845" y="2436981"/>
                </a:cubicBezTo>
                <a:cubicBezTo>
                  <a:pt x="1271524" y="2409460"/>
                  <a:pt x="1255892" y="2405937"/>
                  <a:pt x="1247746" y="2390306"/>
                </a:cubicBezTo>
                <a:cubicBezTo>
                  <a:pt x="1098247" y="2403956"/>
                  <a:pt x="1018765" y="2434559"/>
                  <a:pt x="888421" y="2388764"/>
                </a:cubicBezTo>
                <a:cubicBezTo>
                  <a:pt x="766445" y="2276258"/>
                  <a:pt x="876532" y="2074804"/>
                  <a:pt x="993004" y="2070181"/>
                </a:cubicBezTo>
                <a:close/>
                <a:moveTo>
                  <a:pt x="373349" y="1836317"/>
                </a:moveTo>
                <a:cubicBezTo>
                  <a:pt x="451372" y="1840345"/>
                  <a:pt x="488437" y="1912773"/>
                  <a:pt x="559434" y="1928344"/>
                </a:cubicBezTo>
                <a:cubicBezTo>
                  <a:pt x="504092" y="1913185"/>
                  <a:pt x="403992" y="1908571"/>
                  <a:pt x="337186" y="1839144"/>
                </a:cubicBezTo>
                <a:cubicBezTo>
                  <a:pt x="350221" y="1836562"/>
                  <a:pt x="362203" y="1835742"/>
                  <a:pt x="373349" y="1836317"/>
                </a:cubicBezTo>
                <a:close/>
                <a:moveTo>
                  <a:pt x="6100225" y="1803447"/>
                </a:moveTo>
                <a:cubicBezTo>
                  <a:pt x="6110250" y="1802098"/>
                  <a:pt x="6120617" y="1803461"/>
                  <a:pt x="6129538" y="1807975"/>
                </a:cubicBezTo>
                <a:cubicBezTo>
                  <a:pt x="6137909" y="1848279"/>
                  <a:pt x="6115220" y="1870082"/>
                  <a:pt x="6067421" y="1876909"/>
                </a:cubicBezTo>
                <a:cubicBezTo>
                  <a:pt x="6043135" y="1835945"/>
                  <a:pt x="6070147" y="1807494"/>
                  <a:pt x="6100225" y="1803447"/>
                </a:cubicBezTo>
                <a:close/>
                <a:moveTo>
                  <a:pt x="1359988" y="1790551"/>
                </a:moveTo>
                <a:cubicBezTo>
                  <a:pt x="1452736" y="1800690"/>
                  <a:pt x="1511778" y="1867691"/>
                  <a:pt x="1569718" y="1936236"/>
                </a:cubicBezTo>
                <a:cubicBezTo>
                  <a:pt x="1559904" y="1958540"/>
                  <a:pt x="1547400" y="1979561"/>
                  <a:pt x="1532487" y="1998829"/>
                </a:cubicBezTo>
                <a:cubicBezTo>
                  <a:pt x="1526098" y="1917061"/>
                  <a:pt x="1343025" y="1909126"/>
                  <a:pt x="1359988" y="1790551"/>
                </a:cubicBezTo>
                <a:close/>
                <a:moveTo>
                  <a:pt x="1238213" y="1728321"/>
                </a:moveTo>
                <a:cubicBezTo>
                  <a:pt x="1240196" y="1736620"/>
                  <a:pt x="1242397" y="1744919"/>
                  <a:pt x="1244599" y="1753218"/>
                </a:cubicBezTo>
                <a:lnTo>
                  <a:pt x="1207170" y="1762609"/>
                </a:lnTo>
                <a:cubicBezTo>
                  <a:pt x="1204968" y="1754310"/>
                  <a:pt x="1202987" y="1746011"/>
                  <a:pt x="1200785" y="1737712"/>
                </a:cubicBezTo>
                <a:close/>
                <a:moveTo>
                  <a:pt x="806720" y="1493396"/>
                </a:moveTo>
                <a:cubicBezTo>
                  <a:pt x="895277" y="1487023"/>
                  <a:pt x="928321" y="1571851"/>
                  <a:pt x="994409" y="1604596"/>
                </a:cubicBezTo>
                <a:cubicBezTo>
                  <a:pt x="963568" y="1594048"/>
                  <a:pt x="772795" y="1613386"/>
                  <a:pt x="806720" y="1493396"/>
                </a:cubicBezTo>
                <a:close/>
                <a:moveTo>
                  <a:pt x="6222928" y="1354309"/>
                </a:moveTo>
                <a:cubicBezTo>
                  <a:pt x="6253817" y="1354309"/>
                  <a:pt x="6283073" y="1368186"/>
                  <a:pt x="6302629" y="1392116"/>
                </a:cubicBezTo>
                <a:cubicBezTo>
                  <a:pt x="6306818" y="1451026"/>
                  <a:pt x="6278818" y="1491182"/>
                  <a:pt x="6212677" y="1508171"/>
                </a:cubicBezTo>
                <a:cubicBezTo>
                  <a:pt x="6168582" y="1508612"/>
                  <a:pt x="6137275" y="1420799"/>
                  <a:pt x="6143228" y="1392116"/>
                </a:cubicBezTo>
                <a:cubicBezTo>
                  <a:pt x="6162782" y="1368186"/>
                  <a:pt x="6192039" y="1354309"/>
                  <a:pt x="6222928" y="1354309"/>
                </a:cubicBezTo>
                <a:close/>
                <a:moveTo>
                  <a:pt x="2885576" y="1162538"/>
                </a:moveTo>
                <a:cubicBezTo>
                  <a:pt x="2898255" y="1168276"/>
                  <a:pt x="2912525" y="1169369"/>
                  <a:pt x="2925919" y="1165631"/>
                </a:cubicBezTo>
                <a:cubicBezTo>
                  <a:pt x="2930523" y="1189498"/>
                  <a:pt x="2887111" y="1184857"/>
                  <a:pt x="2898293" y="1212701"/>
                </a:cubicBezTo>
                <a:cubicBezTo>
                  <a:pt x="2881630" y="1204966"/>
                  <a:pt x="2882507" y="1186846"/>
                  <a:pt x="2885576" y="1162538"/>
                </a:cubicBezTo>
                <a:close/>
                <a:moveTo>
                  <a:pt x="39526" y="1137509"/>
                </a:moveTo>
                <a:cubicBezTo>
                  <a:pt x="123741" y="1140984"/>
                  <a:pt x="156601" y="1230931"/>
                  <a:pt x="237488" y="1240364"/>
                </a:cubicBezTo>
                <a:cubicBezTo>
                  <a:pt x="198090" y="1275564"/>
                  <a:pt x="23991" y="1249164"/>
                  <a:pt x="0" y="1141802"/>
                </a:cubicBezTo>
                <a:cubicBezTo>
                  <a:pt x="14417" y="1138282"/>
                  <a:pt x="27495" y="1137013"/>
                  <a:pt x="39526" y="1137509"/>
                </a:cubicBezTo>
                <a:close/>
                <a:moveTo>
                  <a:pt x="2906008" y="1087477"/>
                </a:moveTo>
                <a:cubicBezTo>
                  <a:pt x="2924603" y="1083806"/>
                  <a:pt x="2942812" y="1087915"/>
                  <a:pt x="2937956" y="1109177"/>
                </a:cubicBezTo>
                <a:cubicBezTo>
                  <a:pt x="2906173" y="1128247"/>
                  <a:pt x="2901317" y="1099752"/>
                  <a:pt x="2871741" y="1112465"/>
                </a:cubicBezTo>
                <a:cubicBezTo>
                  <a:pt x="2868431" y="1102601"/>
                  <a:pt x="2887412" y="1091149"/>
                  <a:pt x="2906008" y="1087477"/>
                </a:cubicBezTo>
                <a:close/>
                <a:moveTo>
                  <a:pt x="747113" y="798918"/>
                </a:moveTo>
                <a:cubicBezTo>
                  <a:pt x="763762" y="799062"/>
                  <a:pt x="795848" y="823052"/>
                  <a:pt x="799463" y="844688"/>
                </a:cubicBezTo>
                <a:cubicBezTo>
                  <a:pt x="770102" y="848211"/>
                  <a:pt x="761995" y="813197"/>
                  <a:pt x="737235" y="807692"/>
                </a:cubicBezTo>
                <a:cubicBezTo>
                  <a:pt x="737728" y="801471"/>
                  <a:pt x="741563" y="798870"/>
                  <a:pt x="747113" y="798918"/>
                </a:cubicBezTo>
                <a:close/>
                <a:moveTo>
                  <a:pt x="4284245" y="765663"/>
                </a:moveTo>
                <a:cubicBezTo>
                  <a:pt x="4295030" y="812591"/>
                  <a:pt x="4279403" y="804880"/>
                  <a:pt x="4303394" y="840571"/>
                </a:cubicBezTo>
                <a:cubicBezTo>
                  <a:pt x="4227679" y="879567"/>
                  <a:pt x="4240004" y="972099"/>
                  <a:pt x="4176395" y="1019027"/>
                </a:cubicBezTo>
                <a:cubicBezTo>
                  <a:pt x="4213152" y="934866"/>
                  <a:pt x="4179036" y="809726"/>
                  <a:pt x="4284245" y="765663"/>
                </a:cubicBezTo>
                <a:close/>
                <a:moveTo>
                  <a:pt x="716315" y="749691"/>
                </a:moveTo>
                <a:cubicBezTo>
                  <a:pt x="724753" y="748205"/>
                  <a:pt x="733989" y="749856"/>
                  <a:pt x="737398" y="754368"/>
                </a:cubicBezTo>
                <a:cubicBezTo>
                  <a:pt x="755648" y="778362"/>
                  <a:pt x="699135" y="794872"/>
                  <a:pt x="700014" y="763834"/>
                </a:cubicBezTo>
                <a:cubicBezTo>
                  <a:pt x="700235" y="755799"/>
                  <a:pt x="707876" y="751177"/>
                  <a:pt x="716315" y="749691"/>
                </a:cubicBezTo>
                <a:close/>
                <a:moveTo>
                  <a:pt x="2507489" y="518192"/>
                </a:moveTo>
                <a:cubicBezTo>
                  <a:pt x="2574876" y="519018"/>
                  <a:pt x="2640612" y="563709"/>
                  <a:pt x="2652393" y="664648"/>
                </a:cubicBezTo>
                <a:cubicBezTo>
                  <a:pt x="2591172" y="819637"/>
                  <a:pt x="2414997" y="732016"/>
                  <a:pt x="2352675" y="634928"/>
                </a:cubicBezTo>
                <a:cubicBezTo>
                  <a:pt x="2371063" y="560406"/>
                  <a:pt x="2440102" y="517366"/>
                  <a:pt x="2507489" y="518192"/>
                </a:cubicBezTo>
                <a:close/>
                <a:moveTo>
                  <a:pt x="4585337" y="490938"/>
                </a:moveTo>
                <a:cubicBezTo>
                  <a:pt x="4572126" y="633393"/>
                  <a:pt x="4643906" y="777390"/>
                  <a:pt x="4584236" y="902672"/>
                </a:cubicBezTo>
                <a:cubicBezTo>
                  <a:pt x="4624089" y="989202"/>
                  <a:pt x="4714364" y="991844"/>
                  <a:pt x="4741227" y="1100833"/>
                </a:cubicBezTo>
                <a:cubicBezTo>
                  <a:pt x="4942915" y="1188904"/>
                  <a:pt x="5119282" y="1265527"/>
                  <a:pt x="5324272" y="1362185"/>
                </a:cubicBezTo>
                <a:cubicBezTo>
                  <a:pt x="5348713" y="1485045"/>
                  <a:pt x="5221667" y="1519173"/>
                  <a:pt x="5236199" y="1636968"/>
                </a:cubicBezTo>
                <a:cubicBezTo>
                  <a:pt x="5374694" y="1688710"/>
                  <a:pt x="5525740" y="1667573"/>
                  <a:pt x="5652786" y="1630583"/>
                </a:cubicBezTo>
                <a:cubicBezTo>
                  <a:pt x="5656628" y="1645228"/>
                  <a:pt x="5661709" y="1659517"/>
                  <a:pt x="5667978" y="1673298"/>
                </a:cubicBezTo>
                <a:cubicBezTo>
                  <a:pt x="5458804" y="1723936"/>
                  <a:pt x="5283538" y="1725918"/>
                  <a:pt x="5174768" y="1812008"/>
                </a:cubicBezTo>
                <a:cubicBezTo>
                  <a:pt x="5204052" y="1861548"/>
                  <a:pt x="5187979" y="1896116"/>
                  <a:pt x="5187979" y="1967894"/>
                </a:cubicBezTo>
                <a:cubicBezTo>
                  <a:pt x="5204447" y="1961287"/>
                  <a:pt x="5223264" y="1967872"/>
                  <a:pt x="5232015" y="1983307"/>
                </a:cubicBezTo>
                <a:cubicBezTo>
                  <a:pt x="5208236" y="1991233"/>
                  <a:pt x="5187098" y="2053984"/>
                  <a:pt x="5226291" y="2064333"/>
                </a:cubicBezTo>
                <a:cubicBezTo>
                  <a:pt x="5283979" y="2026022"/>
                  <a:pt x="5434804" y="2074901"/>
                  <a:pt x="5434804" y="1998279"/>
                </a:cubicBezTo>
                <a:cubicBezTo>
                  <a:pt x="5447135" y="2026682"/>
                  <a:pt x="5584749" y="2008187"/>
                  <a:pt x="5562731" y="1978683"/>
                </a:cubicBezTo>
                <a:cubicBezTo>
                  <a:pt x="5607648" y="1978683"/>
                  <a:pt x="5571318" y="2006866"/>
                  <a:pt x="5600382" y="2022719"/>
                </a:cubicBezTo>
                <a:cubicBezTo>
                  <a:pt x="5629959" y="2007471"/>
                  <a:pt x="5665291" y="2008468"/>
                  <a:pt x="5693960" y="2025361"/>
                </a:cubicBezTo>
                <a:cubicBezTo>
                  <a:pt x="5736017" y="1965472"/>
                  <a:pt x="5796567" y="1871236"/>
                  <a:pt x="5808015" y="1796375"/>
                </a:cubicBezTo>
                <a:cubicBezTo>
                  <a:pt x="5817656" y="1798801"/>
                  <a:pt x="5827436" y="1800638"/>
                  <a:pt x="5837299" y="1801880"/>
                </a:cubicBezTo>
                <a:cubicBezTo>
                  <a:pt x="5836686" y="1828372"/>
                  <a:pt x="5822228" y="1852604"/>
                  <a:pt x="5799208" y="1865732"/>
                </a:cubicBezTo>
                <a:cubicBezTo>
                  <a:pt x="5846107" y="1914171"/>
                  <a:pt x="5766180" y="1996518"/>
                  <a:pt x="5859098" y="1996518"/>
                </a:cubicBezTo>
                <a:cubicBezTo>
                  <a:pt x="5858702" y="2014125"/>
                  <a:pt x="5845515" y="2028808"/>
                  <a:pt x="5828052" y="2031086"/>
                </a:cubicBezTo>
                <a:cubicBezTo>
                  <a:pt x="5859098" y="2082167"/>
                  <a:pt x="5954877" y="2045397"/>
                  <a:pt x="6015648" y="2089433"/>
                </a:cubicBezTo>
                <a:cubicBezTo>
                  <a:pt x="6153483" y="2023159"/>
                  <a:pt x="6205666" y="1906024"/>
                  <a:pt x="6179244" y="1742211"/>
                </a:cubicBezTo>
                <a:cubicBezTo>
                  <a:pt x="6209629" y="1717331"/>
                  <a:pt x="6250363" y="1657005"/>
                  <a:pt x="6294400" y="1673298"/>
                </a:cubicBezTo>
                <a:cubicBezTo>
                  <a:pt x="6280748" y="1805403"/>
                  <a:pt x="6018070" y="2091635"/>
                  <a:pt x="6275244" y="2170239"/>
                </a:cubicBezTo>
                <a:cubicBezTo>
                  <a:pt x="6302546" y="2136331"/>
                  <a:pt x="6352748" y="2116955"/>
                  <a:pt x="6340198" y="2060149"/>
                </a:cubicBezTo>
                <a:cubicBezTo>
                  <a:pt x="6363978" y="2057947"/>
                  <a:pt x="6402070" y="2120478"/>
                  <a:pt x="6412198" y="2082167"/>
                </a:cubicBezTo>
                <a:cubicBezTo>
                  <a:pt x="6435758" y="2157909"/>
                  <a:pt x="6439720" y="2258310"/>
                  <a:pt x="6500271" y="2324364"/>
                </a:cubicBezTo>
                <a:cubicBezTo>
                  <a:pt x="6542766" y="2328107"/>
                  <a:pt x="6534620" y="2321722"/>
                  <a:pt x="6559280" y="2295961"/>
                </a:cubicBezTo>
                <a:cubicBezTo>
                  <a:pt x="6596491" y="2293318"/>
                  <a:pt x="6543868" y="2319520"/>
                  <a:pt x="6540785" y="2327226"/>
                </a:cubicBezTo>
                <a:cubicBezTo>
                  <a:pt x="6577556" y="2422343"/>
                  <a:pt x="6702400" y="2352987"/>
                  <a:pt x="6768454" y="2335593"/>
                </a:cubicBezTo>
                <a:cubicBezTo>
                  <a:pt x="6767134" y="2370161"/>
                  <a:pt x="6838472" y="2438416"/>
                  <a:pt x="6887794" y="2489718"/>
                </a:cubicBezTo>
                <a:cubicBezTo>
                  <a:pt x="6803684" y="2489718"/>
                  <a:pt x="6862252" y="2591220"/>
                  <a:pt x="6788491" y="2621825"/>
                </a:cubicBezTo>
                <a:cubicBezTo>
                  <a:pt x="6783867" y="2598046"/>
                  <a:pt x="6827464" y="2602890"/>
                  <a:pt x="6816236" y="2574265"/>
                </a:cubicBezTo>
                <a:cubicBezTo>
                  <a:pt x="6767650" y="2615707"/>
                  <a:pt x="6739451" y="2676202"/>
                  <a:pt x="6738952" y="2740059"/>
                </a:cubicBezTo>
                <a:cubicBezTo>
                  <a:pt x="6742254" y="2782113"/>
                  <a:pt x="6788272" y="2745564"/>
                  <a:pt x="6764272" y="2786737"/>
                </a:cubicBezTo>
                <a:cubicBezTo>
                  <a:pt x="6771978" y="2809195"/>
                  <a:pt x="6808310" y="2783655"/>
                  <a:pt x="6820420" y="2798847"/>
                </a:cubicBezTo>
                <a:cubicBezTo>
                  <a:pt x="6859832" y="2876130"/>
                  <a:pt x="6842876" y="2948128"/>
                  <a:pt x="6945704" y="2926110"/>
                </a:cubicBezTo>
                <a:cubicBezTo>
                  <a:pt x="6945482" y="2996567"/>
                  <a:pt x="6772638" y="2963761"/>
                  <a:pt x="6765374" y="3051832"/>
                </a:cubicBezTo>
                <a:cubicBezTo>
                  <a:pt x="6776382" y="3110620"/>
                  <a:pt x="6793116" y="3160600"/>
                  <a:pt x="6825484" y="3182618"/>
                </a:cubicBezTo>
                <a:cubicBezTo>
                  <a:pt x="6878768" y="3170508"/>
                  <a:pt x="7019686" y="3099611"/>
                  <a:pt x="7031355" y="3209700"/>
                </a:cubicBezTo>
                <a:cubicBezTo>
                  <a:pt x="6966621" y="3235681"/>
                  <a:pt x="6925667" y="3221370"/>
                  <a:pt x="6875465" y="3222911"/>
                </a:cubicBezTo>
                <a:cubicBezTo>
                  <a:pt x="6811392" y="3248452"/>
                  <a:pt x="6829667" y="3322212"/>
                  <a:pt x="6807648" y="3372853"/>
                </a:cubicBezTo>
                <a:cubicBezTo>
                  <a:pt x="6817557" y="3397513"/>
                  <a:pt x="6847282" y="3389366"/>
                  <a:pt x="6866878" y="3397513"/>
                </a:cubicBezTo>
                <a:cubicBezTo>
                  <a:pt x="6869080" y="3445071"/>
                  <a:pt x="6813594" y="3427897"/>
                  <a:pt x="6800823" y="3401035"/>
                </a:cubicBezTo>
                <a:cubicBezTo>
                  <a:pt x="6692052" y="3474575"/>
                  <a:pt x="6729484" y="3610646"/>
                  <a:pt x="6793116" y="3734826"/>
                </a:cubicBezTo>
                <a:cubicBezTo>
                  <a:pt x="6656823" y="3754863"/>
                  <a:pt x="6527356" y="3806605"/>
                  <a:pt x="6532200" y="3960730"/>
                </a:cubicBezTo>
                <a:cubicBezTo>
                  <a:pt x="6405154" y="3961390"/>
                  <a:pt x="6311356" y="4005426"/>
                  <a:pt x="6323906" y="4133129"/>
                </a:cubicBezTo>
                <a:cubicBezTo>
                  <a:pt x="6269490" y="4150144"/>
                  <a:pt x="6212150" y="4155766"/>
                  <a:pt x="6155466" y="4149643"/>
                </a:cubicBezTo>
                <a:cubicBezTo>
                  <a:pt x="6095356" y="4234852"/>
                  <a:pt x="6121117" y="4315658"/>
                  <a:pt x="6177484" y="4396023"/>
                </a:cubicBezTo>
                <a:cubicBezTo>
                  <a:pt x="6148640" y="4447545"/>
                  <a:pt x="6207429" y="4619724"/>
                  <a:pt x="6284493" y="4607614"/>
                </a:cubicBezTo>
                <a:cubicBezTo>
                  <a:pt x="6335796" y="4745226"/>
                  <a:pt x="6447208" y="4832417"/>
                  <a:pt x="6501374" y="4937883"/>
                </a:cubicBezTo>
                <a:cubicBezTo>
                  <a:pt x="6384236" y="4980817"/>
                  <a:pt x="6362218" y="4709337"/>
                  <a:pt x="6241337" y="4698989"/>
                </a:cubicBezTo>
                <a:cubicBezTo>
                  <a:pt x="6202365" y="4538699"/>
                  <a:pt x="6088310" y="4352427"/>
                  <a:pt x="5999136" y="4216577"/>
                </a:cubicBezTo>
                <a:cubicBezTo>
                  <a:pt x="5912163" y="4281090"/>
                  <a:pt x="5850952" y="4213495"/>
                  <a:pt x="5781154" y="4245641"/>
                </a:cubicBezTo>
                <a:cubicBezTo>
                  <a:pt x="5648824" y="4306630"/>
                  <a:pt x="5705191" y="4511396"/>
                  <a:pt x="5705191" y="4676530"/>
                </a:cubicBezTo>
                <a:cubicBezTo>
                  <a:pt x="5712898" y="4699209"/>
                  <a:pt x="5749228" y="4673448"/>
                  <a:pt x="5761338" y="4688640"/>
                </a:cubicBezTo>
                <a:cubicBezTo>
                  <a:pt x="5753191" y="4729373"/>
                  <a:pt x="5712898" y="4677631"/>
                  <a:pt x="5683393" y="4695246"/>
                </a:cubicBezTo>
                <a:cubicBezTo>
                  <a:pt x="5591356" y="4728713"/>
                  <a:pt x="5671061" y="4864123"/>
                  <a:pt x="5622182" y="4923351"/>
                </a:cubicBezTo>
                <a:cubicBezTo>
                  <a:pt x="5553485" y="4837261"/>
                  <a:pt x="5541815" y="4628752"/>
                  <a:pt x="5570219" y="4511837"/>
                </a:cubicBezTo>
                <a:cubicBezTo>
                  <a:pt x="5595320" y="4523286"/>
                  <a:pt x="5621521" y="4532754"/>
                  <a:pt x="5636274" y="4561377"/>
                </a:cubicBezTo>
                <a:cubicBezTo>
                  <a:pt x="5701008" y="4479911"/>
                  <a:pt x="5660272" y="4360794"/>
                  <a:pt x="5612934" y="4262154"/>
                </a:cubicBezTo>
                <a:cubicBezTo>
                  <a:pt x="5475758" y="4275805"/>
                  <a:pt x="5293228" y="4141937"/>
                  <a:pt x="5207577" y="4285933"/>
                </a:cubicBezTo>
                <a:cubicBezTo>
                  <a:pt x="5182694" y="4279989"/>
                  <a:pt x="5144162" y="4297383"/>
                  <a:pt x="5126327" y="4279989"/>
                </a:cubicBezTo>
                <a:cubicBezTo>
                  <a:pt x="5104749" y="4302447"/>
                  <a:pt x="5068199" y="4316098"/>
                  <a:pt x="5080089" y="4358152"/>
                </a:cubicBezTo>
                <a:cubicBezTo>
                  <a:pt x="4810805" y="4493782"/>
                  <a:pt x="4741887" y="4140175"/>
                  <a:pt x="4950621" y="4059370"/>
                </a:cubicBezTo>
                <a:cubicBezTo>
                  <a:pt x="4941594" y="4015334"/>
                  <a:pt x="4896896" y="4031407"/>
                  <a:pt x="4872456" y="4012912"/>
                </a:cubicBezTo>
                <a:cubicBezTo>
                  <a:pt x="4770511" y="4111552"/>
                  <a:pt x="4628493" y="4026783"/>
                  <a:pt x="4564199" y="3946858"/>
                </a:cubicBezTo>
                <a:cubicBezTo>
                  <a:pt x="4562438" y="3931886"/>
                  <a:pt x="4584236" y="3930565"/>
                  <a:pt x="4598328" y="3924840"/>
                </a:cubicBezTo>
                <a:cubicBezTo>
                  <a:pt x="4593924" y="3878163"/>
                  <a:pt x="4546364" y="3904584"/>
                  <a:pt x="4541961" y="3858787"/>
                </a:cubicBezTo>
                <a:cubicBezTo>
                  <a:pt x="4424383" y="3905465"/>
                  <a:pt x="4378585" y="3994637"/>
                  <a:pt x="4302621" y="4065755"/>
                </a:cubicBezTo>
                <a:cubicBezTo>
                  <a:pt x="4168970" y="4035150"/>
                  <a:pt x="4243172" y="4257530"/>
                  <a:pt x="4166328" y="4259952"/>
                </a:cubicBezTo>
                <a:cubicBezTo>
                  <a:pt x="4242732" y="4378629"/>
                  <a:pt x="4322218" y="4521525"/>
                  <a:pt x="4423942" y="4645485"/>
                </a:cubicBezTo>
                <a:cubicBezTo>
                  <a:pt x="4516419" y="4757997"/>
                  <a:pt x="4573227" y="4862802"/>
                  <a:pt x="4709080" y="4877994"/>
                </a:cubicBezTo>
                <a:cubicBezTo>
                  <a:pt x="4725374" y="4934360"/>
                  <a:pt x="4756640" y="4950213"/>
                  <a:pt x="4728456" y="5005918"/>
                </a:cubicBezTo>
                <a:cubicBezTo>
                  <a:pt x="4692568" y="5000193"/>
                  <a:pt x="4670550" y="4972671"/>
                  <a:pt x="4628493" y="4978175"/>
                </a:cubicBezTo>
                <a:cubicBezTo>
                  <a:pt x="4574550" y="4802693"/>
                  <a:pt x="4413596" y="4682916"/>
                  <a:pt x="4295796" y="4558735"/>
                </a:cubicBezTo>
                <a:cubicBezTo>
                  <a:pt x="4262550" y="4669705"/>
                  <a:pt x="4156201" y="4737520"/>
                  <a:pt x="4006475" y="4725410"/>
                </a:cubicBezTo>
                <a:cubicBezTo>
                  <a:pt x="3960897" y="4667063"/>
                  <a:pt x="3880750" y="4542003"/>
                  <a:pt x="3818879" y="4667063"/>
                </a:cubicBezTo>
                <a:cubicBezTo>
                  <a:pt x="3778805" y="4619726"/>
                  <a:pt x="3554218" y="4639322"/>
                  <a:pt x="3453374" y="4534956"/>
                </a:cubicBezTo>
                <a:cubicBezTo>
                  <a:pt x="3422329" y="4569303"/>
                  <a:pt x="3366182" y="4588899"/>
                  <a:pt x="3375870" y="4647687"/>
                </a:cubicBezTo>
                <a:lnTo>
                  <a:pt x="3301228" y="4666622"/>
                </a:lnTo>
                <a:cubicBezTo>
                  <a:pt x="3320604" y="4631614"/>
                  <a:pt x="3271063" y="4615983"/>
                  <a:pt x="3306952" y="4585597"/>
                </a:cubicBezTo>
                <a:cubicBezTo>
                  <a:pt x="3251026" y="4534515"/>
                  <a:pt x="3114292" y="4583395"/>
                  <a:pt x="3073118" y="4605413"/>
                </a:cubicBezTo>
                <a:cubicBezTo>
                  <a:pt x="3078402" y="4682477"/>
                  <a:pt x="3028861" y="4727173"/>
                  <a:pt x="3030402" y="4802032"/>
                </a:cubicBezTo>
                <a:cubicBezTo>
                  <a:pt x="3038108" y="4824711"/>
                  <a:pt x="3074659" y="4798952"/>
                  <a:pt x="3086549" y="4814362"/>
                </a:cubicBezTo>
                <a:cubicBezTo>
                  <a:pt x="2943650" y="4900672"/>
                  <a:pt x="3139173" y="5119090"/>
                  <a:pt x="3073118" y="5229179"/>
                </a:cubicBezTo>
                <a:cubicBezTo>
                  <a:pt x="3087870" y="5257584"/>
                  <a:pt x="3127283" y="5245032"/>
                  <a:pt x="3157448" y="5247454"/>
                </a:cubicBezTo>
                <a:cubicBezTo>
                  <a:pt x="3143796" y="5275637"/>
                  <a:pt x="3110769" y="5245913"/>
                  <a:pt x="3117154" y="5297655"/>
                </a:cubicBezTo>
                <a:cubicBezTo>
                  <a:pt x="3087429" y="5252298"/>
                  <a:pt x="3036127" y="5244151"/>
                  <a:pt x="2982622" y="5239087"/>
                </a:cubicBezTo>
                <a:cubicBezTo>
                  <a:pt x="2963026" y="5236004"/>
                  <a:pt x="3056384" y="5189106"/>
                  <a:pt x="2979099" y="5173033"/>
                </a:cubicBezTo>
                <a:cubicBezTo>
                  <a:pt x="3062989" y="5089586"/>
                  <a:pt x="2979980" y="5010762"/>
                  <a:pt x="2999576" y="4889223"/>
                </a:cubicBezTo>
                <a:cubicBezTo>
                  <a:pt x="2984163" y="4890764"/>
                  <a:pt x="2977558" y="4897590"/>
                  <a:pt x="2977558" y="4907938"/>
                </a:cubicBezTo>
                <a:cubicBezTo>
                  <a:pt x="2944751" y="4910580"/>
                  <a:pt x="2980420" y="4869407"/>
                  <a:pt x="3008604" y="4873590"/>
                </a:cubicBezTo>
                <a:cubicBezTo>
                  <a:pt x="2987026" y="4828896"/>
                  <a:pt x="3008384" y="4809961"/>
                  <a:pt x="2995613" y="4770549"/>
                </a:cubicBezTo>
                <a:cubicBezTo>
                  <a:pt x="2924494" y="4813263"/>
                  <a:pt x="2909301" y="4944930"/>
                  <a:pt x="2906219" y="4992489"/>
                </a:cubicBezTo>
                <a:cubicBezTo>
                  <a:pt x="2859760" y="5052597"/>
                  <a:pt x="2739540" y="4975975"/>
                  <a:pt x="2675466" y="5024855"/>
                </a:cubicBezTo>
                <a:cubicBezTo>
                  <a:pt x="2689778" y="4966948"/>
                  <a:pt x="2593999" y="4999755"/>
                  <a:pt x="2603687" y="5002837"/>
                </a:cubicBezTo>
                <a:cubicBezTo>
                  <a:pt x="2586512" y="4997112"/>
                  <a:pt x="2576384" y="4957260"/>
                  <a:pt x="2550402" y="4950214"/>
                </a:cubicBezTo>
                <a:cubicBezTo>
                  <a:pt x="2513191" y="4940967"/>
                  <a:pt x="2366769" y="5007020"/>
                  <a:pt x="2344751" y="5029038"/>
                </a:cubicBezTo>
                <a:cubicBezTo>
                  <a:pt x="2338586" y="5010763"/>
                  <a:pt x="2311503" y="4997333"/>
                  <a:pt x="2260421" y="5010763"/>
                </a:cubicBezTo>
                <a:cubicBezTo>
                  <a:pt x="2291687" y="4944930"/>
                  <a:pt x="2357081" y="5036084"/>
                  <a:pt x="2375797" y="4994690"/>
                </a:cubicBezTo>
                <a:cubicBezTo>
                  <a:pt x="2289045" y="4950655"/>
                  <a:pt x="2234439" y="4852455"/>
                  <a:pt x="2134916" y="4830437"/>
                </a:cubicBezTo>
                <a:cubicBezTo>
                  <a:pt x="2136237" y="4791245"/>
                  <a:pt x="2170366" y="4838804"/>
                  <a:pt x="2197228" y="4814584"/>
                </a:cubicBezTo>
                <a:cubicBezTo>
                  <a:pt x="2211760" y="4916747"/>
                  <a:pt x="2285962" y="4810401"/>
                  <a:pt x="2299834" y="4748531"/>
                </a:cubicBezTo>
                <a:cubicBezTo>
                  <a:pt x="2279136" y="4717265"/>
                  <a:pt x="2261081" y="4781778"/>
                  <a:pt x="2233779" y="4752054"/>
                </a:cubicBezTo>
                <a:cubicBezTo>
                  <a:pt x="2238402" y="4738843"/>
                  <a:pt x="2243026" y="4725852"/>
                  <a:pt x="2227393" y="4726953"/>
                </a:cubicBezTo>
                <a:cubicBezTo>
                  <a:pt x="2277375" y="4637340"/>
                  <a:pt x="2320091" y="4619946"/>
                  <a:pt x="2298072" y="4536499"/>
                </a:cubicBezTo>
                <a:cubicBezTo>
                  <a:pt x="2336164" y="4577892"/>
                  <a:pt x="2397375" y="4451950"/>
                  <a:pt x="2359944" y="4414520"/>
                </a:cubicBezTo>
                <a:cubicBezTo>
                  <a:pt x="2372702" y="4420163"/>
                  <a:pt x="2387031" y="4421175"/>
                  <a:pt x="2400457" y="4417382"/>
                </a:cubicBezTo>
                <a:cubicBezTo>
                  <a:pt x="2397375" y="4375548"/>
                  <a:pt x="2351357" y="4411877"/>
                  <a:pt x="2375357" y="4370704"/>
                </a:cubicBezTo>
                <a:cubicBezTo>
                  <a:pt x="2299613" y="4328210"/>
                  <a:pt x="2062476" y="4383915"/>
                  <a:pt x="2025706" y="4300687"/>
                </a:cubicBezTo>
                <a:cubicBezTo>
                  <a:pt x="1982771" y="4307953"/>
                  <a:pt x="2039137" y="4359695"/>
                  <a:pt x="2006990" y="4331953"/>
                </a:cubicBezTo>
                <a:cubicBezTo>
                  <a:pt x="1959210" y="4351989"/>
                  <a:pt x="2002366" y="4292541"/>
                  <a:pt x="2022403" y="4287917"/>
                </a:cubicBezTo>
                <a:cubicBezTo>
                  <a:pt x="2004186" y="4248706"/>
                  <a:pt x="1993434" y="4206444"/>
                  <a:pt x="1990697" y="4163296"/>
                </a:cubicBezTo>
                <a:cubicBezTo>
                  <a:pt x="1981230" y="4127186"/>
                  <a:pt x="1912752" y="4151186"/>
                  <a:pt x="1900201" y="4173204"/>
                </a:cubicBezTo>
                <a:cubicBezTo>
                  <a:pt x="1878403" y="4164397"/>
                  <a:pt x="1937192" y="4114196"/>
                  <a:pt x="1968678" y="4129168"/>
                </a:cubicBezTo>
                <a:cubicBezTo>
                  <a:pt x="1907688" y="4046601"/>
                  <a:pt x="1882366" y="4021721"/>
                  <a:pt x="1828862" y="4002565"/>
                </a:cubicBezTo>
                <a:cubicBezTo>
                  <a:pt x="1861669" y="3980988"/>
                  <a:pt x="1812348" y="3939594"/>
                  <a:pt x="1852201" y="3933209"/>
                </a:cubicBezTo>
                <a:cubicBezTo>
                  <a:pt x="1834587" y="3897980"/>
                  <a:pt x="1828642" y="3951924"/>
                  <a:pt x="1802440" y="3945979"/>
                </a:cubicBezTo>
                <a:cubicBezTo>
                  <a:pt x="1849780" y="3899081"/>
                  <a:pt x="1766331" y="3863853"/>
                  <a:pt x="1836349" y="3870898"/>
                </a:cubicBezTo>
                <a:cubicBezTo>
                  <a:pt x="1745192" y="3823780"/>
                  <a:pt x="1645009" y="3898641"/>
                  <a:pt x="1543064" y="3866055"/>
                </a:cubicBezTo>
                <a:cubicBezTo>
                  <a:pt x="1512018" y="3868917"/>
                  <a:pt x="1564642" y="3921099"/>
                  <a:pt x="1515321" y="3912953"/>
                </a:cubicBezTo>
                <a:cubicBezTo>
                  <a:pt x="1520841" y="3900163"/>
                  <a:pt x="1521851" y="3885878"/>
                  <a:pt x="1518183" y="3872440"/>
                </a:cubicBezTo>
                <a:cubicBezTo>
                  <a:pt x="1417339" y="3951264"/>
                  <a:pt x="1349743" y="3956988"/>
                  <a:pt x="1209927" y="4017317"/>
                </a:cubicBezTo>
                <a:cubicBezTo>
                  <a:pt x="1173156" y="4169461"/>
                  <a:pt x="916862" y="4301128"/>
                  <a:pt x="783211" y="4166158"/>
                </a:cubicBezTo>
                <a:cubicBezTo>
                  <a:pt x="795762" y="3938713"/>
                  <a:pt x="1056019" y="3978786"/>
                  <a:pt x="1184385" y="3917797"/>
                </a:cubicBezTo>
                <a:cubicBezTo>
                  <a:pt x="1182184" y="3944438"/>
                  <a:pt x="1159724" y="3959410"/>
                  <a:pt x="1131761" y="3971080"/>
                </a:cubicBezTo>
                <a:cubicBezTo>
                  <a:pt x="1224679" y="3984511"/>
                  <a:pt x="1451248" y="3874862"/>
                  <a:pt x="1462037" y="3807267"/>
                </a:cubicBezTo>
                <a:cubicBezTo>
                  <a:pt x="1550110" y="3808588"/>
                  <a:pt x="1680679" y="3765433"/>
                  <a:pt x="1748274" y="3681104"/>
                </a:cubicBezTo>
                <a:cubicBezTo>
                  <a:pt x="1683761" y="3644775"/>
                  <a:pt x="1638624" y="3595235"/>
                  <a:pt x="1560899" y="3622757"/>
                </a:cubicBezTo>
                <a:cubicBezTo>
                  <a:pt x="1571248" y="3573877"/>
                  <a:pt x="1470403" y="3579382"/>
                  <a:pt x="1472825" y="3485806"/>
                </a:cubicBezTo>
                <a:cubicBezTo>
                  <a:pt x="1488238" y="3484265"/>
                  <a:pt x="1494844" y="3477439"/>
                  <a:pt x="1494844" y="3467091"/>
                </a:cubicBezTo>
                <a:cubicBezTo>
                  <a:pt x="1645230" y="3469293"/>
                  <a:pt x="1668569" y="3480302"/>
                  <a:pt x="1765890" y="3384744"/>
                </a:cubicBezTo>
                <a:cubicBezTo>
                  <a:pt x="1744311" y="3352818"/>
                  <a:pt x="1713046" y="3401698"/>
                  <a:pt x="1691027" y="3403679"/>
                </a:cubicBezTo>
                <a:cubicBezTo>
                  <a:pt x="1658660" y="3390689"/>
                  <a:pt x="1756642" y="3366249"/>
                  <a:pt x="1768752" y="3344231"/>
                </a:cubicBezTo>
                <a:cubicBezTo>
                  <a:pt x="1668348" y="3281700"/>
                  <a:pt x="1581376" y="3195831"/>
                  <a:pt x="1431211" y="3217849"/>
                </a:cubicBezTo>
                <a:cubicBezTo>
                  <a:pt x="1535358" y="3250435"/>
                  <a:pt x="1387834" y="3240087"/>
                  <a:pt x="1356569" y="3237004"/>
                </a:cubicBezTo>
                <a:cubicBezTo>
                  <a:pt x="1342037" y="3189666"/>
                  <a:pt x="1365596" y="3229738"/>
                  <a:pt x="1390697" y="3214986"/>
                </a:cubicBezTo>
                <a:cubicBezTo>
                  <a:pt x="1353486" y="3170730"/>
                  <a:pt x="1308789" y="3213005"/>
                  <a:pt x="1240972" y="3200014"/>
                </a:cubicBezTo>
                <a:cubicBezTo>
                  <a:pt x="1224679" y="3111502"/>
                  <a:pt x="1109303" y="3104677"/>
                  <a:pt x="1105780" y="2982257"/>
                </a:cubicBezTo>
                <a:cubicBezTo>
                  <a:pt x="997890" y="2962221"/>
                  <a:pt x="871064" y="2973891"/>
                  <a:pt x="728386" y="3012202"/>
                </a:cubicBezTo>
                <a:cubicBezTo>
                  <a:pt x="683909" y="2926772"/>
                  <a:pt x="541670" y="3006477"/>
                  <a:pt x="475615" y="2957377"/>
                </a:cubicBezTo>
                <a:cubicBezTo>
                  <a:pt x="561487" y="2910920"/>
                  <a:pt x="731688" y="2954075"/>
                  <a:pt x="856093" y="2939983"/>
                </a:cubicBezTo>
                <a:cubicBezTo>
                  <a:pt x="992165" y="2919066"/>
                  <a:pt x="1160385" y="2821747"/>
                  <a:pt x="1261449" y="2916204"/>
                </a:cubicBezTo>
                <a:cubicBezTo>
                  <a:pt x="1249780" y="2938222"/>
                  <a:pt x="1204642" y="2938222"/>
                  <a:pt x="1192972" y="2960240"/>
                </a:cubicBezTo>
                <a:cubicBezTo>
                  <a:pt x="1197156" y="2983138"/>
                  <a:pt x="1214991" y="2982698"/>
                  <a:pt x="1218073" y="3006917"/>
                </a:cubicBezTo>
                <a:cubicBezTo>
                  <a:pt x="1431871" y="3004275"/>
                  <a:pt x="1584238" y="3196051"/>
                  <a:pt x="1740128" y="3232160"/>
                </a:cubicBezTo>
                <a:cubicBezTo>
                  <a:pt x="1739467" y="3205739"/>
                  <a:pt x="1711724" y="3105998"/>
                  <a:pt x="1627174" y="3101814"/>
                </a:cubicBezTo>
                <a:cubicBezTo>
                  <a:pt x="1632019" y="3082659"/>
                  <a:pt x="1668348" y="3102915"/>
                  <a:pt x="1671211" y="3064164"/>
                </a:cubicBezTo>
                <a:cubicBezTo>
                  <a:pt x="1611321" y="3038623"/>
                  <a:pt x="1627614" y="2977634"/>
                  <a:pt x="1573890" y="2942845"/>
                </a:cubicBezTo>
                <a:cubicBezTo>
                  <a:pt x="1576092" y="2915984"/>
                  <a:pt x="1604495" y="2904534"/>
                  <a:pt x="1611101" y="2880315"/>
                </a:cubicBezTo>
                <a:cubicBezTo>
                  <a:pt x="1595930" y="2866291"/>
                  <a:pt x="1574325" y="2861650"/>
                  <a:pt x="1554734" y="2868205"/>
                </a:cubicBezTo>
                <a:cubicBezTo>
                  <a:pt x="1536458" y="2849049"/>
                  <a:pt x="1602513" y="2853013"/>
                  <a:pt x="1629596" y="2849049"/>
                </a:cubicBezTo>
                <a:cubicBezTo>
                  <a:pt x="1636202" y="2824609"/>
                  <a:pt x="1661743" y="2811839"/>
                  <a:pt x="1682440" y="2795766"/>
                </a:cubicBezTo>
                <a:cubicBezTo>
                  <a:pt x="1638844" y="2752171"/>
                  <a:pt x="1694770" y="2732795"/>
                  <a:pt x="1678697" y="2677310"/>
                </a:cubicBezTo>
                <a:cubicBezTo>
                  <a:pt x="1758844" y="2661677"/>
                  <a:pt x="1768972" y="2603990"/>
                  <a:pt x="1824899" y="2573606"/>
                </a:cubicBezTo>
                <a:cubicBezTo>
                  <a:pt x="1811908" y="2449425"/>
                  <a:pt x="1989156" y="2383372"/>
                  <a:pt x="1979027" y="2295300"/>
                </a:cubicBezTo>
                <a:cubicBezTo>
                  <a:pt x="1975724" y="2268218"/>
                  <a:pt x="2016898" y="2304768"/>
                  <a:pt x="2025706" y="2269980"/>
                </a:cubicBezTo>
                <a:cubicBezTo>
                  <a:pt x="2016824" y="2254701"/>
                  <a:pt x="1998142" y="2248161"/>
                  <a:pt x="1981670" y="2254567"/>
                </a:cubicBezTo>
                <a:cubicBezTo>
                  <a:pt x="2079210" y="2193798"/>
                  <a:pt x="2384604" y="2147120"/>
                  <a:pt x="2311944" y="1984848"/>
                </a:cubicBezTo>
                <a:cubicBezTo>
                  <a:pt x="2296751" y="1986389"/>
                  <a:pt x="2289925" y="1993215"/>
                  <a:pt x="2289925" y="2003563"/>
                </a:cubicBezTo>
                <a:cubicBezTo>
                  <a:pt x="2267907" y="1953363"/>
                  <a:pt x="2167503" y="1774357"/>
                  <a:pt x="2075027" y="1727900"/>
                </a:cubicBezTo>
                <a:cubicBezTo>
                  <a:pt x="2061376" y="1733845"/>
                  <a:pt x="2071283" y="1742211"/>
                  <a:pt x="2078109" y="1740450"/>
                </a:cubicBezTo>
                <a:cubicBezTo>
                  <a:pt x="2069082" y="1765770"/>
                  <a:pt x="1995541" y="1655684"/>
                  <a:pt x="1956348" y="1731643"/>
                </a:cubicBezTo>
                <a:cubicBezTo>
                  <a:pt x="1805963" y="1589190"/>
                  <a:pt x="1639946" y="1897437"/>
                  <a:pt x="1485816" y="1812008"/>
                </a:cubicBezTo>
                <a:cubicBezTo>
                  <a:pt x="1388715" y="1537007"/>
                  <a:pt x="1747394" y="1414588"/>
                  <a:pt x="1871577" y="1607244"/>
                </a:cubicBezTo>
                <a:cubicBezTo>
                  <a:pt x="1950623" y="1556603"/>
                  <a:pt x="1981670" y="1592933"/>
                  <a:pt x="2013816" y="1545374"/>
                </a:cubicBezTo>
                <a:cubicBezTo>
                  <a:pt x="2038917" y="1540750"/>
                  <a:pt x="2033193" y="1584346"/>
                  <a:pt x="2060935" y="1573117"/>
                </a:cubicBezTo>
                <a:cubicBezTo>
                  <a:pt x="2060881" y="1565296"/>
                  <a:pt x="2056915" y="1558019"/>
                  <a:pt x="2050367" y="1553741"/>
                </a:cubicBezTo>
                <a:cubicBezTo>
                  <a:pt x="2078991" y="1561007"/>
                  <a:pt x="2133815" y="1570034"/>
                  <a:pt x="2167063" y="1625739"/>
                </a:cubicBezTo>
                <a:cubicBezTo>
                  <a:pt x="2209558" y="1622657"/>
                  <a:pt x="2222990" y="1602400"/>
                  <a:pt x="2251173" y="1590951"/>
                </a:cubicBezTo>
                <a:cubicBezTo>
                  <a:pt x="2223650" y="1620455"/>
                  <a:pt x="2261081" y="1636748"/>
                  <a:pt x="2201632" y="1657005"/>
                </a:cubicBezTo>
                <a:cubicBezTo>
                  <a:pt x="2318769" y="1706765"/>
                  <a:pt x="2284201" y="1792632"/>
                  <a:pt x="2396054" y="1846136"/>
                </a:cubicBezTo>
                <a:cubicBezTo>
                  <a:pt x="2405522" y="1865952"/>
                  <a:pt x="2370953" y="1847457"/>
                  <a:pt x="2370953" y="1852521"/>
                </a:cubicBezTo>
                <a:cubicBezTo>
                  <a:pt x="2366990" y="2042755"/>
                  <a:pt x="2687356" y="1934868"/>
                  <a:pt x="2507907" y="1764449"/>
                </a:cubicBezTo>
                <a:cubicBezTo>
                  <a:pt x="2563393" y="1640051"/>
                  <a:pt x="2460127" y="1480641"/>
                  <a:pt x="2409265" y="1378038"/>
                </a:cubicBezTo>
                <a:cubicBezTo>
                  <a:pt x="2434806" y="1364827"/>
                  <a:pt x="2346733" y="1229417"/>
                  <a:pt x="2392531" y="1156758"/>
                </a:cubicBezTo>
                <a:cubicBezTo>
                  <a:pt x="2444274" y="1140025"/>
                  <a:pt x="2448237" y="1206078"/>
                  <a:pt x="2477081" y="1228096"/>
                </a:cubicBezTo>
                <a:cubicBezTo>
                  <a:pt x="2505045" y="1213124"/>
                  <a:pt x="2530366" y="1194189"/>
                  <a:pt x="2545778" y="1237123"/>
                </a:cubicBezTo>
                <a:cubicBezTo>
                  <a:pt x="2526843" y="1268389"/>
                  <a:pt x="2520017" y="1237123"/>
                  <a:pt x="2492714" y="1237123"/>
                </a:cubicBezTo>
                <a:cubicBezTo>
                  <a:pt x="2483026" y="1263545"/>
                  <a:pt x="2501742" y="1299875"/>
                  <a:pt x="2530806" y="1333562"/>
                </a:cubicBezTo>
                <a:cubicBezTo>
                  <a:pt x="2472237" y="1263545"/>
                  <a:pt x="2488311" y="1422514"/>
                  <a:pt x="2497118" y="1461706"/>
                </a:cubicBezTo>
                <a:cubicBezTo>
                  <a:pt x="2525962" y="1590511"/>
                  <a:pt x="2664457" y="1719973"/>
                  <a:pt x="2778732" y="1681885"/>
                </a:cubicBezTo>
                <a:cubicBezTo>
                  <a:pt x="2853815" y="1633005"/>
                  <a:pt x="2752310" y="1544934"/>
                  <a:pt x="2793485" y="1478880"/>
                </a:cubicBezTo>
                <a:cubicBezTo>
                  <a:pt x="2863503" y="1463027"/>
                  <a:pt x="2816604" y="1533925"/>
                  <a:pt x="2846989" y="1584786"/>
                </a:cubicBezTo>
                <a:cubicBezTo>
                  <a:pt x="2986806" y="1619354"/>
                  <a:pt x="2979760" y="1700821"/>
                  <a:pt x="3088090" y="1801880"/>
                </a:cubicBezTo>
                <a:cubicBezTo>
                  <a:pt x="3217558" y="1751899"/>
                  <a:pt x="3243980" y="1640492"/>
                  <a:pt x="3333595" y="1566951"/>
                </a:cubicBezTo>
                <a:cubicBezTo>
                  <a:pt x="3543650" y="1583245"/>
                  <a:pt x="3733007" y="1354919"/>
                  <a:pt x="3765594" y="1230958"/>
                </a:cubicBezTo>
                <a:cubicBezTo>
                  <a:pt x="3901668" y="1071549"/>
                  <a:pt x="4199796" y="1202776"/>
                  <a:pt x="4260346" y="985239"/>
                </a:cubicBezTo>
                <a:cubicBezTo>
                  <a:pt x="4322218" y="997349"/>
                  <a:pt x="4312970" y="1023990"/>
                  <a:pt x="4360530" y="1065824"/>
                </a:cubicBezTo>
                <a:cubicBezTo>
                  <a:pt x="4400823" y="1065164"/>
                  <a:pt x="4391576" y="1034339"/>
                  <a:pt x="4432089" y="1034339"/>
                </a:cubicBezTo>
                <a:cubicBezTo>
                  <a:pt x="4434731" y="851150"/>
                  <a:pt x="4613520" y="733134"/>
                  <a:pt x="4529410" y="531671"/>
                </a:cubicBezTo>
                <a:cubicBezTo>
                  <a:pt x="4570144" y="531230"/>
                  <a:pt x="4533814" y="484993"/>
                  <a:pt x="4585337" y="490938"/>
                </a:cubicBezTo>
                <a:close/>
                <a:moveTo>
                  <a:pt x="2036501" y="330689"/>
                </a:moveTo>
                <a:cubicBezTo>
                  <a:pt x="2084231" y="352676"/>
                  <a:pt x="2063239" y="416219"/>
                  <a:pt x="2090418" y="489437"/>
                </a:cubicBezTo>
                <a:cubicBezTo>
                  <a:pt x="2050920" y="446355"/>
                  <a:pt x="2031365" y="388780"/>
                  <a:pt x="2036501" y="330689"/>
                </a:cubicBezTo>
                <a:close/>
                <a:moveTo>
                  <a:pt x="3254386" y="6783"/>
                </a:moveTo>
                <a:cubicBezTo>
                  <a:pt x="3341354" y="133408"/>
                  <a:pt x="3528059" y="300994"/>
                  <a:pt x="3421716" y="455147"/>
                </a:cubicBezTo>
                <a:cubicBezTo>
                  <a:pt x="3258790" y="423435"/>
                  <a:pt x="3192739" y="151686"/>
                  <a:pt x="3188335" y="10086"/>
                </a:cubicBezTo>
                <a:cubicBezTo>
                  <a:pt x="3217618" y="-2686"/>
                  <a:pt x="3221801" y="25942"/>
                  <a:pt x="3254386" y="6783"/>
                </a:cubicBezTo>
                <a:close/>
                <a:moveTo>
                  <a:pt x="4231305" y="613"/>
                </a:moveTo>
                <a:cubicBezTo>
                  <a:pt x="4271133" y="7982"/>
                  <a:pt x="4231495" y="79755"/>
                  <a:pt x="4222050" y="104627"/>
                </a:cubicBezTo>
                <a:cubicBezTo>
                  <a:pt x="4175125" y="86338"/>
                  <a:pt x="4221168" y="34555"/>
                  <a:pt x="4209052" y="1723"/>
                </a:cubicBezTo>
                <a:cubicBezTo>
                  <a:pt x="4218304" y="-178"/>
                  <a:pt x="4225616" y="-439"/>
                  <a:pt x="4231305" y="613"/>
                </a:cubicBezTo>
                <a:close/>
              </a:path>
            </a:pathLst>
          </a:custGeom>
          <a:blipFill dpi="0" rotWithShape="0">
            <a:blip r:embed="rId8"/>
            <a:srcRect/>
            <a:stretch>
              <a:fillRect l="-8000" r="-8000"/>
            </a:stretch>
          </a:blipFill>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p>
            <a:pPr algn="ctr"/>
            <a:endParaRPr lang="zh-CN" altLang="en-US"/>
          </a:p>
        </p:txBody>
      </p:sp>
    </p:spTree>
    <p:custDataLst>
      <p:tags r:id="rId9"/>
    </p:custDataLst>
  </p:cSld>
  <p:clrMapOvr>
    <a:masterClrMapping/>
  </p:clrMapOvr>
  <p:transition spd="med"/>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0" name="组合 5"/>
          <p:cNvGrpSpPr/>
          <p:nvPr userDrawn="1">
            <p:custDataLst>
              <p:tags r:id="rId1"/>
            </p:custDataLst>
          </p:nvPr>
        </p:nvGrpSpPr>
        <p:grpSpPr>
          <a:xfrm>
            <a:off x="9925572" y="6248305"/>
            <a:ext cx="1596547" cy="474611"/>
            <a:chOff x="10308053" y="191367"/>
            <a:chExt cx="1596547" cy="474611"/>
          </a:xfrm>
        </p:grpSpPr>
        <p:sp>
          <p:nvSpPr>
            <p:cNvPr id="14" name="菱形 6"/>
            <p:cNvSpPr/>
            <p:nvPr userDrawn="1">
              <p:custDataLst>
                <p:tags r:id="rId2"/>
              </p:custDataLst>
            </p:nvPr>
          </p:nvSpPr>
          <p:spPr>
            <a:xfrm rot="5400000">
              <a:off x="11443575" y="191367"/>
              <a:ext cx="461025" cy="461025"/>
            </a:xfrm>
            <a:prstGeom prst="diamond">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lt1"/>
                </a:solidFill>
                <a:latin typeface="微软雅黑" panose="020B0503020204020204" charset="-122"/>
                <a:cs typeface="微软雅黑" panose="020B0503020204020204" charset="-122"/>
              </a:endParaRPr>
            </a:p>
          </p:txBody>
        </p:sp>
        <p:sp>
          <p:nvSpPr>
            <p:cNvPr id="16" name="菱形 7"/>
            <p:cNvSpPr/>
            <p:nvPr userDrawn="1">
              <p:custDataLst>
                <p:tags r:id="rId3"/>
              </p:custDataLst>
            </p:nvPr>
          </p:nvSpPr>
          <p:spPr>
            <a:xfrm rot="5400000">
              <a:off x="10875814" y="204953"/>
              <a:ext cx="461025" cy="461025"/>
            </a:xfrm>
            <a:prstGeom prst="diamond">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lt1"/>
                </a:solidFill>
                <a:latin typeface="微软雅黑" panose="020B0503020204020204" charset="-122"/>
                <a:cs typeface="微软雅黑" panose="020B0503020204020204" charset="-122"/>
              </a:endParaRPr>
            </a:p>
          </p:txBody>
        </p:sp>
        <p:sp>
          <p:nvSpPr>
            <p:cNvPr id="21" name="菱形 8"/>
            <p:cNvSpPr/>
            <p:nvPr userDrawn="1">
              <p:custDataLst>
                <p:tags r:id="rId4"/>
              </p:custDataLst>
            </p:nvPr>
          </p:nvSpPr>
          <p:spPr>
            <a:xfrm rot="5400000">
              <a:off x="10308053" y="204953"/>
              <a:ext cx="461025" cy="461025"/>
            </a:xfrm>
            <a:prstGeom prst="diamond">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lt1"/>
                </a:solidFill>
                <a:latin typeface="微软雅黑" panose="020B0503020204020204" charset="-122"/>
                <a:cs typeface="微软雅黑" panose="020B0503020204020204" charset="-122"/>
              </a:endParaRPr>
            </a:p>
          </p:txBody>
        </p:sp>
      </p:grpSp>
      <p:cxnSp>
        <p:nvCxnSpPr>
          <p:cNvPr id="3" name="直接连接符 2"/>
          <p:cNvCxnSpPr/>
          <p:nvPr>
            <p:custDataLst>
              <p:tags r:id="rId5"/>
            </p:custDataLst>
          </p:nvPr>
        </p:nvCxnSpPr>
        <p:spPr>
          <a:xfrm>
            <a:off x="457204" y="914407"/>
            <a:ext cx="11277690" cy="12700"/>
          </a:xfrm>
          <a:prstGeom prst="line">
            <a:avLst/>
          </a:prstGeom>
          <a:ln w="31750">
            <a:solidFill>
              <a:schemeClr val="accent1"/>
            </a:solidFill>
          </a:ln>
        </p:spPr>
        <p:style>
          <a:lnRef idx="1">
            <a:schemeClr val="dk1"/>
          </a:lnRef>
          <a:fillRef idx="0">
            <a:schemeClr val="dk1"/>
          </a:fillRef>
          <a:effectRef idx="0">
            <a:schemeClr val="dk1"/>
          </a:effectRef>
          <a:fontRef idx="minor">
            <a:schemeClr val="tx1"/>
          </a:fontRef>
        </p:style>
      </p:cxnSp>
      <p:sp>
        <p:nvSpPr>
          <p:cNvPr id="9" name="文本框 6"/>
          <p:cNvSpPr txBox="1"/>
          <p:nvPr>
            <p:custDataLst>
              <p:tags r:id="rId6"/>
            </p:custDataLst>
          </p:nvPr>
        </p:nvSpPr>
        <p:spPr>
          <a:xfrm>
            <a:off x="457204" y="152401"/>
            <a:ext cx="11277690" cy="609605"/>
          </a:xfrm>
          <a:prstGeom prst="rect">
            <a:avLst/>
          </a:prstGeom>
          <a:noFill/>
          <a:ln w="12700">
            <a:miter lim="400000"/>
          </a:ln>
          <a:extLst>
            <a:ext uri="{909E8E84-426E-40DD-AFC4-6F175D3DCCD1}">
              <a14:hiddenFill xmlns:a14="http://schemas.microsoft.com/office/drawing/2010/main">
                <a:solidFill>
                  <a:schemeClr val="accent1"/>
                </a:solidFill>
              </a14:hiddenFill>
            </a:ext>
          </a:extLst>
        </p:spPr>
        <p:txBody>
          <a:bodyPr lIns="0" tIns="0" rIns="0" bIns="0" anchor="ctr" anchorCtr="0">
            <a:normAutofit/>
          </a:bodyPr>
          <a:lstStyle>
            <a:defPPr>
              <a:defRPr lang="zh-CN"/>
            </a:defPPr>
            <a:lvl1pPr>
              <a:lnSpc>
                <a:spcPct val="120000"/>
              </a:lnSpc>
              <a:defRPr sz="3600" b="1">
                <a:solidFill>
                  <a:srgbClr val="FFFFFF"/>
                </a:solidFill>
                <a:latin typeface="微软雅黑" panose="020B0503020204020204" charset="-122"/>
                <a:ea typeface="微软雅黑" panose="020B0503020204020204" charset="-122"/>
                <a:cs typeface="微软雅黑" panose="020B0503020204020204" charset="-122"/>
              </a:defRPr>
            </a:lvl1pPr>
          </a:lstStyle>
          <a:p>
            <a:pPr marL="0" indent="0" algn="l">
              <a:lnSpc>
                <a:spcPct val="100000"/>
              </a:lnSpc>
              <a:spcBef>
                <a:spcPts val="0"/>
              </a:spcBef>
              <a:spcAft>
                <a:spcPts val="0"/>
              </a:spcAft>
              <a:buSzPct val="100000"/>
              <a:buNone/>
            </a:pPr>
            <a:r>
              <a:rPr lang="en-US" altLang="zh-CN" sz="3200" spc="240" dirty="0" err="1">
                <a:solidFill>
                  <a:schemeClr val="accent1"/>
                </a:solidFill>
                <a:effectLst>
                  <a:outerShdw blurRad="60007" dir="2000400" sy="-30000" kx="-800400" algn="bl" rotWithShape="0">
                    <a:prstClr val="black">
                      <a:alpha val="20000"/>
                    </a:prstClr>
                  </a:outerShdw>
                </a:effectLst>
                <a:latin typeface="微软雅黑" panose="020B0503020204020204" charset="-122"/>
                <a:cs typeface="微软雅黑" panose="020B0503020204020204" charset="-122"/>
                <a:sym typeface="+mn-ea"/>
              </a:rPr>
              <a:t>Resistance factors to the change</a:t>
            </a:r>
            <a:endParaRPr lang="en-US" altLang="zh-CN" sz="3200" spc="240" dirty="0" err="1">
              <a:solidFill>
                <a:schemeClr val="accent1"/>
              </a:solidFill>
              <a:effectLst>
                <a:outerShdw blurRad="60007" dir="2000400" sy="-30000" kx="-800400" algn="bl" rotWithShape="0">
                  <a:prstClr val="black">
                    <a:alpha val="20000"/>
                  </a:prstClr>
                </a:outerShdw>
              </a:effectLst>
              <a:latin typeface="微软雅黑" panose="020B0503020204020204" charset="-122"/>
              <a:cs typeface="微软雅黑" panose="020B0503020204020204" charset="-122"/>
              <a:sym typeface="+mn-ea"/>
            </a:endParaRPr>
          </a:p>
        </p:txBody>
      </p:sp>
      <p:sp>
        <p:nvSpPr>
          <p:cNvPr id="4" name="文本框 3"/>
          <p:cNvSpPr txBox="1"/>
          <p:nvPr/>
        </p:nvSpPr>
        <p:spPr>
          <a:xfrm>
            <a:off x="386080" y="1276350"/>
            <a:ext cx="11704320" cy="3470275"/>
          </a:xfrm>
          <a:prstGeom prst="rect">
            <a:avLst/>
          </a:prstGeom>
          <a:noFill/>
        </p:spPr>
        <p:txBody>
          <a:bodyPr wrap="square" rtlCol="0" anchor="t">
            <a:noAutofit/>
          </a:bodyPr>
          <a:p>
            <a:pPr algn="just"/>
            <a:r>
              <a:rPr lang="en-US" altLang="zh-CN" sz="1600">
                <a:latin typeface="Arial" panose="020B0604020202020204" pitchFamily="34" charset="0"/>
                <a:cs typeface="Arial" panose="020B0604020202020204" pitchFamily="34" charset="0"/>
              </a:rPr>
              <a:t>A.</a:t>
            </a:r>
            <a:r>
              <a:rPr lang="zh-CN" altLang="en-US" sz="1600">
                <a:latin typeface="Arial" panose="020B0604020202020204" pitchFamily="34" charset="0"/>
                <a:cs typeface="Arial" panose="020B0604020202020204" pitchFamily="34" charset="0"/>
              </a:rPr>
              <a:t>External resistance:</a:t>
            </a:r>
            <a:r>
              <a:rPr lang="en-US" altLang="zh-CN" sz="1600">
                <a:latin typeface="Arial" panose="020B0604020202020204" pitchFamily="34" charset="0"/>
                <a:cs typeface="Arial" panose="020B0604020202020204" pitchFamily="34" charset="0"/>
              </a:rPr>
              <a:t> T</a:t>
            </a:r>
            <a:r>
              <a:rPr lang="zh-CN" altLang="en-US" sz="1600">
                <a:latin typeface="Arial" panose="020B0604020202020204" pitchFamily="34" charset="0"/>
                <a:cs typeface="Arial" panose="020B0604020202020204" pitchFamily="34" charset="0"/>
              </a:rPr>
              <a:t>he failure rate of reforms is high</a:t>
            </a:r>
            <a:r>
              <a:rPr lang="en-US" altLang="zh-CN" sz="1600">
                <a:latin typeface="Arial" panose="020B0604020202020204" pitchFamily="34" charset="0"/>
                <a:cs typeface="Arial" panose="020B0604020202020204" pitchFamily="34" charset="0"/>
              </a:rPr>
              <a:t>,Vulnerable to market and policy resistance.</a:t>
            </a:r>
            <a:endParaRPr lang="en-US" altLang="zh-CN" sz="1600">
              <a:latin typeface="Arial" panose="020B0604020202020204" pitchFamily="34" charset="0"/>
              <a:cs typeface="Arial" panose="020B0604020202020204" pitchFamily="34" charset="0"/>
            </a:endParaRPr>
          </a:p>
          <a:p>
            <a:pPr algn="just"/>
            <a:endParaRPr lang="en-US" altLang="zh-CN" sz="1600">
              <a:latin typeface="Arial" panose="020B0604020202020204" pitchFamily="34" charset="0"/>
              <a:cs typeface="Arial" panose="020B0604020202020204" pitchFamily="34" charset="0"/>
            </a:endParaRPr>
          </a:p>
          <a:p>
            <a:pPr algn="just"/>
            <a:r>
              <a:rPr lang="en-US" altLang="zh-CN" sz="1600">
                <a:latin typeface="Arial" panose="020B0604020202020204" pitchFamily="34" charset="0"/>
                <a:cs typeface="Arial" panose="020B0604020202020204" pitchFamily="34" charset="0"/>
              </a:rPr>
              <a:t>Market competition may have a negative impact on organizational change (Liumei Zhang&amp; Yongxiu Dai,2007). </a:t>
            </a:r>
            <a:endParaRPr lang="en-US" altLang="zh-CN" sz="1600">
              <a:latin typeface="Arial" panose="020B0604020202020204" pitchFamily="34" charset="0"/>
              <a:cs typeface="Arial" panose="020B0604020202020204" pitchFamily="34" charset="0"/>
            </a:endParaRPr>
          </a:p>
          <a:p>
            <a:pPr algn="just"/>
            <a:endParaRPr lang="en-US" altLang="zh-CN" sz="1600">
              <a:latin typeface="Arial" panose="020B0604020202020204" pitchFamily="34" charset="0"/>
              <a:cs typeface="Arial" panose="020B0604020202020204" pitchFamily="34" charset="0"/>
            </a:endParaRPr>
          </a:p>
          <a:p>
            <a:pPr algn="just"/>
            <a:r>
              <a:rPr lang="en-US" altLang="zh-CN" sz="1600">
                <a:latin typeface="Arial" panose="020B0604020202020204" pitchFamily="34" charset="0"/>
                <a:cs typeface="Arial" panose="020B0604020202020204" pitchFamily="34" charset="0"/>
              </a:rPr>
              <a:t>Policies and regulations may limit and influence organizational change(Xiying Chen,2021).</a:t>
            </a:r>
            <a:endParaRPr lang="en-US" altLang="zh-CN" sz="1600">
              <a:latin typeface="Arial" panose="020B0604020202020204" pitchFamily="34" charset="0"/>
              <a:cs typeface="Arial" panose="020B0604020202020204" pitchFamily="34" charset="0"/>
            </a:endParaRPr>
          </a:p>
          <a:p>
            <a:pPr algn="just"/>
            <a:endParaRPr lang="en-US" altLang="zh-CN" sz="1600">
              <a:latin typeface="Arial" panose="020B0604020202020204" pitchFamily="34" charset="0"/>
              <a:cs typeface="Arial" panose="020B0604020202020204" pitchFamily="34" charset="0"/>
            </a:endParaRPr>
          </a:p>
          <a:p>
            <a:pPr algn="just"/>
            <a:r>
              <a:rPr lang="en-US" altLang="zh-CN" sz="1600">
                <a:latin typeface="Arial" panose="020B0604020202020204" pitchFamily="34" charset="0"/>
                <a:cs typeface="Arial" panose="020B0604020202020204" pitchFamily="34" charset="0"/>
              </a:rPr>
              <a:t>B.Internal resistance: Internal resistance is further divided into personal resistance and organizational resistance.</a:t>
            </a:r>
            <a:endParaRPr lang="en-US" altLang="zh-CN" sz="1600">
              <a:latin typeface="Arial" panose="020B0604020202020204" pitchFamily="34" charset="0"/>
              <a:cs typeface="Arial" panose="020B0604020202020204" pitchFamily="34" charset="0"/>
            </a:endParaRPr>
          </a:p>
          <a:p>
            <a:pPr algn="just"/>
            <a:endParaRPr lang="en-US" altLang="zh-CN" sz="1600">
              <a:latin typeface="Arial" panose="020B0604020202020204" pitchFamily="34" charset="0"/>
              <a:cs typeface="Arial" panose="020B0604020202020204" pitchFamily="34" charset="0"/>
            </a:endParaRPr>
          </a:p>
          <a:p>
            <a:pPr algn="just"/>
            <a:r>
              <a:rPr lang="en-US" altLang="zh-CN" sz="1600">
                <a:latin typeface="Arial" panose="020B0604020202020204" pitchFamily="34" charset="0"/>
                <a:cs typeface="Arial" panose="020B0604020202020204" pitchFamily="34" charset="0"/>
              </a:rPr>
              <a:t>The organization will encounter great resistance from employees in the process of change(Burnes Bernard,2017);</a:t>
            </a:r>
            <a:endParaRPr lang="en-US" altLang="zh-CN" sz="1600">
              <a:latin typeface="Arial" panose="020B0604020202020204" pitchFamily="34" charset="0"/>
              <a:cs typeface="Arial" panose="020B0604020202020204" pitchFamily="34" charset="0"/>
            </a:endParaRPr>
          </a:p>
          <a:p>
            <a:pPr algn="just"/>
            <a:endParaRPr lang="en-US" altLang="zh-CN" sz="1600">
              <a:latin typeface="Arial" panose="020B0604020202020204" pitchFamily="34" charset="0"/>
              <a:cs typeface="Arial" panose="020B0604020202020204" pitchFamily="34" charset="0"/>
            </a:endParaRPr>
          </a:p>
          <a:p>
            <a:pPr algn="just"/>
            <a:r>
              <a:rPr lang="en-US" altLang="zh-CN" sz="1600">
                <a:latin typeface="Arial" panose="020B0604020202020204" pitchFamily="34" charset="0"/>
                <a:cs typeface="Arial" panose="020B0604020202020204" pitchFamily="34" charset="0"/>
              </a:rPr>
              <a:t> In order to ensure the good development of the enterprise through organizational change, it is necessary to coordinate the organizational structure of the enterprise and ensure that its organizational model is scientific and reasonable.(Xi Ying,2021)</a:t>
            </a:r>
            <a:endParaRPr lang="en-US" altLang="zh-CN" sz="1600">
              <a:latin typeface="Arial" panose="020B0604020202020204" pitchFamily="34" charset="0"/>
              <a:cs typeface="Arial" panose="020B0604020202020204" pitchFamily="34" charset="0"/>
            </a:endParaRPr>
          </a:p>
        </p:txBody>
      </p:sp>
      <p:pic>
        <p:nvPicPr>
          <p:cNvPr id="8" name="http://photo-static-api.fotomore.com/creative/vcg/veer/400/new/VCG41N133835274.jpg?uid=386&amp;timestamp=1689602858&amp;sign=d915ad550e64b8375c0da629286932a7" descr="templates\picture_hover\&amp;pky290_sjzg_VCG41N133835274&amp;2&amp;src_toppic_inpsrchzd1&amp;"/>
          <p:cNvPicPr>
            <a:picLocks noChangeAspect="1"/>
          </p:cNvPicPr>
          <p:nvPr>
            <p:custDataLst>
              <p:tags r:id="rId7"/>
            </p:custDataLst>
          </p:nvPr>
        </p:nvPicPr>
        <p:blipFill>
          <a:blip r:embed="rId8"/>
          <a:stretch>
            <a:fillRect/>
          </a:stretch>
        </p:blipFill>
        <p:spPr>
          <a:xfrm>
            <a:off x="452755" y="4868545"/>
            <a:ext cx="9366250" cy="1854200"/>
          </a:xfrm>
          <a:prstGeom prst="rect">
            <a:avLst/>
          </a:prstGeom>
        </p:spPr>
      </p:pic>
      <p:sp>
        <p:nvSpPr>
          <p:cNvPr id="2" name="灯片编号占位符 1"/>
          <p:cNvSpPr>
            <a:spLocks noGrp="1"/>
          </p:cNvSpPr>
          <p:nvPr>
            <p:ph type="sldNum" sz="quarter" idx="12"/>
          </p:nvPr>
        </p:nvSpPr>
        <p:spPr/>
        <p:txBody>
          <a:bodyPr/>
          <a:p>
            <a:fld id="{49AE70B2-8BF9-45C0-BB95-33D1B9D3A854}" type="slidenum">
              <a:rPr lang="zh-CN" altLang="en-US" smtClean="0"/>
            </a:fld>
            <a:endParaRPr lang="zh-CN" altLang="en-US"/>
          </a:p>
        </p:txBody>
      </p:sp>
    </p:spTree>
    <p:custDataLst>
      <p:tags r:id="rId9"/>
    </p:custDataLst>
  </p:cSld>
  <p:clrMapOvr>
    <a:masterClrMapping/>
  </p:clrMapOvr>
  <p:transition spd="med"/>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3" name="直接连接符 2"/>
          <p:cNvCxnSpPr/>
          <p:nvPr>
            <p:custDataLst>
              <p:tags r:id="rId1"/>
            </p:custDataLst>
          </p:nvPr>
        </p:nvCxnSpPr>
        <p:spPr>
          <a:xfrm>
            <a:off x="457204" y="914407"/>
            <a:ext cx="11277690" cy="12700"/>
          </a:xfrm>
          <a:prstGeom prst="line">
            <a:avLst/>
          </a:prstGeom>
          <a:ln w="31750">
            <a:solidFill>
              <a:schemeClr val="accent1"/>
            </a:solidFill>
          </a:ln>
        </p:spPr>
        <p:style>
          <a:lnRef idx="1">
            <a:schemeClr val="dk1"/>
          </a:lnRef>
          <a:fillRef idx="0">
            <a:schemeClr val="dk1"/>
          </a:fillRef>
          <a:effectRef idx="0">
            <a:schemeClr val="dk1"/>
          </a:effectRef>
          <a:fontRef idx="minor">
            <a:schemeClr val="tx1"/>
          </a:fontRef>
        </p:style>
      </p:cxnSp>
      <p:sp>
        <p:nvSpPr>
          <p:cNvPr id="9" name="文本框 6"/>
          <p:cNvSpPr txBox="1"/>
          <p:nvPr>
            <p:custDataLst>
              <p:tags r:id="rId2"/>
            </p:custDataLst>
          </p:nvPr>
        </p:nvSpPr>
        <p:spPr>
          <a:xfrm>
            <a:off x="457204" y="152401"/>
            <a:ext cx="11277690" cy="609605"/>
          </a:xfrm>
          <a:prstGeom prst="rect">
            <a:avLst/>
          </a:prstGeom>
          <a:noFill/>
          <a:ln w="12700">
            <a:miter lim="400000"/>
          </a:ln>
          <a:extLst>
            <a:ext uri="{909E8E84-426E-40DD-AFC4-6F175D3DCCD1}">
              <a14:hiddenFill xmlns:a14="http://schemas.microsoft.com/office/drawing/2010/main">
                <a:solidFill>
                  <a:schemeClr val="accent1"/>
                </a:solidFill>
              </a14:hiddenFill>
            </a:ext>
          </a:extLst>
        </p:spPr>
        <p:txBody>
          <a:bodyPr lIns="0" tIns="0" rIns="0" bIns="0" anchor="ctr" anchorCtr="0">
            <a:normAutofit/>
          </a:bodyPr>
          <a:lstStyle>
            <a:defPPr>
              <a:defRPr lang="zh-CN"/>
            </a:defPPr>
            <a:lvl1pPr>
              <a:lnSpc>
                <a:spcPct val="120000"/>
              </a:lnSpc>
              <a:defRPr sz="3600" b="1">
                <a:solidFill>
                  <a:srgbClr val="FFFFFF"/>
                </a:solidFill>
                <a:latin typeface="微软雅黑" panose="020B0503020204020204" charset="-122"/>
                <a:ea typeface="微软雅黑" panose="020B0503020204020204" charset="-122"/>
                <a:cs typeface="微软雅黑" panose="020B0503020204020204" charset="-122"/>
              </a:defRPr>
            </a:lvl1pPr>
          </a:lstStyle>
          <a:p>
            <a:pPr marL="0" indent="0" algn="l">
              <a:lnSpc>
                <a:spcPct val="100000"/>
              </a:lnSpc>
              <a:spcBef>
                <a:spcPts val="0"/>
              </a:spcBef>
              <a:spcAft>
                <a:spcPts val="0"/>
              </a:spcAft>
              <a:buSzPct val="100000"/>
              <a:buNone/>
            </a:pPr>
            <a:r>
              <a:rPr lang="en-US" altLang="zh-CN" sz="3200" spc="240" dirty="0" err="1">
                <a:solidFill>
                  <a:schemeClr val="accent1"/>
                </a:solidFill>
                <a:effectLst>
                  <a:outerShdw blurRad="60007" dir="2000400" sy="-30000" kx="-800400" algn="bl" rotWithShape="0">
                    <a:prstClr val="black">
                      <a:alpha val="20000"/>
                    </a:prstClr>
                  </a:outerShdw>
                </a:effectLst>
                <a:latin typeface="微软雅黑" panose="020B0503020204020204" charset="-122"/>
                <a:cs typeface="微软雅黑" panose="020B0503020204020204" charset="-122"/>
                <a:sym typeface="+mn-ea"/>
              </a:rPr>
              <a:t>Force Field Analysis</a:t>
            </a:r>
            <a:endParaRPr lang="en-US" altLang="zh-CN" sz="3200" spc="240" dirty="0" err="1">
              <a:solidFill>
                <a:schemeClr val="accent1"/>
              </a:solidFill>
              <a:effectLst>
                <a:outerShdw blurRad="60007" dir="2000400" sy="-30000" kx="-800400" algn="bl" rotWithShape="0">
                  <a:prstClr val="black">
                    <a:alpha val="20000"/>
                  </a:prstClr>
                </a:outerShdw>
              </a:effectLst>
              <a:latin typeface="微软雅黑" panose="020B0503020204020204" charset="-122"/>
              <a:cs typeface="微软雅黑" panose="020B0503020204020204" charset="-122"/>
              <a:sym typeface="+mn-ea"/>
            </a:endParaRPr>
          </a:p>
        </p:txBody>
      </p:sp>
      <p:sp>
        <p:nvSpPr>
          <p:cNvPr id="4" name="矩形 3"/>
          <p:cNvSpPr/>
          <p:nvPr/>
        </p:nvSpPr>
        <p:spPr>
          <a:xfrm>
            <a:off x="5980430" y="1537335"/>
            <a:ext cx="618490" cy="483362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7" name="右箭头 6"/>
          <p:cNvSpPr/>
          <p:nvPr/>
        </p:nvSpPr>
        <p:spPr>
          <a:xfrm>
            <a:off x="1582420" y="1393825"/>
            <a:ext cx="4112895" cy="63817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8" name="左箭头 7"/>
          <p:cNvSpPr/>
          <p:nvPr/>
        </p:nvSpPr>
        <p:spPr>
          <a:xfrm>
            <a:off x="6810375" y="1393825"/>
            <a:ext cx="3937635" cy="655955"/>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100" name="文本框 99"/>
          <p:cNvSpPr txBox="1"/>
          <p:nvPr/>
        </p:nvSpPr>
        <p:spPr>
          <a:xfrm>
            <a:off x="2463165" y="1025525"/>
            <a:ext cx="1868170" cy="398780"/>
          </a:xfrm>
          <a:prstGeom prst="rect">
            <a:avLst/>
          </a:prstGeom>
          <a:noFill/>
          <a:ln w="9525">
            <a:noFill/>
          </a:ln>
        </p:spPr>
        <p:txBody>
          <a:bodyPr wrap="square">
            <a:spAutoFit/>
          </a:bodyPr>
          <a:p>
            <a:pPr indent="0"/>
            <a:r>
              <a:rPr lang="en-US" b="1">
                <a:solidFill>
                  <a:srgbClr val="121212"/>
                </a:solidFill>
                <a:latin typeface="+mj-lt"/>
                <a:ea typeface="微软雅黑" panose="020B0503020204020204" charset="-122"/>
                <a:cs typeface="+mj-lt"/>
              </a:rPr>
              <a:t>Driving</a:t>
            </a:r>
            <a:r>
              <a:rPr lang="en-US" sz="2000" b="1">
                <a:solidFill>
                  <a:srgbClr val="121212"/>
                </a:solidFill>
                <a:latin typeface="+mj-lt"/>
                <a:ea typeface="宋体" panose="02010600030101010101" pitchFamily="2" charset="-122"/>
                <a:cs typeface="+mj-lt"/>
              </a:rPr>
              <a:t> </a:t>
            </a:r>
            <a:r>
              <a:rPr lang="en-US" b="1">
                <a:solidFill>
                  <a:srgbClr val="121212"/>
                </a:solidFill>
                <a:latin typeface="+mj-lt"/>
                <a:ea typeface="微软雅黑" panose="020B0503020204020204" charset="-122"/>
                <a:cs typeface="+mj-lt"/>
              </a:rPr>
              <a:t>Forces</a:t>
            </a:r>
            <a:endParaRPr lang="en-US" altLang="en-US" b="1">
              <a:solidFill>
                <a:srgbClr val="121212"/>
              </a:solidFill>
              <a:latin typeface="+mj-lt"/>
              <a:ea typeface="微软雅黑" panose="020B0503020204020204" charset="-122"/>
              <a:cs typeface="+mj-lt"/>
            </a:endParaRPr>
          </a:p>
        </p:txBody>
      </p:sp>
      <p:sp>
        <p:nvSpPr>
          <p:cNvPr id="11" name="文本框 10"/>
          <p:cNvSpPr txBox="1"/>
          <p:nvPr/>
        </p:nvSpPr>
        <p:spPr>
          <a:xfrm>
            <a:off x="7798435" y="1025525"/>
            <a:ext cx="2344420" cy="368300"/>
          </a:xfrm>
          <a:prstGeom prst="rect">
            <a:avLst/>
          </a:prstGeom>
          <a:noFill/>
          <a:ln w="9525">
            <a:noFill/>
          </a:ln>
        </p:spPr>
        <p:txBody>
          <a:bodyPr wrap="square">
            <a:spAutoFit/>
          </a:bodyPr>
          <a:p>
            <a:pPr indent="0"/>
            <a:r>
              <a:rPr lang="en-US" b="1">
                <a:solidFill>
                  <a:srgbClr val="121212"/>
                </a:solidFill>
                <a:latin typeface="Arial" panose="020B0604020202020204" pitchFamily="34" charset="0"/>
                <a:ea typeface="微软雅黑" panose="020B0503020204020204" charset="-122"/>
              </a:rPr>
              <a:t>Restraining Forces</a:t>
            </a:r>
            <a:endParaRPr lang="en-US" altLang="en-US" b="1">
              <a:solidFill>
                <a:srgbClr val="121212"/>
              </a:solidFill>
              <a:latin typeface="Arial" panose="020B0604020202020204" pitchFamily="34" charset="0"/>
              <a:ea typeface="微软雅黑" panose="020B0503020204020204" charset="-122"/>
            </a:endParaRPr>
          </a:p>
        </p:txBody>
      </p:sp>
      <p:sp>
        <p:nvSpPr>
          <p:cNvPr id="12" name="文本框 11"/>
          <p:cNvSpPr txBox="1"/>
          <p:nvPr/>
        </p:nvSpPr>
        <p:spPr>
          <a:xfrm>
            <a:off x="6699250" y="1994535"/>
            <a:ext cx="4422140" cy="1322070"/>
          </a:xfrm>
          <a:prstGeom prst="rect">
            <a:avLst/>
          </a:prstGeom>
          <a:noFill/>
          <a:ln w="9525">
            <a:noFill/>
          </a:ln>
        </p:spPr>
        <p:txBody>
          <a:bodyPr wrap="square">
            <a:spAutoFit/>
          </a:bodyPr>
          <a:p>
            <a:pPr indent="0"/>
            <a:r>
              <a:rPr lang="en-US" sz="1600" b="0">
                <a:latin typeface="Arial" panose="020B0604020202020204" pitchFamily="34" charset="0"/>
                <a:ea typeface="宋体" panose="02010600030101010101" pitchFamily="2" charset="-122"/>
                <a:cs typeface="Arial" panose="020B0604020202020204" pitchFamily="34" charset="0"/>
              </a:rPr>
              <a:t>1.Worried that the unification of tastes will surely lose some customers who like diversified tastes,And the difference of beer taste has a great relationship with water source(Jiang Z,2021). </a:t>
            </a:r>
            <a:endParaRPr lang="en-US" sz="1600" b="0">
              <a:latin typeface="Arial" panose="020B0604020202020204" pitchFamily="34" charset="0"/>
              <a:ea typeface="宋体" panose="02010600030101010101" pitchFamily="2" charset="-122"/>
              <a:cs typeface="Arial" panose="020B0604020202020204" pitchFamily="34" charset="0"/>
            </a:endParaRPr>
          </a:p>
        </p:txBody>
      </p:sp>
      <p:sp>
        <p:nvSpPr>
          <p:cNvPr id="13" name="文本框 12"/>
          <p:cNvSpPr txBox="1"/>
          <p:nvPr/>
        </p:nvSpPr>
        <p:spPr>
          <a:xfrm>
            <a:off x="6729095" y="3319145"/>
            <a:ext cx="4362450" cy="1322070"/>
          </a:xfrm>
          <a:prstGeom prst="rect">
            <a:avLst/>
          </a:prstGeom>
          <a:noFill/>
          <a:ln w="9525">
            <a:noFill/>
          </a:ln>
        </p:spPr>
        <p:txBody>
          <a:bodyPr wrap="square">
            <a:spAutoFit/>
          </a:bodyPr>
          <a:p>
            <a:pPr indent="0"/>
            <a:r>
              <a:rPr lang="en-US" sz="1600" b="0">
                <a:latin typeface="Arial" panose="020B0604020202020204" pitchFamily="34" charset="0"/>
                <a:ea typeface="宋体" panose="02010600030101010101" pitchFamily="2" charset="-122"/>
              </a:rPr>
              <a:t>2.Tsingtao Beer took the lead in Singles Day sales data across major e-commerce platforms. With the World Cup approaching, Tsingtao Beer sales growth trend is expected to continue(Jinan Times, 2022).</a:t>
            </a:r>
            <a:endParaRPr lang="en-US" sz="1600" b="0">
              <a:latin typeface="Arial" panose="020B0604020202020204" pitchFamily="34" charset="0"/>
              <a:ea typeface="宋体" panose="02010600030101010101" pitchFamily="2" charset="-122"/>
            </a:endParaRPr>
          </a:p>
        </p:txBody>
      </p:sp>
      <p:sp>
        <p:nvSpPr>
          <p:cNvPr id="15" name="文本框 14"/>
          <p:cNvSpPr txBox="1"/>
          <p:nvPr/>
        </p:nvSpPr>
        <p:spPr>
          <a:xfrm>
            <a:off x="6699250" y="4549140"/>
            <a:ext cx="4659630" cy="1568450"/>
          </a:xfrm>
          <a:prstGeom prst="rect">
            <a:avLst/>
          </a:prstGeom>
          <a:noFill/>
          <a:ln w="9525">
            <a:noFill/>
          </a:ln>
        </p:spPr>
        <p:txBody>
          <a:bodyPr wrap="square">
            <a:spAutoFit/>
          </a:bodyPr>
          <a:p>
            <a:pPr indent="0"/>
            <a:r>
              <a:rPr lang="en-US" sz="1600" b="0">
                <a:latin typeface="Arial" panose="020B0604020202020204" pitchFamily="34" charset="0"/>
                <a:ea typeface="宋体" panose="02010600030101010101" pitchFamily="2" charset="-122"/>
              </a:rPr>
              <a:t>3.Most industries are affected by the economic downturn in china. The investment in overseas market expansion and e-commerce is too large in the early stage, and the short-term rate of return is low（Ouyang Zhirong &amp; He Wei &amp; Jiang Yun，2018）.</a:t>
            </a:r>
            <a:endParaRPr lang="en-US" sz="1600" b="0">
              <a:latin typeface="Arial" panose="020B0604020202020204" pitchFamily="34" charset="0"/>
              <a:ea typeface="宋体" panose="02010600030101010101" pitchFamily="2" charset="-122"/>
            </a:endParaRPr>
          </a:p>
        </p:txBody>
      </p:sp>
      <p:sp>
        <p:nvSpPr>
          <p:cNvPr id="17" name="椭圆 16"/>
          <p:cNvSpPr/>
          <p:nvPr/>
        </p:nvSpPr>
        <p:spPr>
          <a:xfrm>
            <a:off x="11221720" y="2233930"/>
            <a:ext cx="757555" cy="62865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p>
            <a:pPr algn="ctr"/>
            <a:r>
              <a:rPr lang="en-US" altLang="zh-CN"/>
              <a:t>5</a:t>
            </a:r>
            <a:endParaRPr lang="en-US" altLang="zh-CN"/>
          </a:p>
        </p:txBody>
      </p:sp>
      <p:sp>
        <p:nvSpPr>
          <p:cNvPr id="18" name="椭圆 17"/>
          <p:cNvSpPr/>
          <p:nvPr>
            <p:custDataLst>
              <p:tags r:id="rId3"/>
            </p:custDataLst>
          </p:nvPr>
        </p:nvSpPr>
        <p:spPr>
          <a:xfrm>
            <a:off x="11221720" y="3543935"/>
            <a:ext cx="757555" cy="62865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p>
            <a:pPr algn="ctr"/>
            <a:r>
              <a:rPr lang="en-US" altLang="zh-CN"/>
              <a:t>7</a:t>
            </a:r>
            <a:endParaRPr lang="en-US" altLang="zh-CN"/>
          </a:p>
        </p:txBody>
      </p:sp>
      <p:sp>
        <p:nvSpPr>
          <p:cNvPr id="19" name="椭圆 18"/>
          <p:cNvSpPr/>
          <p:nvPr>
            <p:custDataLst>
              <p:tags r:id="rId4"/>
            </p:custDataLst>
          </p:nvPr>
        </p:nvSpPr>
        <p:spPr>
          <a:xfrm>
            <a:off x="11221720" y="4703445"/>
            <a:ext cx="757555" cy="62865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p>
            <a:pPr algn="ctr"/>
            <a:r>
              <a:rPr lang="en-US" altLang="zh-CN"/>
              <a:t>6</a:t>
            </a:r>
            <a:endParaRPr lang="en-US" altLang="zh-CN"/>
          </a:p>
        </p:txBody>
      </p:sp>
      <p:sp>
        <p:nvSpPr>
          <p:cNvPr id="20" name="矩形 19"/>
          <p:cNvSpPr/>
          <p:nvPr/>
        </p:nvSpPr>
        <p:spPr>
          <a:xfrm>
            <a:off x="7585710" y="6209665"/>
            <a:ext cx="2098675" cy="5359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p>
            <a:pPr algn="ctr"/>
            <a:r>
              <a:rPr lang="en-US" altLang="zh-CN"/>
              <a:t>total=18</a:t>
            </a:r>
            <a:endParaRPr lang="en-US" altLang="zh-CN"/>
          </a:p>
        </p:txBody>
      </p:sp>
      <p:sp>
        <p:nvSpPr>
          <p:cNvPr id="22" name="文本框 21"/>
          <p:cNvSpPr txBox="1"/>
          <p:nvPr/>
        </p:nvSpPr>
        <p:spPr>
          <a:xfrm>
            <a:off x="1152525" y="1931035"/>
            <a:ext cx="4827905" cy="1568450"/>
          </a:xfrm>
          <a:prstGeom prst="rect">
            <a:avLst/>
          </a:prstGeom>
          <a:noFill/>
          <a:ln w="9525">
            <a:noFill/>
          </a:ln>
        </p:spPr>
        <p:txBody>
          <a:bodyPr wrap="square">
            <a:spAutoFit/>
          </a:bodyPr>
          <a:p>
            <a:pPr indent="0"/>
            <a:r>
              <a:rPr lang="en-US" sz="1600" b="0">
                <a:latin typeface="Arial" panose="020B0604020202020204" pitchFamily="34" charset="0"/>
                <a:ea typeface="宋体" panose="02010600030101010101" pitchFamily="2" charset="-122"/>
              </a:rPr>
              <a:t>1.Product tastes are different. Because the operation and management cannot be unified due to a large number of mergers, However, differences in equipment, technology and other aspects lead to a lack of unity in the taste of goods(Wine knows,2032) </a:t>
            </a:r>
            <a:endParaRPr lang="en-US" sz="1600" b="0">
              <a:latin typeface="Arial" panose="020B0604020202020204" pitchFamily="34" charset="0"/>
              <a:ea typeface="宋体" panose="02010600030101010101" pitchFamily="2" charset="-122"/>
            </a:endParaRPr>
          </a:p>
        </p:txBody>
      </p:sp>
      <p:sp>
        <p:nvSpPr>
          <p:cNvPr id="23" name="文本框 22"/>
          <p:cNvSpPr txBox="1"/>
          <p:nvPr/>
        </p:nvSpPr>
        <p:spPr>
          <a:xfrm>
            <a:off x="1181100" y="3390900"/>
            <a:ext cx="4966335" cy="1568450"/>
          </a:xfrm>
          <a:prstGeom prst="rect">
            <a:avLst/>
          </a:prstGeom>
          <a:noFill/>
          <a:ln w="9525">
            <a:noFill/>
          </a:ln>
        </p:spPr>
        <p:txBody>
          <a:bodyPr wrap="square">
            <a:spAutoFit/>
          </a:bodyPr>
          <a:p>
            <a:pPr indent="0"/>
            <a:r>
              <a:rPr lang="en-US" sz="1600" b="0">
                <a:latin typeface="Arial" panose="020B0604020202020204" pitchFamily="34" charset="0"/>
                <a:ea typeface="宋体" panose="02010600030101010101" pitchFamily="2" charset="-122"/>
              </a:rPr>
              <a:t>2.Consumer group is an important factor affecting beer sales. Beer is a Fast moving consumer goods, which are mainly consumed by young people, who like to try different brands and tastes. With the intensification of population aging, the market may shrink(New Yellow River client, 2022).</a:t>
            </a:r>
            <a:endParaRPr lang="en-US" sz="1600" b="0">
              <a:latin typeface="Arial" panose="020B0604020202020204" pitchFamily="34" charset="0"/>
              <a:ea typeface="宋体" panose="02010600030101010101" pitchFamily="2" charset="-122"/>
            </a:endParaRPr>
          </a:p>
        </p:txBody>
      </p:sp>
      <p:sp>
        <p:nvSpPr>
          <p:cNvPr id="24" name="文本框 23"/>
          <p:cNvSpPr txBox="1"/>
          <p:nvPr/>
        </p:nvSpPr>
        <p:spPr>
          <a:xfrm>
            <a:off x="1181100" y="4916805"/>
            <a:ext cx="4845685" cy="1322070"/>
          </a:xfrm>
          <a:prstGeom prst="rect">
            <a:avLst/>
          </a:prstGeom>
          <a:noFill/>
          <a:ln w="9525">
            <a:noFill/>
          </a:ln>
        </p:spPr>
        <p:txBody>
          <a:bodyPr wrap="square">
            <a:spAutoFit/>
          </a:bodyPr>
          <a:p>
            <a:pPr indent="0"/>
            <a:r>
              <a:rPr lang="en-US" sz="1600" b="0">
                <a:latin typeface="Arial" panose="020B0604020202020204" pitchFamily="34" charset="0"/>
                <a:ea typeface="宋体" panose="02010600030101010101" pitchFamily="2" charset="-122"/>
              </a:rPr>
              <a:t>3.Should pay more attention to the tastes and ideas of young people.Impact of the COVID-19,China's economy is in a state of decline, and sales and profits may decline in the next few years(He Hong-yuan&amp; Chen Sha,2022). </a:t>
            </a:r>
            <a:endParaRPr lang="en-US" sz="1600" b="0">
              <a:latin typeface="Arial" panose="020B0604020202020204" pitchFamily="34" charset="0"/>
              <a:ea typeface="宋体" panose="02010600030101010101" pitchFamily="2" charset="-122"/>
            </a:endParaRPr>
          </a:p>
        </p:txBody>
      </p:sp>
      <p:sp>
        <p:nvSpPr>
          <p:cNvPr id="25" name="椭圆 24"/>
          <p:cNvSpPr/>
          <p:nvPr>
            <p:custDataLst>
              <p:tags r:id="rId5"/>
            </p:custDataLst>
          </p:nvPr>
        </p:nvSpPr>
        <p:spPr>
          <a:xfrm>
            <a:off x="423545" y="2049780"/>
            <a:ext cx="757555" cy="62865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p>
            <a:pPr algn="ctr"/>
            <a:r>
              <a:rPr lang="en-US" altLang="zh-CN"/>
              <a:t>8</a:t>
            </a:r>
            <a:endParaRPr lang="en-US" altLang="zh-CN"/>
          </a:p>
        </p:txBody>
      </p:sp>
      <p:sp>
        <p:nvSpPr>
          <p:cNvPr id="26" name="椭圆 25"/>
          <p:cNvSpPr/>
          <p:nvPr>
            <p:custDataLst>
              <p:tags r:id="rId6"/>
            </p:custDataLst>
          </p:nvPr>
        </p:nvSpPr>
        <p:spPr>
          <a:xfrm>
            <a:off x="423545" y="3705225"/>
            <a:ext cx="757555" cy="62865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p>
            <a:pPr algn="ctr"/>
            <a:r>
              <a:rPr lang="en-US" altLang="zh-CN"/>
              <a:t>8</a:t>
            </a:r>
            <a:endParaRPr lang="en-US" altLang="zh-CN"/>
          </a:p>
        </p:txBody>
      </p:sp>
      <p:sp>
        <p:nvSpPr>
          <p:cNvPr id="27" name="椭圆 26"/>
          <p:cNvSpPr/>
          <p:nvPr>
            <p:custDataLst>
              <p:tags r:id="rId7"/>
            </p:custDataLst>
          </p:nvPr>
        </p:nvSpPr>
        <p:spPr>
          <a:xfrm>
            <a:off x="377190" y="5187950"/>
            <a:ext cx="757555" cy="62865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p>
            <a:pPr algn="ctr"/>
            <a:r>
              <a:rPr lang="en-US" altLang="zh-CN"/>
              <a:t>5</a:t>
            </a:r>
            <a:endParaRPr lang="en-US" altLang="zh-CN"/>
          </a:p>
        </p:txBody>
      </p:sp>
      <p:sp>
        <p:nvSpPr>
          <p:cNvPr id="28" name="矩形 27"/>
          <p:cNvSpPr/>
          <p:nvPr>
            <p:custDataLst>
              <p:tags r:id="rId8"/>
            </p:custDataLst>
          </p:nvPr>
        </p:nvSpPr>
        <p:spPr>
          <a:xfrm>
            <a:off x="2589530" y="6232525"/>
            <a:ext cx="2098675" cy="5359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p>
            <a:pPr algn="ctr"/>
            <a:r>
              <a:rPr lang="en-US" altLang="zh-CN"/>
              <a:t>total=21</a:t>
            </a:r>
            <a:endParaRPr lang="en-US" altLang="zh-CN"/>
          </a:p>
        </p:txBody>
      </p:sp>
      <p:sp>
        <p:nvSpPr>
          <p:cNvPr id="2" name="灯片编号占位符 1"/>
          <p:cNvSpPr>
            <a:spLocks noGrp="1"/>
          </p:cNvSpPr>
          <p:nvPr>
            <p:ph type="sldNum" sz="quarter" idx="12"/>
          </p:nvPr>
        </p:nvSpPr>
        <p:spPr/>
        <p:txBody>
          <a:bodyPr/>
          <a:p>
            <a:fld id="{49AE70B2-8BF9-45C0-BB95-33D1B9D3A854}" type="slidenum">
              <a:rPr lang="zh-CN" altLang="en-US" smtClean="0"/>
            </a:fld>
            <a:endParaRPr lang="zh-CN" altLang="en-US"/>
          </a:p>
        </p:txBody>
      </p:sp>
    </p:spTree>
    <p:custDataLst>
      <p:tags r:id="rId9"/>
    </p:custDataLst>
  </p:cSld>
  <p:clrMapOvr>
    <a:masterClrMapping/>
  </p:clrMapOvr>
  <p:transition spd="med"/>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2" name="组合 5"/>
          <p:cNvGrpSpPr/>
          <p:nvPr userDrawn="1">
            <p:custDataLst>
              <p:tags r:id="rId1"/>
            </p:custDataLst>
          </p:nvPr>
        </p:nvGrpSpPr>
        <p:grpSpPr>
          <a:xfrm>
            <a:off x="9925572" y="6248305"/>
            <a:ext cx="1596547" cy="474611"/>
            <a:chOff x="10308053" y="191367"/>
            <a:chExt cx="1596547" cy="474611"/>
          </a:xfrm>
        </p:grpSpPr>
        <p:sp>
          <p:nvSpPr>
            <p:cNvPr id="13" name="菱形 6"/>
            <p:cNvSpPr/>
            <p:nvPr userDrawn="1">
              <p:custDataLst>
                <p:tags r:id="rId2"/>
              </p:custDataLst>
            </p:nvPr>
          </p:nvSpPr>
          <p:spPr>
            <a:xfrm rot="5400000">
              <a:off x="11443575" y="191367"/>
              <a:ext cx="461025" cy="461025"/>
            </a:xfrm>
            <a:prstGeom prst="diamond">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lt1"/>
                </a:solidFill>
                <a:latin typeface="微软雅黑" panose="020B0503020204020204" charset="-122"/>
                <a:cs typeface="微软雅黑" panose="020B0503020204020204" charset="-122"/>
              </a:endParaRPr>
            </a:p>
          </p:txBody>
        </p:sp>
        <p:sp>
          <p:nvSpPr>
            <p:cNvPr id="15" name="菱形 7"/>
            <p:cNvSpPr/>
            <p:nvPr userDrawn="1">
              <p:custDataLst>
                <p:tags r:id="rId3"/>
              </p:custDataLst>
            </p:nvPr>
          </p:nvSpPr>
          <p:spPr>
            <a:xfrm rot="5400000">
              <a:off x="10875814" y="204953"/>
              <a:ext cx="461025" cy="461025"/>
            </a:xfrm>
            <a:prstGeom prst="diamond">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lt1"/>
                </a:solidFill>
                <a:latin typeface="微软雅黑" panose="020B0503020204020204" charset="-122"/>
                <a:cs typeface="微软雅黑" panose="020B0503020204020204" charset="-122"/>
              </a:endParaRPr>
            </a:p>
          </p:txBody>
        </p:sp>
        <p:sp>
          <p:nvSpPr>
            <p:cNvPr id="17" name="菱形 8"/>
            <p:cNvSpPr/>
            <p:nvPr userDrawn="1">
              <p:custDataLst>
                <p:tags r:id="rId4"/>
              </p:custDataLst>
            </p:nvPr>
          </p:nvSpPr>
          <p:spPr>
            <a:xfrm rot="5400000">
              <a:off x="10308053" y="204953"/>
              <a:ext cx="461025" cy="461025"/>
            </a:xfrm>
            <a:prstGeom prst="diamond">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lt1"/>
                </a:solidFill>
                <a:latin typeface="微软雅黑" panose="020B0503020204020204" charset="-122"/>
                <a:cs typeface="微软雅黑" panose="020B0503020204020204" charset="-122"/>
              </a:endParaRPr>
            </a:p>
          </p:txBody>
        </p:sp>
      </p:grpSp>
      <p:cxnSp>
        <p:nvCxnSpPr>
          <p:cNvPr id="5" name="直接连接符 2"/>
          <p:cNvCxnSpPr/>
          <p:nvPr>
            <p:custDataLst>
              <p:tags r:id="rId5"/>
            </p:custDataLst>
          </p:nvPr>
        </p:nvCxnSpPr>
        <p:spPr>
          <a:xfrm>
            <a:off x="457204" y="914407"/>
            <a:ext cx="11277690" cy="12700"/>
          </a:xfrm>
          <a:prstGeom prst="line">
            <a:avLst/>
          </a:prstGeom>
          <a:ln w="31750">
            <a:solidFill>
              <a:schemeClr val="accent1"/>
            </a:solidFill>
          </a:ln>
        </p:spPr>
        <p:style>
          <a:lnRef idx="1">
            <a:schemeClr val="dk1"/>
          </a:lnRef>
          <a:fillRef idx="0">
            <a:schemeClr val="dk1"/>
          </a:fillRef>
          <a:effectRef idx="0">
            <a:schemeClr val="dk1"/>
          </a:effectRef>
          <a:fontRef idx="minor">
            <a:schemeClr val="tx1"/>
          </a:fontRef>
        </p:style>
      </p:cxnSp>
      <p:sp>
        <p:nvSpPr>
          <p:cNvPr id="7" name="文本框 6"/>
          <p:cNvSpPr txBox="1"/>
          <p:nvPr>
            <p:custDataLst>
              <p:tags r:id="rId6"/>
            </p:custDataLst>
          </p:nvPr>
        </p:nvSpPr>
        <p:spPr>
          <a:xfrm>
            <a:off x="457204" y="152401"/>
            <a:ext cx="11277690" cy="609605"/>
          </a:xfrm>
          <a:prstGeom prst="rect">
            <a:avLst/>
          </a:prstGeom>
          <a:noFill/>
          <a:ln w="12700">
            <a:miter lim="400000"/>
          </a:ln>
          <a:extLst>
            <a:ext uri="{909E8E84-426E-40DD-AFC4-6F175D3DCCD1}">
              <a14:hiddenFill xmlns:a14="http://schemas.microsoft.com/office/drawing/2010/main">
                <a:solidFill>
                  <a:schemeClr val="accent1"/>
                </a:solidFill>
              </a14:hiddenFill>
            </a:ext>
          </a:extLst>
        </p:spPr>
        <p:txBody>
          <a:bodyPr lIns="0" tIns="0" rIns="0" bIns="0" anchor="ctr" anchorCtr="0">
            <a:normAutofit/>
          </a:bodyPr>
          <a:lstStyle>
            <a:defPPr>
              <a:defRPr lang="zh-CN"/>
            </a:defPPr>
            <a:lvl1pPr>
              <a:lnSpc>
                <a:spcPct val="120000"/>
              </a:lnSpc>
              <a:defRPr sz="3600" b="1">
                <a:solidFill>
                  <a:srgbClr val="FFFFFF"/>
                </a:solidFill>
                <a:latin typeface="微软雅黑" panose="020B0503020204020204" charset="-122"/>
                <a:ea typeface="微软雅黑" panose="020B0503020204020204" charset="-122"/>
                <a:cs typeface="微软雅黑" panose="020B0503020204020204" charset="-122"/>
              </a:defRPr>
            </a:lvl1pPr>
          </a:lstStyle>
          <a:p>
            <a:pPr marL="0" indent="0" algn="l">
              <a:lnSpc>
                <a:spcPct val="100000"/>
              </a:lnSpc>
              <a:spcBef>
                <a:spcPts val="0"/>
              </a:spcBef>
              <a:spcAft>
                <a:spcPts val="0"/>
              </a:spcAft>
              <a:buSzPct val="100000"/>
              <a:buNone/>
            </a:pPr>
            <a:r>
              <a:rPr lang="en-US" altLang="zh-CN" sz="3200" spc="240" dirty="0" err="1">
                <a:solidFill>
                  <a:schemeClr val="accent1"/>
                </a:solidFill>
                <a:effectLst>
                  <a:outerShdw blurRad="60007" dir="2000400" sy="-30000" kx="-800400" algn="bl" rotWithShape="0">
                    <a:prstClr val="black">
                      <a:alpha val="20000"/>
                    </a:prstClr>
                  </a:outerShdw>
                </a:effectLst>
                <a:latin typeface="微软雅黑" panose="020B0503020204020204" charset="-122"/>
                <a:cs typeface="微软雅黑" panose="020B0503020204020204" charset="-122"/>
                <a:sym typeface="+mn-ea"/>
              </a:rPr>
              <a:t>The timing of change</a:t>
            </a:r>
            <a:endParaRPr lang="en-US" altLang="zh-CN" sz="3200" spc="240" dirty="0" err="1">
              <a:solidFill>
                <a:schemeClr val="accent1"/>
              </a:solidFill>
              <a:effectLst>
                <a:outerShdw blurRad="60007" dir="2000400" sy="-30000" kx="-800400" algn="bl" rotWithShape="0">
                  <a:prstClr val="black">
                    <a:alpha val="20000"/>
                  </a:prstClr>
                </a:outerShdw>
              </a:effectLst>
              <a:latin typeface="微软雅黑" panose="020B0503020204020204" charset="-122"/>
              <a:cs typeface="微软雅黑" panose="020B0503020204020204" charset="-122"/>
              <a:sym typeface="+mn-ea"/>
            </a:endParaRPr>
          </a:p>
        </p:txBody>
      </p:sp>
      <p:sp>
        <p:nvSpPr>
          <p:cNvPr id="6" name="矩形 1"/>
          <p:cNvSpPr/>
          <p:nvPr userDrawn="1">
            <p:custDataLst>
              <p:tags r:id="rId7"/>
            </p:custDataLst>
          </p:nvPr>
        </p:nvSpPr>
        <p:spPr>
          <a:xfrm>
            <a:off x="1143000" y="1034415"/>
            <a:ext cx="9906000" cy="5121275"/>
          </a:xfrm>
          <a:prstGeom prst="rect">
            <a:avLst/>
          </a:prstGeom>
          <a:solidFill>
            <a:schemeClr val="lt2">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lt1"/>
              </a:solidFill>
              <a:latin typeface="微软雅黑" panose="020B0503020204020204" charset="-122"/>
              <a:ea typeface="微软雅黑" panose="020B0503020204020204" charset="-122"/>
              <a:cs typeface="微软雅黑" panose="020B0503020204020204" charset="-122"/>
            </a:endParaRPr>
          </a:p>
        </p:txBody>
      </p:sp>
      <p:pic>
        <p:nvPicPr>
          <p:cNvPr id="8" name="图片 3"/>
          <p:cNvPicPr>
            <a:picLocks noChangeAspect="1"/>
          </p:cNvPicPr>
          <p:nvPr>
            <p:custDataLst>
              <p:tags r:id="rId8"/>
            </p:custDataLst>
          </p:nvPr>
        </p:nvPicPr>
        <p:blipFill rotWithShape="1">
          <a:blip r:embed="rId9"/>
          <a:srcRect t="31300" b="31300"/>
          <a:stretch>
            <a:fillRect/>
          </a:stretch>
        </p:blipFill>
        <p:spPr>
          <a:xfrm>
            <a:off x="1439725" y="1151843"/>
            <a:ext cx="9367159" cy="2277264"/>
          </a:xfrm>
          <a:custGeom>
            <a:avLst/>
            <a:gdLst/>
            <a:ahLst/>
            <a:cxnLst>
              <a:cxn ang="3">
                <a:pos x="hc" y="t"/>
              </a:cxn>
              <a:cxn ang="cd2">
                <a:pos x="l" y="vc"/>
              </a:cxn>
              <a:cxn ang="cd4">
                <a:pos x="hc" y="b"/>
              </a:cxn>
              <a:cxn ang="0">
                <a:pos x="r" y="vc"/>
              </a:cxn>
            </a:cxnLst>
            <a:rect l="l" t="t" r="r" b="b"/>
            <a:pathLst>
              <a:path w="12480" h="3120">
                <a:moveTo>
                  <a:pt x="0" y="0"/>
                </a:moveTo>
                <a:lnTo>
                  <a:pt x="12480" y="0"/>
                </a:lnTo>
                <a:lnTo>
                  <a:pt x="12480" y="3120"/>
                </a:lnTo>
                <a:lnTo>
                  <a:pt x="0" y="3120"/>
                </a:lnTo>
                <a:lnTo>
                  <a:pt x="0" y="0"/>
                </a:lnTo>
                <a:close/>
              </a:path>
            </a:pathLst>
          </a:custGeom>
        </p:spPr>
      </p:pic>
      <p:sp>
        <p:nvSpPr>
          <p:cNvPr id="11" name="Title 6"/>
          <p:cNvSpPr txBox="1"/>
          <p:nvPr>
            <p:custDataLst>
              <p:tags r:id="rId10"/>
            </p:custDataLst>
          </p:nvPr>
        </p:nvSpPr>
        <p:spPr>
          <a:xfrm>
            <a:off x="1439545" y="3806190"/>
            <a:ext cx="9366885" cy="2287270"/>
          </a:xfrm>
          <a:prstGeom prst="rect">
            <a:avLst/>
          </a:prstGeom>
          <a:noFill/>
          <a:ln w="3175">
            <a:noFill/>
            <a:prstDash val="dash"/>
          </a:ln>
        </p:spPr>
        <p:txBody>
          <a:bodyPr wrap="square" lIns="63500" tIns="25400" rIns="63500" bIns="25400" anchor="t" anchorCtr="0">
            <a:noAutofit/>
          </a:bodyPr>
          <a:lstStyle>
            <a:lvl1pPr algn="l" defTabSz="913765" rtl="0" eaLnBrk="1" latinLnBrk="0" hangingPunct="1">
              <a:lnSpc>
                <a:spcPct val="90000"/>
              </a:lnSpc>
              <a:spcBef>
                <a:spcPct val="0"/>
              </a:spcBef>
              <a:buNone/>
              <a:defRPr lang="en-US" sz="2745" b="0" kern="1200" cap="none" spc="-49" baseline="0" dirty="0" smtClean="0">
                <a:ln w="3175">
                  <a:noFill/>
                </a:ln>
                <a:solidFill>
                  <a:schemeClr val="tx1"/>
                </a:solidFill>
                <a:effectLst/>
                <a:latin typeface="+mj-lt"/>
                <a:ea typeface="+mn-ea"/>
                <a:cs typeface="Segoe UI" panose="020B0502040204020203" pitchFamily="34" charset="0"/>
              </a:defRPr>
            </a:lvl1pPr>
          </a:lstStyle>
          <a:p>
            <a:pPr marL="0" lvl="0" indent="-285750" algn="just" fontAlgn="ctr">
              <a:lnSpc>
                <a:spcPct val="130000"/>
              </a:lnSpc>
              <a:spcBef>
                <a:spcPts val="1000"/>
              </a:spcBef>
              <a:spcAft>
                <a:spcPts val="0"/>
              </a:spcAft>
              <a:buSzPct val="100000"/>
              <a:buFont typeface="Wingdings" panose="05000000000000000000" charset="0"/>
              <a:buNone/>
            </a:pPr>
            <a:r>
              <a:rPr lang="en-US" sz="3600" spc="100">
                <a:ln w="3175">
                  <a:noFill/>
                  <a:prstDash val="dash"/>
                </a:ln>
                <a:solidFill>
                  <a:schemeClr val="dk1">
                    <a:lumMod val="75000"/>
                    <a:lumOff val="25000"/>
                  </a:schemeClr>
                </a:solidFill>
                <a:uFillTx/>
                <a:latin typeface="Arial" panose="020B0604020202020204" pitchFamily="34" charset="0"/>
                <a:ea typeface="微软雅黑" panose="020B0503020204020204" charset="-122"/>
                <a:cs typeface="Arial" panose="020B0604020202020204" pitchFamily="34" charset="0"/>
              </a:rPr>
              <a:t>       For Tsingtao Beer, it should consider reform when it reaches a certain level of achievement and encounters a bottleneck.</a:t>
            </a:r>
            <a:endParaRPr lang="en-US" sz="3600" spc="100">
              <a:ln w="3175">
                <a:noFill/>
                <a:prstDash val="dash"/>
              </a:ln>
              <a:solidFill>
                <a:schemeClr val="dk1">
                  <a:lumMod val="75000"/>
                  <a:lumOff val="25000"/>
                </a:schemeClr>
              </a:solidFill>
              <a:uFillTx/>
              <a:latin typeface="Arial" panose="020B0604020202020204" pitchFamily="34" charset="0"/>
              <a:ea typeface="微软雅黑" panose="020B0503020204020204" charset="-122"/>
              <a:cs typeface="Arial" panose="020B0604020202020204" pitchFamily="34" charset="0"/>
            </a:endParaRPr>
          </a:p>
          <a:p>
            <a:pPr marL="0" lvl="0" indent="-285750" algn="just" fontAlgn="ctr">
              <a:lnSpc>
                <a:spcPct val="130000"/>
              </a:lnSpc>
              <a:spcBef>
                <a:spcPts val="1000"/>
              </a:spcBef>
              <a:spcAft>
                <a:spcPts val="0"/>
              </a:spcAft>
              <a:buSzPct val="100000"/>
              <a:buFont typeface="Wingdings" panose="05000000000000000000" charset="0"/>
              <a:buNone/>
            </a:pPr>
            <a:endParaRPr lang="en-US" sz="3600" spc="100">
              <a:ln w="3175">
                <a:noFill/>
                <a:prstDash val="dash"/>
              </a:ln>
              <a:solidFill>
                <a:schemeClr val="dk1">
                  <a:lumMod val="75000"/>
                  <a:lumOff val="25000"/>
                </a:schemeClr>
              </a:solidFill>
              <a:uFillTx/>
              <a:latin typeface="Arial" panose="020B0604020202020204" pitchFamily="34" charset="0"/>
              <a:ea typeface="微软雅黑" panose="020B0503020204020204" charset="-122"/>
              <a:cs typeface="Arial" panose="020B0604020202020204" pitchFamily="34" charset="0"/>
            </a:endParaRPr>
          </a:p>
          <a:p>
            <a:pPr marL="0" lvl="0" indent="-285750" algn="just" fontAlgn="ctr">
              <a:lnSpc>
                <a:spcPct val="130000"/>
              </a:lnSpc>
              <a:spcBef>
                <a:spcPts val="1000"/>
              </a:spcBef>
              <a:spcAft>
                <a:spcPts val="0"/>
              </a:spcAft>
              <a:buSzPct val="100000"/>
              <a:buFont typeface="Wingdings" panose="05000000000000000000" charset="0"/>
              <a:buNone/>
            </a:pPr>
            <a:r>
              <a:rPr lang="en-US" sz="3600" spc="100">
                <a:ln w="3175">
                  <a:noFill/>
                  <a:prstDash val="dash"/>
                </a:ln>
                <a:solidFill>
                  <a:schemeClr val="dk1">
                    <a:lumMod val="75000"/>
                    <a:lumOff val="25000"/>
                  </a:schemeClr>
                </a:solidFill>
                <a:uFillTx/>
                <a:latin typeface="Arial" panose="020B0604020202020204" pitchFamily="34" charset="0"/>
                <a:ea typeface="微软雅黑" panose="020B0503020204020204" charset="-122"/>
                <a:cs typeface="Arial" panose="020B0604020202020204" pitchFamily="34" charset="0"/>
              </a:rPr>
              <a:t> </a:t>
            </a:r>
            <a:endParaRPr lang="en-US" sz="3600" spc="100">
              <a:ln w="3175">
                <a:noFill/>
                <a:prstDash val="dash"/>
              </a:ln>
              <a:solidFill>
                <a:schemeClr val="dk1">
                  <a:lumMod val="75000"/>
                  <a:lumOff val="25000"/>
                </a:schemeClr>
              </a:solidFill>
              <a:uFillTx/>
              <a:latin typeface="Arial" panose="020B0604020202020204" pitchFamily="34" charset="0"/>
              <a:ea typeface="微软雅黑" panose="020B0503020204020204" charset="-122"/>
              <a:cs typeface="Arial" panose="020B0604020202020204" pitchFamily="34" charset="0"/>
            </a:endParaRPr>
          </a:p>
        </p:txBody>
      </p:sp>
      <p:sp>
        <p:nvSpPr>
          <p:cNvPr id="2" name="灯片编号占位符 1"/>
          <p:cNvSpPr>
            <a:spLocks noGrp="1"/>
          </p:cNvSpPr>
          <p:nvPr>
            <p:ph type="sldNum" sz="quarter" idx="12"/>
          </p:nvPr>
        </p:nvSpPr>
        <p:spPr/>
        <p:txBody>
          <a:bodyPr/>
          <a:p>
            <a:fld id="{49AE70B2-8BF9-45C0-BB95-33D1B9D3A854}" type="slidenum">
              <a:rPr lang="zh-CN" altLang="en-US" smtClean="0"/>
            </a:fld>
            <a:endParaRPr lang="zh-CN" altLang="en-US"/>
          </a:p>
        </p:txBody>
      </p:sp>
    </p:spTree>
    <p:custDataLst>
      <p:tags r:id="rId11"/>
    </p:custDataLst>
  </p:cSld>
  <p:clrMapOvr>
    <a:masterClrMapping/>
  </p:clrMapOvr>
  <p:transition spd="med"/>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8" name="组合 17"/>
          <p:cNvGrpSpPr/>
          <p:nvPr userDrawn="1">
            <p:custDataLst>
              <p:tags r:id="rId1"/>
            </p:custDataLst>
          </p:nvPr>
        </p:nvGrpSpPr>
        <p:grpSpPr>
          <a:xfrm>
            <a:off x="9925572" y="6248305"/>
            <a:ext cx="1596547" cy="474611"/>
            <a:chOff x="10308053" y="191367"/>
            <a:chExt cx="1596547" cy="474611"/>
          </a:xfrm>
        </p:grpSpPr>
        <p:sp>
          <p:nvSpPr>
            <p:cNvPr id="19" name="菱形 18"/>
            <p:cNvSpPr/>
            <p:nvPr userDrawn="1">
              <p:custDataLst>
                <p:tags r:id="rId2"/>
              </p:custDataLst>
            </p:nvPr>
          </p:nvSpPr>
          <p:spPr>
            <a:xfrm rot="5400000">
              <a:off x="11443575" y="191367"/>
              <a:ext cx="461025" cy="461025"/>
            </a:xfrm>
            <a:prstGeom prst="diamond">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lt1"/>
                </a:solidFill>
                <a:latin typeface="微软雅黑" panose="020B0503020204020204" charset="-122"/>
                <a:ea typeface="微软雅黑" panose="020B0503020204020204" charset="-122"/>
              </a:endParaRPr>
            </a:p>
          </p:txBody>
        </p:sp>
        <p:sp>
          <p:nvSpPr>
            <p:cNvPr id="20" name="菱形 19"/>
            <p:cNvSpPr/>
            <p:nvPr userDrawn="1">
              <p:custDataLst>
                <p:tags r:id="rId3"/>
              </p:custDataLst>
            </p:nvPr>
          </p:nvSpPr>
          <p:spPr>
            <a:xfrm rot="5400000">
              <a:off x="10875814" y="204953"/>
              <a:ext cx="461025" cy="461025"/>
            </a:xfrm>
            <a:prstGeom prst="diamond">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lt1"/>
                </a:solidFill>
                <a:latin typeface="微软雅黑" panose="020B0503020204020204" charset="-122"/>
                <a:ea typeface="微软雅黑" panose="020B0503020204020204" charset="-122"/>
              </a:endParaRPr>
            </a:p>
          </p:txBody>
        </p:sp>
        <p:sp>
          <p:nvSpPr>
            <p:cNvPr id="21" name="菱形 20"/>
            <p:cNvSpPr/>
            <p:nvPr userDrawn="1">
              <p:custDataLst>
                <p:tags r:id="rId4"/>
              </p:custDataLst>
            </p:nvPr>
          </p:nvSpPr>
          <p:spPr>
            <a:xfrm rot="5400000">
              <a:off x="10308053" y="204953"/>
              <a:ext cx="461025" cy="461025"/>
            </a:xfrm>
            <a:prstGeom prst="diamond">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lt1"/>
                </a:solidFill>
                <a:latin typeface="微软雅黑" panose="020B0503020204020204" charset="-122"/>
                <a:ea typeface="微软雅黑" panose="020B0503020204020204" charset="-122"/>
              </a:endParaRPr>
            </a:p>
          </p:txBody>
        </p:sp>
      </p:grpSp>
      <p:cxnSp>
        <p:nvCxnSpPr>
          <p:cNvPr id="4" name="直接连接符 3"/>
          <p:cNvCxnSpPr/>
          <p:nvPr>
            <p:custDataLst>
              <p:tags r:id="rId5"/>
            </p:custDataLst>
          </p:nvPr>
        </p:nvCxnSpPr>
        <p:spPr>
          <a:xfrm>
            <a:off x="457204" y="914407"/>
            <a:ext cx="11277690" cy="12700"/>
          </a:xfrm>
          <a:prstGeom prst="line">
            <a:avLst/>
          </a:prstGeom>
          <a:ln w="31750">
            <a:solidFill>
              <a:schemeClr val="accent1"/>
            </a:solidFill>
          </a:ln>
        </p:spPr>
        <p:style>
          <a:lnRef idx="1">
            <a:schemeClr val="dk1"/>
          </a:lnRef>
          <a:fillRef idx="0">
            <a:schemeClr val="dk1"/>
          </a:fillRef>
          <a:effectRef idx="0">
            <a:schemeClr val="dk1"/>
          </a:effectRef>
          <a:fontRef idx="minor">
            <a:schemeClr val="tx1"/>
          </a:fontRef>
        </p:style>
      </p:cxnSp>
      <p:sp>
        <p:nvSpPr>
          <p:cNvPr id="9" name="文本框 6"/>
          <p:cNvSpPr txBox="1"/>
          <p:nvPr>
            <p:custDataLst>
              <p:tags r:id="rId6"/>
            </p:custDataLst>
          </p:nvPr>
        </p:nvSpPr>
        <p:spPr>
          <a:xfrm>
            <a:off x="457204" y="152401"/>
            <a:ext cx="11277690" cy="609605"/>
          </a:xfrm>
          <a:prstGeom prst="rect">
            <a:avLst/>
          </a:prstGeom>
          <a:noFill/>
          <a:ln w="12700">
            <a:miter lim="400000"/>
          </a:ln>
          <a:extLst>
            <a:ext uri="{909E8E84-426E-40DD-AFC4-6F175D3DCCD1}">
              <a14:hiddenFill xmlns:a14="http://schemas.microsoft.com/office/drawing/2010/main">
                <a:solidFill>
                  <a:schemeClr val="accent1"/>
                </a:solidFill>
              </a14:hiddenFill>
            </a:ext>
          </a:extLst>
        </p:spPr>
        <p:txBody>
          <a:bodyPr lIns="0" tIns="0" rIns="0" bIns="0" anchor="ctr" anchorCtr="0">
            <a:normAutofit lnSpcReduction="20000"/>
          </a:bodyPr>
          <a:lstStyle>
            <a:defPPr>
              <a:defRPr lang="zh-CN"/>
            </a:defPPr>
            <a:lvl1pPr>
              <a:lnSpc>
                <a:spcPct val="120000"/>
              </a:lnSpc>
              <a:defRPr sz="3600" b="1">
                <a:solidFill>
                  <a:srgbClr val="FFFFFF"/>
                </a:solidFill>
                <a:latin typeface="微软雅黑" panose="020B0503020204020204" charset="-122"/>
                <a:ea typeface="微软雅黑" panose="020B0503020204020204" charset="-122"/>
                <a:cs typeface="微软雅黑" panose="020B0503020204020204" charset="-122"/>
              </a:defRPr>
            </a:lvl1pPr>
          </a:lstStyle>
          <a:p>
            <a:pPr marL="0" indent="0" algn="l">
              <a:lnSpc>
                <a:spcPct val="100000"/>
              </a:lnSpc>
              <a:spcBef>
                <a:spcPts val="0"/>
              </a:spcBef>
              <a:spcAft>
                <a:spcPts val="0"/>
              </a:spcAft>
              <a:buSzPct val="100000"/>
              <a:buNone/>
            </a:pPr>
            <a:r>
              <a:rPr lang="en-US" altLang="zh-CN" sz="4000" spc="240" dirty="0" err="1">
                <a:solidFill>
                  <a:schemeClr val="accent1"/>
                </a:solidFill>
                <a:effectLst>
                  <a:outerShdw blurRad="60007" dir="2000400" sy="-30000" kx="-800400" algn="bl" rotWithShape="0">
                    <a:prstClr val="black">
                      <a:alpha val="20000"/>
                    </a:prstClr>
                  </a:outerShdw>
                </a:effectLst>
                <a:latin typeface="汉仪旗黑-85S" panose="00020600040101010101" pitchFamily="18" charset="-122"/>
                <a:ea typeface="汉仪旗黑-85S" panose="00020600040101010101" pitchFamily="18" charset="-122"/>
                <a:sym typeface="+mn-ea"/>
              </a:rPr>
              <a:t>Conclusion</a:t>
            </a:r>
            <a:endParaRPr lang="en-US" altLang="zh-CN" sz="4000" spc="240" dirty="0" err="1">
              <a:solidFill>
                <a:schemeClr val="accent1"/>
              </a:solidFill>
              <a:effectLst>
                <a:outerShdw blurRad="60007" dir="2000400" sy="-30000" kx="-800400" algn="bl" rotWithShape="0">
                  <a:prstClr val="black">
                    <a:alpha val="20000"/>
                  </a:prstClr>
                </a:outerShdw>
              </a:effectLst>
              <a:latin typeface="汉仪旗黑-85S" panose="00020600040101010101" pitchFamily="18" charset="-122"/>
              <a:ea typeface="汉仪旗黑-85S" panose="00020600040101010101" pitchFamily="18" charset="-122"/>
              <a:sym typeface="+mn-ea"/>
            </a:endParaRPr>
          </a:p>
        </p:txBody>
      </p:sp>
      <p:sp>
        <p:nvSpPr>
          <p:cNvPr id="6" name="灯片编号占位符 5"/>
          <p:cNvSpPr>
            <a:spLocks noGrp="1"/>
          </p:cNvSpPr>
          <p:nvPr>
            <p:ph type="sldNum" sz="quarter" idx="12"/>
            <p:custDataLst>
              <p:tags r:id="rId7"/>
            </p:custDataLst>
          </p:nvPr>
        </p:nvSpPr>
        <p:spPr/>
        <p:txBody>
          <a:bodyPr vert="horz"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buClrTx/>
              <a:buSzTx/>
              <a:buFontTx/>
            </a:pPr>
            <a:fld id="{9A0DB2DC-4C9A-4742-B13C-FB6460FD3503}" type="slidenum">
              <a:rPr lang="zh-CN" altLang="en-US" smtClean="0">
                <a:solidFill>
                  <a:schemeClr val="lt1">
                    <a:tint val="75000"/>
                  </a:schemeClr>
                </a:solidFill>
                <a:latin typeface="微软雅黑" panose="020B0503020204020204" charset="-122"/>
                <a:ea typeface="微软雅黑" panose="020B0503020204020204" charset="-122"/>
                <a:sym typeface="+mn-ea"/>
              </a:rPr>
            </a:fld>
            <a:endParaRPr lang="zh-CN" altLang="en-US" smtClean="0">
              <a:solidFill>
                <a:schemeClr val="lt1">
                  <a:tint val="75000"/>
                </a:schemeClr>
              </a:solidFill>
              <a:latin typeface="微软雅黑" panose="020B0503020204020204" charset="-122"/>
              <a:ea typeface="微软雅黑" panose="020B0503020204020204" charset="-122"/>
              <a:sym typeface="+mn-ea"/>
            </a:endParaRPr>
          </a:p>
        </p:txBody>
      </p:sp>
      <p:pic>
        <p:nvPicPr>
          <p:cNvPr id="8" name="图片 7"/>
          <p:cNvPicPr>
            <a:picLocks noChangeAspect="1"/>
          </p:cNvPicPr>
          <p:nvPr>
            <p:custDataLst>
              <p:tags r:id="rId8"/>
            </p:custDataLst>
          </p:nvPr>
        </p:nvPicPr>
        <p:blipFill rotWithShape="1">
          <a:blip r:embed="rId9"/>
          <a:srcRect/>
          <a:stretch>
            <a:fillRect/>
          </a:stretch>
        </p:blipFill>
        <p:spPr>
          <a:xfrm>
            <a:off x="1035540" y="1356054"/>
            <a:ext cx="5197264" cy="3555861"/>
          </a:xfrm>
          <a:custGeom>
            <a:avLst/>
            <a:gdLst/>
            <a:ahLst/>
            <a:cxnLst>
              <a:cxn ang="3">
                <a:pos x="hc" y="t"/>
              </a:cxn>
              <a:cxn ang="cd2">
                <a:pos x="l" y="vc"/>
              </a:cxn>
              <a:cxn ang="cd4">
                <a:pos x="hc" y="b"/>
              </a:cxn>
              <a:cxn ang="0">
                <a:pos x="r" y="vc"/>
              </a:cxn>
            </a:cxnLst>
            <a:rect l="l" t="t" r="r" b="b"/>
            <a:pathLst>
              <a:path w="9120" h="6720">
                <a:moveTo>
                  <a:pt x="0" y="0"/>
                </a:moveTo>
                <a:lnTo>
                  <a:pt x="9120" y="0"/>
                </a:lnTo>
                <a:lnTo>
                  <a:pt x="9120" y="6720"/>
                </a:lnTo>
                <a:lnTo>
                  <a:pt x="0" y="6720"/>
                </a:lnTo>
                <a:lnTo>
                  <a:pt x="0" y="0"/>
                </a:lnTo>
                <a:close/>
              </a:path>
            </a:pathLst>
          </a:custGeom>
        </p:spPr>
      </p:pic>
      <p:sp>
        <p:nvSpPr>
          <p:cNvPr id="11" name="Title 6"/>
          <p:cNvSpPr txBox="1"/>
          <p:nvPr>
            <p:custDataLst>
              <p:tags r:id="rId10"/>
            </p:custDataLst>
          </p:nvPr>
        </p:nvSpPr>
        <p:spPr>
          <a:xfrm>
            <a:off x="6506306" y="1219200"/>
            <a:ext cx="4650154" cy="2188319"/>
          </a:xfrm>
          <a:prstGeom prst="rect">
            <a:avLst/>
          </a:prstGeom>
          <a:noFill/>
          <a:ln w="3175">
            <a:noFill/>
            <a:prstDash val="dash"/>
          </a:ln>
        </p:spPr>
        <p:txBody>
          <a:bodyPr wrap="square" lIns="63500" tIns="25400" rIns="63500" bIns="25400" anchor="b" anchorCtr="0">
            <a:normAutofit fontScale="90000"/>
          </a:bodyPr>
          <a:lstStyle>
            <a:lvl1pPr algn="l" defTabSz="913765" rtl="0" eaLnBrk="1" latinLnBrk="0" hangingPunct="1">
              <a:lnSpc>
                <a:spcPct val="90000"/>
              </a:lnSpc>
              <a:spcBef>
                <a:spcPct val="0"/>
              </a:spcBef>
              <a:buNone/>
              <a:defRPr lang="en-US" sz="2745" b="0" kern="1200" cap="none" spc="-49" baseline="0" dirty="0" smtClean="0">
                <a:ln w="3175">
                  <a:noFill/>
                </a:ln>
                <a:solidFill>
                  <a:schemeClr val="tx1"/>
                </a:solidFill>
                <a:effectLst/>
                <a:latin typeface="+mj-lt"/>
                <a:ea typeface="+mn-ea"/>
                <a:cs typeface="Segoe UI" panose="020B0502040204020203" pitchFamily="34" charset="0"/>
              </a:defRPr>
            </a:lvl1pPr>
          </a:lstStyle>
          <a:p>
            <a:pPr marL="0" lvl="0" indent="0" algn="just" fontAlgn="auto">
              <a:lnSpc>
                <a:spcPct val="120000"/>
              </a:lnSpc>
              <a:spcBef>
                <a:spcPts val="0"/>
              </a:spcBef>
              <a:spcAft>
                <a:spcPts val="800"/>
              </a:spcAft>
              <a:buSzPct val="100000"/>
            </a:pPr>
            <a:r>
              <a:rPr lang="en-US" sz="1800" spc="100">
                <a:ln w="3175">
                  <a:noFill/>
                  <a:prstDash val="dash"/>
                </a:ln>
                <a:solidFill>
                  <a:schemeClr val="dk1">
                    <a:lumMod val="75000"/>
                    <a:lumOff val="25000"/>
                  </a:schemeClr>
                </a:solidFill>
                <a:uFillTx/>
                <a:latin typeface="微软雅黑" panose="020B0503020204020204" charset="-122"/>
                <a:ea typeface="微软雅黑" panose="020B0503020204020204" charset="-122"/>
                <a:cs typeface="微软雅黑" panose="020B0503020204020204" charset="-122"/>
              </a:rPr>
              <a:t>    In terms of the emotional fallout that change can produce, a recent McKinsey's survey (2006) suggested that only 6 per cent of change management projects were completely successful and 32 per cent ’mostly' successful(Esther Cameron &amp; Mike Green, 2009).</a:t>
            </a:r>
            <a:endParaRPr lang="en-US" sz="1800" spc="100">
              <a:ln w="3175">
                <a:noFill/>
                <a:prstDash val="dash"/>
              </a:ln>
              <a:solidFill>
                <a:schemeClr val="dk1">
                  <a:lumMod val="75000"/>
                  <a:lumOff val="25000"/>
                </a:schemeClr>
              </a:solidFill>
              <a:uFillTx/>
              <a:latin typeface="微软雅黑" panose="020B0503020204020204" charset="-122"/>
              <a:ea typeface="微软雅黑" panose="020B0503020204020204" charset="-122"/>
              <a:cs typeface="微软雅黑" panose="020B0503020204020204" charset="-122"/>
            </a:endParaRPr>
          </a:p>
        </p:txBody>
      </p:sp>
      <p:sp>
        <p:nvSpPr>
          <p:cNvPr id="10" name="Title 6"/>
          <p:cNvSpPr txBox="1"/>
          <p:nvPr>
            <p:custDataLst>
              <p:tags r:id="rId11"/>
            </p:custDataLst>
          </p:nvPr>
        </p:nvSpPr>
        <p:spPr>
          <a:xfrm>
            <a:off x="6506306" y="3822428"/>
            <a:ext cx="4650154" cy="1504473"/>
          </a:xfrm>
          <a:prstGeom prst="rect">
            <a:avLst/>
          </a:prstGeom>
          <a:noFill/>
          <a:ln w="3175">
            <a:noFill/>
            <a:prstDash val="dash"/>
          </a:ln>
        </p:spPr>
        <p:txBody>
          <a:bodyPr wrap="square" lIns="63500" tIns="25400" rIns="63500" bIns="25400" anchor="t" anchorCtr="0">
            <a:normAutofit/>
          </a:bodyPr>
          <a:lstStyle>
            <a:lvl1pPr algn="l" defTabSz="913765" rtl="0" eaLnBrk="1" latinLnBrk="0" hangingPunct="1">
              <a:lnSpc>
                <a:spcPct val="90000"/>
              </a:lnSpc>
              <a:spcBef>
                <a:spcPct val="0"/>
              </a:spcBef>
              <a:buNone/>
              <a:defRPr lang="en-US" sz="2745" b="0" kern="1200" cap="none" spc="-49" baseline="0" dirty="0" smtClean="0">
                <a:ln w="3175">
                  <a:noFill/>
                </a:ln>
                <a:solidFill>
                  <a:schemeClr val="tx1"/>
                </a:solidFill>
                <a:effectLst/>
                <a:latin typeface="+mj-lt"/>
                <a:ea typeface="+mn-ea"/>
                <a:cs typeface="Segoe UI" panose="020B0502040204020203" pitchFamily="34" charset="0"/>
              </a:defRPr>
            </a:lvl1pPr>
          </a:lstStyle>
          <a:p>
            <a:pPr marL="0" lvl="0" indent="0" algn="just" fontAlgn="auto">
              <a:lnSpc>
                <a:spcPct val="120000"/>
              </a:lnSpc>
              <a:spcBef>
                <a:spcPts val="0"/>
              </a:spcBef>
              <a:spcAft>
                <a:spcPts val="800"/>
              </a:spcAft>
              <a:buSzPct val="100000"/>
            </a:pPr>
            <a:r>
              <a:rPr lang="en-US" sz="1600" spc="100">
                <a:ln w="3175">
                  <a:noFill/>
                  <a:prstDash val="dash"/>
                </a:ln>
                <a:solidFill>
                  <a:schemeClr val="dk1">
                    <a:lumMod val="75000"/>
                    <a:lumOff val="25000"/>
                  </a:schemeClr>
                </a:solidFill>
                <a:uFillTx/>
                <a:latin typeface="微软雅黑" panose="020B0503020204020204" charset="-122"/>
                <a:ea typeface="微软雅黑" panose="020B0503020204020204" charset="-122"/>
                <a:cs typeface="微软雅黑" panose="020B0503020204020204" charset="-122"/>
              </a:rPr>
              <a:t>   There are as many opportunities as risks, but there are more opportunities than risks in Tsingtao's reform.</a:t>
            </a:r>
            <a:endParaRPr lang="en-US" sz="1600" spc="100">
              <a:ln w="3175">
                <a:noFill/>
                <a:prstDash val="dash"/>
              </a:ln>
              <a:solidFill>
                <a:schemeClr val="dk1">
                  <a:lumMod val="75000"/>
                  <a:lumOff val="25000"/>
                </a:schemeClr>
              </a:solidFill>
              <a:uFillTx/>
              <a:latin typeface="微软雅黑" panose="020B0503020204020204" charset="-122"/>
              <a:ea typeface="微软雅黑" panose="020B0503020204020204" charset="-122"/>
              <a:cs typeface="微软雅黑" panose="020B0503020204020204" charset="-122"/>
            </a:endParaRPr>
          </a:p>
        </p:txBody>
      </p:sp>
      <p:sp>
        <p:nvSpPr>
          <p:cNvPr id="14" name="Title 6"/>
          <p:cNvSpPr txBox="1"/>
          <p:nvPr>
            <p:custDataLst>
              <p:tags r:id="rId12"/>
            </p:custDataLst>
          </p:nvPr>
        </p:nvSpPr>
        <p:spPr>
          <a:xfrm>
            <a:off x="1035498" y="5320225"/>
            <a:ext cx="10121003" cy="1232975"/>
          </a:xfrm>
          <a:prstGeom prst="rect">
            <a:avLst/>
          </a:prstGeom>
          <a:noFill/>
          <a:ln w="3175">
            <a:noFill/>
            <a:prstDash val="dash"/>
          </a:ln>
        </p:spPr>
        <p:txBody>
          <a:bodyPr wrap="square" lIns="63500" tIns="25400" rIns="63500" bIns="25400" anchor="t" anchorCtr="0">
            <a:normAutofit/>
          </a:bodyPr>
          <a:lstStyle>
            <a:lvl1pPr algn="l" defTabSz="913765" rtl="0" eaLnBrk="1" latinLnBrk="0" hangingPunct="1">
              <a:lnSpc>
                <a:spcPct val="90000"/>
              </a:lnSpc>
              <a:spcBef>
                <a:spcPct val="0"/>
              </a:spcBef>
              <a:buNone/>
              <a:defRPr lang="en-US" sz="2745" b="0" kern="1200" cap="none" spc="-49" baseline="0" dirty="0" smtClean="0">
                <a:ln w="3175">
                  <a:noFill/>
                </a:ln>
                <a:solidFill>
                  <a:schemeClr val="tx1"/>
                </a:solidFill>
                <a:effectLst/>
                <a:latin typeface="+mj-lt"/>
                <a:ea typeface="+mn-ea"/>
                <a:cs typeface="Segoe UI" panose="020B0502040204020203" pitchFamily="34" charset="0"/>
              </a:defRPr>
            </a:lvl1pPr>
          </a:lstStyle>
          <a:p>
            <a:pPr marL="0" lvl="0" indent="0" algn="just" fontAlgn="auto">
              <a:lnSpc>
                <a:spcPct val="120000"/>
              </a:lnSpc>
              <a:spcBef>
                <a:spcPts val="0"/>
              </a:spcBef>
              <a:spcAft>
                <a:spcPts val="800"/>
              </a:spcAft>
              <a:buSzPct val="100000"/>
            </a:pPr>
            <a:r>
              <a:rPr lang="en-US" sz="1600" spc="100">
                <a:ln w="3175">
                  <a:noFill/>
                  <a:prstDash val="dash"/>
                </a:ln>
                <a:solidFill>
                  <a:schemeClr val="dk1">
                    <a:lumMod val="75000"/>
                    <a:lumOff val="25000"/>
                  </a:schemeClr>
                </a:solidFill>
                <a:uFillTx/>
                <a:latin typeface="微软雅黑" panose="020B0503020204020204" charset="-122"/>
                <a:ea typeface="微软雅黑" panose="020B0503020204020204" charset="-122"/>
                <a:cs typeface="微软雅黑" panose="020B0503020204020204" charset="-122"/>
              </a:rPr>
              <a:t>     How to continuously build the core competitiveness - "overseas market expansion ability" is the first urgent problem that Qingdao Beer and even Chinese enterprises should consider in the internationalization.</a:t>
            </a:r>
            <a:endParaRPr lang="en-US" sz="1600" spc="100">
              <a:ln w="3175">
                <a:noFill/>
                <a:prstDash val="dash"/>
              </a:ln>
              <a:solidFill>
                <a:schemeClr val="dk1">
                  <a:lumMod val="75000"/>
                  <a:lumOff val="25000"/>
                </a:schemeClr>
              </a:solidFill>
              <a:uFillTx/>
              <a:latin typeface="微软雅黑" panose="020B0503020204020204" charset="-122"/>
              <a:ea typeface="微软雅黑" panose="020B0503020204020204" charset="-122"/>
              <a:cs typeface="微软雅黑" panose="020B0503020204020204" charset="-122"/>
            </a:endParaRPr>
          </a:p>
        </p:txBody>
      </p:sp>
    </p:spTree>
    <p:custDataLst>
      <p:tags r:id="rId13"/>
    </p:custDataLst>
  </p:cSld>
  <p:clrMapOvr>
    <a:masterClrMapping/>
  </p:clrMapOvr>
  <p:transition spd="med"/>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2" name="组合 5"/>
          <p:cNvGrpSpPr/>
          <p:nvPr userDrawn="1">
            <p:custDataLst>
              <p:tags r:id="rId1"/>
            </p:custDataLst>
          </p:nvPr>
        </p:nvGrpSpPr>
        <p:grpSpPr>
          <a:xfrm>
            <a:off x="9925572" y="6248305"/>
            <a:ext cx="1596547" cy="474611"/>
            <a:chOff x="10308053" y="191367"/>
            <a:chExt cx="1596547" cy="474611"/>
          </a:xfrm>
        </p:grpSpPr>
        <p:sp>
          <p:nvSpPr>
            <p:cNvPr id="13" name="菱形 6"/>
            <p:cNvSpPr/>
            <p:nvPr userDrawn="1">
              <p:custDataLst>
                <p:tags r:id="rId2"/>
              </p:custDataLst>
            </p:nvPr>
          </p:nvSpPr>
          <p:spPr>
            <a:xfrm rot="5400000">
              <a:off x="11443575" y="191367"/>
              <a:ext cx="461025" cy="461025"/>
            </a:xfrm>
            <a:prstGeom prst="diamond">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lt1"/>
                </a:solidFill>
                <a:latin typeface="微软雅黑" panose="020B0503020204020204" charset="-122"/>
                <a:cs typeface="微软雅黑" panose="020B0503020204020204" charset="-122"/>
              </a:endParaRPr>
            </a:p>
          </p:txBody>
        </p:sp>
        <p:sp>
          <p:nvSpPr>
            <p:cNvPr id="15" name="菱形 7"/>
            <p:cNvSpPr/>
            <p:nvPr userDrawn="1">
              <p:custDataLst>
                <p:tags r:id="rId3"/>
              </p:custDataLst>
            </p:nvPr>
          </p:nvSpPr>
          <p:spPr>
            <a:xfrm rot="5400000">
              <a:off x="10875814" y="204953"/>
              <a:ext cx="461025" cy="461025"/>
            </a:xfrm>
            <a:prstGeom prst="diamond">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lt1"/>
                </a:solidFill>
                <a:latin typeface="微软雅黑" panose="020B0503020204020204" charset="-122"/>
                <a:cs typeface="微软雅黑" panose="020B0503020204020204" charset="-122"/>
              </a:endParaRPr>
            </a:p>
          </p:txBody>
        </p:sp>
        <p:sp>
          <p:nvSpPr>
            <p:cNvPr id="17" name="菱形 8"/>
            <p:cNvSpPr/>
            <p:nvPr userDrawn="1">
              <p:custDataLst>
                <p:tags r:id="rId4"/>
              </p:custDataLst>
            </p:nvPr>
          </p:nvSpPr>
          <p:spPr>
            <a:xfrm rot="5400000">
              <a:off x="10308053" y="204953"/>
              <a:ext cx="461025" cy="461025"/>
            </a:xfrm>
            <a:prstGeom prst="diamond">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lt1"/>
                </a:solidFill>
                <a:latin typeface="微软雅黑" panose="020B0503020204020204" charset="-122"/>
                <a:cs typeface="微软雅黑" panose="020B0503020204020204" charset="-122"/>
              </a:endParaRPr>
            </a:p>
          </p:txBody>
        </p:sp>
      </p:grpSp>
      <p:cxnSp>
        <p:nvCxnSpPr>
          <p:cNvPr id="5" name="直接连接符 2"/>
          <p:cNvCxnSpPr/>
          <p:nvPr>
            <p:custDataLst>
              <p:tags r:id="rId5"/>
            </p:custDataLst>
          </p:nvPr>
        </p:nvCxnSpPr>
        <p:spPr>
          <a:xfrm>
            <a:off x="457204" y="914407"/>
            <a:ext cx="11277690" cy="12700"/>
          </a:xfrm>
          <a:prstGeom prst="line">
            <a:avLst/>
          </a:prstGeom>
          <a:ln w="31750">
            <a:solidFill>
              <a:schemeClr val="accent1"/>
            </a:solidFill>
          </a:ln>
        </p:spPr>
        <p:style>
          <a:lnRef idx="1">
            <a:schemeClr val="dk1"/>
          </a:lnRef>
          <a:fillRef idx="0">
            <a:schemeClr val="dk1"/>
          </a:fillRef>
          <a:effectRef idx="0">
            <a:schemeClr val="dk1"/>
          </a:effectRef>
          <a:fontRef idx="minor">
            <a:schemeClr val="tx1"/>
          </a:fontRef>
        </p:style>
      </p:cxnSp>
      <p:sp>
        <p:nvSpPr>
          <p:cNvPr id="7" name="文本框 6"/>
          <p:cNvSpPr txBox="1"/>
          <p:nvPr>
            <p:custDataLst>
              <p:tags r:id="rId6"/>
            </p:custDataLst>
          </p:nvPr>
        </p:nvSpPr>
        <p:spPr>
          <a:xfrm>
            <a:off x="457204" y="152401"/>
            <a:ext cx="11277690" cy="609605"/>
          </a:xfrm>
          <a:prstGeom prst="rect">
            <a:avLst/>
          </a:prstGeom>
          <a:noFill/>
          <a:ln w="12700">
            <a:miter lim="400000"/>
          </a:ln>
          <a:extLst>
            <a:ext uri="{909E8E84-426E-40DD-AFC4-6F175D3DCCD1}">
              <a14:hiddenFill xmlns:a14="http://schemas.microsoft.com/office/drawing/2010/main">
                <a:solidFill>
                  <a:schemeClr val="accent1"/>
                </a:solidFill>
              </a14:hiddenFill>
            </a:ext>
          </a:extLst>
        </p:spPr>
        <p:txBody>
          <a:bodyPr lIns="0" tIns="0" rIns="0" bIns="0" anchor="ctr" anchorCtr="0">
            <a:normAutofit/>
          </a:bodyPr>
          <a:lstStyle>
            <a:defPPr>
              <a:defRPr lang="zh-CN"/>
            </a:defPPr>
            <a:lvl1pPr>
              <a:lnSpc>
                <a:spcPct val="120000"/>
              </a:lnSpc>
              <a:defRPr sz="3600" b="1">
                <a:solidFill>
                  <a:srgbClr val="FFFFFF"/>
                </a:solidFill>
                <a:latin typeface="微软雅黑" panose="020B0503020204020204" charset="-122"/>
                <a:ea typeface="微软雅黑" panose="020B0503020204020204" charset="-122"/>
                <a:cs typeface="微软雅黑" panose="020B0503020204020204" charset="-122"/>
              </a:defRPr>
            </a:lvl1pPr>
          </a:lstStyle>
          <a:p>
            <a:pPr marL="0" indent="0" algn="l">
              <a:lnSpc>
                <a:spcPct val="100000"/>
              </a:lnSpc>
              <a:spcBef>
                <a:spcPts val="0"/>
              </a:spcBef>
              <a:spcAft>
                <a:spcPts val="0"/>
              </a:spcAft>
              <a:buSzPct val="100000"/>
              <a:buNone/>
            </a:pPr>
            <a:r>
              <a:rPr lang="en-US" altLang="zh-CN" sz="3200" spc="240" dirty="0" err="1">
                <a:solidFill>
                  <a:schemeClr val="accent1"/>
                </a:solidFill>
                <a:effectLst>
                  <a:outerShdw blurRad="60007" dir="2000400" sy="-30000" kx="-800400" algn="bl" rotWithShape="0">
                    <a:prstClr val="black">
                      <a:alpha val="20000"/>
                    </a:prstClr>
                  </a:outerShdw>
                </a:effectLst>
                <a:latin typeface="微软雅黑" panose="020B0503020204020204" charset="-122"/>
                <a:cs typeface="微软雅黑" panose="020B0503020204020204" charset="-122"/>
                <a:sym typeface="+mn-ea"/>
              </a:rPr>
              <a:t>Recommendations</a:t>
            </a:r>
            <a:endParaRPr lang="en-US" altLang="zh-CN" sz="3200" spc="240" dirty="0" err="1">
              <a:solidFill>
                <a:schemeClr val="accent1"/>
              </a:solidFill>
              <a:effectLst>
                <a:outerShdw blurRad="60007" dir="2000400" sy="-30000" kx="-800400" algn="bl" rotWithShape="0">
                  <a:prstClr val="black">
                    <a:alpha val="20000"/>
                  </a:prstClr>
                </a:outerShdw>
              </a:effectLst>
              <a:latin typeface="微软雅黑" panose="020B0503020204020204" charset="-122"/>
              <a:cs typeface="微软雅黑" panose="020B0503020204020204" charset="-122"/>
              <a:sym typeface="+mn-ea"/>
            </a:endParaRPr>
          </a:p>
        </p:txBody>
      </p:sp>
      <p:sp>
        <p:nvSpPr>
          <p:cNvPr id="2" name="灯片编号占位符 1"/>
          <p:cNvSpPr>
            <a:spLocks noGrp="1"/>
          </p:cNvSpPr>
          <p:nvPr>
            <p:ph type="sldNum" sz="quarter" idx="12"/>
          </p:nvPr>
        </p:nvSpPr>
        <p:spPr/>
        <p:txBody>
          <a:bodyPr/>
          <a:p>
            <a:fld id="{49AE70B2-8BF9-45C0-BB95-33D1B9D3A854}" type="slidenum">
              <a:rPr lang="zh-CN" altLang="en-US" smtClean="0"/>
            </a:fld>
            <a:endParaRPr lang="zh-CN" altLang="en-US"/>
          </a:p>
        </p:txBody>
      </p:sp>
      <p:sp>
        <p:nvSpPr>
          <p:cNvPr id="100" name="文本框 99"/>
          <p:cNvSpPr txBox="1"/>
          <p:nvPr/>
        </p:nvSpPr>
        <p:spPr>
          <a:xfrm>
            <a:off x="789940" y="1536700"/>
            <a:ext cx="6299835" cy="2778125"/>
          </a:xfrm>
          <a:prstGeom prst="rect">
            <a:avLst/>
          </a:prstGeom>
          <a:noFill/>
          <a:ln w="9525">
            <a:noFill/>
          </a:ln>
        </p:spPr>
        <p:txBody>
          <a:bodyPr>
            <a:noAutofit/>
          </a:bodyPr>
          <a:p>
            <a:pPr indent="0" algn="just"/>
            <a:r>
              <a:rPr lang="en-US" sz="1600" b="0">
                <a:latin typeface="Arial" panose="020B0604020202020204" pitchFamily="34" charset="0"/>
                <a:ea typeface="宋体" panose="02010600030101010101" pitchFamily="2" charset="-122"/>
                <a:cs typeface="Arial" panose="020B0604020202020204" pitchFamily="34" charset="0"/>
              </a:rPr>
              <a:t>   When change only needs to consider small-scale increments, it is sufficient to fully expand one's own advantages and seize opportunities.</a:t>
            </a:r>
            <a:endParaRPr lang="en-US" sz="1600" b="0">
              <a:latin typeface="Arial" panose="020B0604020202020204" pitchFamily="34" charset="0"/>
              <a:ea typeface="宋体" panose="02010600030101010101" pitchFamily="2" charset="-122"/>
              <a:cs typeface="Arial" panose="020B0604020202020204" pitchFamily="34" charset="0"/>
            </a:endParaRPr>
          </a:p>
          <a:p>
            <a:pPr indent="0" algn="just"/>
            <a:endParaRPr lang="en-US" sz="1600" b="0">
              <a:latin typeface="Arial" panose="020B0604020202020204" pitchFamily="34" charset="0"/>
              <a:ea typeface="宋体" panose="02010600030101010101" pitchFamily="2" charset="-122"/>
              <a:cs typeface="Arial" panose="020B0604020202020204" pitchFamily="34" charset="0"/>
            </a:endParaRPr>
          </a:p>
          <a:p>
            <a:pPr indent="0" algn="just"/>
            <a:r>
              <a:rPr lang="en-US" sz="1600" b="0">
                <a:latin typeface="Arial" panose="020B0604020202020204" pitchFamily="34" charset="0"/>
                <a:ea typeface="宋体" panose="02010600030101010101" pitchFamily="2" charset="-122"/>
                <a:cs typeface="Arial" panose="020B0604020202020204" pitchFamily="34" charset="0"/>
              </a:rPr>
              <a:t>    On the road of internationalization, Tsingtao Beer should try its best to maintain product quality, highlight product features, enrich product types, increase research and development efforts, improve corporate image and enhance consumer satisfaction, so as to better go abroad and face the world.</a:t>
            </a:r>
            <a:endParaRPr lang="en-US" sz="1600" b="0">
              <a:latin typeface="Arial" panose="020B0604020202020204" pitchFamily="34" charset="0"/>
              <a:ea typeface="宋体" panose="02010600030101010101" pitchFamily="2" charset="-122"/>
              <a:cs typeface="Arial" panose="020B0604020202020204" pitchFamily="34" charset="0"/>
            </a:endParaRPr>
          </a:p>
        </p:txBody>
      </p:sp>
      <p:pic>
        <p:nvPicPr>
          <p:cNvPr id="3" name="http://photo-static-api.fotomore.com/creative/vcg/400/new/VCG211394329631.jpg?uid=386&amp;timestamp=1689603978&amp;sign=1ac6de60003926215021f24b1eb11dfb" descr="templates\picture_hover\&amp;pky220_sjzg_VCG211394329631&amp;2&amp;src_toppic_insrchxs1&amp;"/>
          <p:cNvPicPr>
            <a:picLocks noChangeAspect="1"/>
          </p:cNvPicPr>
          <p:nvPr/>
        </p:nvPicPr>
        <p:blipFill>
          <a:blip r:embed="rId7"/>
          <a:stretch>
            <a:fillRect/>
          </a:stretch>
        </p:blipFill>
        <p:spPr>
          <a:xfrm>
            <a:off x="7162800" y="3734435"/>
            <a:ext cx="4465320" cy="2513965"/>
          </a:xfrm>
          <a:prstGeom prst="rect">
            <a:avLst/>
          </a:prstGeom>
        </p:spPr>
      </p:pic>
    </p:spTree>
    <p:custDataLst>
      <p:tags r:id="rId8"/>
    </p:custDataLst>
  </p:cSld>
  <p:clrMapOvr>
    <a:masterClrMapping/>
  </p:clrMapOvr>
  <p:transition spd="med"/>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2" name="组合 5"/>
          <p:cNvGrpSpPr/>
          <p:nvPr userDrawn="1">
            <p:custDataLst>
              <p:tags r:id="rId1"/>
            </p:custDataLst>
          </p:nvPr>
        </p:nvGrpSpPr>
        <p:grpSpPr>
          <a:xfrm>
            <a:off x="9925572" y="6248305"/>
            <a:ext cx="1596547" cy="474611"/>
            <a:chOff x="10308053" y="191367"/>
            <a:chExt cx="1596547" cy="474611"/>
          </a:xfrm>
        </p:grpSpPr>
        <p:sp>
          <p:nvSpPr>
            <p:cNvPr id="13" name="菱形 6"/>
            <p:cNvSpPr/>
            <p:nvPr userDrawn="1">
              <p:custDataLst>
                <p:tags r:id="rId2"/>
              </p:custDataLst>
            </p:nvPr>
          </p:nvSpPr>
          <p:spPr>
            <a:xfrm rot="5400000">
              <a:off x="11443575" y="191367"/>
              <a:ext cx="461025" cy="461025"/>
            </a:xfrm>
            <a:prstGeom prst="diamond">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lt1"/>
                </a:solidFill>
                <a:latin typeface="微软雅黑" panose="020B0503020204020204" charset="-122"/>
                <a:cs typeface="微软雅黑" panose="020B0503020204020204" charset="-122"/>
              </a:endParaRPr>
            </a:p>
          </p:txBody>
        </p:sp>
        <p:sp>
          <p:nvSpPr>
            <p:cNvPr id="15" name="菱形 7"/>
            <p:cNvSpPr/>
            <p:nvPr userDrawn="1">
              <p:custDataLst>
                <p:tags r:id="rId3"/>
              </p:custDataLst>
            </p:nvPr>
          </p:nvSpPr>
          <p:spPr>
            <a:xfrm rot="5400000">
              <a:off x="10875814" y="204953"/>
              <a:ext cx="461025" cy="461025"/>
            </a:xfrm>
            <a:prstGeom prst="diamond">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lt1"/>
                </a:solidFill>
                <a:latin typeface="微软雅黑" panose="020B0503020204020204" charset="-122"/>
                <a:cs typeface="微软雅黑" panose="020B0503020204020204" charset="-122"/>
              </a:endParaRPr>
            </a:p>
          </p:txBody>
        </p:sp>
        <p:sp>
          <p:nvSpPr>
            <p:cNvPr id="17" name="菱形 8"/>
            <p:cNvSpPr/>
            <p:nvPr userDrawn="1">
              <p:custDataLst>
                <p:tags r:id="rId4"/>
              </p:custDataLst>
            </p:nvPr>
          </p:nvSpPr>
          <p:spPr>
            <a:xfrm rot="5400000">
              <a:off x="10308053" y="204953"/>
              <a:ext cx="461025" cy="461025"/>
            </a:xfrm>
            <a:prstGeom prst="diamond">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lt1"/>
                </a:solidFill>
                <a:latin typeface="微软雅黑" panose="020B0503020204020204" charset="-122"/>
                <a:cs typeface="微软雅黑" panose="020B0503020204020204" charset="-122"/>
              </a:endParaRPr>
            </a:p>
          </p:txBody>
        </p:sp>
      </p:grpSp>
      <p:cxnSp>
        <p:nvCxnSpPr>
          <p:cNvPr id="5" name="直接连接符 2"/>
          <p:cNvCxnSpPr/>
          <p:nvPr>
            <p:custDataLst>
              <p:tags r:id="rId5"/>
            </p:custDataLst>
          </p:nvPr>
        </p:nvCxnSpPr>
        <p:spPr>
          <a:xfrm>
            <a:off x="457204" y="914407"/>
            <a:ext cx="11277690" cy="12700"/>
          </a:xfrm>
          <a:prstGeom prst="line">
            <a:avLst/>
          </a:prstGeom>
          <a:ln w="31750">
            <a:solidFill>
              <a:schemeClr val="accent1"/>
            </a:solidFill>
          </a:ln>
        </p:spPr>
        <p:style>
          <a:lnRef idx="1">
            <a:schemeClr val="dk1"/>
          </a:lnRef>
          <a:fillRef idx="0">
            <a:schemeClr val="dk1"/>
          </a:fillRef>
          <a:effectRef idx="0">
            <a:schemeClr val="dk1"/>
          </a:effectRef>
          <a:fontRef idx="minor">
            <a:schemeClr val="tx1"/>
          </a:fontRef>
        </p:style>
      </p:cxnSp>
      <p:sp>
        <p:nvSpPr>
          <p:cNvPr id="7" name="文本框 6"/>
          <p:cNvSpPr txBox="1"/>
          <p:nvPr>
            <p:custDataLst>
              <p:tags r:id="rId6"/>
            </p:custDataLst>
          </p:nvPr>
        </p:nvSpPr>
        <p:spPr>
          <a:xfrm>
            <a:off x="457204" y="152401"/>
            <a:ext cx="11277690" cy="609605"/>
          </a:xfrm>
          <a:prstGeom prst="rect">
            <a:avLst/>
          </a:prstGeom>
          <a:noFill/>
          <a:ln w="12700">
            <a:miter lim="400000"/>
          </a:ln>
          <a:extLst>
            <a:ext uri="{909E8E84-426E-40DD-AFC4-6F175D3DCCD1}">
              <a14:hiddenFill xmlns:a14="http://schemas.microsoft.com/office/drawing/2010/main">
                <a:solidFill>
                  <a:schemeClr val="accent1"/>
                </a:solidFill>
              </a14:hiddenFill>
            </a:ext>
          </a:extLst>
        </p:spPr>
        <p:txBody>
          <a:bodyPr lIns="0" tIns="0" rIns="0" bIns="0" anchor="ctr" anchorCtr="0">
            <a:normAutofit/>
          </a:bodyPr>
          <a:lstStyle>
            <a:defPPr>
              <a:defRPr lang="zh-CN"/>
            </a:defPPr>
            <a:lvl1pPr>
              <a:lnSpc>
                <a:spcPct val="120000"/>
              </a:lnSpc>
              <a:defRPr sz="3600" b="1">
                <a:solidFill>
                  <a:srgbClr val="FFFFFF"/>
                </a:solidFill>
                <a:latin typeface="微软雅黑" panose="020B0503020204020204" charset="-122"/>
                <a:ea typeface="微软雅黑" panose="020B0503020204020204" charset="-122"/>
                <a:cs typeface="微软雅黑" panose="020B0503020204020204" charset="-122"/>
              </a:defRPr>
            </a:lvl1pPr>
          </a:lstStyle>
          <a:p>
            <a:pPr marL="0" indent="0" algn="l">
              <a:lnSpc>
                <a:spcPct val="100000"/>
              </a:lnSpc>
              <a:spcBef>
                <a:spcPts val="0"/>
              </a:spcBef>
              <a:spcAft>
                <a:spcPts val="0"/>
              </a:spcAft>
              <a:buSzPct val="100000"/>
              <a:buNone/>
            </a:pPr>
            <a:r>
              <a:rPr lang="en-US" altLang="zh-CN" sz="3200" spc="240" dirty="0" err="1">
                <a:solidFill>
                  <a:schemeClr val="accent1"/>
                </a:solidFill>
                <a:effectLst>
                  <a:outerShdw blurRad="60007" dir="2000400" sy="-30000" kx="-800400" algn="bl" rotWithShape="0">
                    <a:prstClr val="black">
                      <a:alpha val="20000"/>
                    </a:prstClr>
                  </a:outerShdw>
                </a:effectLst>
                <a:latin typeface="微软雅黑" panose="020B0503020204020204" charset="-122"/>
                <a:cs typeface="微软雅黑" panose="020B0503020204020204" charset="-122"/>
                <a:sym typeface="+mn-ea"/>
              </a:rPr>
              <a:t>Reference list</a:t>
            </a:r>
            <a:endParaRPr lang="en-US" altLang="zh-CN" sz="3200" spc="240" dirty="0" err="1">
              <a:solidFill>
                <a:schemeClr val="accent1"/>
              </a:solidFill>
              <a:effectLst>
                <a:outerShdw blurRad="60007" dir="2000400" sy="-30000" kx="-800400" algn="bl" rotWithShape="0">
                  <a:prstClr val="black">
                    <a:alpha val="20000"/>
                  </a:prstClr>
                </a:outerShdw>
              </a:effectLst>
              <a:latin typeface="微软雅黑" panose="020B0503020204020204" charset="-122"/>
              <a:cs typeface="微软雅黑" panose="020B0503020204020204" charset="-122"/>
              <a:sym typeface="+mn-ea"/>
            </a:endParaRPr>
          </a:p>
        </p:txBody>
      </p:sp>
      <p:sp>
        <p:nvSpPr>
          <p:cNvPr id="2" name="灯片编号占位符 1"/>
          <p:cNvSpPr>
            <a:spLocks noGrp="1"/>
          </p:cNvSpPr>
          <p:nvPr>
            <p:ph type="sldNum" sz="quarter" idx="12"/>
          </p:nvPr>
        </p:nvSpPr>
        <p:spPr/>
        <p:txBody>
          <a:bodyPr/>
          <a:p>
            <a:fld id="{49AE70B2-8BF9-45C0-BB95-33D1B9D3A854}" type="slidenum">
              <a:rPr lang="zh-CN" altLang="en-US" smtClean="0"/>
            </a:fld>
            <a:endParaRPr lang="zh-CN" altLang="en-US"/>
          </a:p>
        </p:txBody>
      </p:sp>
      <p:sp>
        <p:nvSpPr>
          <p:cNvPr id="4" name="文本框 3"/>
          <p:cNvSpPr txBox="1"/>
          <p:nvPr/>
        </p:nvSpPr>
        <p:spPr>
          <a:xfrm>
            <a:off x="159385" y="1172845"/>
            <a:ext cx="11679555" cy="5177155"/>
          </a:xfrm>
          <a:prstGeom prst="rect">
            <a:avLst/>
          </a:prstGeom>
          <a:noFill/>
          <a:ln w="9525">
            <a:noFill/>
          </a:ln>
        </p:spPr>
        <p:txBody>
          <a:bodyPr wrap="square" anchor="t" anchorCtr="0">
            <a:noAutofit/>
          </a:bodyPr>
          <a:p>
            <a:pPr marL="152400" indent="-152400" algn="l"/>
            <a:r>
              <a:rPr lang="en-US" altLang="en-US" sz="1600" b="0">
                <a:latin typeface="Arial" panose="020B0604020202020204" pitchFamily="34" charset="0"/>
                <a:ea typeface="宋体" panose="02010600030101010101" pitchFamily="2" charset="-122"/>
              </a:rPr>
              <a:t>1.Burnes Bernard, (2017),Managing Change, (Seventh edition) Pearson Education.</a:t>
            </a:r>
            <a:endParaRPr lang="en-US" altLang="en-US" sz="1600" b="0">
              <a:latin typeface="Arial" panose="020B0604020202020204" pitchFamily="34" charset="0"/>
              <a:ea typeface="宋体" panose="02010600030101010101" pitchFamily="2" charset="-122"/>
            </a:endParaRPr>
          </a:p>
          <a:p>
            <a:pPr marL="152400" indent="-152400" algn="l"/>
            <a:r>
              <a:rPr lang="en-US" altLang="en-US" sz="1600" b="0">
                <a:latin typeface="Arial" panose="020B0604020202020204" pitchFamily="34" charset="0"/>
                <a:ea typeface="宋体" panose="02010600030101010101" pitchFamily="2" charset="-122"/>
              </a:rPr>
              <a:t>2.China Daily. (2014), ‘Tsingtao is again top Chinese beer brand’, [Online] Available: http:// english.  sdchina. com/ show/ 3016361    html , Accessed 2014, July, 1st.</a:t>
            </a:r>
            <a:endParaRPr lang="en-US" altLang="en-US" sz="1600" b="0">
              <a:latin typeface="Arial" panose="020B0604020202020204" pitchFamily="34" charset="0"/>
              <a:ea typeface="宋体" panose="02010600030101010101" pitchFamily="2" charset="-122"/>
            </a:endParaRPr>
          </a:p>
          <a:p>
            <a:pPr marL="152400" indent="-152400" algn="l"/>
            <a:r>
              <a:rPr lang="en-US" altLang="en-US" sz="1600" b="0">
                <a:latin typeface="Arial" panose="020B0604020202020204" pitchFamily="34" charset="0"/>
                <a:ea typeface="宋体" panose="02010600030101010101" pitchFamily="2" charset="-122"/>
              </a:rPr>
              <a:t>3.Chi Zhang &amp;Yuan Huang, (2022), Research on international marketing communication of Chinese time-honored brands from the perspective of cultural confidence -- taking Tsingtao Beer as an example, 46 MODERN ADVERTISING, 450:14, pp. 46-63.</a:t>
            </a:r>
            <a:endParaRPr lang="en-US" altLang="en-US" sz="1600" b="0">
              <a:latin typeface="Arial" panose="020B0604020202020204" pitchFamily="34" charset="0"/>
              <a:ea typeface="宋体" panose="02010600030101010101" pitchFamily="2" charset="-122"/>
            </a:endParaRPr>
          </a:p>
          <a:p>
            <a:pPr marL="152400" indent="-152400" algn="l"/>
            <a:r>
              <a:rPr lang="en-US" altLang="en-US" sz="1600" b="0">
                <a:latin typeface="Arial" panose="020B0604020202020204" pitchFamily="34" charset="0"/>
                <a:ea typeface="宋体" panose="02010600030101010101" pitchFamily="2" charset="-122"/>
              </a:rPr>
              <a:t>4.Contemporary pioneer net. (2022),  ‘Moutai ice cream creates trade boom in parlors across country’, [Online] Available: http://www.ddcpc.cn/detail/d_fast/11515115977358.html. Accessed 2022, August, 29th.</a:t>
            </a:r>
            <a:endParaRPr lang="en-US" altLang="en-US" sz="1600" b="0">
              <a:latin typeface="Arial" panose="020B0604020202020204" pitchFamily="34" charset="0"/>
              <a:ea typeface="宋体" panose="02010600030101010101" pitchFamily="2" charset="-122"/>
            </a:endParaRPr>
          </a:p>
          <a:p>
            <a:pPr marL="152400" indent="-152400" algn="l"/>
            <a:r>
              <a:rPr lang="en-US" altLang="en-US" sz="1600" b="0">
                <a:latin typeface="Arial" panose="020B0604020202020204" pitchFamily="34" charset="0"/>
                <a:ea typeface="宋体" panose="02010600030101010101" pitchFamily="2" charset="-122"/>
              </a:rPr>
              <a:t>5.He Hong-yuan&amp; Chen Sha, (2022), ‘Tsingtao Beer's growing pains under high performance: the impact of the epidemic, soaring costs, and still far from the real high-end,’ [Online] Available: https://baijiahao.baidu.com/s?id=1732451420721767617&amp;wfr=spider&amp;for=pc,Accessed 2022, May 10th.</a:t>
            </a:r>
            <a:endParaRPr lang="en-US" altLang="en-US" sz="1600" b="0">
              <a:latin typeface="Arial" panose="020B0604020202020204" pitchFamily="34" charset="0"/>
              <a:ea typeface="宋体" panose="02010600030101010101" pitchFamily="2" charset="-122"/>
            </a:endParaRPr>
          </a:p>
          <a:p>
            <a:pPr marL="152400" indent="-152400" algn="l"/>
            <a:r>
              <a:rPr lang="en-US" altLang="en-US" sz="1600" b="0">
                <a:latin typeface="Arial" panose="020B0604020202020204" pitchFamily="34" charset="0"/>
                <a:ea typeface="宋体" panose="02010600030101010101" pitchFamily="2" charset="-122"/>
              </a:rPr>
              <a:t>6.Jiang Z, (2021), "Double 11" high-end beer is sought after by the giant online and offline channels to seek expansion [N]. China Business News,Version D01.</a:t>
            </a:r>
            <a:endParaRPr lang="en-US" altLang="en-US" sz="1600" b="0">
              <a:latin typeface="Arial" panose="020B0604020202020204" pitchFamily="34" charset="0"/>
              <a:ea typeface="宋体" panose="02010600030101010101" pitchFamily="2" charset="-122"/>
            </a:endParaRPr>
          </a:p>
          <a:p>
            <a:pPr marL="152400" indent="-152400" algn="l"/>
            <a:r>
              <a:rPr lang="en-US" altLang="en-US" sz="1600" b="0">
                <a:latin typeface="Arial" panose="020B0604020202020204" pitchFamily="34" charset="0"/>
                <a:ea typeface="宋体" panose="02010600030101010101" pitchFamily="2" charset="-122"/>
              </a:rPr>
              <a:t>7.Jinan Times, (2022), ‘This year's Double 11, Tsingtao Beer why "circle fans" more young people?’ [Online] Available: https://baijiahao.baidu.com/s?id=1749150112419275307&amp;wfr=spider&amp;for=pc,Accessed 2022, November 11th.</a:t>
            </a:r>
            <a:endParaRPr lang="en-US" altLang="en-US" sz="1600" b="0">
              <a:latin typeface="Arial" panose="020B0604020202020204" pitchFamily="34" charset="0"/>
              <a:ea typeface="宋体" panose="02010600030101010101" pitchFamily="2" charset="-122"/>
            </a:endParaRPr>
          </a:p>
          <a:p>
            <a:pPr marL="152400" indent="-152400" algn="l"/>
            <a:r>
              <a:rPr lang="en-US" altLang="en-US" sz="1600" b="0">
                <a:latin typeface="Arial" panose="020B0604020202020204" pitchFamily="34" charset="0"/>
                <a:ea typeface="宋体" panose="02010600030101010101" pitchFamily="2" charset="-122"/>
              </a:rPr>
              <a:t>8.Liumei Zhang&amp; Yongxiu Dai,(2007),Analysis of factors of resistance of fabric change of enterprise, Science and Technology Square, pp.11-12.</a:t>
            </a:r>
            <a:endParaRPr lang="en-US" altLang="en-US" sz="1600" b="0">
              <a:latin typeface="Arial" panose="020B0604020202020204" pitchFamily="34" charset="0"/>
              <a:ea typeface="宋体" panose="02010600030101010101" pitchFamily="2" charset="-122"/>
            </a:endParaRPr>
          </a:p>
          <a:p>
            <a:pPr marL="152400" indent="-152400" algn="l"/>
            <a:r>
              <a:rPr lang="en-US" altLang="en-US" sz="1600" b="0">
                <a:latin typeface="Arial" panose="020B0604020202020204" pitchFamily="34" charset="0"/>
                <a:ea typeface="宋体" panose="02010600030101010101" pitchFamily="2" charset="-122"/>
              </a:rPr>
              <a:t>9.Lifeng Zhu&amp;Yidan Wang,(2021). Research on the Digital Consumption Transformation of Old Time Intangible Cultural Heritage Brands: Taking Traditional Craft Brands as an Example,formed by nature.</a:t>
            </a:r>
            <a:endParaRPr lang="en-US" altLang="en-US" sz="1600" b="0">
              <a:latin typeface="Arial" panose="020B0604020202020204" pitchFamily="34" charset="0"/>
              <a:ea typeface="宋体" panose="02010600030101010101" pitchFamily="2" charset="-122"/>
            </a:endParaRPr>
          </a:p>
          <a:p>
            <a:pPr marL="152400" indent="-152400" algn="l"/>
            <a:r>
              <a:rPr lang="en-US" altLang="en-US" sz="1600" b="0">
                <a:latin typeface="Arial" panose="020B0604020202020204" pitchFamily="34" charset="0"/>
                <a:ea typeface="宋体" panose="02010600030101010101" pitchFamily="2" charset="-122"/>
              </a:rPr>
              <a:t>10.Mingde Li,2022.Research on experiential display space design based on Tsingtao Beer culture—Take the exhibition space of Tsingtao Beer R &amp; D and Innovation Center as an example.Guizhou Normal University.</a:t>
            </a:r>
            <a:endParaRPr lang="en-US" altLang="en-US" sz="1600" b="0">
              <a:latin typeface="Arial" panose="020B0604020202020204" pitchFamily="34" charset="0"/>
              <a:ea typeface="宋体" panose="02010600030101010101" pitchFamily="2" charset="-122"/>
            </a:endParaRPr>
          </a:p>
          <a:p>
            <a:pPr marL="152400" indent="-152400" algn="l"/>
            <a:endParaRPr lang="en-US" altLang="en-US" sz="1600" b="0">
              <a:latin typeface="Arial" panose="020B0604020202020204" pitchFamily="34" charset="0"/>
              <a:ea typeface="宋体" panose="02010600030101010101" pitchFamily="2" charset="-122"/>
            </a:endParaRPr>
          </a:p>
        </p:txBody>
      </p:sp>
    </p:spTree>
    <p:custDataLst>
      <p:tags r:id="rId7"/>
    </p:custDataLst>
  </p:cSld>
  <p:clrMapOvr>
    <a:masterClrMapping/>
  </p:clrMapOvr>
  <p:transition spd="med"/>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2" name="组合 5"/>
          <p:cNvGrpSpPr/>
          <p:nvPr userDrawn="1">
            <p:custDataLst>
              <p:tags r:id="rId1"/>
            </p:custDataLst>
          </p:nvPr>
        </p:nvGrpSpPr>
        <p:grpSpPr>
          <a:xfrm>
            <a:off x="9925572" y="6248305"/>
            <a:ext cx="1596547" cy="474611"/>
            <a:chOff x="10308053" y="191367"/>
            <a:chExt cx="1596547" cy="474611"/>
          </a:xfrm>
        </p:grpSpPr>
        <p:sp>
          <p:nvSpPr>
            <p:cNvPr id="13" name="菱形 6"/>
            <p:cNvSpPr/>
            <p:nvPr userDrawn="1">
              <p:custDataLst>
                <p:tags r:id="rId2"/>
              </p:custDataLst>
            </p:nvPr>
          </p:nvSpPr>
          <p:spPr>
            <a:xfrm rot="5400000">
              <a:off x="11443575" y="191367"/>
              <a:ext cx="461025" cy="461025"/>
            </a:xfrm>
            <a:prstGeom prst="diamond">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lt1"/>
                </a:solidFill>
                <a:latin typeface="微软雅黑" panose="020B0503020204020204" charset="-122"/>
                <a:cs typeface="微软雅黑" panose="020B0503020204020204" charset="-122"/>
              </a:endParaRPr>
            </a:p>
          </p:txBody>
        </p:sp>
        <p:sp>
          <p:nvSpPr>
            <p:cNvPr id="15" name="菱形 7"/>
            <p:cNvSpPr/>
            <p:nvPr userDrawn="1">
              <p:custDataLst>
                <p:tags r:id="rId3"/>
              </p:custDataLst>
            </p:nvPr>
          </p:nvSpPr>
          <p:spPr>
            <a:xfrm rot="5400000">
              <a:off x="10875814" y="204953"/>
              <a:ext cx="461025" cy="461025"/>
            </a:xfrm>
            <a:prstGeom prst="diamond">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lt1"/>
                </a:solidFill>
                <a:latin typeface="微软雅黑" panose="020B0503020204020204" charset="-122"/>
                <a:cs typeface="微软雅黑" panose="020B0503020204020204" charset="-122"/>
              </a:endParaRPr>
            </a:p>
          </p:txBody>
        </p:sp>
        <p:sp>
          <p:nvSpPr>
            <p:cNvPr id="17" name="菱形 8"/>
            <p:cNvSpPr/>
            <p:nvPr userDrawn="1">
              <p:custDataLst>
                <p:tags r:id="rId4"/>
              </p:custDataLst>
            </p:nvPr>
          </p:nvSpPr>
          <p:spPr>
            <a:xfrm rot="5400000">
              <a:off x="10308053" y="204953"/>
              <a:ext cx="461025" cy="461025"/>
            </a:xfrm>
            <a:prstGeom prst="diamond">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solidFill>
                  <a:schemeClr val="lt1"/>
                </a:solidFill>
                <a:latin typeface="微软雅黑" panose="020B0503020204020204" charset="-122"/>
                <a:cs typeface="微软雅黑" panose="020B0503020204020204" charset="-122"/>
              </a:endParaRPr>
            </a:p>
          </p:txBody>
        </p:sp>
      </p:grpSp>
      <p:cxnSp>
        <p:nvCxnSpPr>
          <p:cNvPr id="5" name="直接连接符 2"/>
          <p:cNvCxnSpPr/>
          <p:nvPr>
            <p:custDataLst>
              <p:tags r:id="rId5"/>
            </p:custDataLst>
          </p:nvPr>
        </p:nvCxnSpPr>
        <p:spPr>
          <a:xfrm>
            <a:off x="457204" y="914407"/>
            <a:ext cx="11277690" cy="12700"/>
          </a:xfrm>
          <a:prstGeom prst="line">
            <a:avLst/>
          </a:prstGeom>
          <a:ln w="31750">
            <a:solidFill>
              <a:schemeClr val="accent1"/>
            </a:solidFill>
          </a:ln>
        </p:spPr>
        <p:style>
          <a:lnRef idx="1">
            <a:schemeClr val="dk1"/>
          </a:lnRef>
          <a:fillRef idx="0">
            <a:schemeClr val="dk1"/>
          </a:fillRef>
          <a:effectRef idx="0">
            <a:schemeClr val="dk1"/>
          </a:effectRef>
          <a:fontRef idx="minor">
            <a:schemeClr val="tx1"/>
          </a:fontRef>
        </p:style>
      </p:cxnSp>
      <p:sp>
        <p:nvSpPr>
          <p:cNvPr id="7" name="文本框 6"/>
          <p:cNvSpPr txBox="1"/>
          <p:nvPr>
            <p:custDataLst>
              <p:tags r:id="rId6"/>
            </p:custDataLst>
          </p:nvPr>
        </p:nvSpPr>
        <p:spPr>
          <a:xfrm>
            <a:off x="457204" y="152401"/>
            <a:ext cx="11277690" cy="609605"/>
          </a:xfrm>
          <a:prstGeom prst="rect">
            <a:avLst/>
          </a:prstGeom>
          <a:noFill/>
          <a:ln w="12700">
            <a:miter lim="400000"/>
          </a:ln>
          <a:extLst>
            <a:ext uri="{909E8E84-426E-40DD-AFC4-6F175D3DCCD1}">
              <a14:hiddenFill xmlns:a14="http://schemas.microsoft.com/office/drawing/2010/main">
                <a:solidFill>
                  <a:schemeClr val="accent1"/>
                </a:solidFill>
              </a14:hiddenFill>
            </a:ext>
          </a:extLst>
        </p:spPr>
        <p:txBody>
          <a:bodyPr lIns="0" tIns="0" rIns="0" bIns="0" anchor="ctr" anchorCtr="0">
            <a:normAutofit/>
          </a:bodyPr>
          <a:lstStyle>
            <a:defPPr>
              <a:defRPr lang="zh-CN"/>
            </a:defPPr>
            <a:lvl1pPr>
              <a:lnSpc>
                <a:spcPct val="120000"/>
              </a:lnSpc>
              <a:defRPr sz="3600" b="1">
                <a:solidFill>
                  <a:srgbClr val="FFFFFF"/>
                </a:solidFill>
                <a:latin typeface="微软雅黑" panose="020B0503020204020204" charset="-122"/>
                <a:ea typeface="微软雅黑" panose="020B0503020204020204" charset="-122"/>
                <a:cs typeface="微软雅黑" panose="020B0503020204020204" charset="-122"/>
              </a:defRPr>
            </a:lvl1pPr>
          </a:lstStyle>
          <a:p>
            <a:pPr marL="0" indent="0" algn="l">
              <a:lnSpc>
                <a:spcPct val="100000"/>
              </a:lnSpc>
              <a:spcBef>
                <a:spcPts val="0"/>
              </a:spcBef>
              <a:spcAft>
                <a:spcPts val="0"/>
              </a:spcAft>
              <a:buSzPct val="100000"/>
              <a:buNone/>
            </a:pPr>
            <a:r>
              <a:rPr lang="en-US" altLang="zh-CN" sz="3200" spc="240" dirty="0" err="1">
                <a:solidFill>
                  <a:schemeClr val="accent1"/>
                </a:solidFill>
                <a:effectLst>
                  <a:outerShdw blurRad="60007" dir="2000400" sy="-30000" kx="-800400" algn="bl" rotWithShape="0">
                    <a:prstClr val="black">
                      <a:alpha val="20000"/>
                    </a:prstClr>
                  </a:outerShdw>
                </a:effectLst>
                <a:latin typeface="微软雅黑" panose="020B0503020204020204" charset="-122"/>
                <a:cs typeface="微软雅黑" panose="020B0503020204020204" charset="-122"/>
                <a:sym typeface="+mn-ea"/>
              </a:rPr>
              <a:t>Reference list</a:t>
            </a:r>
            <a:endParaRPr lang="en-US" altLang="zh-CN" sz="3200" spc="240" dirty="0" err="1">
              <a:solidFill>
                <a:schemeClr val="accent1"/>
              </a:solidFill>
              <a:effectLst>
                <a:outerShdw blurRad="60007" dir="2000400" sy="-30000" kx="-800400" algn="bl" rotWithShape="0">
                  <a:prstClr val="black">
                    <a:alpha val="20000"/>
                  </a:prstClr>
                </a:outerShdw>
              </a:effectLst>
              <a:latin typeface="微软雅黑" panose="020B0503020204020204" charset="-122"/>
              <a:cs typeface="微软雅黑" panose="020B0503020204020204" charset="-122"/>
              <a:sym typeface="+mn-ea"/>
            </a:endParaRPr>
          </a:p>
        </p:txBody>
      </p:sp>
      <p:sp>
        <p:nvSpPr>
          <p:cNvPr id="2" name="灯片编号占位符 1"/>
          <p:cNvSpPr>
            <a:spLocks noGrp="1"/>
          </p:cNvSpPr>
          <p:nvPr>
            <p:ph type="sldNum" sz="quarter" idx="12"/>
          </p:nvPr>
        </p:nvSpPr>
        <p:spPr/>
        <p:txBody>
          <a:bodyPr/>
          <a:p>
            <a:fld id="{49AE70B2-8BF9-45C0-BB95-33D1B9D3A854}" type="slidenum">
              <a:rPr lang="zh-CN" altLang="en-US" smtClean="0"/>
            </a:fld>
            <a:endParaRPr lang="zh-CN" altLang="en-US"/>
          </a:p>
        </p:txBody>
      </p:sp>
      <p:sp>
        <p:nvSpPr>
          <p:cNvPr id="4" name="文本框 3"/>
          <p:cNvSpPr txBox="1"/>
          <p:nvPr/>
        </p:nvSpPr>
        <p:spPr>
          <a:xfrm>
            <a:off x="159385" y="927100"/>
            <a:ext cx="11508105" cy="5796280"/>
          </a:xfrm>
          <a:prstGeom prst="rect">
            <a:avLst/>
          </a:prstGeom>
          <a:noFill/>
          <a:ln w="9525">
            <a:noFill/>
          </a:ln>
        </p:spPr>
        <p:txBody>
          <a:bodyPr wrap="square" anchor="t" anchorCtr="0">
            <a:noAutofit/>
          </a:bodyPr>
          <a:p>
            <a:pPr marL="152400" indent="-152400" algn="l"/>
            <a:r>
              <a:rPr lang="en-US" altLang="en-US" sz="1600" b="0">
                <a:latin typeface="Arial" panose="020B0604020202020204" pitchFamily="34" charset="0"/>
                <a:ea typeface="宋体" panose="02010600030101010101" pitchFamily="2" charset="-122"/>
              </a:rPr>
              <a:t>11.New Yellow River client, (2022), ‘Tsingtao Beer, more and more fans of young people,’ [Online] Available: https://baijiahao.baidu.com/s?id=1736158221002843366&amp;wfr=spider&amp;for=pc,Accessed 2022, June 20th.</a:t>
            </a:r>
            <a:endParaRPr lang="en-US" altLang="en-US" sz="1600" b="0">
              <a:latin typeface="Arial" panose="020B0604020202020204" pitchFamily="34" charset="0"/>
              <a:ea typeface="宋体" panose="02010600030101010101" pitchFamily="2" charset="-122"/>
            </a:endParaRPr>
          </a:p>
          <a:p>
            <a:pPr marL="152400" indent="-152400" algn="l"/>
            <a:r>
              <a:rPr lang="en-US" altLang="en-US" sz="1600" b="0">
                <a:latin typeface="Arial" panose="020B0604020202020204" pitchFamily="34" charset="0"/>
                <a:ea typeface="宋体" panose="02010600030101010101" pitchFamily="2" charset="-122"/>
              </a:rPr>
              <a:t>12.Ouyang Zhirong &amp; He Wei &amp; Jiang Yun, (2018), Research on Return on investment of e-commerce system, Journal of Jiangxi agriculture University, 7:4,pp.115-117.</a:t>
            </a:r>
            <a:endParaRPr lang="en-US" altLang="en-US" sz="1600" b="0">
              <a:latin typeface="Arial" panose="020B0604020202020204" pitchFamily="34" charset="0"/>
              <a:ea typeface="宋体" panose="02010600030101010101" pitchFamily="2" charset="-122"/>
            </a:endParaRPr>
          </a:p>
          <a:p>
            <a:pPr marL="152400" indent="-152400" algn="l"/>
            <a:r>
              <a:rPr lang="en-US" altLang="en-US" sz="1600" b="0">
                <a:latin typeface="Arial" panose="020B0604020202020204" pitchFamily="34" charset="0"/>
                <a:ea typeface="宋体" panose="02010600030101010101" pitchFamily="2" charset="-122"/>
              </a:rPr>
              <a:t>13.Solley, Samuel. (2005), Tsingtao plots UK drive to broaden appeal,London: Haymarket Business Publications Ltd.</a:t>
            </a:r>
            <a:endParaRPr lang="en-US" altLang="en-US" sz="1600" b="0">
              <a:latin typeface="Arial" panose="020B0604020202020204" pitchFamily="34" charset="0"/>
              <a:ea typeface="宋体" panose="02010600030101010101" pitchFamily="2" charset="-122"/>
            </a:endParaRPr>
          </a:p>
          <a:p>
            <a:pPr marL="152400" indent="-152400" algn="l"/>
            <a:r>
              <a:rPr lang="en-US" altLang="en-US" sz="1600" b="0">
                <a:latin typeface="Arial" panose="020B0604020202020204" pitchFamily="34" charset="0"/>
                <a:ea typeface="宋体" panose="02010600030101010101" pitchFamily="2" charset="-122"/>
              </a:rPr>
              <a:t>14.Shacom Finance Limited, (2021), 'How can Tsingtao, China's leading brewer, expand overseas?' [Online] Available: https://www.163.com/dy/article/GPOHTEQP0552O6TI.html, Accessed 2019, November, 26th.</a:t>
            </a:r>
            <a:endParaRPr lang="en-US" altLang="en-US" sz="1600" b="0">
              <a:latin typeface="Arial" panose="020B0604020202020204" pitchFamily="34" charset="0"/>
              <a:ea typeface="宋体" panose="02010600030101010101" pitchFamily="2" charset="-122"/>
            </a:endParaRPr>
          </a:p>
          <a:p>
            <a:pPr marL="152400" indent="-152400" algn="l"/>
            <a:r>
              <a:rPr lang="en-US" altLang="en-US" sz="1600" b="0">
                <a:latin typeface="Arial" panose="020B0604020202020204" pitchFamily="34" charset="0"/>
                <a:ea typeface="宋体" panose="02010600030101010101" pitchFamily="2" charset="-122"/>
              </a:rPr>
              <a:t>15.Shuju Wu, (2020), ‘Analysis of problems in quality management of Tsingtao Beer Group.’ [Online] Available:  https://www.fx361.com/page/2020/0728/6905973.shtml,  Accessed 2020, July, 28th. </a:t>
            </a:r>
            <a:endParaRPr lang="en-US" altLang="en-US" sz="1600" b="0">
              <a:latin typeface="Arial" panose="020B0604020202020204" pitchFamily="34" charset="0"/>
              <a:ea typeface="宋体" panose="02010600030101010101" pitchFamily="2" charset="-122"/>
            </a:endParaRPr>
          </a:p>
          <a:p>
            <a:pPr marL="152400" indent="-152400" algn="l"/>
            <a:r>
              <a:rPr lang="en-US" altLang="en-US" sz="1600" b="0">
                <a:latin typeface="Arial" panose="020B0604020202020204" pitchFamily="34" charset="0"/>
                <a:ea typeface="宋体" panose="02010600030101010101" pitchFamily="2" charset="-122"/>
              </a:rPr>
              <a:t>16.Wine knows, (2032), The history of Tsingtao Beer: It has acquired nearly 100 breweries and its sky-high beer price is close to that of Moutai, [Online] Available:  http://jiu.aipingxiang.com/zs/12045.html,Accessed 2023,March 26th.</a:t>
            </a:r>
            <a:endParaRPr lang="en-US" altLang="en-US" sz="1600" b="0">
              <a:latin typeface="Arial" panose="020B0604020202020204" pitchFamily="34" charset="0"/>
              <a:ea typeface="宋体" panose="02010600030101010101" pitchFamily="2" charset="-122"/>
            </a:endParaRPr>
          </a:p>
          <a:p>
            <a:pPr marL="152400" indent="-152400" algn="l"/>
            <a:r>
              <a:rPr lang="en-US" altLang="en-US" sz="1600" b="0">
                <a:latin typeface="Arial" panose="020B0604020202020204" pitchFamily="34" charset="0"/>
                <a:ea typeface="宋体" panose="02010600030101010101" pitchFamily="2" charset="-122"/>
              </a:rPr>
              <a:t>17.Yanjing.com.cn, (2023),’Yanjing in the world’, [Online] Available:  http://www.yanjing.com.cn/enterprise/worldMap/,Accessed 2023, July, 16th. </a:t>
            </a:r>
            <a:endParaRPr lang="en-US" altLang="en-US" sz="1600" b="0">
              <a:latin typeface="Arial" panose="020B0604020202020204" pitchFamily="34" charset="0"/>
              <a:ea typeface="宋体" panose="02010600030101010101" pitchFamily="2" charset="-122"/>
            </a:endParaRPr>
          </a:p>
          <a:p>
            <a:pPr marL="152400" indent="-152400" algn="l"/>
            <a:r>
              <a:rPr lang="en-US" altLang="en-US" sz="1600" b="0">
                <a:latin typeface="Arial" panose="020B0604020202020204" pitchFamily="34" charset="0"/>
                <a:ea typeface="宋体" panose="02010600030101010101" pitchFamily="2" charset="-122"/>
              </a:rPr>
              <a:t>18.Yin Bingyu, (2016), Application Analysis of Strategic Accounting in Tsingtao Beer Co., Ltd, Times Economy and Trade.</a:t>
            </a:r>
            <a:endParaRPr lang="en-US" altLang="en-US" sz="1600" b="0">
              <a:latin typeface="Arial" panose="020B0604020202020204" pitchFamily="34" charset="0"/>
              <a:ea typeface="宋体" panose="02010600030101010101" pitchFamily="2" charset="-122"/>
            </a:endParaRPr>
          </a:p>
          <a:p>
            <a:pPr marL="152400" indent="-152400" algn="l"/>
            <a:r>
              <a:rPr lang="en-US" altLang="en-US" sz="1600" b="0">
                <a:latin typeface="Arial" panose="020B0604020202020204" pitchFamily="34" charset="0"/>
                <a:ea typeface="宋体" panose="02010600030101010101" pitchFamily="2" charset="-122"/>
              </a:rPr>
              <a:t>19.Xi Ying, (2021), Exploring the Resistance and Countermeasures in Enterprise Organizational Change.Chinese Business Theory.</a:t>
            </a:r>
            <a:endParaRPr lang="en-US" altLang="en-US" sz="1600" b="0">
              <a:latin typeface="Arial" panose="020B0604020202020204" pitchFamily="34" charset="0"/>
              <a:ea typeface="宋体" panose="02010600030101010101" pitchFamily="2" charset="-122"/>
            </a:endParaRPr>
          </a:p>
          <a:p>
            <a:pPr marL="152400" indent="-152400" algn="l"/>
            <a:r>
              <a:rPr lang="en-US" altLang="en-US" sz="1600" b="0">
                <a:latin typeface="Arial" panose="020B0604020202020204" pitchFamily="34" charset="0"/>
                <a:ea typeface="宋体" panose="02010600030101010101" pitchFamily="2" charset="-122"/>
              </a:rPr>
              <a:t>20.Xiying Chen, (2021), Analysis and countermeasures of resistance and power in organizational change, Management space, pp.127-129.</a:t>
            </a:r>
            <a:endParaRPr lang="en-US" altLang="en-US" sz="1600" b="0">
              <a:latin typeface="Arial" panose="020B0604020202020204" pitchFamily="34" charset="0"/>
              <a:ea typeface="宋体" panose="02010600030101010101" pitchFamily="2" charset="-122"/>
            </a:endParaRPr>
          </a:p>
          <a:p>
            <a:pPr marL="152400" indent="-152400" algn="l"/>
            <a:r>
              <a:rPr lang="en-US" altLang="en-US" sz="1600" b="0">
                <a:latin typeface="Arial" panose="020B0604020202020204" pitchFamily="34" charset="0"/>
                <a:ea typeface="宋体" panose="02010600030101010101" pitchFamily="2" charset="-122"/>
              </a:rPr>
              <a:t>21.Zhong Ren &amp;Ge Yan, (2023), "China's premium beer market is taking off," Asahi Group, Japan's largest brewer, said in a statement. [Online] Available: https://baijiahao.baidu.com/s?id=1767462030239567871&amp;wfr=spider&amp;for=pc, Accessed 2023, June, 1st. </a:t>
            </a:r>
            <a:endParaRPr lang="en-US" altLang="en-US" sz="1600" b="0">
              <a:latin typeface="Arial" panose="020B0604020202020204" pitchFamily="34" charset="0"/>
              <a:ea typeface="宋体" panose="02010600030101010101" pitchFamily="2" charset="-122"/>
            </a:endParaRPr>
          </a:p>
          <a:p>
            <a:pPr marL="152400" indent="-152400" algn="l"/>
            <a:r>
              <a:rPr lang="en-US" altLang="en-US" sz="1600" b="0">
                <a:latin typeface="Arial" panose="020B0604020202020204" pitchFamily="34" charset="0"/>
                <a:ea typeface="宋体" panose="02010600030101010101" pitchFamily="2" charset="-122"/>
              </a:rPr>
              <a:t>22.Esther Cameron &amp; Mike Green, (2009), MAKINGSENSE OFCHANGEMANAGEMENT: A complete guide to the models, tools&amp; techniques oforganizational change (Second Edition) London and Philadelphia KOGAN PAGE.</a:t>
            </a:r>
            <a:endParaRPr lang="en-US" altLang="en-US" sz="1600" b="0">
              <a:latin typeface="Arial" panose="020B0604020202020204" pitchFamily="34" charset="0"/>
              <a:ea typeface="宋体" panose="02010600030101010101" pitchFamily="2" charset="-122"/>
            </a:endParaRPr>
          </a:p>
        </p:txBody>
      </p:sp>
    </p:spTree>
    <p:custDataLst>
      <p:tags r:id="rId7"/>
    </p:custDataLst>
  </p:cSld>
  <p:clrMapOvr>
    <a:masterClrMapping/>
  </p:clrMapOvr>
  <p:transition spd="med"/>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标题 7"/>
          <p:cNvSpPr>
            <a:spLocks noGrp="1"/>
          </p:cNvSpPr>
          <p:nvPr>
            <p:ph type="title"/>
            <p:custDataLst>
              <p:tags r:id="rId1"/>
            </p:custDataLst>
          </p:nvPr>
        </p:nvSpPr>
        <p:spPr/>
        <p:txBody>
          <a:bodyPr>
            <a:normAutofit fontScale="90000"/>
          </a:bodyPr>
          <a:lstStyle/>
          <a:p>
            <a:r>
              <a:rPr lang="en-US" altLang="zh-CN" dirty="0">
                <a:solidFill>
                  <a:schemeClr val="dk1">
                    <a:lumMod val="85000"/>
                    <a:lumOff val="15000"/>
                  </a:schemeClr>
                </a:solidFill>
              </a:rPr>
              <a:t>THANKS</a:t>
            </a:r>
            <a:r>
              <a:rPr dirty="0">
                <a:solidFill>
                  <a:schemeClr val="dk1">
                    <a:lumMod val="85000"/>
                    <a:lumOff val="15000"/>
                  </a:schemeClr>
                </a:solidFill>
              </a:rPr>
              <a:t>！</a:t>
            </a:r>
            <a:endParaRPr dirty="0">
              <a:solidFill>
                <a:schemeClr val="dk1">
                  <a:lumMod val="85000"/>
                  <a:lumOff val="15000"/>
                </a:schemeClr>
              </a:solidFill>
            </a:endParaRPr>
          </a:p>
        </p:txBody>
      </p:sp>
      <p:sp>
        <p:nvSpPr>
          <p:cNvPr id="2" name="灯片编号占位符 1"/>
          <p:cNvSpPr>
            <a:spLocks noGrp="1"/>
          </p:cNvSpPr>
          <p:nvPr>
            <p:ph type="sldNum" sz="quarter" idx="12"/>
          </p:nvPr>
        </p:nvSpPr>
        <p:spPr/>
        <p:txBody>
          <a:bodyPr/>
          <a:p>
            <a:fld id="{49AE70B2-8BF9-45C0-BB95-33D1B9D3A854}" type="slidenum">
              <a:rPr lang="zh-CN" altLang="en-US" smtClean="0"/>
            </a:fld>
            <a:endParaRPr lang="zh-CN" altLang="en-US"/>
          </a:p>
        </p:txBody>
      </p:sp>
    </p:spTree>
    <p:custDataLst>
      <p:tags r:id="rId2"/>
    </p:custDataLst>
  </p:cSld>
  <p:clrMapOvr>
    <a:masterClrMapping/>
  </p:clrMapOvr>
</p:sld>
</file>

<file path=ppt/tags/tag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y"/>
  <p:tag name="KSO_WM_UNIT_INDEX" val="1"/>
  <p:tag name="KSO_WM_UNIT_ID" val="_1*y*1"/>
  <p:tag name="KSO_WM_UNIT_BK_DARK_LIGHT" val="2"/>
  <p:tag name="KSO_WM_UNIT_LAYERLEVEL" val="1"/>
  <p:tag name="KSO_WM_TAG_VERSION" val="1.0"/>
  <p:tag name="KSO_WM_BEAUTIFY_FLAG" val="#wm#"/>
</p:tagLst>
</file>

<file path=ppt/tags/tag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y"/>
  <p:tag name="KSO_WM_UNIT_INDEX" val="5"/>
  <p:tag name="KSO_WM_UNIT_ID" val="_1*y*5"/>
  <p:tag name="KSO_WM_UNIT_LAYERLEVEL" val="1"/>
  <p:tag name="KSO_WM_TAG_VERSION" val="1.0"/>
  <p:tag name="KSO_WM_BEAUTIFY_FLAG" val="#wm#"/>
</p:tagLst>
</file>

<file path=ppt/tags/tag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y"/>
  <p:tag name="KSO_WM_UNIT_INDEX" val="2"/>
  <p:tag name="KSO_WM_UNIT_ID" val="_1*y*2"/>
  <p:tag name="KSO_WM_UNIT_LAYERLEVEL" val="1"/>
  <p:tag name="KSO_WM_TAG_VERSION" val="1.0"/>
  <p:tag name="KSO_WM_BEAUTIFY_FLAG" val="#wm#"/>
</p:tagLst>
</file>

<file path=ppt/tags/tag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y"/>
  <p:tag name="KSO_WM_UNIT_INDEX" val="4"/>
  <p:tag name="KSO_WM_UNIT_ID" val="_1*y*4"/>
  <p:tag name="KSO_WM_UNIT_LAYERLEVEL" val="1"/>
  <p:tag name="KSO_WM_TAG_VERSION" val="1.0"/>
  <p:tag name="KSO_WM_BEAUTIFY_FLAG" val="#wm#"/>
</p:tagLst>
</file>

<file path=ppt/tags/tag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y"/>
  <p:tag name="KSO_WM_UNIT_INDEX" val="3"/>
  <p:tag name="KSO_WM_UNIT_ID" val="_1*y*3"/>
  <p:tag name="KSO_WM_UNIT_LAYERLEVEL" val="1"/>
  <p:tag name="KSO_WM_TAG_VERSION" val="1.0"/>
  <p:tag name="KSO_WM_BEAUTIFY_FLAG" val="#wm#"/>
</p:tagLst>
</file>

<file path=ppt/tags/tag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1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1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1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1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2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2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2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2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2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2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2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2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2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3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3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3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3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3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3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3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3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3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4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4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4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4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4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4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4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4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4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4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5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5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5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5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5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5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5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5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5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5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6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6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6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6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6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6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6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6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6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6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7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7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7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7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7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7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7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7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7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7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8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8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8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8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8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8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8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8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8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8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9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9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9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9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94.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Lst>
</file>

<file path=ppt/tags/tag95.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Lst>
</file>

<file path=ppt/tags/tag96.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Lst>
</file>

<file path=ppt/tags/tag97.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Lst>
</file>

<file path=ppt/tags/tag98.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Lst>
</file>

<file path=ppt/tags/tag99.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Lst>
</file>

<file path=ppt/tags/tag100.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Lst>
</file>

<file path=ppt/tags/tag101.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Lst>
</file>

<file path=ppt/tags/tag102.xml><?xml version="1.0" encoding="utf-8"?>
<p:tagLst xmlns:p="http://schemas.openxmlformats.org/presentationml/2006/main">
  <p:tag name="KSO_WM_SLIDE_BACKGROUND_TYPE" val="frame"/>
  <p:tag name="KSO_WM_SLIDE_BK_DARK_LIGHT" val="2"/>
  <p:tag name="KSO_WM_UNIT_HIGHLIGHT" val="0"/>
  <p:tag name="KSO_WM_UNIT_COMPATIBLE" val="0"/>
  <p:tag name="KSO_WM_UNIT_DIAGRAM_ISNUMVISUAL" val="0"/>
  <p:tag name="KSO_WM_UNIT_DIAGRAM_ISREFERUNIT" val="0"/>
  <p:tag name="KSO_WM_UNIT_SUBTYPE" val="h"/>
  <p:tag name="KSO_WM_UNIT_TYPE" val="i"/>
  <p:tag name="KSO_WM_UNIT_INDEX" val="1"/>
  <p:tag name="KSO_WM_UNIT_ID" val="_13*i*1"/>
  <p:tag name="KSO_WM_UNIT_BK_DARK_LIGHT" val="2"/>
  <p:tag name="KSO_WM_UNIT_LAYERLEVEL" val="1"/>
  <p:tag name="KSO_WM_TAG_VERSION" val="1.0"/>
  <p:tag name="KSO_WM_BEAUTIFY_FLAG" val="#wm#"/>
</p:tagLst>
</file>

<file path=ppt/tags/tag103.xml><?xml version="1.0" encoding="utf-8"?>
<p:tagLst xmlns:p="http://schemas.openxmlformats.org/presentationml/2006/main">
  <p:tag name="KSO_WM_SLIDE_BACKGROUND_TYPE" val="frame"/>
  <p:tag name="KSO_WM_SLIDE_BK_DARK_LIGHT" val="2"/>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Lst>
</file>

<file path=ppt/tags/tag104.xml><?xml version="1.0" encoding="utf-8"?>
<p:tagLst xmlns:p="http://schemas.openxmlformats.org/presentationml/2006/main">
  <p:tag name="KSO_WM_SLIDE_BACKGROUND_TYPE" val="frame"/>
  <p:tag name="KSO_WM_SLIDE_BK_DARK_LIGHT" val="2"/>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Lst>
</file>

<file path=ppt/tags/tag105.xml><?xml version="1.0" encoding="utf-8"?>
<p:tagLst xmlns:p="http://schemas.openxmlformats.org/presentationml/2006/main">
  <p:tag name="KSO_WM_SLIDE_BACKGROUND_TYPE" val="frame"/>
  <p:tag name="KSO_WM_SLIDE_BK_DARK_LIGHT" val="2"/>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Lst>
</file>

<file path=ppt/tags/tag106.xml><?xml version="1.0" encoding="utf-8"?>
<p:tagLst xmlns:p="http://schemas.openxmlformats.org/presentationml/2006/main">
  <p:tag name="KSO_WM_SLIDE_BACKGROUND_TYPE" val="frame"/>
  <p:tag name="KSO_WM_SLIDE_BK_DARK_LIGHT" val="2"/>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Lst>
</file>

<file path=ppt/tags/tag107.xml><?xml version="1.0" encoding="utf-8"?>
<p:tagLst xmlns:p="http://schemas.openxmlformats.org/presentationml/2006/main">
  <p:tag name="KSO_WM_SLIDE_BACKGROUND_TYPE" val="frame"/>
  <p:tag name="KSO_WM_SLIDE_BK_DARK_LIGHT" val="2"/>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Lst>
</file>

<file path=ppt/tags/tag108.xml><?xml version="1.0" encoding="utf-8"?>
<p:tagLst xmlns:p="http://schemas.openxmlformats.org/presentationml/2006/main">
  <p:tag name="KSO_WM_SLIDE_BACKGROUND_TYPE" val="frame"/>
  <p:tag name="KSO_WM_SLIDE_BK_DARK_LIGHT" val="2"/>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Lst>
</file>

<file path=ppt/tags/tag109.xml><?xml version="1.0" encoding="utf-8"?>
<p:tagLst xmlns:p="http://schemas.openxmlformats.org/presentationml/2006/main">
  <p:tag name="KSO_WM_SLIDE_BACKGROUND_TYPE" val="frame"/>
  <p:tag name="KSO_WM_SLIDE_BK_DARK_LIGHT" val="2"/>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Lst>
</file>

<file path=ppt/tags/tag110.xml><?xml version="1.0" encoding="utf-8"?>
<p:tagLst xmlns:p="http://schemas.openxmlformats.org/presentationml/2006/main">
  <p:tag name="KSO_WM_SLIDE_BACKGROUND_TYPE" val="frame"/>
  <p:tag name="KSO_WM_SLIDE_BK_DARK_LIGHT" val="2"/>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Lst>
</file>

<file path=ppt/tags/tag111.xml><?xml version="1.0" encoding="utf-8"?>
<p:tagLst xmlns:p="http://schemas.openxmlformats.org/presentationml/2006/main">
  <p:tag name="KSO_WM_SLIDE_BACKGROUND_TYPE" val="frame"/>
  <p:tag name="KSO_WM_SLIDE_BK_DARK_LIGHT" val="2"/>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Lst>
</file>

<file path=ppt/tags/tag112.xml><?xml version="1.0" encoding="utf-8"?>
<p:tagLst xmlns:p="http://schemas.openxmlformats.org/presentationml/2006/main">
  <p:tag name="KSO_WM_SLIDE_BACKGROUND_TYPE" val="leftRight"/>
  <p:tag name="KSO_WM_SLIDE_BK_DARK_LIGHT" val="2"/>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Lst>
</file>

<file path=ppt/tags/tag113.xml><?xml version="1.0" encoding="utf-8"?>
<p:tagLst xmlns:p="http://schemas.openxmlformats.org/presentationml/2006/main">
  <p:tag name="KSO_WM_SLIDE_BACKGROUND_TYPE" val="leftRight"/>
  <p:tag name="KSO_WM_SLIDE_BK_DARK_LIGHT" val="2"/>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Lst>
</file>

<file path=ppt/tags/tag114.xml><?xml version="1.0" encoding="utf-8"?>
<p:tagLst xmlns:p="http://schemas.openxmlformats.org/presentationml/2006/main">
  <p:tag name="KSO_WM_SLIDE_BACKGROUND_TYPE" val="leftRight"/>
  <p:tag name="KSO_WM_SLIDE_BK_DARK_LIGHT" val="2"/>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Lst>
</file>

<file path=ppt/tags/tag115.xml><?xml version="1.0" encoding="utf-8"?>
<p:tagLst xmlns:p="http://schemas.openxmlformats.org/presentationml/2006/main">
  <p:tag name="KSO_WM_SLIDE_BACKGROUND_TYPE" val="leftRight"/>
  <p:tag name="KSO_WM_SLIDE_BK_DARK_LIGHT" val="2"/>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Lst>
</file>

<file path=ppt/tags/tag116.xml><?xml version="1.0" encoding="utf-8"?>
<p:tagLst xmlns:p="http://schemas.openxmlformats.org/presentationml/2006/main">
  <p:tag name="KSO_WM_SLIDE_BACKGROUND_TYPE" val="leftRight"/>
  <p:tag name="KSO_WM_SLIDE_BK_DARK_LIGHT" val="2"/>
  <p:tag name="KSO_WM_UNIT_HIGHLIGHT" val="0"/>
  <p:tag name="KSO_WM_UNIT_COMPATIBLE" val="0"/>
  <p:tag name="KSO_WM_UNIT_DIAGRAM_ISNUMVISUAL" val="0"/>
  <p:tag name="KSO_WM_UNIT_DIAGRAM_ISREFERUNIT" val="0"/>
  <p:tag name="KSO_WM_UNIT_SUBTYPE" val="h"/>
  <p:tag name="KSO_WM_UNIT_TYPE" val="i"/>
  <p:tag name="KSO_WM_UNIT_INDEX" val="1"/>
  <p:tag name="KSO_WM_UNIT_ID" val="_14*i*1"/>
  <p:tag name="KSO_WM_UNIT_BK_DARK_LIGHT" val="2"/>
  <p:tag name="KSO_WM_UNIT_LAYERLEVEL" val="1"/>
  <p:tag name="KSO_WM_TAG_VERSION" val="1.0"/>
  <p:tag name="KSO_WM_BEAUTIFY_FLAG" val="#wm#"/>
</p:tagLst>
</file>

<file path=ppt/tags/tag117.xml><?xml version="1.0" encoding="utf-8"?>
<p:tagLst xmlns:p="http://schemas.openxmlformats.org/presentationml/2006/main">
  <p:tag name="KSO_WM_SLIDE_BACKGROUND_TYPE" val="leftRight"/>
  <p:tag name="KSO_WM_SLIDE_BK_DARK_LIGHT" val="2"/>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Lst>
</file>

<file path=ppt/tags/tag118.xml><?xml version="1.0" encoding="utf-8"?>
<p:tagLst xmlns:p="http://schemas.openxmlformats.org/presentationml/2006/main">
  <p:tag name="KSO_WM_SLIDE_BACKGROUND_TYPE" val="leftRight"/>
  <p:tag name="KSO_WM_SLIDE_BK_DARK_LIGHT" val="2"/>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Lst>
</file>

<file path=ppt/tags/tag119.xml><?xml version="1.0" encoding="utf-8"?>
<p:tagLst xmlns:p="http://schemas.openxmlformats.org/presentationml/2006/main">
  <p:tag name="KSO_WM_SLIDE_BACKGROUND_TYPE" val="leftRight"/>
  <p:tag name="KSO_WM_SLIDE_BK_DARK_LIGHT" val="2"/>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Lst>
</file>

<file path=ppt/tags/tag120.xml><?xml version="1.0" encoding="utf-8"?>
<p:tagLst xmlns:p="http://schemas.openxmlformats.org/presentationml/2006/main">
  <p:tag name="KSO_WM_SLIDE_BACKGROUND_TYPE" val="leftRight"/>
  <p:tag name="KSO_WM_SLIDE_BK_DARK_LIGHT" val="2"/>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Lst>
</file>

<file path=ppt/tags/tag121.xml><?xml version="1.0" encoding="utf-8"?>
<p:tagLst xmlns:p="http://schemas.openxmlformats.org/presentationml/2006/main">
  <p:tag name="KSO_WM_SLIDE_BACKGROUND_TYPE" val="leftRight"/>
  <p:tag name="KSO_WM_SLIDE_BK_DARK_LIGHT" val="2"/>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Lst>
</file>

<file path=ppt/tags/tag122.xml><?xml version="1.0" encoding="utf-8"?>
<p:tagLst xmlns:p="http://schemas.openxmlformats.org/presentationml/2006/main">
  <p:tag name="KSO_WM_SLIDE_BACKGROUND_TYPE" val="leftRight"/>
  <p:tag name="KSO_WM_SLIDE_BK_DARK_LIGHT" val="2"/>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Lst>
</file>

<file path=ppt/tags/tag123.xml><?xml version="1.0" encoding="utf-8"?>
<p:tagLst xmlns:p="http://schemas.openxmlformats.org/presentationml/2006/main">
  <p:tag name="KSO_WM_SLIDE_BACKGROUND_TYPE" val="topBottom"/>
  <p:tag name="KSO_WM_SLIDE_BK_DARK_LIGHT" val="2"/>
  <p:tag name="KSO_WM_UNIT_HIGHLIGHT" val="0"/>
  <p:tag name="KSO_WM_UNIT_COMPATIBLE" val="0"/>
  <p:tag name="KSO_WM_UNIT_DIAGRAM_ISNUMVISUAL" val="0"/>
  <p:tag name="KSO_WM_UNIT_DIAGRAM_ISREFERUNIT" val="0"/>
  <p:tag name="KSO_WM_UNIT_SUBTYPE" val="h"/>
  <p:tag name="KSO_WM_UNIT_TYPE" val="i"/>
  <p:tag name="KSO_WM_UNIT_INDEX" val="1"/>
  <p:tag name="KSO_WM_UNIT_ID" val="_15*i*1"/>
  <p:tag name="KSO_WM_UNIT_BK_DARK_LIGHT" val="2"/>
  <p:tag name="KSO_WM_UNIT_LAYERLEVEL" val="1"/>
  <p:tag name="KSO_WM_TAG_VERSION" val="1.0"/>
  <p:tag name="KSO_WM_BEAUTIFY_FLAG" val="#wm#"/>
</p:tagLst>
</file>

<file path=ppt/tags/tag124.xml><?xml version="1.0" encoding="utf-8"?>
<p:tagLst xmlns:p="http://schemas.openxmlformats.org/presentationml/2006/main">
  <p:tag name="KSO_WM_SLIDE_BACKGROUND_TYPE" val="topBottom"/>
  <p:tag name="KSO_WM_SLIDE_BK_DARK_LIGHT" val="2"/>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Lst>
</file>

<file path=ppt/tags/tag125.xml><?xml version="1.0" encoding="utf-8"?>
<p:tagLst xmlns:p="http://schemas.openxmlformats.org/presentationml/2006/main">
  <p:tag name="KSO_WM_SLIDE_BACKGROUND_TYPE" val="topBottom"/>
  <p:tag name="KSO_WM_SLIDE_BK_DARK_LIGHT" val="2"/>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Lst>
</file>

<file path=ppt/tags/tag126.xml><?xml version="1.0" encoding="utf-8"?>
<p:tagLst xmlns:p="http://schemas.openxmlformats.org/presentationml/2006/main">
  <p:tag name="KSO_WM_SLIDE_BACKGROUND_TYPE" val="topBottom"/>
  <p:tag name="KSO_WM_SLIDE_BK_DARK_LIGHT" val="2"/>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Lst>
</file>

<file path=ppt/tags/tag127.xml><?xml version="1.0" encoding="utf-8"?>
<p:tagLst xmlns:p="http://schemas.openxmlformats.org/presentationml/2006/main">
  <p:tag name="KSO_WM_SLIDE_BACKGROUND_TYPE" val="topBottom"/>
  <p:tag name="KSO_WM_SLIDE_BK_DARK_LIGHT" val="2"/>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Lst>
</file>

<file path=ppt/tags/tag128.xml><?xml version="1.0" encoding="utf-8"?>
<p:tagLst xmlns:p="http://schemas.openxmlformats.org/presentationml/2006/main">
  <p:tag name="KSO_WM_SLIDE_BACKGROUND_TYPE" val="topBottom"/>
  <p:tag name="KSO_WM_SLIDE_BK_DARK_LIGHT" val="2"/>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Lst>
</file>

<file path=ppt/tags/tag129.xml><?xml version="1.0" encoding="utf-8"?>
<p:tagLst xmlns:p="http://schemas.openxmlformats.org/presentationml/2006/main">
  <p:tag name="KSO_WM_SLIDE_BACKGROUND_TYPE" val="topBottom"/>
  <p:tag name="KSO_WM_SLIDE_BK_DARK_LIGHT" val="2"/>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Lst>
</file>

<file path=ppt/tags/tag130.xml><?xml version="1.0" encoding="utf-8"?>
<p:tagLst xmlns:p="http://schemas.openxmlformats.org/presentationml/2006/main">
  <p:tag name="KSO_WM_SLIDE_BACKGROUND_TYPE" val="topBottom"/>
  <p:tag name="KSO_WM_SLIDE_BK_DARK_LIGHT" val="2"/>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Lst>
</file>

<file path=ppt/tags/tag131.xml><?xml version="1.0" encoding="utf-8"?>
<p:tagLst xmlns:p="http://schemas.openxmlformats.org/presentationml/2006/main">
  <p:tag name="KSO_WM_SLIDE_BACKGROUND_TYPE" val="topBottom"/>
  <p:tag name="KSO_WM_SLIDE_BK_DARK_LIGHT" val="2"/>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Lst>
</file>

<file path=ppt/tags/tag132.xml><?xml version="1.0" encoding="utf-8"?>
<p:tagLst xmlns:p="http://schemas.openxmlformats.org/presentationml/2006/main">
  <p:tag name="KSO_WM_SLIDE_BACKGROUND_TYPE" val="topBottom"/>
  <p:tag name="KSO_WM_SLIDE_BK_DARK_LIGHT" val="2"/>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Lst>
</file>

<file path=ppt/tags/tag133.xml><?xml version="1.0" encoding="utf-8"?>
<p:tagLst xmlns:p="http://schemas.openxmlformats.org/presentationml/2006/main">
  <p:tag name="KSO_WM_SLIDE_BACKGROUND_TYPE" val="topBottom"/>
  <p:tag name="KSO_WM_SLIDE_BK_DARK_LIGHT" val="2"/>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Lst>
</file>

<file path=ppt/tags/tag134.xml><?xml version="1.0" encoding="utf-8"?>
<p:tagLst xmlns:p="http://schemas.openxmlformats.org/presentationml/2006/main">
  <p:tag name="KSO_WM_SLIDE_BACKGROUND_TYPE" val="bottomTop"/>
  <p:tag name="KSO_WM_SLIDE_BK_DARK_LIGHT" val="2"/>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Lst>
</file>

<file path=ppt/tags/tag135.xml><?xml version="1.0" encoding="utf-8"?>
<p:tagLst xmlns:p="http://schemas.openxmlformats.org/presentationml/2006/main">
  <p:tag name="KSO_WM_SLIDE_BACKGROUND_TYPE" val="bottomTop"/>
  <p:tag name="KSO_WM_SLIDE_BK_DARK_LIGHT" val="2"/>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Lst>
</file>

<file path=ppt/tags/tag136.xml><?xml version="1.0" encoding="utf-8"?>
<p:tagLst xmlns:p="http://schemas.openxmlformats.org/presentationml/2006/main">
  <p:tag name="KSO_WM_SLIDE_BACKGROUND_TYPE" val="bottomTop"/>
  <p:tag name="KSO_WM_SLIDE_BK_DARK_LIGHT" val="2"/>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Lst>
</file>

<file path=ppt/tags/tag137.xml><?xml version="1.0" encoding="utf-8"?>
<p:tagLst xmlns:p="http://schemas.openxmlformats.org/presentationml/2006/main">
  <p:tag name="KSO_WM_SLIDE_BACKGROUND_TYPE" val="bottomTop"/>
  <p:tag name="KSO_WM_SLIDE_BK_DARK_LIGHT" val="2"/>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Lst>
</file>

<file path=ppt/tags/tag138.xml><?xml version="1.0" encoding="utf-8"?>
<p:tagLst xmlns:p="http://schemas.openxmlformats.org/presentationml/2006/main">
  <p:tag name="KSO_WM_SLIDE_BACKGROUND_TYPE" val="bottomTop"/>
  <p:tag name="KSO_WM_SLIDE_BK_DARK_LIGHT" val="2"/>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Lst>
</file>

<file path=ppt/tags/tag139.xml><?xml version="1.0" encoding="utf-8"?>
<p:tagLst xmlns:p="http://schemas.openxmlformats.org/presentationml/2006/main">
  <p:tag name="KSO_WM_SLIDE_BACKGROUND_TYPE" val="bottomTop"/>
  <p:tag name="KSO_WM_SLIDE_BK_DARK_LIGHT" val="2"/>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Lst>
</file>

<file path=ppt/tags/tag140.xml><?xml version="1.0" encoding="utf-8"?>
<p:tagLst xmlns:p="http://schemas.openxmlformats.org/presentationml/2006/main">
  <p:tag name="KSO_WM_SLIDE_BACKGROUND_TYPE" val="bottomTop"/>
  <p:tag name="KSO_WM_SLIDE_BK_DARK_LIGHT" val="2"/>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Lst>
</file>

<file path=ppt/tags/tag141.xml><?xml version="1.0" encoding="utf-8"?>
<p:tagLst xmlns:p="http://schemas.openxmlformats.org/presentationml/2006/main">
  <p:tag name="KSO_WM_SLIDE_BACKGROUND_TYPE" val="bottomTop"/>
  <p:tag name="KSO_WM_SLIDE_BK_DARK_LIGHT" val="2"/>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Lst>
</file>

<file path=ppt/tags/tag142.xml><?xml version="1.0" encoding="utf-8"?>
<p:tagLst xmlns:p="http://schemas.openxmlformats.org/presentationml/2006/main">
  <p:tag name="KSO_WM_SLIDE_BACKGROUND_TYPE" val="bottomTop"/>
  <p:tag name="KSO_WM_SLIDE_BK_DARK_LIGHT" val="2"/>
  <p:tag name="KSO_WM_UNIT_HIGHLIGHT" val="0"/>
  <p:tag name="KSO_WM_UNIT_COMPATIBLE" val="0"/>
  <p:tag name="KSO_WM_UNIT_DIAGRAM_ISNUMVISUAL" val="0"/>
  <p:tag name="KSO_WM_UNIT_DIAGRAM_ISREFERUNIT" val="0"/>
  <p:tag name="KSO_WM_UNIT_SUBTYPE" val="h"/>
  <p:tag name="KSO_WM_UNIT_TYPE" val="i"/>
  <p:tag name="KSO_WM_UNIT_INDEX" val="1"/>
  <p:tag name="KSO_WM_UNIT_ID" val="_16*i*1"/>
  <p:tag name="KSO_WM_UNIT_BK_DARK_LIGHT" val="2"/>
  <p:tag name="KSO_WM_UNIT_LAYERLEVEL" val="1"/>
  <p:tag name="KSO_WM_TAG_VERSION" val="1.0"/>
  <p:tag name="KSO_WM_BEAUTIFY_FLAG" val="#wm#"/>
</p:tagLst>
</file>

<file path=ppt/tags/tag143.xml><?xml version="1.0" encoding="utf-8"?>
<p:tagLst xmlns:p="http://schemas.openxmlformats.org/presentationml/2006/main">
  <p:tag name="KSO_WM_SLIDE_BACKGROUND_TYPE" val="bottomTop"/>
  <p:tag name="KSO_WM_SLIDE_BK_DARK_LIGHT" val="2"/>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Lst>
</file>

<file path=ppt/tags/tag144.xml><?xml version="1.0" encoding="utf-8"?>
<p:tagLst xmlns:p="http://schemas.openxmlformats.org/presentationml/2006/main">
  <p:tag name="KSO_WM_SLIDE_BACKGROUND_TYPE" val="bottomTop"/>
  <p:tag name="KSO_WM_SLIDE_BK_DARK_LIGHT" val="2"/>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Lst>
</file>

<file path=ppt/tags/tag145.xml><?xml version="1.0" encoding="utf-8"?>
<p:tagLst xmlns:p="http://schemas.openxmlformats.org/presentationml/2006/main">
  <p:tag name="KSO_WM_SLIDE_BACKGROUND_TYPE" val="bottomTop"/>
  <p:tag name="KSO_WM_SLIDE_BK_DARK_LIGHT" val="2"/>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Lst>
</file>

<file path=ppt/tags/tag146.xml><?xml version="1.0" encoding="utf-8"?>
<p:tagLst xmlns:p="http://schemas.openxmlformats.org/presentationml/2006/main">
  <p:tag name="KSO_WM_SLIDE_BACKGROUND_TYPE" val="bottomTop"/>
  <p:tag name="KSO_WM_SLIDE_BK_DARK_LIGHT" val="2"/>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Lst>
</file>

<file path=ppt/tags/tag147.xml><?xml version="1.0" encoding="utf-8"?>
<p:tagLst xmlns:p="http://schemas.openxmlformats.org/presentationml/2006/main">
  <p:tag name="KSO_WM_SLIDE_BACKGROUND_TYPE" val="bottomTop"/>
  <p:tag name="KSO_WM_SLIDE_BK_DARK_LIGHT" val="2"/>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Lst>
</file>

<file path=ppt/tags/tag148.xml><?xml version="1.0" encoding="utf-8"?>
<p:tagLst xmlns:p="http://schemas.openxmlformats.org/presentationml/2006/main">
  <p:tag name="KSO_WM_SLIDE_BACKGROUND_TYPE" val="bottomTop"/>
  <p:tag name="KSO_WM_SLIDE_BK_DARK_LIGHT" val="2"/>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Lst>
</file>

<file path=ppt/tags/tag149.xml><?xml version="1.0" encoding="utf-8"?>
<p:tagLst xmlns:p="http://schemas.openxmlformats.org/presentationml/2006/main">
  <p:tag name="KSO_WM_SLIDE_BACKGROUND_TYPE" val="navigation"/>
  <p:tag name="KSO_WM_SLIDE_BK_DARK_LIGHT" val="2"/>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Lst>
</file>

<file path=ppt/tags/tag150.xml><?xml version="1.0" encoding="utf-8"?>
<p:tagLst xmlns:p="http://schemas.openxmlformats.org/presentationml/2006/main">
  <p:tag name="KSO_WM_SLIDE_BACKGROUND_TYPE" val="navigation"/>
  <p:tag name="KSO_WM_SLIDE_BK_DARK_LIGHT" val="2"/>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Lst>
</file>

<file path=ppt/tags/tag151.xml><?xml version="1.0" encoding="utf-8"?>
<p:tagLst xmlns:p="http://schemas.openxmlformats.org/presentationml/2006/main">
  <p:tag name="KSO_WM_SLIDE_BACKGROUND_TYPE" val="navigation"/>
  <p:tag name="KSO_WM_SLIDE_BK_DARK_LIGHT" val="2"/>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Lst>
</file>

<file path=ppt/tags/tag152.xml><?xml version="1.0" encoding="utf-8"?>
<p:tagLst xmlns:p="http://schemas.openxmlformats.org/presentationml/2006/main">
  <p:tag name="KSO_WM_SLIDE_BACKGROUND_TYPE" val="navigation"/>
  <p:tag name="KSO_WM_SLIDE_BK_DARK_LIGHT" val="2"/>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Lst>
</file>

<file path=ppt/tags/tag153.xml><?xml version="1.0" encoding="utf-8"?>
<p:tagLst xmlns:p="http://schemas.openxmlformats.org/presentationml/2006/main">
  <p:tag name="KSO_WM_SLIDE_BACKGROUND_TYPE" val="navigation"/>
  <p:tag name="KSO_WM_SLIDE_BK_DARK_LIGHT" val="2"/>
  <p:tag name="KSO_WM_UNIT_HIGHLIGHT" val="0"/>
  <p:tag name="KSO_WM_UNIT_COMPATIBLE" val="0"/>
  <p:tag name="KSO_WM_UNIT_DIAGRAM_ISNUMVISUAL" val="0"/>
  <p:tag name="KSO_WM_UNIT_DIAGRAM_ISREFERUNIT" val="0"/>
  <p:tag name="KSO_WM_UNIT_SUBTYPE" val="h"/>
  <p:tag name="KSO_WM_UNIT_TYPE" val="i"/>
  <p:tag name="KSO_WM_UNIT_INDEX" val="1"/>
  <p:tag name="KSO_WM_UNIT_ID" val="_17*i*1"/>
  <p:tag name="KSO_WM_UNIT_BK_DARK_LIGHT" val="2"/>
  <p:tag name="KSO_WM_UNIT_LAYERLEVEL" val="1"/>
  <p:tag name="KSO_WM_TAG_VERSION" val="1.0"/>
  <p:tag name="KSO_WM_BEAUTIFY_FLAG" val="#wm#"/>
</p:tagLst>
</file>

<file path=ppt/tags/tag154.xml><?xml version="1.0" encoding="utf-8"?>
<p:tagLst xmlns:p="http://schemas.openxmlformats.org/presentationml/2006/main">
  <p:tag name="KSO_WM_SLIDE_BACKGROUND_TYPE" val="navigation"/>
  <p:tag name="KSO_WM_SLIDE_BK_DARK_LIGHT" val="2"/>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Lst>
</file>

<file path=ppt/tags/tag155.xml><?xml version="1.0" encoding="utf-8"?>
<p:tagLst xmlns:p="http://schemas.openxmlformats.org/presentationml/2006/main">
  <p:tag name="KSO_WM_SLIDE_BACKGROUND_TYPE" val="navigation"/>
  <p:tag name="KSO_WM_SLIDE_BK_DARK_LIGHT" val="2"/>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Lst>
</file>

<file path=ppt/tags/tag156.xml><?xml version="1.0" encoding="utf-8"?>
<p:tagLst xmlns:p="http://schemas.openxmlformats.org/presentationml/2006/main">
  <p:tag name="KSO_WM_SLIDE_BACKGROUND_TYPE" val="navigation"/>
  <p:tag name="KSO_WM_SLIDE_BK_DARK_LIGHT" val="2"/>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Lst>
</file>

<file path=ppt/tags/tag157.xml><?xml version="1.0" encoding="utf-8"?>
<p:tagLst xmlns:p="http://schemas.openxmlformats.org/presentationml/2006/main">
  <p:tag name="KSO_WM_SLIDE_BACKGROUND_TYPE" val="navigation"/>
  <p:tag name="KSO_WM_SLIDE_BK_DARK_LIGHT" val="2"/>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Lst>
</file>

<file path=ppt/tags/tag158.xml><?xml version="1.0" encoding="utf-8"?>
<p:tagLst xmlns:p="http://schemas.openxmlformats.org/presentationml/2006/main">
  <p:tag name="KSO_WM_SLIDE_BACKGROUND_TYPE" val="navigation"/>
  <p:tag name="KSO_WM_SLIDE_BK_DARK_LIGHT" val="2"/>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Lst>
</file>

<file path=ppt/tags/tag159.xml><?xml version="1.0" encoding="utf-8"?>
<p:tagLst xmlns:p="http://schemas.openxmlformats.org/presentationml/2006/main">
  <p:tag name="KSO_WM_SLIDE_BACKGROUND_TYPE" val="navigation"/>
  <p:tag name="KSO_WM_SLIDE_BK_DARK_LIGHT" val="2"/>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Lst>
</file>

<file path=ppt/tags/tag160.xml><?xml version="1.0" encoding="utf-8"?>
<p:tagLst xmlns:p="http://schemas.openxmlformats.org/presentationml/2006/main">
  <p:tag name="KSO_WM_SLIDE_BACKGROUND_TYPE" val="navigation"/>
  <p:tag name="KSO_WM_SLIDE_BK_DARK_LIGHT" val="2"/>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Lst>
</file>

<file path=ppt/tags/tag161.xml><?xml version="1.0" encoding="utf-8"?>
<p:tagLst xmlns:p="http://schemas.openxmlformats.org/presentationml/2006/main">
  <p:tag name="KSO_WM_SLIDE_BACKGROUND_TYPE" val="navigation"/>
  <p:tag name="KSO_WM_SLIDE_BK_DARK_LIGHT" val="2"/>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Lst>
</file>

<file path=ppt/tags/tag162.xml><?xml version="1.0" encoding="utf-8"?>
<p:tagLst xmlns:p="http://schemas.openxmlformats.org/presentationml/2006/main">
  <p:tag name="KSO_WM_SLIDE_BACKGROUND_TYPE" val="belt"/>
  <p:tag name="KSO_WM_SLIDE_BK_DARK_LIGHT" val="2"/>
  <p:tag name="KSO_WM_UNIT_HIGHLIGHT" val="0"/>
  <p:tag name="KSO_WM_UNIT_COMPATIBLE" val="0"/>
  <p:tag name="KSO_WM_UNIT_DIAGRAM_ISNUMVISUAL" val="0"/>
  <p:tag name="KSO_WM_UNIT_DIAGRAM_ISREFERUNIT" val="0"/>
  <p:tag name="KSO_WM_UNIT_SUBTYPE" val="h"/>
  <p:tag name="KSO_WM_UNIT_TYPE" val="i"/>
  <p:tag name="KSO_WM_UNIT_INDEX" val="1"/>
  <p:tag name="KSO_WM_UNIT_ID" val="_18*i*1"/>
  <p:tag name="KSO_WM_UNIT_BK_DARK_LIGHT" val="2"/>
  <p:tag name="KSO_WM_UNIT_LAYERLEVEL" val="1"/>
  <p:tag name="KSO_WM_TAG_VERSION" val="1.0"/>
  <p:tag name="KSO_WM_BEAUTIFY_FLAG" val="#wm#"/>
</p:tagLst>
</file>

<file path=ppt/tags/tag163.xml><?xml version="1.0" encoding="utf-8"?>
<p:tagLst xmlns:p="http://schemas.openxmlformats.org/presentationml/2006/main">
  <p:tag name="KSO_WM_SLIDE_BACKGROUND_TYPE" val="belt"/>
  <p:tag name="KSO_WM_SLIDE_BK_DARK_LIGHT" val="2"/>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Lst>
</file>

<file path=ppt/tags/tag164.xml><?xml version="1.0" encoding="utf-8"?>
<p:tagLst xmlns:p="http://schemas.openxmlformats.org/presentationml/2006/main">
  <p:tag name="KSO_WM_SLIDE_BACKGROUND_TYPE" val="belt"/>
  <p:tag name="KSO_WM_SLIDE_BK_DARK_LIGHT" val="2"/>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Lst>
</file>

<file path=ppt/tags/tag165.xml><?xml version="1.0" encoding="utf-8"?>
<p:tagLst xmlns:p="http://schemas.openxmlformats.org/presentationml/2006/main">
  <p:tag name="KSO_WM_SLIDE_BACKGROUND_TYPE" val="belt"/>
  <p:tag name="KSO_WM_SLIDE_BK_DARK_LIGHT" val="2"/>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Lst>
</file>

<file path=ppt/tags/tag166.xml><?xml version="1.0" encoding="utf-8"?>
<p:tagLst xmlns:p="http://schemas.openxmlformats.org/presentationml/2006/main">
  <p:tag name="KSO_WM_SLIDE_BACKGROUND_TYPE" val="belt"/>
  <p:tag name="KSO_WM_SLIDE_BK_DARK_LIGHT" val="2"/>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Lst>
</file>

<file path=ppt/tags/tag167.xml><?xml version="1.0" encoding="utf-8"?>
<p:tagLst xmlns:p="http://schemas.openxmlformats.org/presentationml/2006/main">
  <p:tag name="KSO_WM_SLIDE_BACKGROUND_TYPE" val="belt"/>
  <p:tag name="KSO_WM_SLIDE_BK_DARK_LIGHT" val="2"/>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Lst>
</file>

<file path=ppt/tags/tag168.xml><?xml version="1.0" encoding="utf-8"?>
<p:tagLst xmlns:p="http://schemas.openxmlformats.org/presentationml/2006/main">
  <p:tag name="KSO_WM_SLIDE_BACKGROUND_TYPE" val="belt"/>
  <p:tag name="KSO_WM_SLIDE_BK_DARK_LIGHT" val="2"/>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Lst>
</file>

<file path=ppt/tags/tag169.xml><?xml version="1.0" encoding="utf-8"?>
<p:tagLst xmlns:p="http://schemas.openxmlformats.org/presentationml/2006/main">
  <p:tag name="KSO_WM_SLIDE_BACKGROUND_TYPE" val="belt"/>
  <p:tag name="KSO_WM_SLIDE_BK_DARK_LIGHT" val="2"/>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Lst>
</file>

<file path=ppt/tags/tag170.xml><?xml version="1.0" encoding="utf-8"?>
<p:tagLst xmlns:p="http://schemas.openxmlformats.org/presentationml/2006/main">
  <p:tag name="KSO_WM_SLIDE_BACKGROUND_TYPE" val="belt"/>
  <p:tag name="KSO_WM_SLIDE_BK_DARK_LIGHT" val="2"/>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Lst>
</file>

<file path=ppt/tags/tag171.xml><?xml version="1.0" encoding="utf-8"?>
<p:tagLst xmlns:p="http://schemas.openxmlformats.org/presentationml/2006/main">
  <p:tag name="KSO_WM_SLIDE_BACKGROUND_TYPE" val="belt"/>
  <p:tag name="KSO_WM_SLIDE_BK_DARK_LIGHT" val="2"/>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Lst>
</file>

<file path=ppt/tags/tag172.xml><?xml version="1.0" encoding="utf-8"?>
<p:tagLst xmlns:p="http://schemas.openxmlformats.org/presentationml/2006/main">
  <p:tag name="KSO_WM_SLIDE_BACKGROUND_TYPE" val="belt"/>
  <p:tag name="KSO_WM_SLIDE_BK_DARK_LIGHT" val="2"/>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Lst>
</file>

<file path=ppt/tags/tag173.xml><?xml version="1.0" encoding="utf-8"?>
<p:tagLst xmlns:p="http://schemas.openxmlformats.org/presentationml/2006/main">
  <p:tag name="KSO_WM_SLIDE_BACKGROUND_TYPE" val="belt"/>
  <p:tag name="KSO_WM_SLIDE_BK_DARK_LIGHT" val="2"/>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Lst>
</file>

<file path=ppt/tags/tag174.xml><?xml version="1.0" encoding="utf-8"?>
<p:tagLst xmlns:p="http://schemas.openxmlformats.org/presentationml/2006/main">
  <p:tag name="KSO_WM_SLIDE_BACKGROUND_TYPE" val="belt"/>
  <p:tag name="KSO_WM_SLIDE_BK_DARK_LIGHT" val="2"/>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Lst>
</file>

<file path=ppt/tags/tag175.xml><?xml version="1.0" encoding="utf-8"?>
<p:tagLst xmlns:p="http://schemas.openxmlformats.org/presentationml/2006/main">
  <p:tag name="KSO_WM_SLIDE_BACKGROUND_TYPE" val="belt"/>
  <p:tag name="KSO_WM_SLIDE_BK_DARK_LIGHT" val="2"/>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Lst>
</file>

<file path=ppt/tags/tag17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3617"/>
</p:tagLst>
</file>

<file path=ppt/tags/tag17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3617"/>
</p:tagLst>
</file>

<file path=ppt/tags/tag17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17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18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181.xml><?xml version="1.0" encoding="utf-8"?>
<p:tagLst xmlns:p="http://schemas.openxmlformats.org/presentationml/2006/main">
  <p:tag name="KSO_WM_TEMPLATE_THUMBS_INDEX" val="1、4、9、10、11、16、20、22、24、27"/>
  <p:tag name="KSO_WM_TEMPLATE_SUBCATEGORY" val="17"/>
  <p:tag name="KSO_WM_TEMPLATE_MASTER_TYPE" val="1"/>
  <p:tag name="KSO_WM_TEMPLATE_COLOR_TYPE" val="1"/>
  <p:tag name="KSO_WM_TEMPLATE_MASTER_THUMB_INDEX" val="12"/>
  <p:tag name="KSO_WM_TAG_VERSION" val="1.0"/>
  <p:tag name="KSO_WM_BEAUTIFY_FLAG" val="#wm#"/>
  <p:tag name="KSO_WM_TEMPLATE_CATEGORY" val="custom"/>
  <p:tag name="KSO_WM_TEMPLATE_INDEX" val="20203617"/>
</p:tagLst>
</file>

<file path=ppt/tags/tag182.xml><?xml version="1.0" encoding="utf-8"?>
<p:tagLst xmlns:p="http://schemas.openxmlformats.org/presentationml/2006/main">
  <p:tag name="KSO_WM_UNIT_ISCONTENTSTITLE" val="0"/>
  <p:tag name="KSO_WM_UNIT_ISNUMDGMTITLE" val="0"/>
  <p:tag name="KSO_WM_UNIT_NOCLEAR" val="0"/>
  <p:tag name="KSO_WM_UNIT_VALUE" val="10"/>
  <p:tag name="KSO_WM_UNIT_HIGHLIGHT" val="0"/>
  <p:tag name="KSO_WM_UNIT_COMPATIBLE" val="0"/>
  <p:tag name="KSO_WM_UNIT_DIAGRAM_ISNUMVISUAL" val="0"/>
  <p:tag name="KSO_WM_UNIT_DIAGRAM_ISREFERUNIT" val="0"/>
  <p:tag name="KSO_WM_UNIT_TYPE" val="a"/>
  <p:tag name="KSO_WM_UNIT_INDEX" val="1"/>
  <p:tag name="KSO_WM_UNIT_ID" val="custom20203617_1*a*1"/>
  <p:tag name="KSO_WM_TEMPLATE_CATEGORY" val="custom"/>
  <p:tag name="KSO_WM_TEMPLATE_INDEX" val="20203617"/>
  <p:tag name="KSO_WM_UNIT_LAYERLEVEL" val="1"/>
  <p:tag name="KSO_WM_TAG_VERSION" val="1.0"/>
  <p:tag name="KSO_WM_BEAUTIFY_FLAG" val="#wm#"/>
  <p:tag name="KSO_WM_UNIT_PRESET_TEXT" val="商务风通用模板"/>
  <p:tag name="KSO_WM_UNIT_TEXT_FILL_FORE_SCHEMECOLOR_INDEX_BRIGHTNESS" val="0.15"/>
  <p:tag name="KSO_WM_UNIT_TEXT_FILL_FORE_SCHEMECOLOR_INDEX" val="13"/>
  <p:tag name="KSO_WM_UNIT_TEXT_FILL_TYPE" val="1"/>
</p:tagLst>
</file>

<file path=ppt/tags/tag183.xml><?xml version="1.0" encoding="utf-8"?>
<p:tagLst xmlns:p="http://schemas.openxmlformats.org/presentationml/2006/main">
  <p:tag name="KSO_WM_UNIT_ISCONTENTSTITLE" val="0"/>
  <p:tag name="KSO_WM_UNIT_ISNUMDGMTITLE" val="0"/>
  <p:tag name="KSO_WM_UNIT_NOCLEAR" val="0"/>
  <p:tag name="KSO_WM_UNIT_VALUE" val="22"/>
  <p:tag name="KSO_WM_UNIT_HIGHLIGHT" val="0"/>
  <p:tag name="KSO_WM_UNIT_COMPATIBLE" val="0"/>
  <p:tag name="KSO_WM_UNIT_DIAGRAM_ISNUMVISUAL" val="0"/>
  <p:tag name="KSO_WM_UNIT_DIAGRAM_ISREFERUNIT" val="0"/>
  <p:tag name="KSO_WM_UNIT_TYPE" val="b"/>
  <p:tag name="KSO_WM_UNIT_INDEX" val="2"/>
  <p:tag name="KSO_WM_UNIT_ID" val="custom20203617_1*b*2"/>
  <p:tag name="KSO_WM_TEMPLATE_CATEGORY" val="custom"/>
  <p:tag name="KSO_WM_TEMPLATE_INDEX" val="20203617"/>
  <p:tag name="KSO_WM_UNIT_LAYERLEVEL" val="1"/>
  <p:tag name="KSO_WM_TAG_VERSION" val="1.0"/>
  <p:tag name="KSO_WM_BEAUTIFY_FLAG" val="#wm#"/>
  <p:tag name="KSO_WM_UNIT_PRESET_TEXT" val="汇报人姓名"/>
  <p:tag name="KSO_WM_UNIT_TEXT_FILL_FORE_SCHEMECOLOR_INDEX_BRIGHTNESS" val="0"/>
  <p:tag name="KSO_WM_UNIT_TEXT_FILL_FORE_SCHEMECOLOR_INDEX" val="13"/>
  <p:tag name="KSO_WM_UNIT_TEXT_FILL_TYPE" val="1"/>
</p:tagLst>
</file>

<file path=ppt/tags/tag184.xml><?xml version="1.0" encoding="utf-8"?>
<p:tagLst xmlns:p="http://schemas.openxmlformats.org/presentationml/2006/main">
  <p:tag name="KSO_WM_TEMPLATE_THUMBS_INDEX" val="1、4、9、10、11、16、20、22、24、27"/>
  <p:tag name="KSO_WM_SLIDE_ID" val="custom20203617_1"/>
  <p:tag name="KSO_WM_TEMPLATE_SUBCATEGORY" val="17"/>
  <p:tag name="KSO_WM_TEMPLATE_MASTER_TYPE" val="1"/>
  <p:tag name="KSO_WM_TEMPLATE_COLOR_TYPE" val="1"/>
  <p:tag name="KSO_WM_SLIDE_TYPE" val="title"/>
  <p:tag name="KSO_WM_SLIDE_SUBTYPE" val="pureTxt"/>
  <p:tag name="KSO_WM_SLIDE_ITEM_CNT" val="0"/>
  <p:tag name="KSO_WM_SLIDE_INDEX" val="1"/>
  <p:tag name="KSO_WM_TEMPLATE_MASTER_THUMB_INDEX" val="12"/>
  <p:tag name="KSO_WM_TAG_VERSION" val="1.0"/>
  <p:tag name="KSO_WM_BEAUTIFY_FLAG" val="#wm#"/>
  <p:tag name="KSO_WM_TEMPLATE_CATEGORY" val="custom"/>
  <p:tag name="KSO_WM_TEMPLATE_INDEX" val="20203617"/>
  <p:tag name="KSO_WM_SLIDE_LAYOUT" val="a_b"/>
  <p:tag name="KSO_WM_SLIDE_LAYOUT_CNT" val="1_3"/>
</p:tagLst>
</file>

<file path=ppt/tags/tag185.xml><?xml version="1.0" encoding="utf-8"?>
<p:tagLst xmlns:p="http://schemas.openxmlformats.org/presentationml/2006/main">
  <p:tag name="KSO_WM_UNIT_VALUE" val="1904*1526"/>
  <p:tag name="KSO_WM_UNIT_HIGHLIGHT" val="0"/>
  <p:tag name="KSO_WM_UNIT_COMPATIBLE" val="0"/>
  <p:tag name="KSO_WM_UNIT_DIAGRAM_ISNUMVISUAL" val="0"/>
  <p:tag name="KSO_WM_UNIT_DIAGRAM_ISREFERUNIT" val="0"/>
  <p:tag name="KSO_WM_DIAGRAM_GROUP_CODE" val="l1-1"/>
  <p:tag name="KSO_WM_UNIT_TYPE" val="d"/>
  <p:tag name="KSO_WM_UNIT_INDEX" val="1"/>
  <p:tag name="KSO_WM_UNIT_ID" val="custom20203617_4*d*1"/>
  <p:tag name="KSO_WM_TEMPLATE_CATEGORY" val="custom"/>
  <p:tag name="KSO_WM_TEMPLATE_INDEX" val="20203617"/>
  <p:tag name="KSO_WM_UNIT_SUPPORT_UNIT_TYPE" val="[&quot;all&quot;]"/>
  <p:tag name="KSO_WM_UNIT_LAYERLEVEL" val="1"/>
  <p:tag name="KSO_WM_TAG_VERSION" val="1.0"/>
  <p:tag name="KSO_WM_BEAUTIFY_FLAG" val="#wm#"/>
  <p:tag name="KSO_WM_UNIT_USESOURCEFORMAT_APPLY" val="1"/>
</p:tagLst>
</file>

<file path=ppt/tags/tag186.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1_1"/>
  <p:tag name="KSO_WM_UNIT_ID" val="custom20203617_4*l_h_i*1_1_1"/>
  <p:tag name="KSO_WM_TEMPLATE_CATEGORY" val="custom"/>
  <p:tag name="KSO_WM_TEMPLATE_INDEX" val="20203617"/>
  <p:tag name="KSO_WM_UNIT_LAYERLEVEL" val="1_1_1"/>
  <p:tag name="KSO_WM_TAG_VERSION" val="1.0"/>
  <p:tag name="KSO_WM_BEAUTIFY_FLAG" val="#wm#"/>
  <p:tag name="KSO_WM_UNIT_LINE_FORE_SCHEMECOLOR_INDEX" val="5"/>
  <p:tag name="KSO_WM_UNIT_LINE_FILL_TYPE" val="2"/>
  <p:tag name="KSO_WM_UNIT_TEXT_FILL_FORE_SCHEMECOLOR_INDEX" val="13"/>
  <p:tag name="KSO_WM_UNIT_TEXT_FILL_TYPE" val="1"/>
  <p:tag name="KSO_WM_UNIT_USESOURCEFORMAT_APPLY" val="1"/>
</p:tagLst>
</file>

<file path=ppt/tags/tag187.xml><?xml version="1.0" encoding="utf-8"?>
<p:tagLst xmlns:p="http://schemas.openxmlformats.org/presentationml/2006/main">
  <p:tag name="KSO_WM_UNIT_SUBTYPE" val="a"/>
  <p:tag name="KSO_WM_UNIT_NOCLEAR" val="0"/>
  <p:tag name="KSO_WM_UNIT_HIGHLIGHT" val="0"/>
  <p:tag name="KSO_WM_UNIT_COMPATIBLE" val="0"/>
  <p:tag name="KSO_WM_UNIT_DIAGRAM_ISNUMVISUAL" val="0"/>
  <p:tag name="KSO_WM_UNIT_DIAGRAM_ISREFERUNIT" val="0"/>
  <p:tag name="KSO_WM_DIAGRAM_GROUP_CODE" val="l1-1"/>
  <p:tag name="KSO_WM_UNIT_TYPE" val="l_h_f"/>
  <p:tag name="KSO_WM_UNIT_INDEX" val="1_1_1"/>
  <p:tag name="KSO_WM_UNIT_ID" val="custom20203617_4*l_h_f*1_1_1"/>
  <p:tag name="KSO_WM_TEMPLATE_CATEGORY" val="custom"/>
  <p:tag name="KSO_WM_TEMPLATE_INDEX" val="20203617"/>
  <p:tag name="KSO_WM_UNIT_LAYERLEVEL" val="1_1_1"/>
  <p:tag name="KSO_WM_TAG_VERSION" val="1.0"/>
  <p:tag name="KSO_WM_BEAUTIFY_FLAG" val="#wm#"/>
  <p:tag name="KSO_WM_UNIT_PRESET_TEXT" val="单击此处添加文本"/>
  <p:tag name="KSO_WM_UNIT_TEXT_FILL_FORE_SCHEMECOLOR_INDEX" val="13"/>
  <p:tag name="KSO_WM_UNIT_TEXT_FILL_TYPE" val="1"/>
  <p:tag name="KSO_WM_UNIT_USESOURCEFORMAT_APPLY" val="1"/>
</p:tagLst>
</file>

<file path=ppt/tags/tag188.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2_1"/>
  <p:tag name="KSO_WM_UNIT_ID" val="custom20203617_4*l_h_i*1_2_1"/>
  <p:tag name="KSO_WM_TEMPLATE_CATEGORY" val="custom"/>
  <p:tag name="KSO_WM_TEMPLATE_INDEX" val="20203617"/>
  <p:tag name="KSO_WM_UNIT_LAYERLEVEL" val="1_1_1"/>
  <p:tag name="KSO_WM_TAG_VERSION" val="1.0"/>
  <p:tag name="KSO_WM_BEAUTIFY_FLAG" val="#wm#"/>
  <p:tag name="KSO_WM_UNIT_LINE_FORE_SCHEMECOLOR_INDEX" val="6"/>
  <p:tag name="KSO_WM_UNIT_LINE_FILL_TYPE" val="2"/>
  <p:tag name="KSO_WM_UNIT_TEXT_FILL_FORE_SCHEMECOLOR_INDEX" val="13"/>
  <p:tag name="KSO_WM_UNIT_TEXT_FILL_TYPE" val="1"/>
  <p:tag name="KSO_WM_UNIT_USESOURCEFORMAT_APPLY" val="1"/>
</p:tagLst>
</file>

<file path=ppt/tags/tag189.xml><?xml version="1.0" encoding="utf-8"?>
<p:tagLst xmlns:p="http://schemas.openxmlformats.org/presentationml/2006/main">
  <p:tag name="KSO_WM_UNIT_SUBTYPE" val="a"/>
  <p:tag name="KSO_WM_UNIT_NOCLEAR" val="0"/>
  <p:tag name="KSO_WM_UNIT_HIGHLIGHT" val="0"/>
  <p:tag name="KSO_WM_UNIT_COMPATIBLE" val="0"/>
  <p:tag name="KSO_WM_UNIT_DIAGRAM_ISNUMVISUAL" val="0"/>
  <p:tag name="KSO_WM_UNIT_DIAGRAM_ISREFERUNIT" val="0"/>
  <p:tag name="KSO_WM_DIAGRAM_GROUP_CODE" val="l1-1"/>
  <p:tag name="KSO_WM_UNIT_TYPE" val="l_h_f"/>
  <p:tag name="KSO_WM_UNIT_INDEX" val="1_2_1"/>
  <p:tag name="KSO_WM_UNIT_ID" val="custom20203617_4*l_h_f*1_2_1"/>
  <p:tag name="KSO_WM_TEMPLATE_CATEGORY" val="custom"/>
  <p:tag name="KSO_WM_TEMPLATE_INDEX" val="20203617"/>
  <p:tag name="KSO_WM_UNIT_LAYERLEVEL" val="1_1_1"/>
  <p:tag name="KSO_WM_TAG_VERSION" val="1.0"/>
  <p:tag name="KSO_WM_BEAUTIFY_FLAG" val="#wm#"/>
  <p:tag name="KSO_WM_UNIT_PRESET_TEXT" val="单击此处添加文本"/>
  <p:tag name="KSO_WM_UNIT_TEXT_FILL_FORE_SCHEMECOLOR_INDEX" val="13"/>
  <p:tag name="KSO_WM_UNIT_TEXT_FILL_TYPE" val="1"/>
  <p:tag name="KSO_WM_UNIT_USESOURCEFORMAT_APPLY" val="1"/>
</p:tagLst>
</file>

<file path=ppt/tags/tag190.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3_1"/>
  <p:tag name="KSO_WM_UNIT_ID" val="custom20203617_4*l_h_i*1_3_1"/>
  <p:tag name="KSO_WM_TEMPLATE_CATEGORY" val="custom"/>
  <p:tag name="KSO_WM_TEMPLATE_INDEX" val="20203617"/>
  <p:tag name="KSO_WM_UNIT_LAYERLEVEL" val="1_1_1"/>
  <p:tag name="KSO_WM_TAG_VERSION" val="1.0"/>
  <p:tag name="KSO_WM_BEAUTIFY_FLAG" val="#wm#"/>
  <p:tag name="KSO_WM_UNIT_LINE_FORE_SCHEMECOLOR_INDEX" val="7"/>
  <p:tag name="KSO_WM_UNIT_LINE_FILL_TYPE" val="2"/>
  <p:tag name="KSO_WM_UNIT_TEXT_FILL_FORE_SCHEMECOLOR_INDEX" val="13"/>
  <p:tag name="KSO_WM_UNIT_TEXT_FILL_TYPE" val="1"/>
  <p:tag name="KSO_WM_UNIT_USESOURCEFORMAT_APPLY" val="1"/>
</p:tagLst>
</file>

<file path=ppt/tags/tag191.xml><?xml version="1.0" encoding="utf-8"?>
<p:tagLst xmlns:p="http://schemas.openxmlformats.org/presentationml/2006/main">
  <p:tag name="KSO_WM_UNIT_SUBTYPE" val="a"/>
  <p:tag name="KSO_WM_UNIT_NOCLEAR" val="0"/>
  <p:tag name="KSO_WM_UNIT_HIGHLIGHT" val="0"/>
  <p:tag name="KSO_WM_UNIT_COMPATIBLE" val="0"/>
  <p:tag name="KSO_WM_UNIT_DIAGRAM_ISNUMVISUAL" val="0"/>
  <p:tag name="KSO_WM_UNIT_DIAGRAM_ISREFERUNIT" val="0"/>
  <p:tag name="KSO_WM_DIAGRAM_GROUP_CODE" val="l1-1"/>
  <p:tag name="KSO_WM_UNIT_TYPE" val="l_h_f"/>
  <p:tag name="KSO_WM_UNIT_INDEX" val="1_3_1"/>
  <p:tag name="KSO_WM_UNIT_ID" val="custom20203617_4*l_h_f*1_3_1"/>
  <p:tag name="KSO_WM_TEMPLATE_CATEGORY" val="custom"/>
  <p:tag name="KSO_WM_TEMPLATE_INDEX" val="20203617"/>
  <p:tag name="KSO_WM_UNIT_LAYERLEVEL" val="1_1_1"/>
  <p:tag name="KSO_WM_TAG_VERSION" val="1.0"/>
  <p:tag name="KSO_WM_BEAUTIFY_FLAG" val="#wm#"/>
  <p:tag name="KSO_WM_UNIT_PRESET_TEXT" val="单击此处添加文本"/>
  <p:tag name="KSO_WM_UNIT_TEXT_FILL_FORE_SCHEMECOLOR_INDEX" val="13"/>
  <p:tag name="KSO_WM_UNIT_TEXT_FILL_TYPE" val="1"/>
  <p:tag name="KSO_WM_UNIT_USESOURCEFORMAT_APPLY" val="1"/>
</p:tagLst>
</file>

<file path=ppt/tags/tag192.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1_4_1"/>
  <p:tag name="KSO_WM_UNIT_ID" val="custom20203617_4*l_h_i*1_4_1"/>
  <p:tag name="KSO_WM_TEMPLATE_CATEGORY" val="custom"/>
  <p:tag name="KSO_WM_TEMPLATE_INDEX" val="20203617"/>
  <p:tag name="KSO_WM_UNIT_LAYERLEVEL" val="1_1_1"/>
  <p:tag name="KSO_WM_TAG_VERSION" val="1.0"/>
  <p:tag name="KSO_WM_BEAUTIFY_FLAG" val="#wm#"/>
  <p:tag name="KSO_WM_UNIT_LINE_FORE_SCHEMECOLOR_INDEX" val="8"/>
  <p:tag name="KSO_WM_UNIT_LINE_FILL_TYPE" val="2"/>
  <p:tag name="KSO_WM_UNIT_TEXT_FILL_FORE_SCHEMECOLOR_INDEX" val="13"/>
  <p:tag name="KSO_WM_UNIT_TEXT_FILL_TYPE" val="1"/>
  <p:tag name="KSO_WM_UNIT_USESOURCEFORMAT_APPLY" val="1"/>
</p:tagLst>
</file>

<file path=ppt/tags/tag193.xml><?xml version="1.0" encoding="utf-8"?>
<p:tagLst xmlns:p="http://schemas.openxmlformats.org/presentationml/2006/main">
  <p:tag name="KSO_WM_UNIT_SUBTYPE" val="a"/>
  <p:tag name="KSO_WM_UNIT_NOCLEAR" val="0"/>
  <p:tag name="KSO_WM_UNIT_HIGHLIGHT" val="0"/>
  <p:tag name="KSO_WM_UNIT_COMPATIBLE" val="0"/>
  <p:tag name="KSO_WM_UNIT_DIAGRAM_ISNUMVISUAL" val="0"/>
  <p:tag name="KSO_WM_UNIT_DIAGRAM_ISREFERUNIT" val="0"/>
  <p:tag name="KSO_WM_DIAGRAM_GROUP_CODE" val="l1-1"/>
  <p:tag name="KSO_WM_UNIT_TYPE" val="l_h_f"/>
  <p:tag name="KSO_WM_UNIT_INDEX" val="1_4_1"/>
  <p:tag name="KSO_WM_UNIT_ID" val="custom20203617_4*l_h_f*1_4_1"/>
  <p:tag name="KSO_WM_TEMPLATE_CATEGORY" val="custom"/>
  <p:tag name="KSO_WM_TEMPLATE_INDEX" val="20203617"/>
  <p:tag name="KSO_WM_UNIT_LAYERLEVEL" val="1_1_1"/>
  <p:tag name="KSO_WM_TAG_VERSION" val="1.0"/>
  <p:tag name="KSO_WM_BEAUTIFY_FLAG" val="#wm#"/>
  <p:tag name="KSO_WM_UNIT_PRESET_TEXT" val="单击此处添加文本"/>
  <p:tag name="KSO_WM_UNIT_TEXT_FILL_FORE_SCHEMECOLOR_INDEX" val="13"/>
  <p:tag name="KSO_WM_UNIT_TEXT_FILL_TYPE" val="1"/>
  <p:tag name="KSO_WM_UNIT_USESOURCEFORMAT_APPLY" val="1"/>
</p:tagLst>
</file>

<file path=ppt/tags/tag194.xml><?xml version="1.0" encoding="utf-8"?>
<p:tagLst xmlns:p="http://schemas.openxmlformats.org/presentationml/2006/main">
  <p:tag name="KSO_WM_UNIT_ISCONTENTSTITLE" val="1"/>
  <p:tag name="KSO_WM_UNIT_ISNUMDGMTITLE" val="0"/>
  <p:tag name="KSO_WM_UNIT_NOCLEAR" val="0"/>
  <p:tag name="KSO_WM_UNIT_VALUE" val="1"/>
  <p:tag name="KSO_WM_UNIT_HIGHLIGHT" val="0"/>
  <p:tag name="KSO_WM_UNIT_COMPATIBLE" val="0"/>
  <p:tag name="KSO_WM_UNIT_DIAGRAM_ISNUMVISUAL" val="0"/>
  <p:tag name="KSO_WM_UNIT_DIAGRAM_ISREFERUNIT" val="0"/>
  <p:tag name="KSO_WM_DIAGRAM_GROUP_CODE" val="l1-1"/>
  <p:tag name="KSO_WM_UNIT_TYPE" val="a"/>
  <p:tag name="KSO_WM_UNIT_INDEX" val="1"/>
  <p:tag name="KSO_WM_UNIT_ID" val="custom20203617_4*a*1"/>
  <p:tag name="KSO_WM_TEMPLATE_CATEGORY" val="custom"/>
  <p:tag name="KSO_WM_TEMPLATE_INDEX" val="20203617"/>
  <p:tag name="KSO_WM_UNIT_LAYERLEVEL" val="1"/>
  <p:tag name="KSO_WM_TAG_VERSION" val="1.0"/>
  <p:tag name="KSO_WM_BEAUTIFY_FLAG" val="#wm#"/>
  <p:tag name="KSO_WM_UNIT_PRESET_TEXT" val="目录"/>
  <p:tag name="KSO_WM_UNIT_TEXT_FILL_FORE_SCHEMECOLOR_INDEX" val="13"/>
  <p:tag name="KSO_WM_UNIT_TEXT_FILL_TYPE" val="1"/>
  <p:tag name="KSO_WM_UNIT_USESOURCEFORMAT_APPLY" val="1"/>
</p:tagLst>
</file>

<file path=ppt/tags/tag195.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240_1_1"/>
  <p:tag name="KSO_WM_UNIT_ID" val="custom20203617_4*l_h_i*240_1_1"/>
  <p:tag name="KSO_WM_TEMPLATE_CATEGORY" val="custom"/>
  <p:tag name="KSO_WM_TEMPLATE_INDEX" val="20203617"/>
  <p:tag name="KSO_WM_UNIT_LAYERLEVEL" val="1_1_1"/>
  <p:tag name="KSO_WM_TAG_VERSION" val="1.0"/>
  <p:tag name="KSO_WM_BEAUTIFY_FLAG" val="#wm#"/>
  <p:tag name="KSO_WM_UNIT_LINE_FORE_SCHEMECOLOR_INDEX" val="5"/>
  <p:tag name="KSO_WM_UNIT_LINE_FILL_TYPE" val="2"/>
  <p:tag name="KSO_WM_UNIT_TEXT_FILL_FORE_SCHEMECOLOR_INDEX" val="13"/>
  <p:tag name="KSO_WM_UNIT_TEXT_FILL_TYPE" val="1"/>
  <p:tag name="KSO_WM_UNIT_USESOURCEFORMAT_APPLY" val="1"/>
</p:tagLst>
</file>

<file path=ppt/tags/tag196.xml><?xml version="1.0" encoding="utf-8"?>
<p:tagLst xmlns:p="http://schemas.openxmlformats.org/presentationml/2006/main">
  <p:tag name="KSO_WM_UNIT_SUBTYPE" val="a"/>
  <p:tag name="KSO_WM_UNIT_NOCLEAR" val="0"/>
  <p:tag name="KSO_WM_UNIT_HIGHLIGHT" val="0"/>
  <p:tag name="KSO_WM_UNIT_COMPATIBLE" val="0"/>
  <p:tag name="KSO_WM_UNIT_DIAGRAM_ISNUMVISUAL" val="0"/>
  <p:tag name="KSO_WM_UNIT_DIAGRAM_ISREFERUNIT" val="0"/>
  <p:tag name="KSO_WM_DIAGRAM_GROUP_CODE" val="l1-1"/>
  <p:tag name="KSO_WM_UNIT_TYPE" val="l_h_f"/>
  <p:tag name="KSO_WM_UNIT_INDEX" val="240_1_1"/>
  <p:tag name="KSO_WM_UNIT_ID" val="custom20203617_4*l_h_f*240_1_1"/>
  <p:tag name="KSO_WM_TEMPLATE_CATEGORY" val="custom"/>
  <p:tag name="KSO_WM_TEMPLATE_INDEX" val="20203617"/>
  <p:tag name="KSO_WM_UNIT_LAYERLEVEL" val="1_1_1"/>
  <p:tag name="KSO_WM_TAG_VERSION" val="1.0"/>
  <p:tag name="KSO_WM_BEAUTIFY_FLAG" val="#wm#"/>
  <p:tag name="KSO_WM_UNIT_PRESET_TEXT" val="单击此处添加文本"/>
  <p:tag name="KSO_WM_UNIT_TEXT_FILL_FORE_SCHEMECOLOR_INDEX" val="13"/>
  <p:tag name="KSO_WM_UNIT_TEXT_FILL_TYPE" val="1"/>
  <p:tag name="KSO_WM_UNIT_USESOURCEFORMAT_APPLY" val="1"/>
</p:tagLst>
</file>

<file path=ppt/tags/tag197.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240_2_1"/>
  <p:tag name="KSO_WM_UNIT_ID" val="custom20203617_4*l_h_i*240_2_1"/>
  <p:tag name="KSO_WM_TEMPLATE_CATEGORY" val="custom"/>
  <p:tag name="KSO_WM_TEMPLATE_INDEX" val="20203617"/>
  <p:tag name="KSO_WM_UNIT_LAYERLEVEL" val="1_1_1"/>
  <p:tag name="KSO_WM_TAG_VERSION" val="1.0"/>
  <p:tag name="KSO_WM_BEAUTIFY_FLAG" val="#wm#"/>
  <p:tag name="KSO_WM_UNIT_LINE_FORE_SCHEMECOLOR_INDEX" val="6"/>
  <p:tag name="KSO_WM_UNIT_LINE_FILL_TYPE" val="2"/>
  <p:tag name="KSO_WM_UNIT_TEXT_FILL_FORE_SCHEMECOLOR_INDEX" val="13"/>
  <p:tag name="KSO_WM_UNIT_TEXT_FILL_TYPE" val="1"/>
  <p:tag name="KSO_WM_UNIT_USESOURCEFORMAT_APPLY" val="1"/>
</p:tagLst>
</file>

<file path=ppt/tags/tag198.xml><?xml version="1.0" encoding="utf-8"?>
<p:tagLst xmlns:p="http://schemas.openxmlformats.org/presentationml/2006/main">
  <p:tag name="KSO_WM_UNIT_SUBTYPE" val="a"/>
  <p:tag name="KSO_WM_UNIT_NOCLEAR" val="0"/>
  <p:tag name="KSO_WM_UNIT_HIGHLIGHT" val="0"/>
  <p:tag name="KSO_WM_UNIT_COMPATIBLE" val="0"/>
  <p:tag name="KSO_WM_UNIT_DIAGRAM_ISNUMVISUAL" val="0"/>
  <p:tag name="KSO_WM_UNIT_DIAGRAM_ISREFERUNIT" val="0"/>
  <p:tag name="KSO_WM_DIAGRAM_GROUP_CODE" val="l1-1"/>
  <p:tag name="KSO_WM_UNIT_TYPE" val="l_h_f"/>
  <p:tag name="KSO_WM_UNIT_INDEX" val="240_2_1"/>
  <p:tag name="KSO_WM_UNIT_ID" val="custom20203617_4*l_h_f*240_2_1"/>
  <p:tag name="KSO_WM_TEMPLATE_CATEGORY" val="custom"/>
  <p:tag name="KSO_WM_TEMPLATE_INDEX" val="20203617"/>
  <p:tag name="KSO_WM_UNIT_LAYERLEVEL" val="1_1_1"/>
  <p:tag name="KSO_WM_TAG_VERSION" val="1.0"/>
  <p:tag name="KSO_WM_BEAUTIFY_FLAG" val="#wm#"/>
  <p:tag name="KSO_WM_UNIT_PRESET_TEXT" val="单击此处添加文本"/>
  <p:tag name="KSO_WM_UNIT_TEXT_FILL_FORE_SCHEMECOLOR_INDEX" val="13"/>
  <p:tag name="KSO_WM_UNIT_TEXT_FILL_TYPE" val="1"/>
  <p:tag name="KSO_WM_UNIT_USESOURCEFORMAT_APPLY" val="1"/>
</p:tagLst>
</file>

<file path=ppt/tags/tag199.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240_3_1"/>
  <p:tag name="KSO_WM_UNIT_ID" val="custom20203617_4*l_h_i*240_3_1"/>
  <p:tag name="KSO_WM_TEMPLATE_CATEGORY" val="custom"/>
  <p:tag name="KSO_WM_TEMPLATE_INDEX" val="20203617"/>
  <p:tag name="KSO_WM_UNIT_LAYERLEVEL" val="1_1_1"/>
  <p:tag name="KSO_WM_TAG_VERSION" val="1.0"/>
  <p:tag name="KSO_WM_BEAUTIFY_FLAG" val="#wm#"/>
  <p:tag name="KSO_WM_UNIT_LINE_FORE_SCHEMECOLOR_INDEX" val="7"/>
  <p:tag name="KSO_WM_UNIT_LINE_FILL_TYPE" val="2"/>
  <p:tag name="KSO_WM_UNIT_TEXT_FILL_FORE_SCHEMECOLOR_INDEX" val="13"/>
  <p:tag name="KSO_WM_UNIT_TEXT_FILL_TYPE" val="1"/>
  <p:tag name="KSO_WM_UNIT_USESOURCEFORMAT_APPLY" val="1"/>
</p:tagLst>
</file>

<file path=ppt/tags/tag200.xml><?xml version="1.0" encoding="utf-8"?>
<p:tagLst xmlns:p="http://schemas.openxmlformats.org/presentationml/2006/main">
  <p:tag name="KSO_WM_UNIT_SUBTYPE" val="a"/>
  <p:tag name="KSO_WM_UNIT_NOCLEAR" val="0"/>
  <p:tag name="KSO_WM_UNIT_HIGHLIGHT" val="0"/>
  <p:tag name="KSO_WM_UNIT_COMPATIBLE" val="0"/>
  <p:tag name="KSO_WM_UNIT_DIAGRAM_ISNUMVISUAL" val="0"/>
  <p:tag name="KSO_WM_UNIT_DIAGRAM_ISREFERUNIT" val="0"/>
  <p:tag name="KSO_WM_DIAGRAM_GROUP_CODE" val="l1-1"/>
  <p:tag name="KSO_WM_UNIT_TYPE" val="l_h_f"/>
  <p:tag name="KSO_WM_UNIT_INDEX" val="240_3_1"/>
  <p:tag name="KSO_WM_UNIT_ID" val="custom20203617_4*l_h_f*240_3_1"/>
  <p:tag name="KSO_WM_TEMPLATE_CATEGORY" val="custom"/>
  <p:tag name="KSO_WM_TEMPLATE_INDEX" val="20203617"/>
  <p:tag name="KSO_WM_UNIT_LAYERLEVEL" val="1_1_1"/>
  <p:tag name="KSO_WM_TAG_VERSION" val="1.0"/>
  <p:tag name="KSO_WM_BEAUTIFY_FLAG" val="#wm#"/>
  <p:tag name="KSO_WM_UNIT_PRESET_TEXT" val="单击此处添加文本"/>
  <p:tag name="KSO_WM_UNIT_TEXT_FILL_FORE_SCHEMECOLOR_INDEX" val="13"/>
  <p:tag name="KSO_WM_UNIT_TEXT_FILL_TYPE" val="1"/>
  <p:tag name="KSO_WM_UNIT_USESOURCEFORMAT_APPLY" val="1"/>
</p:tagLst>
</file>

<file path=ppt/tags/tag201.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240_4_1"/>
  <p:tag name="KSO_WM_UNIT_ID" val="custom20203617_4*l_h_i*240_4_1"/>
  <p:tag name="KSO_WM_TEMPLATE_CATEGORY" val="custom"/>
  <p:tag name="KSO_WM_TEMPLATE_INDEX" val="20203617"/>
  <p:tag name="KSO_WM_UNIT_LAYERLEVEL" val="1_1_1"/>
  <p:tag name="KSO_WM_TAG_VERSION" val="1.0"/>
  <p:tag name="KSO_WM_BEAUTIFY_FLAG" val="#wm#"/>
  <p:tag name="KSO_WM_UNIT_LINE_FORE_SCHEMECOLOR_INDEX" val="8"/>
  <p:tag name="KSO_WM_UNIT_LINE_FILL_TYPE" val="2"/>
  <p:tag name="KSO_WM_UNIT_TEXT_FILL_FORE_SCHEMECOLOR_INDEX" val="13"/>
  <p:tag name="KSO_WM_UNIT_TEXT_FILL_TYPE" val="1"/>
  <p:tag name="KSO_WM_UNIT_USESOURCEFORMAT_APPLY" val="1"/>
</p:tagLst>
</file>

<file path=ppt/tags/tag202.xml><?xml version="1.0" encoding="utf-8"?>
<p:tagLst xmlns:p="http://schemas.openxmlformats.org/presentationml/2006/main">
  <p:tag name="KSO_WM_UNIT_SUBTYPE" val="a"/>
  <p:tag name="KSO_WM_UNIT_NOCLEAR" val="0"/>
  <p:tag name="KSO_WM_UNIT_HIGHLIGHT" val="0"/>
  <p:tag name="KSO_WM_UNIT_COMPATIBLE" val="0"/>
  <p:tag name="KSO_WM_UNIT_DIAGRAM_ISNUMVISUAL" val="0"/>
  <p:tag name="KSO_WM_UNIT_DIAGRAM_ISREFERUNIT" val="0"/>
  <p:tag name="KSO_WM_DIAGRAM_GROUP_CODE" val="l1-1"/>
  <p:tag name="KSO_WM_UNIT_TYPE" val="l_h_f"/>
  <p:tag name="KSO_WM_UNIT_INDEX" val="240_4_1"/>
  <p:tag name="KSO_WM_UNIT_ID" val="custom20203617_4*l_h_f*240_4_1"/>
  <p:tag name="KSO_WM_TEMPLATE_CATEGORY" val="custom"/>
  <p:tag name="KSO_WM_TEMPLATE_INDEX" val="20203617"/>
  <p:tag name="KSO_WM_UNIT_LAYERLEVEL" val="1_1_1"/>
  <p:tag name="KSO_WM_TAG_VERSION" val="1.0"/>
  <p:tag name="KSO_WM_BEAUTIFY_FLAG" val="#wm#"/>
  <p:tag name="KSO_WM_UNIT_PRESET_TEXT" val="单击此处添加文本"/>
  <p:tag name="KSO_WM_UNIT_TEXT_FILL_FORE_SCHEMECOLOR_INDEX" val="13"/>
  <p:tag name="KSO_WM_UNIT_TEXT_FILL_TYPE" val="1"/>
  <p:tag name="KSO_WM_UNIT_USESOURCEFORMAT_APPLY" val="1"/>
</p:tagLst>
</file>

<file path=ppt/tags/tag203.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509_1_1"/>
  <p:tag name="KSO_WM_UNIT_ID" val="custom20203617_4*l_h_i*509_1_1"/>
  <p:tag name="KSO_WM_TEMPLATE_CATEGORY" val="custom"/>
  <p:tag name="KSO_WM_TEMPLATE_INDEX" val="20203617"/>
  <p:tag name="KSO_WM_UNIT_LAYERLEVEL" val="1_1_1"/>
  <p:tag name="KSO_WM_TAG_VERSION" val="1.0"/>
  <p:tag name="KSO_WM_BEAUTIFY_FLAG" val="#wm#"/>
  <p:tag name="KSO_WM_UNIT_LINE_FORE_SCHEMECOLOR_INDEX" val="5"/>
  <p:tag name="KSO_WM_UNIT_LINE_FILL_TYPE" val="2"/>
  <p:tag name="KSO_WM_UNIT_TEXT_FILL_FORE_SCHEMECOLOR_INDEX" val="13"/>
  <p:tag name="KSO_WM_UNIT_TEXT_FILL_TYPE" val="1"/>
  <p:tag name="KSO_WM_UNIT_USESOURCEFORMAT_APPLY" val="1"/>
</p:tagLst>
</file>

<file path=ppt/tags/tag204.xml><?xml version="1.0" encoding="utf-8"?>
<p:tagLst xmlns:p="http://schemas.openxmlformats.org/presentationml/2006/main">
  <p:tag name="KSO_WM_UNIT_SUBTYPE" val="a"/>
  <p:tag name="KSO_WM_UNIT_NOCLEAR" val="0"/>
  <p:tag name="KSO_WM_UNIT_HIGHLIGHT" val="0"/>
  <p:tag name="KSO_WM_UNIT_COMPATIBLE" val="0"/>
  <p:tag name="KSO_WM_UNIT_DIAGRAM_ISNUMVISUAL" val="0"/>
  <p:tag name="KSO_WM_UNIT_DIAGRAM_ISREFERUNIT" val="0"/>
  <p:tag name="KSO_WM_DIAGRAM_GROUP_CODE" val="l1-1"/>
  <p:tag name="KSO_WM_UNIT_TYPE" val="l_h_f"/>
  <p:tag name="KSO_WM_UNIT_INDEX" val="509_1_1"/>
  <p:tag name="KSO_WM_UNIT_ID" val="custom20203617_4*l_h_f*509_1_1"/>
  <p:tag name="KSO_WM_TEMPLATE_CATEGORY" val="custom"/>
  <p:tag name="KSO_WM_TEMPLATE_INDEX" val="20203617"/>
  <p:tag name="KSO_WM_UNIT_LAYERLEVEL" val="1_1_1"/>
  <p:tag name="KSO_WM_TAG_VERSION" val="1.0"/>
  <p:tag name="KSO_WM_BEAUTIFY_FLAG" val="#wm#"/>
  <p:tag name="KSO_WM_UNIT_PRESET_TEXT" val="单击此处添加文本"/>
  <p:tag name="KSO_WM_UNIT_TEXT_FILL_FORE_SCHEMECOLOR_INDEX" val="13"/>
  <p:tag name="KSO_WM_UNIT_TEXT_FILL_TYPE" val="1"/>
  <p:tag name="KSO_WM_UNIT_USESOURCEFORMAT_APPLY" val="1"/>
</p:tagLst>
</file>

<file path=ppt/tags/tag205.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509_2_1"/>
  <p:tag name="KSO_WM_UNIT_ID" val="custom20203617_4*l_h_i*509_2_1"/>
  <p:tag name="KSO_WM_TEMPLATE_CATEGORY" val="custom"/>
  <p:tag name="KSO_WM_TEMPLATE_INDEX" val="20203617"/>
  <p:tag name="KSO_WM_UNIT_LAYERLEVEL" val="1_1_1"/>
  <p:tag name="KSO_WM_TAG_VERSION" val="1.0"/>
  <p:tag name="KSO_WM_BEAUTIFY_FLAG" val="#wm#"/>
  <p:tag name="KSO_WM_UNIT_LINE_FORE_SCHEMECOLOR_INDEX" val="6"/>
  <p:tag name="KSO_WM_UNIT_LINE_FILL_TYPE" val="2"/>
  <p:tag name="KSO_WM_UNIT_TEXT_FILL_FORE_SCHEMECOLOR_INDEX" val="13"/>
  <p:tag name="KSO_WM_UNIT_TEXT_FILL_TYPE" val="1"/>
  <p:tag name="KSO_WM_UNIT_USESOURCEFORMAT_APPLY" val="1"/>
</p:tagLst>
</file>

<file path=ppt/tags/tag206.xml><?xml version="1.0" encoding="utf-8"?>
<p:tagLst xmlns:p="http://schemas.openxmlformats.org/presentationml/2006/main">
  <p:tag name="KSO_WM_UNIT_SUBTYPE" val="a"/>
  <p:tag name="KSO_WM_UNIT_NOCLEAR" val="0"/>
  <p:tag name="KSO_WM_UNIT_HIGHLIGHT" val="0"/>
  <p:tag name="KSO_WM_UNIT_COMPATIBLE" val="0"/>
  <p:tag name="KSO_WM_UNIT_DIAGRAM_ISNUMVISUAL" val="0"/>
  <p:tag name="KSO_WM_UNIT_DIAGRAM_ISREFERUNIT" val="0"/>
  <p:tag name="KSO_WM_DIAGRAM_GROUP_CODE" val="l1-1"/>
  <p:tag name="KSO_WM_UNIT_TYPE" val="l_h_f"/>
  <p:tag name="KSO_WM_UNIT_INDEX" val="509_2_1"/>
  <p:tag name="KSO_WM_UNIT_ID" val="custom20203617_4*l_h_f*509_2_1"/>
  <p:tag name="KSO_WM_TEMPLATE_CATEGORY" val="custom"/>
  <p:tag name="KSO_WM_TEMPLATE_INDEX" val="20203617"/>
  <p:tag name="KSO_WM_UNIT_LAYERLEVEL" val="1_1_1"/>
  <p:tag name="KSO_WM_TAG_VERSION" val="1.0"/>
  <p:tag name="KSO_WM_BEAUTIFY_FLAG" val="#wm#"/>
  <p:tag name="KSO_WM_UNIT_PRESET_TEXT" val="单击此处添加文本"/>
  <p:tag name="KSO_WM_UNIT_TEXT_FILL_FORE_SCHEMECOLOR_INDEX" val="13"/>
  <p:tag name="KSO_WM_UNIT_TEXT_FILL_TYPE" val="1"/>
  <p:tag name="KSO_WM_UNIT_USESOURCEFORMAT_APPLY" val="1"/>
</p:tagLst>
</file>

<file path=ppt/tags/tag207.xml><?xml version="1.0" encoding="utf-8"?>
<p:tagLst xmlns:p="http://schemas.openxmlformats.org/presentationml/2006/main">
  <p:tag name="KSO_WM_UNIT_HIGHLIGHT" val="0"/>
  <p:tag name="KSO_WM_UNIT_COMPATIBLE" val="0"/>
  <p:tag name="KSO_WM_UNIT_DIAGRAM_ISNUMVISUAL" val="0"/>
  <p:tag name="KSO_WM_UNIT_DIAGRAM_ISREFERUNIT" val="0"/>
  <p:tag name="KSO_WM_DIAGRAM_GROUP_CODE" val="l1-1"/>
  <p:tag name="KSO_WM_UNIT_TYPE" val="l_h_i"/>
  <p:tag name="KSO_WM_UNIT_INDEX" val="509_3_1"/>
  <p:tag name="KSO_WM_UNIT_ID" val="custom20203617_4*l_h_i*509_3_1"/>
  <p:tag name="KSO_WM_TEMPLATE_CATEGORY" val="custom"/>
  <p:tag name="KSO_WM_TEMPLATE_INDEX" val="20203617"/>
  <p:tag name="KSO_WM_UNIT_LAYERLEVEL" val="1_1_1"/>
  <p:tag name="KSO_WM_TAG_VERSION" val="1.0"/>
  <p:tag name="KSO_WM_BEAUTIFY_FLAG" val="#wm#"/>
  <p:tag name="KSO_WM_UNIT_LINE_FORE_SCHEMECOLOR_INDEX" val="7"/>
  <p:tag name="KSO_WM_UNIT_LINE_FILL_TYPE" val="2"/>
  <p:tag name="KSO_WM_UNIT_TEXT_FILL_FORE_SCHEMECOLOR_INDEX" val="13"/>
  <p:tag name="KSO_WM_UNIT_TEXT_FILL_TYPE" val="1"/>
  <p:tag name="KSO_WM_UNIT_USESOURCEFORMAT_APPLY" val="1"/>
</p:tagLst>
</file>

<file path=ppt/tags/tag208.xml><?xml version="1.0" encoding="utf-8"?>
<p:tagLst xmlns:p="http://schemas.openxmlformats.org/presentationml/2006/main">
  <p:tag name="KSO_WM_UNIT_SUBTYPE" val="a"/>
  <p:tag name="KSO_WM_UNIT_NOCLEAR" val="0"/>
  <p:tag name="KSO_WM_UNIT_HIGHLIGHT" val="0"/>
  <p:tag name="KSO_WM_UNIT_COMPATIBLE" val="0"/>
  <p:tag name="KSO_WM_UNIT_DIAGRAM_ISNUMVISUAL" val="0"/>
  <p:tag name="KSO_WM_UNIT_DIAGRAM_ISREFERUNIT" val="0"/>
  <p:tag name="KSO_WM_DIAGRAM_GROUP_CODE" val="l1-1"/>
  <p:tag name="KSO_WM_UNIT_TYPE" val="l_h_f"/>
  <p:tag name="KSO_WM_UNIT_INDEX" val="509_2_1"/>
  <p:tag name="KSO_WM_UNIT_ID" val="custom20203617_4*l_h_f*509_2_1"/>
  <p:tag name="KSO_WM_TEMPLATE_CATEGORY" val="custom"/>
  <p:tag name="KSO_WM_TEMPLATE_INDEX" val="20203617"/>
  <p:tag name="KSO_WM_UNIT_LAYERLEVEL" val="1_1_1"/>
  <p:tag name="KSO_WM_TAG_VERSION" val="1.0"/>
  <p:tag name="KSO_WM_BEAUTIFY_FLAG" val=""/>
  <p:tag name="KSO_WM_UNIT_PRESET_TEXT" val="单击此处添加文本"/>
  <p:tag name="KSO_WM_UNIT_TEXT_FILL_FORE_SCHEMECOLOR_INDEX" val="13"/>
  <p:tag name="KSO_WM_UNIT_TEXT_FILL_TYPE" val="1"/>
  <p:tag name="KSO_WM_UNIT_USESOURCEFORMAT_APPLY" val="1"/>
</p:tagLst>
</file>

<file path=ppt/tags/tag209.xml><?xml version="1.0" encoding="utf-8"?>
<p:tagLst xmlns:p="http://schemas.openxmlformats.org/presentationml/2006/main">
  <p:tag name="KSO_WM_SLIDE_ID" val="custom20203617_4"/>
  <p:tag name="KSO_WM_TEMPLATE_SUBCATEGORY" val="17"/>
  <p:tag name="KSO_WM_TEMPLATE_MASTER_TYPE" val="1"/>
  <p:tag name="KSO_WM_TEMPLATE_COLOR_TYPE" val="1"/>
  <p:tag name="KSO_WM_SLIDE_TYPE" val="contents"/>
  <p:tag name="KSO_WM_SLIDE_SUBTYPE" val="diag"/>
  <p:tag name="KSO_WM_SLIDE_ITEM_CNT" val="4"/>
  <p:tag name="KSO_WM_SLIDE_INDEX" val="4"/>
  <p:tag name="KSO_WM_DIAGRAM_GROUP_CODE" val="l1-1"/>
  <p:tag name="KSO_WM_SLIDE_DIAGTYPE" val="l"/>
  <p:tag name="KSO_WM_TAG_VERSION" val="1.0"/>
  <p:tag name="KSO_WM_BEAUTIFY_FLAG" val="#wm#"/>
  <p:tag name="KSO_WM_TEMPLATE_CATEGORY" val="custom"/>
  <p:tag name="KSO_WM_TEMPLATE_INDEX" val="20203617"/>
  <p:tag name="KSO_WM_SLIDE_LAYOUT" val="a_d_l"/>
  <p:tag name="KSO_WM_SLIDE_LAYOUT_CNT" val="1_1_1"/>
</p:tagLst>
</file>

<file path=ppt/tags/tag210.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UNIT_TYPE" val="i"/>
</p:tagLst>
</file>

<file path=ppt/tags/tag211.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UNIT_FILL_FORE_SCHEMECOLOR_INDEX_BRIGHTNESS" val="0"/>
  <p:tag name="KSO_WM_UNIT_FILL_FORE_SCHEMECOLOR_INDEX" val="5"/>
  <p:tag name="KSO_WM_UNIT_FILL_TYPE" val="1"/>
  <p:tag name="KSO_WM_UNIT_TEXT_FILL_FORE_SCHEMECOLOR_INDEX_BRIGHTNESS" val="0"/>
  <p:tag name="KSO_WM_UNIT_TEXT_FILL_FORE_SCHEMECOLOR_INDEX" val="2"/>
  <p:tag name="KSO_WM_UNIT_TEXT_FILL_TYPE" val="1"/>
</p:tagLst>
</file>

<file path=ppt/tags/tag212.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UNIT_FILL_FORE_SCHEMECOLOR_INDEX_BRIGHTNESS" val="0.4"/>
  <p:tag name="KSO_WM_UNIT_FILL_FORE_SCHEMECOLOR_INDEX" val="5"/>
  <p:tag name="KSO_WM_UNIT_FILL_TYPE" val="1"/>
  <p:tag name="KSO_WM_UNIT_TEXT_FILL_FORE_SCHEMECOLOR_INDEX_BRIGHTNESS" val="0"/>
  <p:tag name="KSO_WM_UNIT_TEXT_FILL_FORE_SCHEMECOLOR_INDEX" val="2"/>
  <p:tag name="KSO_WM_UNIT_TEXT_FILL_TYPE" val="1"/>
</p:tagLst>
</file>

<file path=ppt/tags/tag213.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UNIT_FILL_FORE_SCHEMECOLOR_INDEX_BRIGHTNESS" val="0.6"/>
  <p:tag name="KSO_WM_UNIT_FILL_FORE_SCHEMECOLOR_INDEX" val="6"/>
  <p:tag name="KSO_WM_UNIT_FILL_TYPE" val="1"/>
  <p:tag name="KSO_WM_UNIT_TEXT_FILL_FORE_SCHEMECOLOR_INDEX_BRIGHTNESS" val="0"/>
  <p:tag name="KSO_WM_UNIT_TEXT_FILL_FORE_SCHEMECOLOR_INDEX" val="2"/>
  <p:tag name="KSO_WM_UNIT_TEXT_FILL_TYPE" val="1"/>
</p:tagLst>
</file>

<file path=ppt/tags/tag21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1"/>
  <p:tag name="KSO_WM_UNIT_ID" val="diagram20220058_1*i*1"/>
  <p:tag name="KSO_WM_TEMPLATE_CATEGORY" val="diagram"/>
  <p:tag name="KSO_WM_TEMPLATE_INDEX" val="20220058"/>
  <p:tag name="KSO_WM_UNIT_LAYERLEVEL" val="1"/>
  <p:tag name="KSO_WM_TAG_VERSION" val="1.0"/>
  <p:tag name="KSO_WM_BEAUTIFY_FLAG" val="#wm#"/>
  <p:tag name="KSO_WM_UNIT_BLOCK" val="0"/>
  <p:tag name="KSO_WM_UNIT_SM_LIMIT_TYPE" val="0"/>
  <p:tag name="KSO_WM_UNIT_DEC_AREA_ID" val="401453a90b9f4fd5b1215058b8a2f2e8"/>
  <p:tag name="KSO_WM_UNIT_DECORATE_INFO" val="{&quot;ReferentInfo&quot;:{&quot;Id&quot;:&quot;2d2094633d9c481aa0d84a95a0159686&quot;,&quot;X&quot;:{&quot;Pos&quot;:1},&quot;Y&quot;:{&quot;Pos&quot;:2}},&quot;DecorateInfoX&quot;:{&quot;Pos&quot;:1,&quot;IsAbs&quot;:true},&quot;DecorateInfoY&quot;:{&quot;Pos&quot;:0,&quot;IsAbs&quot;:true},&quot;DecorateInfoW&quot;:{&quot;IsAbs&quot;:true},&quot;DecorateInfoH&quot;:{&quot;IsAbs&quot;:true},&quot;whChangeMode&quot;:0}"/>
  <p:tag name="KSO_WM_UNIT_LINE_FORE_SCHEMECOLOR_INDEX_BRIGHTNESS" val="0"/>
  <p:tag name="KSO_WM_UNIT_LINE_FORE_SCHEMECOLOR_INDEX" val="5"/>
  <p:tag name="KSO_WM_UNIT_LINE_FILL_TYPE" val="2"/>
</p:tagLst>
</file>

<file path=ppt/tags/tag215.xml><?xml version="1.0" encoding="utf-8"?>
<p:tagLst xmlns:p="http://schemas.openxmlformats.org/presentationml/2006/main">
  <p:tag name="KSO_WM_UNIT_ISCONTENTSTITLE" val="0"/>
  <p:tag name="KSO_WM_UNIT_ISNUMDGMTITLE" val="0"/>
  <p:tag name="KSO_WM_UNIT_PRESET_TEXT" val="线型上下导航版"/>
  <p:tag name="KSO_WM_UNIT_NOCLEAR" val="0"/>
  <p:tag name="KSO_WM_UNIT_HIGHLIGHT" val="0"/>
  <p:tag name="KSO_WM_UNIT_COMPATIBLE" val="0"/>
  <p:tag name="KSO_WM_UNIT_DIAGRAM_ISNUMVISUAL" val="0"/>
  <p:tag name="KSO_WM_UNIT_DIAGRAM_ISREFERUNIT" val="0"/>
  <p:tag name="KSO_WM_UNIT_TYPE" val="a"/>
  <p:tag name="KSO_WM_UNIT_INDEX" val="1"/>
  <p:tag name="KSO_WM_UNIT_ID" val="diagram20220058_1*a*1"/>
  <p:tag name="KSO_WM_TEMPLATE_CATEGORY" val="diagram"/>
  <p:tag name="KSO_WM_TEMPLATE_INDEX" val="20220058"/>
  <p:tag name="KSO_WM_UNIT_LAYERLEVEL" val="1"/>
  <p:tag name="KSO_WM_TAG_VERSION" val="1.0"/>
  <p:tag name="KSO_WM_BEAUTIFY_FLAG" val="#wm#"/>
  <p:tag name="KSO_WM_UNIT_VALUE" val="27"/>
  <p:tag name="KSO_WM_UNIT_BLOCK" val="0"/>
  <p:tag name="KSO_WM_UNIT_SM_LIMIT_TYPE" val="2"/>
  <p:tag name="KSO_WM_UNIT_DEC_AREA_ID" val="2d2094633d9c481aa0d84a95a0159686"/>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TEXT_FILL_FORE_SCHEMECOLOR_INDEX_BRIGHTNESS" val="0"/>
  <p:tag name="KSO_WM_UNIT_TEXT_FILL_FORE_SCHEMECOLOR_INDEX" val="13"/>
  <p:tag name="KSO_WM_UNIT_TEXT_FILL_TYPE" val="1"/>
</p:tagLst>
</file>

<file path=ppt/tags/tag216.xml><?xml version="1.0" encoding="utf-8"?>
<p:tagLst xmlns:p="http://schemas.openxmlformats.org/presentationml/2006/main">
  <p:tag name="KSO_WM_UNIT_VALUE" val="1227*888"/>
  <p:tag name="KSO_WM_UNIT_HIGHLIGHT" val="0"/>
  <p:tag name="KSO_WM_UNIT_COMPATIBLE" val="0"/>
  <p:tag name="KSO_WM_UNIT_DIAGRAM_ISNUMVISUAL" val="0"/>
  <p:tag name="KSO_WM_UNIT_DIAGRAM_ISREFERUNIT" val="0"/>
  <p:tag name="KSO_WM_UNIT_TYPE" val="d"/>
  <p:tag name="KSO_WM_UNIT_INDEX" val="1"/>
  <p:tag name="KSO_WM_UNIT_ID" val="diagram20211907_1*d*1"/>
  <p:tag name="KSO_WM_TEMPLATE_CATEGORY" val="diagram"/>
  <p:tag name="KSO_WM_TEMPLATE_INDEX" val="20211907"/>
  <p:tag name="KSO_WM_UNIT_LAYERLEVEL" val="1"/>
  <p:tag name="KSO_WM_TAG_VERSION" val="1.0"/>
  <p:tag name="KSO_WM_BEAUTIFY_FLAG" val="#wm#"/>
  <p:tag name="KSO_WM_CHIP_GROUPID" val="5e7310da9a230a26b9e88a19"/>
  <p:tag name="KSO_WM_CHIP_XID" val="5e7310da9a230a26b9e88a1a"/>
  <p:tag name="KSO_WM_UNIT_DEC_AREA_ID" val="8b273ce17aac49099a6c3a722ecace6a"/>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SM_LIMIT_TYPE" val="2"/>
  <p:tag name="KSO_WM_CHIP_FILLAREA_FILL_RULE" val="{&quot;fill_align&quot;:&quot;rm&quot;,&quot;fill_mode&quot;:&quot;full&quot;,&quot;sacle_strategy&quot;:&quot;smart&quot;}"/>
  <p:tag name="KSO_WM_ASSEMBLE_CHIP_INDEX" val="ebc5e857474f4790b1ba63bbd955f616"/>
  <p:tag name="KSO_WM_TEMPLATE_ASSEMBLE_XID" val="60656f114054ed1e2fb802db"/>
  <p:tag name="KSO_WM_TEMPLATE_ASSEMBLE_GROUPID" val="60656f114054ed1e2fb802db"/>
</p:tagLst>
</file>

<file path=ppt/tags/tag217.xml><?xml version="1.0" encoding="utf-8"?>
<p:tagLst xmlns:p="http://schemas.openxmlformats.org/presentationml/2006/main">
  <p:tag name="KSO_WM_UNIT_TEXT_SUBTYPE" val="a"/>
  <p:tag name="KSO_WM_UNIT_SUBTYPE" val="a"/>
  <p:tag name="KSO_WM_UNIT_PRESET_TEXT" val="单击此处添加正文，文字是您思想的提炼，为了演示发布的良好效果，请言简意赅的阐述您的观点。您的内容已经简明扼要，字字珠玑，但信息却千丝万缕、错综复杂，需要用更多的文字来表述；但请您尽可能提炼思想的精髓，否则容易造成观者的阅读压力，适得其反。正如我们都希望改变世界，希望给别人带去光明，但更多时候我们只需要播下一颗种子，自然有微风吹拂，雨露滋养。恰如其分的表达观点，往往事半功倍。当您的内容到达这个限度时，或许已经不纯粹作用于演示，极大可能运用于阅读领域；无论是传播观点、知识分享还是汇报工作，内容的详尽固然重要，但请一定注意信息框架的清晰，这样才能使内容层次分明，页面简洁易读。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
  <p:tag name="KSO_WM_UNIT_NOCLEAR" val="0"/>
  <p:tag name="KSO_WM_UNIT_HIGHLIGHT" val="0"/>
  <p:tag name="KSO_WM_UNIT_COMPATIBLE" val="0"/>
  <p:tag name="KSO_WM_UNIT_DIAGRAM_ISNUMVISUAL" val="0"/>
  <p:tag name="KSO_WM_UNIT_DIAGRAM_ISREFERUNIT" val="0"/>
  <p:tag name="KSO_WM_UNIT_TYPE" val="f"/>
  <p:tag name="KSO_WM_UNIT_INDEX" val="1"/>
  <p:tag name="KSO_WM_UNIT_ID" val="diagram20211907_1*f*1"/>
  <p:tag name="KSO_WM_TEMPLATE_CATEGORY" val="diagram"/>
  <p:tag name="KSO_WM_TEMPLATE_INDEX" val="20211907"/>
  <p:tag name="KSO_WM_UNIT_LAYERLEVEL" val="1"/>
  <p:tag name="KSO_WM_TAG_VERSION" val="1.0"/>
  <p:tag name="KSO_WM_BEAUTIFY_FLAG" val="#wm#"/>
  <p:tag name="KSO_WM_UNIT_DEFAULT_FONT" val="14;20;2"/>
  <p:tag name="KSO_WM_UNIT_BLOCK" val="0"/>
  <p:tag name="KSO_WM_UNIT_VALUE" val="416"/>
  <p:tag name="KSO_WM_UNIT_SHOW_EDIT_AREA_INDICATION" val="1"/>
  <p:tag name="KSO_WM_CHIP_GROUPID" val="5e6b05596848fb12bee65ac8"/>
  <p:tag name="KSO_WM_CHIP_XID" val="5e6b05596848fb12bee65aca"/>
  <p:tag name="KSO_WM_UNIT_DEC_AREA_ID" val="72574218903845829fefbcdd848a0828"/>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SM_LIMIT_TYPE" val="2"/>
  <p:tag name="KSO_WM_CHIP_FILLAREA_FILL_RULE" val="{&quot;fill_align&quot;:&quot;lm&quot;,&quot;fill_mode&quot;:&quot;full&quot;,&quot;sacle_strategy&quot;:&quot;smart&quot;}"/>
  <p:tag name="KSO_WM_ASSEMBLE_CHIP_INDEX" val="ca594517c88f4493a258b9c6261e778f"/>
  <p:tag name="KSO_WM_UNIT_SUPPORT_UNIT_TYPE" val="[&quot;l&quot;,&quot;m&quot;,&quot;n&quot;,&quot;o&quot;,&quot;p&quot;,&quot;q&quot;,&quot;r&quot;,&quot;δ&quot;,&quot;ε&quot;,&quot;ζ&quot;,&quot;η&quot;]"/>
  <p:tag name="KSO_WM_UNIT_TEXT_FILL_FORE_SCHEMECOLOR_INDEX_BRIGHTNESS" val="0.25"/>
  <p:tag name="KSO_WM_UNIT_TEXT_FILL_FORE_SCHEMECOLOR_INDEX" val="13"/>
  <p:tag name="KSO_WM_UNIT_TEXT_FILL_TYPE" val="1"/>
  <p:tag name="KSO_WM_TEMPLATE_ASSEMBLE_XID" val="60656f114054ed1e2fb802db"/>
  <p:tag name="KSO_WM_TEMPLATE_ASSEMBLE_GROUPID" val="60656f114054ed1e2fb802db"/>
</p:tagLst>
</file>

<file path=ppt/tags/tag218.xml><?xml version="1.0" encoding="utf-8"?>
<p:tagLst xmlns:p="http://schemas.openxmlformats.org/presentationml/2006/main">
  <p:tag name="KSO_WM_SLIDE_ID" val="diagram20220058_1"/>
  <p:tag name="KSO_WM_TEMPLATE_SUBCATEGORY" val="25"/>
  <p:tag name="KSO_WM_TEMPLATE_MASTER_TYPE" val="0"/>
  <p:tag name="KSO_WM_TEMPLATE_COLOR_TYPE" val="0"/>
  <p:tag name="KSO_WM_SLIDE_ITEM_CNT" val="0"/>
  <p:tag name="KSO_WM_SLIDE_INDEX" val="1"/>
  <p:tag name="KSO_WM_TAG_VERSION" val="1.0"/>
  <p:tag name="KSO_WM_BEAUTIFY_FLAG" val="#wm#"/>
  <p:tag name="KSO_WM_TEMPLATE_CATEGORY" val="diagram"/>
  <p:tag name="KSO_WM_TEMPLATE_INDEX" val="20220058"/>
  <p:tag name="KSO_WM_SLIDE_LAYOUT" val="a_d"/>
  <p:tag name="KSO_WM_SLIDE_LAYOUT_CNT" val="1_1"/>
  <p:tag name="KSO_WM_SLIDE_TYPE" val="text"/>
  <p:tag name="KSO_WM_SLIDE_SUBTYPE" val="picTxt"/>
  <p:tag name="KSO_WM_SLIDE_LAYOUTTYPE" val="topbottom"/>
  <p:tag name="KSO_WM_SLIDE_SIZE" val="888*504"/>
  <p:tag name="KSO_WM_SLIDE_POSITION" val="36*12"/>
  <p:tag name="KSO_WM_SLIDE_RATIO" val="1.777778"/>
  <p:tag name="KSO_WM_SLIDE_BACKGROUND" val="[&quot;general&quot;]"/>
  <p:tag name="KSO_WM_SLIDE_BACKGROUND_TYPE" val="general"/>
  <p:tag name="KSO_WM_SLIDE_BK_DARK_LIGHT" val="2"/>
  <p:tag name="KSO_WM_SLIDE_LAYOUT_INFO" val="{&quot;backgroundInfo&quot;:[{&quot;bottom&quot;:0,&quot;bottomAbs&quot;:false,&quot;left&quot;:0,&quot;leftAbs&quot;:false,&quot;right&quot;:0,&quot;rightAbs&quot;:false,&quot;top&quot;:0,&quot;topAbs&quot;:false,&quot;type&quot;:&quot;general&quot;}],&quot;id&quot;:&quot;2023-02-23T13:50:09&quot;,&quot;maxSize&quot;:{&quot;size1&quot;:20},&quot;minSize&quot;:{&quot;size1&quot;:11.2},&quot;normalSize&quot;:{&quot;size1&quot;:11.2},&quot;subLayout&quot;:[{&quot;id&quot;:&quot;2023-02-23T13:50:09&quot;,&quot;margin&quot;:{&quot;bottom&quot;:0.025999998673796654,&quot;left&quot;:1.2699999809265137,&quot;right&quot;:1.2699999809265137,&quot;top&quot;:0.4230000376701355},&quot;type&quot;:0},{&quot;id&quot;:&quot;2023-02-23T13:50:09&quot;,&quot;margin&quot;:{&quot;bottom&quot;:0.847000002861023,&quot;left&quot;:1.2699999809265137,&quot;right&quot;:1.2699999809265137,&quot;top&quot;:1.2699999809265137},&quot;type&quot;:0}],&quot;type&quot;:0}"/>
</p:tagLst>
</file>

<file path=ppt/tags/tag219.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UNIT_TYPE" val="i"/>
</p:tagLst>
</file>

<file path=ppt/tags/tag220.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UNIT_FILL_FORE_SCHEMECOLOR_INDEX_BRIGHTNESS" val="0"/>
  <p:tag name="KSO_WM_UNIT_FILL_FORE_SCHEMECOLOR_INDEX" val="5"/>
  <p:tag name="KSO_WM_UNIT_FILL_TYPE" val="1"/>
  <p:tag name="KSO_WM_UNIT_TEXT_FILL_FORE_SCHEMECOLOR_INDEX_BRIGHTNESS" val="0"/>
  <p:tag name="KSO_WM_UNIT_TEXT_FILL_FORE_SCHEMECOLOR_INDEX" val="2"/>
  <p:tag name="KSO_WM_UNIT_TEXT_FILL_TYPE" val="1"/>
</p:tagLst>
</file>

<file path=ppt/tags/tag221.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UNIT_FILL_FORE_SCHEMECOLOR_INDEX_BRIGHTNESS" val="0.4"/>
  <p:tag name="KSO_WM_UNIT_FILL_FORE_SCHEMECOLOR_INDEX" val="5"/>
  <p:tag name="KSO_WM_UNIT_FILL_TYPE" val="1"/>
  <p:tag name="KSO_WM_UNIT_TEXT_FILL_FORE_SCHEMECOLOR_INDEX_BRIGHTNESS" val="0"/>
  <p:tag name="KSO_WM_UNIT_TEXT_FILL_FORE_SCHEMECOLOR_INDEX" val="2"/>
  <p:tag name="KSO_WM_UNIT_TEXT_FILL_TYPE" val="1"/>
</p:tagLst>
</file>

<file path=ppt/tags/tag222.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UNIT_FILL_FORE_SCHEMECOLOR_INDEX_BRIGHTNESS" val="0.6"/>
  <p:tag name="KSO_WM_UNIT_FILL_FORE_SCHEMECOLOR_INDEX" val="6"/>
  <p:tag name="KSO_WM_UNIT_FILL_TYPE" val="1"/>
  <p:tag name="KSO_WM_UNIT_TEXT_FILL_FORE_SCHEMECOLOR_INDEX_BRIGHTNESS" val="0"/>
  <p:tag name="KSO_WM_UNIT_TEXT_FILL_FORE_SCHEMECOLOR_INDEX" val="2"/>
  <p:tag name="KSO_WM_UNIT_TEXT_FILL_TYPE" val="1"/>
</p:tagLst>
</file>

<file path=ppt/tags/tag22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1"/>
  <p:tag name="KSO_WM_UNIT_ID" val="diagram20220058_1*i*1"/>
  <p:tag name="KSO_WM_TEMPLATE_CATEGORY" val="diagram"/>
  <p:tag name="KSO_WM_TEMPLATE_INDEX" val="20220058"/>
  <p:tag name="KSO_WM_UNIT_LAYERLEVEL" val="1"/>
  <p:tag name="KSO_WM_TAG_VERSION" val="1.0"/>
  <p:tag name="KSO_WM_BEAUTIFY_FLAG" val="#wm#"/>
  <p:tag name="KSO_WM_UNIT_BLOCK" val="0"/>
  <p:tag name="KSO_WM_UNIT_SM_LIMIT_TYPE" val="0"/>
  <p:tag name="KSO_WM_UNIT_DEC_AREA_ID" val="401453a90b9f4fd5b1215058b8a2f2e8"/>
  <p:tag name="KSO_WM_UNIT_DECORATE_INFO" val="{&quot;ReferentInfo&quot;:{&quot;Id&quot;:&quot;2d2094633d9c481aa0d84a95a0159686&quot;,&quot;X&quot;:{&quot;Pos&quot;:1},&quot;Y&quot;:{&quot;Pos&quot;:2}},&quot;DecorateInfoX&quot;:{&quot;Pos&quot;:1,&quot;IsAbs&quot;:true},&quot;DecorateInfoY&quot;:{&quot;Pos&quot;:0,&quot;IsAbs&quot;:true},&quot;DecorateInfoW&quot;:{&quot;IsAbs&quot;:true},&quot;DecorateInfoH&quot;:{&quot;IsAbs&quot;:true},&quot;whChangeMode&quot;:0}"/>
  <p:tag name="KSO_WM_UNIT_LINE_FORE_SCHEMECOLOR_INDEX_BRIGHTNESS" val="0"/>
  <p:tag name="KSO_WM_UNIT_LINE_FORE_SCHEMECOLOR_INDEX" val="5"/>
  <p:tag name="KSO_WM_UNIT_LINE_FILL_TYPE" val="2"/>
</p:tagLst>
</file>

<file path=ppt/tags/tag224.xml><?xml version="1.0" encoding="utf-8"?>
<p:tagLst xmlns:p="http://schemas.openxmlformats.org/presentationml/2006/main">
  <p:tag name="KSO_WM_UNIT_ISCONTENTSTITLE" val="0"/>
  <p:tag name="KSO_WM_UNIT_ISNUMDGMTITLE" val="0"/>
  <p:tag name="KSO_WM_UNIT_PRESET_TEXT" val="线型上下导航版"/>
  <p:tag name="KSO_WM_UNIT_NOCLEAR" val="0"/>
  <p:tag name="KSO_WM_UNIT_HIGHLIGHT" val="0"/>
  <p:tag name="KSO_WM_UNIT_COMPATIBLE" val="0"/>
  <p:tag name="KSO_WM_UNIT_DIAGRAM_ISNUMVISUAL" val="0"/>
  <p:tag name="KSO_WM_UNIT_DIAGRAM_ISREFERUNIT" val="0"/>
  <p:tag name="KSO_WM_UNIT_TYPE" val="a"/>
  <p:tag name="KSO_WM_UNIT_INDEX" val="1"/>
  <p:tag name="KSO_WM_UNIT_ID" val="diagram20220058_1*a*1"/>
  <p:tag name="KSO_WM_TEMPLATE_CATEGORY" val="diagram"/>
  <p:tag name="KSO_WM_TEMPLATE_INDEX" val="20220058"/>
  <p:tag name="KSO_WM_UNIT_LAYERLEVEL" val="1"/>
  <p:tag name="KSO_WM_TAG_VERSION" val="1.0"/>
  <p:tag name="KSO_WM_BEAUTIFY_FLAG" val="#wm#"/>
  <p:tag name="KSO_WM_UNIT_VALUE" val="27"/>
  <p:tag name="KSO_WM_UNIT_BLOCK" val="0"/>
  <p:tag name="KSO_WM_UNIT_SM_LIMIT_TYPE" val="2"/>
  <p:tag name="KSO_WM_UNIT_DEC_AREA_ID" val="2d2094633d9c481aa0d84a95a0159686"/>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TEXT_FILL_FORE_SCHEMECOLOR_INDEX_BRIGHTNESS" val="0"/>
  <p:tag name="KSO_WM_UNIT_TEXT_FILL_FORE_SCHEMECOLOR_INDEX" val="13"/>
  <p:tag name="KSO_WM_UNIT_TEXT_FILL_TYPE" val="1"/>
</p:tagLst>
</file>

<file path=ppt/tags/tag225.xml><?xml version="1.0" encoding="utf-8"?>
<p:tagLst xmlns:p="http://schemas.openxmlformats.org/presentationml/2006/main">
  <p:tag name="KSO_WM_UNIT_TEXT_SUBTYPE" val="a"/>
  <p:tag name="KSO_WM_UNIT_SUBTYPE" val="a"/>
  <p:tag name="KSO_WM_UNIT_PRESET_TEXT" val="单击此处添加正文，文字是您思想的提炼，为了演示发布的良好效果，请言简意赅的阐述您的观点。您的内容已经简明扼要，字字珠玑，但信息却千丝万缕、错综复杂。"/>
  <p:tag name="KSO_WM_UNIT_NOCLEAR" val="0"/>
  <p:tag name="KSO_WM_UNIT_HIGHLIGHT" val="0"/>
  <p:tag name="KSO_WM_UNIT_COMPATIBLE" val="0"/>
  <p:tag name="KSO_WM_UNIT_DIAGRAM_ISNUMVISUAL" val="0"/>
  <p:tag name="KSO_WM_UNIT_DIAGRAM_ISREFERUNIT" val="0"/>
  <p:tag name="KSO_WM_UNIT_TYPE" val="f"/>
  <p:tag name="KSO_WM_UNIT_INDEX" val="2"/>
  <p:tag name="KSO_WM_UNIT_ID" val="diagram20214414_1*f*2"/>
  <p:tag name="KSO_WM_TEMPLATE_CATEGORY" val="diagram"/>
  <p:tag name="KSO_WM_TEMPLATE_INDEX" val="20214414"/>
  <p:tag name="KSO_WM_UNIT_LAYERLEVEL" val="1"/>
  <p:tag name="KSO_WM_TAG_VERSION" val="1.0"/>
  <p:tag name="KSO_WM_BEAUTIFY_FLAG" val="#wm#"/>
  <p:tag name="KSO_WM_UNIT_DEFAULT_FONT" val="14;20;2"/>
  <p:tag name="KSO_WM_UNIT_BLOCK" val="0"/>
  <p:tag name="KSO_WM_UNIT_VALUE" val="110"/>
  <p:tag name="KSO_WM_UNIT_SHOW_EDIT_AREA_INDICATION" val="1"/>
  <p:tag name="KSO_WM_CHIP_GROUPID" val="5e6b05596848fb12bee65ac8"/>
  <p:tag name="KSO_WM_CHIP_XID" val="5e6b05596848fb12bee65aca"/>
  <p:tag name="KSO_WM_UNIT_DEC_AREA_ID" val="b4f8c275c446460a9fef10f4219d5529"/>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SM_LIMIT_TYPE" val="2"/>
  <p:tag name="KSO_WM_CHIP_FILLAREA_FILL_RULE" val="{&quot;fill_align&quot;:&quot;lt&quot;,&quot;fill_mode&quot;:&quot;full&quot;,&quot;sacle_strategy&quot;:&quot;smart&quot;}"/>
  <p:tag name="KSO_WM_ASSEMBLE_CHIP_INDEX" val="cae4b5d09c6d49f7a0ac8a945769907a"/>
  <p:tag name="KSO_WM_UNIT_TEXT_FILL_FORE_SCHEMECOLOR_INDEX_BRIGHTNESS" val="0.25"/>
  <p:tag name="KSO_WM_UNIT_TEXT_FILL_FORE_SCHEMECOLOR_INDEX" val="13"/>
  <p:tag name="KSO_WM_UNIT_TEXT_FILL_TYPE" val="1"/>
  <p:tag name="KSO_WM_TEMPLATE_ASSEMBLE_XID" val="60656f774054ed1e2fb80b1c"/>
  <p:tag name="KSO_WM_TEMPLATE_ASSEMBLE_GROUPID" val="60656f774054ed1e2fb80b1c"/>
</p:tagLst>
</file>

<file path=ppt/tags/tag226.xml><?xml version="1.0" encoding="utf-8"?>
<p:tagLst xmlns:p="http://schemas.openxmlformats.org/presentationml/2006/main">
  <p:tag name="KSO_WM_UNIT_VALUE" val="1184*1607"/>
  <p:tag name="KSO_WM_UNIT_HIGHLIGHT" val="0"/>
  <p:tag name="KSO_WM_UNIT_COMPATIBLE" val="0"/>
  <p:tag name="KSO_WM_UNIT_DIAGRAM_ISNUMVISUAL" val="0"/>
  <p:tag name="KSO_WM_UNIT_DIAGRAM_ISREFERUNIT" val="0"/>
  <p:tag name="KSO_WM_UNIT_TYPE" val="d"/>
  <p:tag name="KSO_WM_UNIT_INDEX" val="1"/>
  <p:tag name="KSO_WM_UNIT_ID" val="diagram20214414_1*d*1"/>
  <p:tag name="KSO_WM_TEMPLATE_CATEGORY" val="diagram"/>
  <p:tag name="KSO_WM_TEMPLATE_INDEX" val="20214414"/>
  <p:tag name="KSO_WM_UNIT_LAYERLEVEL" val="1"/>
  <p:tag name="KSO_WM_TAG_VERSION" val="1.0"/>
  <p:tag name="KSO_WM_BEAUTIFY_FLAG" val="#wm#"/>
  <p:tag name="KSO_WM_CHIP_GROUPID" val="5e7310da9a230a26b9e88a19"/>
  <p:tag name="KSO_WM_CHIP_XID" val="5e7310da9a230a26b9e88a1a"/>
  <p:tag name="KSO_WM_UNIT_DEC_AREA_ID" val="ac7eab03d21b44119484b54650f684ba"/>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SM_LIMIT_TYPE" val="2"/>
  <p:tag name="KSO_WM_CHIP_FILLAREA_FILL_RULE" val="{&quot;fill_align&quot;:&quot;cm&quot;,&quot;fill_mode&quot;:&quot;full&quot;,&quot;sacle_strategy&quot;:&quot;smart&quot;}"/>
  <p:tag name="KSO_WM_ASSEMBLE_CHIP_INDEX" val="0263fe021f294d57a72f1bd5d832351c"/>
  <p:tag name="KSO_WM_TEMPLATE_ASSEMBLE_XID" val="60656f774054ed1e2fb80b1c"/>
  <p:tag name="KSO_WM_TEMPLATE_ASSEMBLE_GROUPID" val="60656f774054ed1e2fb80b1c"/>
</p:tagLst>
</file>

<file path=ppt/tags/tag227.xml><?xml version="1.0" encoding="utf-8"?>
<p:tagLst xmlns:p="http://schemas.openxmlformats.org/presentationml/2006/main">
  <p:tag name="KSO_WM_UNIT_TEXT_SUBTYPE" val="a"/>
  <p:tag name="KSO_WM_UNIT_SUBTYPE" val="a"/>
  <p:tag name="KSO_WM_UNIT_PRESET_TEXT" val="单击此处添加正文，文字是您思想的提炼，为了演示发布的良好效果，请言简意赅的阐述您的观点。您的内容已经简明扼要，字字珠玑，但信息却千丝万缕、错综复杂，需要用更多的文字来表述；但请您尽可能提炼思想的精髓，否则容易造成观者的阅读压力，适得其反。正如我们都希望改变世界。"/>
  <p:tag name="KSO_WM_UNIT_NOCLEAR" val="0"/>
  <p:tag name="KSO_WM_UNIT_HIGHLIGHT" val="0"/>
  <p:tag name="KSO_WM_UNIT_COMPATIBLE" val="0"/>
  <p:tag name="KSO_WM_UNIT_DIAGRAM_ISNUMVISUAL" val="0"/>
  <p:tag name="KSO_WM_UNIT_DIAGRAM_ISREFERUNIT" val="0"/>
  <p:tag name="KSO_WM_UNIT_TYPE" val="f"/>
  <p:tag name="KSO_WM_UNIT_INDEX" val="1"/>
  <p:tag name="KSO_WM_UNIT_ID" val="diagram20214414_1*f*1"/>
  <p:tag name="KSO_WM_TEMPLATE_CATEGORY" val="diagram"/>
  <p:tag name="KSO_WM_TEMPLATE_INDEX" val="20214414"/>
  <p:tag name="KSO_WM_UNIT_LAYERLEVEL" val="1"/>
  <p:tag name="KSO_WM_TAG_VERSION" val="1.0"/>
  <p:tag name="KSO_WM_BEAUTIFY_FLAG" val="#wm#"/>
  <p:tag name="KSO_WM_UNIT_DEFAULT_FONT" val="14;20;2"/>
  <p:tag name="KSO_WM_UNIT_BLOCK" val="0"/>
  <p:tag name="KSO_WM_UNIT_VALUE" val="147"/>
  <p:tag name="KSO_WM_UNIT_SHOW_EDIT_AREA_INDICATION" val="1"/>
  <p:tag name="KSO_WM_CHIP_GROUPID" val="5e6b05596848fb12bee65ac8"/>
  <p:tag name="KSO_WM_CHIP_XID" val="5e6b05596848fb12bee65aca"/>
  <p:tag name="KSO_WM_UNIT_DEC_AREA_ID" val="a2e79de3216c41b3b75e0197c3b26f61"/>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SM_LIMIT_TYPE" val="2"/>
  <p:tag name="KSO_WM_CHIP_FILLAREA_FILL_RULE" val="{&quot;fill_align&quot;:&quot;lt&quot;,&quot;fill_mode&quot;:&quot;full&quot;,&quot;sacle_strategy&quot;:&quot;smart&quot;}"/>
  <p:tag name="KSO_WM_ASSEMBLE_CHIP_INDEX" val="41f18378470b4c7e81691869b054cb84"/>
  <p:tag name="KSO_WM_UNIT_TEXT_FILL_FORE_SCHEMECOLOR_INDEX_BRIGHTNESS" val="0.25"/>
  <p:tag name="KSO_WM_UNIT_TEXT_FILL_FORE_SCHEMECOLOR_INDEX" val="13"/>
  <p:tag name="KSO_WM_UNIT_TEXT_FILL_TYPE" val="1"/>
  <p:tag name="KSO_WM_TEMPLATE_ASSEMBLE_XID" val="60656f774054ed1e2fb80b1c"/>
  <p:tag name="KSO_WM_TEMPLATE_ASSEMBLE_GROUPID" val="60656f774054ed1e2fb80b1c"/>
</p:tagLst>
</file>

<file path=ppt/tags/tag228.xml><?xml version="1.0" encoding="utf-8"?>
<p:tagLst xmlns:p="http://schemas.openxmlformats.org/presentationml/2006/main">
  <p:tag name="KSO_WM_SLIDE_ID" val="diagram20220058_1"/>
  <p:tag name="KSO_WM_TEMPLATE_SUBCATEGORY" val="25"/>
  <p:tag name="KSO_WM_TEMPLATE_MASTER_TYPE" val="0"/>
  <p:tag name="KSO_WM_TEMPLATE_COLOR_TYPE" val="0"/>
  <p:tag name="KSO_WM_SLIDE_ITEM_CNT" val="0"/>
  <p:tag name="KSO_WM_SLIDE_INDEX" val="1"/>
  <p:tag name="KSO_WM_TAG_VERSION" val="1.0"/>
  <p:tag name="KSO_WM_BEAUTIFY_FLAG" val="#wm#"/>
  <p:tag name="KSO_WM_TEMPLATE_CATEGORY" val="diagram"/>
  <p:tag name="KSO_WM_TEMPLATE_INDEX" val="20220058"/>
  <p:tag name="KSO_WM_SLIDE_LAYOUT" val="a_d"/>
  <p:tag name="KSO_WM_SLIDE_LAYOUT_CNT" val="1_1"/>
  <p:tag name="KSO_WM_SLIDE_TYPE" val="text"/>
  <p:tag name="KSO_WM_SLIDE_SUBTYPE" val="picTxt"/>
  <p:tag name="KSO_WM_SLIDE_LAYOUTTYPE" val="topbottom"/>
  <p:tag name="KSO_WM_SLIDE_SIZE" val="888*504"/>
  <p:tag name="KSO_WM_SLIDE_POSITION" val="36*12"/>
  <p:tag name="KSO_WM_SLIDE_RATIO" val="1.777778"/>
  <p:tag name="KSO_WM_SLIDE_BACKGROUND" val="[&quot;general&quot;]"/>
  <p:tag name="KSO_WM_SLIDE_BACKGROUND_TYPE" val="general"/>
  <p:tag name="KSO_WM_SLIDE_BK_DARK_LIGHT" val="2"/>
  <p:tag name="KSO_WM_SLIDE_LAYOUT_INFO" val="{&quot;backgroundInfo&quot;:[{&quot;bottom&quot;:0,&quot;bottomAbs&quot;:false,&quot;left&quot;:0,&quot;leftAbs&quot;:false,&quot;right&quot;:0,&quot;rightAbs&quot;:false,&quot;top&quot;:0,&quot;topAbs&quot;:false,&quot;type&quot;:&quot;general&quot;}],&quot;id&quot;:&quot;2023-02-23T13:51:59&quot;,&quot;maxSize&quot;:{&quot;size1&quot;:20},&quot;minSize&quot;:{&quot;size1&quot;:11.2},&quot;normalSize&quot;:{&quot;size1&quot;:11.2},&quot;subLayout&quot;:[{&quot;id&quot;:&quot;2023-02-23T13:51:59&quot;,&quot;margin&quot;:{&quot;bottom&quot;:0.025999998673796654,&quot;left&quot;:1.2699999809265137,&quot;right&quot;:1.2699999809265137,&quot;top&quot;:0.4230000376701355},&quot;type&quot;:0},{&quot;id&quot;:&quot;2023-02-23T13:51:59&quot;,&quot;margin&quot;:{&quot;bottom&quot;:0.847000002861023,&quot;left&quot;:1.2699999809265137,&quot;right&quot;:1.2699999809265137,&quot;top&quot;:1.2699999809265137},&quot;type&quot;:0}],&quot;type&quot;:0}"/>
</p:tagLst>
</file>

<file path=ppt/tags/tag22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1"/>
  <p:tag name="KSO_WM_UNIT_ID" val="diagram20220058_1*i*1"/>
  <p:tag name="KSO_WM_TEMPLATE_CATEGORY" val="diagram"/>
  <p:tag name="KSO_WM_TEMPLATE_INDEX" val="20220058"/>
  <p:tag name="KSO_WM_UNIT_LAYERLEVEL" val="1"/>
  <p:tag name="KSO_WM_TAG_VERSION" val="1.0"/>
  <p:tag name="KSO_WM_BEAUTIFY_FLAG" val="#wm#"/>
  <p:tag name="KSO_WM_UNIT_BLOCK" val="0"/>
  <p:tag name="KSO_WM_UNIT_SM_LIMIT_TYPE" val="0"/>
  <p:tag name="KSO_WM_UNIT_DEC_AREA_ID" val="401453a90b9f4fd5b1215058b8a2f2e8"/>
  <p:tag name="KSO_WM_UNIT_DECORATE_INFO" val="{&quot;ReferentInfo&quot;:{&quot;Id&quot;:&quot;2d2094633d9c481aa0d84a95a0159686&quot;,&quot;X&quot;:{&quot;Pos&quot;:1},&quot;Y&quot;:{&quot;Pos&quot;:2}},&quot;DecorateInfoX&quot;:{&quot;Pos&quot;:1,&quot;IsAbs&quot;:true},&quot;DecorateInfoY&quot;:{&quot;Pos&quot;:0,&quot;IsAbs&quot;:true},&quot;DecorateInfoW&quot;:{&quot;IsAbs&quot;:true},&quot;DecorateInfoH&quot;:{&quot;IsAbs&quot;:true},&quot;whChangeMode&quot;:0}"/>
  <p:tag name="KSO_WM_UNIT_LINE_FORE_SCHEMECOLOR_INDEX_BRIGHTNESS" val="0"/>
  <p:tag name="KSO_WM_UNIT_LINE_FORE_SCHEMECOLOR_INDEX" val="5"/>
  <p:tag name="KSO_WM_UNIT_LINE_FILL_TYPE" val="2"/>
  <p:tag name="WM_BEAUTIFY_ZORDER_FLAG_TAG" val="1"/>
</p:tagLst>
</file>

<file path=ppt/tags/tag230.xml><?xml version="1.0" encoding="utf-8"?>
<p:tagLst xmlns:p="http://schemas.openxmlformats.org/presentationml/2006/main">
  <p:tag name="KSO_WM_UNIT_ISCONTENTSTITLE" val="0"/>
  <p:tag name="KSO_WM_UNIT_ISNUMDGMTITLE" val="0"/>
  <p:tag name="KSO_WM_UNIT_PRESET_TEXT" val="线型上下导航版"/>
  <p:tag name="KSO_WM_UNIT_NOCLEAR" val="0"/>
  <p:tag name="KSO_WM_UNIT_HIGHLIGHT" val="0"/>
  <p:tag name="KSO_WM_UNIT_COMPATIBLE" val="0"/>
  <p:tag name="KSO_WM_UNIT_DIAGRAM_ISNUMVISUAL" val="0"/>
  <p:tag name="KSO_WM_UNIT_DIAGRAM_ISREFERUNIT" val="0"/>
  <p:tag name="KSO_WM_UNIT_TYPE" val="a"/>
  <p:tag name="KSO_WM_UNIT_INDEX" val="1"/>
  <p:tag name="KSO_WM_UNIT_ID" val="diagram20220058_1*a*1"/>
  <p:tag name="KSO_WM_TEMPLATE_CATEGORY" val="diagram"/>
  <p:tag name="KSO_WM_TEMPLATE_INDEX" val="20220058"/>
  <p:tag name="KSO_WM_UNIT_LAYERLEVEL" val="1"/>
  <p:tag name="KSO_WM_TAG_VERSION" val="1.0"/>
  <p:tag name="KSO_WM_BEAUTIFY_FLAG" val="#wm#"/>
  <p:tag name="KSO_WM_UNIT_VALUE" val="27"/>
  <p:tag name="KSO_WM_UNIT_BLOCK" val="0"/>
  <p:tag name="KSO_WM_UNIT_SM_LIMIT_TYPE" val="2"/>
  <p:tag name="KSO_WM_UNIT_DEC_AREA_ID" val="2d2094633d9c481aa0d84a95a0159686"/>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TEXT_FILL_FORE_SCHEMECOLOR_INDEX_BRIGHTNESS" val="0"/>
  <p:tag name="KSO_WM_UNIT_TEXT_FILL_FORE_SCHEMECOLOR_INDEX" val="13"/>
  <p:tag name="KSO_WM_UNIT_TEXT_FILL_TYPE" val="1"/>
  <p:tag name="WM_BEAUTIFY_ZORDER_FLAG_TAG" val="2"/>
</p:tagLst>
</file>

<file path=ppt/tags/tag231.xml><?xml version="1.0" encoding="utf-8"?>
<p:tagLst xmlns:p="http://schemas.openxmlformats.org/presentationml/2006/main">
  <p:tag name="KSO_WM_SLIDE_ID" val="diagram20220058_1"/>
  <p:tag name="KSO_WM_TEMPLATE_SUBCATEGORY" val="25"/>
  <p:tag name="KSO_WM_TEMPLATE_MASTER_TYPE" val="0"/>
  <p:tag name="KSO_WM_TEMPLATE_COLOR_TYPE" val="0"/>
  <p:tag name="KSO_WM_SLIDE_ITEM_CNT" val="0"/>
  <p:tag name="KSO_WM_SLIDE_INDEX" val="1"/>
  <p:tag name="KSO_WM_TAG_VERSION" val="1.0"/>
  <p:tag name="KSO_WM_BEAUTIFY_FLAG" val="#wm#"/>
  <p:tag name="KSO_WM_TEMPLATE_CATEGORY" val="diagram"/>
  <p:tag name="KSO_WM_TEMPLATE_INDEX" val="20220058"/>
  <p:tag name="KSO_WM_SLIDE_LAYOUT" val="a_d"/>
  <p:tag name="KSO_WM_SLIDE_LAYOUT_CNT" val="1_1"/>
  <p:tag name="KSO_WM_SLIDE_TYPE" val="text"/>
  <p:tag name="KSO_WM_SLIDE_SUBTYPE" val="picTxt"/>
  <p:tag name="KSO_WM_SLIDE_LAYOUTTYPE" val="topbottom"/>
  <p:tag name="KSO_WM_SLIDE_SIZE" val="888*504"/>
  <p:tag name="KSO_WM_SLIDE_POSITION" val="36*12"/>
  <p:tag name="KSO_WM_SLIDE_LAYOUT_INFO" val="{&quot;backgroundInfo&quot;:[{&quot;bottom&quot;:0,&quot;bottomAbs&quot;:false,&quot;left&quot;:0,&quot;leftAbs&quot;:false,&quot;right&quot;:0,&quot;rightAbs&quot;:false,&quot;top&quot;:0,&quot;topAbs&quot;:false,&quot;type&quot;:&quot;general&quot;}],&quot;id&quot;:&quot;2023-02-23T13:05:56&quot;,&quot;maxSize&quot;:{&quot;size1&quot;:20},&quot;minSize&quot;:{&quot;size1&quot;:11.2},&quot;normalSize&quot;:{&quot;size1&quot;:11.2},&quot;subLayout&quot;:[{&quot;id&quot;:&quot;2023-02-23T13:05:56&quot;,&quot;margin&quot;:{&quot;bottom&quot;:0.025999998673796654,&quot;left&quot;:1.2699999809265137,&quot;right&quot;:1.2699999809265137,&quot;top&quot;:0.4230000376701355},&quot;type&quot;:0},{&quot;id&quot;:&quot;2023-02-23T13:05:56&quot;,&quot;margin&quot;:{&quot;bottom&quot;:0.847000002861023,&quot;left&quot;:1.2699999809265137,&quot;right&quot;:1.2699999809265137,&quot;top&quot;:1.2699999809265137},&quot;type&quot;:0}],&quot;type&quot;:0}"/>
  <p:tag name="KSO_WM_SLIDE_RATIO" val="1.777778"/>
  <p:tag name="KSO_WM_SLIDE_BACKGROUND" val="[&quot;general&quot;]"/>
  <p:tag name="KSO_WM_SLIDE_BACKGROUND_TYPE" val="general"/>
  <p:tag name="KSO_WM_SLIDE_BK_DARK_LIGHT" val="2"/>
</p:tagLst>
</file>

<file path=ppt/tags/tag232.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UNIT_TYPE" val="i"/>
</p:tagLst>
</file>

<file path=ppt/tags/tag233.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UNIT_FILL_FORE_SCHEMECOLOR_INDEX_BRIGHTNESS" val="0"/>
  <p:tag name="KSO_WM_UNIT_FILL_FORE_SCHEMECOLOR_INDEX" val="5"/>
  <p:tag name="KSO_WM_UNIT_FILL_TYPE" val="1"/>
  <p:tag name="KSO_WM_UNIT_TEXT_FILL_FORE_SCHEMECOLOR_INDEX_BRIGHTNESS" val="0"/>
  <p:tag name="KSO_WM_UNIT_TEXT_FILL_FORE_SCHEMECOLOR_INDEX" val="2"/>
  <p:tag name="KSO_WM_UNIT_TEXT_FILL_TYPE" val="1"/>
</p:tagLst>
</file>

<file path=ppt/tags/tag234.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UNIT_FILL_FORE_SCHEMECOLOR_INDEX_BRIGHTNESS" val="0.4"/>
  <p:tag name="KSO_WM_UNIT_FILL_FORE_SCHEMECOLOR_INDEX" val="5"/>
  <p:tag name="KSO_WM_UNIT_FILL_TYPE" val="1"/>
  <p:tag name="KSO_WM_UNIT_TEXT_FILL_FORE_SCHEMECOLOR_INDEX_BRIGHTNESS" val="0"/>
  <p:tag name="KSO_WM_UNIT_TEXT_FILL_FORE_SCHEMECOLOR_INDEX" val="2"/>
  <p:tag name="KSO_WM_UNIT_TEXT_FILL_TYPE" val="1"/>
</p:tagLst>
</file>

<file path=ppt/tags/tag235.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UNIT_FILL_FORE_SCHEMECOLOR_INDEX_BRIGHTNESS" val="0.6"/>
  <p:tag name="KSO_WM_UNIT_FILL_FORE_SCHEMECOLOR_INDEX" val="6"/>
  <p:tag name="KSO_WM_UNIT_FILL_TYPE" val="1"/>
  <p:tag name="KSO_WM_UNIT_TEXT_FILL_FORE_SCHEMECOLOR_INDEX_BRIGHTNESS" val="0"/>
  <p:tag name="KSO_WM_UNIT_TEXT_FILL_FORE_SCHEMECOLOR_INDEX" val="2"/>
  <p:tag name="KSO_WM_UNIT_TEXT_FILL_TYPE" val="1"/>
</p:tagLst>
</file>

<file path=ppt/tags/tag23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1"/>
  <p:tag name="KSO_WM_UNIT_ID" val="diagram20220058_1*i*1"/>
  <p:tag name="KSO_WM_TEMPLATE_CATEGORY" val="diagram"/>
  <p:tag name="KSO_WM_TEMPLATE_INDEX" val="20220058"/>
  <p:tag name="KSO_WM_UNIT_LAYERLEVEL" val="1"/>
  <p:tag name="KSO_WM_TAG_VERSION" val="1.0"/>
  <p:tag name="KSO_WM_BEAUTIFY_FLAG" val="#wm#"/>
  <p:tag name="KSO_WM_UNIT_BLOCK" val="0"/>
  <p:tag name="KSO_WM_UNIT_SM_LIMIT_TYPE" val="0"/>
  <p:tag name="KSO_WM_UNIT_DEC_AREA_ID" val="401453a90b9f4fd5b1215058b8a2f2e8"/>
  <p:tag name="KSO_WM_UNIT_DECORATE_INFO" val="{&quot;ReferentInfo&quot;:{&quot;Id&quot;:&quot;2d2094633d9c481aa0d84a95a0159686&quot;,&quot;X&quot;:{&quot;Pos&quot;:1},&quot;Y&quot;:{&quot;Pos&quot;:2}},&quot;DecorateInfoX&quot;:{&quot;Pos&quot;:1,&quot;IsAbs&quot;:true},&quot;DecorateInfoY&quot;:{&quot;Pos&quot;:0,&quot;IsAbs&quot;:true},&quot;DecorateInfoW&quot;:{&quot;IsAbs&quot;:true},&quot;DecorateInfoH&quot;:{&quot;IsAbs&quot;:true},&quot;whChangeMode&quot;:0}"/>
  <p:tag name="KSO_WM_UNIT_LINE_FORE_SCHEMECOLOR_INDEX_BRIGHTNESS" val="0"/>
  <p:tag name="KSO_WM_UNIT_LINE_FORE_SCHEMECOLOR_INDEX" val="5"/>
  <p:tag name="KSO_WM_UNIT_LINE_FILL_TYPE" val="2"/>
  <p:tag name="WM_BEAUTIFY_ZORDER_FLAG_TAG" val="1"/>
</p:tagLst>
</file>

<file path=ppt/tags/tag237.xml><?xml version="1.0" encoding="utf-8"?>
<p:tagLst xmlns:p="http://schemas.openxmlformats.org/presentationml/2006/main">
  <p:tag name="KSO_WM_UNIT_ISCONTENTSTITLE" val="0"/>
  <p:tag name="KSO_WM_UNIT_ISNUMDGMTITLE" val="0"/>
  <p:tag name="KSO_WM_UNIT_PRESET_TEXT" val="线型上下导航版"/>
  <p:tag name="KSO_WM_UNIT_NOCLEAR" val="0"/>
  <p:tag name="KSO_WM_UNIT_HIGHLIGHT" val="0"/>
  <p:tag name="KSO_WM_UNIT_COMPATIBLE" val="0"/>
  <p:tag name="KSO_WM_UNIT_DIAGRAM_ISNUMVISUAL" val="0"/>
  <p:tag name="KSO_WM_UNIT_DIAGRAM_ISREFERUNIT" val="0"/>
  <p:tag name="KSO_WM_UNIT_TYPE" val="a"/>
  <p:tag name="KSO_WM_UNIT_INDEX" val="1"/>
  <p:tag name="KSO_WM_UNIT_ID" val="diagram20220058_1*a*1"/>
  <p:tag name="KSO_WM_TEMPLATE_CATEGORY" val="diagram"/>
  <p:tag name="KSO_WM_TEMPLATE_INDEX" val="20220058"/>
  <p:tag name="KSO_WM_UNIT_LAYERLEVEL" val="1"/>
  <p:tag name="KSO_WM_TAG_VERSION" val="1.0"/>
  <p:tag name="KSO_WM_BEAUTIFY_FLAG" val="#wm#"/>
  <p:tag name="KSO_WM_UNIT_VALUE" val="27"/>
  <p:tag name="KSO_WM_UNIT_BLOCK" val="0"/>
  <p:tag name="KSO_WM_UNIT_SM_LIMIT_TYPE" val="2"/>
  <p:tag name="KSO_WM_UNIT_DEC_AREA_ID" val="2d2094633d9c481aa0d84a95a0159686"/>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TEXT_FILL_FORE_SCHEMECOLOR_INDEX_BRIGHTNESS" val="0"/>
  <p:tag name="KSO_WM_UNIT_TEXT_FILL_FORE_SCHEMECOLOR_INDEX" val="13"/>
  <p:tag name="KSO_WM_UNIT_TEXT_FILL_TYPE" val="1"/>
  <p:tag name="WM_BEAUTIFY_ZORDER_FLAG_TAG" val="2"/>
</p:tagLst>
</file>

<file path=ppt/tags/tag238.xml><?xml version="1.0" encoding="utf-8"?>
<p:tagLst xmlns:p="http://schemas.openxmlformats.org/presentationml/2006/main">
  <p:tag name="PA" val="v5.2.2"/>
  <p:tag name="KSO_WM_UNIT_VALUE" val="1537*1992"/>
  <p:tag name="KSO_WM_UNIT_HIGHLIGHT" val="0"/>
  <p:tag name="KSO_WM_UNIT_COMPATIBLE" val="0"/>
  <p:tag name="KSO_WM_UNIT_DIAGRAM_ISNUMVISUAL" val="0"/>
  <p:tag name="KSO_WM_UNIT_DIAGRAM_ISREFERUNIT" val="0"/>
  <p:tag name="KSO_WM_DIAGRAM_GROUP_CODE" val="1650000594"/>
  <p:tag name="KSO_WM_UNIT_TYPE" val="ζ_h_d"/>
  <p:tag name="KSO_WM_UNIT_INDEX" val="1_1_1"/>
  <p:tag name="KSO_WM_UNIT_ID" val="crop20194992_1*ζ_h_d*1_1_1"/>
  <p:tag name="KSO_WM_TEMPLATE_CATEGORY" val="crop"/>
  <p:tag name="KSO_WM_TEMPLATE_INDEX" val="20194992"/>
  <p:tag name="KSO_WM_UNIT_LAYERLEVEL" val="1_1_1"/>
  <p:tag name="KSO_WM_TAG_VERSION" val="1.0"/>
  <p:tag name="KSO_WM_BEAUTIFY_FLAG" val=""/>
  <p:tag name="KSO_WM_UNIT_DIAGRAM_MODELTYPE" val="creativeCrop"/>
  <p:tag name="PICTUREFILLRANGE" val="9a9ee22e-4572-4d8c-9ca4-d7164fcea171"/>
  <p:tag name="KSO_WM_BLIP_RECT_LEFT" val="-8"/>
  <p:tag name="KSO_WM_BLIP_RECT_RIGHT" val="-8"/>
  <p:tag name="KSO_WM_BLIP_RECT_TOP" val="0"/>
  <p:tag name="KSO_WM_BLIP_RECT_BOTTOM" val="0"/>
  <p:tag name="KSO_WM_CREATIVE_CROP_ORG_LEFT" val="353.95"/>
  <p:tag name="KSO_WM_CREATIVE_CROP_ORG_TOP" val="370.3"/>
  <p:tag name="KSO_WM_CREATIVE_CROP_ORG_WIDTH" val="231.949"/>
  <p:tag name="KSO_WM_CREATIVE_CROP_ORG_HEIGHT" val="154.65"/>
  <p:tag name="KSO_WM_CREATIVE_CROP_SHAPE_LEFT" val="369.696"/>
  <p:tag name="KSO_WM_CREATIVE_CROP_SHAPE_TOP" val="370.3"/>
  <p:tag name="KSO_WM_CREATIVE_CROP_SHAPE_WIDTH" val="200.458"/>
  <p:tag name="KSO_WM_CREATIVE_CROP_SHAPE_HEIGHT" val="154.65"/>
  <p:tag name="KSO_WM_UNIT_TEXT_FILL_FORE_SCHEMECOLOR_INDEX" val="2"/>
  <p:tag name="KSO_WM_UNIT_TEXT_FILL_TYPE" val="1"/>
  <p:tag name="KSO_WM_UNIT_USESOURCEFORMAT_APPLY" val="1"/>
  <p:tag name="KSO_WM_UNIT_PLACING_PICTURE_USER_VIEWPORT" val="{&quot;height&quot;:3955,&quot;width&quot;:5234}"/>
</p:tagLst>
</file>

<file path=ppt/tags/tag239.xml><?xml version="1.0" encoding="utf-8"?>
<p:tagLst xmlns:p="http://schemas.openxmlformats.org/presentationml/2006/main">
  <p:tag name="KSO_WM_SLIDE_ID" val="diagram20220058_1"/>
  <p:tag name="KSO_WM_TEMPLATE_SUBCATEGORY" val="25"/>
  <p:tag name="KSO_WM_TEMPLATE_MASTER_TYPE" val="0"/>
  <p:tag name="KSO_WM_TEMPLATE_COLOR_TYPE" val="0"/>
  <p:tag name="KSO_WM_SLIDE_ITEM_CNT" val="0"/>
  <p:tag name="KSO_WM_SLIDE_INDEX" val="1"/>
  <p:tag name="KSO_WM_TAG_VERSION" val="1.0"/>
  <p:tag name="KSO_WM_BEAUTIFY_FLAG" val="#wm#"/>
  <p:tag name="KSO_WM_TEMPLATE_CATEGORY" val="diagram"/>
  <p:tag name="KSO_WM_TEMPLATE_INDEX" val="20220058"/>
  <p:tag name="KSO_WM_SLIDE_LAYOUT" val="a_d"/>
  <p:tag name="KSO_WM_SLIDE_LAYOUT_CNT" val="1_1"/>
  <p:tag name="KSO_WM_SLIDE_TYPE" val="text"/>
  <p:tag name="KSO_WM_SLIDE_SUBTYPE" val="picTxt"/>
  <p:tag name="KSO_WM_SLIDE_LAYOUTTYPE" val="topbottom"/>
  <p:tag name="KSO_WM_SLIDE_SIZE" val="888*504"/>
  <p:tag name="KSO_WM_SLIDE_POSITION" val="36*12"/>
  <p:tag name="KSO_WM_SLIDE_LAYOUT_INFO" val="{&quot;backgroundInfo&quot;:[{&quot;bottom&quot;:0,&quot;bottomAbs&quot;:false,&quot;left&quot;:0,&quot;leftAbs&quot;:false,&quot;right&quot;:0,&quot;rightAbs&quot;:false,&quot;top&quot;:0,&quot;topAbs&quot;:false,&quot;type&quot;:&quot;general&quot;}],&quot;id&quot;:&quot;2023-02-23T13:05:56&quot;,&quot;maxSize&quot;:{&quot;size1&quot;:20},&quot;minSize&quot;:{&quot;size1&quot;:11.2},&quot;normalSize&quot;:{&quot;size1&quot;:11.2},&quot;subLayout&quot;:[{&quot;id&quot;:&quot;2023-02-23T13:05:56&quot;,&quot;margin&quot;:{&quot;bottom&quot;:0.025999998673796654,&quot;left&quot;:1.2699999809265137,&quot;right&quot;:1.2699999809265137,&quot;top&quot;:0.4230000376701355},&quot;type&quot;:0},{&quot;id&quot;:&quot;2023-02-23T13:05:56&quot;,&quot;margin&quot;:{&quot;bottom&quot;:0.847000002861023,&quot;left&quot;:1.2699999809265137,&quot;right&quot;:1.2699999809265137,&quot;top&quot;:1.2699999809265137},&quot;type&quot;:0}],&quot;type&quot;:0}"/>
  <p:tag name="KSO_WM_SLIDE_RATIO" val="1.777778"/>
  <p:tag name="KSO_WM_SLIDE_BACKGROUND" val="[&quot;general&quot;]"/>
  <p:tag name="KSO_WM_SLIDE_BACKGROUND_TYPE" val="general"/>
  <p:tag name="KSO_WM_SLIDE_BK_DARK_LIGHT" val="2"/>
</p:tagLst>
</file>

<file path=ppt/tags/tag240.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UNIT_TYPE" val="i"/>
</p:tagLst>
</file>

<file path=ppt/tags/tag241.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UNIT_FILL_FORE_SCHEMECOLOR_INDEX_BRIGHTNESS" val="0"/>
  <p:tag name="KSO_WM_UNIT_FILL_FORE_SCHEMECOLOR_INDEX" val="5"/>
  <p:tag name="KSO_WM_UNIT_FILL_TYPE" val="1"/>
  <p:tag name="KSO_WM_UNIT_TEXT_FILL_FORE_SCHEMECOLOR_INDEX_BRIGHTNESS" val="0"/>
  <p:tag name="KSO_WM_UNIT_TEXT_FILL_FORE_SCHEMECOLOR_INDEX" val="2"/>
  <p:tag name="KSO_WM_UNIT_TEXT_FILL_TYPE" val="1"/>
</p:tagLst>
</file>

<file path=ppt/tags/tag242.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UNIT_FILL_FORE_SCHEMECOLOR_INDEX_BRIGHTNESS" val="0.4"/>
  <p:tag name="KSO_WM_UNIT_FILL_FORE_SCHEMECOLOR_INDEX" val="5"/>
  <p:tag name="KSO_WM_UNIT_FILL_TYPE" val="1"/>
  <p:tag name="KSO_WM_UNIT_TEXT_FILL_FORE_SCHEMECOLOR_INDEX_BRIGHTNESS" val="0"/>
  <p:tag name="KSO_WM_UNIT_TEXT_FILL_FORE_SCHEMECOLOR_INDEX" val="2"/>
  <p:tag name="KSO_WM_UNIT_TEXT_FILL_TYPE" val="1"/>
</p:tagLst>
</file>

<file path=ppt/tags/tag243.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UNIT_FILL_FORE_SCHEMECOLOR_INDEX_BRIGHTNESS" val="0.6"/>
  <p:tag name="KSO_WM_UNIT_FILL_FORE_SCHEMECOLOR_INDEX" val="6"/>
  <p:tag name="KSO_WM_UNIT_FILL_TYPE" val="1"/>
  <p:tag name="KSO_WM_UNIT_TEXT_FILL_FORE_SCHEMECOLOR_INDEX_BRIGHTNESS" val="0"/>
  <p:tag name="KSO_WM_UNIT_TEXT_FILL_FORE_SCHEMECOLOR_INDEX" val="2"/>
  <p:tag name="KSO_WM_UNIT_TEXT_FILL_TYPE" val="1"/>
</p:tagLst>
</file>

<file path=ppt/tags/tag24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1"/>
  <p:tag name="KSO_WM_UNIT_ID" val="diagram20220058_1*i*1"/>
  <p:tag name="KSO_WM_TEMPLATE_CATEGORY" val="diagram"/>
  <p:tag name="KSO_WM_TEMPLATE_INDEX" val="20220058"/>
  <p:tag name="KSO_WM_UNIT_LAYERLEVEL" val="1"/>
  <p:tag name="KSO_WM_TAG_VERSION" val="1.0"/>
  <p:tag name="KSO_WM_BEAUTIFY_FLAG" val="#wm#"/>
  <p:tag name="KSO_WM_UNIT_BLOCK" val="0"/>
  <p:tag name="KSO_WM_UNIT_SM_LIMIT_TYPE" val="0"/>
  <p:tag name="KSO_WM_UNIT_DEC_AREA_ID" val="401453a90b9f4fd5b1215058b8a2f2e8"/>
  <p:tag name="KSO_WM_UNIT_DECORATE_INFO" val="{&quot;ReferentInfo&quot;:{&quot;Id&quot;:&quot;2d2094633d9c481aa0d84a95a0159686&quot;,&quot;X&quot;:{&quot;Pos&quot;:1},&quot;Y&quot;:{&quot;Pos&quot;:2}},&quot;DecorateInfoX&quot;:{&quot;Pos&quot;:1,&quot;IsAbs&quot;:true},&quot;DecorateInfoY&quot;:{&quot;Pos&quot;:0,&quot;IsAbs&quot;:true},&quot;DecorateInfoW&quot;:{&quot;IsAbs&quot;:true},&quot;DecorateInfoH&quot;:{&quot;IsAbs&quot;:true},&quot;whChangeMode&quot;:0}"/>
  <p:tag name="KSO_WM_UNIT_LINE_FORE_SCHEMECOLOR_INDEX_BRIGHTNESS" val="0"/>
  <p:tag name="KSO_WM_UNIT_LINE_FORE_SCHEMECOLOR_INDEX" val="5"/>
  <p:tag name="KSO_WM_UNIT_LINE_FILL_TYPE" val="2"/>
</p:tagLst>
</file>

<file path=ppt/tags/tag245.xml><?xml version="1.0" encoding="utf-8"?>
<p:tagLst xmlns:p="http://schemas.openxmlformats.org/presentationml/2006/main">
  <p:tag name="KSO_WM_UNIT_ISCONTENTSTITLE" val="0"/>
  <p:tag name="KSO_WM_UNIT_ISNUMDGMTITLE" val="0"/>
  <p:tag name="KSO_WM_UNIT_PRESET_TEXT" val="线型上下导航版"/>
  <p:tag name="KSO_WM_UNIT_NOCLEAR" val="0"/>
  <p:tag name="KSO_WM_UNIT_HIGHLIGHT" val="0"/>
  <p:tag name="KSO_WM_UNIT_COMPATIBLE" val="0"/>
  <p:tag name="KSO_WM_UNIT_DIAGRAM_ISNUMVISUAL" val="0"/>
  <p:tag name="KSO_WM_UNIT_DIAGRAM_ISREFERUNIT" val="0"/>
  <p:tag name="KSO_WM_UNIT_TYPE" val="a"/>
  <p:tag name="KSO_WM_UNIT_INDEX" val="1"/>
  <p:tag name="KSO_WM_UNIT_ID" val="diagram20220058_1*a*1"/>
  <p:tag name="KSO_WM_TEMPLATE_CATEGORY" val="diagram"/>
  <p:tag name="KSO_WM_TEMPLATE_INDEX" val="20220058"/>
  <p:tag name="KSO_WM_UNIT_LAYERLEVEL" val="1"/>
  <p:tag name="KSO_WM_TAG_VERSION" val="1.0"/>
  <p:tag name="KSO_WM_BEAUTIFY_FLAG" val="#wm#"/>
  <p:tag name="KSO_WM_UNIT_VALUE" val="27"/>
  <p:tag name="KSO_WM_UNIT_BLOCK" val="0"/>
  <p:tag name="KSO_WM_UNIT_SM_LIMIT_TYPE" val="2"/>
  <p:tag name="KSO_WM_UNIT_DEC_AREA_ID" val="2d2094633d9c481aa0d84a95a0159686"/>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TEXT_FILL_FORE_SCHEMECOLOR_INDEX_BRIGHTNESS" val="0"/>
  <p:tag name="KSO_WM_UNIT_TEXT_FILL_FORE_SCHEMECOLOR_INDEX" val="13"/>
  <p:tag name="KSO_WM_UNIT_TEXT_FILL_TYPE" val="1"/>
</p:tagLst>
</file>

<file path=ppt/tags/tag246.xml><?xml version="1.0" encoding="utf-8"?>
<p:tagLst xmlns:p="http://schemas.openxmlformats.org/presentationml/2006/main">
  <p:tag name="KSO_WM_UNIT_PLACING_PICTURE_USER_VIEWPORT" val="{&quot;height&quot;:3782,&quot;width&quot;:9125}"/>
</p:tagLst>
</file>

<file path=ppt/tags/tag247.xml><?xml version="1.0" encoding="utf-8"?>
<p:tagLst xmlns:p="http://schemas.openxmlformats.org/presentationml/2006/main">
  <p:tag name="KSO_WM_SLIDE_ID" val="diagram20220058_1"/>
  <p:tag name="KSO_WM_TEMPLATE_SUBCATEGORY" val="25"/>
  <p:tag name="KSO_WM_TEMPLATE_MASTER_TYPE" val="0"/>
  <p:tag name="KSO_WM_TEMPLATE_COLOR_TYPE" val="0"/>
  <p:tag name="KSO_WM_SLIDE_ITEM_CNT" val="0"/>
  <p:tag name="KSO_WM_SLIDE_INDEX" val="1"/>
  <p:tag name="KSO_WM_TAG_VERSION" val="1.0"/>
  <p:tag name="KSO_WM_BEAUTIFY_FLAG" val="#wm#"/>
  <p:tag name="KSO_WM_TEMPLATE_CATEGORY" val="diagram"/>
  <p:tag name="KSO_WM_TEMPLATE_INDEX" val="20220058"/>
  <p:tag name="KSO_WM_SLIDE_LAYOUT" val="a_d"/>
  <p:tag name="KSO_WM_SLIDE_LAYOUT_CNT" val="1_1"/>
  <p:tag name="KSO_WM_SLIDE_TYPE" val="text"/>
  <p:tag name="KSO_WM_SLIDE_SUBTYPE" val="picTxt"/>
  <p:tag name="KSO_WM_SLIDE_LAYOUTTYPE" val="topbottom"/>
  <p:tag name="KSO_WM_SLIDE_SIZE" val="888*504"/>
  <p:tag name="KSO_WM_SLIDE_POSITION" val="36*12"/>
  <p:tag name="KSO_WM_SLIDE_RATIO" val="1.777778"/>
  <p:tag name="KSO_WM_SLIDE_BACKGROUND" val="[&quot;general&quot;]"/>
  <p:tag name="KSO_WM_SLIDE_BACKGROUND_TYPE" val="general"/>
  <p:tag name="KSO_WM_SLIDE_BK_DARK_LIGHT" val="2"/>
  <p:tag name="KSO_WM_SLIDE_LAYOUT_INFO" val="{&quot;backgroundInfo&quot;:[{&quot;bottom&quot;:0,&quot;bottomAbs&quot;:false,&quot;left&quot;:0,&quot;leftAbs&quot;:false,&quot;right&quot;:0,&quot;rightAbs&quot;:false,&quot;top&quot;:0,&quot;topAbs&quot;:false,&quot;type&quot;:&quot;general&quot;}],&quot;id&quot;:&quot;2023-02-23T21:37:44&quot;,&quot;maxSize&quot;:{&quot;size1&quot;:20},&quot;minSize&quot;:{&quot;size1&quot;:11.2},&quot;normalSize&quot;:{&quot;size1&quot;:11.2},&quot;subLayout&quot;:[{&quot;id&quot;:&quot;2023-02-23T21:37:44&quot;,&quot;margin&quot;:{&quot;bottom&quot;:0.025999998673796654,&quot;left&quot;:1.2699999809265137,&quot;right&quot;:1.2699999809265137,&quot;top&quot;:0.4230000376701355},&quot;type&quot;:0},{&quot;id&quot;:&quot;2023-02-23T21:37:44&quot;,&quot;margin&quot;:{&quot;bottom&quot;:0.847000002861023,&quot;left&quot;:1.2699999809265137,&quot;right&quot;:1.2699999809265137,&quot;top&quot;:1.2699999809265137},&quot;type&quot;:0}],&quot;type&quot;:0}"/>
</p:tagLst>
</file>

<file path=ppt/tags/tag24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1"/>
  <p:tag name="KSO_WM_UNIT_ID" val="diagram20220058_1*i*1"/>
  <p:tag name="KSO_WM_TEMPLATE_CATEGORY" val="diagram"/>
  <p:tag name="KSO_WM_TEMPLATE_INDEX" val="20220058"/>
  <p:tag name="KSO_WM_UNIT_LAYERLEVEL" val="1"/>
  <p:tag name="KSO_WM_TAG_VERSION" val="1.0"/>
  <p:tag name="KSO_WM_BEAUTIFY_FLAG" val="#wm#"/>
  <p:tag name="KSO_WM_UNIT_BLOCK" val="0"/>
  <p:tag name="KSO_WM_UNIT_SM_LIMIT_TYPE" val="0"/>
  <p:tag name="KSO_WM_UNIT_DEC_AREA_ID" val="401453a90b9f4fd5b1215058b8a2f2e8"/>
  <p:tag name="KSO_WM_UNIT_DECORATE_INFO" val="{&quot;ReferentInfo&quot;:{&quot;Id&quot;:&quot;2d2094633d9c481aa0d84a95a0159686&quot;,&quot;X&quot;:{&quot;Pos&quot;:1},&quot;Y&quot;:{&quot;Pos&quot;:2}},&quot;DecorateInfoX&quot;:{&quot;Pos&quot;:1,&quot;IsAbs&quot;:true},&quot;DecorateInfoY&quot;:{&quot;Pos&quot;:0,&quot;IsAbs&quot;:true},&quot;DecorateInfoW&quot;:{&quot;IsAbs&quot;:true},&quot;DecorateInfoH&quot;:{&quot;IsAbs&quot;:true},&quot;whChangeMode&quot;:0}"/>
  <p:tag name="KSO_WM_UNIT_LINE_FORE_SCHEMECOLOR_INDEX_BRIGHTNESS" val="0"/>
  <p:tag name="KSO_WM_UNIT_LINE_FORE_SCHEMECOLOR_INDEX" val="5"/>
  <p:tag name="KSO_WM_UNIT_LINE_FILL_TYPE" val="2"/>
</p:tagLst>
</file>

<file path=ppt/tags/tag249.xml><?xml version="1.0" encoding="utf-8"?>
<p:tagLst xmlns:p="http://schemas.openxmlformats.org/presentationml/2006/main">
  <p:tag name="KSO_WM_UNIT_ISCONTENTSTITLE" val="0"/>
  <p:tag name="KSO_WM_UNIT_ISNUMDGMTITLE" val="0"/>
  <p:tag name="KSO_WM_UNIT_PRESET_TEXT" val="线型上下导航版"/>
  <p:tag name="KSO_WM_UNIT_NOCLEAR" val="0"/>
  <p:tag name="KSO_WM_UNIT_HIGHLIGHT" val="0"/>
  <p:tag name="KSO_WM_UNIT_COMPATIBLE" val="0"/>
  <p:tag name="KSO_WM_UNIT_DIAGRAM_ISNUMVISUAL" val="0"/>
  <p:tag name="KSO_WM_UNIT_DIAGRAM_ISREFERUNIT" val="0"/>
  <p:tag name="KSO_WM_UNIT_TYPE" val="a"/>
  <p:tag name="KSO_WM_UNIT_INDEX" val="1"/>
  <p:tag name="KSO_WM_UNIT_ID" val="diagram20220058_1*a*1"/>
  <p:tag name="KSO_WM_TEMPLATE_CATEGORY" val="diagram"/>
  <p:tag name="KSO_WM_TEMPLATE_INDEX" val="20220058"/>
  <p:tag name="KSO_WM_UNIT_LAYERLEVEL" val="1"/>
  <p:tag name="KSO_WM_TAG_VERSION" val="1.0"/>
  <p:tag name="KSO_WM_BEAUTIFY_FLAG" val="#wm#"/>
  <p:tag name="KSO_WM_UNIT_VALUE" val="27"/>
  <p:tag name="KSO_WM_UNIT_BLOCK" val="0"/>
  <p:tag name="KSO_WM_UNIT_SM_LIMIT_TYPE" val="2"/>
  <p:tag name="KSO_WM_UNIT_DEC_AREA_ID" val="2d2094633d9c481aa0d84a95a0159686"/>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TEXT_FILL_FORE_SCHEMECOLOR_INDEX_BRIGHTNESS" val="0"/>
  <p:tag name="KSO_WM_UNIT_TEXT_FILL_FORE_SCHEMECOLOR_INDEX" val="13"/>
  <p:tag name="KSO_WM_UNIT_TEXT_FILL_TYPE" val="1"/>
</p:tagLst>
</file>

<file path=ppt/tags/tag250.xml><?xml version="1.0" encoding="utf-8"?>
<p:tagLst xmlns:p="http://schemas.openxmlformats.org/presentationml/2006/main">
  <p:tag name="KSO_WM_BEAUTIFY_FLAG" val=""/>
</p:tagLst>
</file>

<file path=ppt/tags/tag251.xml><?xml version="1.0" encoding="utf-8"?>
<p:tagLst xmlns:p="http://schemas.openxmlformats.org/presentationml/2006/main">
  <p:tag name="KSO_WM_BEAUTIFY_FLAG" val=""/>
</p:tagLst>
</file>

<file path=ppt/tags/tag252.xml><?xml version="1.0" encoding="utf-8"?>
<p:tagLst xmlns:p="http://schemas.openxmlformats.org/presentationml/2006/main">
  <p:tag name="KSO_WM_BEAUTIFY_FLAG" val=""/>
</p:tagLst>
</file>

<file path=ppt/tags/tag253.xml><?xml version="1.0" encoding="utf-8"?>
<p:tagLst xmlns:p="http://schemas.openxmlformats.org/presentationml/2006/main">
  <p:tag name="KSO_WM_BEAUTIFY_FLAG" val=""/>
</p:tagLst>
</file>

<file path=ppt/tags/tag254.xml><?xml version="1.0" encoding="utf-8"?>
<p:tagLst xmlns:p="http://schemas.openxmlformats.org/presentationml/2006/main">
  <p:tag name="KSO_WM_BEAUTIFY_FLAG" val=""/>
</p:tagLst>
</file>

<file path=ppt/tags/tag255.xml><?xml version="1.0" encoding="utf-8"?>
<p:tagLst xmlns:p="http://schemas.openxmlformats.org/presentationml/2006/main">
  <p:tag name="KSO_WM_BEAUTIFY_FLAG" val=""/>
</p:tagLst>
</file>

<file path=ppt/tags/tag256.xml><?xml version="1.0" encoding="utf-8"?>
<p:tagLst xmlns:p="http://schemas.openxmlformats.org/presentationml/2006/main">
  <p:tag name="KSO_WM_SLIDE_ID" val="diagram20220058_1"/>
  <p:tag name="KSO_WM_TEMPLATE_SUBCATEGORY" val="25"/>
  <p:tag name="KSO_WM_TEMPLATE_MASTER_TYPE" val="0"/>
  <p:tag name="KSO_WM_TEMPLATE_COLOR_TYPE" val="0"/>
  <p:tag name="KSO_WM_SLIDE_ITEM_CNT" val="0"/>
  <p:tag name="KSO_WM_SLIDE_INDEX" val="1"/>
  <p:tag name="KSO_WM_TAG_VERSION" val="1.0"/>
  <p:tag name="KSO_WM_BEAUTIFY_FLAG" val="#wm#"/>
  <p:tag name="KSO_WM_TEMPLATE_CATEGORY" val="diagram"/>
  <p:tag name="KSO_WM_TEMPLATE_INDEX" val="20220058"/>
  <p:tag name="KSO_WM_SLIDE_LAYOUT" val="a_d"/>
  <p:tag name="KSO_WM_SLIDE_LAYOUT_CNT" val="1_1"/>
  <p:tag name="KSO_WM_SLIDE_TYPE" val="text"/>
  <p:tag name="KSO_WM_SLIDE_SUBTYPE" val="picTxt"/>
  <p:tag name="KSO_WM_SLIDE_LAYOUTTYPE" val="topbottom"/>
  <p:tag name="KSO_WM_SLIDE_SIZE" val="888*504"/>
  <p:tag name="KSO_WM_SLIDE_POSITION" val="36*12"/>
  <p:tag name="KSO_WM_SLIDE_RATIO" val="1.777778"/>
  <p:tag name="KSO_WM_SLIDE_BACKGROUND" val="[&quot;general&quot;]"/>
  <p:tag name="KSO_WM_SLIDE_BACKGROUND_TYPE" val="general"/>
  <p:tag name="KSO_WM_SLIDE_BK_DARK_LIGHT" val="2"/>
  <p:tag name="KSO_WM_SLIDE_LAYOUT_INFO" val="{&quot;backgroundInfo&quot;:[{&quot;bottom&quot;:0,&quot;bottomAbs&quot;:false,&quot;left&quot;:0,&quot;leftAbs&quot;:false,&quot;right&quot;:0,&quot;rightAbs&quot;:false,&quot;top&quot;:0,&quot;topAbs&quot;:false,&quot;type&quot;:&quot;general&quot;}],&quot;id&quot;:&quot;2023-02-23T21:37:44&quot;,&quot;maxSize&quot;:{&quot;size1&quot;:20},&quot;minSize&quot;:{&quot;size1&quot;:11.2},&quot;normalSize&quot;:{&quot;size1&quot;:11.2},&quot;subLayout&quot;:[{&quot;id&quot;:&quot;2023-02-23T21:37:44&quot;,&quot;margin&quot;:{&quot;bottom&quot;:0.025999998673796654,&quot;left&quot;:1.2699999809265137,&quot;right&quot;:1.2699999809265137,&quot;top&quot;:0.4230000376701355},&quot;type&quot;:0},{&quot;id&quot;:&quot;2023-02-23T21:37:44&quot;,&quot;margin&quot;:{&quot;bottom&quot;:0.847000002861023,&quot;left&quot;:1.2699999809265137,&quot;right&quot;:1.2699999809265137,&quot;top&quot;:1.2699999809265137},&quot;type&quot;:0}],&quot;type&quot;:0}"/>
</p:tagLst>
</file>

<file path=ppt/tags/tag257.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UNIT_TYPE" val="i"/>
</p:tagLst>
</file>

<file path=ppt/tags/tag258.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UNIT_FILL_FORE_SCHEMECOLOR_INDEX_BRIGHTNESS" val="0"/>
  <p:tag name="KSO_WM_UNIT_FILL_FORE_SCHEMECOLOR_INDEX" val="5"/>
  <p:tag name="KSO_WM_UNIT_FILL_TYPE" val="1"/>
  <p:tag name="KSO_WM_UNIT_TEXT_FILL_FORE_SCHEMECOLOR_INDEX_BRIGHTNESS" val="0"/>
  <p:tag name="KSO_WM_UNIT_TEXT_FILL_FORE_SCHEMECOLOR_INDEX" val="2"/>
  <p:tag name="KSO_WM_UNIT_TEXT_FILL_TYPE" val="1"/>
</p:tagLst>
</file>

<file path=ppt/tags/tag259.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UNIT_FILL_FORE_SCHEMECOLOR_INDEX_BRIGHTNESS" val="0.4"/>
  <p:tag name="KSO_WM_UNIT_FILL_FORE_SCHEMECOLOR_INDEX" val="5"/>
  <p:tag name="KSO_WM_UNIT_FILL_TYPE" val="1"/>
  <p:tag name="KSO_WM_UNIT_TEXT_FILL_FORE_SCHEMECOLOR_INDEX_BRIGHTNESS" val="0"/>
  <p:tag name="KSO_WM_UNIT_TEXT_FILL_FORE_SCHEMECOLOR_INDEX" val="2"/>
  <p:tag name="KSO_WM_UNIT_TEXT_FILL_TYPE" val="1"/>
</p:tagLst>
</file>

<file path=ppt/tags/tag260.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UNIT_FILL_FORE_SCHEMECOLOR_INDEX_BRIGHTNESS" val="0.6"/>
  <p:tag name="KSO_WM_UNIT_FILL_FORE_SCHEMECOLOR_INDEX" val="6"/>
  <p:tag name="KSO_WM_UNIT_FILL_TYPE" val="1"/>
  <p:tag name="KSO_WM_UNIT_TEXT_FILL_FORE_SCHEMECOLOR_INDEX_BRIGHTNESS" val="0"/>
  <p:tag name="KSO_WM_UNIT_TEXT_FILL_FORE_SCHEMECOLOR_INDEX" val="2"/>
  <p:tag name="KSO_WM_UNIT_TEXT_FILL_TYPE" val="1"/>
</p:tagLst>
</file>

<file path=ppt/tags/tag26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1"/>
  <p:tag name="KSO_WM_UNIT_ID" val="diagram20220058_1*i*1"/>
  <p:tag name="KSO_WM_TEMPLATE_CATEGORY" val="diagram"/>
  <p:tag name="KSO_WM_TEMPLATE_INDEX" val="20220058"/>
  <p:tag name="KSO_WM_UNIT_LAYERLEVEL" val="1"/>
  <p:tag name="KSO_WM_TAG_VERSION" val="1.0"/>
  <p:tag name="KSO_WM_BEAUTIFY_FLAG" val="#wm#"/>
  <p:tag name="KSO_WM_UNIT_BLOCK" val="0"/>
  <p:tag name="KSO_WM_UNIT_SM_LIMIT_TYPE" val="0"/>
  <p:tag name="KSO_WM_UNIT_DEC_AREA_ID" val="401453a90b9f4fd5b1215058b8a2f2e8"/>
  <p:tag name="KSO_WM_UNIT_DECORATE_INFO" val="{&quot;ReferentInfo&quot;:{&quot;Id&quot;:&quot;2d2094633d9c481aa0d84a95a0159686&quot;,&quot;X&quot;:{&quot;Pos&quot;:1},&quot;Y&quot;:{&quot;Pos&quot;:2}},&quot;DecorateInfoX&quot;:{&quot;Pos&quot;:1,&quot;IsAbs&quot;:true},&quot;DecorateInfoY&quot;:{&quot;Pos&quot;:0,&quot;IsAbs&quot;:true},&quot;DecorateInfoW&quot;:{&quot;IsAbs&quot;:true},&quot;DecorateInfoH&quot;:{&quot;IsAbs&quot;:true},&quot;whChangeMode&quot;:0}"/>
  <p:tag name="KSO_WM_UNIT_LINE_FORE_SCHEMECOLOR_INDEX_BRIGHTNESS" val="0"/>
  <p:tag name="KSO_WM_UNIT_LINE_FORE_SCHEMECOLOR_INDEX" val="5"/>
  <p:tag name="KSO_WM_UNIT_LINE_FILL_TYPE" val="2"/>
</p:tagLst>
</file>

<file path=ppt/tags/tag262.xml><?xml version="1.0" encoding="utf-8"?>
<p:tagLst xmlns:p="http://schemas.openxmlformats.org/presentationml/2006/main">
  <p:tag name="KSO_WM_UNIT_ISCONTENTSTITLE" val="0"/>
  <p:tag name="KSO_WM_UNIT_ISNUMDGMTITLE" val="0"/>
  <p:tag name="KSO_WM_UNIT_PRESET_TEXT" val="线型上下导航版"/>
  <p:tag name="KSO_WM_UNIT_NOCLEAR" val="0"/>
  <p:tag name="KSO_WM_UNIT_HIGHLIGHT" val="0"/>
  <p:tag name="KSO_WM_UNIT_COMPATIBLE" val="0"/>
  <p:tag name="KSO_WM_UNIT_DIAGRAM_ISNUMVISUAL" val="0"/>
  <p:tag name="KSO_WM_UNIT_DIAGRAM_ISREFERUNIT" val="0"/>
  <p:tag name="KSO_WM_UNIT_TYPE" val="a"/>
  <p:tag name="KSO_WM_UNIT_INDEX" val="1"/>
  <p:tag name="KSO_WM_UNIT_ID" val="diagram20220058_1*a*1"/>
  <p:tag name="KSO_WM_TEMPLATE_CATEGORY" val="diagram"/>
  <p:tag name="KSO_WM_TEMPLATE_INDEX" val="20220058"/>
  <p:tag name="KSO_WM_UNIT_LAYERLEVEL" val="1"/>
  <p:tag name="KSO_WM_TAG_VERSION" val="1.0"/>
  <p:tag name="KSO_WM_BEAUTIFY_FLAG" val="#wm#"/>
  <p:tag name="KSO_WM_UNIT_VALUE" val="27"/>
  <p:tag name="KSO_WM_UNIT_BLOCK" val="0"/>
  <p:tag name="KSO_WM_UNIT_SM_LIMIT_TYPE" val="2"/>
  <p:tag name="KSO_WM_UNIT_DEC_AREA_ID" val="2d2094633d9c481aa0d84a95a0159686"/>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TEXT_FILL_FORE_SCHEMECOLOR_INDEX_BRIGHTNESS" val="0"/>
  <p:tag name="KSO_WM_UNIT_TEXT_FILL_FORE_SCHEMECOLOR_INDEX" val="13"/>
  <p:tag name="KSO_WM_UNIT_TEXT_FILL_TYPE" val="1"/>
</p:tagLst>
</file>

<file path=ppt/tags/tag26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1"/>
  <p:tag name="KSO_WM_UNIT_ID" val="diagram20211962_1*i*1"/>
  <p:tag name="KSO_WM_UNIT_LAYERLEVEL" val="1"/>
  <p:tag name="KSO_WM_TAG_VERSION" val="1.0"/>
  <p:tag name="KSO_WM_BEAUTIFY_FLAG" val="#wm#"/>
  <p:tag name="KSO_WM_SLIDE_BK_DARK_LIGHT" val="2"/>
  <p:tag name="KSO_WM_UNIT_BK_DARK_LIGHT" val="2"/>
  <p:tag name="KSO_WM_UNIT_FILL_FORE_SCHEMECOLOR_INDEX_BRIGHTNESS" val="0"/>
  <p:tag name="KSO_WM_UNIT_FILL_FORE_SCHEMECOLOR_INDEX" val="16"/>
  <p:tag name="KSO_WM_UNIT_FILL_TYPE" val="1"/>
  <p:tag name="KSO_WM_UNIT_TEXT_FILL_FORE_SCHEMECOLOR_INDEX_BRIGHTNESS" val="0"/>
  <p:tag name="KSO_WM_UNIT_TEXT_FILL_FORE_SCHEMECOLOR_INDEX" val="2"/>
  <p:tag name="KSO_WM_UNIT_TEXT_FILL_TYPE" val="1"/>
  <p:tag name="KSO_WM_TEMPLATE_CATEGORY" val="diagram"/>
  <p:tag name="KSO_WM_TEMPLATE_INDEX" val="20211962"/>
  <p:tag name="KSO_WM_UNIT_VALUE" val="1150"/>
  <p:tag name="KSO_WM_TEMPLATE_ASSEMBLE_XID" val="60656f154054ed1e2fb8032d"/>
  <p:tag name="KSO_WM_TEMPLATE_ASSEMBLE_GROUPID" val="60656f154054ed1e2fb8032d"/>
</p:tagLst>
</file>

<file path=ppt/tags/tag264.xml><?xml version="1.0" encoding="utf-8"?>
<p:tagLst xmlns:p="http://schemas.openxmlformats.org/presentationml/2006/main">
  <p:tag name="KSO_WM_UNIT_VALUE" val="550*2200"/>
  <p:tag name="KSO_WM_UNIT_HIGHLIGHT" val="0"/>
  <p:tag name="KSO_WM_UNIT_COMPATIBLE" val="0"/>
  <p:tag name="KSO_WM_UNIT_DIAGRAM_ISNUMVISUAL" val="0"/>
  <p:tag name="KSO_WM_UNIT_DIAGRAM_ISREFERUNIT" val="0"/>
  <p:tag name="KSO_WM_UNIT_TYPE" val="d"/>
  <p:tag name="KSO_WM_UNIT_INDEX" val="1"/>
  <p:tag name="KSO_WM_UNIT_ID" val="diagram20211962_1*d*1"/>
  <p:tag name="KSO_WM_TEMPLATE_CATEGORY" val="diagram"/>
  <p:tag name="KSO_WM_TEMPLATE_INDEX" val="20211962"/>
  <p:tag name="KSO_WM_UNIT_LAYERLEVEL" val="1"/>
  <p:tag name="KSO_WM_TAG_VERSION" val="1.0"/>
  <p:tag name="KSO_WM_BEAUTIFY_FLAG" val="#wm#"/>
  <p:tag name="KSO_WM_CHIP_GROUPID" val="5e7310da9a230a26b9e88a19"/>
  <p:tag name="KSO_WM_CHIP_XID" val="5e7310da9a230a26b9e88a1a"/>
  <p:tag name="KSO_WM_UNIT_DEC_AREA_ID" val="44fc6e434e764fcbbdfe7f74cfd6dc57"/>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SM_LIMIT_TYPE" val="2"/>
  <p:tag name="KSO_WM_CHIP_FILLAREA_FILL_RULE" val="{&quot;fill_align&quot;:&quot;cb&quot;,&quot;fill_mode&quot;:&quot;full&quot;,&quot;sacle_strategy&quot;:&quot;smart&quot;}"/>
  <p:tag name="KSO_WM_ASSEMBLE_CHIP_INDEX" val="7b9c2d1c8d7d4e5793175106b3e48ec4"/>
  <p:tag name="KSO_WM_UNIT_SUPPORT_UNIT_TYPE" val="[&quot;d&quot;,&quot;α&quot;,&quot;β&quot;,&quot;θ&quot;]"/>
  <p:tag name="KSO_WM_TEMPLATE_ASSEMBLE_XID" val="60656f154054ed1e2fb8032d"/>
  <p:tag name="KSO_WM_TEMPLATE_ASSEMBLE_GROUPID" val="60656f154054ed1e2fb8032d"/>
</p:tagLst>
</file>

<file path=ppt/tags/tag265.xml><?xml version="1.0" encoding="utf-8"?>
<p:tagLst xmlns:p="http://schemas.openxmlformats.org/presentationml/2006/main">
  <p:tag name="KSO_WM_UNIT_TEXT_SUBTYPE" val="a"/>
  <p:tag name="KSO_WM_UNIT_SUBTYPE" val="a"/>
  <p:tag name="KSO_WM_UNIT_PRESET_TEXT" val="单击此处添加正文，文字是您思想的提炼，为了演示发布的良好效果，请言简意赅的阐述您的观点。您的内容已经简明扼要，字字珠玑，但信息却千丝万缕、错综复杂，需要用更多的文字来表述；但请您尽可能提炼思想的精髓，否则容易造成观者的阅读压力，适得其反。正如我们都希望改变世界，希望给别人带去光明，但更多时候我们只需要播下一颗种子。"/>
  <p:tag name="KSO_WM_UNIT_NOCLEAR" val="0"/>
  <p:tag name="KSO_WM_UNIT_HIGHLIGHT" val="0"/>
  <p:tag name="KSO_WM_UNIT_COMPATIBLE" val="0"/>
  <p:tag name="KSO_WM_UNIT_DIAGRAM_ISNUMVISUAL" val="0"/>
  <p:tag name="KSO_WM_UNIT_DIAGRAM_ISREFERUNIT" val="0"/>
  <p:tag name="KSO_WM_UNIT_TYPE" val="f"/>
  <p:tag name="KSO_WM_UNIT_INDEX" val="1"/>
  <p:tag name="KSO_WM_UNIT_ID" val="diagram20211962_1*f*1"/>
  <p:tag name="KSO_WM_TEMPLATE_CATEGORY" val="diagram"/>
  <p:tag name="KSO_WM_TEMPLATE_INDEX" val="20211962"/>
  <p:tag name="KSO_WM_UNIT_LAYERLEVEL" val="1"/>
  <p:tag name="KSO_WM_TAG_VERSION" val="1.0"/>
  <p:tag name="KSO_WM_BEAUTIFY_FLAG" val="#wm#"/>
  <p:tag name="KSO_WM_UNIT_DEFAULT_FONT" val="14;20;2"/>
  <p:tag name="KSO_WM_UNIT_BLOCK" val="0"/>
  <p:tag name="KSO_WM_UNIT_VALUE" val="204"/>
  <p:tag name="KSO_WM_UNIT_SHOW_EDIT_AREA_INDICATION" val="1"/>
  <p:tag name="KSO_WM_CHIP_GROUPID" val="5e6b05596848fb12bee65ac8"/>
  <p:tag name="KSO_WM_CHIP_XID" val="5e6b05596848fb12bee65aca"/>
  <p:tag name="KSO_WM_UNIT_DEC_AREA_ID" val="bddaa79ff66248e1affdcdab873b1595"/>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SM_LIMIT_TYPE" val="2"/>
  <p:tag name="KSO_WM_CHIP_FILLAREA_FILL_RULE" val="{&quot;fill_align&quot;:&quot;ct&quot;,&quot;fill_mode&quot;:&quot;full&quot;,&quot;sacle_strategy&quot;:&quot;smart&quot;}"/>
  <p:tag name="KSO_WM_ASSEMBLE_CHIP_INDEX" val="e539facaed7a4d6789e0a8188a94695b"/>
  <p:tag name="KSO_WM_UNIT_SUPPORT_UNIT_TYPE" val="[&quot;d&quot;,&quot;α&quot;,&quot;β&quot;,&quot;θ&quot;]"/>
  <p:tag name="KSO_WM_UNIT_TEXT_FILL_FORE_SCHEMECOLOR_INDEX_BRIGHTNESS" val="0.25"/>
  <p:tag name="KSO_WM_UNIT_TEXT_FILL_FORE_SCHEMECOLOR_INDEX" val="13"/>
  <p:tag name="KSO_WM_UNIT_TEXT_FILL_TYPE" val="1"/>
  <p:tag name="KSO_WM_TEMPLATE_ASSEMBLE_XID" val="60656f154054ed1e2fb8032d"/>
  <p:tag name="KSO_WM_TEMPLATE_ASSEMBLE_GROUPID" val="60656f154054ed1e2fb8032d"/>
</p:tagLst>
</file>

<file path=ppt/tags/tag266.xml><?xml version="1.0" encoding="utf-8"?>
<p:tagLst xmlns:p="http://schemas.openxmlformats.org/presentationml/2006/main">
  <p:tag name="KSO_WM_SLIDE_ID" val="diagram20220058_1"/>
  <p:tag name="KSO_WM_TEMPLATE_SUBCATEGORY" val="25"/>
  <p:tag name="KSO_WM_TEMPLATE_MASTER_TYPE" val="0"/>
  <p:tag name="KSO_WM_TEMPLATE_COLOR_TYPE" val="0"/>
  <p:tag name="KSO_WM_SLIDE_ITEM_CNT" val="0"/>
  <p:tag name="KSO_WM_SLIDE_INDEX" val="1"/>
  <p:tag name="KSO_WM_TAG_VERSION" val="1.0"/>
  <p:tag name="KSO_WM_BEAUTIFY_FLAG" val="#wm#"/>
  <p:tag name="KSO_WM_TEMPLATE_CATEGORY" val="diagram"/>
  <p:tag name="KSO_WM_TEMPLATE_INDEX" val="20220058"/>
  <p:tag name="KSO_WM_SLIDE_LAYOUT" val="a_d"/>
  <p:tag name="KSO_WM_SLIDE_LAYOUT_CNT" val="1_1"/>
  <p:tag name="KSO_WM_SLIDE_TYPE" val="text"/>
  <p:tag name="KSO_WM_SLIDE_SUBTYPE" val="picTxt"/>
  <p:tag name="KSO_WM_SLIDE_LAYOUTTYPE" val="topbottom"/>
  <p:tag name="KSO_WM_SLIDE_SIZE" val="888*504"/>
  <p:tag name="KSO_WM_SLIDE_POSITION" val="36*12"/>
  <p:tag name="KSO_WM_SLIDE_RATIO" val="1.777778"/>
  <p:tag name="KSO_WM_SLIDE_BACKGROUND" val="[&quot;general&quot;]"/>
  <p:tag name="KSO_WM_SLIDE_BACKGROUND_TYPE" val="general"/>
  <p:tag name="KSO_WM_SLIDE_BK_DARK_LIGHT" val="2"/>
  <p:tag name="KSO_WM_SLIDE_LAYOUT_INFO" val="{&quot;backgroundInfo&quot;:[{&quot;bottom&quot;:0,&quot;bottomAbs&quot;:false,&quot;left&quot;:0,&quot;leftAbs&quot;:false,&quot;right&quot;:0,&quot;rightAbs&quot;:false,&quot;top&quot;:0,&quot;topAbs&quot;:false,&quot;type&quot;:&quot;general&quot;}],&quot;id&quot;:&quot;2023-02-23T21:53:10&quot;,&quot;maxSize&quot;:{&quot;size1&quot;:20},&quot;minSize&quot;:{&quot;size1&quot;:11.2},&quot;normalSize&quot;:{&quot;size1&quot;:11.2},&quot;subLayout&quot;:[{&quot;id&quot;:&quot;2023-02-23T21:53:10&quot;,&quot;margin&quot;:{&quot;bottom&quot;:0.025999998673796654,&quot;left&quot;:1.2699999809265137,&quot;right&quot;:1.2699999809265137,&quot;top&quot;:0.4230000376701355},&quot;type&quot;:0},{&quot;id&quot;:&quot;2023-02-23T21:53:10&quot;,&quot;margin&quot;:{&quot;bottom&quot;:0.847000002861023,&quot;left&quot;:1.2699999809265137,&quot;right&quot;:1.2699999809265137,&quot;top&quot;:1.2699999809265137},&quot;type&quot;:0}],&quot;type&quot;:0}"/>
</p:tagLst>
</file>

<file path=ppt/tags/tag267.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UNIT_TYPE" val="i"/>
</p:tagLst>
</file>

<file path=ppt/tags/tag268.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UNIT_FILL_FORE_SCHEMECOLOR_INDEX_BRIGHTNESS" val="0"/>
  <p:tag name="KSO_WM_UNIT_FILL_FORE_SCHEMECOLOR_INDEX" val="5"/>
  <p:tag name="KSO_WM_UNIT_FILL_TYPE" val="1"/>
  <p:tag name="KSO_WM_UNIT_TEXT_FILL_FORE_SCHEMECOLOR_INDEX_BRIGHTNESS" val="0"/>
  <p:tag name="KSO_WM_UNIT_TEXT_FILL_FORE_SCHEMECOLOR_INDEX" val="2"/>
  <p:tag name="KSO_WM_UNIT_TEXT_FILL_TYPE" val="1"/>
</p:tagLst>
</file>

<file path=ppt/tags/tag269.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UNIT_FILL_FORE_SCHEMECOLOR_INDEX_BRIGHTNESS" val="0.4"/>
  <p:tag name="KSO_WM_UNIT_FILL_FORE_SCHEMECOLOR_INDEX" val="5"/>
  <p:tag name="KSO_WM_UNIT_FILL_TYPE" val="1"/>
  <p:tag name="KSO_WM_UNIT_TEXT_FILL_FORE_SCHEMECOLOR_INDEX_BRIGHTNESS" val="0"/>
  <p:tag name="KSO_WM_UNIT_TEXT_FILL_FORE_SCHEMECOLOR_INDEX" val="2"/>
  <p:tag name="KSO_WM_UNIT_TEXT_FILL_TYPE" val="1"/>
</p:tagLst>
</file>

<file path=ppt/tags/tag270.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UNIT_FILL_FORE_SCHEMECOLOR_INDEX_BRIGHTNESS" val="0.6"/>
  <p:tag name="KSO_WM_UNIT_FILL_FORE_SCHEMECOLOR_INDEX" val="6"/>
  <p:tag name="KSO_WM_UNIT_FILL_TYPE" val="1"/>
  <p:tag name="KSO_WM_UNIT_TEXT_FILL_FORE_SCHEMECOLOR_INDEX_BRIGHTNESS" val="0"/>
  <p:tag name="KSO_WM_UNIT_TEXT_FILL_FORE_SCHEMECOLOR_INDEX" val="2"/>
  <p:tag name="KSO_WM_UNIT_TEXT_FILL_TYPE" val="1"/>
</p:tagLst>
</file>

<file path=ppt/tags/tag27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1"/>
  <p:tag name="KSO_WM_UNIT_ID" val="diagram20220058_1*i*1"/>
  <p:tag name="KSO_WM_TEMPLATE_CATEGORY" val="diagram"/>
  <p:tag name="KSO_WM_TEMPLATE_INDEX" val="20220058"/>
  <p:tag name="KSO_WM_UNIT_LAYERLEVEL" val="1"/>
  <p:tag name="KSO_WM_TAG_VERSION" val="1.0"/>
  <p:tag name="KSO_WM_BEAUTIFY_FLAG" val="#wm#"/>
  <p:tag name="KSO_WM_UNIT_BLOCK" val="0"/>
  <p:tag name="KSO_WM_UNIT_SM_LIMIT_TYPE" val="0"/>
  <p:tag name="KSO_WM_UNIT_DEC_AREA_ID" val="401453a90b9f4fd5b1215058b8a2f2e8"/>
  <p:tag name="KSO_WM_UNIT_DECORATE_INFO" val="{&quot;ReferentInfo&quot;:{&quot;Id&quot;:&quot;2d2094633d9c481aa0d84a95a0159686&quot;,&quot;X&quot;:{&quot;Pos&quot;:1},&quot;Y&quot;:{&quot;Pos&quot;:2}},&quot;DecorateInfoX&quot;:{&quot;Pos&quot;:1,&quot;IsAbs&quot;:true},&quot;DecorateInfoY&quot;:{&quot;Pos&quot;:0,&quot;IsAbs&quot;:true},&quot;DecorateInfoW&quot;:{&quot;IsAbs&quot;:true},&quot;DecorateInfoH&quot;:{&quot;IsAbs&quot;:true},&quot;whChangeMode&quot;:0}"/>
  <p:tag name="KSO_WM_UNIT_LINE_FORE_SCHEMECOLOR_INDEX_BRIGHTNESS" val="0"/>
  <p:tag name="KSO_WM_UNIT_LINE_FORE_SCHEMECOLOR_INDEX" val="5"/>
  <p:tag name="KSO_WM_UNIT_LINE_FILL_TYPE" val="2"/>
</p:tagLst>
</file>

<file path=ppt/tags/tag272.xml><?xml version="1.0" encoding="utf-8"?>
<p:tagLst xmlns:p="http://schemas.openxmlformats.org/presentationml/2006/main">
  <p:tag name="KSO_WM_UNIT_ISCONTENTSTITLE" val="0"/>
  <p:tag name="KSO_WM_UNIT_ISNUMDGMTITLE" val="0"/>
  <p:tag name="KSO_WM_UNIT_PRESET_TEXT" val="线型上下导航版"/>
  <p:tag name="KSO_WM_UNIT_NOCLEAR" val="0"/>
  <p:tag name="KSO_WM_UNIT_HIGHLIGHT" val="0"/>
  <p:tag name="KSO_WM_UNIT_COMPATIBLE" val="0"/>
  <p:tag name="KSO_WM_UNIT_DIAGRAM_ISNUMVISUAL" val="0"/>
  <p:tag name="KSO_WM_UNIT_DIAGRAM_ISREFERUNIT" val="0"/>
  <p:tag name="KSO_WM_UNIT_TYPE" val="a"/>
  <p:tag name="KSO_WM_UNIT_INDEX" val="1"/>
  <p:tag name="KSO_WM_UNIT_ID" val="diagram20220058_1*a*1"/>
  <p:tag name="KSO_WM_TEMPLATE_CATEGORY" val="diagram"/>
  <p:tag name="KSO_WM_TEMPLATE_INDEX" val="20220058"/>
  <p:tag name="KSO_WM_UNIT_LAYERLEVEL" val="1"/>
  <p:tag name="KSO_WM_TAG_VERSION" val="1.0"/>
  <p:tag name="KSO_WM_BEAUTIFY_FLAG" val="#wm#"/>
  <p:tag name="KSO_WM_UNIT_VALUE" val="27"/>
  <p:tag name="KSO_WM_UNIT_BLOCK" val="0"/>
  <p:tag name="KSO_WM_UNIT_SM_LIMIT_TYPE" val="2"/>
  <p:tag name="KSO_WM_UNIT_DEC_AREA_ID" val="2d2094633d9c481aa0d84a95a0159686"/>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TEXT_FILL_FORE_SCHEMECOLOR_INDEX_BRIGHTNESS" val="0"/>
  <p:tag name="KSO_WM_UNIT_TEXT_FILL_FORE_SCHEMECOLOR_INDEX" val="13"/>
  <p:tag name="KSO_WM_UNIT_TEXT_FILL_TYPE" val="1"/>
</p:tagLst>
</file>

<file path=ppt/tags/tag273.xml><?xml version="1.0" encoding="utf-8"?>
<p:tagLst xmlns:p="http://schemas.openxmlformats.org/presentationml/2006/main">
  <p:tag name="KSO_WM_UNIT_TEXT_FILL_FORE_SCHEMECOLOR_INDEX_BRIGHTNESS" val="0"/>
  <p:tag name="KSO_WM_UNIT_TEXT_FILL_FORE_SCHEMECOLOR_INDEX" val="13"/>
  <p:tag name="KSO_WM_UNIT_TEXT_FILL_TYPE" val="1"/>
</p:tagLst>
</file>

<file path=ppt/tags/tag274.xml><?xml version="1.0" encoding="utf-8"?>
<p:tagLst xmlns:p="http://schemas.openxmlformats.org/presentationml/2006/main">
  <p:tag name="KSO_WM_UNIT_VALUE" val="1184*1607"/>
  <p:tag name="KSO_WM_UNIT_HIGHLIGHT" val="0"/>
  <p:tag name="KSO_WM_UNIT_COMPATIBLE" val="0"/>
  <p:tag name="KSO_WM_UNIT_DIAGRAM_ISNUMVISUAL" val="0"/>
  <p:tag name="KSO_WM_UNIT_DIAGRAM_ISREFERUNIT" val="0"/>
  <p:tag name="KSO_WM_UNIT_TYPE" val="d"/>
  <p:tag name="KSO_WM_UNIT_INDEX" val="1"/>
  <p:tag name="KSO_WM_UNIT_ID" val="diagram20214411_1*d*1"/>
  <p:tag name="KSO_WM_TEMPLATE_CATEGORY" val="diagram"/>
  <p:tag name="KSO_WM_TEMPLATE_INDEX" val="20214411"/>
  <p:tag name="KSO_WM_UNIT_LAYERLEVEL" val="1"/>
  <p:tag name="KSO_WM_TAG_VERSION" val="1.0"/>
  <p:tag name="KSO_WM_BEAUTIFY_FLAG" val="#wm#"/>
  <p:tag name="KSO_WM_CHIP_GROUPID" val="5e7310da9a230a26b9e88a19"/>
  <p:tag name="KSO_WM_CHIP_XID" val="5e7310da9a230a26b9e88a1a"/>
  <p:tag name="KSO_WM_UNIT_DEC_AREA_ID" val="aeadd3f3e3df40568a0367726df201ac"/>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SM_LIMIT_TYPE" val="2"/>
  <p:tag name="KSO_WM_CHIP_FILLAREA_FILL_RULE" val="{&quot;fill_align&quot;:&quot;cm&quot;,&quot;fill_mode&quot;:&quot;full&quot;,&quot;sacle_strategy&quot;:&quot;smart&quot;}"/>
  <p:tag name="KSO_WM_ASSEMBLE_CHIP_INDEX" val="e9e57ab4cd7443189dd6492b05c0f071"/>
  <p:tag name="KSO_WM_TEMPLATE_ASSEMBLE_XID" val="60656f774054ed1e2fb80b11"/>
  <p:tag name="KSO_WM_TEMPLATE_ASSEMBLE_GROUPID" val="60656f774054ed1e2fb80b11"/>
  <p:tag name="KSO_WM_UNIT_PICTURE_CLIP_FLAG" val="0"/>
</p:tagLst>
</file>

<file path=ppt/tags/tag275.xml><?xml version="1.0" encoding="utf-8"?>
<p:tagLst xmlns:p="http://schemas.openxmlformats.org/presentationml/2006/main">
  <p:tag name="KSO_WM_UNIT_TEXT_SUBTYPE" val="a"/>
  <p:tag name="KSO_WM_UNIT_SUBTYPE" val="a"/>
  <p:tag name="KSO_WM_UNIT_PRESET_TEXT" val="单击此处添加正文，文字是您思想的提炼，为了演示发布的良好效果，请言简意赅的阐述您的观点。您的内容已经简明扼要，字字珠玑，但信息却千丝万缕、错综复杂，需要用更多的文字来表述；但请您尽可能提炼思想的精髓，否则容易造成观者的阅读压力，适得其反。正如我们都希望改变世界，希望给别人带去光明。"/>
  <p:tag name="KSO_WM_UNIT_NOCLEAR" val="0"/>
  <p:tag name="KSO_WM_UNIT_HIGHLIGHT" val="0"/>
  <p:tag name="KSO_WM_UNIT_COMPATIBLE" val="0"/>
  <p:tag name="KSO_WM_UNIT_DIAGRAM_ISNUMVISUAL" val="0"/>
  <p:tag name="KSO_WM_UNIT_DIAGRAM_ISREFERUNIT" val="0"/>
  <p:tag name="KSO_WM_UNIT_TYPE" val="f"/>
  <p:tag name="KSO_WM_UNIT_INDEX" val="1"/>
  <p:tag name="KSO_WM_UNIT_ID" val="diagram20214411_1*f*1"/>
  <p:tag name="KSO_WM_TEMPLATE_CATEGORY" val="diagram"/>
  <p:tag name="KSO_WM_TEMPLATE_INDEX" val="20214411"/>
  <p:tag name="KSO_WM_UNIT_LAYERLEVEL" val="1"/>
  <p:tag name="KSO_WM_TAG_VERSION" val="1.0"/>
  <p:tag name="KSO_WM_BEAUTIFY_FLAG" val="#wm#"/>
  <p:tag name="KSO_WM_UNIT_DEFAULT_FONT" val="14;20;2"/>
  <p:tag name="KSO_WM_UNIT_BLOCK" val="0"/>
  <p:tag name="KSO_WM_UNIT_VALUE" val="154"/>
  <p:tag name="KSO_WM_UNIT_SHOW_EDIT_AREA_INDICATION" val="1"/>
  <p:tag name="KSO_WM_CHIP_GROUPID" val="5e6b05596848fb12bee65ac8"/>
  <p:tag name="KSO_WM_CHIP_XID" val="5e6b05596848fb12bee65aca"/>
  <p:tag name="KSO_WM_UNIT_DEC_AREA_ID" val="eba5589f185046e4a03857d1643cb08d"/>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SM_LIMIT_TYPE" val="2"/>
  <p:tag name="KSO_WM_CHIP_FILLAREA_FILL_RULE" val="{&quot;fill_align&quot;:&quot;lb&quot;,&quot;fill_mode&quot;:&quot;full&quot;,&quot;sacle_strategy&quot;:&quot;smart&quot;}"/>
  <p:tag name="KSO_WM_ASSEMBLE_CHIP_INDEX" val="45a340e0e6054274a81d402973b6cb08"/>
  <p:tag name="KSO_WM_UNIT_TEXT_FILL_FORE_SCHEMECOLOR_INDEX_BRIGHTNESS" val="0.25"/>
  <p:tag name="KSO_WM_UNIT_TEXT_FILL_FORE_SCHEMECOLOR_INDEX" val="13"/>
  <p:tag name="KSO_WM_UNIT_TEXT_FILL_TYPE" val="1"/>
  <p:tag name="KSO_WM_TEMPLATE_ASSEMBLE_XID" val="60656f774054ed1e2fb80b11"/>
  <p:tag name="KSO_WM_TEMPLATE_ASSEMBLE_GROUPID" val="60656f774054ed1e2fb80b11"/>
</p:tagLst>
</file>

<file path=ppt/tags/tag276.xml><?xml version="1.0" encoding="utf-8"?>
<p:tagLst xmlns:p="http://schemas.openxmlformats.org/presentationml/2006/main">
  <p:tag name="KSO_WM_UNIT_TEXT_SUBTYPE" val="a"/>
  <p:tag name="KSO_WM_UNIT_SUBTYPE" val="a"/>
  <p:tag name="KSO_WM_UNIT_PRESET_TEXT" val="单击此处添加正文，文字是您思想的提炼，为了演示发布的良好效果，请言简意赅的阐述您的观点。您的内容已经简明扼要，字字珠玑，但信息却千丝万缕、错综复杂。"/>
  <p:tag name="KSO_WM_UNIT_NOCLEAR" val="0"/>
  <p:tag name="KSO_WM_UNIT_HIGHLIGHT" val="0"/>
  <p:tag name="KSO_WM_UNIT_COMPATIBLE" val="0"/>
  <p:tag name="KSO_WM_UNIT_DIAGRAM_ISNUMVISUAL" val="0"/>
  <p:tag name="KSO_WM_UNIT_DIAGRAM_ISREFERUNIT" val="0"/>
  <p:tag name="KSO_WM_UNIT_TYPE" val="f"/>
  <p:tag name="KSO_WM_UNIT_INDEX" val="2"/>
  <p:tag name="KSO_WM_UNIT_ID" val="diagram20214411_1*f*2"/>
  <p:tag name="KSO_WM_TEMPLATE_CATEGORY" val="diagram"/>
  <p:tag name="KSO_WM_TEMPLATE_INDEX" val="20214411"/>
  <p:tag name="KSO_WM_UNIT_LAYERLEVEL" val="1"/>
  <p:tag name="KSO_WM_TAG_VERSION" val="1.0"/>
  <p:tag name="KSO_WM_BEAUTIFY_FLAG" val="#wm#"/>
  <p:tag name="KSO_WM_UNIT_DEFAULT_FONT" val="14;20;2"/>
  <p:tag name="KSO_WM_UNIT_BLOCK" val="0"/>
  <p:tag name="KSO_WM_UNIT_VALUE" val="110"/>
  <p:tag name="KSO_WM_UNIT_SHOW_EDIT_AREA_INDICATION" val="1"/>
  <p:tag name="KSO_WM_CHIP_GROUPID" val="5e6b05596848fb12bee65ac8"/>
  <p:tag name="KSO_WM_CHIP_XID" val="5e6b05596848fb12bee65aca"/>
  <p:tag name="KSO_WM_UNIT_DEC_AREA_ID" val="a1636503675c4b44bcc53e3201bc4501"/>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SM_LIMIT_TYPE" val="2"/>
  <p:tag name="KSO_WM_CHIP_FILLAREA_FILL_RULE" val="{&quot;fill_align&quot;:&quot;lt&quot;,&quot;fill_mode&quot;:&quot;full&quot;,&quot;sacle_strategy&quot;:&quot;smart&quot;}"/>
  <p:tag name="KSO_WM_ASSEMBLE_CHIP_INDEX" val="a6763a04250e485db21d047cef3a7c2c"/>
  <p:tag name="KSO_WM_UNIT_TEXT_FILL_FORE_SCHEMECOLOR_INDEX_BRIGHTNESS" val="0.25"/>
  <p:tag name="KSO_WM_UNIT_TEXT_FILL_FORE_SCHEMECOLOR_INDEX" val="13"/>
  <p:tag name="KSO_WM_UNIT_TEXT_FILL_TYPE" val="1"/>
  <p:tag name="KSO_WM_TEMPLATE_ASSEMBLE_XID" val="60656f774054ed1e2fb80b11"/>
  <p:tag name="KSO_WM_TEMPLATE_ASSEMBLE_GROUPID" val="60656f774054ed1e2fb80b11"/>
</p:tagLst>
</file>

<file path=ppt/tags/tag277.xml><?xml version="1.0" encoding="utf-8"?>
<p:tagLst xmlns:p="http://schemas.openxmlformats.org/presentationml/2006/main">
  <p:tag name="KSO_WM_UNIT_TEXT_SUBTYPE" val="a"/>
  <p:tag name="KSO_WM_UNIT_SUBTYPE" val="a"/>
  <p:tag name="KSO_WM_UNIT_PRESET_TEXT" val="单击此处添加正文，文字是您思想的提炼，为了演示发布的良好效果，请言简意赅的阐述您的观点。您的内容已经简明扼要，字字珠玑，但信息却千丝万缕、错综复杂，需要用更多的文字来表述；但请您尽可能提炼思想的精髓，否则容易造成观者的阅读压力，适得其反。正如我们都希望改变世界。"/>
  <p:tag name="KSO_WM_UNIT_NOCLEAR" val="0"/>
  <p:tag name="KSO_WM_UNIT_HIGHLIGHT" val="0"/>
  <p:tag name="KSO_WM_UNIT_COMPATIBLE" val="0"/>
  <p:tag name="KSO_WM_UNIT_DIAGRAM_ISNUMVISUAL" val="0"/>
  <p:tag name="KSO_WM_UNIT_DIAGRAM_ISREFERUNIT" val="0"/>
  <p:tag name="KSO_WM_UNIT_TYPE" val="f"/>
  <p:tag name="KSO_WM_UNIT_INDEX" val="3"/>
  <p:tag name="KSO_WM_UNIT_ID" val="diagram20214411_1*f*3"/>
  <p:tag name="KSO_WM_TEMPLATE_CATEGORY" val="diagram"/>
  <p:tag name="KSO_WM_TEMPLATE_INDEX" val="20214411"/>
  <p:tag name="KSO_WM_UNIT_LAYERLEVEL" val="1"/>
  <p:tag name="KSO_WM_TAG_VERSION" val="1.0"/>
  <p:tag name="KSO_WM_BEAUTIFY_FLAG" val="#wm#"/>
  <p:tag name="KSO_WM_UNIT_DEFAULT_FONT" val="14;20;2"/>
  <p:tag name="KSO_WM_UNIT_BLOCK" val="0"/>
  <p:tag name="KSO_WM_UNIT_VALUE" val="147"/>
  <p:tag name="KSO_WM_UNIT_SHOW_EDIT_AREA_INDICATION" val="1"/>
  <p:tag name="KSO_WM_CHIP_GROUPID" val="5e6b05596848fb12bee65ac8"/>
  <p:tag name="KSO_WM_CHIP_XID" val="5e6b05596848fb12bee65aca"/>
  <p:tag name="KSO_WM_UNIT_DEC_AREA_ID" val="60697ce83df64c84a868d6c971e5398b"/>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SM_LIMIT_TYPE" val="2"/>
  <p:tag name="KSO_WM_CHIP_FILLAREA_FILL_RULE" val="{&quot;fill_align&quot;:&quot;lt&quot;,&quot;fill_mode&quot;:&quot;full&quot;,&quot;sacle_strategy&quot;:&quot;smart&quot;}"/>
  <p:tag name="KSO_WM_ASSEMBLE_CHIP_INDEX" val="a6b909a8894b485e812881fbae9fdb5d"/>
  <p:tag name="KSO_WM_UNIT_TEXT_FILL_FORE_SCHEMECOLOR_INDEX_BRIGHTNESS" val="0.25"/>
  <p:tag name="KSO_WM_UNIT_TEXT_FILL_FORE_SCHEMECOLOR_INDEX" val="13"/>
  <p:tag name="KSO_WM_UNIT_TEXT_FILL_TYPE" val="1"/>
  <p:tag name="KSO_WM_TEMPLATE_ASSEMBLE_XID" val="60656f774054ed1e2fb80b11"/>
  <p:tag name="KSO_WM_TEMPLATE_ASSEMBLE_GROUPID" val="60656f774054ed1e2fb80b11"/>
</p:tagLst>
</file>

<file path=ppt/tags/tag278.xml><?xml version="1.0" encoding="utf-8"?>
<p:tagLst xmlns:p="http://schemas.openxmlformats.org/presentationml/2006/main">
  <p:tag name="KSO_WM_SLIDE_ID" val="diagram20220058_1"/>
  <p:tag name="KSO_WM_TEMPLATE_SUBCATEGORY" val="25"/>
  <p:tag name="KSO_WM_TEMPLATE_MASTER_TYPE" val="0"/>
  <p:tag name="KSO_WM_TEMPLATE_COLOR_TYPE" val="0"/>
  <p:tag name="KSO_WM_SLIDE_ITEM_CNT" val="0"/>
  <p:tag name="KSO_WM_SLIDE_INDEX" val="1"/>
  <p:tag name="KSO_WM_TAG_VERSION" val="1.0"/>
  <p:tag name="KSO_WM_BEAUTIFY_FLAG" val="#wm#"/>
  <p:tag name="KSO_WM_TEMPLATE_CATEGORY" val="diagram"/>
  <p:tag name="KSO_WM_TEMPLATE_INDEX" val="20220058"/>
  <p:tag name="KSO_WM_SLIDE_LAYOUT" val="a_d"/>
  <p:tag name="KSO_WM_SLIDE_LAYOUT_CNT" val="1_1"/>
  <p:tag name="KSO_WM_SLIDE_TYPE" val="text"/>
  <p:tag name="KSO_WM_SLIDE_SUBTYPE" val="picTxt"/>
  <p:tag name="KSO_WM_SLIDE_LAYOUTTYPE" val="topbottom"/>
  <p:tag name="KSO_WM_SLIDE_SIZE" val="888*504"/>
  <p:tag name="KSO_WM_SLIDE_POSITION" val="36*12"/>
  <p:tag name="KSO_WM_SLIDE_RATIO" val="1.777778"/>
  <p:tag name="KSO_WM_SLIDE_BACKGROUND" val="[&quot;general&quot;]"/>
  <p:tag name="KSO_WM_SLIDE_BACKGROUND_TYPE" val="general"/>
  <p:tag name="KSO_WM_SLIDE_BK_DARK_LIGHT" val="2"/>
  <p:tag name="KSO_WM_SLIDE_LAYOUT_INFO" val="{&quot;backgroundInfo&quot;:[{&quot;bottom&quot;:0,&quot;bottomAbs&quot;:false,&quot;left&quot;:0,&quot;leftAbs&quot;:false,&quot;right&quot;:0,&quot;rightAbs&quot;:false,&quot;top&quot;:0,&quot;topAbs&quot;:false,&quot;type&quot;:&quot;general&quot;}],&quot;id&quot;:&quot;2023-07-17T22:24:06&quot;,&quot;maxSize&quot;:{&quot;size1&quot;:20},&quot;minSize&quot;:{&quot;size1&quot;:11.2},&quot;normalSize&quot;:{&quot;size1&quot;:11.2},&quot;subLayout&quot;:[{&quot;id&quot;:&quot;2023-07-17T22:24:06&quot;,&quot;margin&quot;:{&quot;bottom&quot;:0.025999998673796654,&quot;left&quot;:1.2699999809265137,&quot;right&quot;:1.2699999809265137,&quot;top&quot;:0.4230000376701355},&quot;type&quot;:0},{&quot;id&quot;:&quot;2023-07-17T22:24:06&quot;,&quot;margin&quot;:{&quot;bottom&quot;:0.847000002861023,&quot;left&quot;:1.2699999809265137,&quot;right&quot;:1.2699999809265137,&quot;top&quot;:1.2699999809265137},&quot;type&quot;:0}],&quot;type&quot;:0}"/>
</p:tagLst>
</file>

<file path=ppt/tags/tag279.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UNIT_TYPE" val="i"/>
</p:tagLst>
</file>

<file path=ppt/tags/tag280.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UNIT_FILL_FORE_SCHEMECOLOR_INDEX_BRIGHTNESS" val="0"/>
  <p:tag name="KSO_WM_UNIT_FILL_FORE_SCHEMECOLOR_INDEX" val="5"/>
  <p:tag name="KSO_WM_UNIT_FILL_TYPE" val="1"/>
  <p:tag name="KSO_WM_UNIT_TEXT_FILL_FORE_SCHEMECOLOR_INDEX_BRIGHTNESS" val="0"/>
  <p:tag name="KSO_WM_UNIT_TEXT_FILL_FORE_SCHEMECOLOR_INDEX" val="2"/>
  <p:tag name="KSO_WM_UNIT_TEXT_FILL_TYPE" val="1"/>
</p:tagLst>
</file>

<file path=ppt/tags/tag281.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UNIT_FILL_FORE_SCHEMECOLOR_INDEX_BRIGHTNESS" val="0.4"/>
  <p:tag name="KSO_WM_UNIT_FILL_FORE_SCHEMECOLOR_INDEX" val="5"/>
  <p:tag name="KSO_WM_UNIT_FILL_TYPE" val="1"/>
  <p:tag name="KSO_WM_UNIT_TEXT_FILL_FORE_SCHEMECOLOR_INDEX_BRIGHTNESS" val="0"/>
  <p:tag name="KSO_WM_UNIT_TEXT_FILL_FORE_SCHEMECOLOR_INDEX" val="2"/>
  <p:tag name="KSO_WM_UNIT_TEXT_FILL_TYPE" val="1"/>
</p:tagLst>
</file>

<file path=ppt/tags/tag282.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UNIT_FILL_FORE_SCHEMECOLOR_INDEX_BRIGHTNESS" val="0.6"/>
  <p:tag name="KSO_WM_UNIT_FILL_FORE_SCHEMECOLOR_INDEX" val="6"/>
  <p:tag name="KSO_WM_UNIT_FILL_TYPE" val="1"/>
  <p:tag name="KSO_WM_UNIT_TEXT_FILL_FORE_SCHEMECOLOR_INDEX_BRIGHTNESS" val="0"/>
  <p:tag name="KSO_WM_UNIT_TEXT_FILL_FORE_SCHEMECOLOR_INDEX" val="2"/>
  <p:tag name="KSO_WM_UNIT_TEXT_FILL_TYPE" val="1"/>
</p:tagLst>
</file>

<file path=ppt/tags/tag28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1"/>
  <p:tag name="KSO_WM_UNIT_ID" val="diagram20220058_1*i*1"/>
  <p:tag name="KSO_WM_TEMPLATE_CATEGORY" val="diagram"/>
  <p:tag name="KSO_WM_TEMPLATE_INDEX" val="20220058"/>
  <p:tag name="KSO_WM_UNIT_LAYERLEVEL" val="1"/>
  <p:tag name="KSO_WM_TAG_VERSION" val="1.0"/>
  <p:tag name="KSO_WM_BEAUTIFY_FLAG" val="#wm#"/>
  <p:tag name="KSO_WM_UNIT_BLOCK" val="0"/>
  <p:tag name="KSO_WM_UNIT_SM_LIMIT_TYPE" val="0"/>
  <p:tag name="KSO_WM_UNIT_DEC_AREA_ID" val="401453a90b9f4fd5b1215058b8a2f2e8"/>
  <p:tag name="KSO_WM_UNIT_DECORATE_INFO" val="{&quot;ReferentInfo&quot;:{&quot;Id&quot;:&quot;2d2094633d9c481aa0d84a95a0159686&quot;,&quot;X&quot;:{&quot;Pos&quot;:1},&quot;Y&quot;:{&quot;Pos&quot;:2}},&quot;DecorateInfoX&quot;:{&quot;Pos&quot;:1,&quot;IsAbs&quot;:true},&quot;DecorateInfoY&quot;:{&quot;Pos&quot;:0,&quot;IsAbs&quot;:true},&quot;DecorateInfoW&quot;:{&quot;IsAbs&quot;:true},&quot;DecorateInfoH&quot;:{&quot;IsAbs&quot;:true},&quot;whChangeMode&quot;:0}"/>
  <p:tag name="KSO_WM_UNIT_LINE_FORE_SCHEMECOLOR_INDEX_BRIGHTNESS" val="0"/>
  <p:tag name="KSO_WM_UNIT_LINE_FORE_SCHEMECOLOR_INDEX" val="5"/>
  <p:tag name="KSO_WM_UNIT_LINE_FILL_TYPE" val="2"/>
</p:tagLst>
</file>

<file path=ppt/tags/tag284.xml><?xml version="1.0" encoding="utf-8"?>
<p:tagLst xmlns:p="http://schemas.openxmlformats.org/presentationml/2006/main">
  <p:tag name="KSO_WM_UNIT_ISCONTENTSTITLE" val="0"/>
  <p:tag name="KSO_WM_UNIT_ISNUMDGMTITLE" val="0"/>
  <p:tag name="KSO_WM_UNIT_PRESET_TEXT" val="线型上下导航版"/>
  <p:tag name="KSO_WM_UNIT_NOCLEAR" val="0"/>
  <p:tag name="KSO_WM_UNIT_HIGHLIGHT" val="0"/>
  <p:tag name="KSO_WM_UNIT_COMPATIBLE" val="0"/>
  <p:tag name="KSO_WM_UNIT_DIAGRAM_ISNUMVISUAL" val="0"/>
  <p:tag name="KSO_WM_UNIT_DIAGRAM_ISREFERUNIT" val="0"/>
  <p:tag name="KSO_WM_UNIT_TYPE" val="a"/>
  <p:tag name="KSO_WM_UNIT_INDEX" val="1"/>
  <p:tag name="KSO_WM_UNIT_ID" val="diagram20220058_1*a*1"/>
  <p:tag name="KSO_WM_TEMPLATE_CATEGORY" val="diagram"/>
  <p:tag name="KSO_WM_TEMPLATE_INDEX" val="20220058"/>
  <p:tag name="KSO_WM_UNIT_LAYERLEVEL" val="1"/>
  <p:tag name="KSO_WM_TAG_VERSION" val="1.0"/>
  <p:tag name="KSO_WM_BEAUTIFY_FLAG" val="#wm#"/>
  <p:tag name="KSO_WM_UNIT_VALUE" val="27"/>
  <p:tag name="KSO_WM_UNIT_BLOCK" val="0"/>
  <p:tag name="KSO_WM_UNIT_SM_LIMIT_TYPE" val="2"/>
  <p:tag name="KSO_WM_UNIT_DEC_AREA_ID" val="2d2094633d9c481aa0d84a95a0159686"/>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TEXT_FILL_FORE_SCHEMECOLOR_INDEX_BRIGHTNESS" val="0"/>
  <p:tag name="KSO_WM_UNIT_TEXT_FILL_FORE_SCHEMECOLOR_INDEX" val="13"/>
  <p:tag name="KSO_WM_UNIT_TEXT_FILL_TYPE" val="1"/>
</p:tagLst>
</file>

<file path=ppt/tags/tag285.xml><?xml version="1.0" encoding="utf-8"?>
<p:tagLst xmlns:p="http://schemas.openxmlformats.org/presentationml/2006/main">
  <p:tag name="KSO_WM_SLIDE_ID" val="diagram20220058_1"/>
  <p:tag name="KSO_WM_TEMPLATE_SUBCATEGORY" val="25"/>
  <p:tag name="KSO_WM_TEMPLATE_MASTER_TYPE" val="0"/>
  <p:tag name="KSO_WM_TEMPLATE_COLOR_TYPE" val="0"/>
  <p:tag name="KSO_WM_SLIDE_ITEM_CNT" val="0"/>
  <p:tag name="KSO_WM_SLIDE_INDEX" val="1"/>
  <p:tag name="KSO_WM_TAG_VERSION" val="1.0"/>
  <p:tag name="KSO_WM_BEAUTIFY_FLAG" val="#wm#"/>
  <p:tag name="KSO_WM_TEMPLATE_CATEGORY" val="diagram"/>
  <p:tag name="KSO_WM_TEMPLATE_INDEX" val="20220058"/>
  <p:tag name="KSO_WM_SLIDE_LAYOUT" val="a_d"/>
  <p:tag name="KSO_WM_SLIDE_LAYOUT_CNT" val="1_1"/>
  <p:tag name="KSO_WM_SLIDE_TYPE" val="text"/>
  <p:tag name="KSO_WM_SLIDE_SUBTYPE" val="picTxt"/>
  <p:tag name="KSO_WM_SLIDE_LAYOUTTYPE" val="topbottom"/>
  <p:tag name="KSO_WM_SLIDE_SIZE" val="888*504"/>
  <p:tag name="KSO_WM_SLIDE_POSITION" val="36*12"/>
  <p:tag name="KSO_WM_SLIDE_RATIO" val="1.777778"/>
  <p:tag name="KSO_WM_SLIDE_BACKGROUND" val="[&quot;general&quot;]"/>
  <p:tag name="KSO_WM_SLIDE_BACKGROUND_TYPE" val="general"/>
  <p:tag name="KSO_WM_SLIDE_BK_DARK_LIGHT" val="2"/>
  <p:tag name="KSO_WM_SLIDE_LAYOUT_INFO" val="{&quot;backgroundInfo&quot;:[{&quot;bottom&quot;:0,&quot;bottomAbs&quot;:false,&quot;left&quot;:0,&quot;leftAbs&quot;:false,&quot;right&quot;:0,&quot;rightAbs&quot;:false,&quot;top&quot;:0,&quot;topAbs&quot;:false,&quot;type&quot;:&quot;general&quot;}],&quot;id&quot;:&quot;2023-02-23T21:53:10&quot;,&quot;maxSize&quot;:{&quot;size1&quot;:20},&quot;minSize&quot;:{&quot;size1&quot;:11.2},&quot;normalSize&quot;:{&quot;size1&quot;:11.2},&quot;subLayout&quot;:[{&quot;id&quot;:&quot;2023-02-23T21:53:10&quot;,&quot;margin&quot;:{&quot;bottom&quot;:0.025999998673796654,&quot;left&quot;:1.2699999809265137,&quot;right&quot;:1.2699999809265137,&quot;top&quot;:0.4230000376701355},&quot;type&quot;:0},{&quot;id&quot;:&quot;2023-02-23T21:53:10&quot;,&quot;margin&quot;:{&quot;bottom&quot;:0.847000002861023,&quot;left&quot;:1.2699999809265137,&quot;right&quot;:1.2699999809265137,&quot;top&quot;:1.2699999809265137},&quot;type&quot;:0}],&quot;type&quot;:0}"/>
</p:tagLst>
</file>

<file path=ppt/tags/tag286.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UNIT_TYPE" val="i"/>
</p:tagLst>
</file>

<file path=ppt/tags/tag287.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UNIT_FILL_FORE_SCHEMECOLOR_INDEX_BRIGHTNESS" val="0"/>
  <p:tag name="KSO_WM_UNIT_FILL_FORE_SCHEMECOLOR_INDEX" val="5"/>
  <p:tag name="KSO_WM_UNIT_FILL_TYPE" val="1"/>
  <p:tag name="KSO_WM_UNIT_TEXT_FILL_FORE_SCHEMECOLOR_INDEX_BRIGHTNESS" val="0"/>
  <p:tag name="KSO_WM_UNIT_TEXT_FILL_FORE_SCHEMECOLOR_INDEX" val="2"/>
  <p:tag name="KSO_WM_UNIT_TEXT_FILL_TYPE" val="1"/>
</p:tagLst>
</file>

<file path=ppt/tags/tag288.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UNIT_FILL_FORE_SCHEMECOLOR_INDEX_BRIGHTNESS" val="0.4"/>
  <p:tag name="KSO_WM_UNIT_FILL_FORE_SCHEMECOLOR_INDEX" val="5"/>
  <p:tag name="KSO_WM_UNIT_FILL_TYPE" val="1"/>
  <p:tag name="KSO_WM_UNIT_TEXT_FILL_FORE_SCHEMECOLOR_INDEX_BRIGHTNESS" val="0"/>
  <p:tag name="KSO_WM_UNIT_TEXT_FILL_FORE_SCHEMECOLOR_INDEX" val="2"/>
  <p:tag name="KSO_WM_UNIT_TEXT_FILL_TYPE" val="1"/>
</p:tagLst>
</file>

<file path=ppt/tags/tag289.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UNIT_FILL_FORE_SCHEMECOLOR_INDEX_BRIGHTNESS" val="0.6"/>
  <p:tag name="KSO_WM_UNIT_FILL_FORE_SCHEMECOLOR_INDEX" val="6"/>
  <p:tag name="KSO_WM_UNIT_FILL_TYPE" val="1"/>
  <p:tag name="KSO_WM_UNIT_TEXT_FILL_FORE_SCHEMECOLOR_INDEX_BRIGHTNESS" val="0"/>
  <p:tag name="KSO_WM_UNIT_TEXT_FILL_FORE_SCHEMECOLOR_INDEX" val="2"/>
  <p:tag name="KSO_WM_UNIT_TEXT_FILL_TYPE" val="1"/>
</p:tagLst>
</file>

<file path=ppt/tags/tag29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1"/>
  <p:tag name="KSO_WM_UNIT_ID" val="diagram20220058_1*i*1"/>
  <p:tag name="KSO_WM_TEMPLATE_CATEGORY" val="diagram"/>
  <p:tag name="KSO_WM_TEMPLATE_INDEX" val="20220058"/>
  <p:tag name="KSO_WM_UNIT_LAYERLEVEL" val="1"/>
  <p:tag name="KSO_WM_TAG_VERSION" val="1.0"/>
  <p:tag name="KSO_WM_BEAUTIFY_FLAG" val="#wm#"/>
  <p:tag name="KSO_WM_UNIT_BLOCK" val="0"/>
  <p:tag name="KSO_WM_UNIT_SM_LIMIT_TYPE" val="0"/>
  <p:tag name="KSO_WM_UNIT_DEC_AREA_ID" val="401453a90b9f4fd5b1215058b8a2f2e8"/>
  <p:tag name="KSO_WM_UNIT_DECORATE_INFO" val="{&quot;ReferentInfo&quot;:{&quot;Id&quot;:&quot;2d2094633d9c481aa0d84a95a0159686&quot;,&quot;X&quot;:{&quot;Pos&quot;:1},&quot;Y&quot;:{&quot;Pos&quot;:2}},&quot;DecorateInfoX&quot;:{&quot;Pos&quot;:1,&quot;IsAbs&quot;:true},&quot;DecorateInfoY&quot;:{&quot;Pos&quot;:0,&quot;IsAbs&quot;:true},&quot;DecorateInfoW&quot;:{&quot;IsAbs&quot;:true},&quot;DecorateInfoH&quot;:{&quot;IsAbs&quot;:true},&quot;whChangeMode&quot;:0}"/>
  <p:tag name="KSO_WM_UNIT_LINE_FORE_SCHEMECOLOR_INDEX_BRIGHTNESS" val="0"/>
  <p:tag name="KSO_WM_UNIT_LINE_FORE_SCHEMECOLOR_INDEX" val="5"/>
  <p:tag name="KSO_WM_UNIT_LINE_FILL_TYPE" val="2"/>
</p:tagLst>
</file>

<file path=ppt/tags/tag291.xml><?xml version="1.0" encoding="utf-8"?>
<p:tagLst xmlns:p="http://schemas.openxmlformats.org/presentationml/2006/main">
  <p:tag name="KSO_WM_UNIT_ISCONTENTSTITLE" val="0"/>
  <p:tag name="KSO_WM_UNIT_ISNUMDGMTITLE" val="0"/>
  <p:tag name="KSO_WM_UNIT_PRESET_TEXT" val="线型上下导航版"/>
  <p:tag name="KSO_WM_UNIT_NOCLEAR" val="0"/>
  <p:tag name="KSO_WM_UNIT_HIGHLIGHT" val="0"/>
  <p:tag name="KSO_WM_UNIT_COMPATIBLE" val="0"/>
  <p:tag name="KSO_WM_UNIT_DIAGRAM_ISNUMVISUAL" val="0"/>
  <p:tag name="KSO_WM_UNIT_DIAGRAM_ISREFERUNIT" val="0"/>
  <p:tag name="KSO_WM_UNIT_TYPE" val="a"/>
  <p:tag name="KSO_WM_UNIT_INDEX" val="1"/>
  <p:tag name="KSO_WM_UNIT_ID" val="diagram20220058_1*a*1"/>
  <p:tag name="KSO_WM_TEMPLATE_CATEGORY" val="diagram"/>
  <p:tag name="KSO_WM_TEMPLATE_INDEX" val="20220058"/>
  <p:tag name="KSO_WM_UNIT_LAYERLEVEL" val="1"/>
  <p:tag name="KSO_WM_TAG_VERSION" val="1.0"/>
  <p:tag name="KSO_WM_BEAUTIFY_FLAG" val="#wm#"/>
  <p:tag name="KSO_WM_UNIT_VALUE" val="27"/>
  <p:tag name="KSO_WM_UNIT_BLOCK" val="0"/>
  <p:tag name="KSO_WM_UNIT_SM_LIMIT_TYPE" val="2"/>
  <p:tag name="KSO_WM_UNIT_DEC_AREA_ID" val="2d2094633d9c481aa0d84a95a0159686"/>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TEXT_FILL_FORE_SCHEMECOLOR_INDEX_BRIGHTNESS" val="0"/>
  <p:tag name="KSO_WM_UNIT_TEXT_FILL_FORE_SCHEMECOLOR_INDEX" val="13"/>
  <p:tag name="KSO_WM_UNIT_TEXT_FILL_TYPE" val="1"/>
</p:tagLst>
</file>

<file path=ppt/tags/tag292.xml><?xml version="1.0" encoding="utf-8"?>
<p:tagLst xmlns:p="http://schemas.openxmlformats.org/presentationml/2006/main">
  <p:tag name="KSO_WM_SLIDE_ID" val="diagram20220058_1"/>
  <p:tag name="KSO_WM_TEMPLATE_SUBCATEGORY" val="25"/>
  <p:tag name="KSO_WM_TEMPLATE_MASTER_TYPE" val="0"/>
  <p:tag name="KSO_WM_TEMPLATE_COLOR_TYPE" val="0"/>
  <p:tag name="KSO_WM_SLIDE_ITEM_CNT" val="0"/>
  <p:tag name="KSO_WM_SLIDE_INDEX" val="1"/>
  <p:tag name="KSO_WM_TAG_VERSION" val="1.0"/>
  <p:tag name="KSO_WM_BEAUTIFY_FLAG" val="#wm#"/>
  <p:tag name="KSO_WM_TEMPLATE_CATEGORY" val="diagram"/>
  <p:tag name="KSO_WM_TEMPLATE_INDEX" val="20220058"/>
  <p:tag name="KSO_WM_SLIDE_LAYOUT" val="a_d"/>
  <p:tag name="KSO_WM_SLIDE_LAYOUT_CNT" val="1_1"/>
  <p:tag name="KSO_WM_SLIDE_TYPE" val="text"/>
  <p:tag name="KSO_WM_SLIDE_SUBTYPE" val="picTxt"/>
  <p:tag name="KSO_WM_SLIDE_LAYOUTTYPE" val="topbottom"/>
  <p:tag name="KSO_WM_SLIDE_SIZE" val="888*504"/>
  <p:tag name="KSO_WM_SLIDE_POSITION" val="36*12"/>
  <p:tag name="KSO_WM_SLIDE_RATIO" val="1.777778"/>
  <p:tag name="KSO_WM_SLIDE_BACKGROUND" val="[&quot;general&quot;]"/>
  <p:tag name="KSO_WM_SLIDE_BACKGROUND_TYPE" val="general"/>
  <p:tag name="KSO_WM_SLIDE_BK_DARK_LIGHT" val="2"/>
  <p:tag name="KSO_WM_SLIDE_LAYOUT_INFO" val="{&quot;backgroundInfo&quot;:[{&quot;bottom&quot;:0,&quot;bottomAbs&quot;:false,&quot;left&quot;:0,&quot;leftAbs&quot;:false,&quot;right&quot;:0,&quot;rightAbs&quot;:false,&quot;top&quot;:0,&quot;topAbs&quot;:false,&quot;type&quot;:&quot;general&quot;}],&quot;id&quot;:&quot;2023-02-23T21:53:10&quot;,&quot;maxSize&quot;:{&quot;size1&quot;:20},&quot;minSize&quot;:{&quot;size1&quot;:11.2},&quot;normalSize&quot;:{&quot;size1&quot;:11.2},&quot;subLayout&quot;:[{&quot;id&quot;:&quot;2023-02-23T21:53:10&quot;,&quot;margin&quot;:{&quot;bottom&quot;:0.025999998673796654,&quot;left&quot;:1.2699999809265137,&quot;right&quot;:1.2699999809265137,&quot;top&quot;:0.4230000376701355},&quot;type&quot;:0},{&quot;id&quot;:&quot;2023-02-23T21:53:10&quot;,&quot;margin&quot;:{&quot;bottom&quot;:0.847000002861023,&quot;left&quot;:1.2699999809265137,&quot;right&quot;:1.2699999809265137,&quot;top&quot;:1.2699999809265137},&quot;type&quot;:0}],&quot;type&quot;:0}"/>
</p:tagLst>
</file>

<file path=ppt/tags/tag293.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UNIT_TYPE" val="i"/>
</p:tagLst>
</file>

<file path=ppt/tags/tag294.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UNIT_FILL_FORE_SCHEMECOLOR_INDEX_BRIGHTNESS" val="0"/>
  <p:tag name="KSO_WM_UNIT_FILL_FORE_SCHEMECOLOR_INDEX" val="5"/>
  <p:tag name="KSO_WM_UNIT_FILL_TYPE" val="1"/>
  <p:tag name="KSO_WM_UNIT_TEXT_FILL_FORE_SCHEMECOLOR_INDEX_BRIGHTNESS" val="0"/>
  <p:tag name="KSO_WM_UNIT_TEXT_FILL_FORE_SCHEMECOLOR_INDEX" val="2"/>
  <p:tag name="KSO_WM_UNIT_TEXT_FILL_TYPE" val="1"/>
</p:tagLst>
</file>

<file path=ppt/tags/tag295.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UNIT_FILL_FORE_SCHEMECOLOR_INDEX_BRIGHTNESS" val="0.4"/>
  <p:tag name="KSO_WM_UNIT_FILL_FORE_SCHEMECOLOR_INDEX" val="5"/>
  <p:tag name="KSO_WM_UNIT_FILL_TYPE" val="1"/>
  <p:tag name="KSO_WM_UNIT_TEXT_FILL_FORE_SCHEMECOLOR_INDEX_BRIGHTNESS" val="0"/>
  <p:tag name="KSO_WM_UNIT_TEXT_FILL_FORE_SCHEMECOLOR_INDEX" val="2"/>
  <p:tag name="KSO_WM_UNIT_TEXT_FILL_TYPE" val="1"/>
</p:tagLst>
</file>

<file path=ppt/tags/tag296.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UNIT_FILL_FORE_SCHEMECOLOR_INDEX_BRIGHTNESS" val="0.6"/>
  <p:tag name="KSO_WM_UNIT_FILL_FORE_SCHEMECOLOR_INDEX" val="6"/>
  <p:tag name="KSO_WM_UNIT_FILL_TYPE" val="1"/>
  <p:tag name="KSO_WM_UNIT_TEXT_FILL_FORE_SCHEMECOLOR_INDEX_BRIGHTNESS" val="0"/>
  <p:tag name="KSO_WM_UNIT_TEXT_FILL_FORE_SCHEMECOLOR_INDEX" val="2"/>
  <p:tag name="KSO_WM_UNIT_TEXT_FILL_TYPE" val="1"/>
</p:tagLst>
</file>

<file path=ppt/tags/tag29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1"/>
  <p:tag name="KSO_WM_UNIT_ID" val="diagram20220058_1*i*1"/>
  <p:tag name="KSO_WM_TEMPLATE_CATEGORY" val="diagram"/>
  <p:tag name="KSO_WM_TEMPLATE_INDEX" val="20220058"/>
  <p:tag name="KSO_WM_UNIT_LAYERLEVEL" val="1"/>
  <p:tag name="KSO_WM_TAG_VERSION" val="1.0"/>
  <p:tag name="KSO_WM_BEAUTIFY_FLAG" val="#wm#"/>
  <p:tag name="KSO_WM_UNIT_BLOCK" val="0"/>
  <p:tag name="KSO_WM_UNIT_SM_LIMIT_TYPE" val="0"/>
  <p:tag name="KSO_WM_UNIT_DEC_AREA_ID" val="401453a90b9f4fd5b1215058b8a2f2e8"/>
  <p:tag name="KSO_WM_UNIT_DECORATE_INFO" val="{&quot;ReferentInfo&quot;:{&quot;Id&quot;:&quot;2d2094633d9c481aa0d84a95a0159686&quot;,&quot;X&quot;:{&quot;Pos&quot;:1},&quot;Y&quot;:{&quot;Pos&quot;:2}},&quot;DecorateInfoX&quot;:{&quot;Pos&quot;:1,&quot;IsAbs&quot;:true},&quot;DecorateInfoY&quot;:{&quot;Pos&quot;:0,&quot;IsAbs&quot;:true},&quot;DecorateInfoW&quot;:{&quot;IsAbs&quot;:true},&quot;DecorateInfoH&quot;:{&quot;IsAbs&quot;:true},&quot;whChangeMode&quot;:0}"/>
  <p:tag name="KSO_WM_UNIT_LINE_FORE_SCHEMECOLOR_INDEX_BRIGHTNESS" val="0"/>
  <p:tag name="KSO_WM_UNIT_LINE_FORE_SCHEMECOLOR_INDEX" val="5"/>
  <p:tag name="KSO_WM_UNIT_LINE_FILL_TYPE" val="2"/>
</p:tagLst>
</file>

<file path=ppt/tags/tag298.xml><?xml version="1.0" encoding="utf-8"?>
<p:tagLst xmlns:p="http://schemas.openxmlformats.org/presentationml/2006/main">
  <p:tag name="KSO_WM_UNIT_ISCONTENTSTITLE" val="0"/>
  <p:tag name="KSO_WM_UNIT_ISNUMDGMTITLE" val="0"/>
  <p:tag name="KSO_WM_UNIT_PRESET_TEXT" val="线型上下导航版"/>
  <p:tag name="KSO_WM_UNIT_NOCLEAR" val="0"/>
  <p:tag name="KSO_WM_UNIT_HIGHLIGHT" val="0"/>
  <p:tag name="KSO_WM_UNIT_COMPATIBLE" val="0"/>
  <p:tag name="KSO_WM_UNIT_DIAGRAM_ISNUMVISUAL" val="0"/>
  <p:tag name="KSO_WM_UNIT_DIAGRAM_ISREFERUNIT" val="0"/>
  <p:tag name="KSO_WM_UNIT_TYPE" val="a"/>
  <p:tag name="KSO_WM_UNIT_INDEX" val="1"/>
  <p:tag name="KSO_WM_UNIT_ID" val="diagram20220058_1*a*1"/>
  <p:tag name="KSO_WM_TEMPLATE_CATEGORY" val="diagram"/>
  <p:tag name="KSO_WM_TEMPLATE_INDEX" val="20220058"/>
  <p:tag name="KSO_WM_UNIT_LAYERLEVEL" val="1"/>
  <p:tag name="KSO_WM_TAG_VERSION" val="1.0"/>
  <p:tag name="KSO_WM_BEAUTIFY_FLAG" val="#wm#"/>
  <p:tag name="KSO_WM_UNIT_VALUE" val="27"/>
  <p:tag name="KSO_WM_UNIT_BLOCK" val="0"/>
  <p:tag name="KSO_WM_UNIT_SM_LIMIT_TYPE" val="2"/>
  <p:tag name="KSO_WM_UNIT_DEC_AREA_ID" val="2d2094633d9c481aa0d84a95a0159686"/>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TEXT_FILL_FORE_SCHEMECOLOR_INDEX_BRIGHTNESS" val="0"/>
  <p:tag name="KSO_WM_UNIT_TEXT_FILL_FORE_SCHEMECOLOR_INDEX" val="13"/>
  <p:tag name="KSO_WM_UNIT_TEXT_FILL_TYPE" val="1"/>
</p:tagLst>
</file>

<file path=ppt/tags/tag299.xml><?xml version="1.0" encoding="utf-8"?>
<p:tagLst xmlns:p="http://schemas.openxmlformats.org/presentationml/2006/main">
  <p:tag name="KSO_WM_SLIDE_ID" val="diagram20220058_1"/>
  <p:tag name="KSO_WM_TEMPLATE_SUBCATEGORY" val="25"/>
  <p:tag name="KSO_WM_TEMPLATE_MASTER_TYPE" val="0"/>
  <p:tag name="KSO_WM_TEMPLATE_COLOR_TYPE" val="0"/>
  <p:tag name="KSO_WM_SLIDE_ITEM_CNT" val="0"/>
  <p:tag name="KSO_WM_SLIDE_INDEX" val="1"/>
  <p:tag name="KSO_WM_TAG_VERSION" val="1.0"/>
  <p:tag name="KSO_WM_BEAUTIFY_FLAG" val="#wm#"/>
  <p:tag name="KSO_WM_TEMPLATE_CATEGORY" val="diagram"/>
  <p:tag name="KSO_WM_TEMPLATE_INDEX" val="20220058"/>
  <p:tag name="KSO_WM_SLIDE_LAYOUT" val="a_d"/>
  <p:tag name="KSO_WM_SLIDE_LAYOUT_CNT" val="1_1"/>
  <p:tag name="KSO_WM_SLIDE_TYPE" val="text"/>
  <p:tag name="KSO_WM_SLIDE_SUBTYPE" val="picTxt"/>
  <p:tag name="KSO_WM_SLIDE_LAYOUTTYPE" val="topbottom"/>
  <p:tag name="KSO_WM_SLIDE_SIZE" val="888*504"/>
  <p:tag name="KSO_WM_SLIDE_POSITION" val="36*12"/>
  <p:tag name="KSO_WM_SLIDE_RATIO" val="1.777778"/>
  <p:tag name="KSO_WM_SLIDE_BACKGROUND" val="[&quot;general&quot;]"/>
  <p:tag name="KSO_WM_SLIDE_BACKGROUND_TYPE" val="general"/>
  <p:tag name="KSO_WM_SLIDE_BK_DARK_LIGHT" val="2"/>
  <p:tag name="KSO_WM_SLIDE_LAYOUT_INFO" val="{&quot;backgroundInfo&quot;:[{&quot;bottom&quot;:0,&quot;bottomAbs&quot;:false,&quot;left&quot;:0,&quot;leftAbs&quot;:false,&quot;right&quot;:0,&quot;rightAbs&quot;:false,&quot;top&quot;:0,&quot;topAbs&quot;:false,&quot;type&quot;:&quot;general&quot;}],&quot;id&quot;:&quot;2023-02-23T21:53:10&quot;,&quot;maxSize&quot;:{&quot;size1&quot;:20},&quot;minSize&quot;:{&quot;size1&quot;:11.2},&quot;normalSize&quot;:{&quot;size1&quot;:11.2},&quot;subLayout&quot;:[{&quot;id&quot;:&quot;2023-02-23T21:53:10&quot;,&quot;margin&quot;:{&quot;bottom&quot;:0.025999998673796654,&quot;left&quot;:1.2699999809265137,&quot;right&quot;:1.2699999809265137,&quot;top&quot;:0.4230000376701355},&quot;type&quot;:0},{&quot;id&quot;:&quot;2023-02-23T21:53:10&quot;,&quot;margin&quot;:{&quot;bottom&quot;:0.847000002861023,&quot;left&quot;:1.2699999809265137,&quot;right&quot;:1.2699999809265137,&quot;top&quot;:1.2699999809265137},&quot;type&quot;:0}],&quot;type&quot;:0}"/>
</p:tagLst>
</file>

<file path=ppt/tags/tag300.xml><?xml version="1.0" encoding="utf-8"?>
<p:tagLst xmlns:p="http://schemas.openxmlformats.org/presentationml/2006/main">
  <p:tag name="KSO_WM_UNIT_ISCONTENTSTITLE" val="0"/>
  <p:tag name="KSO_WM_UNIT_ISNUMDGMTITLE" val="0"/>
  <p:tag name="KSO_WM_UNIT_NOCLEAR" val="1"/>
  <p:tag name="KSO_WM_UNIT_HIGHLIGHT" val="0"/>
  <p:tag name="KSO_WM_UNIT_COMPATIBLE" val="0"/>
  <p:tag name="KSO_WM_UNIT_DIAGRAM_ISNUMVISUAL" val="0"/>
  <p:tag name="KSO_WM_UNIT_DIAGRAM_ISREFERUNIT" val="0"/>
  <p:tag name="KSO_WM_UNIT_TYPE" val="a"/>
  <p:tag name="KSO_WM_UNIT_INDEX" val="1"/>
  <p:tag name="KSO_WM_UNIT_ID" val="custom20203617_27*a*1"/>
  <p:tag name="KSO_WM_TEMPLATE_CATEGORY" val="custom"/>
  <p:tag name="KSO_WM_TEMPLATE_INDEX" val="20203617"/>
  <p:tag name="KSO_WM_UNIT_LAYERLEVEL" val="1"/>
  <p:tag name="KSO_WM_TAG_VERSION" val="1.0"/>
  <p:tag name="KSO_WM_BEAUTIFY_FLAG" val="#wm#"/>
  <p:tag name="KSO_WM_UNIT_PRESET_TEXT" val="谢 谢 欣 赏"/>
  <p:tag name="KSO_WM_UNIT_TEXT_FILL_FORE_SCHEMECOLOR_INDEX_BRIGHTNESS" val="0.15"/>
  <p:tag name="KSO_WM_UNIT_TEXT_FILL_FORE_SCHEMECOLOR_INDEX" val="13"/>
  <p:tag name="KSO_WM_UNIT_TEXT_FILL_TYPE" val="1"/>
</p:tagLst>
</file>

<file path=ppt/tags/tag301.xml><?xml version="1.0" encoding="utf-8"?>
<p:tagLst xmlns:p="http://schemas.openxmlformats.org/presentationml/2006/main">
  <p:tag name="KSO_WM_SLIDE_ID" val="custom20203617_27"/>
  <p:tag name="KSO_WM_TEMPLATE_SUBCATEGORY" val="17"/>
  <p:tag name="KSO_WM_TEMPLATE_MASTER_TYPE" val="1"/>
  <p:tag name="KSO_WM_TEMPLATE_COLOR_TYPE" val="1"/>
  <p:tag name="KSO_WM_SLIDE_TYPE" val="endPage"/>
  <p:tag name="KSO_WM_SLIDE_SUBTYPE" val="pureTxt"/>
  <p:tag name="KSO_WM_SLIDE_ITEM_CNT" val="0"/>
  <p:tag name="KSO_WM_SLIDE_INDEX" val="27"/>
  <p:tag name="KSO_WM_TAG_VERSION" val="1.0"/>
  <p:tag name="KSO_WM_BEAUTIFY_FLAG" val="#wm#"/>
  <p:tag name="KSO_WM_TEMPLATE_CATEGORY" val="custom"/>
  <p:tag name="KSO_WM_TEMPLATE_INDEX" val="20203617"/>
  <p:tag name="KSO_WM_SLIDE_LAYOUT" val="a_b"/>
  <p:tag name="KSO_WM_SLIDE_LAYOUT_CNT" val="1_1"/>
</p:tagLst>
</file>

<file path=ppt/tags/tag302.xml><?xml version="1.0" encoding="utf-8"?>
<p:tagLst xmlns:p="http://schemas.openxmlformats.org/presentationml/2006/main">
  <p:tag name="KSO_WPP_MARK_KEY" val="7ca83fcb-f1b0-49c8-a672-d8063db14473"/>
  <p:tag name="COMMONDATA" val="eyJoZGlkIjoiODc5ZmU1ZTkzOTQ2M2E3NWQzYzE0ODA0NzcwMzBmNWUifQ=="/>
</p:tagLst>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Arial Black-Arial">
      <a:majorFont>
        <a:latin typeface="Arial Black"/>
        <a:ea typeface=""/>
        <a:cs typeface=""/>
        <a:font script="Jpan" typeface="ＭＳ ゴシック"/>
        <a:font script="Hang" typeface="굴림"/>
        <a:font script="Hans" typeface="宋体"/>
        <a:font script="Hant" typeface="新細明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
        <a:cs typeface=""/>
        <a:font script="Jpan" typeface="ＭＳ Ｐゴシック"/>
        <a:font script="Hang" typeface="굴림"/>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主题​​">
  <a:themeElements>
    <a:clrScheme name="自定义 35">
      <a:dk1>
        <a:sysClr val="windowText" lastClr="000000"/>
      </a:dk1>
      <a:lt1>
        <a:sysClr val="window" lastClr="FFFFFF"/>
      </a:lt1>
      <a:dk2>
        <a:srgbClr val="E2E6EA"/>
      </a:dk2>
      <a:lt2>
        <a:srgbClr val="FFFFFF"/>
      </a:lt2>
      <a:accent1>
        <a:srgbClr val="5E758C"/>
      </a:accent1>
      <a:accent2>
        <a:srgbClr val="537C91"/>
      </a:accent2>
      <a:accent3>
        <a:srgbClr val="48828D"/>
      </a:accent3>
      <a:accent4>
        <a:srgbClr val="459782"/>
      </a:accent4>
      <a:accent5>
        <a:srgbClr val="508B71"/>
      </a:accent5>
      <a:accent6>
        <a:srgbClr val="638C5C"/>
      </a:accent6>
      <a:hlink>
        <a:srgbClr val="0563C1"/>
      </a:hlink>
      <a:folHlink>
        <a:srgbClr val="954F72"/>
      </a:folHlink>
    </a:clrScheme>
    <a:fontScheme name="自定义 9">
      <a:majorFont>
        <a:latin typeface="Arial"/>
        <a:ea typeface="微软雅黑"/>
        <a:cs typeface=""/>
      </a:majorFont>
      <a:minorFont>
        <a:latin typeface="Arial"/>
        <a:ea typeface="微软雅黑"/>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宋体"/>
        <a:ea typeface=""/>
        <a:cs typeface=""/>
        <a:font script="Jpan" typeface="游ゴシック Light"/>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宋体"/>
        <a:ea typeface=""/>
        <a:cs typeface=""/>
        <a:font script="Jpan" typeface="游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11074</Words>
  <Application>WPS 演示</Application>
  <PresentationFormat>宽屏</PresentationFormat>
  <Paragraphs>224</Paragraphs>
  <Slides>14</Slides>
  <Notes>0</Notes>
  <HiddenSlides>0</HiddenSlides>
  <MMClips>0</MMClips>
  <ScaleCrop>false</ScaleCrop>
  <HeadingPairs>
    <vt:vector size="6" baseType="variant">
      <vt:variant>
        <vt:lpstr>已用的字体</vt:lpstr>
      </vt:variant>
      <vt:variant>
        <vt:i4>9</vt:i4>
      </vt:variant>
      <vt:variant>
        <vt:lpstr>主题</vt:lpstr>
      </vt:variant>
      <vt:variant>
        <vt:i4>2</vt:i4>
      </vt:variant>
      <vt:variant>
        <vt:lpstr>幻灯片标题</vt:lpstr>
      </vt:variant>
      <vt:variant>
        <vt:i4>14</vt:i4>
      </vt:variant>
    </vt:vector>
  </HeadingPairs>
  <TitlesOfParts>
    <vt:vector size="25" baseType="lpstr">
      <vt:lpstr>Arial</vt:lpstr>
      <vt:lpstr>宋体</vt:lpstr>
      <vt:lpstr>Wingdings</vt:lpstr>
      <vt:lpstr>微软雅黑</vt:lpstr>
      <vt:lpstr>汉仪旗黑-85S</vt:lpstr>
      <vt:lpstr>黑体</vt:lpstr>
      <vt:lpstr>Segoe UI</vt:lpstr>
      <vt:lpstr>Wingdings</vt:lpstr>
      <vt:lpstr>Arial Unicode MS</vt:lpstr>
      <vt:lpstr>Office 主题​​</vt:lpstr>
      <vt:lpstr>1_Office 主题​​</vt:lpstr>
      <vt:lpstr>PRESENTATION</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THANKS！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root</dc:creator>
  <cp:lastModifiedBy>@你</cp:lastModifiedBy>
  <cp:revision>100</cp:revision>
  <dcterms:created xsi:type="dcterms:W3CDTF">2023-02-23T05:07:00Z</dcterms:created>
  <dcterms:modified xsi:type="dcterms:W3CDTF">2023-07-18T13:04:41Z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2052-11.1.0.14309</vt:lpwstr>
  </property>
  <property fmtid="{D5CDD505-2E9C-101B-9397-08002B2CF9AE}" pid="3" name="ICV">
    <vt:lpwstr/>
  </property>
</Properties>
</file>