
<file path=[Content_Types].xml><?xml version="1.0" encoding="utf-8"?>
<Types xmlns="http://schemas.openxmlformats.org/package/2006/content-types">
  <Default Extension="bin" ContentType="image/unknown"/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0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080" autoAdjust="0"/>
    <p:restoredTop sz="94660"/>
  </p:normalViewPr>
  <p:slideViewPr>
    <p:cSldViewPr snapToGrid="0">
      <p:cViewPr varScale="1">
        <p:scale>
          <a:sx n="59" d="100"/>
          <a:sy n="59" d="100"/>
        </p:scale>
        <p:origin x="616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493553-B29D-4FEA-A3F1-E805C7F529A5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098F16-635D-4ED0-9B44-A2303818A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1016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James Watt, left, and Martin Dickie, co-founders of Scottish craft brewery </a:t>
            </a:r>
            <a:r>
              <a:rPr lang="en-GB" dirty="0" err="1"/>
              <a:t>BrewDog</a:t>
            </a:r>
            <a:r>
              <a:rPr lang="en-GB" dirty="0"/>
              <a:t>. Photograph: Alan Richardson/The Guardian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098F16-635D-4ED0-9B44-A2303818A99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6311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0336F-91FB-42AB-9949-CC75E30D0E46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40D48-E164-4CCB-8F78-01252B367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172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0336F-91FB-42AB-9949-CC75E30D0E46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40D48-E164-4CCB-8F78-01252B367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5435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0336F-91FB-42AB-9949-CC75E30D0E46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40D48-E164-4CCB-8F78-01252B367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141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0336F-91FB-42AB-9949-CC75E30D0E46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40D48-E164-4CCB-8F78-01252B367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062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0336F-91FB-42AB-9949-CC75E30D0E46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40D48-E164-4CCB-8F78-01252B367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441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0336F-91FB-42AB-9949-CC75E30D0E46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40D48-E164-4CCB-8F78-01252B367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807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0336F-91FB-42AB-9949-CC75E30D0E46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40D48-E164-4CCB-8F78-01252B367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161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0336F-91FB-42AB-9949-CC75E30D0E46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40D48-E164-4CCB-8F78-01252B367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364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0336F-91FB-42AB-9949-CC75E30D0E46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40D48-E164-4CCB-8F78-01252B367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599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0336F-91FB-42AB-9949-CC75E30D0E46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40D48-E164-4CCB-8F78-01252B367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93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0336F-91FB-42AB-9949-CC75E30D0E46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40D48-E164-4CCB-8F78-01252B367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97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10336F-91FB-42AB-9949-CC75E30D0E46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440D48-E164-4CCB-8F78-01252B367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846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bin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f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f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f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bin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47A4D65-59E2-1EF2-8ED5-1C1A893E2F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2400" y="482600"/>
            <a:ext cx="9144000" cy="5435600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UNIVERSITY OF WALES TRINITY SAINT </a:t>
            </a:r>
            <a:r>
              <a:rPr lang="en-GB" dirty="0" err="1"/>
              <a:t>SAINT</a:t>
            </a:r>
            <a:r>
              <a:rPr lang="en-GB" dirty="0"/>
              <a:t> DAVID.</a:t>
            </a:r>
          </a:p>
          <a:p>
            <a:endParaRPr lang="en-GB" dirty="0"/>
          </a:p>
          <a:p>
            <a:endParaRPr lang="en-GB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MBA ENTREPRENEURSHIP</a:t>
            </a:r>
          </a:p>
          <a:p>
            <a:r>
              <a:rPr lang="en-GB" sz="2800" dirty="0"/>
              <a:t>By Isaiah </a:t>
            </a:r>
            <a:r>
              <a:rPr lang="en-GB" sz="2800" dirty="0" err="1"/>
              <a:t>Oino</a:t>
            </a:r>
            <a:r>
              <a:rPr lang="en-GB" sz="2800" dirty="0"/>
              <a:t>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b="0" i="0" dirty="0" err="1">
                <a:solidFill>
                  <a:srgbClr val="323130"/>
                </a:solidFill>
                <a:effectLst/>
                <a:latin typeface="Segoe UI" panose="020B0502040204020203" pitchFamily="34" charset="0"/>
              </a:rPr>
              <a:t>Tsvetomir</a:t>
            </a:r>
            <a:r>
              <a:rPr lang="en-GB" b="0" i="0" dirty="0">
                <a:solidFill>
                  <a:srgbClr val="323130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b="0" i="0" dirty="0" err="1">
                <a:solidFill>
                  <a:srgbClr val="323130"/>
                </a:solidFill>
                <a:effectLst/>
                <a:latin typeface="Segoe UI" panose="020B0502040204020203" pitchFamily="34" charset="0"/>
              </a:rPr>
              <a:t>Georgiev</a:t>
            </a:r>
            <a:r>
              <a:rPr lang="en-GB" b="0" i="0" dirty="0">
                <a:solidFill>
                  <a:srgbClr val="323130"/>
                </a:solidFill>
                <a:effectLst/>
                <a:latin typeface="Segoe UI" panose="020B0502040204020203" pitchFamily="34" charset="0"/>
              </a:rPr>
              <a:t> (2124036) </a:t>
            </a:r>
            <a:r>
              <a:rPr lang="en-GB" b="0" i="0">
                <a:solidFill>
                  <a:srgbClr val="323130"/>
                </a:solidFill>
                <a:effectLst/>
                <a:latin typeface="Segoe UI" panose="020B0502040204020203" pitchFamily="34" charset="0"/>
              </a:rPr>
              <a:t>--- leader</a:t>
            </a:r>
            <a:endParaRPr lang="en-GB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Amir Ali </a:t>
            </a:r>
            <a:r>
              <a:rPr lang="en-GB" dirty="0" err="1"/>
              <a:t>Boorani</a:t>
            </a:r>
            <a:r>
              <a:rPr lang="en-GB" dirty="0"/>
              <a:t> – 2124612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Psalmist George King – 1606028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13491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Funding for start-ups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1085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Funding for start ups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747969"/>
            <a:ext cx="12178601" cy="5016569"/>
          </a:xfrm>
        </p:spPr>
      </p:pic>
    </p:spTree>
    <p:extLst>
      <p:ext uri="{BB962C8B-B14F-4D97-AF65-F5344CB8AC3E}">
        <p14:creationId xmlns:p14="http://schemas.microsoft.com/office/powerpoint/2010/main" val="16090575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Self funding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7829" y="1446987"/>
            <a:ext cx="9714868" cy="5157018"/>
          </a:xfrm>
        </p:spPr>
      </p:pic>
    </p:spTree>
    <p:extLst>
      <p:ext uri="{BB962C8B-B14F-4D97-AF65-F5344CB8AC3E}">
        <p14:creationId xmlns:p14="http://schemas.microsoft.com/office/powerpoint/2010/main" val="26154612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Friends and family investors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3001" y="1321524"/>
            <a:ext cx="7645997" cy="5097332"/>
          </a:xfrm>
        </p:spPr>
      </p:pic>
    </p:spTree>
    <p:extLst>
      <p:ext uri="{BB962C8B-B14F-4D97-AF65-F5344CB8AC3E}">
        <p14:creationId xmlns:p14="http://schemas.microsoft.com/office/powerpoint/2010/main" val="25886009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Crowdfunding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7805" y="1288243"/>
            <a:ext cx="5613391" cy="5531935"/>
          </a:xfrm>
        </p:spPr>
      </p:pic>
    </p:spTree>
    <p:extLst>
      <p:ext uri="{BB962C8B-B14F-4D97-AF65-F5344CB8AC3E}">
        <p14:creationId xmlns:p14="http://schemas.microsoft.com/office/powerpoint/2010/main" val="217616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The </a:t>
            </a:r>
            <a:r>
              <a:rPr lang="en-GB" dirty="0" err="1">
                <a:solidFill>
                  <a:srgbClr val="FF0000"/>
                </a:solidFill>
              </a:rPr>
              <a:t>BrewDog</a:t>
            </a:r>
            <a:r>
              <a:rPr lang="en-GB" dirty="0">
                <a:solidFill>
                  <a:srgbClr val="FF0000"/>
                </a:solidFill>
              </a:rPr>
              <a:t> story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2741" y="1289629"/>
            <a:ext cx="5136163" cy="5136163"/>
          </a:xfrm>
        </p:spPr>
      </p:pic>
    </p:spTree>
    <p:extLst>
      <p:ext uri="{BB962C8B-B14F-4D97-AF65-F5344CB8AC3E}">
        <p14:creationId xmlns:p14="http://schemas.microsoft.com/office/powerpoint/2010/main" val="29521046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0680" y="2025826"/>
            <a:ext cx="7714010" cy="3667704"/>
          </a:xfr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20550674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Angel Investment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4036" y="1309468"/>
            <a:ext cx="8683927" cy="4929938"/>
          </a:xfrm>
        </p:spPr>
      </p:pic>
    </p:spTree>
    <p:extLst>
      <p:ext uri="{BB962C8B-B14F-4D97-AF65-F5344CB8AC3E}">
        <p14:creationId xmlns:p14="http://schemas.microsoft.com/office/powerpoint/2010/main" val="21993994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Bank loans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0210" y="1298466"/>
            <a:ext cx="7011579" cy="4768905"/>
          </a:xfrm>
        </p:spPr>
      </p:pic>
    </p:spTree>
    <p:extLst>
      <p:ext uri="{BB962C8B-B14F-4D97-AF65-F5344CB8AC3E}">
        <p14:creationId xmlns:p14="http://schemas.microsoft.com/office/powerpoint/2010/main" val="23380063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Government Programs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7067" y="1609857"/>
            <a:ext cx="7505242" cy="4503145"/>
          </a:xfrm>
        </p:spPr>
      </p:pic>
    </p:spTree>
    <p:extLst>
      <p:ext uri="{BB962C8B-B14F-4D97-AF65-F5344CB8AC3E}">
        <p14:creationId xmlns:p14="http://schemas.microsoft.com/office/powerpoint/2010/main" val="40693272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0070C0"/>
                </a:solidFill>
              </a:rPr>
              <a:t>The challenges of Creating a business plan.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FFFB13A-90F7-CE46-FA98-6A0BA81194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400" b="1" dirty="0">
              <a:solidFill>
                <a:srgbClr val="142855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r>
              <a:rPr lang="en-GB" sz="2400" b="1" dirty="0">
                <a:solidFill>
                  <a:srgbClr val="142855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FAILURE TO PLAN</a:t>
            </a:r>
            <a:r>
              <a:rPr lang="en-GB" sz="2400" dirty="0">
                <a:solidFill>
                  <a:srgbClr val="142855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: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without thinking, planning or good marketing strategy and good connection with suppliers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LACK OF DEMAND: 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understand the market need 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INEFFECTIVE MARKETING: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area to market first 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KNOWLEDGE AND SKILLS GAPS: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absorb as much information 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FINANCIAL MANEGEMENT: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product and service are priced appropriately 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TIME MANEGMENT: 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managing your time effectively </a:t>
            </a:r>
            <a:endParaRPr lang="en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9802487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917825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0070C0"/>
                </a:solidFill>
              </a:rPr>
              <a:t>Determine a budget and how much to ask for and challenges.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5883" y="263525"/>
            <a:ext cx="9460233" cy="2819400"/>
          </a:xfr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67B266C4-5339-877C-6D3A-6DEDD0F8600B}"/>
              </a:ext>
            </a:extLst>
          </p:cNvPr>
          <p:cNvSpPr txBox="1">
            <a:spLocks/>
          </p:cNvSpPr>
          <p:nvPr/>
        </p:nvSpPr>
        <p:spPr>
          <a:xfrm>
            <a:off x="609600" y="3580606"/>
            <a:ext cx="10515600" cy="42068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750" lvl="0" indent="-28575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  <a:tabLst>
                <a:tab pos="843915" algn="l"/>
              </a:tabLst>
            </a:pPr>
            <a:r>
              <a:rPr lang="en-GB" sz="3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NOT MAKING TIME FOR BUDGETING</a:t>
            </a:r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Monthly review, a rolling budget may be the best </a:t>
            </a:r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  <a:tabLst>
                <a:tab pos="843915" algn="l"/>
              </a:tabLst>
            </a:pPr>
            <a:r>
              <a:rPr lang="en-GB" sz="3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FAILING TO USE UP-TO-DATE REPORTS: </a:t>
            </a:r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Accurate report </a:t>
            </a:r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  <a:tabLst>
                <a:tab pos="843915" algn="l"/>
              </a:tabLst>
            </a:pPr>
            <a:r>
              <a:rPr lang="en-GB" sz="3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FORGETTING TO USE YOUR BUDGET:</a:t>
            </a:r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  <a:tabLst>
                <a:tab pos="843915" algn="l"/>
              </a:tabLst>
            </a:pPr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4937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Determining how much money to ask for: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2657" y="3827498"/>
            <a:ext cx="3871143" cy="2665377"/>
          </a:xfr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BE81FAEF-3E02-3FC7-6753-FE8137ED3612}"/>
              </a:ext>
            </a:extLst>
          </p:cNvPr>
          <p:cNvSpPr txBox="1">
            <a:spLocks/>
          </p:cNvSpPr>
          <p:nvPr/>
        </p:nvSpPr>
        <p:spPr>
          <a:xfrm>
            <a:off x="673100" y="1833562"/>
            <a:ext cx="7416800" cy="31908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ype of business</a:t>
            </a: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to consider before you apply fir fund:</a:t>
            </a:r>
            <a:b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24401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207</Words>
  <Application>Microsoft Office PowerPoint</Application>
  <PresentationFormat>Widescreen</PresentationFormat>
  <Paragraphs>35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Segoe UI</vt:lpstr>
      <vt:lpstr>Wingdings</vt:lpstr>
      <vt:lpstr>Office Theme</vt:lpstr>
      <vt:lpstr>PowerPoint Presentation</vt:lpstr>
      <vt:lpstr>Funding for start-ups</vt:lpstr>
      <vt:lpstr>Funding for start ups</vt:lpstr>
      <vt:lpstr>Self funding</vt:lpstr>
      <vt:lpstr>Friends and family investors</vt:lpstr>
      <vt:lpstr>Crowdfunding</vt:lpstr>
      <vt:lpstr>The BrewDog story</vt:lpstr>
      <vt:lpstr>PowerPoint Presentation</vt:lpstr>
      <vt:lpstr>Angel Investment</vt:lpstr>
      <vt:lpstr>Bank loans </vt:lpstr>
      <vt:lpstr>Government Programs </vt:lpstr>
      <vt:lpstr>The challenges of Creating a business plan.</vt:lpstr>
      <vt:lpstr>Determine a budget and how much to ask for and challenges.</vt:lpstr>
      <vt:lpstr>Determining how much money to ask for: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Tsvetomir Georgiev</dc:creator>
  <cp:lastModifiedBy>PSALMIST KING</cp:lastModifiedBy>
  <cp:revision>14</cp:revision>
  <dcterms:created xsi:type="dcterms:W3CDTF">2022-08-07T16:06:15Z</dcterms:created>
  <dcterms:modified xsi:type="dcterms:W3CDTF">2022-08-09T14:49:05Z</dcterms:modified>
</cp:coreProperties>
</file>