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1" r:id="rId2"/>
    <p:sldId id="258" r:id="rId3"/>
    <p:sldId id="287" r:id="rId4"/>
    <p:sldId id="281" r:id="rId5"/>
    <p:sldId id="282" r:id="rId6"/>
    <p:sldId id="283" r:id="rId7"/>
    <p:sldId id="284" r:id="rId8"/>
    <p:sldId id="280" r:id="rId9"/>
    <p:sldId id="285" r:id="rId10"/>
    <p:sldId id="286" r:id="rId11"/>
    <p:sldId id="288" r:id="rId12"/>
    <p:sldId id="292" r:id="rId13"/>
    <p:sldId id="290" r:id="rId14"/>
    <p:sldId id="295" r:id="rId15"/>
    <p:sldId id="293" r:id="rId16"/>
    <p:sldId id="297" r:id="rId17"/>
    <p:sldId id="296" r:id="rId18"/>
    <p:sldId id="299" r:id="rId19"/>
    <p:sldId id="294" r:id="rId20"/>
    <p:sldId id="291" r:id="rId21"/>
    <p:sldId id="298" r:id="rId22"/>
    <p:sldId id="300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4FAB4"/>
    <a:srgbClr val="00CC00"/>
    <a:srgbClr val="33CC33"/>
    <a:srgbClr val="FFFF00"/>
    <a:srgbClr val="FF0066"/>
    <a:srgbClr val="FFFFCC"/>
    <a:srgbClr val="6699FF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151" autoAdjust="0"/>
    <p:restoredTop sz="94660"/>
  </p:normalViewPr>
  <p:slideViewPr>
    <p:cSldViewPr snapToGrid="0">
      <p:cViewPr>
        <p:scale>
          <a:sx n="80" d="100"/>
          <a:sy n="80" d="100"/>
        </p:scale>
        <p:origin x="-1752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1C1B40-1F06-4FEA-B964-763F50B3B17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C6280F-370E-4D34-A87F-BEC86A0A94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9FF609-E3CD-46B2-9DFB-906AFB304C6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88302E-4D8A-4522-B306-0C2C7A9E469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1A3DB9-7397-474E-8D90-0A574D3F2F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B6CD46-B2FD-4DF5-AD52-DD34287487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ACAB1-8D34-4A7B-A2DC-A0E768F684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691FE4-9558-4DB5-BB5F-0A2625E5D00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98E5B4-9CE3-4A06-8287-FE1D99713D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6B4136-3E8A-4416-B6B1-5D19EBE6498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7CABB6-7947-4EB1-87FA-3ED564CD59D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986173B-0742-44B3-A3C1-E290317A28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84263EE-295E-46DA-9E70-A30EF0682D6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Symmetry Roadsigns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42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State how many lines of symmetry, if any, each roadsign has.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Say where the line(s) are.</a:t>
            </a:r>
          </a:p>
        </p:txBody>
      </p:sp>
      <p:sp>
        <p:nvSpPr>
          <p:cNvPr id="542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4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4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 animBg="1"/>
      <p:bldP spid="542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1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9" name="AutoShape 23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Text Box 20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4118" name="Picture 22" descr="cross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4588" y="1524000"/>
            <a:ext cx="4314825" cy="3810000"/>
          </a:xfrm>
          <a:prstGeom prst="rect">
            <a:avLst/>
          </a:prstGeom>
          <a:noFill/>
        </p:spPr>
      </p:pic>
      <p:sp>
        <p:nvSpPr>
          <p:cNvPr id="4117" name="Line 21"/>
          <p:cNvSpPr>
            <a:spLocks noChangeShapeType="1"/>
          </p:cNvSpPr>
          <p:nvPr/>
        </p:nvSpPr>
        <p:spPr bwMode="auto">
          <a:xfrm>
            <a:off x="4572000" y="673100"/>
            <a:ext cx="0" cy="5765800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6" grpId="0"/>
      <p:bldP spid="41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39941" name="Picture 5" descr="chevr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900" y="2749550"/>
            <a:ext cx="5662613" cy="1358900"/>
          </a:xfrm>
          <a:prstGeom prst="rect">
            <a:avLst/>
          </a:prstGeom>
          <a:noFill/>
        </p:spPr>
      </p:pic>
      <p:sp>
        <p:nvSpPr>
          <p:cNvPr id="39940" name="Line 4"/>
          <p:cNvSpPr>
            <a:spLocks noChangeShapeType="1"/>
          </p:cNvSpPr>
          <p:nvPr/>
        </p:nvSpPr>
        <p:spPr bwMode="auto">
          <a:xfrm rot="-5400000">
            <a:off x="4597400" y="-101600"/>
            <a:ext cx="0" cy="7061200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/>
      <p:bldP spid="3994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7" name="Picture 5" descr="arrow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3638" y="1524000"/>
            <a:ext cx="4276725" cy="3810000"/>
          </a:xfrm>
          <a:prstGeom prst="rect">
            <a:avLst/>
          </a:prstGeom>
          <a:noFill/>
        </p:spPr>
      </p:pic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1" name="Picture 5" descr="humpbrid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4588" y="1524000"/>
            <a:ext cx="4314825" cy="3810000"/>
          </a:xfrm>
          <a:prstGeom prst="rect">
            <a:avLst/>
          </a:prstGeom>
          <a:noFill/>
        </p:spPr>
      </p:pic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0" name="Line 4"/>
          <p:cNvSpPr>
            <a:spLocks noChangeShapeType="1"/>
          </p:cNvSpPr>
          <p:nvPr/>
        </p:nvSpPr>
        <p:spPr bwMode="auto">
          <a:xfrm>
            <a:off x="4572000" y="673100"/>
            <a:ext cx="0" cy="5765800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/>
      <p:bldP spid="348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5" name="Picture 5" descr="childr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0" y="1524000"/>
            <a:ext cx="3810000" cy="3810000"/>
          </a:xfrm>
          <a:prstGeom prst="rect">
            <a:avLst/>
          </a:prstGeom>
          <a:noFill/>
        </p:spPr>
      </p:pic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6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36869" name="Picture 5" descr="catt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5538" y="1524000"/>
            <a:ext cx="4352925" cy="3810000"/>
          </a:xfrm>
          <a:prstGeom prst="rect">
            <a:avLst/>
          </a:prstGeom>
          <a:noFill/>
        </p:spPr>
      </p:pic>
      <p:sp>
        <p:nvSpPr>
          <p:cNvPr id="36870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5" name="Picture 7" descr="crossroad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4588" y="1524000"/>
            <a:ext cx="4314825" cy="3810000"/>
          </a:xfrm>
          <a:prstGeom prst="rect">
            <a:avLst/>
          </a:prstGeom>
          <a:noFill/>
        </p:spPr>
      </p:pic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3" name="Line 5"/>
          <p:cNvSpPr>
            <a:spLocks noChangeShapeType="1"/>
          </p:cNvSpPr>
          <p:nvPr/>
        </p:nvSpPr>
        <p:spPr bwMode="auto">
          <a:xfrm>
            <a:off x="4572000" y="673100"/>
            <a:ext cx="0" cy="5765800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277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/>
      <p:bldP spid="3277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37893" name="Picture 5" descr="Clearwa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0" y="1524000"/>
            <a:ext cx="3810000" cy="3810000"/>
          </a:xfrm>
          <a:prstGeom prst="rect">
            <a:avLst/>
          </a:prstGeom>
          <a:noFill/>
        </p:spPr>
      </p:pic>
      <p:sp>
        <p:nvSpPr>
          <p:cNvPr id="37894" name="Line 6"/>
          <p:cNvSpPr>
            <a:spLocks noChangeShapeType="1"/>
          </p:cNvSpPr>
          <p:nvPr/>
        </p:nvSpPr>
        <p:spPr bwMode="auto">
          <a:xfrm rot="-10800000">
            <a:off x="4572000" y="914400"/>
            <a:ext cx="0" cy="5030788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895" name="Line 7"/>
          <p:cNvSpPr>
            <a:spLocks noChangeShapeType="1"/>
          </p:cNvSpPr>
          <p:nvPr/>
        </p:nvSpPr>
        <p:spPr bwMode="auto">
          <a:xfrm rot="-16200000">
            <a:off x="4572794" y="1110456"/>
            <a:ext cx="0" cy="4637088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896" name="Line 8"/>
          <p:cNvSpPr>
            <a:spLocks noChangeShapeType="1"/>
          </p:cNvSpPr>
          <p:nvPr/>
        </p:nvSpPr>
        <p:spPr bwMode="auto">
          <a:xfrm rot="-13500000">
            <a:off x="4572000" y="696913"/>
            <a:ext cx="1588" cy="5464175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897" name="Line 9"/>
          <p:cNvSpPr>
            <a:spLocks noChangeShapeType="1"/>
          </p:cNvSpPr>
          <p:nvPr/>
        </p:nvSpPr>
        <p:spPr bwMode="auto">
          <a:xfrm rot="-8100000">
            <a:off x="4572000" y="919163"/>
            <a:ext cx="0" cy="5022850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8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7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7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/>
      <p:bldP spid="37894" grpId="0" animBg="1"/>
      <p:bldP spid="37895" grpId="0" animBg="1"/>
      <p:bldP spid="37896" grpId="0" animBg="1"/>
      <p:bldP spid="3789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7" name="Picture 5" descr="eithersid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0" y="1524000"/>
            <a:ext cx="3810000" cy="3810000"/>
          </a:xfrm>
          <a:prstGeom prst="rect">
            <a:avLst/>
          </a:prstGeom>
          <a:noFill/>
        </p:spPr>
      </p:pic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6" name="Line 4"/>
          <p:cNvSpPr>
            <a:spLocks noChangeShapeType="1"/>
          </p:cNvSpPr>
          <p:nvPr/>
        </p:nvSpPr>
        <p:spPr bwMode="auto">
          <a:xfrm>
            <a:off x="4572000" y="673100"/>
            <a:ext cx="0" cy="5765800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/>
      <p:bldP spid="389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40965" name="Picture 5" descr="cyc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0813" y="1524000"/>
            <a:ext cx="3762375" cy="3810000"/>
          </a:xfrm>
          <a:prstGeom prst="rect">
            <a:avLst/>
          </a:prstGeom>
          <a:noFill/>
        </p:spPr>
      </p:pic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62" name="Picture 6" descr="tunnel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4588" y="1524000"/>
            <a:ext cx="4314825" cy="3810000"/>
          </a:xfrm>
          <a:prstGeom prst="rect">
            <a:avLst/>
          </a:prstGeom>
          <a:noFill/>
        </p:spPr>
      </p:pic>
      <p:sp>
        <p:nvSpPr>
          <p:cNvPr id="45058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9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0" name="Line 4"/>
          <p:cNvSpPr>
            <a:spLocks noChangeShapeType="1"/>
          </p:cNvSpPr>
          <p:nvPr/>
        </p:nvSpPr>
        <p:spPr bwMode="auto">
          <a:xfrm>
            <a:off x="4572000" y="673100"/>
            <a:ext cx="0" cy="5765800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506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5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5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5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9" grpId="0"/>
      <p:bldP spid="4506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1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43013" name="Picture 5" descr="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1288" y="1524000"/>
            <a:ext cx="3781425" cy="3810000"/>
          </a:xfrm>
          <a:prstGeom prst="rect">
            <a:avLst/>
          </a:prstGeom>
          <a:noFill/>
        </p:spPr>
      </p:pic>
      <p:sp>
        <p:nvSpPr>
          <p:cNvPr id="43014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0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0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1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48133" name="Picture 5" descr="noentr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0" y="1524000"/>
            <a:ext cx="3810000" cy="3810000"/>
          </a:xfrm>
          <a:prstGeom prst="rect">
            <a:avLst/>
          </a:prstGeom>
          <a:noFill/>
        </p:spPr>
      </p:pic>
      <p:sp>
        <p:nvSpPr>
          <p:cNvPr id="48134" name="Line 6"/>
          <p:cNvSpPr>
            <a:spLocks noChangeShapeType="1"/>
          </p:cNvSpPr>
          <p:nvPr/>
        </p:nvSpPr>
        <p:spPr bwMode="auto">
          <a:xfrm rot="-10800000">
            <a:off x="4572000" y="914400"/>
            <a:ext cx="0" cy="5030788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8135" name="Line 7"/>
          <p:cNvSpPr>
            <a:spLocks noChangeShapeType="1"/>
          </p:cNvSpPr>
          <p:nvPr/>
        </p:nvSpPr>
        <p:spPr bwMode="auto">
          <a:xfrm rot="-16200000">
            <a:off x="4572794" y="1110456"/>
            <a:ext cx="0" cy="4637088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813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8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8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8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/>
      <p:bldP spid="48134" grpId="0" animBg="1"/>
      <p:bldP spid="4813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5" name="Picture 5" descr="Light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4588" y="1524000"/>
            <a:ext cx="4314825" cy="3810000"/>
          </a:xfrm>
          <a:prstGeom prst="rect">
            <a:avLst/>
          </a:prstGeom>
          <a:noFill/>
        </p:spPr>
      </p:pic>
      <p:sp>
        <p:nvSpPr>
          <p:cNvPr id="46082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4" name="Line 4"/>
          <p:cNvSpPr>
            <a:spLocks noChangeShapeType="1"/>
          </p:cNvSpPr>
          <p:nvPr/>
        </p:nvSpPr>
        <p:spPr bwMode="auto">
          <a:xfrm>
            <a:off x="4572000" y="673100"/>
            <a:ext cx="0" cy="5765800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6086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6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6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/>
      <p:bldP spid="4608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81" name="Picture 5" descr="roundabou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3638" y="1524000"/>
            <a:ext cx="4276725" cy="3810000"/>
          </a:xfrm>
          <a:prstGeom prst="rect">
            <a:avLst/>
          </a:prstGeom>
          <a:noFill/>
        </p:spPr>
      </p:pic>
      <p:sp>
        <p:nvSpPr>
          <p:cNvPr id="50178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2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7" name="Picture 5" descr="onewa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00413" y="1524000"/>
            <a:ext cx="2543175" cy="3810000"/>
          </a:xfrm>
          <a:prstGeom prst="rect">
            <a:avLst/>
          </a:prstGeom>
          <a:noFill/>
        </p:spPr>
      </p:pic>
      <p:sp>
        <p:nvSpPr>
          <p:cNvPr id="49154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5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6" name="Line 4"/>
          <p:cNvSpPr>
            <a:spLocks noChangeShapeType="1"/>
          </p:cNvSpPr>
          <p:nvPr/>
        </p:nvSpPr>
        <p:spPr bwMode="auto">
          <a:xfrm>
            <a:off x="4572000" y="673100"/>
            <a:ext cx="0" cy="5765800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9158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9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9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/>
      <p:bldP spid="4915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 descr="stop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35263" y="1592263"/>
            <a:ext cx="3670300" cy="3670300"/>
          </a:xfrm>
          <a:prstGeom prst="rect">
            <a:avLst/>
          </a:prstGeom>
          <a:noFill/>
        </p:spPr>
      </p:pic>
      <p:sp>
        <p:nvSpPr>
          <p:cNvPr id="52227" name="AutoShape 3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8" name="Text Box 4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30" name="Line 6"/>
          <p:cNvSpPr>
            <a:spLocks noChangeShapeType="1"/>
          </p:cNvSpPr>
          <p:nvPr/>
        </p:nvSpPr>
        <p:spPr bwMode="auto">
          <a:xfrm rot="-10800000">
            <a:off x="4570413" y="1252538"/>
            <a:ext cx="0" cy="4351337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2231" name="Line 7"/>
          <p:cNvSpPr>
            <a:spLocks noChangeShapeType="1"/>
          </p:cNvSpPr>
          <p:nvPr/>
        </p:nvSpPr>
        <p:spPr bwMode="auto">
          <a:xfrm rot="-12330414">
            <a:off x="4572000" y="1216025"/>
            <a:ext cx="0" cy="4424363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2232" name="Line 8"/>
          <p:cNvSpPr>
            <a:spLocks noChangeShapeType="1"/>
          </p:cNvSpPr>
          <p:nvPr/>
        </p:nvSpPr>
        <p:spPr bwMode="auto">
          <a:xfrm rot="-13500000">
            <a:off x="4572000" y="1160463"/>
            <a:ext cx="0" cy="4533900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2233" name="Line 9"/>
          <p:cNvSpPr>
            <a:spLocks noChangeShapeType="1"/>
          </p:cNvSpPr>
          <p:nvPr/>
        </p:nvSpPr>
        <p:spPr bwMode="auto">
          <a:xfrm rot="-16200000">
            <a:off x="4570413" y="1189038"/>
            <a:ext cx="1587" cy="4478337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2234" name="Line 10"/>
          <p:cNvSpPr>
            <a:spLocks noChangeShapeType="1"/>
          </p:cNvSpPr>
          <p:nvPr/>
        </p:nvSpPr>
        <p:spPr bwMode="auto">
          <a:xfrm rot="-17584585">
            <a:off x="4571207" y="1181894"/>
            <a:ext cx="1587" cy="4492625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2235" name="Line 11"/>
          <p:cNvSpPr>
            <a:spLocks noChangeShapeType="1"/>
          </p:cNvSpPr>
          <p:nvPr/>
        </p:nvSpPr>
        <p:spPr bwMode="auto">
          <a:xfrm rot="-14888708">
            <a:off x="4569619" y="1154907"/>
            <a:ext cx="1587" cy="4546600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2236" name="Line 12"/>
          <p:cNvSpPr>
            <a:spLocks noChangeShapeType="1"/>
          </p:cNvSpPr>
          <p:nvPr/>
        </p:nvSpPr>
        <p:spPr bwMode="auto">
          <a:xfrm rot="-18900000">
            <a:off x="4571206" y="1139032"/>
            <a:ext cx="1587" cy="4578350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2237" name="Line 13"/>
          <p:cNvSpPr>
            <a:spLocks noChangeShapeType="1"/>
          </p:cNvSpPr>
          <p:nvPr/>
        </p:nvSpPr>
        <p:spPr bwMode="auto">
          <a:xfrm rot="-20170118">
            <a:off x="4572000" y="1223963"/>
            <a:ext cx="0" cy="4410075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223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2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52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52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52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2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2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2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52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2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2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8" grpId="0"/>
      <p:bldP spid="52230" grpId="0" animBg="1"/>
      <p:bldP spid="52231" grpId="0" animBg="1"/>
      <p:bldP spid="52232" grpId="0" animBg="1"/>
      <p:bldP spid="52233" grpId="0" animBg="1"/>
      <p:bldP spid="52234" grpId="0" animBg="1"/>
      <p:bldP spid="52235" grpId="0" animBg="1"/>
      <p:bldP spid="52236" grpId="0" animBg="1"/>
      <p:bldP spid="5223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9" name="Picture 5" descr="narrow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3638" y="1524000"/>
            <a:ext cx="4276725" cy="3810000"/>
          </a:xfrm>
          <a:prstGeom prst="rect">
            <a:avLst/>
          </a:prstGeom>
          <a:noFill/>
        </p:spPr>
      </p:pic>
      <p:sp>
        <p:nvSpPr>
          <p:cNvPr id="47106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7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08" name="Line 4"/>
          <p:cNvSpPr>
            <a:spLocks noChangeShapeType="1"/>
          </p:cNvSpPr>
          <p:nvPr/>
        </p:nvSpPr>
        <p:spPr bwMode="auto">
          <a:xfrm>
            <a:off x="4572000" y="673100"/>
            <a:ext cx="0" cy="5765800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7110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7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7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7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/>
      <p:bldP spid="4710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5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44037" name="Picture 5" descr="halfnarrow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5538" y="1524000"/>
            <a:ext cx="4352925" cy="3810000"/>
          </a:xfrm>
          <a:prstGeom prst="rect">
            <a:avLst/>
          </a:prstGeom>
          <a:noFill/>
        </p:spPr>
      </p:pic>
      <p:sp>
        <p:nvSpPr>
          <p:cNvPr id="44038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4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4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AutoShape 2"/>
          <p:cNvSpPr>
            <a:spLocks noChangeArrowheads="1"/>
          </p:cNvSpPr>
          <p:nvPr/>
        </p:nvSpPr>
        <p:spPr bwMode="auto">
          <a:xfrm>
            <a:off x="6594475" y="228600"/>
            <a:ext cx="2235200" cy="2235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A4FAB4"/>
              </a:gs>
              <a:gs pos="50000">
                <a:srgbClr val="FFFF00"/>
              </a:gs>
              <a:gs pos="100000">
                <a:srgbClr val="A4FAB4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 bwMode="auto">
          <a:xfrm>
            <a:off x="6588125" y="385763"/>
            <a:ext cx="22463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51205" name="Picture 5" descr="Tunne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5538" y="1524000"/>
            <a:ext cx="4352925" cy="3810000"/>
          </a:xfrm>
          <a:prstGeom prst="rect">
            <a:avLst/>
          </a:prstGeom>
          <a:noFill/>
        </p:spPr>
      </p:pic>
      <p:sp>
        <p:nvSpPr>
          <p:cNvPr id="51204" name="Line 4"/>
          <p:cNvSpPr>
            <a:spLocks noChangeShapeType="1"/>
          </p:cNvSpPr>
          <p:nvPr/>
        </p:nvSpPr>
        <p:spPr bwMode="auto">
          <a:xfrm rot="-3600000">
            <a:off x="4826794" y="1218407"/>
            <a:ext cx="1587" cy="5765800"/>
          </a:xfrm>
          <a:prstGeom prst="line">
            <a:avLst/>
          </a:prstGeom>
          <a:noFill/>
          <a:ln w="76200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06" name="AutoShape 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/>
      <p:bldP spid="5120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50</Words>
  <Application>Microsoft Office PowerPoint</Application>
  <PresentationFormat>On-screen Show (4:3)</PresentationFormat>
  <Paragraphs>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26</cp:revision>
  <dcterms:created xsi:type="dcterms:W3CDTF">2006-03-03T16:34:11Z</dcterms:created>
  <dcterms:modified xsi:type="dcterms:W3CDTF">2011-11-25T20:35:00Z</dcterms:modified>
</cp:coreProperties>
</file>