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2" r:id="rId6"/>
    <p:sldId id="264" r:id="rId7"/>
    <p:sldId id="266" r:id="rId8"/>
    <p:sldId id="268" r:id="rId9"/>
    <p:sldId id="269" r:id="rId10"/>
    <p:sldId id="271" r:id="rId11"/>
    <p:sldId id="274" r:id="rId12"/>
    <p:sldId id="275" r:id="rId13"/>
    <p:sldId id="279" r:id="rId14"/>
    <p:sldId id="280" r:id="rId15"/>
    <p:sldId id="276" r:id="rId16"/>
    <p:sldId id="277" r:id="rId17"/>
    <p:sldId id="278" r:id="rId18"/>
    <p:sldId id="282" r:id="rId19"/>
    <p:sldId id="283" r:id="rId20"/>
    <p:sldId id="284" r:id="rId21"/>
    <p:sldId id="285" r:id="rId22"/>
    <p:sldId id="286" r:id="rId23"/>
    <p:sldId id="287" r:id="rId24"/>
    <p:sldId id="291" r:id="rId25"/>
    <p:sldId id="288" r:id="rId26"/>
    <p:sldId id="289" r:id="rId27"/>
    <p:sldId id="290" r:id="rId28"/>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2" autoAdjust="0"/>
    <p:restoredTop sz="94660"/>
  </p:normalViewPr>
  <p:slideViewPr>
    <p:cSldViewPr snapToGrid="0">
      <p:cViewPr varScale="1">
        <p:scale>
          <a:sx n="63" d="100"/>
          <a:sy n="63" d="100"/>
        </p:scale>
        <p:origin x="90"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0F2955-19DE-458B-A6E6-ECEE3575A54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0DC8E90-3C44-4002-B78E-D09D2EED3796}">
      <dgm:prSet custT="1"/>
      <dgm:spPr/>
      <dgm:t>
        <a:bodyPr/>
        <a:lstStyle/>
        <a:p>
          <a:pPr>
            <a:lnSpc>
              <a:spcPct val="100000"/>
            </a:lnSpc>
          </a:pPr>
          <a:r>
            <a:rPr lang="en-US" sz="2000" dirty="0"/>
            <a:t>Change management refers to the process of preparing, planning, implementing, and monitoring changes within an organization or a system.</a:t>
          </a:r>
        </a:p>
      </dgm:t>
    </dgm:pt>
    <dgm:pt modelId="{3290C992-4579-4829-B64C-CFD7CE2DBAF5}" type="parTrans" cxnId="{547B3B85-7B00-4763-A9FE-609A7CB20A1F}">
      <dgm:prSet/>
      <dgm:spPr/>
      <dgm:t>
        <a:bodyPr/>
        <a:lstStyle/>
        <a:p>
          <a:endParaRPr lang="en-US"/>
        </a:p>
      </dgm:t>
    </dgm:pt>
    <dgm:pt modelId="{81083A55-4F86-4002-BEFE-4E876123E87D}" type="sibTrans" cxnId="{547B3B85-7B00-4763-A9FE-609A7CB20A1F}">
      <dgm:prSet/>
      <dgm:spPr/>
      <dgm:t>
        <a:bodyPr/>
        <a:lstStyle/>
        <a:p>
          <a:endParaRPr lang="en-US"/>
        </a:p>
      </dgm:t>
    </dgm:pt>
    <dgm:pt modelId="{949D1160-3AE6-46CE-BFF8-3BFBD4627957}">
      <dgm:prSet custT="1"/>
      <dgm:spPr/>
      <dgm:t>
        <a:bodyPr/>
        <a:lstStyle/>
        <a:p>
          <a:pPr>
            <a:lnSpc>
              <a:spcPct val="100000"/>
            </a:lnSpc>
          </a:pPr>
          <a:r>
            <a:rPr lang="en-US" sz="1800" dirty="0"/>
            <a:t>It involves the application of structured approaches, tools, and techniques to effectively manage and implement changes in a way that minimizes disruption, maximizes benefits, and ensures that the changes are sustained over time.</a:t>
          </a:r>
        </a:p>
      </dgm:t>
    </dgm:pt>
    <dgm:pt modelId="{07624E35-F26E-48F4-A0F5-55340CCF156D}" type="parTrans" cxnId="{7495FBCB-BC19-42A7-A369-44D17C150112}">
      <dgm:prSet/>
      <dgm:spPr/>
      <dgm:t>
        <a:bodyPr/>
        <a:lstStyle/>
        <a:p>
          <a:endParaRPr lang="en-US"/>
        </a:p>
      </dgm:t>
    </dgm:pt>
    <dgm:pt modelId="{A7799EB2-BE43-419B-8C3A-40C6D8C11EEC}" type="sibTrans" cxnId="{7495FBCB-BC19-42A7-A369-44D17C150112}">
      <dgm:prSet/>
      <dgm:spPr/>
      <dgm:t>
        <a:bodyPr/>
        <a:lstStyle/>
        <a:p>
          <a:endParaRPr lang="en-US"/>
        </a:p>
      </dgm:t>
    </dgm:pt>
    <dgm:pt modelId="{C843ACD8-D059-45E2-A1D1-6A118C4E0CBA}" type="pres">
      <dgm:prSet presAssocID="{C40F2955-19DE-458B-A6E6-ECEE3575A544}" presName="root" presStyleCnt="0">
        <dgm:presLayoutVars>
          <dgm:dir/>
          <dgm:resizeHandles val="exact"/>
        </dgm:presLayoutVars>
      </dgm:prSet>
      <dgm:spPr/>
    </dgm:pt>
    <dgm:pt modelId="{A93B343B-361F-4BBD-ADC1-C4D1D4846D3D}" type="pres">
      <dgm:prSet presAssocID="{A0DC8E90-3C44-4002-B78E-D09D2EED3796}" presName="compNode" presStyleCnt="0"/>
      <dgm:spPr/>
    </dgm:pt>
    <dgm:pt modelId="{633E2DFD-6A4A-42D4-A955-6EFD8165C385}" type="pres">
      <dgm:prSet presAssocID="{A0DC8E90-3C44-4002-B78E-D09D2EED3796}" presName="iconRect" presStyleLbl="node1" presStyleIdx="0" presStyleCnt="2" custScaleX="67533" custScaleY="6254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815DF81-D862-40A0-A565-269783078DD2}" type="pres">
      <dgm:prSet presAssocID="{A0DC8E90-3C44-4002-B78E-D09D2EED3796}" presName="spaceRect" presStyleCnt="0"/>
      <dgm:spPr/>
    </dgm:pt>
    <dgm:pt modelId="{58E1BB12-EB4F-4088-9112-7DFF4838CCE2}" type="pres">
      <dgm:prSet presAssocID="{A0DC8E90-3C44-4002-B78E-D09D2EED3796}" presName="textRect" presStyleLbl="revTx" presStyleIdx="0" presStyleCnt="2">
        <dgm:presLayoutVars>
          <dgm:chMax val="1"/>
          <dgm:chPref val="1"/>
        </dgm:presLayoutVars>
      </dgm:prSet>
      <dgm:spPr/>
    </dgm:pt>
    <dgm:pt modelId="{B75177C5-83CB-4A92-A07A-366ABBDE82D1}" type="pres">
      <dgm:prSet presAssocID="{81083A55-4F86-4002-BEFE-4E876123E87D}" presName="sibTrans" presStyleCnt="0"/>
      <dgm:spPr/>
    </dgm:pt>
    <dgm:pt modelId="{F6D54AF2-1A33-4851-9EB3-1D59BBD66738}" type="pres">
      <dgm:prSet presAssocID="{949D1160-3AE6-46CE-BFF8-3BFBD4627957}" presName="compNode" presStyleCnt="0"/>
      <dgm:spPr/>
    </dgm:pt>
    <dgm:pt modelId="{08845745-CEB0-46B1-AF4C-D29430C75123}" type="pres">
      <dgm:prSet presAssocID="{949D1160-3AE6-46CE-BFF8-3BFBD4627957}" presName="iconRect" presStyleLbl="node1" presStyleIdx="1" presStyleCnt="2" custScaleX="72182" custScaleY="7490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2588C243-DA0F-4402-BADD-B848640F1013}" type="pres">
      <dgm:prSet presAssocID="{949D1160-3AE6-46CE-BFF8-3BFBD4627957}" presName="spaceRect" presStyleCnt="0"/>
      <dgm:spPr/>
    </dgm:pt>
    <dgm:pt modelId="{A18DC9FD-AB38-4AF2-97B4-B9EBBB2AE99E}" type="pres">
      <dgm:prSet presAssocID="{949D1160-3AE6-46CE-BFF8-3BFBD4627957}" presName="textRect" presStyleLbl="revTx" presStyleIdx="1" presStyleCnt="2">
        <dgm:presLayoutVars>
          <dgm:chMax val="1"/>
          <dgm:chPref val="1"/>
        </dgm:presLayoutVars>
      </dgm:prSet>
      <dgm:spPr/>
    </dgm:pt>
  </dgm:ptLst>
  <dgm:cxnLst>
    <dgm:cxn modelId="{6E331412-8086-4BC3-97BD-3F5F8AF9AEA1}" type="presOf" srcId="{A0DC8E90-3C44-4002-B78E-D09D2EED3796}" destId="{58E1BB12-EB4F-4088-9112-7DFF4838CCE2}" srcOrd="0" destOrd="0" presId="urn:microsoft.com/office/officeart/2018/2/layout/IconLabelList"/>
    <dgm:cxn modelId="{EC3B4D44-1149-42FF-AB3D-946ECBA801B9}" type="presOf" srcId="{949D1160-3AE6-46CE-BFF8-3BFBD4627957}" destId="{A18DC9FD-AB38-4AF2-97B4-B9EBBB2AE99E}" srcOrd="0" destOrd="0" presId="urn:microsoft.com/office/officeart/2018/2/layout/IconLabelList"/>
    <dgm:cxn modelId="{B8B92649-D8FF-4F1E-BF2C-AC9C95599E00}" type="presOf" srcId="{C40F2955-19DE-458B-A6E6-ECEE3575A544}" destId="{C843ACD8-D059-45E2-A1D1-6A118C4E0CBA}" srcOrd="0" destOrd="0" presId="urn:microsoft.com/office/officeart/2018/2/layout/IconLabelList"/>
    <dgm:cxn modelId="{547B3B85-7B00-4763-A9FE-609A7CB20A1F}" srcId="{C40F2955-19DE-458B-A6E6-ECEE3575A544}" destId="{A0DC8E90-3C44-4002-B78E-D09D2EED3796}" srcOrd="0" destOrd="0" parTransId="{3290C992-4579-4829-B64C-CFD7CE2DBAF5}" sibTransId="{81083A55-4F86-4002-BEFE-4E876123E87D}"/>
    <dgm:cxn modelId="{7495FBCB-BC19-42A7-A369-44D17C150112}" srcId="{C40F2955-19DE-458B-A6E6-ECEE3575A544}" destId="{949D1160-3AE6-46CE-BFF8-3BFBD4627957}" srcOrd="1" destOrd="0" parTransId="{07624E35-F26E-48F4-A0F5-55340CCF156D}" sibTransId="{A7799EB2-BE43-419B-8C3A-40C6D8C11EEC}"/>
    <dgm:cxn modelId="{E5CF26C4-D8A8-4812-AD5A-937715A430EC}" type="presParOf" srcId="{C843ACD8-D059-45E2-A1D1-6A118C4E0CBA}" destId="{A93B343B-361F-4BBD-ADC1-C4D1D4846D3D}" srcOrd="0" destOrd="0" presId="urn:microsoft.com/office/officeart/2018/2/layout/IconLabelList"/>
    <dgm:cxn modelId="{5945C137-5A55-4FF9-996F-7361AC43E77F}" type="presParOf" srcId="{A93B343B-361F-4BBD-ADC1-C4D1D4846D3D}" destId="{633E2DFD-6A4A-42D4-A955-6EFD8165C385}" srcOrd="0" destOrd="0" presId="urn:microsoft.com/office/officeart/2018/2/layout/IconLabelList"/>
    <dgm:cxn modelId="{11D1A753-0B13-428F-9CF6-B2F476CB2890}" type="presParOf" srcId="{A93B343B-361F-4BBD-ADC1-C4D1D4846D3D}" destId="{1815DF81-D862-40A0-A565-269783078DD2}" srcOrd="1" destOrd="0" presId="urn:microsoft.com/office/officeart/2018/2/layout/IconLabelList"/>
    <dgm:cxn modelId="{146DC2C1-471A-4D52-8850-B073BD6366D9}" type="presParOf" srcId="{A93B343B-361F-4BBD-ADC1-C4D1D4846D3D}" destId="{58E1BB12-EB4F-4088-9112-7DFF4838CCE2}" srcOrd="2" destOrd="0" presId="urn:microsoft.com/office/officeart/2018/2/layout/IconLabelList"/>
    <dgm:cxn modelId="{2BA0026D-BD3A-453D-96C0-043AEBF521B0}" type="presParOf" srcId="{C843ACD8-D059-45E2-A1D1-6A118C4E0CBA}" destId="{B75177C5-83CB-4A92-A07A-366ABBDE82D1}" srcOrd="1" destOrd="0" presId="urn:microsoft.com/office/officeart/2018/2/layout/IconLabelList"/>
    <dgm:cxn modelId="{23520A84-884F-4F38-8867-A809F433FD67}" type="presParOf" srcId="{C843ACD8-D059-45E2-A1D1-6A118C4E0CBA}" destId="{F6D54AF2-1A33-4851-9EB3-1D59BBD66738}" srcOrd="2" destOrd="0" presId="urn:microsoft.com/office/officeart/2018/2/layout/IconLabelList"/>
    <dgm:cxn modelId="{5AC81A16-1CC7-496F-821F-CCAC56377CC3}" type="presParOf" srcId="{F6D54AF2-1A33-4851-9EB3-1D59BBD66738}" destId="{08845745-CEB0-46B1-AF4C-D29430C75123}" srcOrd="0" destOrd="0" presId="urn:microsoft.com/office/officeart/2018/2/layout/IconLabelList"/>
    <dgm:cxn modelId="{9D289B9F-8BAF-4246-BD56-0757B16FDAED}" type="presParOf" srcId="{F6D54AF2-1A33-4851-9EB3-1D59BBD66738}" destId="{2588C243-DA0F-4402-BADD-B848640F1013}" srcOrd="1" destOrd="0" presId="urn:microsoft.com/office/officeart/2018/2/layout/IconLabelList"/>
    <dgm:cxn modelId="{F8D5A8E8-97DA-4C52-B36D-8D81D6A03106}" type="presParOf" srcId="{F6D54AF2-1A33-4851-9EB3-1D59BBD66738}" destId="{A18DC9FD-AB38-4AF2-97B4-B9EBBB2AE99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053156-476E-4813-BB6C-6D0E8A0AF2B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E5DC5A-1F61-4CDF-81D7-5A606801DCDB}">
      <dgm:prSet/>
      <dgm:spPr/>
      <dgm:t>
        <a:bodyPr/>
        <a:lstStyle/>
        <a:p>
          <a:r>
            <a:rPr lang="en-US"/>
            <a:t>Amazon has undergone significant changes since its inception in 1994. Some of the major changes that Amazon has experienced include:</a:t>
          </a:r>
        </a:p>
      </dgm:t>
    </dgm:pt>
    <dgm:pt modelId="{9DA3E07D-38DC-47E8-B224-71B620020562}" type="parTrans" cxnId="{77D5A1DD-55C9-41A2-A47A-4821C3E7DEBE}">
      <dgm:prSet/>
      <dgm:spPr/>
      <dgm:t>
        <a:bodyPr/>
        <a:lstStyle/>
        <a:p>
          <a:endParaRPr lang="en-US"/>
        </a:p>
      </dgm:t>
    </dgm:pt>
    <dgm:pt modelId="{F4639116-BD7E-4FF1-A50C-990BA81E0A73}" type="sibTrans" cxnId="{77D5A1DD-55C9-41A2-A47A-4821C3E7DEBE}">
      <dgm:prSet/>
      <dgm:spPr/>
      <dgm:t>
        <a:bodyPr/>
        <a:lstStyle/>
        <a:p>
          <a:endParaRPr lang="en-US"/>
        </a:p>
      </dgm:t>
    </dgm:pt>
    <dgm:pt modelId="{6FF0E74E-8222-4AC2-9D2E-39270CFEBB19}">
      <dgm:prSet/>
      <dgm:spPr/>
      <dgm:t>
        <a:bodyPr/>
        <a:lstStyle/>
        <a:p>
          <a:r>
            <a:rPr lang="en-US" b="1"/>
            <a:t>Diversification: </a:t>
          </a:r>
          <a:r>
            <a:rPr lang="en-US"/>
            <a:t>Amazon began as an online bookstore but has since expanded into a wide range of products and services, including electronics, clothing, and digital media. </a:t>
          </a:r>
        </a:p>
      </dgm:t>
    </dgm:pt>
    <dgm:pt modelId="{FF6F5F9B-8F44-4593-8D88-DD3541024579}" type="parTrans" cxnId="{600EA643-CB88-4D3C-BBF4-15B14EFCC4B3}">
      <dgm:prSet/>
      <dgm:spPr/>
      <dgm:t>
        <a:bodyPr/>
        <a:lstStyle/>
        <a:p>
          <a:endParaRPr lang="en-US"/>
        </a:p>
      </dgm:t>
    </dgm:pt>
    <dgm:pt modelId="{015344F2-7911-4FAE-BA6E-5A97C834758F}" type="sibTrans" cxnId="{600EA643-CB88-4D3C-BBF4-15B14EFCC4B3}">
      <dgm:prSet/>
      <dgm:spPr/>
      <dgm:t>
        <a:bodyPr/>
        <a:lstStyle/>
        <a:p>
          <a:endParaRPr lang="en-US"/>
        </a:p>
      </dgm:t>
    </dgm:pt>
    <dgm:pt modelId="{F644E05E-5E51-4FD9-8967-64DB1291CF04}">
      <dgm:prSet/>
      <dgm:spPr/>
      <dgm:t>
        <a:bodyPr/>
        <a:lstStyle/>
        <a:p>
          <a:r>
            <a:rPr lang="en-US" b="1"/>
            <a:t>Global expansion: </a:t>
          </a:r>
          <a:r>
            <a:rPr lang="en-US"/>
            <a:t>Amazon started as a US-based company, but it has since expanded to operate in many countries around the world. It has established local websites and distribution centers in many regions, including Europe, Asia, and South America.</a:t>
          </a:r>
        </a:p>
      </dgm:t>
    </dgm:pt>
    <dgm:pt modelId="{A10049C6-375C-4161-9607-9393E163B3F8}" type="parTrans" cxnId="{AB5B32CA-904F-4C5D-B3D0-53FA4763F889}">
      <dgm:prSet/>
      <dgm:spPr/>
      <dgm:t>
        <a:bodyPr/>
        <a:lstStyle/>
        <a:p>
          <a:endParaRPr lang="en-US"/>
        </a:p>
      </dgm:t>
    </dgm:pt>
    <dgm:pt modelId="{478FC4C4-5981-443F-912A-64019A5D0FC2}" type="sibTrans" cxnId="{AB5B32CA-904F-4C5D-B3D0-53FA4763F889}">
      <dgm:prSet/>
      <dgm:spPr/>
      <dgm:t>
        <a:bodyPr/>
        <a:lstStyle/>
        <a:p>
          <a:endParaRPr lang="en-US"/>
        </a:p>
      </dgm:t>
    </dgm:pt>
    <dgm:pt modelId="{0403BC75-D7B0-4BF4-B1AC-1CBD3831D045}">
      <dgm:prSet/>
      <dgm:spPr/>
      <dgm:t>
        <a:bodyPr/>
        <a:lstStyle/>
        <a:p>
          <a:r>
            <a:rPr lang="en-US" b="1" dirty="0"/>
            <a:t>Technology innovation: </a:t>
          </a:r>
          <a:r>
            <a:rPr lang="en-US" dirty="0"/>
            <a:t>Amazon has invested heavily in technology, particularly in the areas of cloud computing and artificial intelligence. It has also introduced new products and services such as the Kindle e-reader and the Amazon Echo smart speaker.</a:t>
          </a:r>
        </a:p>
      </dgm:t>
    </dgm:pt>
    <dgm:pt modelId="{7FC0BA38-0D04-44B1-814E-92AE1C005C7A}" type="parTrans" cxnId="{EE0EF794-924F-465F-9B29-F786DDF5B400}">
      <dgm:prSet/>
      <dgm:spPr/>
      <dgm:t>
        <a:bodyPr/>
        <a:lstStyle/>
        <a:p>
          <a:endParaRPr lang="en-US"/>
        </a:p>
      </dgm:t>
    </dgm:pt>
    <dgm:pt modelId="{2E730DA1-E288-484A-BFD5-7DE660935511}" type="sibTrans" cxnId="{EE0EF794-924F-465F-9B29-F786DDF5B400}">
      <dgm:prSet/>
      <dgm:spPr/>
      <dgm:t>
        <a:bodyPr/>
        <a:lstStyle/>
        <a:p>
          <a:endParaRPr lang="en-US"/>
        </a:p>
      </dgm:t>
    </dgm:pt>
    <dgm:pt modelId="{C3689DA6-B7E6-4B7E-9D06-1EE4B17D6FF5}">
      <dgm:prSet/>
      <dgm:spPr/>
      <dgm:t>
        <a:bodyPr/>
        <a:lstStyle/>
        <a:p>
          <a:r>
            <a:rPr lang="en-US" b="1"/>
            <a:t>Acquisitions: </a:t>
          </a:r>
          <a:r>
            <a:rPr lang="en-US"/>
            <a:t>Amazon has made many acquisitions over the years to expand its capabilities and product offerings. Notable acquisitions include Whole Foods Market, Twitch, and Ring.</a:t>
          </a:r>
        </a:p>
      </dgm:t>
    </dgm:pt>
    <dgm:pt modelId="{5065C84E-660E-42A1-A5C1-E1E17E458FAA}" type="parTrans" cxnId="{94554402-DF87-4E52-975F-85AE2A10782B}">
      <dgm:prSet/>
      <dgm:spPr/>
      <dgm:t>
        <a:bodyPr/>
        <a:lstStyle/>
        <a:p>
          <a:endParaRPr lang="en-US"/>
        </a:p>
      </dgm:t>
    </dgm:pt>
    <dgm:pt modelId="{0D34BD59-AAC3-4EDA-9F25-B6212717869E}" type="sibTrans" cxnId="{94554402-DF87-4E52-975F-85AE2A10782B}">
      <dgm:prSet/>
      <dgm:spPr/>
      <dgm:t>
        <a:bodyPr/>
        <a:lstStyle/>
        <a:p>
          <a:endParaRPr lang="en-US"/>
        </a:p>
      </dgm:t>
    </dgm:pt>
    <dgm:pt modelId="{976D2BC7-1D92-4046-A88D-421B059644F6}">
      <dgm:prSet/>
      <dgm:spPr/>
      <dgm:t>
        <a:bodyPr/>
        <a:lstStyle/>
        <a:p>
          <a:r>
            <a:rPr lang="en-US" b="1"/>
            <a:t>Employee growth: </a:t>
          </a:r>
          <a:r>
            <a:rPr lang="en-US"/>
            <a:t>Amazon has grown significantly in terms of the number of employees, from just a handful in its early days to over 1 million globally as of 2021.</a:t>
          </a:r>
        </a:p>
      </dgm:t>
    </dgm:pt>
    <dgm:pt modelId="{50CC756A-69E7-4DC7-B08B-246705E5B32F}" type="parTrans" cxnId="{7EE826FD-0828-4BB0-BE09-537BE6B0D6B9}">
      <dgm:prSet/>
      <dgm:spPr/>
      <dgm:t>
        <a:bodyPr/>
        <a:lstStyle/>
        <a:p>
          <a:endParaRPr lang="en-US"/>
        </a:p>
      </dgm:t>
    </dgm:pt>
    <dgm:pt modelId="{1F2F47F9-A2B9-497D-A373-8BEF72F1E3A1}" type="sibTrans" cxnId="{7EE826FD-0828-4BB0-BE09-537BE6B0D6B9}">
      <dgm:prSet/>
      <dgm:spPr/>
      <dgm:t>
        <a:bodyPr/>
        <a:lstStyle/>
        <a:p>
          <a:endParaRPr lang="en-US"/>
        </a:p>
      </dgm:t>
    </dgm:pt>
    <dgm:pt modelId="{D002DF26-4EB7-4121-8EEE-CCCF905BA3EC}" type="pres">
      <dgm:prSet presAssocID="{6E053156-476E-4813-BB6C-6D0E8A0AF2B7}" presName="linear" presStyleCnt="0">
        <dgm:presLayoutVars>
          <dgm:animLvl val="lvl"/>
          <dgm:resizeHandles val="exact"/>
        </dgm:presLayoutVars>
      </dgm:prSet>
      <dgm:spPr/>
    </dgm:pt>
    <dgm:pt modelId="{C1A30142-DE86-40E9-B5CB-2A15B459C303}" type="pres">
      <dgm:prSet presAssocID="{1FE5DC5A-1F61-4CDF-81D7-5A606801DCDB}" presName="parentText" presStyleLbl="node1" presStyleIdx="0" presStyleCnt="1">
        <dgm:presLayoutVars>
          <dgm:chMax val="0"/>
          <dgm:bulletEnabled val="1"/>
        </dgm:presLayoutVars>
      </dgm:prSet>
      <dgm:spPr/>
    </dgm:pt>
    <dgm:pt modelId="{05D39309-9DBB-466C-BCFA-0A45EC83AA3D}" type="pres">
      <dgm:prSet presAssocID="{1FE5DC5A-1F61-4CDF-81D7-5A606801DCDB}" presName="childText" presStyleLbl="revTx" presStyleIdx="0" presStyleCnt="1">
        <dgm:presLayoutVars>
          <dgm:bulletEnabled val="1"/>
        </dgm:presLayoutVars>
      </dgm:prSet>
      <dgm:spPr/>
    </dgm:pt>
  </dgm:ptLst>
  <dgm:cxnLst>
    <dgm:cxn modelId="{94554402-DF87-4E52-975F-85AE2A10782B}" srcId="{1FE5DC5A-1F61-4CDF-81D7-5A606801DCDB}" destId="{C3689DA6-B7E6-4B7E-9D06-1EE4B17D6FF5}" srcOrd="3" destOrd="0" parTransId="{5065C84E-660E-42A1-A5C1-E1E17E458FAA}" sibTransId="{0D34BD59-AAC3-4EDA-9F25-B6212717869E}"/>
    <dgm:cxn modelId="{2B434D0B-4C03-4522-8CF4-9F9524A235E7}" type="presOf" srcId="{6FF0E74E-8222-4AC2-9D2E-39270CFEBB19}" destId="{05D39309-9DBB-466C-BCFA-0A45EC83AA3D}" srcOrd="0" destOrd="0" presId="urn:microsoft.com/office/officeart/2005/8/layout/vList2"/>
    <dgm:cxn modelId="{084BD95E-C8D9-4A21-8017-E36A14F2387C}" type="presOf" srcId="{0403BC75-D7B0-4BF4-B1AC-1CBD3831D045}" destId="{05D39309-9DBB-466C-BCFA-0A45EC83AA3D}" srcOrd="0" destOrd="2" presId="urn:microsoft.com/office/officeart/2005/8/layout/vList2"/>
    <dgm:cxn modelId="{3EFA6B5F-58F3-4292-923D-86F185C57EA2}" type="presOf" srcId="{1FE5DC5A-1F61-4CDF-81D7-5A606801DCDB}" destId="{C1A30142-DE86-40E9-B5CB-2A15B459C303}" srcOrd="0" destOrd="0" presId="urn:microsoft.com/office/officeart/2005/8/layout/vList2"/>
    <dgm:cxn modelId="{600EA643-CB88-4D3C-BBF4-15B14EFCC4B3}" srcId="{1FE5DC5A-1F61-4CDF-81D7-5A606801DCDB}" destId="{6FF0E74E-8222-4AC2-9D2E-39270CFEBB19}" srcOrd="0" destOrd="0" parTransId="{FF6F5F9B-8F44-4593-8D88-DD3541024579}" sibTransId="{015344F2-7911-4FAE-BA6E-5A97C834758F}"/>
    <dgm:cxn modelId="{A9545974-30CB-48A0-836A-9199E93CF306}" type="presOf" srcId="{C3689DA6-B7E6-4B7E-9D06-1EE4B17D6FF5}" destId="{05D39309-9DBB-466C-BCFA-0A45EC83AA3D}" srcOrd="0" destOrd="3" presId="urn:microsoft.com/office/officeart/2005/8/layout/vList2"/>
    <dgm:cxn modelId="{826DFB54-F561-4C32-B443-9E21117F1592}" type="presOf" srcId="{F644E05E-5E51-4FD9-8967-64DB1291CF04}" destId="{05D39309-9DBB-466C-BCFA-0A45EC83AA3D}" srcOrd="0" destOrd="1" presId="urn:microsoft.com/office/officeart/2005/8/layout/vList2"/>
    <dgm:cxn modelId="{EE0EF794-924F-465F-9B29-F786DDF5B400}" srcId="{1FE5DC5A-1F61-4CDF-81D7-5A606801DCDB}" destId="{0403BC75-D7B0-4BF4-B1AC-1CBD3831D045}" srcOrd="2" destOrd="0" parTransId="{7FC0BA38-0D04-44B1-814E-92AE1C005C7A}" sibTransId="{2E730DA1-E288-484A-BFD5-7DE660935511}"/>
    <dgm:cxn modelId="{B633D1BC-5C8E-435F-B293-2F965EF2266F}" type="presOf" srcId="{976D2BC7-1D92-4046-A88D-421B059644F6}" destId="{05D39309-9DBB-466C-BCFA-0A45EC83AA3D}" srcOrd="0" destOrd="4" presId="urn:microsoft.com/office/officeart/2005/8/layout/vList2"/>
    <dgm:cxn modelId="{0B35D1BD-1E73-4C0D-934F-3D8DD11D3681}" type="presOf" srcId="{6E053156-476E-4813-BB6C-6D0E8A0AF2B7}" destId="{D002DF26-4EB7-4121-8EEE-CCCF905BA3EC}" srcOrd="0" destOrd="0" presId="urn:microsoft.com/office/officeart/2005/8/layout/vList2"/>
    <dgm:cxn modelId="{AB5B32CA-904F-4C5D-B3D0-53FA4763F889}" srcId="{1FE5DC5A-1F61-4CDF-81D7-5A606801DCDB}" destId="{F644E05E-5E51-4FD9-8967-64DB1291CF04}" srcOrd="1" destOrd="0" parTransId="{A10049C6-375C-4161-9607-9393E163B3F8}" sibTransId="{478FC4C4-5981-443F-912A-64019A5D0FC2}"/>
    <dgm:cxn modelId="{77D5A1DD-55C9-41A2-A47A-4821C3E7DEBE}" srcId="{6E053156-476E-4813-BB6C-6D0E8A0AF2B7}" destId="{1FE5DC5A-1F61-4CDF-81D7-5A606801DCDB}" srcOrd="0" destOrd="0" parTransId="{9DA3E07D-38DC-47E8-B224-71B620020562}" sibTransId="{F4639116-BD7E-4FF1-A50C-990BA81E0A73}"/>
    <dgm:cxn modelId="{7EE826FD-0828-4BB0-BE09-537BE6B0D6B9}" srcId="{1FE5DC5A-1F61-4CDF-81D7-5A606801DCDB}" destId="{976D2BC7-1D92-4046-A88D-421B059644F6}" srcOrd="4" destOrd="0" parTransId="{50CC756A-69E7-4DC7-B08B-246705E5B32F}" sibTransId="{1F2F47F9-A2B9-497D-A373-8BEF72F1E3A1}"/>
    <dgm:cxn modelId="{527ECB05-ED5E-4F8C-8341-0A742A033876}" type="presParOf" srcId="{D002DF26-4EB7-4121-8EEE-CCCF905BA3EC}" destId="{C1A30142-DE86-40E9-B5CB-2A15B459C303}" srcOrd="0" destOrd="0" presId="urn:microsoft.com/office/officeart/2005/8/layout/vList2"/>
    <dgm:cxn modelId="{13AB1601-4E75-48F0-8B6B-A3B1FF9B9298}" type="presParOf" srcId="{D002DF26-4EB7-4121-8EEE-CCCF905BA3EC}" destId="{05D39309-9DBB-466C-BCFA-0A45EC83AA3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31B81E-2696-48C4-8849-561D38F7D85D}" type="doc">
      <dgm:prSet loTypeId="urn:microsoft.com/office/officeart/2005/8/layout/hList1" loCatId="list" qsTypeId="urn:microsoft.com/office/officeart/2005/8/quickstyle/simple1" qsCatId="simple" csTypeId="urn:microsoft.com/office/officeart/2005/8/colors/colorful2" csCatId="colorful"/>
      <dgm:spPr/>
      <dgm:t>
        <a:bodyPr/>
        <a:lstStyle/>
        <a:p>
          <a:endParaRPr lang="en-US"/>
        </a:p>
      </dgm:t>
    </dgm:pt>
    <dgm:pt modelId="{3A8F1D9F-F36B-4895-B019-BDB3F0B3C6DD}">
      <dgm:prSet/>
      <dgm:spPr/>
      <dgm:t>
        <a:bodyPr/>
        <a:lstStyle/>
        <a:p>
          <a:r>
            <a:rPr lang="en-US"/>
            <a:t>FOUR MAIN COMPONENTS</a:t>
          </a:r>
        </a:p>
      </dgm:t>
    </dgm:pt>
    <dgm:pt modelId="{E890894E-91B5-42FB-B5EE-21D97822660F}" type="parTrans" cxnId="{AB75274F-C3D4-4374-9DD6-5EE355AACC10}">
      <dgm:prSet/>
      <dgm:spPr/>
      <dgm:t>
        <a:bodyPr/>
        <a:lstStyle/>
        <a:p>
          <a:endParaRPr lang="en-US"/>
        </a:p>
      </dgm:t>
    </dgm:pt>
    <dgm:pt modelId="{103ED7ED-B342-41A4-8DB4-FCE039ADB4A1}" type="sibTrans" cxnId="{AB75274F-C3D4-4374-9DD6-5EE355AACC10}">
      <dgm:prSet/>
      <dgm:spPr/>
      <dgm:t>
        <a:bodyPr/>
        <a:lstStyle/>
        <a:p>
          <a:endParaRPr lang="en-US"/>
        </a:p>
      </dgm:t>
    </dgm:pt>
    <dgm:pt modelId="{85EBF176-705F-45AA-977E-81424DDDEDFD}">
      <dgm:prSet/>
      <dgm:spPr/>
      <dgm:t>
        <a:bodyPr/>
        <a:lstStyle/>
        <a:p>
          <a:r>
            <a:rPr lang="en-US"/>
            <a:t>SCANNING- TRENDS AND CHANGES</a:t>
          </a:r>
        </a:p>
      </dgm:t>
    </dgm:pt>
    <dgm:pt modelId="{1D9F0CA1-509C-4258-95CB-3B07813951E4}" type="parTrans" cxnId="{0FEC2985-0FE3-442D-9B68-128A46A3400C}">
      <dgm:prSet/>
      <dgm:spPr/>
      <dgm:t>
        <a:bodyPr/>
        <a:lstStyle/>
        <a:p>
          <a:endParaRPr lang="en-US"/>
        </a:p>
      </dgm:t>
    </dgm:pt>
    <dgm:pt modelId="{35B96D2A-2C6F-48DB-AA77-454606608EB5}" type="sibTrans" cxnId="{0FEC2985-0FE3-442D-9B68-128A46A3400C}">
      <dgm:prSet/>
      <dgm:spPr/>
      <dgm:t>
        <a:bodyPr/>
        <a:lstStyle/>
        <a:p>
          <a:endParaRPr lang="en-US"/>
        </a:p>
      </dgm:t>
    </dgm:pt>
    <dgm:pt modelId="{3D3C6B71-7112-4C51-9687-D7380DC9E136}">
      <dgm:prSet/>
      <dgm:spPr/>
      <dgm:t>
        <a:bodyPr/>
        <a:lstStyle/>
        <a:p>
          <a:r>
            <a:rPr lang="en-US"/>
            <a:t>MONITORING- PROVIDES THE DATA NEEDED  TO ANALYZE</a:t>
          </a:r>
        </a:p>
      </dgm:t>
    </dgm:pt>
    <dgm:pt modelId="{2CA881D1-C1A2-440C-BFE5-49897B4D2AC0}" type="parTrans" cxnId="{CAA54F23-F78F-4FC3-8C51-500C46FFFB3C}">
      <dgm:prSet/>
      <dgm:spPr/>
      <dgm:t>
        <a:bodyPr/>
        <a:lstStyle/>
        <a:p>
          <a:endParaRPr lang="en-US"/>
        </a:p>
      </dgm:t>
    </dgm:pt>
    <dgm:pt modelId="{8977EA4A-B520-4BA2-A2AF-15301599B46C}" type="sibTrans" cxnId="{CAA54F23-F78F-4FC3-8C51-500C46FFFB3C}">
      <dgm:prSet/>
      <dgm:spPr/>
      <dgm:t>
        <a:bodyPr/>
        <a:lstStyle/>
        <a:p>
          <a:endParaRPr lang="en-US"/>
        </a:p>
      </dgm:t>
    </dgm:pt>
    <dgm:pt modelId="{1AE029D4-227D-4A89-B70B-39DE1B639D13}">
      <dgm:prSet/>
      <dgm:spPr/>
      <dgm:t>
        <a:bodyPr/>
        <a:lstStyle/>
        <a:p>
          <a:r>
            <a:rPr lang="en-US"/>
            <a:t>FORECASTING</a:t>
          </a:r>
        </a:p>
      </dgm:t>
    </dgm:pt>
    <dgm:pt modelId="{396B55DD-D772-4ACE-AF21-F7AAA0B37CD1}" type="parTrans" cxnId="{6321CA2B-F543-45BE-9194-7249D35506EF}">
      <dgm:prSet/>
      <dgm:spPr/>
      <dgm:t>
        <a:bodyPr/>
        <a:lstStyle/>
        <a:p>
          <a:endParaRPr lang="en-US"/>
        </a:p>
      </dgm:t>
    </dgm:pt>
    <dgm:pt modelId="{FA9DD2C5-7CED-4067-B714-9BDFED4EF633}" type="sibTrans" cxnId="{6321CA2B-F543-45BE-9194-7249D35506EF}">
      <dgm:prSet/>
      <dgm:spPr/>
      <dgm:t>
        <a:bodyPr/>
        <a:lstStyle/>
        <a:p>
          <a:endParaRPr lang="en-US"/>
        </a:p>
      </dgm:t>
    </dgm:pt>
    <dgm:pt modelId="{13339C4C-2F86-4E02-A803-3A3B92AF78DA}">
      <dgm:prSet/>
      <dgm:spPr/>
      <dgm:t>
        <a:bodyPr/>
        <a:lstStyle/>
        <a:p>
          <a:r>
            <a:rPr lang="en-US"/>
            <a:t>ASSESSING</a:t>
          </a:r>
        </a:p>
      </dgm:t>
    </dgm:pt>
    <dgm:pt modelId="{2F1314A3-D114-48FD-9BAF-3B1B7D9D7926}" type="parTrans" cxnId="{0D8452FB-0A5C-4564-B920-60D3D59280B4}">
      <dgm:prSet/>
      <dgm:spPr/>
      <dgm:t>
        <a:bodyPr/>
        <a:lstStyle/>
        <a:p>
          <a:endParaRPr lang="en-US"/>
        </a:p>
      </dgm:t>
    </dgm:pt>
    <dgm:pt modelId="{BB98BEB5-1481-49A9-A2DB-3572653B6A3D}" type="sibTrans" cxnId="{0D8452FB-0A5C-4564-B920-60D3D59280B4}">
      <dgm:prSet/>
      <dgm:spPr/>
      <dgm:t>
        <a:bodyPr/>
        <a:lstStyle/>
        <a:p>
          <a:endParaRPr lang="en-US"/>
        </a:p>
      </dgm:t>
    </dgm:pt>
    <dgm:pt modelId="{2E25CECA-62D5-4631-8B25-CC3F1ECED42D}">
      <dgm:prSet/>
      <dgm:spPr/>
      <dgm:t>
        <a:bodyPr/>
        <a:lstStyle/>
        <a:p>
          <a:r>
            <a:rPr lang="en-US" b="0" i="0" baseline="0"/>
            <a:t>FORECASTING-</a:t>
          </a:r>
          <a:endParaRPr lang="en-US"/>
        </a:p>
      </dgm:t>
    </dgm:pt>
    <dgm:pt modelId="{EDB9AAF6-0807-40A6-8719-239B790A6694}" type="parTrans" cxnId="{182F5569-AC0B-486B-9C06-84F88D581DBB}">
      <dgm:prSet/>
      <dgm:spPr/>
      <dgm:t>
        <a:bodyPr/>
        <a:lstStyle/>
        <a:p>
          <a:endParaRPr lang="en-US"/>
        </a:p>
      </dgm:t>
    </dgm:pt>
    <dgm:pt modelId="{5FD9491D-EDC5-4658-BA21-23391153C3F3}" type="sibTrans" cxnId="{182F5569-AC0B-486B-9C06-84F88D581DBB}">
      <dgm:prSet/>
      <dgm:spPr/>
      <dgm:t>
        <a:bodyPr/>
        <a:lstStyle/>
        <a:p>
          <a:endParaRPr lang="en-US"/>
        </a:p>
      </dgm:t>
    </dgm:pt>
    <dgm:pt modelId="{3CC721B1-533B-471E-A786-C102B1EA30A3}">
      <dgm:prSet/>
      <dgm:spPr/>
      <dgm:t>
        <a:bodyPr/>
        <a:lstStyle/>
        <a:p>
          <a:r>
            <a:rPr lang="en-US" b="0" i="0" baseline="0"/>
            <a:t>PROJECTIONS OF ANTICIPATED OUTCOMES</a:t>
          </a:r>
          <a:endParaRPr lang="en-US"/>
        </a:p>
      </dgm:t>
    </dgm:pt>
    <dgm:pt modelId="{6B23ECF7-7A09-482D-B8AC-20EBE75DE4A8}" type="parTrans" cxnId="{1ED359EB-1254-4234-ACCF-29929DBAB7BB}">
      <dgm:prSet/>
      <dgm:spPr/>
      <dgm:t>
        <a:bodyPr/>
        <a:lstStyle/>
        <a:p>
          <a:endParaRPr lang="en-US"/>
        </a:p>
      </dgm:t>
    </dgm:pt>
    <dgm:pt modelId="{69F05B1D-517C-43CF-BC80-B62089E032FF}" type="sibTrans" cxnId="{1ED359EB-1254-4234-ACCF-29929DBAB7BB}">
      <dgm:prSet/>
      <dgm:spPr/>
      <dgm:t>
        <a:bodyPr/>
        <a:lstStyle/>
        <a:p>
          <a:endParaRPr lang="en-US"/>
        </a:p>
      </dgm:t>
    </dgm:pt>
    <dgm:pt modelId="{69D4FE3E-E86F-450A-9D82-8DDE9C600B99}">
      <dgm:prSet/>
      <dgm:spPr/>
      <dgm:t>
        <a:bodyPr/>
        <a:lstStyle/>
        <a:p>
          <a:r>
            <a:rPr lang="en-US" b="0" i="0" baseline="0"/>
            <a:t>ASSESSING-</a:t>
          </a:r>
          <a:endParaRPr lang="en-US"/>
        </a:p>
      </dgm:t>
    </dgm:pt>
    <dgm:pt modelId="{11FFEA98-6FEF-497C-A295-EBB233C877C8}" type="parTrans" cxnId="{BDEE88F0-3CFE-42AC-A4D9-8D8DDEE372D6}">
      <dgm:prSet/>
      <dgm:spPr/>
      <dgm:t>
        <a:bodyPr/>
        <a:lstStyle/>
        <a:p>
          <a:endParaRPr lang="en-US"/>
        </a:p>
      </dgm:t>
    </dgm:pt>
    <dgm:pt modelId="{D3ECC217-1BA0-4C42-AED2-C7E7D9149AEF}" type="sibTrans" cxnId="{BDEE88F0-3CFE-42AC-A4D9-8D8DDEE372D6}">
      <dgm:prSet/>
      <dgm:spPr/>
      <dgm:t>
        <a:bodyPr/>
        <a:lstStyle/>
        <a:p>
          <a:endParaRPr lang="en-US"/>
        </a:p>
      </dgm:t>
    </dgm:pt>
    <dgm:pt modelId="{12626DA1-6808-4BE9-9F9C-ADC832A4778A}">
      <dgm:prSet/>
      <dgm:spPr/>
      <dgm:t>
        <a:bodyPr/>
        <a:lstStyle/>
        <a:p>
          <a:r>
            <a:rPr lang="en-US" b="0" i="0" baseline="0"/>
            <a:t>IMPORTANCE OF THE CHANGES AND  RELEVANCE TO THE ORGANIZATION</a:t>
          </a:r>
          <a:endParaRPr lang="en-US"/>
        </a:p>
      </dgm:t>
    </dgm:pt>
    <dgm:pt modelId="{8ACE934D-A2FF-419D-A010-A9ADB9552BED}" type="parTrans" cxnId="{40E1B80C-B691-427E-AD3A-7959E82798A9}">
      <dgm:prSet/>
      <dgm:spPr/>
      <dgm:t>
        <a:bodyPr/>
        <a:lstStyle/>
        <a:p>
          <a:endParaRPr lang="en-US"/>
        </a:p>
      </dgm:t>
    </dgm:pt>
    <dgm:pt modelId="{3372AF78-1CC5-4F8D-B290-80C5D5AE5C14}" type="sibTrans" cxnId="{40E1B80C-B691-427E-AD3A-7959E82798A9}">
      <dgm:prSet/>
      <dgm:spPr/>
      <dgm:t>
        <a:bodyPr/>
        <a:lstStyle/>
        <a:p>
          <a:endParaRPr lang="en-US"/>
        </a:p>
      </dgm:t>
    </dgm:pt>
    <dgm:pt modelId="{11C8FE49-C108-430D-A361-E440826DC85F}" type="pres">
      <dgm:prSet presAssocID="{4931B81E-2696-48C4-8849-561D38F7D85D}" presName="Name0" presStyleCnt="0">
        <dgm:presLayoutVars>
          <dgm:dir/>
          <dgm:animLvl val="lvl"/>
          <dgm:resizeHandles val="exact"/>
        </dgm:presLayoutVars>
      </dgm:prSet>
      <dgm:spPr/>
    </dgm:pt>
    <dgm:pt modelId="{F9EA1A97-D01D-4866-A7FC-E75ED814F0BD}" type="pres">
      <dgm:prSet presAssocID="{3A8F1D9F-F36B-4895-B019-BDB3F0B3C6DD}" presName="composite" presStyleCnt="0"/>
      <dgm:spPr/>
    </dgm:pt>
    <dgm:pt modelId="{6D1720FE-69B6-4454-BB28-1E68707F20FA}" type="pres">
      <dgm:prSet presAssocID="{3A8F1D9F-F36B-4895-B019-BDB3F0B3C6DD}" presName="parTx" presStyleLbl="alignNode1" presStyleIdx="0" presStyleCnt="3">
        <dgm:presLayoutVars>
          <dgm:chMax val="0"/>
          <dgm:chPref val="0"/>
          <dgm:bulletEnabled val="1"/>
        </dgm:presLayoutVars>
      </dgm:prSet>
      <dgm:spPr/>
    </dgm:pt>
    <dgm:pt modelId="{9671FEC1-1DE0-40AF-8F19-1233797156D9}" type="pres">
      <dgm:prSet presAssocID="{3A8F1D9F-F36B-4895-B019-BDB3F0B3C6DD}" presName="desTx" presStyleLbl="alignAccFollowNode1" presStyleIdx="0" presStyleCnt="3">
        <dgm:presLayoutVars>
          <dgm:bulletEnabled val="1"/>
        </dgm:presLayoutVars>
      </dgm:prSet>
      <dgm:spPr/>
    </dgm:pt>
    <dgm:pt modelId="{1A7F2EFB-13E3-4A2D-B7D3-D92A7679E975}" type="pres">
      <dgm:prSet presAssocID="{103ED7ED-B342-41A4-8DB4-FCE039ADB4A1}" presName="space" presStyleCnt="0"/>
      <dgm:spPr/>
    </dgm:pt>
    <dgm:pt modelId="{27E4180E-F1A0-45B7-8DC6-116703D3763E}" type="pres">
      <dgm:prSet presAssocID="{2E25CECA-62D5-4631-8B25-CC3F1ECED42D}" presName="composite" presStyleCnt="0"/>
      <dgm:spPr/>
    </dgm:pt>
    <dgm:pt modelId="{355A99D3-5A7C-467D-8C20-57802962E3D6}" type="pres">
      <dgm:prSet presAssocID="{2E25CECA-62D5-4631-8B25-CC3F1ECED42D}" presName="parTx" presStyleLbl="alignNode1" presStyleIdx="1" presStyleCnt="3">
        <dgm:presLayoutVars>
          <dgm:chMax val="0"/>
          <dgm:chPref val="0"/>
          <dgm:bulletEnabled val="1"/>
        </dgm:presLayoutVars>
      </dgm:prSet>
      <dgm:spPr/>
    </dgm:pt>
    <dgm:pt modelId="{DB888B39-43D4-427C-8477-388E721A5631}" type="pres">
      <dgm:prSet presAssocID="{2E25CECA-62D5-4631-8B25-CC3F1ECED42D}" presName="desTx" presStyleLbl="alignAccFollowNode1" presStyleIdx="1" presStyleCnt="3">
        <dgm:presLayoutVars>
          <dgm:bulletEnabled val="1"/>
        </dgm:presLayoutVars>
      </dgm:prSet>
      <dgm:spPr/>
    </dgm:pt>
    <dgm:pt modelId="{08920C60-50D5-437D-A589-9A062B303234}" type="pres">
      <dgm:prSet presAssocID="{5FD9491D-EDC5-4658-BA21-23391153C3F3}" presName="space" presStyleCnt="0"/>
      <dgm:spPr/>
    </dgm:pt>
    <dgm:pt modelId="{5AF9D2AC-004F-48A9-92F6-E8C0314CA863}" type="pres">
      <dgm:prSet presAssocID="{69D4FE3E-E86F-450A-9D82-8DDE9C600B99}" presName="composite" presStyleCnt="0"/>
      <dgm:spPr/>
    </dgm:pt>
    <dgm:pt modelId="{F9AFD9C8-675F-4C3E-B481-EDC41BDDEAFA}" type="pres">
      <dgm:prSet presAssocID="{69D4FE3E-E86F-450A-9D82-8DDE9C600B99}" presName="parTx" presStyleLbl="alignNode1" presStyleIdx="2" presStyleCnt="3">
        <dgm:presLayoutVars>
          <dgm:chMax val="0"/>
          <dgm:chPref val="0"/>
          <dgm:bulletEnabled val="1"/>
        </dgm:presLayoutVars>
      </dgm:prSet>
      <dgm:spPr/>
    </dgm:pt>
    <dgm:pt modelId="{08F99B85-E5F1-4832-B4E3-B1BA45DB4F69}" type="pres">
      <dgm:prSet presAssocID="{69D4FE3E-E86F-450A-9D82-8DDE9C600B99}" presName="desTx" presStyleLbl="alignAccFollowNode1" presStyleIdx="2" presStyleCnt="3">
        <dgm:presLayoutVars>
          <dgm:bulletEnabled val="1"/>
        </dgm:presLayoutVars>
      </dgm:prSet>
      <dgm:spPr/>
    </dgm:pt>
  </dgm:ptLst>
  <dgm:cxnLst>
    <dgm:cxn modelId="{50BA090C-8A2D-4791-911E-2393885D16C9}" type="presOf" srcId="{4931B81E-2696-48C4-8849-561D38F7D85D}" destId="{11C8FE49-C108-430D-A361-E440826DC85F}" srcOrd="0" destOrd="0" presId="urn:microsoft.com/office/officeart/2005/8/layout/hList1"/>
    <dgm:cxn modelId="{40E1B80C-B691-427E-AD3A-7959E82798A9}" srcId="{69D4FE3E-E86F-450A-9D82-8DDE9C600B99}" destId="{12626DA1-6808-4BE9-9F9C-ADC832A4778A}" srcOrd="0" destOrd="0" parTransId="{8ACE934D-A2FF-419D-A010-A9ADB9552BED}" sibTransId="{3372AF78-1CC5-4F8D-B290-80C5D5AE5C14}"/>
    <dgm:cxn modelId="{CAA54F23-F78F-4FC3-8C51-500C46FFFB3C}" srcId="{3A8F1D9F-F36B-4895-B019-BDB3F0B3C6DD}" destId="{3D3C6B71-7112-4C51-9687-D7380DC9E136}" srcOrd="1" destOrd="0" parTransId="{2CA881D1-C1A2-440C-BFE5-49897B4D2AC0}" sibTransId="{8977EA4A-B520-4BA2-A2AF-15301599B46C}"/>
    <dgm:cxn modelId="{6321CA2B-F543-45BE-9194-7249D35506EF}" srcId="{3A8F1D9F-F36B-4895-B019-BDB3F0B3C6DD}" destId="{1AE029D4-227D-4A89-B70B-39DE1B639D13}" srcOrd="2" destOrd="0" parTransId="{396B55DD-D772-4ACE-AF21-F7AAA0B37CD1}" sibTransId="{FA9DD2C5-7CED-4067-B714-9BDFED4EF633}"/>
    <dgm:cxn modelId="{200E2239-710F-41EF-91FF-441B10EC8E4B}" type="presOf" srcId="{12626DA1-6808-4BE9-9F9C-ADC832A4778A}" destId="{08F99B85-E5F1-4832-B4E3-B1BA45DB4F69}" srcOrd="0" destOrd="0" presId="urn:microsoft.com/office/officeart/2005/8/layout/hList1"/>
    <dgm:cxn modelId="{428AE639-3E3C-4F4D-8345-17797195C6DE}" type="presOf" srcId="{69D4FE3E-E86F-450A-9D82-8DDE9C600B99}" destId="{F9AFD9C8-675F-4C3E-B481-EDC41BDDEAFA}" srcOrd="0" destOrd="0" presId="urn:microsoft.com/office/officeart/2005/8/layout/hList1"/>
    <dgm:cxn modelId="{BAA15D45-E9CD-4322-B853-9E249531F9F0}" type="presOf" srcId="{1AE029D4-227D-4A89-B70B-39DE1B639D13}" destId="{9671FEC1-1DE0-40AF-8F19-1233797156D9}" srcOrd="0" destOrd="2" presId="urn:microsoft.com/office/officeart/2005/8/layout/hList1"/>
    <dgm:cxn modelId="{182F5569-AC0B-486B-9C06-84F88D581DBB}" srcId="{4931B81E-2696-48C4-8849-561D38F7D85D}" destId="{2E25CECA-62D5-4631-8B25-CC3F1ECED42D}" srcOrd="1" destOrd="0" parTransId="{EDB9AAF6-0807-40A6-8719-239B790A6694}" sibTransId="{5FD9491D-EDC5-4658-BA21-23391153C3F3}"/>
    <dgm:cxn modelId="{BEC5F94B-C1A8-45E7-8E6F-7602A0E0CE68}" type="presOf" srcId="{13339C4C-2F86-4E02-A803-3A3B92AF78DA}" destId="{9671FEC1-1DE0-40AF-8F19-1233797156D9}" srcOrd="0" destOrd="3" presId="urn:microsoft.com/office/officeart/2005/8/layout/hList1"/>
    <dgm:cxn modelId="{AB75274F-C3D4-4374-9DD6-5EE355AACC10}" srcId="{4931B81E-2696-48C4-8849-561D38F7D85D}" destId="{3A8F1D9F-F36B-4895-B019-BDB3F0B3C6DD}" srcOrd="0" destOrd="0" parTransId="{E890894E-91B5-42FB-B5EE-21D97822660F}" sibTransId="{103ED7ED-B342-41A4-8DB4-FCE039ADB4A1}"/>
    <dgm:cxn modelId="{63E6EC73-224D-477B-A93A-50EEEB5B9790}" type="presOf" srcId="{3D3C6B71-7112-4C51-9687-D7380DC9E136}" destId="{9671FEC1-1DE0-40AF-8F19-1233797156D9}" srcOrd="0" destOrd="1" presId="urn:microsoft.com/office/officeart/2005/8/layout/hList1"/>
    <dgm:cxn modelId="{DF3B107A-804F-46FD-8CAD-4C4D19B0DB54}" type="presOf" srcId="{2E25CECA-62D5-4631-8B25-CC3F1ECED42D}" destId="{355A99D3-5A7C-467D-8C20-57802962E3D6}" srcOrd="0" destOrd="0" presId="urn:microsoft.com/office/officeart/2005/8/layout/hList1"/>
    <dgm:cxn modelId="{0FEC2985-0FE3-442D-9B68-128A46A3400C}" srcId="{3A8F1D9F-F36B-4895-B019-BDB3F0B3C6DD}" destId="{85EBF176-705F-45AA-977E-81424DDDEDFD}" srcOrd="0" destOrd="0" parTransId="{1D9F0CA1-509C-4258-95CB-3B07813951E4}" sibTransId="{35B96D2A-2C6F-48DB-AA77-454606608EB5}"/>
    <dgm:cxn modelId="{09DFCEC0-146B-4A0C-B595-AA66F1846098}" type="presOf" srcId="{3A8F1D9F-F36B-4895-B019-BDB3F0B3C6DD}" destId="{6D1720FE-69B6-4454-BB28-1E68707F20FA}" srcOrd="0" destOrd="0" presId="urn:microsoft.com/office/officeart/2005/8/layout/hList1"/>
    <dgm:cxn modelId="{A2F715DB-83E1-4CAD-AD19-349AB3615726}" type="presOf" srcId="{85EBF176-705F-45AA-977E-81424DDDEDFD}" destId="{9671FEC1-1DE0-40AF-8F19-1233797156D9}" srcOrd="0" destOrd="0" presId="urn:microsoft.com/office/officeart/2005/8/layout/hList1"/>
    <dgm:cxn modelId="{78F172EB-7B6E-4E9C-A39A-478F990FB8E5}" type="presOf" srcId="{3CC721B1-533B-471E-A786-C102B1EA30A3}" destId="{DB888B39-43D4-427C-8477-388E721A5631}" srcOrd="0" destOrd="0" presId="urn:microsoft.com/office/officeart/2005/8/layout/hList1"/>
    <dgm:cxn modelId="{1ED359EB-1254-4234-ACCF-29929DBAB7BB}" srcId="{2E25CECA-62D5-4631-8B25-CC3F1ECED42D}" destId="{3CC721B1-533B-471E-A786-C102B1EA30A3}" srcOrd="0" destOrd="0" parTransId="{6B23ECF7-7A09-482D-B8AC-20EBE75DE4A8}" sibTransId="{69F05B1D-517C-43CF-BC80-B62089E032FF}"/>
    <dgm:cxn modelId="{BDEE88F0-3CFE-42AC-A4D9-8D8DDEE372D6}" srcId="{4931B81E-2696-48C4-8849-561D38F7D85D}" destId="{69D4FE3E-E86F-450A-9D82-8DDE9C600B99}" srcOrd="2" destOrd="0" parTransId="{11FFEA98-6FEF-497C-A295-EBB233C877C8}" sibTransId="{D3ECC217-1BA0-4C42-AED2-C7E7D9149AEF}"/>
    <dgm:cxn modelId="{0D8452FB-0A5C-4564-B920-60D3D59280B4}" srcId="{3A8F1D9F-F36B-4895-B019-BDB3F0B3C6DD}" destId="{13339C4C-2F86-4E02-A803-3A3B92AF78DA}" srcOrd="3" destOrd="0" parTransId="{2F1314A3-D114-48FD-9BAF-3B1B7D9D7926}" sibTransId="{BB98BEB5-1481-49A9-A2DB-3572653B6A3D}"/>
    <dgm:cxn modelId="{758A68A9-8AF8-4972-93A0-9FA4337FAC3E}" type="presParOf" srcId="{11C8FE49-C108-430D-A361-E440826DC85F}" destId="{F9EA1A97-D01D-4866-A7FC-E75ED814F0BD}" srcOrd="0" destOrd="0" presId="urn:microsoft.com/office/officeart/2005/8/layout/hList1"/>
    <dgm:cxn modelId="{20544083-7874-4151-B3FC-7D4FB2D5324C}" type="presParOf" srcId="{F9EA1A97-D01D-4866-A7FC-E75ED814F0BD}" destId="{6D1720FE-69B6-4454-BB28-1E68707F20FA}" srcOrd="0" destOrd="0" presId="urn:microsoft.com/office/officeart/2005/8/layout/hList1"/>
    <dgm:cxn modelId="{6072B862-C598-48A6-8071-FA090A7CC99C}" type="presParOf" srcId="{F9EA1A97-D01D-4866-A7FC-E75ED814F0BD}" destId="{9671FEC1-1DE0-40AF-8F19-1233797156D9}" srcOrd="1" destOrd="0" presId="urn:microsoft.com/office/officeart/2005/8/layout/hList1"/>
    <dgm:cxn modelId="{6DFA806F-17D0-4E26-AE5F-E3592D237DAE}" type="presParOf" srcId="{11C8FE49-C108-430D-A361-E440826DC85F}" destId="{1A7F2EFB-13E3-4A2D-B7D3-D92A7679E975}" srcOrd="1" destOrd="0" presId="urn:microsoft.com/office/officeart/2005/8/layout/hList1"/>
    <dgm:cxn modelId="{7E3134BA-3AE3-41C6-A6F7-7569B6FBECED}" type="presParOf" srcId="{11C8FE49-C108-430D-A361-E440826DC85F}" destId="{27E4180E-F1A0-45B7-8DC6-116703D3763E}" srcOrd="2" destOrd="0" presId="urn:microsoft.com/office/officeart/2005/8/layout/hList1"/>
    <dgm:cxn modelId="{044D4FAC-55FE-46E4-82E7-E60E2B226E5B}" type="presParOf" srcId="{27E4180E-F1A0-45B7-8DC6-116703D3763E}" destId="{355A99D3-5A7C-467D-8C20-57802962E3D6}" srcOrd="0" destOrd="0" presId="urn:microsoft.com/office/officeart/2005/8/layout/hList1"/>
    <dgm:cxn modelId="{9CA2D279-DEFD-4841-AB09-448F3D5360F3}" type="presParOf" srcId="{27E4180E-F1A0-45B7-8DC6-116703D3763E}" destId="{DB888B39-43D4-427C-8477-388E721A5631}" srcOrd="1" destOrd="0" presId="urn:microsoft.com/office/officeart/2005/8/layout/hList1"/>
    <dgm:cxn modelId="{0AA79769-48EC-4947-A193-F70C95ED2531}" type="presParOf" srcId="{11C8FE49-C108-430D-A361-E440826DC85F}" destId="{08920C60-50D5-437D-A589-9A062B303234}" srcOrd="3" destOrd="0" presId="urn:microsoft.com/office/officeart/2005/8/layout/hList1"/>
    <dgm:cxn modelId="{8780EA61-3E6F-43EE-9A89-652AAFCCE966}" type="presParOf" srcId="{11C8FE49-C108-430D-A361-E440826DC85F}" destId="{5AF9D2AC-004F-48A9-92F6-E8C0314CA863}" srcOrd="4" destOrd="0" presId="urn:microsoft.com/office/officeart/2005/8/layout/hList1"/>
    <dgm:cxn modelId="{C3BA2B25-8084-43BB-914D-D067D2BAD689}" type="presParOf" srcId="{5AF9D2AC-004F-48A9-92F6-E8C0314CA863}" destId="{F9AFD9C8-675F-4C3E-B481-EDC41BDDEAFA}" srcOrd="0" destOrd="0" presId="urn:microsoft.com/office/officeart/2005/8/layout/hList1"/>
    <dgm:cxn modelId="{8A903695-8843-4BEF-A5FD-9CE3CB1875E8}" type="presParOf" srcId="{5AF9D2AC-004F-48A9-92F6-E8C0314CA863}" destId="{08F99B85-E5F1-4832-B4E3-B1BA45DB4F69}"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40B84A-258D-4435-AD79-8B5FCE0F272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94CB22D-9192-4385-BCB8-5D107E25BFA2}">
      <dgm:prSet/>
      <dgm:spPr/>
      <dgm:t>
        <a:bodyPr/>
        <a:lstStyle/>
        <a:p>
          <a:pPr>
            <a:lnSpc>
              <a:spcPct val="100000"/>
            </a:lnSpc>
          </a:pPr>
          <a:r>
            <a:rPr lang="en-US"/>
            <a:t>GENERIC STRATEGY RECOMMENDATION</a:t>
          </a:r>
        </a:p>
      </dgm:t>
    </dgm:pt>
    <dgm:pt modelId="{7CEFC75D-272B-4EB1-8CBB-5C6CC7B071DB}" type="parTrans" cxnId="{91B81C86-CFCC-481D-A05C-F7FE689B0AEA}">
      <dgm:prSet/>
      <dgm:spPr/>
      <dgm:t>
        <a:bodyPr/>
        <a:lstStyle/>
        <a:p>
          <a:endParaRPr lang="en-US"/>
        </a:p>
      </dgm:t>
    </dgm:pt>
    <dgm:pt modelId="{6A0339AA-21E2-4D17-AE5A-879BC31CE1D3}" type="sibTrans" cxnId="{91B81C86-CFCC-481D-A05C-F7FE689B0AEA}">
      <dgm:prSet/>
      <dgm:spPr/>
      <dgm:t>
        <a:bodyPr/>
        <a:lstStyle/>
        <a:p>
          <a:endParaRPr lang="en-US"/>
        </a:p>
      </dgm:t>
    </dgm:pt>
    <dgm:pt modelId="{B43783E8-FC9F-4A42-95D1-410772154FBF}">
      <dgm:prSet/>
      <dgm:spPr/>
      <dgm:t>
        <a:bodyPr/>
        <a:lstStyle/>
        <a:p>
          <a:pPr>
            <a:lnSpc>
              <a:spcPct val="100000"/>
            </a:lnSpc>
          </a:pPr>
          <a:r>
            <a:rPr lang="en-US"/>
            <a:t>COST LEADER</a:t>
          </a:r>
        </a:p>
      </dgm:t>
    </dgm:pt>
    <dgm:pt modelId="{8F3279DA-DB57-4199-B6EB-109A960A32C7}" type="parTrans" cxnId="{2342DD33-18B9-412C-BAD0-906E2E4DFDE4}">
      <dgm:prSet/>
      <dgm:spPr/>
      <dgm:t>
        <a:bodyPr/>
        <a:lstStyle/>
        <a:p>
          <a:endParaRPr lang="en-US"/>
        </a:p>
      </dgm:t>
    </dgm:pt>
    <dgm:pt modelId="{A1C0A192-D867-4A0E-91F6-1ABF535CA200}" type="sibTrans" cxnId="{2342DD33-18B9-412C-BAD0-906E2E4DFDE4}">
      <dgm:prSet/>
      <dgm:spPr/>
      <dgm:t>
        <a:bodyPr/>
        <a:lstStyle/>
        <a:p>
          <a:endParaRPr lang="en-US"/>
        </a:p>
      </dgm:t>
    </dgm:pt>
    <dgm:pt modelId="{AB835D03-AF88-4B11-827E-DDADE589B92B}">
      <dgm:prSet/>
      <dgm:spPr/>
      <dgm:t>
        <a:bodyPr/>
        <a:lstStyle/>
        <a:p>
          <a:pPr>
            <a:lnSpc>
              <a:spcPct val="100000"/>
            </a:lnSpc>
          </a:pPr>
          <a:r>
            <a:rPr lang="en-US"/>
            <a:t>GRAND STRATEGY RECOMMENDATION –</a:t>
          </a:r>
        </a:p>
      </dgm:t>
    </dgm:pt>
    <dgm:pt modelId="{87926E4A-EABD-4F31-AAF7-8CE0D525D544}" type="parTrans" cxnId="{1F349717-2827-4F0B-9341-2302B66FF228}">
      <dgm:prSet/>
      <dgm:spPr/>
      <dgm:t>
        <a:bodyPr/>
        <a:lstStyle/>
        <a:p>
          <a:endParaRPr lang="en-US"/>
        </a:p>
      </dgm:t>
    </dgm:pt>
    <dgm:pt modelId="{FE61F541-F759-4532-92D6-CDCCA98EF4F3}" type="sibTrans" cxnId="{1F349717-2827-4F0B-9341-2302B66FF228}">
      <dgm:prSet/>
      <dgm:spPr/>
      <dgm:t>
        <a:bodyPr/>
        <a:lstStyle/>
        <a:p>
          <a:endParaRPr lang="en-US"/>
        </a:p>
      </dgm:t>
    </dgm:pt>
    <dgm:pt modelId="{FC7852D3-66D3-4384-9BAA-7212DE26D5E2}">
      <dgm:prSet/>
      <dgm:spPr/>
      <dgm:t>
        <a:bodyPr/>
        <a:lstStyle/>
        <a:p>
          <a:pPr>
            <a:lnSpc>
              <a:spcPct val="100000"/>
            </a:lnSpc>
          </a:pPr>
          <a:r>
            <a:rPr lang="en-US"/>
            <a:t>BACKWARD INTEGRATION</a:t>
          </a:r>
        </a:p>
      </dgm:t>
    </dgm:pt>
    <dgm:pt modelId="{691FC32E-2F93-42A1-994E-7780E674B394}" type="parTrans" cxnId="{A5A4BDCE-0E33-4B63-A3D5-6041E770A2D4}">
      <dgm:prSet/>
      <dgm:spPr/>
      <dgm:t>
        <a:bodyPr/>
        <a:lstStyle/>
        <a:p>
          <a:endParaRPr lang="en-US"/>
        </a:p>
      </dgm:t>
    </dgm:pt>
    <dgm:pt modelId="{09CAAC17-FD05-4295-A639-182C343BAA92}" type="sibTrans" cxnId="{A5A4BDCE-0E33-4B63-A3D5-6041E770A2D4}">
      <dgm:prSet/>
      <dgm:spPr/>
      <dgm:t>
        <a:bodyPr/>
        <a:lstStyle/>
        <a:p>
          <a:endParaRPr lang="en-US"/>
        </a:p>
      </dgm:t>
    </dgm:pt>
    <dgm:pt modelId="{5E92807D-8463-4A50-BF12-158A94FF5868}">
      <dgm:prSet/>
      <dgm:spPr/>
      <dgm:t>
        <a:bodyPr/>
        <a:lstStyle/>
        <a:p>
          <a:pPr>
            <a:lnSpc>
              <a:spcPct val="100000"/>
            </a:lnSpc>
          </a:pPr>
          <a:r>
            <a:rPr lang="en-US"/>
            <a:t>GLOBAL STRATEGY RECOMMENDATION  INTERNATIONAL STRATEGY</a:t>
          </a:r>
        </a:p>
      </dgm:t>
    </dgm:pt>
    <dgm:pt modelId="{A5666B00-73CE-464F-847D-A6C5CA1443E0}" type="parTrans" cxnId="{ABAE2228-F278-49EA-9B77-A4B78743B47C}">
      <dgm:prSet/>
      <dgm:spPr/>
      <dgm:t>
        <a:bodyPr/>
        <a:lstStyle/>
        <a:p>
          <a:endParaRPr lang="en-US"/>
        </a:p>
      </dgm:t>
    </dgm:pt>
    <dgm:pt modelId="{872BDF82-B8D5-4316-AAE7-2EEF9FCD43E3}" type="sibTrans" cxnId="{ABAE2228-F278-49EA-9B77-A4B78743B47C}">
      <dgm:prSet/>
      <dgm:spPr/>
      <dgm:t>
        <a:bodyPr/>
        <a:lstStyle/>
        <a:p>
          <a:endParaRPr lang="en-US"/>
        </a:p>
      </dgm:t>
    </dgm:pt>
    <dgm:pt modelId="{76B860C9-E4A4-4AD1-AFCD-CD7F635BC442}" type="pres">
      <dgm:prSet presAssocID="{FD40B84A-258D-4435-AD79-8B5FCE0F272D}" presName="root" presStyleCnt="0">
        <dgm:presLayoutVars>
          <dgm:dir/>
          <dgm:resizeHandles val="exact"/>
        </dgm:presLayoutVars>
      </dgm:prSet>
      <dgm:spPr/>
    </dgm:pt>
    <dgm:pt modelId="{D3E0D4AE-11AD-4E8E-AA32-E2706BF488EF}" type="pres">
      <dgm:prSet presAssocID="{594CB22D-9192-4385-BCB8-5D107E25BFA2}" presName="compNode" presStyleCnt="0"/>
      <dgm:spPr/>
    </dgm:pt>
    <dgm:pt modelId="{7E4BC86C-620F-4922-ABAE-E58E1FB5385D}" type="pres">
      <dgm:prSet presAssocID="{594CB22D-9192-4385-BCB8-5D107E25BFA2}" presName="bgRect" presStyleLbl="bgShp" presStyleIdx="0" presStyleCnt="2"/>
      <dgm:spPr/>
    </dgm:pt>
    <dgm:pt modelId="{6DC9BCB0-F30C-4DAE-BDA9-0F34593B0AC5}" type="pres">
      <dgm:prSet presAssocID="{594CB22D-9192-4385-BCB8-5D107E25BFA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5DD07510-4C09-4499-A3B2-64CB564F354E}" type="pres">
      <dgm:prSet presAssocID="{594CB22D-9192-4385-BCB8-5D107E25BFA2}" presName="spaceRect" presStyleCnt="0"/>
      <dgm:spPr/>
    </dgm:pt>
    <dgm:pt modelId="{12FE10C7-0311-4D24-993F-26B10294A980}" type="pres">
      <dgm:prSet presAssocID="{594CB22D-9192-4385-BCB8-5D107E25BFA2}" presName="parTx" presStyleLbl="revTx" presStyleIdx="0" presStyleCnt="4">
        <dgm:presLayoutVars>
          <dgm:chMax val="0"/>
          <dgm:chPref val="0"/>
        </dgm:presLayoutVars>
      </dgm:prSet>
      <dgm:spPr/>
    </dgm:pt>
    <dgm:pt modelId="{6E436219-5050-4138-8426-5406AA5D5087}" type="pres">
      <dgm:prSet presAssocID="{594CB22D-9192-4385-BCB8-5D107E25BFA2}" presName="desTx" presStyleLbl="revTx" presStyleIdx="1" presStyleCnt="4">
        <dgm:presLayoutVars/>
      </dgm:prSet>
      <dgm:spPr/>
    </dgm:pt>
    <dgm:pt modelId="{D0584156-4DF9-47A0-A78D-262EEDF9B287}" type="pres">
      <dgm:prSet presAssocID="{6A0339AA-21E2-4D17-AE5A-879BC31CE1D3}" presName="sibTrans" presStyleCnt="0"/>
      <dgm:spPr/>
    </dgm:pt>
    <dgm:pt modelId="{31F0E0F9-756D-4725-AD4F-A27B56A2839F}" type="pres">
      <dgm:prSet presAssocID="{AB835D03-AF88-4B11-827E-DDADE589B92B}" presName="compNode" presStyleCnt="0"/>
      <dgm:spPr/>
    </dgm:pt>
    <dgm:pt modelId="{CC486E0A-7458-4A29-A9B1-9B7178295564}" type="pres">
      <dgm:prSet presAssocID="{AB835D03-AF88-4B11-827E-DDADE589B92B}" presName="bgRect" presStyleLbl="bgShp" presStyleIdx="1" presStyleCnt="2"/>
      <dgm:spPr/>
    </dgm:pt>
    <dgm:pt modelId="{B85D8ACF-E710-431E-AE69-0C01CF5DF848}" type="pres">
      <dgm:prSet presAssocID="{AB835D03-AF88-4B11-827E-DDADE589B92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Americas"/>
        </a:ext>
      </dgm:extLst>
    </dgm:pt>
    <dgm:pt modelId="{1E251329-73F2-4A14-8994-8A2ED781E4E4}" type="pres">
      <dgm:prSet presAssocID="{AB835D03-AF88-4B11-827E-DDADE589B92B}" presName="spaceRect" presStyleCnt="0"/>
      <dgm:spPr/>
    </dgm:pt>
    <dgm:pt modelId="{4D3DC1E4-4EA5-4150-BFA7-7B1A98D62B58}" type="pres">
      <dgm:prSet presAssocID="{AB835D03-AF88-4B11-827E-DDADE589B92B}" presName="parTx" presStyleLbl="revTx" presStyleIdx="2" presStyleCnt="4">
        <dgm:presLayoutVars>
          <dgm:chMax val="0"/>
          <dgm:chPref val="0"/>
        </dgm:presLayoutVars>
      </dgm:prSet>
      <dgm:spPr/>
    </dgm:pt>
    <dgm:pt modelId="{92C2F7BC-D6D1-426D-A106-D9D0CE5C8FE3}" type="pres">
      <dgm:prSet presAssocID="{AB835D03-AF88-4B11-827E-DDADE589B92B}" presName="desTx" presStyleLbl="revTx" presStyleIdx="3" presStyleCnt="4">
        <dgm:presLayoutVars/>
      </dgm:prSet>
      <dgm:spPr/>
    </dgm:pt>
  </dgm:ptLst>
  <dgm:cxnLst>
    <dgm:cxn modelId="{CD283905-4FE7-43C1-AB01-55820F205215}" type="presOf" srcId="{AB835D03-AF88-4B11-827E-DDADE589B92B}" destId="{4D3DC1E4-4EA5-4150-BFA7-7B1A98D62B58}" srcOrd="0" destOrd="0" presId="urn:microsoft.com/office/officeart/2018/2/layout/IconVerticalSolidList"/>
    <dgm:cxn modelId="{1F349717-2827-4F0B-9341-2302B66FF228}" srcId="{FD40B84A-258D-4435-AD79-8B5FCE0F272D}" destId="{AB835D03-AF88-4B11-827E-DDADE589B92B}" srcOrd="1" destOrd="0" parTransId="{87926E4A-EABD-4F31-AAF7-8CE0D525D544}" sibTransId="{FE61F541-F759-4532-92D6-CDCCA98EF4F3}"/>
    <dgm:cxn modelId="{ABAE2228-F278-49EA-9B77-A4B78743B47C}" srcId="{AB835D03-AF88-4B11-827E-DDADE589B92B}" destId="{5E92807D-8463-4A50-BF12-158A94FF5868}" srcOrd="1" destOrd="0" parTransId="{A5666B00-73CE-464F-847D-A6C5CA1443E0}" sibTransId="{872BDF82-B8D5-4316-AAE7-2EEF9FCD43E3}"/>
    <dgm:cxn modelId="{2342DD33-18B9-412C-BAD0-906E2E4DFDE4}" srcId="{594CB22D-9192-4385-BCB8-5D107E25BFA2}" destId="{B43783E8-FC9F-4A42-95D1-410772154FBF}" srcOrd="0" destOrd="0" parTransId="{8F3279DA-DB57-4199-B6EB-109A960A32C7}" sibTransId="{A1C0A192-D867-4A0E-91F6-1ABF535CA200}"/>
    <dgm:cxn modelId="{7F2F8164-C92C-456A-989E-7FB4F18F6A2F}" type="presOf" srcId="{B43783E8-FC9F-4A42-95D1-410772154FBF}" destId="{6E436219-5050-4138-8426-5406AA5D5087}" srcOrd="0" destOrd="0" presId="urn:microsoft.com/office/officeart/2018/2/layout/IconVerticalSolidList"/>
    <dgm:cxn modelId="{9AF19468-8F4F-4AB5-8144-2D2300EF33DE}" type="presOf" srcId="{5E92807D-8463-4A50-BF12-158A94FF5868}" destId="{92C2F7BC-D6D1-426D-A106-D9D0CE5C8FE3}" srcOrd="0" destOrd="1" presId="urn:microsoft.com/office/officeart/2018/2/layout/IconVerticalSolidList"/>
    <dgm:cxn modelId="{8E2ACE7E-7DCD-407E-9939-66FD2C6EC6B6}" type="presOf" srcId="{FD40B84A-258D-4435-AD79-8B5FCE0F272D}" destId="{76B860C9-E4A4-4AD1-AFCD-CD7F635BC442}" srcOrd="0" destOrd="0" presId="urn:microsoft.com/office/officeart/2018/2/layout/IconVerticalSolidList"/>
    <dgm:cxn modelId="{91B81C86-CFCC-481D-A05C-F7FE689B0AEA}" srcId="{FD40B84A-258D-4435-AD79-8B5FCE0F272D}" destId="{594CB22D-9192-4385-BCB8-5D107E25BFA2}" srcOrd="0" destOrd="0" parTransId="{7CEFC75D-272B-4EB1-8CBB-5C6CC7B071DB}" sibTransId="{6A0339AA-21E2-4D17-AE5A-879BC31CE1D3}"/>
    <dgm:cxn modelId="{3DB00FC8-A9F1-46EA-B02C-4F16B79A4044}" type="presOf" srcId="{594CB22D-9192-4385-BCB8-5D107E25BFA2}" destId="{12FE10C7-0311-4D24-993F-26B10294A980}" srcOrd="0" destOrd="0" presId="urn:microsoft.com/office/officeart/2018/2/layout/IconVerticalSolidList"/>
    <dgm:cxn modelId="{A5A4BDCE-0E33-4B63-A3D5-6041E770A2D4}" srcId="{AB835D03-AF88-4B11-827E-DDADE589B92B}" destId="{FC7852D3-66D3-4384-9BAA-7212DE26D5E2}" srcOrd="0" destOrd="0" parTransId="{691FC32E-2F93-42A1-994E-7780E674B394}" sibTransId="{09CAAC17-FD05-4295-A639-182C343BAA92}"/>
    <dgm:cxn modelId="{D6E20DDB-F806-448C-B289-6F6BECCFFE0A}" type="presOf" srcId="{FC7852D3-66D3-4384-9BAA-7212DE26D5E2}" destId="{92C2F7BC-D6D1-426D-A106-D9D0CE5C8FE3}" srcOrd="0" destOrd="0" presId="urn:microsoft.com/office/officeart/2018/2/layout/IconVerticalSolidList"/>
    <dgm:cxn modelId="{8D62C563-4C56-4BB9-967D-6ED7133C612C}" type="presParOf" srcId="{76B860C9-E4A4-4AD1-AFCD-CD7F635BC442}" destId="{D3E0D4AE-11AD-4E8E-AA32-E2706BF488EF}" srcOrd="0" destOrd="0" presId="urn:microsoft.com/office/officeart/2018/2/layout/IconVerticalSolidList"/>
    <dgm:cxn modelId="{64F7D658-09ED-4A0B-B54F-B56DDF169494}" type="presParOf" srcId="{D3E0D4AE-11AD-4E8E-AA32-E2706BF488EF}" destId="{7E4BC86C-620F-4922-ABAE-E58E1FB5385D}" srcOrd="0" destOrd="0" presId="urn:microsoft.com/office/officeart/2018/2/layout/IconVerticalSolidList"/>
    <dgm:cxn modelId="{2B3C9D49-2A9E-4EB0-BBAF-A15ECB3F2218}" type="presParOf" srcId="{D3E0D4AE-11AD-4E8E-AA32-E2706BF488EF}" destId="{6DC9BCB0-F30C-4DAE-BDA9-0F34593B0AC5}" srcOrd="1" destOrd="0" presId="urn:microsoft.com/office/officeart/2018/2/layout/IconVerticalSolidList"/>
    <dgm:cxn modelId="{A5663725-AD9C-4383-9B28-4330FD628A1B}" type="presParOf" srcId="{D3E0D4AE-11AD-4E8E-AA32-E2706BF488EF}" destId="{5DD07510-4C09-4499-A3B2-64CB564F354E}" srcOrd="2" destOrd="0" presId="urn:microsoft.com/office/officeart/2018/2/layout/IconVerticalSolidList"/>
    <dgm:cxn modelId="{9160C415-206E-4376-990B-8C0B284D4B06}" type="presParOf" srcId="{D3E0D4AE-11AD-4E8E-AA32-E2706BF488EF}" destId="{12FE10C7-0311-4D24-993F-26B10294A980}" srcOrd="3" destOrd="0" presId="urn:microsoft.com/office/officeart/2018/2/layout/IconVerticalSolidList"/>
    <dgm:cxn modelId="{5CF068A1-524F-4DDC-9F2F-AC2CFD6015AB}" type="presParOf" srcId="{D3E0D4AE-11AD-4E8E-AA32-E2706BF488EF}" destId="{6E436219-5050-4138-8426-5406AA5D5087}" srcOrd="4" destOrd="0" presId="urn:microsoft.com/office/officeart/2018/2/layout/IconVerticalSolidList"/>
    <dgm:cxn modelId="{2DCDA24A-22DE-4EAB-AFCB-FAC1AD2F3E8F}" type="presParOf" srcId="{76B860C9-E4A4-4AD1-AFCD-CD7F635BC442}" destId="{D0584156-4DF9-47A0-A78D-262EEDF9B287}" srcOrd="1" destOrd="0" presId="urn:microsoft.com/office/officeart/2018/2/layout/IconVerticalSolidList"/>
    <dgm:cxn modelId="{69088945-5097-47DF-BC5B-5E9C5DCF138E}" type="presParOf" srcId="{76B860C9-E4A4-4AD1-AFCD-CD7F635BC442}" destId="{31F0E0F9-756D-4725-AD4F-A27B56A2839F}" srcOrd="2" destOrd="0" presId="urn:microsoft.com/office/officeart/2018/2/layout/IconVerticalSolidList"/>
    <dgm:cxn modelId="{1A543006-CC99-4495-B30B-8779FD79FD94}" type="presParOf" srcId="{31F0E0F9-756D-4725-AD4F-A27B56A2839F}" destId="{CC486E0A-7458-4A29-A9B1-9B7178295564}" srcOrd="0" destOrd="0" presId="urn:microsoft.com/office/officeart/2018/2/layout/IconVerticalSolidList"/>
    <dgm:cxn modelId="{36EBE7D5-ACAB-410A-9B46-31B150D506F9}" type="presParOf" srcId="{31F0E0F9-756D-4725-AD4F-A27B56A2839F}" destId="{B85D8ACF-E710-431E-AE69-0C01CF5DF848}" srcOrd="1" destOrd="0" presId="urn:microsoft.com/office/officeart/2018/2/layout/IconVerticalSolidList"/>
    <dgm:cxn modelId="{8BED5408-8470-4A6B-AE1F-CD08E89275A6}" type="presParOf" srcId="{31F0E0F9-756D-4725-AD4F-A27B56A2839F}" destId="{1E251329-73F2-4A14-8994-8A2ED781E4E4}" srcOrd="2" destOrd="0" presId="urn:microsoft.com/office/officeart/2018/2/layout/IconVerticalSolidList"/>
    <dgm:cxn modelId="{597B02A7-78F1-443C-A612-CB06054104F3}" type="presParOf" srcId="{31F0E0F9-756D-4725-AD4F-A27B56A2839F}" destId="{4D3DC1E4-4EA5-4150-BFA7-7B1A98D62B58}" srcOrd="3" destOrd="0" presId="urn:microsoft.com/office/officeart/2018/2/layout/IconVerticalSolidList"/>
    <dgm:cxn modelId="{07CCEFD3-1502-48E8-978C-A5BEBB1A818F}" type="presParOf" srcId="{31F0E0F9-756D-4725-AD4F-A27B56A2839F}" destId="{92C2F7BC-D6D1-426D-A106-D9D0CE5C8FE3}"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587D84-DC48-4683-BEB6-9098B8640DAE}" type="doc">
      <dgm:prSet loTypeId="urn:microsoft.com/office/officeart/2005/8/layout/vProcess5" loCatId="process" qsTypeId="urn:microsoft.com/office/officeart/2005/8/quickstyle/simple1" qsCatId="simple" csTypeId="urn:microsoft.com/office/officeart/2005/8/colors/accent5_2" csCatId="accent5"/>
      <dgm:spPr/>
      <dgm:t>
        <a:bodyPr/>
        <a:lstStyle/>
        <a:p>
          <a:endParaRPr lang="en-US"/>
        </a:p>
      </dgm:t>
    </dgm:pt>
    <dgm:pt modelId="{7712A9C1-F5B8-4A62-9FA9-A9A3BE85A730}">
      <dgm:prSet/>
      <dgm:spPr/>
      <dgm:t>
        <a:bodyPr/>
        <a:lstStyle/>
        <a:p>
          <a:r>
            <a:rPr lang="en-US"/>
            <a:t>AMAZON SHORT TERM GOALS ARE TO INCREASE IN SIZE</a:t>
          </a:r>
        </a:p>
      </dgm:t>
    </dgm:pt>
    <dgm:pt modelId="{2F71A931-7592-4D4B-8AD8-6A70A576D9E5}" type="parTrans" cxnId="{AA22FEBA-E6DB-4F7A-A6D8-8F3561BBE767}">
      <dgm:prSet/>
      <dgm:spPr/>
      <dgm:t>
        <a:bodyPr/>
        <a:lstStyle/>
        <a:p>
          <a:endParaRPr lang="en-US"/>
        </a:p>
      </dgm:t>
    </dgm:pt>
    <dgm:pt modelId="{2E94E4B1-D921-42E7-B6CA-72A146C39D13}" type="sibTrans" cxnId="{AA22FEBA-E6DB-4F7A-A6D8-8F3561BBE767}">
      <dgm:prSet/>
      <dgm:spPr/>
      <dgm:t>
        <a:bodyPr/>
        <a:lstStyle/>
        <a:p>
          <a:endParaRPr lang="en-US"/>
        </a:p>
      </dgm:t>
    </dgm:pt>
    <dgm:pt modelId="{CCEE5EC1-C81E-4F51-8BEE-4D29B5069D89}">
      <dgm:prSet/>
      <dgm:spPr/>
      <dgm:t>
        <a:bodyPr/>
        <a:lstStyle/>
        <a:p>
          <a:r>
            <a:rPr lang="en-US"/>
            <a:t>INTRODUCTION OF NEW PRODUCTS THAT WILL HELP TO  IMPROVE THE ALREADY PRODUCTS IN EXISTENCE.</a:t>
          </a:r>
        </a:p>
      </dgm:t>
    </dgm:pt>
    <dgm:pt modelId="{89569B16-203C-41C6-BF6F-94E942EC9A30}" type="parTrans" cxnId="{F599040D-918E-4DF9-BF33-5384D533F28A}">
      <dgm:prSet/>
      <dgm:spPr/>
      <dgm:t>
        <a:bodyPr/>
        <a:lstStyle/>
        <a:p>
          <a:endParaRPr lang="en-US"/>
        </a:p>
      </dgm:t>
    </dgm:pt>
    <dgm:pt modelId="{A624898D-FE9C-4F40-9AD2-855A1293C0AC}" type="sibTrans" cxnId="{F599040D-918E-4DF9-BF33-5384D533F28A}">
      <dgm:prSet/>
      <dgm:spPr/>
      <dgm:t>
        <a:bodyPr/>
        <a:lstStyle/>
        <a:p>
          <a:endParaRPr lang="en-US"/>
        </a:p>
      </dgm:t>
    </dgm:pt>
    <dgm:pt modelId="{542EAC87-E736-499C-B444-4A96DDB5D585}">
      <dgm:prSet/>
      <dgm:spPr/>
      <dgm:t>
        <a:bodyPr/>
        <a:lstStyle/>
        <a:p>
          <a:r>
            <a:rPr lang="en-US"/>
            <a:t>SETTING THE STRATEGIC PLAN FOR AMAZON IS THE  ONLY WAY TO ACCOMMODATE CHANGE.</a:t>
          </a:r>
        </a:p>
      </dgm:t>
    </dgm:pt>
    <dgm:pt modelId="{8B7172ED-7854-4787-B978-B0B19065F23A}" type="parTrans" cxnId="{0E744148-4E93-4719-BFE0-9C7226442B85}">
      <dgm:prSet/>
      <dgm:spPr/>
      <dgm:t>
        <a:bodyPr/>
        <a:lstStyle/>
        <a:p>
          <a:endParaRPr lang="en-US"/>
        </a:p>
      </dgm:t>
    </dgm:pt>
    <dgm:pt modelId="{88138EE3-A980-474F-B1E1-E0A12C4382CD}" type="sibTrans" cxnId="{0E744148-4E93-4719-BFE0-9C7226442B85}">
      <dgm:prSet/>
      <dgm:spPr/>
      <dgm:t>
        <a:bodyPr/>
        <a:lstStyle/>
        <a:p>
          <a:endParaRPr lang="en-US"/>
        </a:p>
      </dgm:t>
    </dgm:pt>
    <dgm:pt modelId="{93B3F8B3-7E06-4376-B079-01E4A47F414F}">
      <dgm:prSet/>
      <dgm:spPr/>
      <dgm:t>
        <a:bodyPr/>
        <a:lstStyle/>
        <a:p>
          <a:r>
            <a:rPr lang="en-US"/>
            <a:t>IDENTIFY THE ISSUES THAT MIGHT BE IN CONFLICT WITH  THE ORGANIZATION AS THE CHANGES DOES HAPPEN</a:t>
          </a:r>
        </a:p>
      </dgm:t>
    </dgm:pt>
    <dgm:pt modelId="{F3B4909E-69BF-4D7D-B90D-1A4E201BD6F5}" type="parTrans" cxnId="{FC0CA568-AD60-4CB7-8E72-46E37966B001}">
      <dgm:prSet/>
      <dgm:spPr/>
      <dgm:t>
        <a:bodyPr/>
        <a:lstStyle/>
        <a:p>
          <a:endParaRPr lang="en-US"/>
        </a:p>
      </dgm:t>
    </dgm:pt>
    <dgm:pt modelId="{D337470B-8B6E-413D-A216-597399CC9CB2}" type="sibTrans" cxnId="{FC0CA568-AD60-4CB7-8E72-46E37966B001}">
      <dgm:prSet/>
      <dgm:spPr/>
      <dgm:t>
        <a:bodyPr/>
        <a:lstStyle/>
        <a:p>
          <a:endParaRPr lang="en-US"/>
        </a:p>
      </dgm:t>
    </dgm:pt>
    <dgm:pt modelId="{57ADBA41-A627-4169-A158-7F7708AD1CFD}" type="pres">
      <dgm:prSet presAssocID="{9E587D84-DC48-4683-BEB6-9098B8640DAE}" presName="outerComposite" presStyleCnt="0">
        <dgm:presLayoutVars>
          <dgm:chMax val="5"/>
          <dgm:dir/>
          <dgm:resizeHandles val="exact"/>
        </dgm:presLayoutVars>
      </dgm:prSet>
      <dgm:spPr/>
    </dgm:pt>
    <dgm:pt modelId="{02607C5F-7C4F-40E2-8CD9-D3802B1DCC48}" type="pres">
      <dgm:prSet presAssocID="{9E587D84-DC48-4683-BEB6-9098B8640DAE}" presName="dummyMaxCanvas" presStyleCnt="0">
        <dgm:presLayoutVars/>
      </dgm:prSet>
      <dgm:spPr/>
    </dgm:pt>
    <dgm:pt modelId="{D3ACD46B-2E60-4418-81C5-6E9BC6CC8F96}" type="pres">
      <dgm:prSet presAssocID="{9E587D84-DC48-4683-BEB6-9098B8640DAE}" presName="FourNodes_1" presStyleLbl="node1" presStyleIdx="0" presStyleCnt="4">
        <dgm:presLayoutVars>
          <dgm:bulletEnabled val="1"/>
        </dgm:presLayoutVars>
      </dgm:prSet>
      <dgm:spPr/>
    </dgm:pt>
    <dgm:pt modelId="{7C3BF233-A232-42EF-9ADE-8A27368F0F1F}" type="pres">
      <dgm:prSet presAssocID="{9E587D84-DC48-4683-BEB6-9098B8640DAE}" presName="FourNodes_2" presStyleLbl="node1" presStyleIdx="1" presStyleCnt="4">
        <dgm:presLayoutVars>
          <dgm:bulletEnabled val="1"/>
        </dgm:presLayoutVars>
      </dgm:prSet>
      <dgm:spPr/>
    </dgm:pt>
    <dgm:pt modelId="{55BB4FBF-2F1C-4E84-A72F-87C64FD73D0C}" type="pres">
      <dgm:prSet presAssocID="{9E587D84-DC48-4683-BEB6-9098B8640DAE}" presName="FourNodes_3" presStyleLbl="node1" presStyleIdx="2" presStyleCnt="4">
        <dgm:presLayoutVars>
          <dgm:bulletEnabled val="1"/>
        </dgm:presLayoutVars>
      </dgm:prSet>
      <dgm:spPr/>
    </dgm:pt>
    <dgm:pt modelId="{3E6FF0BC-71C8-4452-90E2-E6DD40AAF4EF}" type="pres">
      <dgm:prSet presAssocID="{9E587D84-DC48-4683-BEB6-9098B8640DAE}" presName="FourNodes_4" presStyleLbl="node1" presStyleIdx="3" presStyleCnt="4">
        <dgm:presLayoutVars>
          <dgm:bulletEnabled val="1"/>
        </dgm:presLayoutVars>
      </dgm:prSet>
      <dgm:spPr/>
    </dgm:pt>
    <dgm:pt modelId="{0005FC10-25F2-44BE-80B4-C774F09C23A2}" type="pres">
      <dgm:prSet presAssocID="{9E587D84-DC48-4683-BEB6-9098B8640DAE}" presName="FourConn_1-2" presStyleLbl="fgAccFollowNode1" presStyleIdx="0" presStyleCnt="3">
        <dgm:presLayoutVars>
          <dgm:bulletEnabled val="1"/>
        </dgm:presLayoutVars>
      </dgm:prSet>
      <dgm:spPr/>
    </dgm:pt>
    <dgm:pt modelId="{E9CFB488-E693-4114-9D63-823037B810B3}" type="pres">
      <dgm:prSet presAssocID="{9E587D84-DC48-4683-BEB6-9098B8640DAE}" presName="FourConn_2-3" presStyleLbl="fgAccFollowNode1" presStyleIdx="1" presStyleCnt="3">
        <dgm:presLayoutVars>
          <dgm:bulletEnabled val="1"/>
        </dgm:presLayoutVars>
      </dgm:prSet>
      <dgm:spPr/>
    </dgm:pt>
    <dgm:pt modelId="{435B4A62-5441-4BA4-A44A-C0A1FC069857}" type="pres">
      <dgm:prSet presAssocID="{9E587D84-DC48-4683-BEB6-9098B8640DAE}" presName="FourConn_3-4" presStyleLbl="fgAccFollowNode1" presStyleIdx="2" presStyleCnt="3">
        <dgm:presLayoutVars>
          <dgm:bulletEnabled val="1"/>
        </dgm:presLayoutVars>
      </dgm:prSet>
      <dgm:spPr/>
    </dgm:pt>
    <dgm:pt modelId="{64B31981-DD09-4CF3-824F-EB744CF71DA9}" type="pres">
      <dgm:prSet presAssocID="{9E587D84-DC48-4683-BEB6-9098B8640DAE}" presName="FourNodes_1_text" presStyleLbl="node1" presStyleIdx="3" presStyleCnt="4">
        <dgm:presLayoutVars>
          <dgm:bulletEnabled val="1"/>
        </dgm:presLayoutVars>
      </dgm:prSet>
      <dgm:spPr/>
    </dgm:pt>
    <dgm:pt modelId="{81C6322F-A5D6-40FE-96E9-AD15F09EB27B}" type="pres">
      <dgm:prSet presAssocID="{9E587D84-DC48-4683-BEB6-9098B8640DAE}" presName="FourNodes_2_text" presStyleLbl="node1" presStyleIdx="3" presStyleCnt="4">
        <dgm:presLayoutVars>
          <dgm:bulletEnabled val="1"/>
        </dgm:presLayoutVars>
      </dgm:prSet>
      <dgm:spPr/>
    </dgm:pt>
    <dgm:pt modelId="{5D757E21-A815-4329-B6DC-B81987C869E6}" type="pres">
      <dgm:prSet presAssocID="{9E587D84-DC48-4683-BEB6-9098B8640DAE}" presName="FourNodes_3_text" presStyleLbl="node1" presStyleIdx="3" presStyleCnt="4">
        <dgm:presLayoutVars>
          <dgm:bulletEnabled val="1"/>
        </dgm:presLayoutVars>
      </dgm:prSet>
      <dgm:spPr/>
    </dgm:pt>
    <dgm:pt modelId="{B10AEEED-390B-42CA-A534-3C93AA73BC3E}" type="pres">
      <dgm:prSet presAssocID="{9E587D84-DC48-4683-BEB6-9098B8640DAE}" presName="FourNodes_4_text" presStyleLbl="node1" presStyleIdx="3" presStyleCnt="4">
        <dgm:presLayoutVars>
          <dgm:bulletEnabled val="1"/>
        </dgm:presLayoutVars>
      </dgm:prSet>
      <dgm:spPr/>
    </dgm:pt>
  </dgm:ptLst>
  <dgm:cxnLst>
    <dgm:cxn modelId="{18E55E08-F9B3-41F5-A587-D408637004AA}" type="presOf" srcId="{542EAC87-E736-499C-B444-4A96DDB5D585}" destId="{55BB4FBF-2F1C-4E84-A72F-87C64FD73D0C}" srcOrd="0" destOrd="0" presId="urn:microsoft.com/office/officeart/2005/8/layout/vProcess5"/>
    <dgm:cxn modelId="{25EB2A0B-3844-49EA-B03F-BCC252D76EDC}" type="presOf" srcId="{9E587D84-DC48-4683-BEB6-9098B8640DAE}" destId="{57ADBA41-A627-4169-A158-7F7708AD1CFD}" srcOrd="0" destOrd="0" presId="urn:microsoft.com/office/officeart/2005/8/layout/vProcess5"/>
    <dgm:cxn modelId="{F599040D-918E-4DF9-BF33-5384D533F28A}" srcId="{9E587D84-DC48-4683-BEB6-9098B8640DAE}" destId="{CCEE5EC1-C81E-4F51-8BEE-4D29B5069D89}" srcOrd="1" destOrd="0" parTransId="{89569B16-203C-41C6-BF6F-94E942EC9A30}" sibTransId="{A624898D-FE9C-4F40-9AD2-855A1293C0AC}"/>
    <dgm:cxn modelId="{98002D40-784A-428B-BDCC-3E32732984DB}" type="presOf" srcId="{93B3F8B3-7E06-4376-B079-01E4A47F414F}" destId="{B10AEEED-390B-42CA-A534-3C93AA73BC3E}" srcOrd="1" destOrd="0" presId="urn:microsoft.com/office/officeart/2005/8/layout/vProcess5"/>
    <dgm:cxn modelId="{471FD35F-16FF-4F49-9DD4-16AA8F1981C8}" type="presOf" srcId="{A624898D-FE9C-4F40-9AD2-855A1293C0AC}" destId="{E9CFB488-E693-4114-9D63-823037B810B3}" srcOrd="0" destOrd="0" presId="urn:microsoft.com/office/officeart/2005/8/layout/vProcess5"/>
    <dgm:cxn modelId="{0E744148-4E93-4719-BFE0-9C7226442B85}" srcId="{9E587D84-DC48-4683-BEB6-9098B8640DAE}" destId="{542EAC87-E736-499C-B444-4A96DDB5D585}" srcOrd="2" destOrd="0" parTransId="{8B7172ED-7854-4787-B978-B0B19065F23A}" sibTransId="{88138EE3-A980-474F-B1E1-E0A12C4382CD}"/>
    <dgm:cxn modelId="{FC0CA568-AD60-4CB7-8E72-46E37966B001}" srcId="{9E587D84-DC48-4683-BEB6-9098B8640DAE}" destId="{93B3F8B3-7E06-4376-B079-01E4A47F414F}" srcOrd="3" destOrd="0" parTransId="{F3B4909E-69BF-4D7D-B90D-1A4E201BD6F5}" sibTransId="{D337470B-8B6E-413D-A216-597399CC9CB2}"/>
    <dgm:cxn modelId="{B08E9581-BA33-41C5-B058-03C802557DDA}" type="presOf" srcId="{CCEE5EC1-C81E-4F51-8BEE-4D29B5069D89}" destId="{81C6322F-A5D6-40FE-96E9-AD15F09EB27B}" srcOrd="1" destOrd="0" presId="urn:microsoft.com/office/officeart/2005/8/layout/vProcess5"/>
    <dgm:cxn modelId="{C373BFB6-11CF-4EBB-8DDA-DBAA2EF9A7B7}" type="presOf" srcId="{7712A9C1-F5B8-4A62-9FA9-A9A3BE85A730}" destId="{D3ACD46B-2E60-4418-81C5-6E9BC6CC8F96}" srcOrd="0" destOrd="0" presId="urn:microsoft.com/office/officeart/2005/8/layout/vProcess5"/>
    <dgm:cxn modelId="{AA22FEBA-E6DB-4F7A-A6D8-8F3561BBE767}" srcId="{9E587D84-DC48-4683-BEB6-9098B8640DAE}" destId="{7712A9C1-F5B8-4A62-9FA9-A9A3BE85A730}" srcOrd="0" destOrd="0" parTransId="{2F71A931-7592-4D4B-8AD8-6A70A576D9E5}" sibTransId="{2E94E4B1-D921-42E7-B6CA-72A146C39D13}"/>
    <dgm:cxn modelId="{9C8B42C5-95CB-4437-B44F-F22FDFD479A8}" type="presOf" srcId="{2E94E4B1-D921-42E7-B6CA-72A146C39D13}" destId="{0005FC10-25F2-44BE-80B4-C774F09C23A2}" srcOrd="0" destOrd="0" presId="urn:microsoft.com/office/officeart/2005/8/layout/vProcess5"/>
    <dgm:cxn modelId="{0AEFD7D9-D259-47C9-BC29-960CD86DF6A5}" type="presOf" srcId="{88138EE3-A980-474F-B1E1-E0A12C4382CD}" destId="{435B4A62-5441-4BA4-A44A-C0A1FC069857}" srcOrd="0" destOrd="0" presId="urn:microsoft.com/office/officeart/2005/8/layout/vProcess5"/>
    <dgm:cxn modelId="{502973DC-EBC0-4C48-BD3B-FE2B6752AC3E}" type="presOf" srcId="{93B3F8B3-7E06-4376-B079-01E4A47F414F}" destId="{3E6FF0BC-71C8-4452-90E2-E6DD40AAF4EF}" srcOrd="0" destOrd="0" presId="urn:microsoft.com/office/officeart/2005/8/layout/vProcess5"/>
    <dgm:cxn modelId="{B03676DD-4CC1-49FC-9D3C-E0356C1BF33A}" type="presOf" srcId="{CCEE5EC1-C81E-4F51-8BEE-4D29B5069D89}" destId="{7C3BF233-A232-42EF-9ADE-8A27368F0F1F}" srcOrd="0" destOrd="0" presId="urn:microsoft.com/office/officeart/2005/8/layout/vProcess5"/>
    <dgm:cxn modelId="{F72125E8-ADB8-4019-BCDA-54DFD06F9D8B}" type="presOf" srcId="{542EAC87-E736-499C-B444-4A96DDB5D585}" destId="{5D757E21-A815-4329-B6DC-B81987C869E6}" srcOrd="1" destOrd="0" presId="urn:microsoft.com/office/officeart/2005/8/layout/vProcess5"/>
    <dgm:cxn modelId="{87DEE8E9-D5E2-4299-9456-AAB59D663A60}" type="presOf" srcId="{7712A9C1-F5B8-4A62-9FA9-A9A3BE85A730}" destId="{64B31981-DD09-4CF3-824F-EB744CF71DA9}" srcOrd="1" destOrd="0" presId="urn:microsoft.com/office/officeart/2005/8/layout/vProcess5"/>
    <dgm:cxn modelId="{79D2BD3B-5CF7-4461-A918-4D4492A15DF8}" type="presParOf" srcId="{57ADBA41-A627-4169-A158-7F7708AD1CFD}" destId="{02607C5F-7C4F-40E2-8CD9-D3802B1DCC48}" srcOrd="0" destOrd="0" presId="urn:microsoft.com/office/officeart/2005/8/layout/vProcess5"/>
    <dgm:cxn modelId="{0E442BFF-8243-4E08-9CC2-0580881EC082}" type="presParOf" srcId="{57ADBA41-A627-4169-A158-7F7708AD1CFD}" destId="{D3ACD46B-2E60-4418-81C5-6E9BC6CC8F96}" srcOrd="1" destOrd="0" presId="urn:microsoft.com/office/officeart/2005/8/layout/vProcess5"/>
    <dgm:cxn modelId="{14EB4241-45A1-423E-9B6B-1B880DB87F8B}" type="presParOf" srcId="{57ADBA41-A627-4169-A158-7F7708AD1CFD}" destId="{7C3BF233-A232-42EF-9ADE-8A27368F0F1F}" srcOrd="2" destOrd="0" presId="urn:microsoft.com/office/officeart/2005/8/layout/vProcess5"/>
    <dgm:cxn modelId="{B72C5506-AD42-4C3F-87DC-89D84258DF12}" type="presParOf" srcId="{57ADBA41-A627-4169-A158-7F7708AD1CFD}" destId="{55BB4FBF-2F1C-4E84-A72F-87C64FD73D0C}" srcOrd="3" destOrd="0" presId="urn:microsoft.com/office/officeart/2005/8/layout/vProcess5"/>
    <dgm:cxn modelId="{541D11FC-8233-4C3C-94DF-2872729CE5E9}" type="presParOf" srcId="{57ADBA41-A627-4169-A158-7F7708AD1CFD}" destId="{3E6FF0BC-71C8-4452-90E2-E6DD40AAF4EF}" srcOrd="4" destOrd="0" presId="urn:microsoft.com/office/officeart/2005/8/layout/vProcess5"/>
    <dgm:cxn modelId="{9E43D59B-4BC0-4C0E-8BA9-6AB64970C5FB}" type="presParOf" srcId="{57ADBA41-A627-4169-A158-7F7708AD1CFD}" destId="{0005FC10-25F2-44BE-80B4-C774F09C23A2}" srcOrd="5" destOrd="0" presId="urn:microsoft.com/office/officeart/2005/8/layout/vProcess5"/>
    <dgm:cxn modelId="{5970B555-8DFA-455D-81A5-F93045670EFD}" type="presParOf" srcId="{57ADBA41-A627-4169-A158-7F7708AD1CFD}" destId="{E9CFB488-E693-4114-9D63-823037B810B3}" srcOrd="6" destOrd="0" presId="urn:microsoft.com/office/officeart/2005/8/layout/vProcess5"/>
    <dgm:cxn modelId="{4938A553-69EF-46B2-B5C8-819EF122454D}" type="presParOf" srcId="{57ADBA41-A627-4169-A158-7F7708AD1CFD}" destId="{435B4A62-5441-4BA4-A44A-C0A1FC069857}" srcOrd="7" destOrd="0" presId="urn:microsoft.com/office/officeart/2005/8/layout/vProcess5"/>
    <dgm:cxn modelId="{2C14C77A-08F2-48EC-9770-F3E4985B3535}" type="presParOf" srcId="{57ADBA41-A627-4169-A158-7F7708AD1CFD}" destId="{64B31981-DD09-4CF3-824F-EB744CF71DA9}" srcOrd="8" destOrd="0" presId="urn:microsoft.com/office/officeart/2005/8/layout/vProcess5"/>
    <dgm:cxn modelId="{8A1AA137-536D-4347-9619-912C000D4795}" type="presParOf" srcId="{57ADBA41-A627-4169-A158-7F7708AD1CFD}" destId="{81C6322F-A5D6-40FE-96E9-AD15F09EB27B}" srcOrd="9" destOrd="0" presId="urn:microsoft.com/office/officeart/2005/8/layout/vProcess5"/>
    <dgm:cxn modelId="{9CDA4B84-275C-4BAE-95BA-488E5008F7A0}" type="presParOf" srcId="{57ADBA41-A627-4169-A158-7F7708AD1CFD}" destId="{5D757E21-A815-4329-B6DC-B81987C869E6}" srcOrd="10" destOrd="0" presId="urn:microsoft.com/office/officeart/2005/8/layout/vProcess5"/>
    <dgm:cxn modelId="{D725501B-0CB1-45B5-8060-6227594C7039}" type="presParOf" srcId="{57ADBA41-A627-4169-A158-7F7708AD1CFD}" destId="{B10AEEED-390B-42CA-A534-3C93AA73BC3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730F0A-9090-49D7-BFFF-60C1B9A5BEC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BDDE3F5-15ED-468D-B3FA-73271A1D1905}">
      <dgm:prSet/>
      <dgm:spPr/>
      <dgm:t>
        <a:bodyPr/>
        <a:lstStyle/>
        <a:p>
          <a:r>
            <a:rPr lang="en-US"/>
            <a:t>ORGANIZATIONAL STRATEGY SHOULD PROVIDE MANAGEMENT  WITH CHANGES ON MONITORING PROCESS.</a:t>
          </a:r>
        </a:p>
      </dgm:t>
    </dgm:pt>
    <dgm:pt modelId="{EB005D40-5007-4F19-848F-A38863620EF9}" type="parTrans" cxnId="{3FCFB2FC-F340-4891-90A8-4DA196715F87}">
      <dgm:prSet/>
      <dgm:spPr/>
      <dgm:t>
        <a:bodyPr/>
        <a:lstStyle/>
        <a:p>
          <a:endParaRPr lang="en-US"/>
        </a:p>
      </dgm:t>
    </dgm:pt>
    <dgm:pt modelId="{F00719A5-D4E1-48FB-84AA-5817815F13FC}" type="sibTrans" cxnId="{3FCFB2FC-F340-4891-90A8-4DA196715F87}">
      <dgm:prSet/>
      <dgm:spPr/>
      <dgm:t>
        <a:bodyPr/>
        <a:lstStyle/>
        <a:p>
          <a:endParaRPr lang="en-US"/>
        </a:p>
      </dgm:t>
    </dgm:pt>
    <dgm:pt modelId="{A799958A-516E-40BA-9138-3E76A87E9DB0}">
      <dgm:prSet/>
      <dgm:spPr/>
      <dgm:t>
        <a:bodyPr/>
        <a:lstStyle/>
        <a:p>
          <a:r>
            <a:rPr lang="en-US"/>
            <a:t>IMPLEMENTATION ORGANIZATION CHANGE IS EXECUTED AND  THE MILESTONES CAN BE IDENTIFIED FIRST.</a:t>
          </a:r>
        </a:p>
      </dgm:t>
    </dgm:pt>
    <dgm:pt modelId="{191624EB-D950-4689-8F0A-E08F8817A440}" type="parTrans" cxnId="{AD68EF37-3251-4B1C-B2F3-AEED0A371DCD}">
      <dgm:prSet/>
      <dgm:spPr/>
      <dgm:t>
        <a:bodyPr/>
        <a:lstStyle/>
        <a:p>
          <a:endParaRPr lang="en-US"/>
        </a:p>
      </dgm:t>
    </dgm:pt>
    <dgm:pt modelId="{9BE7761B-1772-4DAB-A9A4-84E034BA4044}" type="sibTrans" cxnId="{AD68EF37-3251-4B1C-B2F3-AEED0A371DCD}">
      <dgm:prSet/>
      <dgm:spPr/>
      <dgm:t>
        <a:bodyPr/>
        <a:lstStyle/>
        <a:p>
          <a:endParaRPr lang="en-US"/>
        </a:p>
      </dgm:t>
    </dgm:pt>
    <dgm:pt modelId="{74DD7B24-C427-4AD2-B9AA-83BA5E804B85}">
      <dgm:prSet/>
      <dgm:spPr/>
      <dgm:t>
        <a:bodyPr/>
        <a:lstStyle/>
        <a:p>
          <a:r>
            <a:rPr lang="en-US"/>
            <a:t>CONTINGENT PLANS WILL BE REQUIRED TO ADDRESS ANY  DEVIATION</a:t>
          </a:r>
        </a:p>
      </dgm:t>
    </dgm:pt>
    <dgm:pt modelId="{F38FB8C6-9D1A-4D61-B458-A78F75C1660E}" type="parTrans" cxnId="{A299C431-F064-44E1-B5BB-FE2C49535650}">
      <dgm:prSet/>
      <dgm:spPr/>
      <dgm:t>
        <a:bodyPr/>
        <a:lstStyle/>
        <a:p>
          <a:endParaRPr lang="en-US"/>
        </a:p>
      </dgm:t>
    </dgm:pt>
    <dgm:pt modelId="{BFA01AB7-CE0E-4426-A13A-A4DC55B8C796}" type="sibTrans" cxnId="{A299C431-F064-44E1-B5BB-FE2C49535650}">
      <dgm:prSet/>
      <dgm:spPr/>
      <dgm:t>
        <a:bodyPr/>
        <a:lstStyle/>
        <a:p>
          <a:endParaRPr lang="en-US"/>
        </a:p>
      </dgm:t>
    </dgm:pt>
    <dgm:pt modelId="{7C0CC7D0-F3E4-4F6B-ABFA-4058035DD438}">
      <dgm:prSet/>
      <dgm:spPr/>
      <dgm:t>
        <a:bodyPr/>
        <a:lstStyle/>
        <a:p>
          <a:r>
            <a:rPr lang="en-US"/>
            <a:t>RISK ASSESSMENT SHOULD BE ADDRESSED BY THE COMPANY  THROUGH THE MONITORING PROCESS</a:t>
          </a:r>
        </a:p>
      </dgm:t>
    </dgm:pt>
    <dgm:pt modelId="{21DA6D8B-B1D5-4154-8B76-2B172C014F0D}" type="parTrans" cxnId="{330ADC57-B879-4C6D-AC9A-2400AC924B57}">
      <dgm:prSet/>
      <dgm:spPr/>
      <dgm:t>
        <a:bodyPr/>
        <a:lstStyle/>
        <a:p>
          <a:endParaRPr lang="en-US"/>
        </a:p>
      </dgm:t>
    </dgm:pt>
    <dgm:pt modelId="{B23A3BA4-00DF-485C-B65B-1AEA14857D81}" type="sibTrans" cxnId="{330ADC57-B879-4C6D-AC9A-2400AC924B57}">
      <dgm:prSet/>
      <dgm:spPr/>
      <dgm:t>
        <a:bodyPr/>
        <a:lstStyle/>
        <a:p>
          <a:endParaRPr lang="en-US"/>
        </a:p>
      </dgm:t>
    </dgm:pt>
    <dgm:pt modelId="{D3ABB5F3-4798-4C2A-B55C-3FA80A71B645}" type="pres">
      <dgm:prSet presAssocID="{27730F0A-9090-49D7-BFFF-60C1B9A5BECE}" presName="vert0" presStyleCnt="0">
        <dgm:presLayoutVars>
          <dgm:dir/>
          <dgm:animOne val="branch"/>
          <dgm:animLvl val="lvl"/>
        </dgm:presLayoutVars>
      </dgm:prSet>
      <dgm:spPr/>
    </dgm:pt>
    <dgm:pt modelId="{959CFB50-E7A2-472F-9003-CEE88DC50875}" type="pres">
      <dgm:prSet presAssocID="{6BDDE3F5-15ED-468D-B3FA-73271A1D1905}" presName="thickLine" presStyleLbl="alignNode1" presStyleIdx="0" presStyleCnt="4"/>
      <dgm:spPr/>
    </dgm:pt>
    <dgm:pt modelId="{9C5FEBE5-8B8C-4385-BFB1-1D170C22218B}" type="pres">
      <dgm:prSet presAssocID="{6BDDE3F5-15ED-468D-B3FA-73271A1D1905}" presName="horz1" presStyleCnt="0"/>
      <dgm:spPr/>
    </dgm:pt>
    <dgm:pt modelId="{E51F5466-B9CE-4654-ABEE-FB96B4C6AA99}" type="pres">
      <dgm:prSet presAssocID="{6BDDE3F5-15ED-468D-B3FA-73271A1D1905}" presName="tx1" presStyleLbl="revTx" presStyleIdx="0" presStyleCnt="4"/>
      <dgm:spPr/>
    </dgm:pt>
    <dgm:pt modelId="{01947198-B305-4988-9556-FAD66DDE3B0E}" type="pres">
      <dgm:prSet presAssocID="{6BDDE3F5-15ED-468D-B3FA-73271A1D1905}" presName="vert1" presStyleCnt="0"/>
      <dgm:spPr/>
    </dgm:pt>
    <dgm:pt modelId="{13C50E32-EF60-4A17-BD53-59CAA41D2BA2}" type="pres">
      <dgm:prSet presAssocID="{A799958A-516E-40BA-9138-3E76A87E9DB0}" presName="thickLine" presStyleLbl="alignNode1" presStyleIdx="1" presStyleCnt="4"/>
      <dgm:spPr/>
    </dgm:pt>
    <dgm:pt modelId="{1B2479BF-BDA4-4BFC-8F1F-1CA215D11AAF}" type="pres">
      <dgm:prSet presAssocID="{A799958A-516E-40BA-9138-3E76A87E9DB0}" presName="horz1" presStyleCnt="0"/>
      <dgm:spPr/>
    </dgm:pt>
    <dgm:pt modelId="{C34DD8B5-20E4-4430-A81E-624E4E0F8F19}" type="pres">
      <dgm:prSet presAssocID="{A799958A-516E-40BA-9138-3E76A87E9DB0}" presName="tx1" presStyleLbl="revTx" presStyleIdx="1" presStyleCnt="4"/>
      <dgm:spPr/>
    </dgm:pt>
    <dgm:pt modelId="{99A32BCB-0BA9-4FCF-BC9B-D9CC4FC3212F}" type="pres">
      <dgm:prSet presAssocID="{A799958A-516E-40BA-9138-3E76A87E9DB0}" presName="vert1" presStyleCnt="0"/>
      <dgm:spPr/>
    </dgm:pt>
    <dgm:pt modelId="{420F7CF2-C27B-4F9A-8B38-D3B6B93ED2C1}" type="pres">
      <dgm:prSet presAssocID="{74DD7B24-C427-4AD2-B9AA-83BA5E804B85}" presName="thickLine" presStyleLbl="alignNode1" presStyleIdx="2" presStyleCnt="4"/>
      <dgm:spPr/>
    </dgm:pt>
    <dgm:pt modelId="{76715779-4F8C-440D-AC8A-AB16CB86390F}" type="pres">
      <dgm:prSet presAssocID="{74DD7B24-C427-4AD2-B9AA-83BA5E804B85}" presName="horz1" presStyleCnt="0"/>
      <dgm:spPr/>
    </dgm:pt>
    <dgm:pt modelId="{ED1D1C95-103E-48F1-8543-9E38714C6349}" type="pres">
      <dgm:prSet presAssocID="{74DD7B24-C427-4AD2-B9AA-83BA5E804B85}" presName="tx1" presStyleLbl="revTx" presStyleIdx="2" presStyleCnt="4"/>
      <dgm:spPr/>
    </dgm:pt>
    <dgm:pt modelId="{BD48933B-816A-41E1-9609-CD1E70E988D0}" type="pres">
      <dgm:prSet presAssocID="{74DD7B24-C427-4AD2-B9AA-83BA5E804B85}" presName="vert1" presStyleCnt="0"/>
      <dgm:spPr/>
    </dgm:pt>
    <dgm:pt modelId="{4ACE0323-4DBC-4039-9BCD-45FC1296D7E6}" type="pres">
      <dgm:prSet presAssocID="{7C0CC7D0-F3E4-4F6B-ABFA-4058035DD438}" presName="thickLine" presStyleLbl="alignNode1" presStyleIdx="3" presStyleCnt="4"/>
      <dgm:spPr/>
    </dgm:pt>
    <dgm:pt modelId="{0103969A-024A-4527-919E-19741E43D601}" type="pres">
      <dgm:prSet presAssocID="{7C0CC7D0-F3E4-4F6B-ABFA-4058035DD438}" presName="horz1" presStyleCnt="0"/>
      <dgm:spPr/>
    </dgm:pt>
    <dgm:pt modelId="{35DDE8CB-A8C7-4388-B103-4FA494DDEDE3}" type="pres">
      <dgm:prSet presAssocID="{7C0CC7D0-F3E4-4F6B-ABFA-4058035DD438}" presName="tx1" presStyleLbl="revTx" presStyleIdx="3" presStyleCnt="4"/>
      <dgm:spPr/>
    </dgm:pt>
    <dgm:pt modelId="{E5BE4FC3-62B4-46DF-988B-BCD0ADCE944E}" type="pres">
      <dgm:prSet presAssocID="{7C0CC7D0-F3E4-4F6B-ABFA-4058035DD438}" presName="vert1" presStyleCnt="0"/>
      <dgm:spPr/>
    </dgm:pt>
  </dgm:ptLst>
  <dgm:cxnLst>
    <dgm:cxn modelId="{543EC003-1CC2-48E3-9DE7-575D88E0AE42}" type="presOf" srcId="{27730F0A-9090-49D7-BFFF-60C1B9A5BECE}" destId="{D3ABB5F3-4798-4C2A-B55C-3FA80A71B645}" srcOrd="0" destOrd="0" presId="urn:microsoft.com/office/officeart/2008/layout/LinedList"/>
    <dgm:cxn modelId="{A299C431-F064-44E1-B5BB-FE2C49535650}" srcId="{27730F0A-9090-49D7-BFFF-60C1B9A5BECE}" destId="{74DD7B24-C427-4AD2-B9AA-83BA5E804B85}" srcOrd="2" destOrd="0" parTransId="{F38FB8C6-9D1A-4D61-B458-A78F75C1660E}" sibTransId="{BFA01AB7-CE0E-4426-A13A-A4DC55B8C796}"/>
    <dgm:cxn modelId="{664B3134-8FA9-4323-A8A3-9CFCA5422713}" type="presOf" srcId="{6BDDE3F5-15ED-468D-B3FA-73271A1D1905}" destId="{E51F5466-B9CE-4654-ABEE-FB96B4C6AA99}" srcOrd="0" destOrd="0" presId="urn:microsoft.com/office/officeart/2008/layout/LinedList"/>
    <dgm:cxn modelId="{AD68EF37-3251-4B1C-B2F3-AEED0A371DCD}" srcId="{27730F0A-9090-49D7-BFFF-60C1B9A5BECE}" destId="{A799958A-516E-40BA-9138-3E76A87E9DB0}" srcOrd="1" destOrd="0" parTransId="{191624EB-D950-4689-8F0A-E08F8817A440}" sibTransId="{9BE7761B-1772-4DAB-A9A4-84E034BA4044}"/>
    <dgm:cxn modelId="{330ADC57-B879-4C6D-AC9A-2400AC924B57}" srcId="{27730F0A-9090-49D7-BFFF-60C1B9A5BECE}" destId="{7C0CC7D0-F3E4-4F6B-ABFA-4058035DD438}" srcOrd="3" destOrd="0" parTransId="{21DA6D8B-B1D5-4154-8B76-2B172C014F0D}" sibTransId="{B23A3BA4-00DF-485C-B65B-1AEA14857D81}"/>
    <dgm:cxn modelId="{77DDAE79-EB2B-4EAD-A73A-F24310A190DB}" type="presOf" srcId="{7C0CC7D0-F3E4-4F6B-ABFA-4058035DD438}" destId="{35DDE8CB-A8C7-4388-B103-4FA494DDEDE3}" srcOrd="0" destOrd="0" presId="urn:microsoft.com/office/officeart/2008/layout/LinedList"/>
    <dgm:cxn modelId="{3B0837BC-2589-421D-A857-EC6BD4376A10}" type="presOf" srcId="{A799958A-516E-40BA-9138-3E76A87E9DB0}" destId="{C34DD8B5-20E4-4430-A81E-624E4E0F8F19}" srcOrd="0" destOrd="0" presId="urn:microsoft.com/office/officeart/2008/layout/LinedList"/>
    <dgm:cxn modelId="{1F8470DB-B4A2-48F4-8730-753F6ACA2260}" type="presOf" srcId="{74DD7B24-C427-4AD2-B9AA-83BA5E804B85}" destId="{ED1D1C95-103E-48F1-8543-9E38714C6349}" srcOrd="0" destOrd="0" presId="urn:microsoft.com/office/officeart/2008/layout/LinedList"/>
    <dgm:cxn modelId="{3FCFB2FC-F340-4891-90A8-4DA196715F87}" srcId="{27730F0A-9090-49D7-BFFF-60C1B9A5BECE}" destId="{6BDDE3F5-15ED-468D-B3FA-73271A1D1905}" srcOrd="0" destOrd="0" parTransId="{EB005D40-5007-4F19-848F-A38863620EF9}" sibTransId="{F00719A5-D4E1-48FB-84AA-5817815F13FC}"/>
    <dgm:cxn modelId="{76C9DA98-5D37-46B9-9F55-869B2BEAE671}" type="presParOf" srcId="{D3ABB5F3-4798-4C2A-B55C-3FA80A71B645}" destId="{959CFB50-E7A2-472F-9003-CEE88DC50875}" srcOrd="0" destOrd="0" presId="urn:microsoft.com/office/officeart/2008/layout/LinedList"/>
    <dgm:cxn modelId="{360EF7E4-1E08-406A-B62C-458502AF723A}" type="presParOf" srcId="{D3ABB5F3-4798-4C2A-B55C-3FA80A71B645}" destId="{9C5FEBE5-8B8C-4385-BFB1-1D170C22218B}" srcOrd="1" destOrd="0" presId="urn:microsoft.com/office/officeart/2008/layout/LinedList"/>
    <dgm:cxn modelId="{4CB2DDA6-0D70-4F0F-B76A-968C343BB982}" type="presParOf" srcId="{9C5FEBE5-8B8C-4385-BFB1-1D170C22218B}" destId="{E51F5466-B9CE-4654-ABEE-FB96B4C6AA99}" srcOrd="0" destOrd="0" presId="urn:microsoft.com/office/officeart/2008/layout/LinedList"/>
    <dgm:cxn modelId="{375AD67F-435B-4776-B8CF-5300677D1875}" type="presParOf" srcId="{9C5FEBE5-8B8C-4385-BFB1-1D170C22218B}" destId="{01947198-B305-4988-9556-FAD66DDE3B0E}" srcOrd="1" destOrd="0" presId="urn:microsoft.com/office/officeart/2008/layout/LinedList"/>
    <dgm:cxn modelId="{4C20A9CD-764E-4F1F-B0C2-66A3CFBF956E}" type="presParOf" srcId="{D3ABB5F3-4798-4C2A-B55C-3FA80A71B645}" destId="{13C50E32-EF60-4A17-BD53-59CAA41D2BA2}" srcOrd="2" destOrd="0" presId="urn:microsoft.com/office/officeart/2008/layout/LinedList"/>
    <dgm:cxn modelId="{A3F17EE4-4267-408C-8041-2E7E6487FAFF}" type="presParOf" srcId="{D3ABB5F3-4798-4C2A-B55C-3FA80A71B645}" destId="{1B2479BF-BDA4-4BFC-8F1F-1CA215D11AAF}" srcOrd="3" destOrd="0" presId="urn:microsoft.com/office/officeart/2008/layout/LinedList"/>
    <dgm:cxn modelId="{E937AD08-F9F5-429B-A247-D1524C1FCF82}" type="presParOf" srcId="{1B2479BF-BDA4-4BFC-8F1F-1CA215D11AAF}" destId="{C34DD8B5-20E4-4430-A81E-624E4E0F8F19}" srcOrd="0" destOrd="0" presId="urn:microsoft.com/office/officeart/2008/layout/LinedList"/>
    <dgm:cxn modelId="{D755FAD9-37AA-4B74-B78C-B4F0494CEF1C}" type="presParOf" srcId="{1B2479BF-BDA4-4BFC-8F1F-1CA215D11AAF}" destId="{99A32BCB-0BA9-4FCF-BC9B-D9CC4FC3212F}" srcOrd="1" destOrd="0" presId="urn:microsoft.com/office/officeart/2008/layout/LinedList"/>
    <dgm:cxn modelId="{8CE80828-A184-4EBA-B9CD-7537791A1755}" type="presParOf" srcId="{D3ABB5F3-4798-4C2A-B55C-3FA80A71B645}" destId="{420F7CF2-C27B-4F9A-8B38-D3B6B93ED2C1}" srcOrd="4" destOrd="0" presId="urn:microsoft.com/office/officeart/2008/layout/LinedList"/>
    <dgm:cxn modelId="{6A782BCF-8E84-4FC2-B081-C4E83A855F46}" type="presParOf" srcId="{D3ABB5F3-4798-4C2A-B55C-3FA80A71B645}" destId="{76715779-4F8C-440D-AC8A-AB16CB86390F}" srcOrd="5" destOrd="0" presId="urn:microsoft.com/office/officeart/2008/layout/LinedList"/>
    <dgm:cxn modelId="{97F75FFE-A67E-499D-AA35-AEEF698F10B2}" type="presParOf" srcId="{76715779-4F8C-440D-AC8A-AB16CB86390F}" destId="{ED1D1C95-103E-48F1-8543-9E38714C6349}" srcOrd="0" destOrd="0" presId="urn:microsoft.com/office/officeart/2008/layout/LinedList"/>
    <dgm:cxn modelId="{DCDEA00D-6E2F-4CDB-9BD0-61553EF8C4A9}" type="presParOf" srcId="{76715779-4F8C-440D-AC8A-AB16CB86390F}" destId="{BD48933B-816A-41E1-9609-CD1E70E988D0}" srcOrd="1" destOrd="0" presId="urn:microsoft.com/office/officeart/2008/layout/LinedList"/>
    <dgm:cxn modelId="{CD610C4D-3B08-496E-B6C4-75EBC39DAADA}" type="presParOf" srcId="{D3ABB5F3-4798-4C2A-B55C-3FA80A71B645}" destId="{4ACE0323-4DBC-4039-9BCD-45FC1296D7E6}" srcOrd="6" destOrd="0" presId="urn:microsoft.com/office/officeart/2008/layout/LinedList"/>
    <dgm:cxn modelId="{A5D4DD70-0830-4D4E-87E6-30650B21DEF2}" type="presParOf" srcId="{D3ABB5F3-4798-4C2A-B55C-3FA80A71B645}" destId="{0103969A-024A-4527-919E-19741E43D601}" srcOrd="7" destOrd="0" presId="urn:microsoft.com/office/officeart/2008/layout/LinedList"/>
    <dgm:cxn modelId="{7B329A6A-00F2-4A39-9E9D-D874B3BF6C42}" type="presParOf" srcId="{0103969A-024A-4527-919E-19741E43D601}" destId="{35DDE8CB-A8C7-4388-B103-4FA494DDEDE3}" srcOrd="0" destOrd="0" presId="urn:microsoft.com/office/officeart/2008/layout/LinedList"/>
    <dgm:cxn modelId="{D407257B-8B50-45AA-A7B9-6ABB4CBCD431}" type="presParOf" srcId="{0103969A-024A-4527-919E-19741E43D601}" destId="{E5BE4FC3-62B4-46DF-988B-BCD0ADCE94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EBE061-2349-43C0-86B5-C874EF7C377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0B865CD-E1CA-4840-8763-2033535407E8}">
      <dgm:prSet/>
      <dgm:spPr/>
      <dgm:t>
        <a:bodyPr/>
        <a:lstStyle/>
        <a:p>
          <a:r>
            <a:rPr lang="en-US"/>
            <a:t>AMAZON HAS	BEEN COMING UP WITH A COMBINATION OF  DIFFERENTIATED PRODUCTS AT A LOW-COST LEADERSHIP.</a:t>
          </a:r>
        </a:p>
      </dgm:t>
    </dgm:pt>
    <dgm:pt modelId="{DF53D1E3-132C-4E99-A018-F2B069ABEB7A}" type="parTrans" cxnId="{F1130428-841C-49DC-8E42-EF1527EC1428}">
      <dgm:prSet/>
      <dgm:spPr/>
      <dgm:t>
        <a:bodyPr/>
        <a:lstStyle/>
        <a:p>
          <a:endParaRPr lang="en-US"/>
        </a:p>
      </dgm:t>
    </dgm:pt>
    <dgm:pt modelId="{D82C8FC1-9665-43B6-9465-03F554C01ED1}" type="sibTrans" cxnId="{F1130428-841C-49DC-8E42-EF1527EC1428}">
      <dgm:prSet/>
      <dgm:spPr/>
      <dgm:t>
        <a:bodyPr/>
        <a:lstStyle/>
        <a:p>
          <a:endParaRPr lang="en-US"/>
        </a:p>
      </dgm:t>
    </dgm:pt>
    <dgm:pt modelId="{FE97EBC1-EDC8-4127-8D6D-50339E3CCCB0}">
      <dgm:prSet/>
      <dgm:spPr/>
      <dgm:t>
        <a:bodyPr/>
        <a:lstStyle/>
        <a:p>
          <a:r>
            <a:rPr lang="en-US"/>
            <a:t>THE LOW COST IS ALSO IN THE PRODUCT DEVELOPMENT  STRATEGIES.</a:t>
          </a:r>
        </a:p>
      </dgm:t>
    </dgm:pt>
    <dgm:pt modelId="{81DE14A3-AB88-4DA5-BB76-FC5EA23BD58E}" type="parTrans" cxnId="{FFD341AA-E5A7-4AF5-A833-62EE0BA3115B}">
      <dgm:prSet/>
      <dgm:spPr/>
      <dgm:t>
        <a:bodyPr/>
        <a:lstStyle/>
        <a:p>
          <a:endParaRPr lang="en-US"/>
        </a:p>
      </dgm:t>
    </dgm:pt>
    <dgm:pt modelId="{77B07758-5324-463C-8CF0-AB8950F31B54}" type="sibTrans" cxnId="{FFD341AA-E5A7-4AF5-A833-62EE0BA3115B}">
      <dgm:prSet/>
      <dgm:spPr/>
      <dgm:t>
        <a:bodyPr/>
        <a:lstStyle/>
        <a:p>
          <a:endParaRPr lang="en-US"/>
        </a:p>
      </dgm:t>
    </dgm:pt>
    <dgm:pt modelId="{9CD87EF8-A804-444B-B2E0-B8C594A1D0E9}">
      <dgm:prSet/>
      <dgm:spPr/>
      <dgm:t>
        <a:bodyPr/>
        <a:lstStyle/>
        <a:p>
          <a:r>
            <a:rPr lang="en-US"/>
            <a:t>AMAZON HAS DEVELOPED DIFFERENT PRODUCTS.</a:t>
          </a:r>
        </a:p>
      </dgm:t>
    </dgm:pt>
    <dgm:pt modelId="{8F939ED2-95D7-4B89-9C20-4EEA62F2B2F3}" type="parTrans" cxnId="{3AA28E28-864D-4E41-BA34-1ACD3678C20F}">
      <dgm:prSet/>
      <dgm:spPr/>
      <dgm:t>
        <a:bodyPr/>
        <a:lstStyle/>
        <a:p>
          <a:endParaRPr lang="en-US"/>
        </a:p>
      </dgm:t>
    </dgm:pt>
    <dgm:pt modelId="{0DBAA14A-53EC-4469-AF27-B92BD0ADA388}" type="sibTrans" cxnId="{3AA28E28-864D-4E41-BA34-1ACD3678C20F}">
      <dgm:prSet/>
      <dgm:spPr/>
      <dgm:t>
        <a:bodyPr/>
        <a:lstStyle/>
        <a:p>
          <a:endParaRPr lang="en-US"/>
        </a:p>
      </dgm:t>
    </dgm:pt>
    <dgm:pt modelId="{549B86A6-FF0B-4471-B3A1-4481BB06D3EA}">
      <dgm:prSet/>
      <dgm:spPr/>
      <dgm:t>
        <a:bodyPr/>
        <a:lstStyle/>
        <a:p>
          <a:r>
            <a:rPr lang="en-US"/>
            <a:t>TECHNOLOGY HELPS TO SERVE DIFFERENT CUSTOMERS THAT  RELIES MOSTLY ON THEIR PRODUCTS</a:t>
          </a:r>
        </a:p>
      </dgm:t>
    </dgm:pt>
    <dgm:pt modelId="{DCC3AB41-0BE6-411A-8D3A-1F40ABB17CD7}" type="parTrans" cxnId="{7D452641-2B5A-4467-B4D4-7DA776EF568A}">
      <dgm:prSet/>
      <dgm:spPr/>
      <dgm:t>
        <a:bodyPr/>
        <a:lstStyle/>
        <a:p>
          <a:endParaRPr lang="en-US"/>
        </a:p>
      </dgm:t>
    </dgm:pt>
    <dgm:pt modelId="{7258AE30-4520-4132-B929-DAA7FD87BBE8}" type="sibTrans" cxnId="{7D452641-2B5A-4467-B4D4-7DA776EF568A}">
      <dgm:prSet/>
      <dgm:spPr/>
      <dgm:t>
        <a:bodyPr/>
        <a:lstStyle/>
        <a:p>
          <a:endParaRPr lang="en-US"/>
        </a:p>
      </dgm:t>
    </dgm:pt>
    <dgm:pt modelId="{872AB5BB-7708-4746-8513-8A21F056EF70}">
      <dgm:prSet/>
      <dgm:spPr/>
      <dgm:t>
        <a:bodyPr/>
        <a:lstStyle/>
        <a:p>
          <a:r>
            <a:rPr lang="en-US"/>
            <a:t>AMAZON IS ESTIMATED TO BE RELEVANT IN USE DUE TO THE  INCREASE IN NUMBER OF PEOPLE THAT SHOP FROM AMAZON.</a:t>
          </a:r>
        </a:p>
      </dgm:t>
    </dgm:pt>
    <dgm:pt modelId="{0A277214-EB5D-4E80-AFE5-6ABBB0D9E694}" type="parTrans" cxnId="{84C0D6FE-A624-4268-BA51-DCDBBD043418}">
      <dgm:prSet/>
      <dgm:spPr/>
      <dgm:t>
        <a:bodyPr/>
        <a:lstStyle/>
        <a:p>
          <a:endParaRPr lang="en-US"/>
        </a:p>
      </dgm:t>
    </dgm:pt>
    <dgm:pt modelId="{124534F3-ACA5-4E4F-AD03-B289E6A77E7A}" type="sibTrans" cxnId="{84C0D6FE-A624-4268-BA51-DCDBBD043418}">
      <dgm:prSet/>
      <dgm:spPr/>
      <dgm:t>
        <a:bodyPr/>
        <a:lstStyle/>
        <a:p>
          <a:endParaRPr lang="en-US"/>
        </a:p>
      </dgm:t>
    </dgm:pt>
    <dgm:pt modelId="{9C3E6F57-518B-4823-A4D7-EAB17F9F24D5}" type="pres">
      <dgm:prSet presAssocID="{DFEBE061-2349-43C0-86B5-C874EF7C377F}" presName="vert0" presStyleCnt="0">
        <dgm:presLayoutVars>
          <dgm:dir/>
          <dgm:animOne val="branch"/>
          <dgm:animLvl val="lvl"/>
        </dgm:presLayoutVars>
      </dgm:prSet>
      <dgm:spPr/>
    </dgm:pt>
    <dgm:pt modelId="{3B9D4B4E-1217-494C-8C06-038A72F0D727}" type="pres">
      <dgm:prSet presAssocID="{20B865CD-E1CA-4840-8763-2033535407E8}" presName="thickLine" presStyleLbl="alignNode1" presStyleIdx="0" presStyleCnt="5"/>
      <dgm:spPr/>
    </dgm:pt>
    <dgm:pt modelId="{0DB37688-5734-47A2-BDC1-B012466153A0}" type="pres">
      <dgm:prSet presAssocID="{20B865CD-E1CA-4840-8763-2033535407E8}" presName="horz1" presStyleCnt="0"/>
      <dgm:spPr/>
    </dgm:pt>
    <dgm:pt modelId="{34C022E2-A7B4-4753-AE6E-2D3E2AA1D5FB}" type="pres">
      <dgm:prSet presAssocID="{20B865CD-E1CA-4840-8763-2033535407E8}" presName="tx1" presStyleLbl="revTx" presStyleIdx="0" presStyleCnt="5"/>
      <dgm:spPr/>
    </dgm:pt>
    <dgm:pt modelId="{522F04B7-021C-4977-8C00-5DA9A3C49895}" type="pres">
      <dgm:prSet presAssocID="{20B865CD-E1CA-4840-8763-2033535407E8}" presName="vert1" presStyleCnt="0"/>
      <dgm:spPr/>
    </dgm:pt>
    <dgm:pt modelId="{427E9FE4-1864-4587-B4AB-92919F2D51AB}" type="pres">
      <dgm:prSet presAssocID="{FE97EBC1-EDC8-4127-8D6D-50339E3CCCB0}" presName="thickLine" presStyleLbl="alignNode1" presStyleIdx="1" presStyleCnt="5"/>
      <dgm:spPr/>
    </dgm:pt>
    <dgm:pt modelId="{4D25EF7F-2EBD-424F-917E-6A13D695531D}" type="pres">
      <dgm:prSet presAssocID="{FE97EBC1-EDC8-4127-8D6D-50339E3CCCB0}" presName="horz1" presStyleCnt="0"/>
      <dgm:spPr/>
    </dgm:pt>
    <dgm:pt modelId="{4A6128CB-0EE5-4347-954D-8B828385A42B}" type="pres">
      <dgm:prSet presAssocID="{FE97EBC1-EDC8-4127-8D6D-50339E3CCCB0}" presName="tx1" presStyleLbl="revTx" presStyleIdx="1" presStyleCnt="5"/>
      <dgm:spPr/>
    </dgm:pt>
    <dgm:pt modelId="{E849B635-D6AB-4481-BE2B-76BFF4EDB50A}" type="pres">
      <dgm:prSet presAssocID="{FE97EBC1-EDC8-4127-8D6D-50339E3CCCB0}" presName="vert1" presStyleCnt="0"/>
      <dgm:spPr/>
    </dgm:pt>
    <dgm:pt modelId="{55F37846-FD4F-4151-A982-B7B7D389BEE4}" type="pres">
      <dgm:prSet presAssocID="{9CD87EF8-A804-444B-B2E0-B8C594A1D0E9}" presName="thickLine" presStyleLbl="alignNode1" presStyleIdx="2" presStyleCnt="5"/>
      <dgm:spPr/>
    </dgm:pt>
    <dgm:pt modelId="{96805EAA-6AA5-4722-9E45-462D32DD19D2}" type="pres">
      <dgm:prSet presAssocID="{9CD87EF8-A804-444B-B2E0-B8C594A1D0E9}" presName="horz1" presStyleCnt="0"/>
      <dgm:spPr/>
    </dgm:pt>
    <dgm:pt modelId="{9B2CA1C2-E1E8-4987-89DC-D749297FD0FF}" type="pres">
      <dgm:prSet presAssocID="{9CD87EF8-A804-444B-B2E0-B8C594A1D0E9}" presName="tx1" presStyleLbl="revTx" presStyleIdx="2" presStyleCnt="5"/>
      <dgm:spPr/>
    </dgm:pt>
    <dgm:pt modelId="{C4557DEA-13BF-4D64-B5FF-3FF0B9511DD7}" type="pres">
      <dgm:prSet presAssocID="{9CD87EF8-A804-444B-B2E0-B8C594A1D0E9}" presName="vert1" presStyleCnt="0"/>
      <dgm:spPr/>
    </dgm:pt>
    <dgm:pt modelId="{C19493A7-67A9-4107-B29F-2B7B2383E5F0}" type="pres">
      <dgm:prSet presAssocID="{549B86A6-FF0B-4471-B3A1-4481BB06D3EA}" presName="thickLine" presStyleLbl="alignNode1" presStyleIdx="3" presStyleCnt="5"/>
      <dgm:spPr/>
    </dgm:pt>
    <dgm:pt modelId="{97C8DE27-8B0B-4DCD-BA30-5C3FDAE411A4}" type="pres">
      <dgm:prSet presAssocID="{549B86A6-FF0B-4471-B3A1-4481BB06D3EA}" presName="horz1" presStyleCnt="0"/>
      <dgm:spPr/>
    </dgm:pt>
    <dgm:pt modelId="{9C7DD100-7807-4906-806C-BCF2D8B89045}" type="pres">
      <dgm:prSet presAssocID="{549B86A6-FF0B-4471-B3A1-4481BB06D3EA}" presName="tx1" presStyleLbl="revTx" presStyleIdx="3" presStyleCnt="5"/>
      <dgm:spPr/>
    </dgm:pt>
    <dgm:pt modelId="{78AC01C5-2CD7-4AEA-BE62-BAEC399C3230}" type="pres">
      <dgm:prSet presAssocID="{549B86A6-FF0B-4471-B3A1-4481BB06D3EA}" presName="vert1" presStyleCnt="0"/>
      <dgm:spPr/>
    </dgm:pt>
    <dgm:pt modelId="{8B337B07-DA5A-4B58-B4FF-358443A1BBB0}" type="pres">
      <dgm:prSet presAssocID="{872AB5BB-7708-4746-8513-8A21F056EF70}" presName="thickLine" presStyleLbl="alignNode1" presStyleIdx="4" presStyleCnt="5"/>
      <dgm:spPr/>
    </dgm:pt>
    <dgm:pt modelId="{2B746DCA-E976-40C1-831F-DAF3884DADA3}" type="pres">
      <dgm:prSet presAssocID="{872AB5BB-7708-4746-8513-8A21F056EF70}" presName="horz1" presStyleCnt="0"/>
      <dgm:spPr/>
    </dgm:pt>
    <dgm:pt modelId="{035EFEDF-A738-496B-BF70-F926971A527E}" type="pres">
      <dgm:prSet presAssocID="{872AB5BB-7708-4746-8513-8A21F056EF70}" presName="tx1" presStyleLbl="revTx" presStyleIdx="4" presStyleCnt="5"/>
      <dgm:spPr/>
    </dgm:pt>
    <dgm:pt modelId="{33883935-B674-445B-852E-9DB50E1B3B2C}" type="pres">
      <dgm:prSet presAssocID="{872AB5BB-7708-4746-8513-8A21F056EF70}" presName="vert1" presStyleCnt="0"/>
      <dgm:spPr/>
    </dgm:pt>
  </dgm:ptLst>
  <dgm:cxnLst>
    <dgm:cxn modelId="{497F2C0F-A2A1-4A8D-A3E3-128FC4A12181}" type="presOf" srcId="{FE97EBC1-EDC8-4127-8D6D-50339E3CCCB0}" destId="{4A6128CB-0EE5-4347-954D-8B828385A42B}" srcOrd="0" destOrd="0" presId="urn:microsoft.com/office/officeart/2008/layout/LinedList"/>
    <dgm:cxn modelId="{F1130428-841C-49DC-8E42-EF1527EC1428}" srcId="{DFEBE061-2349-43C0-86B5-C874EF7C377F}" destId="{20B865CD-E1CA-4840-8763-2033535407E8}" srcOrd="0" destOrd="0" parTransId="{DF53D1E3-132C-4E99-A018-F2B069ABEB7A}" sibTransId="{D82C8FC1-9665-43B6-9465-03F554C01ED1}"/>
    <dgm:cxn modelId="{3AA28E28-864D-4E41-BA34-1ACD3678C20F}" srcId="{DFEBE061-2349-43C0-86B5-C874EF7C377F}" destId="{9CD87EF8-A804-444B-B2E0-B8C594A1D0E9}" srcOrd="2" destOrd="0" parTransId="{8F939ED2-95D7-4B89-9C20-4EEA62F2B2F3}" sibTransId="{0DBAA14A-53EC-4469-AF27-B92BD0ADA388}"/>
    <dgm:cxn modelId="{7D452641-2B5A-4467-B4D4-7DA776EF568A}" srcId="{DFEBE061-2349-43C0-86B5-C874EF7C377F}" destId="{549B86A6-FF0B-4471-B3A1-4481BB06D3EA}" srcOrd="3" destOrd="0" parTransId="{DCC3AB41-0BE6-411A-8D3A-1F40ABB17CD7}" sibTransId="{7258AE30-4520-4132-B929-DAA7FD87BBE8}"/>
    <dgm:cxn modelId="{988E228F-D66C-406C-8AC2-71CCF9CA9483}" type="presOf" srcId="{549B86A6-FF0B-4471-B3A1-4481BB06D3EA}" destId="{9C7DD100-7807-4906-806C-BCF2D8B89045}" srcOrd="0" destOrd="0" presId="urn:microsoft.com/office/officeart/2008/layout/LinedList"/>
    <dgm:cxn modelId="{A577428F-6C7E-4B32-B53B-B273ADF41FC6}" type="presOf" srcId="{20B865CD-E1CA-4840-8763-2033535407E8}" destId="{34C022E2-A7B4-4753-AE6E-2D3E2AA1D5FB}" srcOrd="0" destOrd="0" presId="urn:microsoft.com/office/officeart/2008/layout/LinedList"/>
    <dgm:cxn modelId="{FFD341AA-E5A7-4AF5-A833-62EE0BA3115B}" srcId="{DFEBE061-2349-43C0-86B5-C874EF7C377F}" destId="{FE97EBC1-EDC8-4127-8D6D-50339E3CCCB0}" srcOrd="1" destOrd="0" parTransId="{81DE14A3-AB88-4DA5-BB76-FC5EA23BD58E}" sibTransId="{77B07758-5324-463C-8CF0-AB8950F31B54}"/>
    <dgm:cxn modelId="{A7ADF3B8-8568-436D-93E2-FF68AF3BBFDF}" type="presOf" srcId="{872AB5BB-7708-4746-8513-8A21F056EF70}" destId="{035EFEDF-A738-496B-BF70-F926971A527E}" srcOrd="0" destOrd="0" presId="urn:microsoft.com/office/officeart/2008/layout/LinedList"/>
    <dgm:cxn modelId="{5DC7DCD0-C1E5-47A8-BA3F-DEC957076847}" type="presOf" srcId="{DFEBE061-2349-43C0-86B5-C874EF7C377F}" destId="{9C3E6F57-518B-4823-A4D7-EAB17F9F24D5}" srcOrd="0" destOrd="0" presId="urn:microsoft.com/office/officeart/2008/layout/LinedList"/>
    <dgm:cxn modelId="{23CF95E3-DA92-4C6B-BEDB-474F4A275ED9}" type="presOf" srcId="{9CD87EF8-A804-444B-B2E0-B8C594A1D0E9}" destId="{9B2CA1C2-E1E8-4987-89DC-D749297FD0FF}" srcOrd="0" destOrd="0" presId="urn:microsoft.com/office/officeart/2008/layout/LinedList"/>
    <dgm:cxn modelId="{84C0D6FE-A624-4268-BA51-DCDBBD043418}" srcId="{DFEBE061-2349-43C0-86B5-C874EF7C377F}" destId="{872AB5BB-7708-4746-8513-8A21F056EF70}" srcOrd="4" destOrd="0" parTransId="{0A277214-EB5D-4E80-AFE5-6ABBB0D9E694}" sibTransId="{124534F3-ACA5-4E4F-AD03-B289E6A77E7A}"/>
    <dgm:cxn modelId="{5C0C4A6A-3980-4DA0-9AC9-A426F1FBC3E0}" type="presParOf" srcId="{9C3E6F57-518B-4823-A4D7-EAB17F9F24D5}" destId="{3B9D4B4E-1217-494C-8C06-038A72F0D727}" srcOrd="0" destOrd="0" presId="urn:microsoft.com/office/officeart/2008/layout/LinedList"/>
    <dgm:cxn modelId="{3357D8F2-B6F6-4687-A0E8-124CA88A66A2}" type="presParOf" srcId="{9C3E6F57-518B-4823-A4D7-EAB17F9F24D5}" destId="{0DB37688-5734-47A2-BDC1-B012466153A0}" srcOrd="1" destOrd="0" presId="urn:microsoft.com/office/officeart/2008/layout/LinedList"/>
    <dgm:cxn modelId="{ADDEF517-056D-49AD-B85E-64E5003D150A}" type="presParOf" srcId="{0DB37688-5734-47A2-BDC1-B012466153A0}" destId="{34C022E2-A7B4-4753-AE6E-2D3E2AA1D5FB}" srcOrd="0" destOrd="0" presId="urn:microsoft.com/office/officeart/2008/layout/LinedList"/>
    <dgm:cxn modelId="{891AE6A2-2A14-4F72-AAEA-407024653547}" type="presParOf" srcId="{0DB37688-5734-47A2-BDC1-B012466153A0}" destId="{522F04B7-021C-4977-8C00-5DA9A3C49895}" srcOrd="1" destOrd="0" presId="urn:microsoft.com/office/officeart/2008/layout/LinedList"/>
    <dgm:cxn modelId="{9F8C35EB-C332-444A-9332-0346DEB5B772}" type="presParOf" srcId="{9C3E6F57-518B-4823-A4D7-EAB17F9F24D5}" destId="{427E9FE4-1864-4587-B4AB-92919F2D51AB}" srcOrd="2" destOrd="0" presId="urn:microsoft.com/office/officeart/2008/layout/LinedList"/>
    <dgm:cxn modelId="{E4D93EC9-26DC-493C-97EF-19A6A08A1A1B}" type="presParOf" srcId="{9C3E6F57-518B-4823-A4D7-EAB17F9F24D5}" destId="{4D25EF7F-2EBD-424F-917E-6A13D695531D}" srcOrd="3" destOrd="0" presId="urn:microsoft.com/office/officeart/2008/layout/LinedList"/>
    <dgm:cxn modelId="{5589B614-8390-4B64-A8BC-2F663D7CB440}" type="presParOf" srcId="{4D25EF7F-2EBD-424F-917E-6A13D695531D}" destId="{4A6128CB-0EE5-4347-954D-8B828385A42B}" srcOrd="0" destOrd="0" presId="urn:microsoft.com/office/officeart/2008/layout/LinedList"/>
    <dgm:cxn modelId="{A2041DE2-4476-4DB8-BBE9-81C5D71212F6}" type="presParOf" srcId="{4D25EF7F-2EBD-424F-917E-6A13D695531D}" destId="{E849B635-D6AB-4481-BE2B-76BFF4EDB50A}" srcOrd="1" destOrd="0" presId="urn:microsoft.com/office/officeart/2008/layout/LinedList"/>
    <dgm:cxn modelId="{0729D020-7553-4542-AB24-4AC26096B7C0}" type="presParOf" srcId="{9C3E6F57-518B-4823-A4D7-EAB17F9F24D5}" destId="{55F37846-FD4F-4151-A982-B7B7D389BEE4}" srcOrd="4" destOrd="0" presId="urn:microsoft.com/office/officeart/2008/layout/LinedList"/>
    <dgm:cxn modelId="{68E66F41-ACE4-48AA-A3BA-DBB60972450B}" type="presParOf" srcId="{9C3E6F57-518B-4823-A4D7-EAB17F9F24D5}" destId="{96805EAA-6AA5-4722-9E45-462D32DD19D2}" srcOrd="5" destOrd="0" presId="urn:microsoft.com/office/officeart/2008/layout/LinedList"/>
    <dgm:cxn modelId="{D50BF78D-E4FB-4402-8C3B-8B380A5ACB96}" type="presParOf" srcId="{96805EAA-6AA5-4722-9E45-462D32DD19D2}" destId="{9B2CA1C2-E1E8-4987-89DC-D749297FD0FF}" srcOrd="0" destOrd="0" presId="urn:microsoft.com/office/officeart/2008/layout/LinedList"/>
    <dgm:cxn modelId="{DE362363-A1F4-4D75-B24B-F8DE61FA8521}" type="presParOf" srcId="{96805EAA-6AA5-4722-9E45-462D32DD19D2}" destId="{C4557DEA-13BF-4D64-B5FF-3FF0B9511DD7}" srcOrd="1" destOrd="0" presId="urn:microsoft.com/office/officeart/2008/layout/LinedList"/>
    <dgm:cxn modelId="{4E89FC0F-ED7B-4B2F-83EA-506267E3CC04}" type="presParOf" srcId="{9C3E6F57-518B-4823-A4D7-EAB17F9F24D5}" destId="{C19493A7-67A9-4107-B29F-2B7B2383E5F0}" srcOrd="6" destOrd="0" presId="urn:microsoft.com/office/officeart/2008/layout/LinedList"/>
    <dgm:cxn modelId="{4EBC80F4-4369-4296-B239-1BDD8126303F}" type="presParOf" srcId="{9C3E6F57-518B-4823-A4D7-EAB17F9F24D5}" destId="{97C8DE27-8B0B-4DCD-BA30-5C3FDAE411A4}" srcOrd="7" destOrd="0" presId="urn:microsoft.com/office/officeart/2008/layout/LinedList"/>
    <dgm:cxn modelId="{00647F6B-31DC-43B5-A40A-42FC841C56D4}" type="presParOf" srcId="{97C8DE27-8B0B-4DCD-BA30-5C3FDAE411A4}" destId="{9C7DD100-7807-4906-806C-BCF2D8B89045}" srcOrd="0" destOrd="0" presId="urn:microsoft.com/office/officeart/2008/layout/LinedList"/>
    <dgm:cxn modelId="{4899298B-1633-4D3E-BB17-C235ADB80227}" type="presParOf" srcId="{97C8DE27-8B0B-4DCD-BA30-5C3FDAE411A4}" destId="{78AC01C5-2CD7-4AEA-BE62-BAEC399C3230}" srcOrd="1" destOrd="0" presId="urn:microsoft.com/office/officeart/2008/layout/LinedList"/>
    <dgm:cxn modelId="{DDA65F47-F84A-4CA6-813B-AE18D6AAC8DD}" type="presParOf" srcId="{9C3E6F57-518B-4823-A4D7-EAB17F9F24D5}" destId="{8B337B07-DA5A-4B58-B4FF-358443A1BBB0}" srcOrd="8" destOrd="0" presId="urn:microsoft.com/office/officeart/2008/layout/LinedList"/>
    <dgm:cxn modelId="{3E685BB1-BE59-4A2E-AFB3-2B87BB3D75E0}" type="presParOf" srcId="{9C3E6F57-518B-4823-A4D7-EAB17F9F24D5}" destId="{2B746DCA-E976-40C1-831F-DAF3884DADA3}" srcOrd="9" destOrd="0" presId="urn:microsoft.com/office/officeart/2008/layout/LinedList"/>
    <dgm:cxn modelId="{494EAC93-832A-45FF-B353-F2F7EFF450A4}" type="presParOf" srcId="{2B746DCA-E976-40C1-831F-DAF3884DADA3}" destId="{035EFEDF-A738-496B-BF70-F926971A527E}" srcOrd="0" destOrd="0" presId="urn:microsoft.com/office/officeart/2008/layout/LinedList"/>
    <dgm:cxn modelId="{49C9B31E-4811-42B5-A33E-8176E1419B3B}" type="presParOf" srcId="{2B746DCA-E976-40C1-831F-DAF3884DADA3}" destId="{33883935-B674-445B-852E-9DB50E1B3B2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7E803F8-234A-48FC-896D-9A6E8830DB1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2EC264F-EA3D-4B1B-8D3D-E8D7369105E0}">
      <dgm:prSet/>
      <dgm:spPr/>
      <dgm:t>
        <a:bodyPr/>
        <a:lstStyle/>
        <a:p>
          <a:r>
            <a:rPr lang="en-US"/>
            <a:t>THE TECHNOLOGY USE IS CONSTANTLY INCREASING ALL OVER  THE WORLD MAKING THE COMPANY SURE TO REMAIN  RELEVANT IN THE FUTURE.</a:t>
          </a:r>
        </a:p>
      </dgm:t>
    </dgm:pt>
    <dgm:pt modelId="{1F3F9627-1A5C-48F3-A809-9ECB98A72548}" type="parTrans" cxnId="{EB8F967D-1B50-4934-9B60-12818BD7AE66}">
      <dgm:prSet/>
      <dgm:spPr/>
      <dgm:t>
        <a:bodyPr/>
        <a:lstStyle/>
        <a:p>
          <a:endParaRPr lang="en-US"/>
        </a:p>
      </dgm:t>
    </dgm:pt>
    <dgm:pt modelId="{9A853A51-E137-465C-A235-6D781420DCCD}" type="sibTrans" cxnId="{EB8F967D-1B50-4934-9B60-12818BD7AE66}">
      <dgm:prSet/>
      <dgm:spPr/>
      <dgm:t>
        <a:bodyPr/>
        <a:lstStyle/>
        <a:p>
          <a:endParaRPr lang="en-US"/>
        </a:p>
      </dgm:t>
    </dgm:pt>
    <dgm:pt modelId="{898FD0CA-54C0-4D94-9922-1311FD5581AC}">
      <dgm:prSet/>
      <dgm:spPr/>
      <dgm:t>
        <a:bodyPr/>
        <a:lstStyle/>
        <a:p>
          <a:r>
            <a:rPr lang="en-US"/>
            <a:t>AMAZON HAS ESTABLISHED PRODUCTS THAT IS MOST  DESIRABLE FOR ALL GENERATIONS.</a:t>
          </a:r>
        </a:p>
      </dgm:t>
    </dgm:pt>
    <dgm:pt modelId="{F05EFE1A-BDFB-4618-A6C8-C48419C85030}" type="parTrans" cxnId="{42EB5548-203A-4326-BF4C-6CF17BF0376A}">
      <dgm:prSet/>
      <dgm:spPr/>
      <dgm:t>
        <a:bodyPr/>
        <a:lstStyle/>
        <a:p>
          <a:endParaRPr lang="en-US"/>
        </a:p>
      </dgm:t>
    </dgm:pt>
    <dgm:pt modelId="{06690ECF-4BF1-4F85-A28C-7D284B6A157F}" type="sibTrans" cxnId="{42EB5548-203A-4326-BF4C-6CF17BF0376A}">
      <dgm:prSet/>
      <dgm:spPr/>
      <dgm:t>
        <a:bodyPr/>
        <a:lstStyle/>
        <a:p>
          <a:endParaRPr lang="en-US"/>
        </a:p>
      </dgm:t>
    </dgm:pt>
    <dgm:pt modelId="{7A5609B1-A1D0-4BD2-A389-9EA6820355FB}">
      <dgm:prSet/>
      <dgm:spPr/>
      <dgm:t>
        <a:bodyPr/>
        <a:lstStyle/>
        <a:p>
          <a:r>
            <a:rPr lang="en-US"/>
            <a:t>IDENTIFYING THE SHORT-TERM GOALS, MILESTONES AND THE  DEADLINES IS THE FIRST STEP OF	WORKING TO IMPLEMENT A  PLAN.</a:t>
          </a:r>
        </a:p>
      </dgm:t>
    </dgm:pt>
    <dgm:pt modelId="{0A26FE24-7942-405E-9C11-09844A3AC661}" type="parTrans" cxnId="{A6D8F5F2-2DD5-474C-9194-BF8E099367B1}">
      <dgm:prSet/>
      <dgm:spPr/>
      <dgm:t>
        <a:bodyPr/>
        <a:lstStyle/>
        <a:p>
          <a:endParaRPr lang="en-US"/>
        </a:p>
      </dgm:t>
    </dgm:pt>
    <dgm:pt modelId="{84374FE2-1917-4208-859F-078032133204}" type="sibTrans" cxnId="{A6D8F5F2-2DD5-474C-9194-BF8E099367B1}">
      <dgm:prSet/>
      <dgm:spPr/>
      <dgm:t>
        <a:bodyPr/>
        <a:lstStyle/>
        <a:p>
          <a:endParaRPr lang="en-US"/>
        </a:p>
      </dgm:t>
    </dgm:pt>
    <dgm:pt modelId="{3447D8AC-0F18-4B12-9D8B-955F6F1F79BF}" type="pres">
      <dgm:prSet presAssocID="{07E803F8-234A-48FC-896D-9A6E8830DB17}" presName="vert0" presStyleCnt="0">
        <dgm:presLayoutVars>
          <dgm:dir/>
          <dgm:animOne val="branch"/>
          <dgm:animLvl val="lvl"/>
        </dgm:presLayoutVars>
      </dgm:prSet>
      <dgm:spPr/>
    </dgm:pt>
    <dgm:pt modelId="{1481398F-58FB-4405-A6FD-F6F9D0E07AFF}" type="pres">
      <dgm:prSet presAssocID="{12EC264F-EA3D-4B1B-8D3D-E8D7369105E0}" presName="thickLine" presStyleLbl="alignNode1" presStyleIdx="0" presStyleCnt="3"/>
      <dgm:spPr/>
    </dgm:pt>
    <dgm:pt modelId="{D768AD50-9F64-47BA-B79C-067281A59F42}" type="pres">
      <dgm:prSet presAssocID="{12EC264F-EA3D-4B1B-8D3D-E8D7369105E0}" presName="horz1" presStyleCnt="0"/>
      <dgm:spPr/>
    </dgm:pt>
    <dgm:pt modelId="{0C5426FE-BC15-4ADB-B976-FC2C6390EF52}" type="pres">
      <dgm:prSet presAssocID="{12EC264F-EA3D-4B1B-8D3D-E8D7369105E0}" presName="tx1" presStyleLbl="revTx" presStyleIdx="0" presStyleCnt="3"/>
      <dgm:spPr/>
    </dgm:pt>
    <dgm:pt modelId="{A6918AE9-EB8F-4CA2-8F7B-F8418B4741CD}" type="pres">
      <dgm:prSet presAssocID="{12EC264F-EA3D-4B1B-8D3D-E8D7369105E0}" presName="vert1" presStyleCnt="0"/>
      <dgm:spPr/>
    </dgm:pt>
    <dgm:pt modelId="{C63749A7-059D-43AE-8036-798F6FA257E3}" type="pres">
      <dgm:prSet presAssocID="{898FD0CA-54C0-4D94-9922-1311FD5581AC}" presName="thickLine" presStyleLbl="alignNode1" presStyleIdx="1" presStyleCnt="3"/>
      <dgm:spPr/>
    </dgm:pt>
    <dgm:pt modelId="{C11B6C75-CB8F-45A2-99B9-516E617F97CF}" type="pres">
      <dgm:prSet presAssocID="{898FD0CA-54C0-4D94-9922-1311FD5581AC}" presName="horz1" presStyleCnt="0"/>
      <dgm:spPr/>
    </dgm:pt>
    <dgm:pt modelId="{D45F860C-3BE8-47AA-A40E-C149556F0504}" type="pres">
      <dgm:prSet presAssocID="{898FD0CA-54C0-4D94-9922-1311FD5581AC}" presName="tx1" presStyleLbl="revTx" presStyleIdx="1" presStyleCnt="3"/>
      <dgm:spPr/>
    </dgm:pt>
    <dgm:pt modelId="{CE64C6EF-2277-4393-A4B9-A22CFF2A2E35}" type="pres">
      <dgm:prSet presAssocID="{898FD0CA-54C0-4D94-9922-1311FD5581AC}" presName="vert1" presStyleCnt="0"/>
      <dgm:spPr/>
    </dgm:pt>
    <dgm:pt modelId="{21B1B6C3-29FD-425A-AC55-B30E66F17764}" type="pres">
      <dgm:prSet presAssocID="{7A5609B1-A1D0-4BD2-A389-9EA6820355FB}" presName="thickLine" presStyleLbl="alignNode1" presStyleIdx="2" presStyleCnt="3"/>
      <dgm:spPr/>
    </dgm:pt>
    <dgm:pt modelId="{C929FF97-F9C7-4006-8232-3A96E2FCD945}" type="pres">
      <dgm:prSet presAssocID="{7A5609B1-A1D0-4BD2-A389-9EA6820355FB}" presName="horz1" presStyleCnt="0"/>
      <dgm:spPr/>
    </dgm:pt>
    <dgm:pt modelId="{BF91FFC2-148C-4DE4-8948-2C1E1FDBF2C5}" type="pres">
      <dgm:prSet presAssocID="{7A5609B1-A1D0-4BD2-A389-9EA6820355FB}" presName="tx1" presStyleLbl="revTx" presStyleIdx="2" presStyleCnt="3"/>
      <dgm:spPr/>
    </dgm:pt>
    <dgm:pt modelId="{385455B6-1E10-4DF7-89D5-E9E75B3332CB}" type="pres">
      <dgm:prSet presAssocID="{7A5609B1-A1D0-4BD2-A389-9EA6820355FB}" presName="vert1" presStyleCnt="0"/>
      <dgm:spPr/>
    </dgm:pt>
  </dgm:ptLst>
  <dgm:cxnLst>
    <dgm:cxn modelId="{E0F3C812-6AB5-468F-80AC-A48AA4D8B6E6}" type="presOf" srcId="{898FD0CA-54C0-4D94-9922-1311FD5581AC}" destId="{D45F860C-3BE8-47AA-A40E-C149556F0504}" srcOrd="0" destOrd="0" presId="urn:microsoft.com/office/officeart/2008/layout/LinedList"/>
    <dgm:cxn modelId="{42EB5548-203A-4326-BF4C-6CF17BF0376A}" srcId="{07E803F8-234A-48FC-896D-9A6E8830DB17}" destId="{898FD0CA-54C0-4D94-9922-1311FD5581AC}" srcOrd="1" destOrd="0" parTransId="{F05EFE1A-BDFB-4618-A6C8-C48419C85030}" sibTransId="{06690ECF-4BF1-4F85-A28C-7D284B6A157F}"/>
    <dgm:cxn modelId="{A03A4955-BC6D-41A7-9E98-4DDFA5A7FA3C}" type="presOf" srcId="{07E803F8-234A-48FC-896D-9A6E8830DB17}" destId="{3447D8AC-0F18-4B12-9D8B-955F6F1F79BF}" srcOrd="0" destOrd="0" presId="urn:microsoft.com/office/officeart/2008/layout/LinedList"/>
    <dgm:cxn modelId="{EB8F967D-1B50-4934-9B60-12818BD7AE66}" srcId="{07E803F8-234A-48FC-896D-9A6E8830DB17}" destId="{12EC264F-EA3D-4B1B-8D3D-E8D7369105E0}" srcOrd="0" destOrd="0" parTransId="{1F3F9627-1A5C-48F3-A809-9ECB98A72548}" sibTransId="{9A853A51-E137-465C-A235-6D781420DCCD}"/>
    <dgm:cxn modelId="{9DAFB584-7565-4DD7-A1C8-6631C85F7F54}" type="presOf" srcId="{7A5609B1-A1D0-4BD2-A389-9EA6820355FB}" destId="{BF91FFC2-148C-4DE4-8948-2C1E1FDBF2C5}" srcOrd="0" destOrd="0" presId="urn:microsoft.com/office/officeart/2008/layout/LinedList"/>
    <dgm:cxn modelId="{4AF0E8BB-1745-416F-AAD2-0F5B3D12780D}" type="presOf" srcId="{12EC264F-EA3D-4B1B-8D3D-E8D7369105E0}" destId="{0C5426FE-BC15-4ADB-B976-FC2C6390EF52}" srcOrd="0" destOrd="0" presId="urn:microsoft.com/office/officeart/2008/layout/LinedList"/>
    <dgm:cxn modelId="{A6D8F5F2-2DD5-474C-9194-BF8E099367B1}" srcId="{07E803F8-234A-48FC-896D-9A6E8830DB17}" destId="{7A5609B1-A1D0-4BD2-A389-9EA6820355FB}" srcOrd="2" destOrd="0" parTransId="{0A26FE24-7942-405E-9C11-09844A3AC661}" sibTransId="{84374FE2-1917-4208-859F-078032133204}"/>
    <dgm:cxn modelId="{1EE83513-B28A-4392-BDD8-D6593271149F}" type="presParOf" srcId="{3447D8AC-0F18-4B12-9D8B-955F6F1F79BF}" destId="{1481398F-58FB-4405-A6FD-F6F9D0E07AFF}" srcOrd="0" destOrd="0" presId="urn:microsoft.com/office/officeart/2008/layout/LinedList"/>
    <dgm:cxn modelId="{273AB630-3E2B-4E67-AF41-8F021DE23092}" type="presParOf" srcId="{3447D8AC-0F18-4B12-9D8B-955F6F1F79BF}" destId="{D768AD50-9F64-47BA-B79C-067281A59F42}" srcOrd="1" destOrd="0" presId="urn:microsoft.com/office/officeart/2008/layout/LinedList"/>
    <dgm:cxn modelId="{2BB731E2-3EBA-489A-9AF8-7D42EB3841ED}" type="presParOf" srcId="{D768AD50-9F64-47BA-B79C-067281A59F42}" destId="{0C5426FE-BC15-4ADB-B976-FC2C6390EF52}" srcOrd="0" destOrd="0" presId="urn:microsoft.com/office/officeart/2008/layout/LinedList"/>
    <dgm:cxn modelId="{260A24AC-F77F-499D-B456-AA1C327AFE22}" type="presParOf" srcId="{D768AD50-9F64-47BA-B79C-067281A59F42}" destId="{A6918AE9-EB8F-4CA2-8F7B-F8418B4741CD}" srcOrd="1" destOrd="0" presId="urn:microsoft.com/office/officeart/2008/layout/LinedList"/>
    <dgm:cxn modelId="{68BC4CBE-C3B5-4902-82D6-2A71A8210EFD}" type="presParOf" srcId="{3447D8AC-0F18-4B12-9D8B-955F6F1F79BF}" destId="{C63749A7-059D-43AE-8036-798F6FA257E3}" srcOrd="2" destOrd="0" presId="urn:microsoft.com/office/officeart/2008/layout/LinedList"/>
    <dgm:cxn modelId="{C4C2C0B3-F5A3-48CF-828C-D6FC1C1D1132}" type="presParOf" srcId="{3447D8AC-0F18-4B12-9D8B-955F6F1F79BF}" destId="{C11B6C75-CB8F-45A2-99B9-516E617F97CF}" srcOrd="3" destOrd="0" presId="urn:microsoft.com/office/officeart/2008/layout/LinedList"/>
    <dgm:cxn modelId="{966FDAF2-89EF-45E1-9FAA-F7F8AD54183B}" type="presParOf" srcId="{C11B6C75-CB8F-45A2-99B9-516E617F97CF}" destId="{D45F860C-3BE8-47AA-A40E-C149556F0504}" srcOrd="0" destOrd="0" presId="urn:microsoft.com/office/officeart/2008/layout/LinedList"/>
    <dgm:cxn modelId="{39078F2B-05CD-41D5-AA92-6AD3A3B967D8}" type="presParOf" srcId="{C11B6C75-CB8F-45A2-99B9-516E617F97CF}" destId="{CE64C6EF-2277-4393-A4B9-A22CFF2A2E35}" srcOrd="1" destOrd="0" presId="urn:microsoft.com/office/officeart/2008/layout/LinedList"/>
    <dgm:cxn modelId="{0BB57B4E-DABC-45C9-8021-547F5AF59CBA}" type="presParOf" srcId="{3447D8AC-0F18-4B12-9D8B-955F6F1F79BF}" destId="{21B1B6C3-29FD-425A-AC55-B30E66F17764}" srcOrd="4" destOrd="0" presId="urn:microsoft.com/office/officeart/2008/layout/LinedList"/>
    <dgm:cxn modelId="{FCE093A0-111D-4285-A24F-78CE1A09AD6A}" type="presParOf" srcId="{3447D8AC-0F18-4B12-9D8B-955F6F1F79BF}" destId="{C929FF97-F9C7-4006-8232-3A96E2FCD945}" srcOrd="5" destOrd="0" presId="urn:microsoft.com/office/officeart/2008/layout/LinedList"/>
    <dgm:cxn modelId="{40710236-F04B-4090-A13D-AC8D8333BCC1}" type="presParOf" srcId="{C929FF97-F9C7-4006-8232-3A96E2FCD945}" destId="{BF91FFC2-148C-4DE4-8948-2C1E1FDBF2C5}" srcOrd="0" destOrd="0" presId="urn:microsoft.com/office/officeart/2008/layout/LinedList"/>
    <dgm:cxn modelId="{E44375A6-F187-47FD-95B7-13AB385828E6}" type="presParOf" srcId="{C929FF97-F9C7-4006-8232-3A96E2FCD945}" destId="{385455B6-1E10-4DF7-89D5-E9E75B3332C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C69467-492F-48E2-B73A-07D3196CD1EA}" type="doc">
      <dgm:prSet loTypeId="urn:microsoft.com/office/officeart/2005/8/layout/vProcess5" loCatId="process" qsTypeId="urn:microsoft.com/office/officeart/2005/8/quickstyle/simple1" qsCatId="simple" csTypeId="urn:microsoft.com/office/officeart/2005/8/colors/accent5_2" csCatId="accent5" phldr="1"/>
      <dgm:spPr/>
      <dgm:t>
        <a:bodyPr/>
        <a:lstStyle/>
        <a:p>
          <a:endParaRPr lang="en-US"/>
        </a:p>
      </dgm:t>
    </dgm:pt>
    <dgm:pt modelId="{690B3EAC-0420-4110-865A-8F1E2E1BA777}">
      <dgm:prSet/>
      <dgm:spPr/>
      <dgm:t>
        <a:bodyPr/>
        <a:lstStyle/>
        <a:p>
          <a:r>
            <a:rPr lang="en-US"/>
            <a:t>THE COMPANY SHOULD COMMUNICATE THE POLICIES THAT  ARE BOUND TO GIVE THE EMPLOYEES.</a:t>
          </a:r>
        </a:p>
      </dgm:t>
    </dgm:pt>
    <dgm:pt modelId="{9862720A-8C44-425B-B24B-A39A1FBAFB90}" type="parTrans" cxnId="{2A034AB6-34B5-43FD-8817-5D51782F2D3D}">
      <dgm:prSet/>
      <dgm:spPr/>
      <dgm:t>
        <a:bodyPr/>
        <a:lstStyle/>
        <a:p>
          <a:endParaRPr lang="en-US"/>
        </a:p>
      </dgm:t>
    </dgm:pt>
    <dgm:pt modelId="{E0E15ED8-65A3-4E07-9325-CF2227891D8B}" type="sibTrans" cxnId="{2A034AB6-34B5-43FD-8817-5D51782F2D3D}">
      <dgm:prSet/>
      <dgm:spPr/>
      <dgm:t>
        <a:bodyPr/>
        <a:lstStyle/>
        <a:p>
          <a:endParaRPr lang="en-US"/>
        </a:p>
      </dgm:t>
    </dgm:pt>
    <dgm:pt modelId="{71AF5B52-D36C-4A4A-9DF6-A2F60A7972EB}">
      <dgm:prSet/>
      <dgm:spPr/>
      <dgm:t>
        <a:bodyPr/>
        <a:lstStyle/>
        <a:p>
          <a:r>
            <a:rPr lang="en-US"/>
            <a:t>ALLOCATION OF RESOURCES ADEQUATELY TO ENSURE THAT  ALL DEPARTMENTS GET ENOUGH.</a:t>
          </a:r>
        </a:p>
      </dgm:t>
    </dgm:pt>
    <dgm:pt modelId="{0DEEB93A-996C-47E6-9289-CADB2FBC43CD}" type="parTrans" cxnId="{D56B1310-F77B-4258-9242-0CD71EB913BB}">
      <dgm:prSet/>
      <dgm:spPr/>
      <dgm:t>
        <a:bodyPr/>
        <a:lstStyle/>
        <a:p>
          <a:endParaRPr lang="en-US"/>
        </a:p>
      </dgm:t>
    </dgm:pt>
    <dgm:pt modelId="{A80C3BE7-8E9A-4F36-A174-E3CBD9C333E3}" type="sibTrans" cxnId="{D56B1310-F77B-4258-9242-0CD71EB913BB}">
      <dgm:prSet/>
      <dgm:spPr/>
      <dgm:t>
        <a:bodyPr/>
        <a:lstStyle/>
        <a:p>
          <a:endParaRPr lang="en-US"/>
        </a:p>
      </dgm:t>
    </dgm:pt>
    <dgm:pt modelId="{B73264BA-97E6-40C6-9DCA-A5253C69EEE2}">
      <dgm:prSet/>
      <dgm:spPr/>
      <dgm:t>
        <a:bodyPr/>
        <a:lstStyle/>
        <a:p>
          <a:r>
            <a:rPr lang="en-US"/>
            <a:t>SHORT TERM GOALS ARE THE ONLY WAY TO INCREASE IN  SIZE OF THE COMPANY IN FUTURE.</a:t>
          </a:r>
        </a:p>
      </dgm:t>
    </dgm:pt>
    <dgm:pt modelId="{52ED26A8-06C5-4151-BC36-0CC90A99C6DA}" type="parTrans" cxnId="{3F4DFDD0-62CE-4887-8C14-969095769B00}">
      <dgm:prSet/>
      <dgm:spPr/>
      <dgm:t>
        <a:bodyPr/>
        <a:lstStyle/>
        <a:p>
          <a:endParaRPr lang="en-US"/>
        </a:p>
      </dgm:t>
    </dgm:pt>
    <dgm:pt modelId="{F5215137-35CE-4347-AF99-2C14D8F6972F}" type="sibTrans" cxnId="{3F4DFDD0-62CE-4887-8C14-969095769B00}">
      <dgm:prSet/>
      <dgm:spPr/>
      <dgm:t>
        <a:bodyPr/>
        <a:lstStyle/>
        <a:p>
          <a:endParaRPr lang="en-US"/>
        </a:p>
      </dgm:t>
    </dgm:pt>
    <dgm:pt modelId="{39BE30A5-4AA1-4FAE-B291-05392F10D052}">
      <dgm:prSet/>
      <dgm:spPr/>
      <dgm:t>
        <a:bodyPr/>
        <a:lstStyle/>
        <a:p>
          <a:r>
            <a:rPr lang="en-US"/>
            <a:t>SETTING THE STRATEGIC PLAN FOR AMAZON IS THE ONLY  WAY TO IMPLEMENT ITS STRATEGIC PLAN.</a:t>
          </a:r>
        </a:p>
      </dgm:t>
    </dgm:pt>
    <dgm:pt modelId="{34239A49-A53D-4CC4-9056-A66FF8550B68}" type="parTrans" cxnId="{4B00F15B-CE9F-4D06-B34C-59D2E6708394}">
      <dgm:prSet/>
      <dgm:spPr/>
      <dgm:t>
        <a:bodyPr/>
        <a:lstStyle/>
        <a:p>
          <a:endParaRPr lang="en-US"/>
        </a:p>
      </dgm:t>
    </dgm:pt>
    <dgm:pt modelId="{57FDAB77-AABF-4010-83B6-0735991F8924}" type="sibTrans" cxnId="{4B00F15B-CE9F-4D06-B34C-59D2E6708394}">
      <dgm:prSet/>
      <dgm:spPr/>
      <dgm:t>
        <a:bodyPr/>
        <a:lstStyle/>
        <a:p>
          <a:endParaRPr lang="en-US"/>
        </a:p>
      </dgm:t>
    </dgm:pt>
    <dgm:pt modelId="{9D10C381-DBEA-43F1-B38A-013F5FB3383B}">
      <dgm:prSet/>
      <dgm:spPr/>
      <dgm:t>
        <a:bodyPr/>
        <a:lstStyle/>
        <a:p>
          <a:r>
            <a:rPr lang="en-US" dirty="0"/>
            <a:t>STRATEGIC PLAN HELPS TO BREAKDOWN THE LONG-TERM  GOALS TO SHORT AND ACHIEVABLE GOALS.</a:t>
          </a:r>
        </a:p>
      </dgm:t>
    </dgm:pt>
    <dgm:pt modelId="{4AB2DF41-DEC3-4892-BBD4-F09043C9C23E}" type="parTrans" cxnId="{39221878-736A-4B0A-8C42-CD4EEB66F25A}">
      <dgm:prSet/>
      <dgm:spPr/>
      <dgm:t>
        <a:bodyPr/>
        <a:lstStyle/>
        <a:p>
          <a:endParaRPr lang="en-US"/>
        </a:p>
      </dgm:t>
    </dgm:pt>
    <dgm:pt modelId="{A903F847-4DC3-42D5-9EBA-DC7C747F89CE}" type="sibTrans" cxnId="{39221878-736A-4B0A-8C42-CD4EEB66F25A}">
      <dgm:prSet/>
      <dgm:spPr/>
      <dgm:t>
        <a:bodyPr/>
        <a:lstStyle/>
        <a:p>
          <a:endParaRPr lang="en-US"/>
        </a:p>
      </dgm:t>
    </dgm:pt>
    <dgm:pt modelId="{23A23605-713E-425D-92B8-C62B18BD1F43}" type="pres">
      <dgm:prSet presAssocID="{A4C69467-492F-48E2-B73A-07D3196CD1EA}" presName="outerComposite" presStyleCnt="0">
        <dgm:presLayoutVars>
          <dgm:chMax val="5"/>
          <dgm:dir/>
          <dgm:resizeHandles val="exact"/>
        </dgm:presLayoutVars>
      </dgm:prSet>
      <dgm:spPr/>
    </dgm:pt>
    <dgm:pt modelId="{853F48CE-490D-4921-A6E6-8A71FA1CEB21}" type="pres">
      <dgm:prSet presAssocID="{A4C69467-492F-48E2-B73A-07D3196CD1EA}" presName="dummyMaxCanvas" presStyleCnt="0">
        <dgm:presLayoutVars/>
      </dgm:prSet>
      <dgm:spPr/>
    </dgm:pt>
    <dgm:pt modelId="{9C6E8EB6-67E8-4B6D-B8E8-CD02F816721C}" type="pres">
      <dgm:prSet presAssocID="{A4C69467-492F-48E2-B73A-07D3196CD1EA}" presName="FiveNodes_1" presStyleLbl="node1" presStyleIdx="0" presStyleCnt="5">
        <dgm:presLayoutVars>
          <dgm:bulletEnabled val="1"/>
        </dgm:presLayoutVars>
      </dgm:prSet>
      <dgm:spPr/>
    </dgm:pt>
    <dgm:pt modelId="{F3258AEC-7DC5-445A-B545-E6CE01CF5144}" type="pres">
      <dgm:prSet presAssocID="{A4C69467-492F-48E2-B73A-07D3196CD1EA}" presName="FiveNodes_2" presStyleLbl="node1" presStyleIdx="1" presStyleCnt="5">
        <dgm:presLayoutVars>
          <dgm:bulletEnabled val="1"/>
        </dgm:presLayoutVars>
      </dgm:prSet>
      <dgm:spPr/>
    </dgm:pt>
    <dgm:pt modelId="{74C56811-AFA4-4B96-BA62-0F4DD601997F}" type="pres">
      <dgm:prSet presAssocID="{A4C69467-492F-48E2-B73A-07D3196CD1EA}" presName="FiveNodes_3" presStyleLbl="node1" presStyleIdx="2" presStyleCnt="5">
        <dgm:presLayoutVars>
          <dgm:bulletEnabled val="1"/>
        </dgm:presLayoutVars>
      </dgm:prSet>
      <dgm:spPr/>
    </dgm:pt>
    <dgm:pt modelId="{A4695DD1-40A2-4765-AE53-1C16CA7B6DDF}" type="pres">
      <dgm:prSet presAssocID="{A4C69467-492F-48E2-B73A-07D3196CD1EA}" presName="FiveNodes_4" presStyleLbl="node1" presStyleIdx="3" presStyleCnt="5">
        <dgm:presLayoutVars>
          <dgm:bulletEnabled val="1"/>
        </dgm:presLayoutVars>
      </dgm:prSet>
      <dgm:spPr/>
    </dgm:pt>
    <dgm:pt modelId="{099EAD5B-E568-4499-9800-C05E80F61F83}" type="pres">
      <dgm:prSet presAssocID="{A4C69467-492F-48E2-B73A-07D3196CD1EA}" presName="FiveNodes_5" presStyleLbl="node1" presStyleIdx="4" presStyleCnt="5">
        <dgm:presLayoutVars>
          <dgm:bulletEnabled val="1"/>
        </dgm:presLayoutVars>
      </dgm:prSet>
      <dgm:spPr/>
    </dgm:pt>
    <dgm:pt modelId="{BE402C40-DE7D-4EEB-BFA7-193B4C7391A2}" type="pres">
      <dgm:prSet presAssocID="{A4C69467-492F-48E2-B73A-07D3196CD1EA}" presName="FiveConn_1-2" presStyleLbl="fgAccFollowNode1" presStyleIdx="0" presStyleCnt="4">
        <dgm:presLayoutVars>
          <dgm:bulletEnabled val="1"/>
        </dgm:presLayoutVars>
      </dgm:prSet>
      <dgm:spPr/>
    </dgm:pt>
    <dgm:pt modelId="{7105AA56-C5A8-427A-AC71-F39C05F26D9F}" type="pres">
      <dgm:prSet presAssocID="{A4C69467-492F-48E2-B73A-07D3196CD1EA}" presName="FiveConn_2-3" presStyleLbl="fgAccFollowNode1" presStyleIdx="1" presStyleCnt="4">
        <dgm:presLayoutVars>
          <dgm:bulletEnabled val="1"/>
        </dgm:presLayoutVars>
      </dgm:prSet>
      <dgm:spPr/>
    </dgm:pt>
    <dgm:pt modelId="{0F38A8A9-3C24-4691-AAA2-5AFBA1478369}" type="pres">
      <dgm:prSet presAssocID="{A4C69467-492F-48E2-B73A-07D3196CD1EA}" presName="FiveConn_3-4" presStyleLbl="fgAccFollowNode1" presStyleIdx="2" presStyleCnt="4">
        <dgm:presLayoutVars>
          <dgm:bulletEnabled val="1"/>
        </dgm:presLayoutVars>
      </dgm:prSet>
      <dgm:spPr/>
    </dgm:pt>
    <dgm:pt modelId="{8B39F364-22D3-4EA3-BE54-6F15F310EC0F}" type="pres">
      <dgm:prSet presAssocID="{A4C69467-492F-48E2-B73A-07D3196CD1EA}" presName="FiveConn_4-5" presStyleLbl="fgAccFollowNode1" presStyleIdx="3" presStyleCnt="4">
        <dgm:presLayoutVars>
          <dgm:bulletEnabled val="1"/>
        </dgm:presLayoutVars>
      </dgm:prSet>
      <dgm:spPr/>
    </dgm:pt>
    <dgm:pt modelId="{C171C93B-2968-4F19-BCE7-3A5A26E3AE8B}" type="pres">
      <dgm:prSet presAssocID="{A4C69467-492F-48E2-B73A-07D3196CD1EA}" presName="FiveNodes_1_text" presStyleLbl="node1" presStyleIdx="4" presStyleCnt="5">
        <dgm:presLayoutVars>
          <dgm:bulletEnabled val="1"/>
        </dgm:presLayoutVars>
      </dgm:prSet>
      <dgm:spPr/>
    </dgm:pt>
    <dgm:pt modelId="{4C9DAB60-FE8A-4F79-BA76-A77F39DC3D32}" type="pres">
      <dgm:prSet presAssocID="{A4C69467-492F-48E2-B73A-07D3196CD1EA}" presName="FiveNodes_2_text" presStyleLbl="node1" presStyleIdx="4" presStyleCnt="5">
        <dgm:presLayoutVars>
          <dgm:bulletEnabled val="1"/>
        </dgm:presLayoutVars>
      </dgm:prSet>
      <dgm:spPr/>
    </dgm:pt>
    <dgm:pt modelId="{4B528C41-193C-4F22-B302-94B18023DDEA}" type="pres">
      <dgm:prSet presAssocID="{A4C69467-492F-48E2-B73A-07D3196CD1EA}" presName="FiveNodes_3_text" presStyleLbl="node1" presStyleIdx="4" presStyleCnt="5">
        <dgm:presLayoutVars>
          <dgm:bulletEnabled val="1"/>
        </dgm:presLayoutVars>
      </dgm:prSet>
      <dgm:spPr/>
    </dgm:pt>
    <dgm:pt modelId="{1483550B-51C6-444A-88D1-ACD21BA29A9E}" type="pres">
      <dgm:prSet presAssocID="{A4C69467-492F-48E2-B73A-07D3196CD1EA}" presName="FiveNodes_4_text" presStyleLbl="node1" presStyleIdx="4" presStyleCnt="5">
        <dgm:presLayoutVars>
          <dgm:bulletEnabled val="1"/>
        </dgm:presLayoutVars>
      </dgm:prSet>
      <dgm:spPr/>
    </dgm:pt>
    <dgm:pt modelId="{FAB238D8-F7C2-4EF9-B4E9-74B3CEB77407}" type="pres">
      <dgm:prSet presAssocID="{A4C69467-492F-48E2-B73A-07D3196CD1EA}" presName="FiveNodes_5_text" presStyleLbl="node1" presStyleIdx="4" presStyleCnt="5">
        <dgm:presLayoutVars>
          <dgm:bulletEnabled val="1"/>
        </dgm:presLayoutVars>
      </dgm:prSet>
      <dgm:spPr/>
    </dgm:pt>
  </dgm:ptLst>
  <dgm:cxnLst>
    <dgm:cxn modelId="{04C00D0D-A494-43C3-BE07-7E77AE82C322}" type="presOf" srcId="{39BE30A5-4AA1-4FAE-B291-05392F10D052}" destId="{A4695DD1-40A2-4765-AE53-1C16CA7B6DDF}" srcOrd="0" destOrd="0" presId="urn:microsoft.com/office/officeart/2005/8/layout/vProcess5"/>
    <dgm:cxn modelId="{D56B1310-F77B-4258-9242-0CD71EB913BB}" srcId="{A4C69467-492F-48E2-B73A-07D3196CD1EA}" destId="{71AF5B52-D36C-4A4A-9DF6-A2F60A7972EB}" srcOrd="1" destOrd="0" parTransId="{0DEEB93A-996C-47E6-9289-CADB2FBC43CD}" sibTransId="{A80C3BE7-8E9A-4F36-A174-E3CBD9C333E3}"/>
    <dgm:cxn modelId="{9F34EC29-D7FF-4945-8A29-12E947148B4D}" type="presOf" srcId="{9D10C381-DBEA-43F1-B38A-013F5FB3383B}" destId="{099EAD5B-E568-4499-9800-C05E80F61F83}" srcOrd="0" destOrd="0" presId="urn:microsoft.com/office/officeart/2005/8/layout/vProcess5"/>
    <dgm:cxn modelId="{79A0012F-353C-4D70-B66A-7FA438D3FF79}" type="presOf" srcId="{A4C69467-492F-48E2-B73A-07D3196CD1EA}" destId="{23A23605-713E-425D-92B8-C62B18BD1F43}" srcOrd="0" destOrd="0" presId="urn:microsoft.com/office/officeart/2005/8/layout/vProcess5"/>
    <dgm:cxn modelId="{5985A95B-EC5B-4FE1-AA5F-E6D65956F674}" type="presOf" srcId="{E0E15ED8-65A3-4E07-9325-CF2227891D8B}" destId="{BE402C40-DE7D-4EEB-BFA7-193B4C7391A2}" srcOrd="0" destOrd="0" presId="urn:microsoft.com/office/officeart/2005/8/layout/vProcess5"/>
    <dgm:cxn modelId="{4B00F15B-CE9F-4D06-B34C-59D2E6708394}" srcId="{A4C69467-492F-48E2-B73A-07D3196CD1EA}" destId="{39BE30A5-4AA1-4FAE-B291-05392F10D052}" srcOrd="3" destOrd="0" parTransId="{34239A49-A53D-4CC4-9056-A66FF8550B68}" sibTransId="{57FDAB77-AABF-4010-83B6-0735991F8924}"/>
    <dgm:cxn modelId="{8A31C646-584B-43F5-9C3E-8F1058774C41}" type="presOf" srcId="{690B3EAC-0420-4110-865A-8F1E2E1BA777}" destId="{9C6E8EB6-67E8-4B6D-B8E8-CD02F816721C}" srcOrd="0" destOrd="0" presId="urn:microsoft.com/office/officeart/2005/8/layout/vProcess5"/>
    <dgm:cxn modelId="{39221878-736A-4B0A-8C42-CD4EEB66F25A}" srcId="{A4C69467-492F-48E2-B73A-07D3196CD1EA}" destId="{9D10C381-DBEA-43F1-B38A-013F5FB3383B}" srcOrd="4" destOrd="0" parTransId="{4AB2DF41-DEC3-4892-BBD4-F09043C9C23E}" sibTransId="{A903F847-4DC3-42D5-9EBA-DC7C747F89CE}"/>
    <dgm:cxn modelId="{F7008C78-E7F2-4092-ABCA-0DDFDC957621}" type="presOf" srcId="{B73264BA-97E6-40C6-9DCA-A5253C69EEE2}" destId="{4B528C41-193C-4F22-B302-94B18023DDEA}" srcOrd="1" destOrd="0" presId="urn:microsoft.com/office/officeart/2005/8/layout/vProcess5"/>
    <dgm:cxn modelId="{0AC42F7C-E980-47A7-A8B1-BE41285E7D5D}" type="presOf" srcId="{690B3EAC-0420-4110-865A-8F1E2E1BA777}" destId="{C171C93B-2968-4F19-BCE7-3A5A26E3AE8B}" srcOrd="1" destOrd="0" presId="urn:microsoft.com/office/officeart/2005/8/layout/vProcess5"/>
    <dgm:cxn modelId="{0FF689B0-5152-4E8D-BC88-6AA97F36E4DC}" type="presOf" srcId="{39BE30A5-4AA1-4FAE-B291-05392F10D052}" destId="{1483550B-51C6-444A-88D1-ACD21BA29A9E}" srcOrd="1" destOrd="0" presId="urn:microsoft.com/office/officeart/2005/8/layout/vProcess5"/>
    <dgm:cxn modelId="{079996B0-3D95-4DDF-9C80-B02CEAE4F296}" type="presOf" srcId="{57FDAB77-AABF-4010-83B6-0735991F8924}" destId="{8B39F364-22D3-4EA3-BE54-6F15F310EC0F}" srcOrd="0" destOrd="0" presId="urn:microsoft.com/office/officeart/2005/8/layout/vProcess5"/>
    <dgm:cxn modelId="{3983CFB5-23FC-451E-9B19-40C210C46A40}" type="presOf" srcId="{A80C3BE7-8E9A-4F36-A174-E3CBD9C333E3}" destId="{7105AA56-C5A8-427A-AC71-F39C05F26D9F}" srcOrd="0" destOrd="0" presId="urn:microsoft.com/office/officeart/2005/8/layout/vProcess5"/>
    <dgm:cxn modelId="{2A034AB6-34B5-43FD-8817-5D51782F2D3D}" srcId="{A4C69467-492F-48E2-B73A-07D3196CD1EA}" destId="{690B3EAC-0420-4110-865A-8F1E2E1BA777}" srcOrd="0" destOrd="0" parTransId="{9862720A-8C44-425B-B24B-A39A1FBAFB90}" sibTransId="{E0E15ED8-65A3-4E07-9325-CF2227891D8B}"/>
    <dgm:cxn modelId="{CCB041C4-060C-4D46-A6DE-47D39FB3C2B9}" type="presOf" srcId="{B73264BA-97E6-40C6-9DCA-A5253C69EEE2}" destId="{74C56811-AFA4-4B96-BA62-0F4DD601997F}" srcOrd="0" destOrd="0" presId="urn:microsoft.com/office/officeart/2005/8/layout/vProcess5"/>
    <dgm:cxn modelId="{3F4DFDD0-62CE-4887-8C14-969095769B00}" srcId="{A4C69467-492F-48E2-B73A-07D3196CD1EA}" destId="{B73264BA-97E6-40C6-9DCA-A5253C69EEE2}" srcOrd="2" destOrd="0" parTransId="{52ED26A8-06C5-4151-BC36-0CC90A99C6DA}" sibTransId="{F5215137-35CE-4347-AF99-2C14D8F6972F}"/>
    <dgm:cxn modelId="{EC4DA3DF-3158-4189-A353-3B39C867259C}" type="presOf" srcId="{9D10C381-DBEA-43F1-B38A-013F5FB3383B}" destId="{FAB238D8-F7C2-4EF9-B4E9-74B3CEB77407}" srcOrd="1" destOrd="0" presId="urn:microsoft.com/office/officeart/2005/8/layout/vProcess5"/>
    <dgm:cxn modelId="{7DB0C7DF-2681-44B1-A963-3CD001B17734}" type="presOf" srcId="{71AF5B52-D36C-4A4A-9DF6-A2F60A7972EB}" destId="{F3258AEC-7DC5-445A-B545-E6CE01CF5144}" srcOrd="0" destOrd="0" presId="urn:microsoft.com/office/officeart/2005/8/layout/vProcess5"/>
    <dgm:cxn modelId="{AA9636EA-1AE6-4985-A7E1-975786F629E8}" type="presOf" srcId="{71AF5B52-D36C-4A4A-9DF6-A2F60A7972EB}" destId="{4C9DAB60-FE8A-4F79-BA76-A77F39DC3D32}" srcOrd="1" destOrd="0" presId="urn:microsoft.com/office/officeart/2005/8/layout/vProcess5"/>
    <dgm:cxn modelId="{B1CD96EB-94EB-4DDC-9218-DBB757824875}" type="presOf" srcId="{F5215137-35CE-4347-AF99-2C14D8F6972F}" destId="{0F38A8A9-3C24-4691-AAA2-5AFBA1478369}" srcOrd="0" destOrd="0" presId="urn:microsoft.com/office/officeart/2005/8/layout/vProcess5"/>
    <dgm:cxn modelId="{57A37BF4-BD4D-4614-8BC7-243C2AA3A0E2}" type="presParOf" srcId="{23A23605-713E-425D-92B8-C62B18BD1F43}" destId="{853F48CE-490D-4921-A6E6-8A71FA1CEB21}" srcOrd="0" destOrd="0" presId="urn:microsoft.com/office/officeart/2005/8/layout/vProcess5"/>
    <dgm:cxn modelId="{7C6FB63C-0491-4ABD-B154-7B6899E26811}" type="presParOf" srcId="{23A23605-713E-425D-92B8-C62B18BD1F43}" destId="{9C6E8EB6-67E8-4B6D-B8E8-CD02F816721C}" srcOrd="1" destOrd="0" presId="urn:microsoft.com/office/officeart/2005/8/layout/vProcess5"/>
    <dgm:cxn modelId="{D94A2E61-3A07-4545-BA78-CA49E305A830}" type="presParOf" srcId="{23A23605-713E-425D-92B8-C62B18BD1F43}" destId="{F3258AEC-7DC5-445A-B545-E6CE01CF5144}" srcOrd="2" destOrd="0" presId="urn:microsoft.com/office/officeart/2005/8/layout/vProcess5"/>
    <dgm:cxn modelId="{046ACFCF-6257-49D3-9B1B-5365DDF68D86}" type="presParOf" srcId="{23A23605-713E-425D-92B8-C62B18BD1F43}" destId="{74C56811-AFA4-4B96-BA62-0F4DD601997F}" srcOrd="3" destOrd="0" presId="urn:microsoft.com/office/officeart/2005/8/layout/vProcess5"/>
    <dgm:cxn modelId="{951D554D-4AC0-4A2A-A861-CCF6F17097B4}" type="presParOf" srcId="{23A23605-713E-425D-92B8-C62B18BD1F43}" destId="{A4695DD1-40A2-4765-AE53-1C16CA7B6DDF}" srcOrd="4" destOrd="0" presId="urn:microsoft.com/office/officeart/2005/8/layout/vProcess5"/>
    <dgm:cxn modelId="{8F735597-369A-4BBD-8DAA-ED009C2D3EB7}" type="presParOf" srcId="{23A23605-713E-425D-92B8-C62B18BD1F43}" destId="{099EAD5B-E568-4499-9800-C05E80F61F83}" srcOrd="5" destOrd="0" presId="urn:microsoft.com/office/officeart/2005/8/layout/vProcess5"/>
    <dgm:cxn modelId="{71C0F55B-C012-4CDD-9C33-879151A73436}" type="presParOf" srcId="{23A23605-713E-425D-92B8-C62B18BD1F43}" destId="{BE402C40-DE7D-4EEB-BFA7-193B4C7391A2}" srcOrd="6" destOrd="0" presId="urn:microsoft.com/office/officeart/2005/8/layout/vProcess5"/>
    <dgm:cxn modelId="{748F0519-A314-4935-B8A6-6E2F8DFF7E7C}" type="presParOf" srcId="{23A23605-713E-425D-92B8-C62B18BD1F43}" destId="{7105AA56-C5A8-427A-AC71-F39C05F26D9F}" srcOrd="7" destOrd="0" presId="urn:microsoft.com/office/officeart/2005/8/layout/vProcess5"/>
    <dgm:cxn modelId="{D5432F25-368D-456D-8231-DABCCF56F058}" type="presParOf" srcId="{23A23605-713E-425D-92B8-C62B18BD1F43}" destId="{0F38A8A9-3C24-4691-AAA2-5AFBA1478369}" srcOrd="8" destOrd="0" presId="urn:microsoft.com/office/officeart/2005/8/layout/vProcess5"/>
    <dgm:cxn modelId="{FB78222F-6928-48DD-BC05-315D6EE504DC}" type="presParOf" srcId="{23A23605-713E-425D-92B8-C62B18BD1F43}" destId="{8B39F364-22D3-4EA3-BE54-6F15F310EC0F}" srcOrd="9" destOrd="0" presId="urn:microsoft.com/office/officeart/2005/8/layout/vProcess5"/>
    <dgm:cxn modelId="{7E806266-9F58-48B7-B468-76A75D84C7A0}" type="presParOf" srcId="{23A23605-713E-425D-92B8-C62B18BD1F43}" destId="{C171C93B-2968-4F19-BCE7-3A5A26E3AE8B}" srcOrd="10" destOrd="0" presId="urn:microsoft.com/office/officeart/2005/8/layout/vProcess5"/>
    <dgm:cxn modelId="{BB1A36B0-E78D-4A75-85DF-CD87848F3BCE}" type="presParOf" srcId="{23A23605-713E-425D-92B8-C62B18BD1F43}" destId="{4C9DAB60-FE8A-4F79-BA76-A77F39DC3D32}" srcOrd="11" destOrd="0" presId="urn:microsoft.com/office/officeart/2005/8/layout/vProcess5"/>
    <dgm:cxn modelId="{E1A5A81E-041B-4DAC-9CD2-909CC353A98B}" type="presParOf" srcId="{23A23605-713E-425D-92B8-C62B18BD1F43}" destId="{4B528C41-193C-4F22-B302-94B18023DDEA}" srcOrd="12" destOrd="0" presId="urn:microsoft.com/office/officeart/2005/8/layout/vProcess5"/>
    <dgm:cxn modelId="{975DEA2B-AD11-44E5-AF30-F4D3613FED57}" type="presParOf" srcId="{23A23605-713E-425D-92B8-C62B18BD1F43}" destId="{1483550B-51C6-444A-88D1-ACD21BA29A9E}" srcOrd="13" destOrd="0" presId="urn:microsoft.com/office/officeart/2005/8/layout/vProcess5"/>
    <dgm:cxn modelId="{F8625B34-948B-40FA-99FB-271592B83DF2}" type="presParOf" srcId="{23A23605-713E-425D-92B8-C62B18BD1F43}" destId="{FAB238D8-F7C2-4EF9-B4E9-74B3CEB7740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A6940B-4CA2-43B9-8DE0-5E19BE4F183A}" type="doc">
      <dgm:prSet loTypeId="urn:microsoft.com/office/officeart/2005/8/layout/vProcess5" loCatId="process" qsTypeId="urn:microsoft.com/office/officeart/2005/8/quickstyle/simple1" qsCatId="simple" csTypeId="urn:microsoft.com/office/officeart/2005/8/colors/accent1_1" csCatId="accent1"/>
      <dgm:spPr/>
      <dgm:t>
        <a:bodyPr/>
        <a:lstStyle/>
        <a:p>
          <a:endParaRPr lang="en-US"/>
        </a:p>
      </dgm:t>
    </dgm:pt>
    <dgm:pt modelId="{65832AAA-9F72-48A6-8674-616398B1C6A5}">
      <dgm:prSet/>
      <dgm:spPr/>
      <dgm:t>
        <a:bodyPr/>
        <a:lstStyle/>
        <a:p>
          <a:r>
            <a:rPr lang="en-US"/>
            <a:t>RISK MANAGEMENT IS IDENTIFYING, ANALYZING, AND  EVALUATING RISKS FACING AMAZON</a:t>
          </a:r>
        </a:p>
      </dgm:t>
    </dgm:pt>
    <dgm:pt modelId="{30A8159D-CB48-4ED0-8DD6-EC25AC545605}" type="parTrans" cxnId="{05FC2BF4-149E-4501-8768-B27997276164}">
      <dgm:prSet/>
      <dgm:spPr/>
      <dgm:t>
        <a:bodyPr/>
        <a:lstStyle/>
        <a:p>
          <a:endParaRPr lang="en-US"/>
        </a:p>
      </dgm:t>
    </dgm:pt>
    <dgm:pt modelId="{524402D7-EDD0-4483-9C08-1A357DAF7BEA}" type="sibTrans" cxnId="{05FC2BF4-149E-4501-8768-B27997276164}">
      <dgm:prSet/>
      <dgm:spPr/>
      <dgm:t>
        <a:bodyPr/>
        <a:lstStyle/>
        <a:p>
          <a:endParaRPr lang="en-US"/>
        </a:p>
      </dgm:t>
    </dgm:pt>
    <dgm:pt modelId="{BDAEFEC7-8B9A-4E9A-9982-4AD55B59AA0B}">
      <dgm:prSet/>
      <dgm:spPr/>
      <dgm:t>
        <a:bodyPr/>
        <a:lstStyle/>
        <a:p>
          <a:r>
            <a:rPr lang="en-US"/>
            <a:t>RISKS ARE DOCUMENTED BY THE LIKELIHOOD OF AN  OCCURRENCE AND SEVERITY OF CONSEQUENCES</a:t>
          </a:r>
        </a:p>
      </dgm:t>
    </dgm:pt>
    <dgm:pt modelId="{7933043F-2365-4674-8204-D6E997001C16}" type="parTrans" cxnId="{4BF4E6F2-7735-44C6-9F54-10A21DBFAFC4}">
      <dgm:prSet/>
      <dgm:spPr/>
      <dgm:t>
        <a:bodyPr/>
        <a:lstStyle/>
        <a:p>
          <a:endParaRPr lang="en-US"/>
        </a:p>
      </dgm:t>
    </dgm:pt>
    <dgm:pt modelId="{24F9A950-DD54-48A4-945C-AEF57E9048E1}" type="sibTrans" cxnId="{4BF4E6F2-7735-44C6-9F54-10A21DBFAFC4}">
      <dgm:prSet/>
      <dgm:spPr/>
      <dgm:t>
        <a:bodyPr/>
        <a:lstStyle/>
        <a:p>
          <a:endParaRPr lang="en-US"/>
        </a:p>
      </dgm:t>
    </dgm:pt>
    <dgm:pt modelId="{8A59F1A7-51E4-4DFA-AAA0-1B185D0FA8FA}">
      <dgm:prSet/>
      <dgm:spPr/>
      <dgm:t>
        <a:bodyPr/>
        <a:lstStyle/>
        <a:p>
          <a:r>
            <a:rPr lang="en-US"/>
            <a:t>RISK MITIGATION IS EMPLOYING MEASURES TO REDUCE  OR MINIMIZE RISK</a:t>
          </a:r>
        </a:p>
      </dgm:t>
    </dgm:pt>
    <dgm:pt modelId="{EB8B4FD3-D472-4BE0-95A2-C47AA0642205}" type="parTrans" cxnId="{88035413-F3B3-4A7F-93B6-A17E28B05458}">
      <dgm:prSet/>
      <dgm:spPr/>
      <dgm:t>
        <a:bodyPr/>
        <a:lstStyle/>
        <a:p>
          <a:endParaRPr lang="en-US"/>
        </a:p>
      </dgm:t>
    </dgm:pt>
    <dgm:pt modelId="{4719AC8E-9A99-441A-A9CB-58FAD952EEFB}" type="sibTrans" cxnId="{88035413-F3B3-4A7F-93B6-A17E28B05458}">
      <dgm:prSet/>
      <dgm:spPr/>
      <dgm:t>
        <a:bodyPr/>
        <a:lstStyle/>
        <a:p>
          <a:endParaRPr lang="en-US"/>
        </a:p>
      </dgm:t>
    </dgm:pt>
    <dgm:pt modelId="{CEE7E6DA-D6EB-49A1-AE37-26A2E4C14E04}">
      <dgm:prSet/>
      <dgm:spPr/>
      <dgm:t>
        <a:bodyPr/>
        <a:lstStyle/>
        <a:p>
          <a:r>
            <a:rPr lang="en-US"/>
            <a:t>AMAZON SHOULD CONTINUALLY MONITOR RISK</a:t>
          </a:r>
        </a:p>
      </dgm:t>
    </dgm:pt>
    <dgm:pt modelId="{09B9B964-CD0B-416B-B356-0BFDB93F3EC5}" type="parTrans" cxnId="{31C07E27-DDBD-4155-AA75-BC6727EABB53}">
      <dgm:prSet/>
      <dgm:spPr/>
      <dgm:t>
        <a:bodyPr/>
        <a:lstStyle/>
        <a:p>
          <a:endParaRPr lang="en-US"/>
        </a:p>
      </dgm:t>
    </dgm:pt>
    <dgm:pt modelId="{0C26DB5C-AB01-487F-B411-93C488DB1CEF}" type="sibTrans" cxnId="{31C07E27-DDBD-4155-AA75-BC6727EABB53}">
      <dgm:prSet/>
      <dgm:spPr/>
      <dgm:t>
        <a:bodyPr/>
        <a:lstStyle/>
        <a:p>
          <a:endParaRPr lang="en-US"/>
        </a:p>
      </dgm:t>
    </dgm:pt>
    <dgm:pt modelId="{1AADF466-639E-434C-8888-15DA3D70866E}" type="pres">
      <dgm:prSet presAssocID="{9FA6940B-4CA2-43B9-8DE0-5E19BE4F183A}" presName="outerComposite" presStyleCnt="0">
        <dgm:presLayoutVars>
          <dgm:chMax val="5"/>
          <dgm:dir/>
          <dgm:resizeHandles val="exact"/>
        </dgm:presLayoutVars>
      </dgm:prSet>
      <dgm:spPr/>
    </dgm:pt>
    <dgm:pt modelId="{0A0DC5CC-9202-4146-98E2-EF250CBB63DA}" type="pres">
      <dgm:prSet presAssocID="{9FA6940B-4CA2-43B9-8DE0-5E19BE4F183A}" presName="dummyMaxCanvas" presStyleCnt="0">
        <dgm:presLayoutVars/>
      </dgm:prSet>
      <dgm:spPr/>
    </dgm:pt>
    <dgm:pt modelId="{48D14A9D-71AA-4709-AF9C-F6BEB6BCE304}" type="pres">
      <dgm:prSet presAssocID="{9FA6940B-4CA2-43B9-8DE0-5E19BE4F183A}" presName="FourNodes_1" presStyleLbl="node1" presStyleIdx="0" presStyleCnt="4">
        <dgm:presLayoutVars>
          <dgm:bulletEnabled val="1"/>
        </dgm:presLayoutVars>
      </dgm:prSet>
      <dgm:spPr/>
    </dgm:pt>
    <dgm:pt modelId="{A6988639-A3C1-4DCC-9DD9-DE0FD32EA63D}" type="pres">
      <dgm:prSet presAssocID="{9FA6940B-4CA2-43B9-8DE0-5E19BE4F183A}" presName="FourNodes_2" presStyleLbl="node1" presStyleIdx="1" presStyleCnt="4">
        <dgm:presLayoutVars>
          <dgm:bulletEnabled val="1"/>
        </dgm:presLayoutVars>
      </dgm:prSet>
      <dgm:spPr/>
    </dgm:pt>
    <dgm:pt modelId="{202102EE-56C9-42A7-A8D7-D44E24138003}" type="pres">
      <dgm:prSet presAssocID="{9FA6940B-4CA2-43B9-8DE0-5E19BE4F183A}" presName="FourNodes_3" presStyleLbl="node1" presStyleIdx="2" presStyleCnt="4">
        <dgm:presLayoutVars>
          <dgm:bulletEnabled val="1"/>
        </dgm:presLayoutVars>
      </dgm:prSet>
      <dgm:spPr/>
    </dgm:pt>
    <dgm:pt modelId="{E557E539-369E-4B94-832D-4E213A7AF7BD}" type="pres">
      <dgm:prSet presAssocID="{9FA6940B-4CA2-43B9-8DE0-5E19BE4F183A}" presName="FourNodes_4" presStyleLbl="node1" presStyleIdx="3" presStyleCnt="4">
        <dgm:presLayoutVars>
          <dgm:bulletEnabled val="1"/>
        </dgm:presLayoutVars>
      </dgm:prSet>
      <dgm:spPr/>
    </dgm:pt>
    <dgm:pt modelId="{4225087B-066E-4601-A78D-C413137D0A5A}" type="pres">
      <dgm:prSet presAssocID="{9FA6940B-4CA2-43B9-8DE0-5E19BE4F183A}" presName="FourConn_1-2" presStyleLbl="fgAccFollowNode1" presStyleIdx="0" presStyleCnt="3">
        <dgm:presLayoutVars>
          <dgm:bulletEnabled val="1"/>
        </dgm:presLayoutVars>
      </dgm:prSet>
      <dgm:spPr/>
    </dgm:pt>
    <dgm:pt modelId="{3460B68C-2488-42C0-92DC-B779E9D91E33}" type="pres">
      <dgm:prSet presAssocID="{9FA6940B-4CA2-43B9-8DE0-5E19BE4F183A}" presName="FourConn_2-3" presStyleLbl="fgAccFollowNode1" presStyleIdx="1" presStyleCnt="3">
        <dgm:presLayoutVars>
          <dgm:bulletEnabled val="1"/>
        </dgm:presLayoutVars>
      </dgm:prSet>
      <dgm:spPr/>
    </dgm:pt>
    <dgm:pt modelId="{73957DD1-C3A8-4194-A1E4-F69562C814C4}" type="pres">
      <dgm:prSet presAssocID="{9FA6940B-4CA2-43B9-8DE0-5E19BE4F183A}" presName="FourConn_3-4" presStyleLbl="fgAccFollowNode1" presStyleIdx="2" presStyleCnt="3">
        <dgm:presLayoutVars>
          <dgm:bulletEnabled val="1"/>
        </dgm:presLayoutVars>
      </dgm:prSet>
      <dgm:spPr/>
    </dgm:pt>
    <dgm:pt modelId="{03BC81F9-7993-448D-831E-D84A6A2C401A}" type="pres">
      <dgm:prSet presAssocID="{9FA6940B-4CA2-43B9-8DE0-5E19BE4F183A}" presName="FourNodes_1_text" presStyleLbl="node1" presStyleIdx="3" presStyleCnt="4">
        <dgm:presLayoutVars>
          <dgm:bulletEnabled val="1"/>
        </dgm:presLayoutVars>
      </dgm:prSet>
      <dgm:spPr/>
    </dgm:pt>
    <dgm:pt modelId="{E39978E6-6DBE-4239-B10D-BF894548C884}" type="pres">
      <dgm:prSet presAssocID="{9FA6940B-4CA2-43B9-8DE0-5E19BE4F183A}" presName="FourNodes_2_text" presStyleLbl="node1" presStyleIdx="3" presStyleCnt="4">
        <dgm:presLayoutVars>
          <dgm:bulletEnabled val="1"/>
        </dgm:presLayoutVars>
      </dgm:prSet>
      <dgm:spPr/>
    </dgm:pt>
    <dgm:pt modelId="{010629C0-97FD-4E09-B308-E414AA9D765B}" type="pres">
      <dgm:prSet presAssocID="{9FA6940B-4CA2-43B9-8DE0-5E19BE4F183A}" presName="FourNodes_3_text" presStyleLbl="node1" presStyleIdx="3" presStyleCnt="4">
        <dgm:presLayoutVars>
          <dgm:bulletEnabled val="1"/>
        </dgm:presLayoutVars>
      </dgm:prSet>
      <dgm:spPr/>
    </dgm:pt>
    <dgm:pt modelId="{6039745A-5B45-438D-9E10-6566AFF1A722}" type="pres">
      <dgm:prSet presAssocID="{9FA6940B-4CA2-43B9-8DE0-5E19BE4F183A}" presName="FourNodes_4_text" presStyleLbl="node1" presStyleIdx="3" presStyleCnt="4">
        <dgm:presLayoutVars>
          <dgm:bulletEnabled val="1"/>
        </dgm:presLayoutVars>
      </dgm:prSet>
      <dgm:spPr/>
    </dgm:pt>
  </dgm:ptLst>
  <dgm:cxnLst>
    <dgm:cxn modelId="{DE52C405-953E-4C31-B52D-02C735B29A59}" type="presOf" srcId="{65832AAA-9F72-48A6-8674-616398B1C6A5}" destId="{48D14A9D-71AA-4709-AF9C-F6BEB6BCE304}" srcOrd="0" destOrd="0" presId="urn:microsoft.com/office/officeart/2005/8/layout/vProcess5"/>
    <dgm:cxn modelId="{D1E96613-6F2A-4A40-8833-0D56959933F5}" type="presOf" srcId="{CEE7E6DA-D6EB-49A1-AE37-26A2E4C14E04}" destId="{6039745A-5B45-438D-9E10-6566AFF1A722}" srcOrd="1" destOrd="0" presId="urn:microsoft.com/office/officeart/2005/8/layout/vProcess5"/>
    <dgm:cxn modelId="{88035413-F3B3-4A7F-93B6-A17E28B05458}" srcId="{9FA6940B-4CA2-43B9-8DE0-5E19BE4F183A}" destId="{8A59F1A7-51E4-4DFA-AAA0-1B185D0FA8FA}" srcOrd="2" destOrd="0" parTransId="{EB8B4FD3-D472-4BE0-95A2-C47AA0642205}" sibTransId="{4719AC8E-9A99-441A-A9CB-58FAD952EEFB}"/>
    <dgm:cxn modelId="{31C07E27-DDBD-4155-AA75-BC6727EABB53}" srcId="{9FA6940B-4CA2-43B9-8DE0-5E19BE4F183A}" destId="{CEE7E6DA-D6EB-49A1-AE37-26A2E4C14E04}" srcOrd="3" destOrd="0" parTransId="{09B9B964-CD0B-416B-B356-0BFDB93F3EC5}" sibTransId="{0C26DB5C-AB01-487F-B411-93C488DB1CEF}"/>
    <dgm:cxn modelId="{489C6D33-F88F-4B97-898D-212B4400B2A9}" type="presOf" srcId="{BDAEFEC7-8B9A-4E9A-9982-4AD55B59AA0B}" destId="{E39978E6-6DBE-4239-B10D-BF894548C884}" srcOrd="1" destOrd="0" presId="urn:microsoft.com/office/officeart/2005/8/layout/vProcess5"/>
    <dgm:cxn modelId="{0C381443-7427-4430-9D2D-7A2F570FA1E4}" type="presOf" srcId="{24F9A950-DD54-48A4-945C-AEF57E9048E1}" destId="{3460B68C-2488-42C0-92DC-B779E9D91E33}" srcOrd="0" destOrd="0" presId="urn:microsoft.com/office/officeart/2005/8/layout/vProcess5"/>
    <dgm:cxn modelId="{C4DB4F51-3244-4C03-BA90-85E1826CBE4B}" type="presOf" srcId="{BDAEFEC7-8B9A-4E9A-9982-4AD55B59AA0B}" destId="{A6988639-A3C1-4DCC-9DD9-DE0FD32EA63D}" srcOrd="0" destOrd="0" presId="urn:microsoft.com/office/officeart/2005/8/layout/vProcess5"/>
    <dgm:cxn modelId="{49894B7A-2AD4-4FD1-A894-4B3D993A9462}" type="presOf" srcId="{8A59F1A7-51E4-4DFA-AAA0-1B185D0FA8FA}" destId="{010629C0-97FD-4E09-B308-E414AA9D765B}" srcOrd="1" destOrd="0" presId="urn:microsoft.com/office/officeart/2005/8/layout/vProcess5"/>
    <dgm:cxn modelId="{D2A02081-B3A4-4DA5-88E5-495158C159FD}" type="presOf" srcId="{CEE7E6DA-D6EB-49A1-AE37-26A2E4C14E04}" destId="{E557E539-369E-4B94-832D-4E213A7AF7BD}" srcOrd="0" destOrd="0" presId="urn:microsoft.com/office/officeart/2005/8/layout/vProcess5"/>
    <dgm:cxn modelId="{5598F581-955E-4C09-8739-E5F445938E5D}" type="presOf" srcId="{4719AC8E-9A99-441A-A9CB-58FAD952EEFB}" destId="{73957DD1-C3A8-4194-A1E4-F69562C814C4}" srcOrd="0" destOrd="0" presId="urn:microsoft.com/office/officeart/2005/8/layout/vProcess5"/>
    <dgm:cxn modelId="{C28299D9-4455-41E8-AB05-B80D54023CA6}" type="presOf" srcId="{9FA6940B-4CA2-43B9-8DE0-5E19BE4F183A}" destId="{1AADF466-639E-434C-8888-15DA3D70866E}" srcOrd="0" destOrd="0" presId="urn:microsoft.com/office/officeart/2005/8/layout/vProcess5"/>
    <dgm:cxn modelId="{795E0CE7-6F44-4540-99F2-7A3DBC70BAF6}" type="presOf" srcId="{65832AAA-9F72-48A6-8674-616398B1C6A5}" destId="{03BC81F9-7993-448D-831E-D84A6A2C401A}" srcOrd="1" destOrd="0" presId="urn:microsoft.com/office/officeart/2005/8/layout/vProcess5"/>
    <dgm:cxn modelId="{4BF4E6F2-7735-44C6-9F54-10A21DBFAFC4}" srcId="{9FA6940B-4CA2-43B9-8DE0-5E19BE4F183A}" destId="{BDAEFEC7-8B9A-4E9A-9982-4AD55B59AA0B}" srcOrd="1" destOrd="0" parTransId="{7933043F-2365-4674-8204-D6E997001C16}" sibTransId="{24F9A950-DD54-48A4-945C-AEF57E9048E1}"/>
    <dgm:cxn modelId="{05FC2BF4-149E-4501-8768-B27997276164}" srcId="{9FA6940B-4CA2-43B9-8DE0-5E19BE4F183A}" destId="{65832AAA-9F72-48A6-8674-616398B1C6A5}" srcOrd="0" destOrd="0" parTransId="{30A8159D-CB48-4ED0-8DD6-EC25AC545605}" sibTransId="{524402D7-EDD0-4483-9C08-1A357DAF7BEA}"/>
    <dgm:cxn modelId="{D0B280FB-8BA8-461A-879D-BBEE801EE459}" type="presOf" srcId="{8A59F1A7-51E4-4DFA-AAA0-1B185D0FA8FA}" destId="{202102EE-56C9-42A7-A8D7-D44E24138003}" srcOrd="0" destOrd="0" presId="urn:microsoft.com/office/officeart/2005/8/layout/vProcess5"/>
    <dgm:cxn modelId="{2686B0FE-F515-4B9C-88E9-FA6FE8356917}" type="presOf" srcId="{524402D7-EDD0-4483-9C08-1A357DAF7BEA}" destId="{4225087B-066E-4601-A78D-C413137D0A5A}" srcOrd="0" destOrd="0" presId="urn:microsoft.com/office/officeart/2005/8/layout/vProcess5"/>
    <dgm:cxn modelId="{982704E2-FAD1-429F-8E6F-ADF753C28141}" type="presParOf" srcId="{1AADF466-639E-434C-8888-15DA3D70866E}" destId="{0A0DC5CC-9202-4146-98E2-EF250CBB63DA}" srcOrd="0" destOrd="0" presId="urn:microsoft.com/office/officeart/2005/8/layout/vProcess5"/>
    <dgm:cxn modelId="{587B9CCF-AE3B-4BAE-BDD7-8FB1C5D8C2DD}" type="presParOf" srcId="{1AADF466-639E-434C-8888-15DA3D70866E}" destId="{48D14A9D-71AA-4709-AF9C-F6BEB6BCE304}" srcOrd="1" destOrd="0" presId="urn:microsoft.com/office/officeart/2005/8/layout/vProcess5"/>
    <dgm:cxn modelId="{B60B3E5C-C1A7-4A33-A58B-0139BA2ED8BE}" type="presParOf" srcId="{1AADF466-639E-434C-8888-15DA3D70866E}" destId="{A6988639-A3C1-4DCC-9DD9-DE0FD32EA63D}" srcOrd="2" destOrd="0" presId="urn:microsoft.com/office/officeart/2005/8/layout/vProcess5"/>
    <dgm:cxn modelId="{228E1638-62D4-40D6-87B0-6F4D0F385329}" type="presParOf" srcId="{1AADF466-639E-434C-8888-15DA3D70866E}" destId="{202102EE-56C9-42A7-A8D7-D44E24138003}" srcOrd="3" destOrd="0" presId="urn:microsoft.com/office/officeart/2005/8/layout/vProcess5"/>
    <dgm:cxn modelId="{206650C2-35C0-439E-8B40-EACEB149FC39}" type="presParOf" srcId="{1AADF466-639E-434C-8888-15DA3D70866E}" destId="{E557E539-369E-4B94-832D-4E213A7AF7BD}" srcOrd="4" destOrd="0" presId="urn:microsoft.com/office/officeart/2005/8/layout/vProcess5"/>
    <dgm:cxn modelId="{4BC31F35-C524-4CEB-ACEB-C5F63A198C89}" type="presParOf" srcId="{1AADF466-639E-434C-8888-15DA3D70866E}" destId="{4225087B-066E-4601-A78D-C413137D0A5A}" srcOrd="5" destOrd="0" presId="urn:microsoft.com/office/officeart/2005/8/layout/vProcess5"/>
    <dgm:cxn modelId="{E73B4CAC-AAF7-4C33-B6DF-2B774D4B180A}" type="presParOf" srcId="{1AADF466-639E-434C-8888-15DA3D70866E}" destId="{3460B68C-2488-42C0-92DC-B779E9D91E33}" srcOrd="6" destOrd="0" presId="urn:microsoft.com/office/officeart/2005/8/layout/vProcess5"/>
    <dgm:cxn modelId="{DEB32F43-2396-4253-8495-4C7DEE13BC4D}" type="presParOf" srcId="{1AADF466-639E-434C-8888-15DA3D70866E}" destId="{73957DD1-C3A8-4194-A1E4-F69562C814C4}" srcOrd="7" destOrd="0" presId="urn:microsoft.com/office/officeart/2005/8/layout/vProcess5"/>
    <dgm:cxn modelId="{8D99AC71-B32B-4147-A551-0DE657BE8373}" type="presParOf" srcId="{1AADF466-639E-434C-8888-15DA3D70866E}" destId="{03BC81F9-7993-448D-831E-D84A6A2C401A}" srcOrd="8" destOrd="0" presId="urn:microsoft.com/office/officeart/2005/8/layout/vProcess5"/>
    <dgm:cxn modelId="{91EB5A7E-2996-4C33-8EA6-C8226C1235CA}" type="presParOf" srcId="{1AADF466-639E-434C-8888-15DA3D70866E}" destId="{E39978E6-6DBE-4239-B10D-BF894548C884}" srcOrd="9" destOrd="0" presId="urn:microsoft.com/office/officeart/2005/8/layout/vProcess5"/>
    <dgm:cxn modelId="{8B923A0D-677E-4F9B-BDC6-5A5D396010D8}" type="presParOf" srcId="{1AADF466-639E-434C-8888-15DA3D70866E}" destId="{010629C0-97FD-4E09-B308-E414AA9D765B}" srcOrd="10" destOrd="0" presId="urn:microsoft.com/office/officeart/2005/8/layout/vProcess5"/>
    <dgm:cxn modelId="{89632375-7404-4EE0-ACC7-CBEAC5CAE76D}" type="presParOf" srcId="{1AADF466-639E-434C-8888-15DA3D70866E}" destId="{6039745A-5B45-438D-9E10-6566AFF1A72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F0CDFA7-63AB-45E5-91B7-ABDFA8F21D60}" type="doc">
      <dgm:prSet loTypeId="urn:microsoft.com/office/officeart/2005/8/layout/hProcess6" loCatId="process" qsTypeId="urn:microsoft.com/office/officeart/2005/8/quickstyle/simple1" qsCatId="simple" csTypeId="urn:microsoft.com/office/officeart/2005/8/colors/accent2_2" csCatId="accent2"/>
      <dgm:spPr/>
      <dgm:t>
        <a:bodyPr/>
        <a:lstStyle/>
        <a:p>
          <a:endParaRPr lang="en-US"/>
        </a:p>
      </dgm:t>
    </dgm:pt>
    <dgm:pt modelId="{0A261AED-EFAD-4B2F-9BDC-2645BC71A720}">
      <dgm:prSet/>
      <dgm:spPr/>
      <dgm:t>
        <a:bodyPr/>
        <a:lstStyle/>
        <a:p>
          <a:r>
            <a:rPr lang="en-US"/>
            <a:t>UNAUTHORIZED ACCESS RISK:</a:t>
          </a:r>
        </a:p>
      </dgm:t>
    </dgm:pt>
    <dgm:pt modelId="{E3561DFA-FD1A-41EF-8EAB-917D96508BDA}" type="parTrans" cxnId="{7841431F-80AC-43B0-A95D-9B809CB6DF72}">
      <dgm:prSet/>
      <dgm:spPr/>
      <dgm:t>
        <a:bodyPr/>
        <a:lstStyle/>
        <a:p>
          <a:endParaRPr lang="en-US"/>
        </a:p>
      </dgm:t>
    </dgm:pt>
    <dgm:pt modelId="{D5DA1532-6246-418F-9DC5-E74444BDCA53}" type="sibTrans" cxnId="{7841431F-80AC-43B0-A95D-9B809CB6DF72}">
      <dgm:prSet/>
      <dgm:spPr/>
      <dgm:t>
        <a:bodyPr/>
        <a:lstStyle/>
        <a:p>
          <a:endParaRPr lang="en-US"/>
        </a:p>
      </dgm:t>
    </dgm:pt>
    <dgm:pt modelId="{B43C41C1-EFAF-4879-BC53-65B5A2BC985B}">
      <dgm:prSet/>
      <dgm:spPr/>
      <dgm:t>
        <a:bodyPr/>
        <a:lstStyle/>
        <a:p>
          <a:r>
            <a:rPr lang="en-US"/>
            <a:t>HACKERS OBTAIN INFORMATION OF AMAZON CUSTOMERS  AND AMAZON IS RESPONSIBLE</a:t>
          </a:r>
        </a:p>
      </dgm:t>
    </dgm:pt>
    <dgm:pt modelId="{22A509F2-46D7-4F0C-AB10-A21F58DFB38C}" type="parTrans" cxnId="{D358B559-EA32-47E5-BAA6-A567DB1C5299}">
      <dgm:prSet/>
      <dgm:spPr/>
      <dgm:t>
        <a:bodyPr/>
        <a:lstStyle/>
        <a:p>
          <a:endParaRPr lang="en-US"/>
        </a:p>
      </dgm:t>
    </dgm:pt>
    <dgm:pt modelId="{3292FA81-C42F-4FA8-BBB8-F91EDF36EEA5}" type="sibTrans" cxnId="{D358B559-EA32-47E5-BAA6-A567DB1C5299}">
      <dgm:prSet/>
      <dgm:spPr/>
      <dgm:t>
        <a:bodyPr/>
        <a:lstStyle/>
        <a:p>
          <a:endParaRPr lang="en-US"/>
        </a:p>
      </dgm:t>
    </dgm:pt>
    <dgm:pt modelId="{71EDC74C-70EE-49A0-8154-F956E0C712CF}">
      <dgm:prSet/>
      <dgm:spPr/>
      <dgm:t>
        <a:bodyPr/>
        <a:lstStyle/>
        <a:p>
          <a:r>
            <a:rPr lang="en-US"/>
            <a:t>TECHNOLOGY AND SECURITY:</a:t>
          </a:r>
        </a:p>
      </dgm:t>
    </dgm:pt>
    <dgm:pt modelId="{29FF6F42-9350-4C5E-8123-5F8ADD741801}" type="parTrans" cxnId="{33F299F8-1CCE-404E-A133-8AFB381A5CD6}">
      <dgm:prSet/>
      <dgm:spPr/>
      <dgm:t>
        <a:bodyPr/>
        <a:lstStyle/>
        <a:p>
          <a:endParaRPr lang="en-US"/>
        </a:p>
      </dgm:t>
    </dgm:pt>
    <dgm:pt modelId="{32105EDD-97FB-42AD-8745-2961E0FDF707}" type="sibTrans" cxnId="{33F299F8-1CCE-404E-A133-8AFB381A5CD6}">
      <dgm:prSet/>
      <dgm:spPr/>
      <dgm:t>
        <a:bodyPr/>
        <a:lstStyle/>
        <a:p>
          <a:endParaRPr lang="en-US"/>
        </a:p>
      </dgm:t>
    </dgm:pt>
    <dgm:pt modelId="{EFDFFD01-3417-4499-AFC1-13FFE076354B}">
      <dgm:prSet/>
      <dgm:spPr/>
      <dgm:t>
        <a:bodyPr/>
        <a:lstStyle/>
        <a:p>
          <a:r>
            <a:rPr lang="en-US"/>
            <a:t>SOFTWARE DESIGN FLAWS</a:t>
          </a:r>
        </a:p>
      </dgm:t>
    </dgm:pt>
    <dgm:pt modelId="{E811D5D9-D77F-40CA-906A-6127FF9E6F2B}" type="parTrans" cxnId="{D32CD8B9-A091-42E6-A747-4D5582EC0E62}">
      <dgm:prSet/>
      <dgm:spPr/>
      <dgm:t>
        <a:bodyPr/>
        <a:lstStyle/>
        <a:p>
          <a:endParaRPr lang="en-US"/>
        </a:p>
      </dgm:t>
    </dgm:pt>
    <dgm:pt modelId="{73E4ABB3-FEAB-4527-B5D3-D70B57A5E85E}" type="sibTrans" cxnId="{D32CD8B9-A091-42E6-A747-4D5582EC0E62}">
      <dgm:prSet/>
      <dgm:spPr/>
      <dgm:t>
        <a:bodyPr/>
        <a:lstStyle/>
        <a:p>
          <a:endParaRPr lang="en-US"/>
        </a:p>
      </dgm:t>
    </dgm:pt>
    <dgm:pt modelId="{03859F2F-7C70-4E03-AA5D-7E7A9EC47D1C}">
      <dgm:prSet/>
      <dgm:spPr/>
      <dgm:t>
        <a:bodyPr/>
        <a:lstStyle/>
        <a:p>
          <a:r>
            <a:rPr lang="en-US"/>
            <a:t>INTERNET CRASHES, PERFORMS POORLY, UNPLANNED  OUTAGES</a:t>
          </a:r>
        </a:p>
      </dgm:t>
    </dgm:pt>
    <dgm:pt modelId="{BCFEF5DA-59D6-4FAF-B39E-4AC950E6F804}" type="parTrans" cxnId="{110FA889-8090-4B80-999D-4BA4CB6ED953}">
      <dgm:prSet/>
      <dgm:spPr/>
      <dgm:t>
        <a:bodyPr/>
        <a:lstStyle/>
        <a:p>
          <a:endParaRPr lang="en-US"/>
        </a:p>
      </dgm:t>
    </dgm:pt>
    <dgm:pt modelId="{45C8D320-878A-4F7E-B604-E123A6766903}" type="sibTrans" cxnId="{110FA889-8090-4B80-999D-4BA4CB6ED953}">
      <dgm:prSet/>
      <dgm:spPr/>
      <dgm:t>
        <a:bodyPr/>
        <a:lstStyle/>
        <a:p>
          <a:endParaRPr lang="en-US"/>
        </a:p>
      </dgm:t>
    </dgm:pt>
    <dgm:pt modelId="{AC7FF74A-3D7E-4244-B131-BE5D6D4DAF36}">
      <dgm:prSet/>
      <dgm:spPr/>
      <dgm:t>
        <a:bodyPr/>
        <a:lstStyle/>
        <a:p>
          <a:r>
            <a:rPr lang="en-US"/>
            <a:t>ACCESS TO CUSTOMER INFORMATION DUE TO INADEQUATE  FIREWALLS</a:t>
          </a:r>
        </a:p>
      </dgm:t>
    </dgm:pt>
    <dgm:pt modelId="{7B7AF4B9-6CB1-4122-A994-2A3D03B0D25D}" type="parTrans" cxnId="{FCE47544-829D-4C01-8110-10B6B5EF7A13}">
      <dgm:prSet/>
      <dgm:spPr/>
      <dgm:t>
        <a:bodyPr/>
        <a:lstStyle/>
        <a:p>
          <a:endParaRPr lang="en-US"/>
        </a:p>
      </dgm:t>
    </dgm:pt>
    <dgm:pt modelId="{725D6B15-505C-4EE4-9218-E7FEF11FEEAD}" type="sibTrans" cxnId="{FCE47544-829D-4C01-8110-10B6B5EF7A13}">
      <dgm:prSet/>
      <dgm:spPr/>
      <dgm:t>
        <a:bodyPr/>
        <a:lstStyle/>
        <a:p>
          <a:endParaRPr lang="en-US"/>
        </a:p>
      </dgm:t>
    </dgm:pt>
    <dgm:pt modelId="{96939414-1320-4A0B-A7C2-0D7FEF40F449}" type="pres">
      <dgm:prSet presAssocID="{7F0CDFA7-63AB-45E5-91B7-ABDFA8F21D60}" presName="theList" presStyleCnt="0">
        <dgm:presLayoutVars>
          <dgm:dir/>
          <dgm:animLvl val="lvl"/>
          <dgm:resizeHandles val="exact"/>
        </dgm:presLayoutVars>
      </dgm:prSet>
      <dgm:spPr/>
    </dgm:pt>
    <dgm:pt modelId="{C9E37CB0-895B-4BD7-A25F-14395FA245D0}" type="pres">
      <dgm:prSet presAssocID="{0A261AED-EFAD-4B2F-9BDC-2645BC71A720}" presName="compNode" presStyleCnt="0"/>
      <dgm:spPr/>
    </dgm:pt>
    <dgm:pt modelId="{21EA9892-AF1B-47B2-84EB-C5822B1262FE}" type="pres">
      <dgm:prSet presAssocID="{0A261AED-EFAD-4B2F-9BDC-2645BC71A720}" presName="noGeometry" presStyleCnt="0"/>
      <dgm:spPr/>
    </dgm:pt>
    <dgm:pt modelId="{C3C22036-4907-4E6E-8B08-B920BE17F6A9}" type="pres">
      <dgm:prSet presAssocID="{0A261AED-EFAD-4B2F-9BDC-2645BC71A720}" presName="childTextVisible" presStyleLbl="bgAccFollowNode1" presStyleIdx="0" presStyleCnt="2">
        <dgm:presLayoutVars>
          <dgm:bulletEnabled val="1"/>
        </dgm:presLayoutVars>
      </dgm:prSet>
      <dgm:spPr/>
    </dgm:pt>
    <dgm:pt modelId="{51DDCC8F-5E6F-468D-9691-4E902CE4A801}" type="pres">
      <dgm:prSet presAssocID="{0A261AED-EFAD-4B2F-9BDC-2645BC71A720}" presName="childTextHidden" presStyleLbl="bgAccFollowNode1" presStyleIdx="0" presStyleCnt="2"/>
      <dgm:spPr/>
    </dgm:pt>
    <dgm:pt modelId="{2F8B2581-FA00-4FE4-A92A-F2014E0D295B}" type="pres">
      <dgm:prSet presAssocID="{0A261AED-EFAD-4B2F-9BDC-2645BC71A720}" presName="parentText" presStyleLbl="node1" presStyleIdx="0" presStyleCnt="2">
        <dgm:presLayoutVars>
          <dgm:chMax val="1"/>
          <dgm:bulletEnabled val="1"/>
        </dgm:presLayoutVars>
      </dgm:prSet>
      <dgm:spPr/>
    </dgm:pt>
    <dgm:pt modelId="{BDDD3A3B-7838-41E3-B9DE-91B6BF3ACE1F}" type="pres">
      <dgm:prSet presAssocID="{0A261AED-EFAD-4B2F-9BDC-2645BC71A720}" presName="aSpace" presStyleCnt="0"/>
      <dgm:spPr/>
    </dgm:pt>
    <dgm:pt modelId="{6AFA50F6-0B04-4922-A70B-1C6CCD8368F0}" type="pres">
      <dgm:prSet presAssocID="{71EDC74C-70EE-49A0-8154-F956E0C712CF}" presName="compNode" presStyleCnt="0"/>
      <dgm:spPr/>
    </dgm:pt>
    <dgm:pt modelId="{0B740E49-9579-4C3C-9744-A4F7D1803196}" type="pres">
      <dgm:prSet presAssocID="{71EDC74C-70EE-49A0-8154-F956E0C712CF}" presName="noGeometry" presStyleCnt="0"/>
      <dgm:spPr/>
    </dgm:pt>
    <dgm:pt modelId="{5C26DA6A-AA18-4258-AAC2-B310ADAE2B82}" type="pres">
      <dgm:prSet presAssocID="{71EDC74C-70EE-49A0-8154-F956E0C712CF}" presName="childTextVisible" presStyleLbl="bgAccFollowNode1" presStyleIdx="1" presStyleCnt="2">
        <dgm:presLayoutVars>
          <dgm:bulletEnabled val="1"/>
        </dgm:presLayoutVars>
      </dgm:prSet>
      <dgm:spPr/>
    </dgm:pt>
    <dgm:pt modelId="{B31A60A3-C291-44B2-8E4F-5AA06D6286CD}" type="pres">
      <dgm:prSet presAssocID="{71EDC74C-70EE-49A0-8154-F956E0C712CF}" presName="childTextHidden" presStyleLbl="bgAccFollowNode1" presStyleIdx="1" presStyleCnt="2"/>
      <dgm:spPr/>
    </dgm:pt>
    <dgm:pt modelId="{2AB95D25-436E-4614-AA56-83AB95907E5C}" type="pres">
      <dgm:prSet presAssocID="{71EDC74C-70EE-49A0-8154-F956E0C712CF}" presName="parentText" presStyleLbl="node1" presStyleIdx="1" presStyleCnt="2">
        <dgm:presLayoutVars>
          <dgm:chMax val="1"/>
          <dgm:bulletEnabled val="1"/>
        </dgm:presLayoutVars>
      </dgm:prSet>
      <dgm:spPr/>
    </dgm:pt>
  </dgm:ptLst>
  <dgm:cxnLst>
    <dgm:cxn modelId="{2E9A5901-8667-4812-98CF-A22A239B27A0}" type="presOf" srcId="{03859F2F-7C70-4E03-AA5D-7E7A9EC47D1C}" destId="{5C26DA6A-AA18-4258-AAC2-B310ADAE2B82}" srcOrd="0" destOrd="1" presId="urn:microsoft.com/office/officeart/2005/8/layout/hProcess6"/>
    <dgm:cxn modelId="{04792106-5707-4ED4-A2D4-19DCC538E543}" type="presOf" srcId="{0A261AED-EFAD-4B2F-9BDC-2645BC71A720}" destId="{2F8B2581-FA00-4FE4-A92A-F2014E0D295B}" srcOrd="0" destOrd="0" presId="urn:microsoft.com/office/officeart/2005/8/layout/hProcess6"/>
    <dgm:cxn modelId="{9383AE0D-6603-442F-95B2-CA10FC721E7F}" type="presOf" srcId="{B43C41C1-EFAF-4879-BC53-65B5A2BC985B}" destId="{C3C22036-4907-4E6E-8B08-B920BE17F6A9}" srcOrd="0" destOrd="0" presId="urn:microsoft.com/office/officeart/2005/8/layout/hProcess6"/>
    <dgm:cxn modelId="{7841431F-80AC-43B0-A95D-9B809CB6DF72}" srcId="{7F0CDFA7-63AB-45E5-91B7-ABDFA8F21D60}" destId="{0A261AED-EFAD-4B2F-9BDC-2645BC71A720}" srcOrd="0" destOrd="0" parTransId="{E3561DFA-FD1A-41EF-8EAB-917D96508BDA}" sibTransId="{D5DA1532-6246-418F-9DC5-E74444BDCA53}"/>
    <dgm:cxn modelId="{E5935B2F-421A-413A-B57A-517D0958C0CB}" type="presOf" srcId="{AC7FF74A-3D7E-4244-B131-BE5D6D4DAF36}" destId="{5C26DA6A-AA18-4258-AAC2-B310ADAE2B82}" srcOrd="0" destOrd="2" presId="urn:microsoft.com/office/officeart/2005/8/layout/hProcess6"/>
    <dgm:cxn modelId="{69B4FA30-1942-4821-AEDC-8BEF847353F2}" type="presOf" srcId="{AC7FF74A-3D7E-4244-B131-BE5D6D4DAF36}" destId="{B31A60A3-C291-44B2-8E4F-5AA06D6286CD}" srcOrd="1" destOrd="2" presId="urn:microsoft.com/office/officeart/2005/8/layout/hProcess6"/>
    <dgm:cxn modelId="{B0537135-62DA-4271-B289-E7D1CE069477}" type="presOf" srcId="{B43C41C1-EFAF-4879-BC53-65B5A2BC985B}" destId="{51DDCC8F-5E6F-468D-9691-4E902CE4A801}" srcOrd="1" destOrd="0" presId="urn:microsoft.com/office/officeart/2005/8/layout/hProcess6"/>
    <dgm:cxn modelId="{FCE47544-829D-4C01-8110-10B6B5EF7A13}" srcId="{71EDC74C-70EE-49A0-8154-F956E0C712CF}" destId="{AC7FF74A-3D7E-4244-B131-BE5D6D4DAF36}" srcOrd="2" destOrd="0" parTransId="{7B7AF4B9-6CB1-4122-A994-2A3D03B0D25D}" sibTransId="{725D6B15-505C-4EE4-9218-E7FEF11FEEAD}"/>
    <dgm:cxn modelId="{86EAC84D-D460-4492-821B-A061D885CCE1}" type="presOf" srcId="{EFDFFD01-3417-4499-AFC1-13FFE076354B}" destId="{5C26DA6A-AA18-4258-AAC2-B310ADAE2B82}" srcOrd="0" destOrd="0" presId="urn:microsoft.com/office/officeart/2005/8/layout/hProcess6"/>
    <dgm:cxn modelId="{51529870-AADC-4C92-846F-A097C9E58F8F}" type="presOf" srcId="{03859F2F-7C70-4E03-AA5D-7E7A9EC47D1C}" destId="{B31A60A3-C291-44B2-8E4F-5AA06D6286CD}" srcOrd="1" destOrd="1" presId="urn:microsoft.com/office/officeart/2005/8/layout/hProcess6"/>
    <dgm:cxn modelId="{D358B559-EA32-47E5-BAA6-A567DB1C5299}" srcId="{0A261AED-EFAD-4B2F-9BDC-2645BC71A720}" destId="{B43C41C1-EFAF-4879-BC53-65B5A2BC985B}" srcOrd="0" destOrd="0" parTransId="{22A509F2-46D7-4F0C-AB10-A21F58DFB38C}" sibTransId="{3292FA81-C42F-4FA8-BBB8-F91EDF36EEA5}"/>
    <dgm:cxn modelId="{110FA889-8090-4B80-999D-4BA4CB6ED953}" srcId="{71EDC74C-70EE-49A0-8154-F956E0C712CF}" destId="{03859F2F-7C70-4E03-AA5D-7E7A9EC47D1C}" srcOrd="1" destOrd="0" parTransId="{BCFEF5DA-59D6-4FAF-B39E-4AC950E6F804}" sibTransId="{45C8D320-878A-4F7E-B604-E123A6766903}"/>
    <dgm:cxn modelId="{BA30C2A3-8DE2-4F0D-986F-C4FA05B04A87}" type="presOf" srcId="{EFDFFD01-3417-4499-AFC1-13FFE076354B}" destId="{B31A60A3-C291-44B2-8E4F-5AA06D6286CD}" srcOrd="1" destOrd="0" presId="urn:microsoft.com/office/officeart/2005/8/layout/hProcess6"/>
    <dgm:cxn modelId="{D32CD8B9-A091-42E6-A747-4D5582EC0E62}" srcId="{71EDC74C-70EE-49A0-8154-F956E0C712CF}" destId="{EFDFFD01-3417-4499-AFC1-13FFE076354B}" srcOrd="0" destOrd="0" parTransId="{E811D5D9-D77F-40CA-906A-6127FF9E6F2B}" sibTransId="{73E4ABB3-FEAB-4527-B5D3-D70B57A5E85E}"/>
    <dgm:cxn modelId="{460C4CDA-CCD1-4F59-AF8D-AB0999949071}" type="presOf" srcId="{71EDC74C-70EE-49A0-8154-F956E0C712CF}" destId="{2AB95D25-436E-4614-AA56-83AB95907E5C}" srcOrd="0" destOrd="0" presId="urn:microsoft.com/office/officeart/2005/8/layout/hProcess6"/>
    <dgm:cxn modelId="{AD77F5DF-0187-428A-8EFF-F219D03FDAA6}" type="presOf" srcId="{7F0CDFA7-63AB-45E5-91B7-ABDFA8F21D60}" destId="{96939414-1320-4A0B-A7C2-0D7FEF40F449}" srcOrd="0" destOrd="0" presId="urn:microsoft.com/office/officeart/2005/8/layout/hProcess6"/>
    <dgm:cxn modelId="{33F299F8-1CCE-404E-A133-8AFB381A5CD6}" srcId="{7F0CDFA7-63AB-45E5-91B7-ABDFA8F21D60}" destId="{71EDC74C-70EE-49A0-8154-F956E0C712CF}" srcOrd="1" destOrd="0" parTransId="{29FF6F42-9350-4C5E-8123-5F8ADD741801}" sibTransId="{32105EDD-97FB-42AD-8745-2961E0FDF707}"/>
    <dgm:cxn modelId="{FD8FD1DA-FA88-4351-8556-934E14FA84D7}" type="presParOf" srcId="{96939414-1320-4A0B-A7C2-0D7FEF40F449}" destId="{C9E37CB0-895B-4BD7-A25F-14395FA245D0}" srcOrd="0" destOrd="0" presId="urn:microsoft.com/office/officeart/2005/8/layout/hProcess6"/>
    <dgm:cxn modelId="{6D85BF4F-F48D-4351-B3D4-821B7C17E9C1}" type="presParOf" srcId="{C9E37CB0-895B-4BD7-A25F-14395FA245D0}" destId="{21EA9892-AF1B-47B2-84EB-C5822B1262FE}" srcOrd="0" destOrd="0" presId="urn:microsoft.com/office/officeart/2005/8/layout/hProcess6"/>
    <dgm:cxn modelId="{01E723F7-E14D-4BA3-8147-357158B4C171}" type="presParOf" srcId="{C9E37CB0-895B-4BD7-A25F-14395FA245D0}" destId="{C3C22036-4907-4E6E-8B08-B920BE17F6A9}" srcOrd="1" destOrd="0" presId="urn:microsoft.com/office/officeart/2005/8/layout/hProcess6"/>
    <dgm:cxn modelId="{72172F6A-8B54-4480-9D72-668119EC9D3D}" type="presParOf" srcId="{C9E37CB0-895B-4BD7-A25F-14395FA245D0}" destId="{51DDCC8F-5E6F-468D-9691-4E902CE4A801}" srcOrd="2" destOrd="0" presId="urn:microsoft.com/office/officeart/2005/8/layout/hProcess6"/>
    <dgm:cxn modelId="{495724E2-06C2-4F17-8FA4-6AA9AEAC02A3}" type="presParOf" srcId="{C9E37CB0-895B-4BD7-A25F-14395FA245D0}" destId="{2F8B2581-FA00-4FE4-A92A-F2014E0D295B}" srcOrd="3" destOrd="0" presId="urn:microsoft.com/office/officeart/2005/8/layout/hProcess6"/>
    <dgm:cxn modelId="{1887A6A0-A0D4-4107-BCFE-D34AC6BDD0CB}" type="presParOf" srcId="{96939414-1320-4A0B-A7C2-0D7FEF40F449}" destId="{BDDD3A3B-7838-41E3-B9DE-91B6BF3ACE1F}" srcOrd="1" destOrd="0" presId="urn:microsoft.com/office/officeart/2005/8/layout/hProcess6"/>
    <dgm:cxn modelId="{2FAEB0F0-E3D4-46CB-BC1F-6A65B0DC4D20}" type="presParOf" srcId="{96939414-1320-4A0B-A7C2-0D7FEF40F449}" destId="{6AFA50F6-0B04-4922-A70B-1C6CCD8368F0}" srcOrd="2" destOrd="0" presId="urn:microsoft.com/office/officeart/2005/8/layout/hProcess6"/>
    <dgm:cxn modelId="{20CE2E34-EFDF-4A33-B1A2-B09769CE6E3B}" type="presParOf" srcId="{6AFA50F6-0B04-4922-A70B-1C6CCD8368F0}" destId="{0B740E49-9579-4C3C-9744-A4F7D1803196}" srcOrd="0" destOrd="0" presId="urn:microsoft.com/office/officeart/2005/8/layout/hProcess6"/>
    <dgm:cxn modelId="{E8F5FF93-A8EF-476E-8200-D1EAE7938AF0}" type="presParOf" srcId="{6AFA50F6-0B04-4922-A70B-1C6CCD8368F0}" destId="{5C26DA6A-AA18-4258-AAC2-B310ADAE2B82}" srcOrd="1" destOrd="0" presId="urn:microsoft.com/office/officeart/2005/8/layout/hProcess6"/>
    <dgm:cxn modelId="{B98CF4DF-44BD-4943-951A-B9710B0BB9C7}" type="presParOf" srcId="{6AFA50F6-0B04-4922-A70B-1C6CCD8368F0}" destId="{B31A60A3-C291-44B2-8E4F-5AA06D6286CD}" srcOrd="2" destOrd="0" presId="urn:microsoft.com/office/officeart/2005/8/layout/hProcess6"/>
    <dgm:cxn modelId="{DE28AE77-336A-439A-97BD-8954F529D675}" type="presParOf" srcId="{6AFA50F6-0B04-4922-A70B-1C6CCD8368F0}" destId="{2AB95D25-436E-4614-AA56-83AB95907E5C}" srcOrd="3" destOrd="0" presId="urn:microsoft.com/office/officeart/2005/8/layout/hProcess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E2DFD-6A4A-42D4-A955-6EFD8165C385}">
      <dsp:nvSpPr>
        <dsp:cNvPr id="0" name=""/>
        <dsp:cNvSpPr/>
      </dsp:nvSpPr>
      <dsp:spPr>
        <a:xfrm>
          <a:off x="1215627" y="907901"/>
          <a:ext cx="595685" cy="5109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E1BB12-EB4F-4088-9112-7DFF4838CCE2}">
      <dsp:nvSpPr>
        <dsp:cNvPr id="0" name=""/>
        <dsp:cNvSpPr/>
      </dsp:nvSpPr>
      <dsp:spPr>
        <a:xfrm>
          <a:off x="62220" y="2167232"/>
          <a:ext cx="2902500" cy="206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Change management refers to the process of preparing, planning, implementing, and monitoring changes within an organization or a system.</a:t>
          </a:r>
        </a:p>
      </dsp:txBody>
      <dsp:txXfrm>
        <a:off x="62220" y="2167232"/>
        <a:ext cx="2902500" cy="2067447"/>
      </dsp:txXfrm>
    </dsp:sp>
    <dsp:sp modelId="{08845745-CEB0-46B1-AF4C-D29430C75123}">
      <dsp:nvSpPr>
        <dsp:cNvPr id="0" name=""/>
        <dsp:cNvSpPr/>
      </dsp:nvSpPr>
      <dsp:spPr>
        <a:xfrm>
          <a:off x="4583646" y="812083"/>
          <a:ext cx="680522" cy="732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8DC9FD-AB38-4AF2-97B4-B9EBBB2AE99E}">
      <dsp:nvSpPr>
        <dsp:cNvPr id="0" name=""/>
        <dsp:cNvSpPr/>
      </dsp:nvSpPr>
      <dsp:spPr>
        <a:xfrm>
          <a:off x="3472657" y="2263050"/>
          <a:ext cx="2902500" cy="2067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t>It involves the application of structured approaches, tools, and techniques to effectively manage and implement changes in a way that minimizes disruption, maximizes benefits, and ensures that the changes are sustained over time.</a:t>
          </a:r>
        </a:p>
      </dsp:txBody>
      <dsp:txXfrm>
        <a:off x="3472657" y="2263050"/>
        <a:ext cx="2902500" cy="20674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30142-DE86-40E9-B5CB-2A15B459C303}">
      <dsp:nvSpPr>
        <dsp:cNvPr id="0" name=""/>
        <dsp:cNvSpPr/>
      </dsp:nvSpPr>
      <dsp:spPr>
        <a:xfrm>
          <a:off x="0" y="90485"/>
          <a:ext cx="6797675" cy="11840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Amazon has undergone significant changes since its inception in 1994. Some of the major changes that Amazon has experienced include:</a:t>
          </a:r>
        </a:p>
      </dsp:txBody>
      <dsp:txXfrm>
        <a:off x="57800" y="148285"/>
        <a:ext cx="6682075" cy="1068440"/>
      </dsp:txXfrm>
    </dsp:sp>
    <dsp:sp modelId="{05D39309-9DBB-466C-BCFA-0A45EC83AA3D}">
      <dsp:nvSpPr>
        <dsp:cNvPr id="0" name=""/>
        <dsp:cNvSpPr/>
      </dsp:nvSpPr>
      <dsp:spPr>
        <a:xfrm>
          <a:off x="0" y="1274525"/>
          <a:ext cx="6797675" cy="4284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b="1" kern="1200"/>
            <a:t>Diversification: </a:t>
          </a:r>
          <a:r>
            <a:rPr lang="en-US" sz="1800" kern="1200"/>
            <a:t>Amazon began as an online bookstore but has since expanded into a wide range of products and services, including electronics, clothing, and digital media. </a:t>
          </a:r>
        </a:p>
        <a:p>
          <a:pPr marL="171450" lvl="1" indent="-171450" algn="l" defTabSz="800100">
            <a:lnSpc>
              <a:spcPct val="90000"/>
            </a:lnSpc>
            <a:spcBef>
              <a:spcPct val="0"/>
            </a:spcBef>
            <a:spcAft>
              <a:spcPct val="20000"/>
            </a:spcAft>
            <a:buChar char="•"/>
          </a:pPr>
          <a:r>
            <a:rPr lang="en-US" sz="1800" b="1" kern="1200"/>
            <a:t>Global expansion: </a:t>
          </a:r>
          <a:r>
            <a:rPr lang="en-US" sz="1800" kern="1200"/>
            <a:t>Amazon started as a US-based company, but it has since expanded to operate in many countries around the world. It has established local websites and distribution centers in many regions, including Europe, Asia, and South America.</a:t>
          </a:r>
        </a:p>
        <a:p>
          <a:pPr marL="171450" lvl="1" indent="-171450" algn="l" defTabSz="800100">
            <a:lnSpc>
              <a:spcPct val="90000"/>
            </a:lnSpc>
            <a:spcBef>
              <a:spcPct val="0"/>
            </a:spcBef>
            <a:spcAft>
              <a:spcPct val="20000"/>
            </a:spcAft>
            <a:buChar char="•"/>
          </a:pPr>
          <a:r>
            <a:rPr lang="en-US" sz="1800" b="1" kern="1200" dirty="0"/>
            <a:t>Technology innovation: </a:t>
          </a:r>
          <a:r>
            <a:rPr lang="en-US" sz="1800" kern="1200" dirty="0"/>
            <a:t>Amazon has invested heavily in technology, particularly in the areas of cloud computing and artificial intelligence. It has also introduced new products and services such as the Kindle e-reader and the Amazon Echo smart speaker.</a:t>
          </a:r>
        </a:p>
        <a:p>
          <a:pPr marL="171450" lvl="1" indent="-171450" algn="l" defTabSz="800100">
            <a:lnSpc>
              <a:spcPct val="90000"/>
            </a:lnSpc>
            <a:spcBef>
              <a:spcPct val="0"/>
            </a:spcBef>
            <a:spcAft>
              <a:spcPct val="20000"/>
            </a:spcAft>
            <a:buChar char="•"/>
          </a:pPr>
          <a:r>
            <a:rPr lang="en-US" sz="1800" b="1" kern="1200"/>
            <a:t>Acquisitions: </a:t>
          </a:r>
          <a:r>
            <a:rPr lang="en-US" sz="1800" kern="1200"/>
            <a:t>Amazon has made many acquisitions over the years to expand its capabilities and product offerings. Notable acquisitions include Whole Foods Market, Twitch, and Ring.</a:t>
          </a:r>
        </a:p>
        <a:p>
          <a:pPr marL="171450" lvl="1" indent="-171450" algn="l" defTabSz="800100">
            <a:lnSpc>
              <a:spcPct val="90000"/>
            </a:lnSpc>
            <a:spcBef>
              <a:spcPct val="0"/>
            </a:spcBef>
            <a:spcAft>
              <a:spcPct val="20000"/>
            </a:spcAft>
            <a:buChar char="•"/>
          </a:pPr>
          <a:r>
            <a:rPr lang="en-US" sz="1800" b="1" kern="1200"/>
            <a:t>Employee growth: </a:t>
          </a:r>
          <a:r>
            <a:rPr lang="en-US" sz="1800" kern="1200"/>
            <a:t>Amazon has grown significantly in terms of the number of employees, from just a handful in its early days to over 1 million globally as of 2021.</a:t>
          </a:r>
        </a:p>
      </dsp:txBody>
      <dsp:txXfrm>
        <a:off x="0" y="1274525"/>
        <a:ext cx="6797675" cy="42849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720FE-69B6-4454-BB28-1E68707F20FA}">
      <dsp:nvSpPr>
        <dsp:cNvPr id="0" name=""/>
        <dsp:cNvSpPr/>
      </dsp:nvSpPr>
      <dsp:spPr>
        <a:xfrm>
          <a:off x="3143" y="1710"/>
          <a:ext cx="3064668" cy="763158"/>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FOUR MAIN COMPONENTS</a:t>
          </a:r>
        </a:p>
      </dsp:txBody>
      <dsp:txXfrm>
        <a:off x="3143" y="1710"/>
        <a:ext cx="3064668" cy="763158"/>
      </dsp:txXfrm>
    </dsp:sp>
    <dsp:sp modelId="{9671FEC1-1DE0-40AF-8F19-1233797156D9}">
      <dsp:nvSpPr>
        <dsp:cNvPr id="0" name=""/>
        <dsp:cNvSpPr/>
      </dsp:nvSpPr>
      <dsp:spPr>
        <a:xfrm>
          <a:off x="3143" y="764869"/>
          <a:ext cx="3064668" cy="301950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a:t>SCANNING- TRENDS AND CHANGES</a:t>
          </a:r>
        </a:p>
        <a:p>
          <a:pPr marL="228600" lvl="1" indent="-228600" algn="l" defTabSz="977900">
            <a:lnSpc>
              <a:spcPct val="90000"/>
            </a:lnSpc>
            <a:spcBef>
              <a:spcPct val="0"/>
            </a:spcBef>
            <a:spcAft>
              <a:spcPct val="15000"/>
            </a:spcAft>
            <a:buChar char="•"/>
          </a:pPr>
          <a:r>
            <a:rPr lang="en-US" sz="2200" kern="1200"/>
            <a:t>MONITORING- PROVIDES THE DATA NEEDED  TO ANALYZE</a:t>
          </a:r>
        </a:p>
        <a:p>
          <a:pPr marL="228600" lvl="1" indent="-228600" algn="l" defTabSz="977900">
            <a:lnSpc>
              <a:spcPct val="90000"/>
            </a:lnSpc>
            <a:spcBef>
              <a:spcPct val="0"/>
            </a:spcBef>
            <a:spcAft>
              <a:spcPct val="15000"/>
            </a:spcAft>
            <a:buChar char="•"/>
          </a:pPr>
          <a:r>
            <a:rPr lang="en-US" sz="2200" kern="1200"/>
            <a:t>FORECASTING</a:t>
          </a:r>
        </a:p>
        <a:p>
          <a:pPr marL="228600" lvl="1" indent="-228600" algn="l" defTabSz="977900">
            <a:lnSpc>
              <a:spcPct val="90000"/>
            </a:lnSpc>
            <a:spcBef>
              <a:spcPct val="0"/>
            </a:spcBef>
            <a:spcAft>
              <a:spcPct val="15000"/>
            </a:spcAft>
            <a:buChar char="•"/>
          </a:pPr>
          <a:r>
            <a:rPr lang="en-US" sz="2200" kern="1200"/>
            <a:t>ASSESSING</a:t>
          </a:r>
        </a:p>
      </dsp:txBody>
      <dsp:txXfrm>
        <a:off x="3143" y="764869"/>
        <a:ext cx="3064668" cy="3019500"/>
      </dsp:txXfrm>
    </dsp:sp>
    <dsp:sp modelId="{355A99D3-5A7C-467D-8C20-57802962E3D6}">
      <dsp:nvSpPr>
        <dsp:cNvPr id="0" name=""/>
        <dsp:cNvSpPr/>
      </dsp:nvSpPr>
      <dsp:spPr>
        <a:xfrm>
          <a:off x="3496865" y="1710"/>
          <a:ext cx="3064668" cy="763158"/>
        </a:xfrm>
        <a:prstGeom prst="rect">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b="0" i="0" kern="1200" baseline="0"/>
            <a:t>FORECASTING-</a:t>
          </a:r>
          <a:endParaRPr lang="en-US" sz="2200" kern="1200"/>
        </a:p>
      </dsp:txBody>
      <dsp:txXfrm>
        <a:off x="3496865" y="1710"/>
        <a:ext cx="3064668" cy="763158"/>
      </dsp:txXfrm>
    </dsp:sp>
    <dsp:sp modelId="{DB888B39-43D4-427C-8477-388E721A5631}">
      <dsp:nvSpPr>
        <dsp:cNvPr id="0" name=""/>
        <dsp:cNvSpPr/>
      </dsp:nvSpPr>
      <dsp:spPr>
        <a:xfrm>
          <a:off x="3496865" y="764869"/>
          <a:ext cx="3064668" cy="3019500"/>
        </a:xfrm>
        <a:prstGeom prst="rect">
          <a:avLst/>
        </a:prstGeom>
        <a:solidFill>
          <a:schemeClr val="accent2">
            <a:tint val="40000"/>
            <a:alpha val="90000"/>
            <a:hueOff val="-928920"/>
            <a:satOff val="1961"/>
            <a:lumOff val="202"/>
            <a:alphaOff val="0"/>
          </a:schemeClr>
        </a:solidFill>
        <a:ln w="15875" cap="flat" cmpd="sng" algn="ctr">
          <a:solidFill>
            <a:schemeClr val="accent2">
              <a:tint val="40000"/>
              <a:alpha val="90000"/>
              <a:hueOff val="-928920"/>
              <a:satOff val="1961"/>
              <a:lumOff val="20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b="0" i="0" kern="1200" baseline="0"/>
            <a:t>PROJECTIONS OF ANTICIPATED OUTCOMES</a:t>
          </a:r>
          <a:endParaRPr lang="en-US" sz="2200" kern="1200"/>
        </a:p>
      </dsp:txBody>
      <dsp:txXfrm>
        <a:off x="3496865" y="764869"/>
        <a:ext cx="3064668" cy="3019500"/>
      </dsp:txXfrm>
    </dsp:sp>
    <dsp:sp modelId="{F9AFD9C8-675F-4C3E-B481-EDC41BDDEAFA}">
      <dsp:nvSpPr>
        <dsp:cNvPr id="0" name=""/>
        <dsp:cNvSpPr/>
      </dsp:nvSpPr>
      <dsp:spPr>
        <a:xfrm>
          <a:off x="6990588" y="1710"/>
          <a:ext cx="3064668" cy="763158"/>
        </a:xfrm>
        <a:prstGeom prst="rect">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b="0" i="0" kern="1200" baseline="0"/>
            <a:t>ASSESSING-</a:t>
          </a:r>
          <a:endParaRPr lang="en-US" sz="2200" kern="1200"/>
        </a:p>
      </dsp:txBody>
      <dsp:txXfrm>
        <a:off x="6990588" y="1710"/>
        <a:ext cx="3064668" cy="763158"/>
      </dsp:txXfrm>
    </dsp:sp>
    <dsp:sp modelId="{08F99B85-E5F1-4832-B4E3-B1BA45DB4F69}">
      <dsp:nvSpPr>
        <dsp:cNvPr id="0" name=""/>
        <dsp:cNvSpPr/>
      </dsp:nvSpPr>
      <dsp:spPr>
        <a:xfrm>
          <a:off x="6990588" y="764869"/>
          <a:ext cx="3064668" cy="3019500"/>
        </a:xfrm>
        <a:prstGeom prst="rect">
          <a:avLst/>
        </a:prstGeom>
        <a:solidFill>
          <a:schemeClr val="accent2">
            <a:tint val="40000"/>
            <a:alpha val="90000"/>
            <a:hueOff val="-1857840"/>
            <a:satOff val="3922"/>
            <a:lumOff val="404"/>
            <a:alphaOff val="0"/>
          </a:schemeClr>
        </a:solidFill>
        <a:ln w="15875" cap="flat" cmpd="sng" algn="ctr">
          <a:solidFill>
            <a:schemeClr val="accent2">
              <a:tint val="40000"/>
              <a:alpha val="90000"/>
              <a:hueOff val="-1857840"/>
              <a:satOff val="3922"/>
              <a:lumOff val="40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b="0" i="0" kern="1200" baseline="0"/>
            <a:t>IMPORTANCE OF THE CHANGES AND  RELEVANCE TO THE ORGANIZATION</a:t>
          </a:r>
          <a:endParaRPr lang="en-US" sz="2200" kern="1200"/>
        </a:p>
      </dsp:txBody>
      <dsp:txXfrm>
        <a:off x="6990588" y="764869"/>
        <a:ext cx="3064668" cy="3019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BC86C-620F-4922-ABAE-E58E1FB5385D}">
      <dsp:nvSpPr>
        <dsp:cNvPr id="0" name=""/>
        <dsp:cNvSpPr/>
      </dsp:nvSpPr>
      <dsp:spPr>
        <a:xfrm>
          <a:off x="0" y="544966"/>
          <a:ext cx="9969501" cy="10060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C9BCB0-F30C-4DAE-BDA9-0F34593B0AC5}">
      <dsp:nvSpPr>
        <dsp:cNvPr id="0" name=""/>
        <dsp:cNvSpPr/>
      </dsp:nvSpPr>
      <dsp:spPr>
        <a:xfrm>
          <a:off x="304342" y="771337"/>
          <a:ext cx="553350" cy="5533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FE10C7-0311-4D24-993F-26B10294A980}">
      <dsp:nvSpPr>
        <dsp:cNvPr id="0" name=""/>
        <dsp:cNvSpPr/>
      </dsp:nvSpPr>
      <dsp:spPr>
        <a:xfrm>
          <a:off x="1162036" y="544966"/>
          <a:ext cx="4486275" cy="100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478" tIns="106478" rIns="106478" bIns="106478" numCol="1" spcCol="1270" anchor="ctr" anchorCtr="0">
          <a:noAutofit/>
        </a:bodyPr>
        <a:lstStyle/>
        <a:p>
          <a:pPr marL="0" lvl="0" indent="0" algn="l" defTabSz="1111250">
            <a:lnSpc>
              <a:spcPct val="100000"/>
            </a:lnSpc>
            <a:spcBef>
              <a:spcPct val="0"/>
            </a:spcBef>
            <a:spcAft>
              <a:spcPct val="35000"/>
            </a:spcAft>
            <a:buNone/>
          </a:pPr>
          <a:r>
            <a:rPr lang="en-US" sz="2500" kern="1200"/>
            <a:t>GENERIC STRATEGY RECOMMENDATION</a:t>
          </a:r>
        </a:p>
      </dsp:txBody>
      <dsp:txXfrm>
        <a:off x="1162036" y="544966"/>
        <a:ext cx="4486275" cy="1006092"/>
      </dsp:txXfrm>
    </dsp:sp>
    <dsp:sp modelId="{6E436219-5050-4138-8426-5406AA5D5087}">
      <dsp:nvSpPr>
        <dsp:cNvPr id="0" name=""/>
        <dsp:cNvSpPr/>
      </dsp:nvSpPr>
      <dsp:spPr>
        <a:xfrm>
          <a:off x="5648311" y="544966"/>
          <a:ext cx="4321189" cy="100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478" tIns="106478" rIns="106478" bIns="106478" numCol="1" spcCol="1270" anchor="ctr" anchorCtr="0">
          <a:noAutofit/>
        </a:bodyPr>
        <a:lstStyle/>
        <a:p>
          <a:pPr marL="0" lvl="0" indent="0" algn="l" defTabSz="711200">
            <a:lnSpc>
              <a:spcPct val="100000"/>
            </a:lnSpc>
            <a:spcBef>
              <a:spcPct val="0"/>
            </a:spcBef>
            <a:spcAft>
              <a:spcPct val="35000"/>
            </a:spcAft>
            <a:buNone/>
          </a:pPr>
          <a:r>
            <a:rPr lang="en-US" sz="1600" kern="1200"/>
            <a:t>COST LEADER</a:t>
          </a:r>
        </a:p>
      </dsp:txBody>
      <dsp:txXfrm>
        <a:off x="5648311" y="544966"/>
        <a:ext cx="4321189" cy="1006092"/>
      </dsp:txXfrm>
    </dsp:sp>
    <dsp:sp modelId="{CC486E0A-7458-4A29-A9B1-9B7178295564}">
      <dsp:nvSpPr>
        <dsp:cNvPr id="0" name=""/>
        <dsp:cNvSpPr/>
      </dsp:nvSpPr>
      <dsp:spPr>
        <a:xfrm>
          <a:off x="0" y="1802581"/>
          <a:ext cx="9969501" cy="10060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D8ACF-E710-431E-AE69-0C01CF5DF848}">
      <dsp:nvSpPr>
        <dsp:cNvPr id="0" name=""/>
        <dsp:cNvSpPr/>
      </dsp:nvSpPr>
      <dsp:spPr>
        <a:xfrm>
          <a:off x="304342" y="2028952"/>
          <a:ext cx="553350" cy="5533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3DC1E4-4EA5-4150-BFA7-7B1A98D62B58}">
      <dsp:nvSpPr>
        <dsp:cNvPr id="0" name=""/>
        <dsp:cNvSpPr/>
      </dsp:nvSpPr>
      <dsp:spPr>
        <a:xfrm>
          <a:off x="1162036" y="1802581"/>
          <a:ext cx="4486275" cy="100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478" tIns="106478" rIns="106478" bIns="106478" numCol="1" spcCol="1270" anchor="ctr" anchorCtr="0">
          <a:noAutofit/>
        </a:bodyPr>
        <a:lstStyle/>
        <a:p>
          <a:pPr marL="0" lvl="0" indent="0" algn="l" defTabSz="1111250">
            <a:lnSpc>
              <a:spcPct val="100000"/>
            </a:lnSpc>
            <a:spcBef>
              <a:spcPct val="0"/>
            </a:spcBef>
            <a:spcAft>
              <a:spcPct val="35000"/>
            </a:spcAft>
            <a:buNone/>
          </a:pPr>
          <a:r>
            <a:rPr lang="en-US" sz="2500" kern="1200"/>
            <a:t>GRAND STRATEGY RECOMMENDATION –</a:t>
          </a:r>
        </a:p>
      </dsp:txBody>
      <dsp:txXfrm>
        <a:off x="1162036" y="1802581"/>
        <a:ext cx="4486275" cy="1006092"/>
      </dsp:txXfrm>
    </dsp:sp>
    <dsp:sp modelId="{92C2F7BC-D6D1-426D-A106-D9D0CE5C8FE3}">
      <dsp:nvSpPr>
        <dsp:cNvPr id="0" name=""/>
        <dsp:cNvSpPr/>
      </dsp:nvSpPr>
      <dsp:spPr>
        <a:xfrm>
          <a:off x="5648311" y="1802581"/>
          <a:ext cx="4321189" cy="100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478" tIns="106478" rIns="106478" bIns="106478" numCol="1" spcCol="1270" anchor="ctr" anchorCtr="0">
          <a:noAutofit/>
        </a:bodyPr>
        <a:lstStyle/>
        <a:p>
          <a:pPr marL="0" lvl="0" indent="0" algn="l" defTabSz="711200">
            <a:lnSpc>
              <a:spcPct val="100000"/>
            </a:lnSpc>
            <a:spcBef>
              <a:spcPct val="0"/>
            </a:spcBef>
            <a:spcAft>
              <a:spcPct val="35000"/>
            </a:spcAft>
            <a:buNone/>
          </a:pPr>
          <a:r>
            <a:rPr lang="en-US" sz="1600" kern="1200"/>
            <a:t>BACKWARD INTEGRATION</a:t>
          </a:r>
        </a:p>
        <a:p>
          <a:pPr marL="0" lvl="0" indent="0" algn="l" defTabSz="711200">
            <a:lnSpc>
              <a:spcPct val="100000"/>
            </a:lnSpc>
            <a:spcBef>
              <a:spcPct val="0"/>
            </a:spcBef>
            <a:spcAft>
              <a:spcPct val="35000"/>
            </a:spcAft>
            <a:buNone/>
          </a:pPr>
          <a:r>
            <a:rPr lang="en-US" sz="1600" kern="1200"/>
            <a:t>GLOBAL STRATEGY RECOMMENDATION  INTERNATIONAL STRATEGY</a:t>
          </a:r>
        </a:p>
      </dsp:txBody>
      <dsp:txXfrm>
        <a:off x="5648311" y="1802581"/>
        <a:ext cx="4321189" cy="10060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CD46B-2E60-4418-81C5-6E9BC6CC8F96}">
      <dsp:nvSpPr>
        <dsp:cNvPr id="0" name=""/>
        <dsp:cNvSpPr/>
      </dsp:nvSpPr>
      <dsp:spPr>
        <a:xfrm>
          <a:off x="0" y="0"/>
          <a:ext cx="7885660" cy="788475"/>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AMAZON SHORT TERM GOALS ARE TO INCREASE IN SIZE</a:t>
          </a:r>
        </a:p>
      </dsp:txBody>
      <dsp:txXfrm>
        <a:off x="23094" y="23094"/>
        <a:ext cx="6968207" cy="742287"/>
      </dsp:txXfrm>
    </dsp:sp>
    <dsp:sp modelId="{7C3BF233-A232-42EF-9ADE-8A27368F0F1F}">
      <dsp:nvSpPr>
        <dsp:cNvPr id="0" name=""/>
        <dsp:cNvSpPr/>
      </dsp:nvSpPr>
      <dsp:spPr>
        <a:xfrm>
          <a:off x="660424" y="931835"/>
          <a:ext cx="7885660" cy="788475"/>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INTRODUCTION OF NEW PRODUCTS THAT WILL HELP TO  IMPROVE THE ALREADY PRODUCTS IN EXISTENCE.</a:t>
          </a:r>
        </a:p>
      </dsp:txBody>
      <dsp:txXfrm>
        <a:off x="683518" y="954929"/>
        <a:ext cx="6666539" cy="742287"/>
      </dsp:txXfrm>
    </dsp:sp>
    <dsp:sp modelId="{55BB4FBF-2F1C-4E84-A72F-87C64FD73D0C}">
      <dsp:nvSpPr>
        <dsp:cNvPr id="0" name=""/>
        <dsp:cNvSpPr/>
      </dsp:nvSpPr>
      <dsp:spPr>
        <a:xfrm>
          <a:off x="1310991" y="1863670"/>
          <a:ext cx="7885660" cy="788475"/>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SETTING THE STRATEGIC PLAN FOR AMAZON IS THE  ONLY WAY TO ACCOMMODATE CHANGE.</a:t>
          </a:r>
        </a:p>
      </dsp:txBody>
      <dsp:txXfrm>
        <a:off x="1334085" y="1886764"/>
        <a:ext cx="6676396" cy="742287"/>
      </dsp:txXfrm>
    </dsp:sp>
    <dsp:sp modelId="{3E6FF0BC-71C8-4452-90E2-E6DD40AAF4EF}">
      <dsp:nvSpPr>
        <dsp:cNvPr id="0" name=""/>
        <dsp:cNvSpPr/>
      </dsp:nvSpPr>
      <dsp:spPr>
        <a:xfrm>
          <a:off x="1971415" y="2795505"/>
          <a:ext cx="7885660" cy="788475"/>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IDENTIFY THE ISSUES THAT MIGHT BE IN CONFLICT WITH  THE ORGANIZATION AS THE CHANGES DOES HAPPEN</a:t>
          </a:r>
        </a:p>
      </dsp:txBody>
      <dsp:txXfrm>
        <a:off x="1994509" y="2818599"/>
        <a:ext cx="6666539" cy="742287"/>
      </dsp:txXfrm>
    </dsp:sp>
    <dsp:sp modelId="{0005FC10-25F2-44BE-80B4-C774F09C23A2}">
      <dsp:nvSpPr>
        <dsp:cNvPr id="0" name=""/>
        <dsp:cNvSpPr/>
      </dsp:nvSpPr>
      <dsp:spPr>
        <a:xfrm>
          <a:off x="7373151" y="603900"/>
          <a:ext cx="512509" cy="512509"/>
        </a:xfrm>
        <a:prstGeom prst="downArrow">
          <a:avLst>
            <a:gd name="adj1" fmla="val 55000"/>
            <a:gd name="adj2" fmla="val 45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488466" y="603900"/>
        <a:ext cx="281879" cy="385663"/>
      </dsp:txXfrm>
    </dsp:sp>
    <dsp:sp modelId="{E9CFB488-E693-4114-9D63-823037B810B3}">
      <dsp:nvSpPr>
        <dsp:cNvPr id="0" name=""/>
        <dsp:cNvSpPr/>
      </dsp:nvSpPr>
      <dsp:spPr>
        <a:xfrm>
          <a:off x="8033575" y="1535735"/>
          <a:ext cx="512509" cy="512509"/>
        </a:xfrm>
        <a:prstGeom prst="downArrow">
          <a:avLst>
            <a:gd name="adj1" fmla="val 55000"/>
            <a:gd name="adj2" fmla="val 45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148890" y="1535735"/>
        <a:ext cx="281879" cy="385663"/>
      </dsp:txXfrm>
    </dsp:sp>
    <dsp:sp modelId="{435B4A62-5441-4BA4-A44A-C0A1FC069857}">
      <dsp:nvSpPr>
        <dsp:cNvPr id="0" name=""/>
        <dsp:cNvSpPr/>
      </dsp:nvSpPr>
      <dsp:spPr>
        <a:xfrm>
          <a:off x="8684142" y="2467570"/>
          <a:ext cx="512509" cy="512509"/>
        </a:xfrm>
        <a:prstGeom prst="downArrow">
          <a:avLst>
            <a:gd name="adj1" fmla="val 55000"/>
            <a:gd name="adj2" fmla="val 45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799457" y="2467570"/>
        <a:ext cx="281879" cy="3856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CFB50-E7A2-472F-9003-CEE88DC50875}">
      <dsp:nvSpPr>
        <dsp:cNvPr id="0" name=""/>
        <dsp:cNvSpPr/>
      </dsp:nvSpPr>
      <dsp:spPr>
        <a:xfrm>
          <a:off x="0" y="0"/>
          <a:ext cx="886355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1F5466-B9CE-4654-ABEE-FB96B4C6AA99}">
      <dsp:nvSpPr>
        <dsp:cNvPr id="0" name=""/>
        <dsp:cNvSpPr/>
      </dsp:nvSpPr>
      <dsp:spPr>
        <a:xfrm>
          <a:off x="0" y="0"/>
          <a:ext cx="8863551" cy="83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ORGANIZATIONAL STRATEGY SHOULD PROVIDE MANAGEMENT  WITH CHANGES ON MONITORING PROCESS.</a:t>
          </a:r>
        </a:p>
      </dsp:txBody>
      <dsp:txXfrm>
        <a:off x="0" y="0"/>
        <a:ext cx="8863551" cy="838200"/>
      </dsp:txXfrm>
    </dsp:sp>
    <dsp:sp modelId="{13C50E32-EF60-4A17-BD53-59CAA41D2BA2}">
      <dsp:nvSpPr>
        <dsp:cNvPr id="0" name=""/>
        <dsp:cNvSpPr/>
      </dsp:nvSpPr>
      <dsp:spPr>
        <a:xfrm>
          <a:off x="0" y="838199"/>
          <a:ext cx="886355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4DD8B5-20E4-4430-A81E-624E4E0F8F19}">
      <dsp:nvSpPr>
        <dsp:cNvPr id="0" name=""/>
        <dsp:cNvSpPr/>
      </dsp:nvSpPr>
      <dsp:spPr>
        <a:xfrm>
          <a:off x="0" y="838200"/>
          <a:ext cx="8863551" cy="83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IMPLEMENTATION ORGANIZATION CHANGE IS EXECUTED AND  THE MILESTONES CAN BE IDENTIFIED FIRST.</a:t>
          </a:r>
        </a:p>
      </dsp:txBody>
      <dsp:txXfrm>
        <a:off x="0" y="838200"/>
        <a:ext cx="8863551" cy="838200"/>
      </dsp:txXfrm>
    </dsp:sp>
    <dsp:sp modelId="{420F7CF2-C27B-4F9A-8B38-D3B6B93ED2C1}">
      <dsp:nvSpPr>
        <dsp:cNvPr id="0" name=""/>
        <dsp:cNvSpPr/>
      </dsp:nvSpPr>
      <dsp:spPr>
        <a:xfrm>
          <a:off x="0" y="1676399"/>
          <a:ext cx="886355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1D1C95-103E-48F1-8543-9E38714C6349}">
      <dsp:nvSpPr>
        <dsp:cNvPr id="0" name=""/>
        <dsp:cNvSpPr/>
      </dsp:nvSpPr>
      <dsp:spPr>
        <a:xfrm>
          <a:off x="0" y="1676400"/>
          <a:ext cx="8863551" cy="83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CONTINGENT PLANS WILL BE REQUIRED TO ADDRESS ANY  DEVIATION</a:t>
          </a:r>
        </a:p>
      </dsp:txBody>
      <dsp:txXfrm>
        <a:off x="0" y="1676400"/>
        <a:ext cx="8863551" cy="838200"/>
      </dsp:txXfrm>
    </dsp:sp>
    <dsp:sp modelId="{4ACE0323-4DBC-4039-9BCD-45FC1296D7E6}">
      <dsp:nvSpPr>
        <dsp:cNvPr id="0" name=""/>
        <dsp:cNvSpPr/>
      </dsp:nvSpPr>
      <dsp:spPr>
        <a:xfrm>
          <a:off x="0" y="2514600"/>
          <a:ext cx="886355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DDE8CB-A8C7-4388-B103-4FA494DDEDE3}">
      <dsp:nvSpPr>
        <dsp:cNvPr id="0" name=""/>
        <dsp:cNvSpPr/>
      </dsp:nvSpPr>
      <dsp:spPr>
        <a:xfrm>
          <a:off x="0" y="2514600"/>
          <a:ext cx="8863551" cy="83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RISK ASSESSMENT SHOULD BE ADDRESSED BY THE COMPANY  THROUGH THE MONITORING PROCESS</a:t>
          </a:r>
        </a:p>
      </dsp:txBody>
      <dsp:txXfrm>
        <a:off x="0" y="2514600"/>
        <a:ext cx="8863551" cy="8382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D4B4E-1217-494C-8C06-038A72F0D727}">
      <dsp:nvSpPr>
        <dsp:cNvPr id="0" name=""/>
        <dsp:cNvSpPr/>
      </dsp:nvSpPr>
      <dsp:spPr>
        <a:xfrm>
          <a:off x="0" y="423"/>
          <a:ext cx="1027043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C022E2-A7B4-4753-AE6E-2D3E2AA1D5FB}">
      <dsp:nvSpPr>
        <dsp:cNvPr id="0" name=""/>
        <dsp:cNvSpPr/>
      </dsp:nvSpPr>
      <dsp:spPr>
        <a:xfrm>
          <a:off x="0" y="423"/>
          <a:ext cx="10270434" cy="693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AMAZON HAS	BEEN COMING UP WITH A COMBINATION OF  DIFFERENTIATED PRODUCTS AT A LOW-COST LEADERSHIP.</a:t>
          </a:r>
        </a:p>
      </dsp:txBody>
      <dsp:txXfrm>
        <a:off x="0" y="423"/>
        <a:ext cx="10270434" cy="693905"/>
      </dsp:txXfrm>
    </dsp:sp>
    <dsp:sp modelId="{427E9FE4-1864-4587-B4AB-92919F2D51AB}">
      <dsp:nvSpPr>
        <dsp:cNvPr id="0" name=""/>
        <dsp:cNvSpPr/>
      </dsp:nvSpPr>
      <dsp:spPr>
        <a:xfrm>
          <a:off x="0" y="694328"/>
          <a:ext cx="1027043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6128CB-0EE5-4347-954D-8B828385A42B}">
      <dsp:nvSpPr>
        <dsp:cNvPr id="0" name=""/>
        <dsp:cNvSpPr/>
      </dsp:nvSpPr>
      <dsp:spPr>
        <a:xfrm>
          <a:off x="0" y="694328"/>
          <a:ext cx="10270434" cy="693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THE LOW COST IS ALSO IN THE PRODUCT DEVELOPMENT  STRATEGIES.</a:t>
          </a:r>
        </a:p>
      </dsp:txBody>
      <dsp:txXfrm>
        <a:off x="0" y="694328"/>
        <a:ext cx="10270434" cy="693905"/>
      </dsp:txXfrm>
    </dsp:sp>
    <dsp:sp modelId="{55F37846-FD4F-4151-A982-B7B7D389BEE4}">
      <dsp:nvSpPr>
        <dsp:cNvPr id="0" name=""/>
        <dsp:cNvSpPr/>
      </dsp:nvSpPr>
      <dsp:spPr>
        <a:xfrm>
          <a:off x="0" y="1388234"/>
          <a:ext cx="1027043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2CA1C2-E1E8-4987-89DC-D749297FD0FF}">
      <dsp:nvSpPr>
        <dsp:cNvPr id="0" name=""/>
        <dsp:cNvSpPr/>
      </dsp:nvSpPr>
      <dsp:spPr>
        <a:xfrm>
          <a:off x="0" y="1388234"/>
          <a:ext cx="10270434" cy="693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AMAZON HAS DEVELOPED DIFFERENT PRODUCTS.</a:t>
          </a:r>
        </a:p>
      </dsp:txBody>
      <dsp:txXfrm>
        <a:off x="0" y="1388234"/>
        <a:ext cx="10270434" cy="693905"/>
      </dsp:txXfrm>
    </dsp:sp>
    <dsp:sp modelId="{C19493A7-67A9-4107-B29F-2B7B2383E5F0}">
      <dsp:nvSpPr>
        <dsp:cNvPr id="0" name=""/>
        <dsp:cNvSpPr/>
      </dsp:nvSpPr>
      <dsp:spPr>
        <a:xfrm>
          <a:off x="0" y="2082139"/>
          <a:ext cx="1027043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7DD100-7807-4906-806C-BCF2D8B89045}">
      <dsp:nvSpPr>
        <dsp:cNvPr id="0" name=""/>
        <dsp:cNvSpPr/>
      </dsp:nvSpPr>
      <dsp:spPr>
        <a:xfrm>
          <a:off x="0" y="2082139"/>
          <a:ext cx="10270434" cy="693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TECHNOLOGY HELPS TO SERVE DIFFERENT CUSTOMERS THAT  RELIES MOSTLY ON THEIR PRODUCTS</a:t>
          </a:r>
        </a:p>
      </dsp:txBody>
      <dsp:txXfrm>
        <a:off x="0" y="2082139"/>
        <a:ext cx="10270434" cy="693905"/>
      </dsp:txXfrm>
    </dsp:sp>
    <dsp:sp modelId="{8B337B07-DA5A-4B58-B4FF-358443A1BBB0}">
      <dsp:nvSpPr>
        <dsp:cNvPr id="0" name=""/>
        <dsp:cNvSpPr/>
      </dsp:nvSpPr>
      <dsp:spPr>
        <a:xfrm>
          <a:off x="0" y="2776045"/>
          <a:ext cx="1027043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5EFEDF-A738-496B-BF70-F926971A527E}">
      <dsp:nvSpPr>
        <dsp:cNvPr id="0" name=""/>
        <dsp:cNvSpPr/>
      </dsp:nvSpPr>
      <dsp:spPr>
        <a:xfrm>
          <a:off x="0" y="2776045"/>
          <a:ext cx="10270434" cy="6939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AMAZON IS ESTIMATED TO BE RELEVANT IN USE DUE TO THE  INCREASE IN NUMBER OF PEOPLE THAT SHOP FROM AMAZON.</a:t>
          </a:r>
        </a:p>
      </dsp:txBody>
      <dsp:txXfrm>
        <a:off x="0" y="2776045"/>
        <a:ext cx="10270434" cy="69390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1398F-58FB-4405-A6FD-F6F9D0E07AFF}">
      <dsp:nvSpPr>
        <dsp:cNvPr id="0" name=""/>
        <dsp:cNvSpPr/>
      </dsp:nvSpPr>
      <dsp:spPr>
        <a:xfrm>
          <a:off x="0" y="1575"/>
          <a:ext cx="821182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426FE-BC15-4ADB-B976-FC2C6390EF52}">
      <dsp:nvSpPr>
        <dsp:cNvPr id="0" name=""/>
        <dsp:cNvSpPr/>
      </dsp:nvSpPr>
      <dsp:spPr>
        <a:xfrm>
          <a:off x="0" y="1575"/>
          <a:ext cx="8211820" cy="1074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TECHNOLOGY USE IS CONSTANTLY INCREASING ALL OVER  THE WORLD MAKING THE COMPANY SURE TO REMAIN  RELEVANT IN THE FUTURE.</a:t>
          </a:r>
        </a:p>
      </dsp:txBody>
      <dsp:txXfrm>
        <a:off x="0" y="1575"/>
        <a:ext cx="8211820" cy="1074216"/>
      </dsp:txXfrm>
    </dsp:sp>
    <dsp:sp modelId="{C63749A7-059D-43AE-8036-798F6FA257E3}">
      <dsp:nvSpPr>
        <dsp:cNvPr id="0" name=""/>
        <dsp:cNvSpPr/>
      </dsp:nvSpPr>
      <dsp:spPr>
        <a:xfrm>
          <a:off x="0" y="1075791"/>
          <a:ext cx="821182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5F860C-3BE8-47AA-A40E-C149556F0504}">
      <dsp:nvSpPr>
        <dsp:cNvPr id="0" name=""/>
        <dsp:cNvSpPr/>
      </dsp:nvSpPr>
      <dsp:spPr>
        <a:xfrm>
          <a:off x="0" y="1075791"/>
          <a:ext cx="8211820" cy="1074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AMAZON HAS ESTABLISHED PRODUCTS THAT IS MOST  DESIRABLE FOR ALL GENERATIONS.</a:t>
          </a:r>
        </a:p>
      </dsp:txBody>
      <dsp:txXfrm>
        <a:off x="0" y="1075791"/>
        <a:ext cx="8211820" cy="1074216"/>
      </dsp:txXfrm>
    </dsp:sp>
    <dsp:sp modelId="{21B1B6C3-29FD-425A-AC55-B30E66F17764}">
      <dsp:nvSpPr>
        <dsp:cNvPr id="0" name=""/>
        <dsp:cNvSpPr/>
      </dsp:nvSpPr>
      <dsp:spPr>
        <a:xfrm>
          <a:off x="0" y="2150008"/>
          <a:ext cx="821182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91FFC2-148C-4DE4-8948-2C1E1FDBF2C5}">
      <dsp:nvSpPr>
        <dsp:cNvPr id="0" name=""/>
        <dsp:cNvSpPr/>
      </dsp:nvSpPr>
      <dsp:spPr>
        <a:xfrm>
          <a:off x="0" y="2150008"/>
          <a:ext cx="8211820" cy="10742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IDENTIFYING THE SHORT-TERM GOALS, MILESTONES AND THE  DEADLINES IS THE FIRST STEP OF	WORKING TO IMPLEMENT A  PLAN.</a:t>
          </a:r>
        </a:p>
      </dsp:txBody>
      <dsp:txXfrm>
        <a:off x="0" y="2150008"/>
        <a:ext cx="8211820" cy="10742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E8EB6-67E8-4B6D-B8E8-CD02F816721C}">
      <dsp:nvSpPr>
        <dsp:cNvPr id="0" name=""/>
        <dsp:cNvSpPr/>
      </dsp:nvSpPr>
      <dsp:spPr>
        <a:xfrm>
          <a:off x="0" y="0"/>
          <a:ext cx="8040889" cy="7589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COMPANY SHOULD COMMUNICATE THE POLICIES THAT  ARE BOUND TO GIVE THE EMPLOYEES.</a:t>
          </a:r>
        </a:p>
      </dsp:txBody>
      <dsp:txXfrm>
        <a:off x="22229" y="22229"/>
        <a:ext cx="7133123" cy="714494"/>
      </dsp:txXfrm>
    </dsp:sp>
    <dsp:sp modelId="{F3258AEC-7DC5-445A-B545-E6CE01CF5144}">
      <dsp:nvSpPr>
        <dsp:cNvPr id="0" name=""/>
        <dsp:cNvSpPr/>
      </dsp:nvSpPr>
      <dsp:spPr>
        <a:xfrm>
          <a:off x="600455" y="864362"/>
          <a:ext cx="8040889" cy="7589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ALLOCATION OF RESOURCES ADEQUATELY TO ENSURE THAT  ALL DEPARTMENTS GET ENOUGH.</a:t>
          </a:r>
        </a:p>
      </dsp:txBody>
      <dsp:txXfrm>
        <a:off x="622684" y="886591"/>
        <a:ext cx="6902656" cy="714494"/>
      </dsp:txXfrm>
    </dsp:sp>
    <dsp:sp modelId="{74C56811-AFA4-4B96-BA62-0F4DD601997F}">
      <dsp:nvSpPr>
        <dsp:cNvPr id="0" name=""/>
        <dsp:cNvSpPr/>
      </dsp:nvSpPr>
      <dsp:spPr>
        <a:xfrm>
          <a:off x="1200911" y="1728724"/>
          <a:ext cx="8040889" cy="7589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SHORT TERM GOALS ARE THE ONLY WAY TO INCREASE IN  SIZE OF THE COMPANY IN FUTURE.</a:t>
          </a:r>
        </a:p>
      </dsp:txBody>
      <dsp:txXfrm>
        <a:off x="1223140" y="1750953"/>
        <a:ext cx="6902656" cy="714494"/>
      </dsp:txXfrm>
    </dsp:sp>
    <dsp:sp modelId="{A4695DD1-40A2-4765-AE53-1C16CA7B6DDF}">
      <dsp:nvSpPr>
        <dsp:cNvPr id="0" name=""/>
        <dsp:cNvSpPr/>
      </dsp:nvSpPr>
      <dsp:spPr>
        <a:xfrm>
          <a:off x="1801367" y="2593086"/>
          <a:ext cx="8040889" cy="7589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SETTING THE STRATEGIC PLAN FOR AMAZON IS THE ONLY  WAY TO IMPLEMENT ITS STRATEGIC PLAN.</a:t>
          </a:r>
        </a:p>
      </dsp:txBody>
      <dsp:txXfrm>
        <a:off x="1823596" y="2615315"/>
        <a:ext cx="6902656" cy="714493"/>
      </dsp:txXfrm>
    </dsp:sp>
    <dsp:sp modelId="{099EAD5B-E568-4499-9800-C05E80F61F83}">
      <dsp:nvSpPr>
        <dsp:cNvPr id="0" name=""/>
        <dsp:cNvSpPr/>
      </dsp:nvSpPr>
      <dsp:spPr>
        <a:xfrm>
          <a:off x="2401823" y="3457448"/>
          <a:ext cx="8040889" cy="7589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STRATEGIC PLAN HELPS TO BREAKDOWN THE LONG-TERM  GOALS TO SHORT AND ACHIEVABLE GOALS.</a:t>
          </a:r>
        </a:p>
      </dsp:txBody>
      <dsp:txXfrm>
        <a:off x="2424052" y="3479677"/>
        <a:ext cx="6902656" cy="714494"/>
      </dsp:txXfrm>
    </dsp:sp>
    <dsp:sp modelId="{BE402C40-DE7D-4EEB-BFA7-193B4C7391A2}">
      <dsp:nvSpPr>
        <dsp:cNvPr id="0" name=""/>
        <dsp:cNvSpPr/>
      </dsp:nvSpPr>
      <dsp:spPr>
        <a:xfrm>
          <a:off x="7547570" y="554456"/>
          <a:ext cx="493318" cy="493318"/>
        </a:xfrm>
        <a:prstGeom prst="downArrow">
          <a:avLst>
            <a:gd name="adj1" fmla="val 55000"/>
            <a:gd name="adj2" fmla="val 45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658567" y="554456"/>
        <a:ext cx="271324" cy="371222"/>
      </dsp:txXfrm>
    </dsp:sp>
    <dsp:sp modelId="{7105AA56-C5A8-427A-AC71-F39C05F26D9F}">
      <dsp:nvSpPr>
        <dsp:cNvPr id="0" name=""/>
        <dsp:cNvSpPr/>
      </dsp:nvSpPr>
      <dsp:spPr>
        <a:xfrm>
          <a:off x="8148026" y="1418818"/>
          <a:ext cx="493318" cy="493318"/>
        </a:xfrm>
        <a:prstGeom prst="downArrow">
          <a:avLst>
            <a:gd name="adj1" fmla="val 55000"/>
            <a:gd name="adj2" fmla="val 45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259023" y="1418818"/>
        <a:ext cx="271324" cy="371222"/>
      </dsp:txXfrm>
    </dsp:sp>
    <dsp:sp modelId="{0F38A8A9-3C24-4691-AAA2-5AFBA1478369}">
      <dsp:nvSpPr>
        <dsp:cNvPr id="0" name=""/>
        <dsp:cNvSpPr/>
      </dsp:nvSpPr>
      <dsp:spPr>
        <a:xfrm>
          <a:off x="8748482" y="2270531"/>
          <a:ext cx="493318" cy="493318"/>
        </a:xfrm>
        <a:prstGeom prst="downArrow">
          <a:avLst>
            <a:gd name="adj1" fmla="val 55000"/>
            <a:gd name="adj2" fmla="val 45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859479" y="2270531"/>
        <a:ext cx="271324" cy="371222"/>
      </dsp:txXfrm>
    </dsp:sp>
    <dsp:sp modelId="{8B39F364-22D3-4EA3-BE54-6F15F310EC0F}">
      <dsp:nvSpPr>
        <dsp:cNvPr id="0" name=""/>
        <dsp:cNvSpPr/>
      </dsp:nvSpPr>
      <dsp:spPr>
        <a:xfrm>
          <a:off x="9348938" y="3143326"/>
          <a:ext cx="493318" cy="493318"/>
        </a:xfrm>
        <a:prstGeom prst="downArrow">
          <a:avLst>
            <a:gd name="adj1" fmla="val 55000"/>
            <a:gd name="adj2" fmla="val 45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459935" y="3143326"/>
        <a:ext cx="271324" cy="3712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14A9D-71AA-4709-AF9C-F6BEB6BCE304}">
      <dsp:nvSpPr>
        <dsp:cNvPr id="0" name=""/>
        <dsp:cNvSpPr/>
      </dsp:nvSpPr>
      <dsp:spPr>
        <a:xfrm>
          <a:off x="0" y="0"/>
          <a:ext cx="8057321" cy="757732"/>
        </a:xfrm>
        <a:prstGeom prst="roundRect">
          <a:avLst>
            <a:gd name="adj" fmla="val 1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RISK MANAGEMENT IS IDENTIFYING, ANALYZING, AND  EVALUATING RISKS FACING AMAZON</a:t>
          </a:r>
        </a:p>
      </dsp:txBody>
      <dsp:txXfrm>
        <a:off x="22193" y="22193"/>
        <a:ext cx="7175640" cy="713346"/>
      </dsp:txXfrm>
    </dsp:sp>
    <dsp:sp modelId="{A6988639-A3C1-4DCC-9DD9-DE0FD32EA63D}">
      <dsp:nvSpPr>
        <dsp:cNvPr id="0" name=""/>
        <dsp:cNvSpPr/>
      </dsp:nvSpPr>
      <dsp:spPr>
        <a:xfrm>
          <a:off x="674800" y="895502"/>
          <a:ext cx="8057321" cy="757732"/>
        </a:xfrm>
        <a:prstGeom prst="roundRect">
          <a:avLst>
            <a:gd name="adj" fmla="val 1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RISKS ARE DOCUMENTED BY THE LIKELIHOOD OF AN  OCCURRENCE AND SEVERITY OF CONSEQUENCES</a:t>
          </a:r>
        </a:p>
      </dsp:txBody>
      <dsp:txXfrm>
        <a:off x="696993" y="917695"/>
        <a:ext cx="6845608" cy="713346"/>
      </dsp:txXfrm>
    </dsp:sp>
    <dsp:sp modelId="{202102EE-56C9-42A7-A8D7-D44E24138003}">
      <dsp:nvSpPr>
        <dsp:cNvPr id="0" name=""/>
        <dsp:cNvSpPr/>
      </dsp:nvSpPr>
      <dsp:spPr>
        <a:xfrm>
          <a:off x="1339529" y="1791004"/>
          <a:ext cx="8057321" cy="757732"/>
        </a:xfrm>
        <a:prstGeom prst="roundRect">
          <a:avLst>
            <a:gd name="adj" fmla="val 1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RISK MITIGATION IS EMPLOYING MEASURES TO REDUCE  OR MINIMIZE RISK</a:t>
          </a:r>
        </a:p>
      </dsp:txBody>
      <dsp:txXfrm>
        <a:off x="1361722" y="1813197"/>
        <a:ext cx="6855680" cy="713346"/>
      </dsp:txXfrm>
    </dsp:sp>
    <dsp:sp modelId="{E557E539-369E-4B94-832D-4E213A7AF7BD}">
      <dsp:nvSpPr>
        <dsp:cNvPr id="0" name=""/>
        <dsp:cNvSpPr/>
      </dsp:nvSpPr>
      <dsp:spPr>
        <a:xfrm>
          <a:off x="2014330" y="2686507"/>
          <a:ext cx="8057321" cy="757732"/>
        </a:xfrm>
        <a:prstGeom prst="roundRect">
          <a:avLst>
            <a:gd name="adj" fmla="val 10000"/>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AMAZON SHOULD CONTINUALLY MONITOR RISK</a:t>
          </a:r>
        </a:p>
      </dsp:txBody>
      <dsp:txXfrm>
        <a:off x="2036523" y="2708700"/>
        <a:ext cx="6845608" cy="713346"/>
      </dsp:txXfrm>
    </dsp:sp>
    <dsp:sp modelId="{4225087B-066E-4601-A78D-C413137D0A5A}">
      <dsp:nvSpPr>
        <dsp:cNvPr id="0" name=""/>
        <dsp:cNvSpPr/>
      </dsp:nvSpPr>
      <dsp:spPr>
        <a:xfrm>
          <a:off x="7564795" y="580354"/>
          <a:ext cx="492526" cy="492526"/>
        </a:xfrm>
        <a:prstGeom prst="downArrow">
          <a:avLst>
            <a:gd name="adj1" fmla="val 55000"/>
            <a:gd name="adj2" fmla="val 45000"/>
          </a:avLst>
        </a:prstGeom>
        <a:solidFill>
          <a:schemeClr val="lt1">
            <a:alpha val="90000"/>
            <a:tint val="40000"/>
            <a:hueOff val="0"/>
            <a:satOff val="0"/>
            <a:lumOff val="0"/>
            <a:alphaOff val="0"/>
          </a:schemeClr>
        </a:solidFill>
        <a:ln w="1587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675613" y="580354"/>
        <a:ext cx="270890" cy="370626"/>
      </dsp:txXfrm>
    </dsp:sp>
    <dsp:sp modelId="{3460B68C-2488-42C0-92DC-B779E9D91E33}">
      <dsp:nvSpPr>
        <dsp:cNvPr id="0" name=""/>
        <dsp:cNvSpPr/>
      </dsp:nvSpPr>
      <dsp:spPr>
        <a:xfrm>
          <a:off x="8239595" y="1475856"/>
          <a:ext cx="492526" cy="492526"/>
        </a:xfrm>
        <a:prstGeom prst="downArrow">
          <a:avLst>
            <a:gd name="adj1" fmla="val 55000"/>
            <a:gd name="adj2" fmla="val 45000"/>
          </a:avLst>
        </a:prstGeom>
        <a:solidFill>
          <a:schemeClr val="lt1">
            <a:alpha val="90000"/>
            <a:tint val="40000"/>
            <a:hueOff val="0"/>
            <a:satOff val="0"/>
            <a:lumOff val="0"/>
            <a:alphaOff val="0"/>
          </a:schemeClr>
        </a:solidFill>
        <a:ln w="1587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50413" y="1475856"/>
        <a:ext cx="270890" cy="370626"/>
      </dsp:txXfrm>
    </dsp:sp>
    <dsp:sp modelId="{73957DD1-C3A8-4194-A1E4-F69562C814C4}">
      <dsp:nvSpPr>
        <dsp:cNvPr id="0" name=""/>
        <dsp:cNvSpPr/>
      </dsp:nvSpPr>
      <dsp:spPr>
        <a:xfrm>
          <a:off x="8904324" y="2371359"/>
          <a:ext cx="492526" cy="492526"/>
        </a:xfrm>
        <a:prstGeom prst="downArrow">
          <a:avLst>
            <a:gd name="adj1" fmla="val 55000"/>
            <a:gd name="adj2" fmla="val 45000"/>
          </a:avLst>
        </a:prstGeom>
        <a:solidFill>
          <a:schemeClr val="lt1">
            <a:alpha val="90000"/>
            <a:tint val="40000"/>
            <a:hueOff val="0"/>
            <a:satOff val="0"/>
            <a:lumOff val="0"/>
            <a:alphaOff val="0"/>
          </a:schemeClr>
        </a:solidFill>
        <a:ln w="15875" cap="flat"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15142" y="2371359"/>
        <a:ext cx="270890" cy="3706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22036-4907-4E6E-8B08-B920BE17F6A9}">
      <dsp:nvSpPr>
        <dsp:cNvPr id="0" name=""/>
        <dsp:cNvSpPr/>
      </dsp:nvSpPr>
      <dsp:spPr>
        <a:xfrm>
          <a:off x="981406" y="177509"/>
          <a:ext cx="3925133" cy="3431060"/>
        </a:xfrm>
        <a:prstGeom prst="rightArrow">
          <a:avLst>
            <a:gd name="adj1" fmla="val 70000"/>
            <a:gd name="adj2" fmla="val 50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17780" bIns="8890" numCol="1" spcCol="1270" anchor="ctr" anchorCtr="0">
          <a:noAutofit/>
        </a:bodyPr>
        <a:lstStyle/>
        <a:p>
          <a:pPr marL="0" lvl="0" indent="0" algn="ctr" defTabSz="622300">
            <a:lnSpc>
              <a:spcPct val="90000"/>
            </a:lnSpc>
            <a:spcBef>
              <a:spcPct val="0"/>
            </a:spcBef>
            <a:spcAft>
              <a:spcPct val="35000"/>
            </a:spcAft>
            <a:buNone/>
          </a:pPr>
          <a:r>
            <a:rPr lang="en-US" sz="1400" kern="1200"/>
            <a:t>HACKERS OBTAIN INFORMATION OF AMAZON CUSTOMERS  AND AMAZON IS RESPONSIBLE</a:t>
          </a:r>
        </a:p>
      </dsp:txBody>
      <dsp:txXfrm>
        <a:off x="1962689" y="692168"/>
        <a:ext cx="1913503" cy="2401742"/>
      </dsp:txXfrm>
    </dsp:sp>
    <dsp:sp modelId="{2F8B2581-FA00-4FE4-A92A-F2014E0D295B}">
      <dsp:nvSpPr>
        <dsp:cNvPr id="0" name=""/>
        <dsp:cNvSpPr/>
      </dsp:nvSpPr>
      <dsp:spPr>
        <a:xfrm>
          <a:off x="122" y="911756"/>
          <a:ext cx="1962566" cy="196256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UNAUTHORIZED ACCESS RISK:</a:t>
          </a:r>
        </a:p>
      </dsp:txBody>
      <dsp:txXfrm>
        <a:off x="287533" y="1199167"/>
        <a:ext cx="1387744" cy="1387744"/>
      </dsp:txXfrm>
    </dsp:sp>
    <dsp:sp modelId="{5C26DA6A-AA18-4258-AAC2-B310ADAE2B82}">
      <dsp:nvSpPr>
        <dsp:cNvPr id="0" name=""/>
        <dsp:cNvSpPr/>
      </dsp:nvSpPr>
      <dsp:spPr>
        <a:xfrm>
          <a:off x="6133143" y="177509"/>
          <a:ext cx="3925133" cy="3431060"/>
        </a:xfrm>
        <a:prstGeom prst="rightArrow">
          <a:avLst>
            <a:gd name="adj1" fmla="val 70000"/>
            <a:gd name="adj2" fmla="val 50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560" tIns="8890" rIns="17780" bIns="8890" numCol="1" spcCol="1270" anchor="ctr" anchorCtr="0">
          <a:noAutofit/>
        </a:bodyPr>
        <a:lstStyle/>
        <a:p>
          <a:pPr marL="114300" lvl="1" indent="-114300" algn="l" defTabSz="622300">
            <a:lnSpc>
              <a:spcPct val="90000"/>
            </a:lnSpc>
            <a:spcBef>
              <a:spcPct val="0"/>
            </a:spcBef>
            <a:spcAft>
              <a:spcPct val="15000"/>
            </a:spcAft>
            <a:buChar char="•"/>
          </a:pPr>
          <a:r>
            <a:rPr lang="en-US" sz="1400" kern="1200"/>
            <a:t>SOFTWARE DESIGN FLAWS</a:t>
          </a:r>
        </a:p>
        <a:p>
          <a:pPr marL="114300" lvl="1" indent="-114300" algn="l" defTabSz="622300">
            <a:lnSpc>
              <a:spcPct val="90000"/>
            </a:lnSpc>
            <a:spcBef>
              <a:spcPct val="0"/>
            </a:spcBef>
            <a:spcAft>
              <a:spcPct val="15000"/>
            </a:spcAft>
            <a:buChar char="•"/>
          </a:pPr>
          <a:r>
            <a:rPr lang="en-US" sz="1400" kern="1200"/>
            <a:t>INTERNET CRASHES, PERFORMS POORLY, UNPLANNED  OUTAGES</a:t>
          </a:r>
        </a:p>
        <a:p>
          <a:pPr marL="114300" lvl="1" indent="-114300" algn="l" defTabSz="622300">
            <a:lnSpc>
              <a:spcPct val="90000"/>
            </a:lnSpc>
            <a:spcBef>
              <a:spcPct val="0"/>
            </a:spcBef>
            <a:spcAft>
              <a:spcPct val="15000"/>
            </a:spcAft>
            <a:buChar char="•"/>
          </a:pPr>
          <a:r>
            <a:rPr lang="en-US" sz="1400" kern="1200"/>
            <a:t>ACCESS TO CUSTOMER INFORMATION DUE TO INADEQUATE  FIREWALLS</a:t>
          </a:r>
        </a:p>
      </dsp:txBody>
      <dsp:txXfrm>
        <a:off x="7114427" y="692168"/>
        <a:ext cx="1913503" cy="2401742"/>
      </dsp:txXfrm>
    </dsp:sp>
    <dsp:sp modelId="{2AB95D25-436E-4614-AA56-83AB95907E5C}">
      <dsp:nvSpPr>
        <dsp:cNvPr id="0" name=""/>
        <dsp:cNvSpPr/>
      </dsp:nvSpPr>
      <dsp:spPr>
        <a:xfrm>
          <a:off x="5151860" y="911756"/>
          <a:ext cx="1962566" cy="1962566"/>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a:t>TECHNOLOGY AND SECURITY:</a:t>
          </a:r>
        </a:p>
      </dsp:txBody>
      <dsp:txXfrm>
        <a:off x="5439271" y="1199167"/>
        <a:ext cx="1387744" cy="138774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2/19/2023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9793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2/19/2023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54408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2/19/2023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3364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2/19/2023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5081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2/19/2023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2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2/19/2023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5692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2/19/2023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7378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2/19/2023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82466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2/19/2023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7994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2/19/2023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5328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2/19/2023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999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2/19/2023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703372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9.pn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7.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7.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hyperlink" Target="http://WWW.AMAZON.COM/P/FEATURE/RZEKMVYJOJCP6UC"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fool.com/INVESTING/GENERAL/2016/01/26" TargetMode="External"/><Relationship Id="rId2" Type="http://schemas.openxmlformats.org/officeDocument/2006/relationships/hyperlink" Target="http://www.google.com/SEARCH"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quotes.wsj.com/AMZN/company-people" TargetMode="External"/><Relationship Id="rId2" Type="http://schemas.openxmlformats.org/officeDocument/2006/relationships/hyperlink" Target="https://www.thebalance.com/amazon-com-company-research-20713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14C34-F582-4EEF-86CE-F88761E5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a:extLst>
            <a:ext uri="{91240B29-F687-4F45-9708-019B960494DF}">
              <a14:hiddenLine xmlns:a14="http://schemas.microsoft.com/office/drawing/2010/main" w="1587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ill Amazon's entry into Africa be successful?">
            <a:extLst>
              <a:ext uri="{FF2B5EF4-FFF2-40B4-BE49-F238E27FC236}">
                <a16:creationId xmlns:a16="http://schemas.microsoft.com/office/drawing/2014/main" id="{6109D422-9095-7137-1F54-61DD37E524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4478F-8B84-8514-1D1E-4A1063DF39BA}"/>
              </a:ext>
            </a:extLst>
          </p:cNvPr>
          <p:cNvSpPr>
            <a:spLocks noGrp="1"/>
          </p:cNvSpPr>
          <p:nvPr>
            <p:ph type="ctrTitle"/>
          </p:nvPr>
        </p:nvSpPr>
        <p:spPr>
          <a:xfrm>
            <a:off x="735791" y="3331444"/>
            <a:ext cx="6470692" cy="1229306"/>
          </a:xfrm>
        </p:spPr>
        <p:txBody>
          <a:bodyPr>
            <a:normAutofit/>
          </a:bodyPr>
          <a:lstStyle/>
          <a:p>
            <a:r>
              <a:rPr lang="en-US" sz="5400" b="1">
                <a:solidFill>
                  <a:schemeClr val="tx1"/>
                </a:solidFill>
              </a:rPr>
              <a:t>Amazon</a:t>
            </a:r>
            <a:endParaRPr lang="en-PK" sz="5400" b="1">
              <a:solidFill>
                <a:schemeClr val="tx1"/>
              </a:solidFill>
            </a:endParaRPr>
          </a:p>
        </p:txBody>
      </p:sp>
      <p:sp>
        <p:nvSpPr>
          <p:cNvPr id="3" name="Subtitle 2">
            <a:extLst>
              <a:ext uri="{FF2B5EF4-FFF2-40B4-BE49-F238E27FC236}">
                <a16:creationId xmlns:a16="http://schemas.microsoft.com/office/drawing/2014/main" id="{F50F4138-52F6-933D-3634-BF6FDD72D754}"/>
              </a:ext>
            </a:extLst>
          </p:cNvPr>
          <p:cNvSpPr>
            <a:spLocks noGrp="1"/>
          </p:cNvSpPr>
          <p:nvPr>
            <p:ph type="subTitle" idx="1"/>
          </p:nvPr>
        </p:nvSpPr>
        <p:spPr>
          <a:xfrm>
            <a:off x="735791" y="4735799"/>
            <a:ext cx="6470693" cy="605256"/>
          </a:xfrm>
        </p:spPr>
        <p:txBody>
          <a:bodyPr>
            <a:normAutofit/>
          </a:bodyPr>
          <a:lstStyle/>
          <a:p>
            <a:r>
              <a:rPr lang="en-US" b="1"/>
              <a:t>Change Management </a:t>
            </a:r>
            <a:endParaRPr lang="en-PK" b="1"/>
          </a:p>
        </p:txBody>
      </p:sp>
      <p:cxnSp>
        <p:nvCxnSpPr>
          <p:cNvPr id="1042" name="Straight Connector 1041">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044" name="!!footer rectangle">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13693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57" name="Straight Connector 2056">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69426B45-4C4F-4D52-8537-76E9A5B89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25570-57C8-CF5E-5744-652BB42F781A}"/>
              </a:ext>
            </a:extLst>
          </p:cNvPr>
          <p:cNvSpPr>
            <a:spLocks noGrp="1"/>
          </p:cNvSpPr>
          <p:nvPr>
            <p:ph type="title"/>
          </p:nvPr>
        </p:nvSpPr>
        <p:spPr>
          <a:xfrm>
            <a:off x="1036320" y="286603"/>
            <a:ext cx="10058400" cy="1450757"/>
          </a:xfrm>
        </p:spPr>
        <p:txBody>
          <a:bodyPr vert="horz" lIns="91440" tIns="45720" rIns="91440" bIns="45720" rtlCol="0" anchor="b">
            <a:normAutofit/>
          </a:bodyPr>
          <a:lstStyle/>
          <a:p>
            <a:r>
              <a:rPr lang="en-US" sz="4800"/>
              <a:t>Define Change</a:t>
            </a:r>
          </a:p>
        </p:txBody>
      </p:sp>
      <p:cxnSp>
        <p:nvCxnSpPr>
          <p:cNvPr id="2061" name="Straight Connector 2060">
            <a:extLst>
              <a:ext uri="{FF2B5EF4-FFF2-40B4-BE49-F238E27FC236}">
                <a16:creationId xmlns:a16="http://schemas.microsoft.com/office/drawing/2014/main" id="{CF117E1C-E964-4433-B1A8-BB2301D0F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Establish a change management process - Establishing Your Cloud Foundation  on AWS">
            <a:extLst>
              <a:ext uri="{FF2B5EF4-FFF2-40B4-BE49-F238E27FC236}">
                <a16:creationId xmlns:a16="http://schemas.microsoft.com/office/drawing/2014/main" id="{979193A4-7A14-1C97-474B-BAEE2BA42D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715" r="803" b="-5"/>
          <a:stretch/>
        </p:blipFill>
        <p:spPr bwMode="auto">
          <a:xfrm>
            <a:off x="1161535" y="2108200"/>
            <a:ext cx="3495807" cy="3600613"/>
          </a:xfrm>
          <a:prstGeom prst="rect">
            <a:avLst/>
          </a:prstGeom>
          <a:noFill/>
          <a:extLst>
            <a:ext uri="{909E8E84-426E-40DD-AFC4-6F175D3DCCD1}">
              <a14:hiddenFill xmlns:a14="http://schemas.microsoft.com/office/drawing/2010/main">
                <a:solidFill>
                  <a:srgbClr val="FFFFFF"/>
                </a:solidFill>
              </a14:hiddenFill>
            </a:ext>
          </a:extLst>
        </p:spPr>
      </p:pic>
      <p:sp>
        <p:nvSpPr>
          <p:cNvPr id="2063" name="Rectangle 2062">
            <a:extLst>
              <a:ext uri="{FF2B5EF4-FFF2-40B4-BE49-F238E27FC236}">
                <a16:creationId xmlns:a16="http://schemas.microsoft.com/office/drawing/2014/main" id="{67E6FB20-7663-466F-A928-9371C34F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427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TextBox 3">
            <a:extLst>
              <a:ext uri="{FF2B5EF4-FFF2-40B4-BE49-F238E27FC236}">
                <a16:creationId xmlns:a16="http://schemas.microsoft.com/office/drawing/2014/main" id="{67FD445D-CA02-F2AA-10AB-7D43976B3057}"/>
              </a:ext>
            </a:extLst>
          </p:cNvPr>
          <p:cNvGraphicFramePr/>
          <p:nvPr>
            <p:extLst>
              <p:ext uri="{D42A27DB-BD31-4B8C-83A1-F6EECF244321}">
                <p14:modId xmlns:p14="http://schemas.microsoft.com/office/powerpoint/2010/main" val="1200736372"/>
              </p:ext>
            </p:extLst>
          </p:nvPr>
        </p:nvGraphicFramePr>
        <p:xfrm>
          <a:off x="4718678" y="1098197"/>
          <a:ext cx="6437378" cy="51425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6335A7C2-33B2-78A1-2A9E-5A2FCE9555FB}"/>
              </a:ext>
            </a:extLst>
          </p:cNvPr>
          <p:cNvPicPr>
            <a:picLocks noChangeAspect="1"/>
          </p:cNvPicPr>
          <p:nvPr/>
        </p:nvPicPr>
        <p:blipFill>
          <a:blip r:embed="rId8"/>
          <a:stretch>
            <a:fillRect/>
          </a:stretch>
        </p:blipFill>
        <p:spPr>
          <a:xfrm>
            <a:off x="9900900" y="784226"/>
            <a:ext cx="2030144" cy="627942"/>
          </a:xfrm>
          <a:prstGeom prst="rect">
            <a:avLst/>
          </a:prstGeom>
        </p:spPr>
      </p:pic>
    </p:spTree>
    <p:extLst>
      <p:ext uri="{BB962C8B-B14F-4D97-AF65-F5344CB8AC3E}">
        <p14:creationId xmlns:p14="http://schemas.microsoft.com/office/powerpoint/2010/main" val="261808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81" name="Straight Connector 308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083" name="Rectangle 3082">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7B6B3-B1CB-5F51-3F07-E0F27E1F8C2A}"/>
              </a:ext>
            </a:extLst>
          </p:cNvPr>
          <p:cNvSpPr>
            <a:spLocks noGrp="1"/>
          </p:cNvSpPr>
          <p:nvPr>
            <p:ph type="title"/>
          </p:nvPr>
        </p:nvSpPr>
        <p:spPr>
          <a:xfrm>
            <a:off x="858064" y="685021"/>
            <a:ext cx="4703985" cy="943360"/>
          </a:xfrm>
        </p:spPr>
        <p:txBody>
          <a:bodyPr vert="horz" lIns="91440" tIns="45720" rIns="91440" bIns="45720" rtlCol="0" anchor="b">
            <a:normAutofit/>
          </a:bodyPr>
          <a:lstStyle/>
          <a:p>
            <a:r>
              <a:rPr lang="en-US" sz="4000" b="1" dirty="0"/>
              <a:t>What is Amazon?</a:t>
            </a:r>
          </a:p>
        </p:txBody>
      </p:sp>
      <p:cxnSp>
        <p:nvCxnSpPr>
          <p:cNvPr id="3085" name="Straight Connector 3084">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8" name="TextBox 3">
            <a:extLst>
              <a:ext uri="{FF2B5EF4-FFF2-40B4-BE49-F238E27FC236}">
                <a16:creationId xmlns:a16="http://schemas.microsoft.com/office/drawing/2014/main" id="{6FF1D6C6-C5B9-E4F0-932E-2151A6CBA993}"/>
              </a:ext>
            </a:extLst>
          </p:cNvPr>
          <p:cNvSpPr txBox="1"/>
          <p:nvPr/>
        </p:nvSpPr>
        <p:spPr>
          <a:xfrm>
            <a:off x="858064" y="1897380"/>
            <a:ext cx="5674532" cy="3971714"/>
          </a:xfrm>
          <a:prstGeom prst="rect">
            <a:avLst/>
          </a:prstGeom>
        </p:spPr>
        <p:txBody>
          <a:bodyPr vert="horz" lIns="0" tIns="45720" rIns="0" bIns="45720" rtlCol="0">
            <a:normAutofit fontScale="32500" lnSpcReduction="20000"/>
          </a:bodyPr>
          <a:lstStyle/>
          <a:p>
            <a:pPr marL="285750" indent="-285750">
              <a:lnSpc>
                <a:spcPct val="90000"/>
              </a:lnSpc>
              <a:spcAft>
                <a:spcPts val="600"/>
              </a:spcAft>
              <a:buFont typeface="Calibri" panose="020F0502020204030204" pitchFamily="34" charset="0"/>
              <a:buChar char="•"/>
            </a:pPr>
            <a:r>
              <a:rPr lang="en-US" sz="5600" dirty="0">
                <a:solidFill>
                  <a:schemeClr val="tx1">
                    <a:lumMod val="75000"/>
                    <a:lumOff val="25000"/>
                  </a:schemeClr>
                </a:solidFill>
              </a:rPr>
              <a:t>Amazon is an American multinational technology company that focuses on e-commerce, cloud computing, digital streaming, and artificial intelligence. </a:t>
            </a:r>
          </a:p>
          <a:p>
            <a:pPr marL="285750" indent="-285750">
              <a:lnSpc>
                <a:spcPct val="90000"/>
              </a:lnSpc>
              <a:spcAft>
                <a:spcPts val="600"/>
              </a:spcAft>
              <a:buFont typeface="Calibri" panose="020F0502020204030204" pitchFamily="34" charset="0"/>
              <a:buChar char="•"/>
            </a:pPr>
            <a:r>
              <a:rPr lang="en-US" sz="5600" dirty="0">
                <a:solidFill>
                  <a:schemeClr val="tx1">
                    <a:lumMod val="75000"/>
                    <a:lumOff val="25000"/>
                  </a:schemeClr>
                </a:solidFill>
              </a:rPr>
              <a:t>It was founded in 1994 by Jeff Bezos, and initially started as an online bookstore before diversifying into other areas such as music, video, and software.</a:t>
            </a:r>
          </a:p>
          <a:p>
            <a:pPr>
              <a:lnSpc>
                <a:spcPct val="90000"/>
              </a:lnSpc>
              <a:spcAft>
                <a:spcPts val="600"/>
              </a:spcAft>
              <a:buFont typeface="Calibri" panose="020F0502020204030204" pitchFamily="34" charset="0"/>
            </a:pPr>
            <a:endParaRPr lang="en-US" sz="5600" dirty="0">
              <a:solidFill>
                <a:schemeClr val="tx1">
                  <a:lumMod val="75000"/>
                  <a:lumOff val="25000"/>
                </a:schemeClr>
              </a:solidFill>
            </a:endParaRPr>
          </a:p>
          <a:p>
            <a:pPr marL="285750" indent="-285750">
              <a:lnSpc>
                <a:spcPct val="90000"/>
              </a:lnSpc>
              <a:spcAft>
                <a:spcPts val="600"/>
              </a:spcAft>
              <a:buFont typeface="Calibri" panose="020F0502020204030204" pitchFamily="34" charset="0"/>
              <a:buChar char="•"/>
            </a:pPr>
            <a:r>
              <a:rPr lang="en-US" sz="5600" dirty="0">
                <a:solidFill>
                  <a:schemeClr val="tx1">
                    <a:lumMod val="75000"/>
                    <a:lumOff val="25000"/>
                  </a:schemeClr>
                </a:solidFill>
              </a:rPr>
              <a:t>Today, Amazon is one of the largest companies in the world by market capitalization and revenue. </a:t>
            </a:r>
          </a:p>
          <a:p>
            <a:pPr marL="285750" indent="-285750">
              <a:lnSpc>
                <a:spcPct val="90000"/>
              </a:lnSpc>
              <a:spcAft>
                <a:spcPts val="600"/>
              </a:spcAft>
              <a:buFont typeface="Calibri" panose="020F0502020204030204" pitchFamily="34" charset="0"/>
              <a:buChar char="•"/>
            </a:pPr>
            <a:r>
              <a:rPr lang="en-US" sz="5600" dirty="0">
                <a:solidFill>
                  <a:schemeClr val="tx1">
                    <a:lumMod val="75000"/>
                    <a:lumOff val="25000"/>
                  </a:schemeClr>
                </a:solidFill>
              </a:rPr>
              <a:t>It operates a vast e-commerce platform that allows customers to purchase goods ranging from books and electronics to clothing and home goods. </a:t>
            </a:r>
          </a:p>
          <a:p>
            <a:pPr marL="285750" indent="-285750">
              <a:lnSpc>
                <a:spcPct val="90000"/>
              </a:lnSpc>
              <a:spcAft>
                <a:spcPts val="600"/>
              </a:spcAft>
              <a:buFont typeface="Calibri" panose="020F0502020204030204" pitchFamily="34" charset="0"/>
              <a:buChar char="•"/>
            </a:pPr>
            <a:r>
              <a:rPr lang="en-US" sz="5600" dirty="0">
                <a:solidFill>
                  <a:schemeClr val="tx1">
                    <a:lumMod val="75000"/>
                    <a:lumOff val="25000"/>
                  </a:schemeClr>
                </a:solidFill>
              </a:rPr>
              <a:t>In addition, Amazon provides a wide range of digital services, such as streaming music and video, cloud computing through Amazon Web Services (AWS), and artificial intelligence through Alexa, its virtual assistant.</a:t>
            </a:r>
          </a:p>
          <a:p>
            <a:pPr marL="285750" indent="-285750">
              <a:lnSpc>
                <a:spcPct val="90000"/>
              </a:lnSpc>
              <a:spcAft>
                <a:spcPts val="600"/>
              </a:spcAft>
              <a:buFont typeface="Calibri" panose="020F0502020204030204" pitchFamily="34" charset="0"/>
              <a:buChar char="•"/>
            </a:pPr>
            <a:endParaRPr lang="en-US" sz="1700" dirty="0">
              <a:solidFill>
                <a:schemeClr val="tx1">
                  <a:lumMod val="75000"/>
                  <a:lumOff val="25000"/>
                </a:schemeClr>
              </a:solidFill>
            </a:endParaRPr>
          </a:p>
          <a:p>
            <a:pPr>
              <a:lnSpc>
                <a:spcPct val="90000"/>
              </a:lnSpc>
              <a:spcAft>
                <a:spcPts val="600"/>
              </a:spcAft>
              <a:buFont typeface="Calibri" panose="020F0502020204030204" pitchFamily="34" charset="0"/>
            </a:pPr>
            <a:endParaRPr lang="en-US" sz="1000" dirty="0">
              <a:solidFill>
                <a:schemeClr val="tx1">
                  <a:lumMod val="75000"/>
                  <a:lumOff val="25000"/>
                </a:schemeClr>
              </a:solidFill>
            </a:endParaRPr>
          </a:p>
          <a:p>
            <a:pPr>
              <a:lnSpc>
                <a:spcPct val="90000"/>
              </a:lnSpc>
              <a:spcAft>
                <a:spcPts val="600"/>
              </a:spcAft>
              <a:buFont typeface="Calibri" panose="020F0502020204030204" pitchFamily="34" charset="0"/>
            </a:pPr>
            <a:endParaRPr lang="en-US" sz="1000" dirty="0">
              <a:solidFill>
                <a:schemeClr val="tx1">
                  <a:lumMod val="75000"/>
                  <a:lumOff val="25000"/>
                </a:schemeClr>
              </a:solidFill>
            </a:endParaRPr>
          </a:p>
          <a:p>
            <a:pPr>
              <a:lnSpc>
                <a:spcPct val="90000"/>
              </a:lnSpc>
              <a:spcAft>
                <a:spcPts val="600"/>
              </a:spcAft>
              <a:buFont typeface="Calibri" panose="020F0502020204030204" pitchFamily="34" charset="0"/>
            </a:pPr>
            <a:endParaRPr lang="en-US" sz="1000" dirty="0">
              <a:solidFill>
                <a:schemeClr val="tx1">
                  <a:lumMod val="75000"/>
                  <a:lumOff val="25000"/>
                </a:schemeClr>
              </a:solidFill>
            </a:endParaRPr>
          </a:p>
          <a:p>
            <a:pPr>
              <a:lnSpc>
                <a:spcPct val="90000"/>
              </a:lnSpc>
              <a:spcAft>
                <a:spcPts val="600"/>
              </a:spcAft>
              <a:buFont typeface="Calibri" panose="020F0502020204030204" pitchFamily="34" charset="0"/>
            </a:pPr>
            <a:endParaRPr lang="en-US" sz="1000" dirty="0">
              <a:solidFill>
                <a:schemeClr val="tx1">
                  <a:lumMod val="75000"/>
                  <a:lumOff val="25000"/>
                </a:schemeClr>
              </a:solidFill>
            </a:endParaRPr>
          </a:p>
        </p:txBody>
      </p:sp>
      <p:pic>
        <p:nvPicPr>
          <p:cNvPr id="3074" name="Picture 2" descr="What is Amazon FBA and How Does it Work: A Complete Guide">
            <a:extLst>
              <a:ext uri="{FF2B5EF4-FFF2-40B4-BE49-F238E27FC236}">
                <a16:creationId xmlns:a16="http://schemas.microsoft.com/office/drawing/2014/main" id="{0975E1DF-94BD-E553-A884-22A67F9C2E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88" t="3921" r="3100" b="2463"/>
          <a:stretch/>
        </p:blipFill>
        <p:spPr bwMode="auto">
          <a:xfrm>
            <a:off x="6532596" y="931337"/>
            <a:ext cx="5598443" cy="4538126"/>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96788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525EA587-7224-E79C-1EBD-D735F80BCF59}"/>
              </a:ext>
            </a:extLst>
          </p:cNvPr>
          <p:cNvSpPr txBox="1"/>
          <p:nvPr/>
        </p:nvSpPr>
        <p:spPr>
          <a:xfrm>
            <a:off x="492370" y="516835"/>
            <a:ext cx="3084844" cy="37652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spc="-50" dirty="0">
                <a:solidFill>
                  <a:schemeClr val="bg1"/>
                </a:solidFill>
                <a:latin typeface="+mj-lt"/>
                <a:ea typeface="+mj-ea"/>
                <a:cs typeface="+mj-cs"/>
              </a:rPr>
              <a:t>What change amazon has experienced?</a:t>
            </a:r>
          </a:p>
          <a:p>
            <a:pPr>
              <a:lnSpc>
                <a:spcPct val="90000"/>
              </a:lnSpc>
              <a:spcBef>
                <a:spcPct val="0"/>
              </a:spcBef>
              <a:spcAft>
                <a:spcPts val="600"/>
              </a:spcAft>
            </a:pPr>
            <a:endParaRPr lang="en-US" sz="3600" spc="-50" dirty="0">
              <a:solidFill>
                <a:schemeClr val="bg1"/>
              </a:solidFill>
              <a:latin typeface="+mj-lt"/>
              <a:ea typeface="+mj-ea"/>
              <a:cs typeface="+mj-cs"/>
            </a:endParaRPr>
          </a:p>
        </p:txBody>
      </p:sp>
      <p:graphicFrame>
        <p:nvGraphicFramePr>
          <p:cNvPr id="13" name="TextBox 10">
            <a:extLst>
              <a:ext uri="{FF2B5EF4-FFF2-40B4-BE49-F238E27FC236}">
                <a16:creationId xmlns:a16="http://schemas.microsoft.com/office/drawing/2014/main" id="{35EF8B60-CDD5-3ADF-2C50-1EF4CB636834}"/>
              </a:ext>
            </a:extLst>
          </p:cNvPr>
          <p:cNvGraphicFramePr/>
          <p:nvPr>
            <p:extLst>
              <p:ext uri="{D42A27DB-BD31-4B8C-83A1-F6EECF244321}">
                <p14:modId xmlns:p14="http://schemas.microsoft.com/office/powerpoint/2010/main" val="280469429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AA96E6B6-3807-1C43-B053-7A5AAC3B8DAA}"/>
              </a:ext>
            </a:extLst>
          </p:cNvPr>
          <p:cNvPicPr>
            <a:picLocks noChangeAspect="1"/>
          </p:cNvPicPr>
          <p:nvPr/>
        </p:nvPicPr>
        <p:blipFill>
          <a:blip r:embed="rId7"/>
          <a:stretch>
            <a:fillRect/>
          </a:stretch>
        </p:blipFill>
        <p:spPr>
          <a:xfrm>
            <a:off x="492370" y="3325099"/>
            <a:ext cx="2947607" cy="2947607"/>
          </a:xfrm>
          <a:prstGeom prst="rect">
            <a:avLst/>
          </a:prstGeom>
        </p:spPr>
      </p:pic>
    </p:spTree>
    <p:extLst>
      <p:ext uri="{BB962C8B-B14F-4D97-AF65-F5344CB8AC3E}">
        <p14:creationId xmlns:p14="http://schemas.microsoft.com/office/powerpoint/2010/main" val="1631464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1">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object 2"/>
          <p:cNvSpPr txBox="1">
            <a:spLocks noGrp="1"/>
          </p:cNvSpPr>
          <p:nvPr>
            <p:ph type="title"/>
          </p:nvPr>
        </p:nvSpPr>
        <p:spPr>
          <a:xfrm>
            <a:off x="643467" y="516835"/>
            <a:ext cx="3448259" cy="1666501"/>
          </a:xfrm>
          <a:prstGeom prst="rect">
            <a:avLst/>
          </a:prstGeom>
        </p:spPr>
        <p:txBody>
          <a:bodyPr vert="horz" lIns="91440" tIns="45720" rIns="91440" bIns="45720" rtlCol="0" anchor="b">
            <a:normAutofit/>
          </a:bodyPr>
          <a:lstStyle/>
          <a:p>
            <a:pPr marL="12700"/>
            <a:r>
              <a:rPr lang="en-US" sz="4000" dirty="0">
                <a:solidFill>
                  <a:srgbClr val="FFFFFF"/>
                </a:solidFill>
              </a:rPr>
              <a:t>MISSION</a:t>
            </a:r>
          </a:p>
        </p:txBody>
      </p:sp>
      <p:cxnSp>
        <p:nvCxnSpPr>
          <p:cNvPr id="29" name="Straight Connector 23">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object 3"/>
          <p:cNvSpPr txBox="1"/>
          <p:nvPr/>
        </p:nvSpPr>
        <p:spPr>
          <a:xfrm>
            <a:off x="643467" y="2546224"/>
            <a:ext cx="3448259" cy="3342747"/>
          </a:xfrm>
          <a:prstGeom prst="rect">
            <a:avLst/>
          </a:prstGeom>
        </p:spPr>
        <p:txBody>
          <a:bodyPr vert="horz" lIns="0" tIns="45720" rIns="0" bIns="45720" rtlCol="0">
            <a:normAutofit/>
          </a:bodyPr>
          <a:lstStyle/>
          <a:p>
            <a:pPr marL="12700" marR="233045">
              <a:spcBef>
                <a:spcPts val="100"/>
              </a:spcBef>
              <a:buFont typeface="Calibri" panose="020F0502020204030204" pitchFamily="34" charset="0"/>
              <a:tabLst>
                <a:tab pos="240665" algn="l"/>
                <a:tab pos="241300" algn="l"/>
              </a:tabLst>
            </a:pPr>
            <a:r>
              <a:rPr lang="en-US" spc="140">
                <a:solidFill>
                  <a:srgbClr val="FFFFFF"/>
                </a:solidFill>
              </a:rPr>
              <a:t>PRIMARY</a:t>
            </a:r>
            <a:r>
              <a:rPr lang="en-US">
                <a:solidFill>
                  <a:srgbClr val="FFFFFF"/>
                </a:solidFill>
              </a:rPr>
              <a:t> </a:t>
            </a:r>
            <a:r>
              <a:rPr lang="en-US" spc="204">
                <a:solidFill>
                  <a:srgbClr val="FFFFFF"/>
                </a:solidFill>
              </a:rPr>
              <a:t>CUSTOMER </a:t>
            </a:r>
            <a:r>
              <a:rPr lang="en-US" spc="-590">
                <a:solidFill>
                  <a:srgbClr val="FFFFFF"/>
                </a:solidFill>
              </a:rPr>
              <a:t> </a:t>
            </a:r>
            <a:r>
              <a:rPr lang="en-US" spc="210">
                <a:solidFill>
                  <a:srgbClr val="FFFFFF"/>
                </a:solidFill>
              </a:rPr>
              <a:t>SETS</a:t>
            </a:r>
            <a:endParaRPr lang="en-US">
              <a:solidFill>
                <a:srgbClr val="FFFFFF"/>
              </a:solidFill>
            </a:endParaRPr>
          </a:p>
          <a:p>
            <a:pPr marL="698500" lvl="1" indent="-228600">
              <a:spcBef>
                <a:spcPts val="500"/>
              </a:spcBef>
              <a:buFont typeface="Calibri" panose="020F0502020204030204" pitchFamily="34" charset="0"/>
              <a:buChar char="•"/>
              <a:tabLst>
                <a:tab pos="697865" algn="l"/>
                <a:tab pos="698500" algn="l"/>
              </a:tabLst>
            </a:pPr>
            <a:r>
              <a:rPr lang="en-US" spc="195">
                <a:solidFill>
                  <a:srgbClr val="FFFFFF"/>
                </a:solidFill>
              </a:rPr>
              <a:t>CUSTOMERS</a:t>
            </a:r>
            <a:endParaRPr lang="en-US">
              <a:solidFill>
                <a:srgbClr val="FFFFFF"/>
              </a:solidFill>
            </a:endParaRPr>
          </a:p>
          <a:p>
            <a:pPr marL="698500" lvl="1" indent="-228600">
              <a:spcBef>
                <a:spcPts val="500"/>
              </a:spcBef>
              <a:buFont typeface="Calibri" panose="020F0502020204030204" pitchFamily="34" charset="0"/>
              <a:buChar char="•"/>
              <a:tabLst>
                <a:tab pos="697865" algn="l"/>
                <a:tab pos="698500" algn="l"/>
              </a:tabLst>
            </a:pPr>
            <a:r>
              <a:rPr lang="en-US" spc="180">
                <a:solidFill>
                  <a:srgbClr val="FFFFFF"/>
                </a:solidFill>
              </a:rPr>
              <a:t>SELLERS</a:t>
            </a:r>
            <a:endParaRPr lang="en-US">
              <a:solidFill>
                <a:srgbClr val="FFFFFF"/>
              </a:solidFill>
            </a:endParaRPr>
          </a:p>
          <a:p>
            <a:pPr marL="698500" lvl="1" indent="-228600">
              <a:spcBef>
                <a:spcPts val="500"/>
              </a:spcBef>
              <a:buFont typeface="Calibri" panose="020F0502020204030204" pitchFamily="34" charset="0"/>
              <a:buChar char="•"/>
              <a:tabLst>
                <a:tab pos="697865" algn="l"/>
                <a:tab pos="698500" algn="l"/>
              </a:tabLst>
            </a:pPr>
            <a:r>
              <a:rPr lang="en-US" spc="160">
                <a:solidFill>
                  <a:srgbClr val="FFFFFF"/>
                </a:solidFill>
              </a:rPr>
              <a:t>ENTERPRISES</a:t>
            </a:r>
            <a:endParaRPr lang="en-US">
              <a:solidFill>
                <a:srgbClr val="FFFFFF"/>
              </a:solidFill>
            </a:endParaRPr>
          </a:p>
          <a:p>
            <a:pPr marL="698500" lvl="1" indent="-228600">
              <a:spcBef>
                <a:spcPts val="489"/>
              </a:spcBef>
              <a:buFont typeface="Calibri" panose="020F0502020204030204" pitchFamily="34" charset="0"/>
              <a:buChar char="•"/>
              <a:tabLst>
                <a:tab pos="697865" algn="l"/>
                <a:tab pos="698500" algn="l"/>
              </a:tabLst>
            </a:pPr>
            <a:r>
              <a:rPr lang="en-US" spc="145">
                <a:solidFill>
                  <a:srgbClr val="FFFFFF"/>
                </a:solidFill>
              </a:rPr>
              <a:t>CONTENT</a:t>
            </a:r>
            <a:r>
              <a:rPr lang="en-US" spc="-15">
                <a:solidFill>
                  <a:srgbClr val="FFFFFF"/>
                </a:solidFill>
              </a:rPr>
              <a:t> </a:t>
            </a:r>
            <a:r>
              <a:rPr lang="en-US" spc="160">
                <a:solidFill>
                  <a:srgbClr val="FFFFFF"/>
                </a:solidFill>
              </a:rPr>
              <a:t>CREATORS</a:t>
            </a:r>
          </a:p>
          <a:p>
            <a:pPr marL="698500" lvl="1" indent="-228600">
              <a:spcBef>
                <a:spcPts val="489"/>
              </a:spcBef>
              <a:buFont typeface="Calibri" panose="020F0502020204030204" pitchFamily="34" charset="0"/>
              <a:buChar char="•"/>
              <a:tabLst>
                <a:tab pos="697865" algn="l"/>
                <a:tab pos="698500" algn="l"/>
              </a:tabLst>
            </a:pPr>
            <a:r>
              <a:rPr lang="en-US">
                <a:solidFill>
                  <a:srgbClr val="FFFFFF"/>
                </a:solidFill>
              </a:rPr>
              <a:t>LOWEST PRICES</a:t>
            </a:r>
          </a:p>
          <a:p>
            <a:pPr marL="698500" lvl="1" indent="-228600">
              <a:spcBef>
                <a:spcPts val="489"/>
              </a:spcBef>
              <a:buFont typeface="Calibri" panose="020F0502020204030204" pitchFamily="34" charset="0"/>
              <a:buChar char="•"/>
              <a:tabLst>
                <a:tab pos="697865" algn="l"/>
                <a:tab pos="698500" algn="l"/>
              </a:tabLst>
            </a:pPr>
            <a:r>
              <a:rPr lang="en-US">
                <a:solidFill>
                  <a:srgbClr val="FFFFFF"/>
                </a:solidFill>
              </a:rPr>
              <a:t>BEST SELECTION</a:t>
            </a:r>
          </a:p>
          <a:p>
            <a:pPr marL="698500" lvl="1" indent="-228600">
              <a:spcBef>
                <a:spcPts val="489"/>
              </a:spcBef>
              <a:buFont typeface="Calibri" panose="020F0502020204030204" pitchFamily="34" charset="0"/>
              <a:buChar char="•"/>
              <a:tabLst>
                <a:tab pos="697865" algn="l"/>
                <a:tab pos="698500" algn="l"/>
              </a:tabLst>
            </a:pPr>
            <a:r>
              <a:rPr lang="en-US">
                <a:solidFill>
                  <a:srgbClr val="FFFFFF"/>
                </a:solidFill>
              </a:rPr>
              <a:t>EXTREME CONVENIENCE</a:t>
            </a:r>
          </a:p>
          <a:p>
            <a:pPr marL="698500" lvl="1" indent="-228600">
              <a:spcBef>
                <a:spcPts val="489"/>
              </a:spcBef>
              <a:buFont typeface="Calibri" panose="020F0502020204030204" pitchFamily="34" charset="0"/>
              <a:buChar char="•"/>
              <a:tabLst>
                <a:tab pos="697865" algn="l"/>
                <a:tab pos="698500" algn="l"/>
              </a:tabLst>
            </a:pPr>
            <a:endParaRPr lang="en-US">
              <a:solidFill>
                <a:srgbClr val="FFFFFF"/>
              </a:solidFill>
            </a:endParaRPr>
          </a:p>
        </p:txBody>
      </p:sp>
      <p:pic>
        <p:nvPicPr>
          <p:cNvPr id="4" name="object 4" descr="A building with a sign on the front&#10;&#10;Description automatically generated with low confidence"/>
          <p:cNvPicPr/>
          <p:nvPr/>
        </p:nvPicPr>
        <p:blipFill rotWithShape="1">
          <a:blip r:embed="rId2" cstate="print"/>
          <a:srcRect l="20092" r="18836" b="2"/>
          <a:stretch/>
        </p:blipFill>
        <p:spPr>
          <a:xfrm>
            <a:off x="4654296" y="10"/>
            <a:ext cx="7537703" cy="6857990"/>
          </a:xfrm>
          <a:prstGeom prst="rect">
            <a:avLst/>
          </a:prstGeom>
        </p:spPr>
      </p:pic>
      <p:sp>
        <p:nvSpPr>
          <p:cNvPr id="6" name="object 6"/>
          <p:cNvSpPr txBox="1">
            <a:spLocks noGrp="1"/>
          </p:cNvSpPr>
          <p:nvPr>
            <p:ph type="sldNum" sz="quarter" idx="7"/>
          </p:nvPr>
        </p:nvSpPr>
        <p:spPr>
          <a:xfrm>
            <a:off x="10993582" y="6446838"/>
            <a:ext cx="780010" cy="365125"/>
          </a:xfrm>
          <a:prstGeom prst="rect">
            <a:avLst/>
          </a:prstGeom>
        </p:spPr>
        <p:txBody>
          <a:bodyPr vert="horz" lIns="91440" tIns="45720" rIns="91440" bIns="45720" rtlCol="0" anchor="ctr">
            <a:norm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25"/>
              </a:spcBef>
            </a:pPr>
            <a:fld id="{81D60167-4931-47E6-BA6A-407CBD079E47}" type="slidenum">
              <a:rPr lang="en-US" sz="1050" spc="110" smtClean="0">
                <a:solidFill>
                  <a:srgbClr val="FFFFFF"/>
                </a:solidFill>
                <a:latin typeface="+mn-lt"/>
                <a:cs typeface="+mn-cs"/>
              </a:rPr>
              <a:pPr>
                <a:spcBef>
                  <a:spcPts val="25"/>
                </a:spcBef>
              </a:pPr>
              <a:t>5</a:t>
            </a:fld>
            <a:endParaRPr lang="en-US" sz="1050" spc="110">
              <a:solidFill>
                <a:srgbClr val="FFFFFF"/>
              </a:solidFill>
              <a:latin typeface="+mn-lt"/>
              <a:cs typeface="+mn-cs"/>
            </a:endParaRP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84929" y="874637"/>
            <a:ext cx="4419600" cy="828432"/>
          </a:xfrm>
          <a:prstGeom prst="rect">
            <a:avLst/>
          </a:prstGeom>
        </p:spPr>
        <p:txBody>
          <a:bodyPr vert="horz" wrap="square" lIns="0" tIns="12700" rIns="0" bIns="0" rtlCol="0" anchor="b">
            <a:spAutoFit/>
          </a:bodyPr>
          <a:lstStyle/>
          <a:p>
            <a:pPr marL="12700">
              <a:lnSpc>
                <a:spcPct val="100000"/>
              </a:lnSpc>
              <a:spcBef>
                <a:spcPts val="100"/>
              </a:spcBef>
            </a:pPr>
            <a:r>
              <a:rPr spc="295" dirty="0"/>
              <a:t>VISION</a:t>
            </a:r>
            <a:endParaRPr spc="245" dirty="0"/>
          </a:p>
        </p:txBody>
      </p:sp>
      <p:sp>
        <p:nvSpPr>
          <p:cNvPr id="3" name="object 3"/>
          <p:cNvSpPr txBox="1"/>
          <p:nvPr/>
        </p:nvSpPr>
        <p:spPr>
          <a:xfrm>
            <a:off x="387458" y="2400301"/>
            <a:ext cx="5084972" cy="3513719"/>
          </a:xfrm>
          <a:prstGeom prst="rect">
            <a:avLst/>
          </a:prstGeom>
        </p:spPr>
        <p:txBody>
          <a:bodyPr vert="horz" wrap="square" lIns="0" tIns="12700" rIns="0" bIns="0" rtlCol="0">
            <a:spAutoFit/>
          </a:bodyPr>
          <a:lstStyle/>
          <a:p>
            <a:pPr marL="241300" indent="-228600">
              <a:spcBef>
                <a:spcPts val="100"/>
              </a:spcBef>
              <a:buFont typeface="Arial MT"/>
              <a:buChar char="•"/>
              <a:tabLst>
                <a:tab pos="240665" algn="l"/>
                <a:tab pos="241300" algn="l"/>
              </a:tabLst>
            </a:pPr>
            <a:r>
              <a:rPr sz="2000" spc="160" dirty="0">
                <a:latin typeface="Trebuchet MS"/>
                <a:cs typeface="Trebuchet MS"/>
              </a:rPr>
              <a:t>GLOBAL</a:t>
            </a:r>
            <a:r>
              <a:rPr sz="2000" spc="-5" dirty="0">
                <a:latin typeface="Trebuchet MS"/>
                <a:cs typeface="Trebuchet MS"/>
              </a:rPr>
              <a:t> </a:t>
            </a:r>
            <a:r>
              <a:rPr sz="2000" spc="190" dirty="0">
                <a:latin typeface="Trebuchet MS"/>
                <a:cs typeface="Trebuchet MS"/>
              </a:rPr>
              <a:t>REACH</a:t>
            </a:r>
            <a:endParaRPr sz="2000" dirty="0">
              <a:latin typeface="Trebuchet MS"/>
              <a:cs typeface="Trebuchet MS"/>
            </a:endParaRPr>
          </a:p>
          <a:p>
            <a:pPr marL="241300" marR="902969" indent="-228600">
              <a:lnSpc>
                <a:spcPct val="120000"/>
              </a:lnSpc>
              <a:spcBef>
                <a:spcPts val="1000"/>
              </a:spcBef>
              <a:buFont typeface="Arial MT"/>
              <a:buChar char="•"/>
              <a:tabLst>
                <a:tab pos="240665" algn="l"/>
                <a:tab pos="241300" algn="l"/>
              </a:tabLst>
            </a:pPr>
            <a:r>
              <a:rPr sz="2000" spc="204" dirty="0">
                <a:latin typeface="Trebuchet MS"/>
                <a:cs typeface="Trebuchet MS"/>
              </a:rPr>
              <a:t>CUSTOMER </a:t>
            </a:r>
            <a:r>
              <a:rPr sz="2000" spc="210" dirty="0">
                <a:latin typeface="Trebuchet MS"/>
                <a:cs typeface="Trebuchet MS"/>
              </a:rPr>
              <a:t> </a:t>
            </a:r>
            <a:r>
              <a:rPr sz="2000" spc="90" dirty="0">
                <a:latin typeface="Trebuchet MS"/>
                <a:cs typeface="Trebuchet MS"/>
              </a:rPr>
              <a:t>P</a:t>
            </a:r>
            <a:r>
              <a:rPr sz="2000" spc="130" dirty="0">
                <a:latin typeface="Trebuchet MS"/>
                <a:cs typeface="Trebuchet MS"/>
              </a:rPr>
              <a:t>RI</a:t>
            </a:r>
            <a:r>
              <a:rPr sz="2000" spc="200" dirty="0">
                <a:latin typeface="Trebuchet MS"/>
                <a:cs typeface="Trebuchet MS"/>
              </a:rPr>
              <a:t>O</a:t>
            </a:r>
            <a:r>
              <a:rPr sz="2000" spc="90" dirty="0">
                <a:latin typeface="Trebuchet MS"/>
                <a:cs typeface="Trebuchet MS"/>
              </a:rPr>
              <a:t>RI</a:t>
            </a:r>
            <a:r>
              <a:rPr sz="2000" spc="130" dirty="0">
                <a:latin typeface="Trebuchet MS"/>
                <a:cs typeface="Trebuchet MS"/>
              </a:rPr>
              <a:t>T</a:t>
            </a:r>
            <a:r>
              <a:rPr sz="2000" spc="20" dirty="0">
                <a:latin typeface="Trebuchet MS"/>
                <a:cs typeface="Trebuchet MS"/>
              </a:rPr>
              <a:t>I</a:t>
            </a:r>
            <a:r>
              <a:rPr sz="2000" spc="260" dirty="0">
                <a:latin typeface="Trebuchet MS"/>
                <a:cs typeface="Trebuchet MS"/>
              </a:rPr>
              <a:t>Z</a:t>
            </a:r>
            <a:r>
              <a:rPr sz="2000" spc="25" dirty="0">
                <a:latin typeface="Trebuchet MS"/>
                <a:cs typeface="Trebuchet MS"/>
              </a:rPr>
              <a:t>A</a:t>
            </a:r>
            <a:r>
              <a:rPr sz="2000" spc="65" dirty="0">
                <a:latin typeface="Trebuchet MS"/>
                <a:cs typeface="Trebuchet MS"/>
              </a:rPr>
              <a:t>T</a:t>
            </a:r>
            <a:r>
              <a:rPr sz="2000" spc="70" dirty="0">
                <a:latin typeface="Trebuchet MS"/>
                <a:cs typeface="Trebuchet MS"/>
              </a:rPr>
              <a:t>I</a:t>
            </a:r>
            <a:r>
              <a:rPr sz="2000" spc="170" dirty="0">
                <a:latin typeface="Trebuchet MS"/>
                <a:cs typeface="Trebuchet MS"/>
              </a:rPr>
              <a:t>O</a:t>
            </a:r>
            <a:r>
              <a:rPr sz="2000" spc="215" dirty="0">
                <a:latin typeface="Trebuchet MS"/>
                <a:cs typeface="Trebuchet MS"/>
              </a:rPr>
              <a:t>N</a:t>
            </a:r>
            <a:endParaRPr sz="2000" dirty="0">
              <a:latin typeface="Trebuchet MS"/>
              <a:cs typeface="Trebuchet MS"/>
            </a:endParaRPr>
          </a:p>
          <a:p>
            <a:pPr marL="241300" marR="5080" indent="-228600">
              <a:lnSpc>
                <a:spcPct val="120000"/>
              </a:lnSpc>
              <a:spcBef>
                <a:spcPts val="1000"/>
              </a:spcBef>
              <a:buFont typeface="Arial MT"/>
              <a:buChar char="•"/>
              <a:tabLst>
                <a:tab pos="240665" algn="l"/>
                <a:tab pos="241300" algn="l"/>
              </a:tabLst>
            </a:pPr>
            <a:r>
              <a:rPr sz="2000" spc="195" dirty="0">
                <a:latin typeface="Trebuchet MS"/>
                <a:cs typeface="Trebuchet MS"/>
              </a:rPr>
              <a:t>WIDEST</a:t>
            </a:r>
            <a:r>
              <a:rPr sz="2000" spc="5" dirty="0">
                <a:latin typeface="Trebuchet MS"/>
                <a:cs typeface="Trebuchet MS"/>
              </a:rPr>
              <a:t> </a:t>
            </a:r>
            <a:r>
              <a:rPr sz="2000" spc="165" dirty="0">
                <a:latin typeface="Trebuchet MS"/>
                <a:cs typeface="Trebuchet MS"/>
              </a:rPr>
              <a:t>SELECTION</a:t>
            </a:r>
            <a:r>
              <a:rPr sz="2000" dirty="0">
                <a:latin typeface="Trebuchet MS"/>
                <a:cs typeface="Trebuchet MS"/>
              </a:rPr>
              <a:t> </a:t>
            </a:r>
            <a:r>
              <a:rPr sz="2000" spc="160" dirty="0">
                <a:latin typeface="Trebuchet MS"/>
                <a:cs typeface="Trebuchet MS"/>
              </a:rPr>
              <a:t>OF </a:t>
            </a:r>
            <a:r>
              <a:rPr sz="2000" spc="-585" dirty="0">
                <a:latin typeface="Trebuchet MS"/>
                <a:cs typeface="Trebuchet MS"/>
              </a:rPr>
              <a:t> </a:t>
            </a:r>
            <a:r>
              <a:rPr sz="2000" spc="195" dirty="0">
                <a:latin typeface="Trebuchet MS"/>
                <a:cs typeface="Trebuchet MS"/>
              </a:rPr>
              <a:t>PRODUCTS</a:t>
            </a:r>
            <a:endParaRPr lang="en-US" sz="2000" spc="195" dirty="0">
              <a:latin typeface="Trebuchet MS"/>
              <a:cs typeface="Trebuchet MS"/>
            </a:endParaRPr>
          </a:p>
          <a:p>
            <a:pPr marL="241300" marR="5080" indent="-228600">
              <a:lnSpc>
                <a:spcPct val="120000"/>
              </a:lnSpc>
              <a:spcBef>
                <a:spcPts val="1000"/>
              </a:spcBef>
              <a:buFont typeface="Arial MT"/>
              <a:buChar char="•"/>
              <a:tabLst>
                <a:tab pos="240665" algn="l"/>
                <a:tab pos="241300" algn="l"/>
              </a:tabLst>
            </a:pPr>
            <a:r>
              <a:rPr lang="en-US" sz="2000" dirty="0">
                <a:latin typeface="Trebuchet MS"/>
                <a:cs typeface="Trebuchet MS"/>
              </a:rPr>
              <a:t>LARGEST MASS ONLINE  MERCHANDISER ON EARTH</a:t>
            </a:r>
          </a:p>
          <a:p>
            <a:pPr marL="241300" marR="5080" indent="-228600">
              <a:lnSpc>
                <a:spcPct val="120000"/>
              </a:lnSpc>
              <a:spcBef>
                <a:spcPts val="1000"/>
              </a:spcBef>
              <a:buFont typeface="Arial MT"/>
              <a:buChar char="•"/>
              <a:tabLst>
                <a:tab pos="240665" algn="l"/>
                <a:tab pos="241300" algn="l"/>
              </a:tabLst>
            </a:pPr>
            <a:r>
              <a:rPr lang="en-US" sz="2000" dirty="0">
                <a:latin typeface="Trebuchet MS"/>
                <a:cs typeface="Trebuchet MS"/>
              </a:rPr>
              <a:t>AIM	OF BECOMING THE BES  E-COMMERCE COMPANY</a:t>
            </a:r>
          </a:p>
          <a:p>
            <a:pPr marL="241300" marR="5080" indent="-228600">
              <a:lnSpc>
                <a:spcPct val="120000"/>
              </a:lnSpc>
              <a:spcBef>
                <a:spcPts val="1000"/>
              </a:spcBef>
              <a:buFont typeface="Arial MT"/>
              <a:buChar char="•"/>
              <a:tabLst>
                <a:tab pos="240665" algn="l"/>
                <a:tab pos="241300" algn="l"/>
              </a:tabLst>
            </a:pPr>
            <a:endParaRPr sz="2000" dirty="0">
              <a:latin typeface="Trebuchet MS"/>
              <a:cs typeface="Trebuchet MS"/>
            </a:endParaRPr>
          </a:p>
        </p:txBody>
      </p:sp>
      <p:pic>
        <p:nvPicPr>
          <p:cNvPr id="4" name="object 4"/>
          <p:cNvPicPr/>
          <p:nvPr/>
        </p:nvPicPr>
        <p:blipFill>
          <a:blip r:embed="rId2" cstate="print"/>
          <a:stretch>
            <a:fillRect/>
          </a:stretch>
        </p:blipFill>
        <p:spPr>
          <a:xfrm>
            <a:off x="6019800" y="2208529"/>
            <a:ext cx="4495800" cy="3657600"/>
          </a:xfrm>
          <a:prstGeom prst="rect">
            <a:avLst/>
          </a:prstGeom>
        </p:spPr>
      </p:pic>
      <p:sp>
        <p:nvSpPr>
          <p:cNvPr id="5" name="object 5"/>
          <p:cNvSpPr txBox="1">
            <a:spLocks noGrp="1"/>
          </p:cNvSpPr>
          <p:nvPr>
            <p:ph type="sldNum" sz="quarter" idx="7"/>
          </p:nvPr>
        </p:nvSpPr>
        <p:spPr>
          <a:xfrm>
            <a:off x="8167369" y="5985735"/>
            <a:ext cx="238759" cy="173354"/>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6</a:t>
            </a:fld>
            <a:endParaRPr spc="110" dirty="0"/>
          </a:p>
        </p:txBody>
      </p:sp>
      <p:pic>
        <p:nvPicPr>
          <p:cNvPr id="6" name="Picture 5">
            <a:extLst>
              <a:ext uri="{FF2B5EF4-FFF2-40B4-BE49-F238E27FC236}">
                <a16:creationId xmlns:a16="http://schemas.microsoft.com/office/drawing/2014/main" id="{85C1DC7A-1228-D257-2DD1-F37B3F778449}"/>
              </a:ext>
            </a:extLst>
          </p:cNvPr>
          <p:cNvPicPr>
            <a:picLocks noChangeAspect="1"/>
          </p:cNvPicPr>
          <p:nvPr/>
        </p:nvPicPr>
        <p:blipFill>
          <a:blip r:embed="rId3"/>
          <a:stretch>
            <a:fillRect/>
          </a:stretch>
        </p:blipFill>
        <p:spPr>
          <a:xfrm>
            <a:off x="9900900" y="784226"/>
            <a:ext cx="2030144" cy="62794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945890" y="874637"/>
            <a:ext cx="4298315" cy="828432"/>
          </a:xfrm>
          <a:prstGeom prst="rect">
            <a:avLst/>
          </a:prstGeom>
        </p:spPr>
        <p:txBody>
          <a:bodyPr vert="horz" wrap="square" lIns="0" tIns="12700" rIns="0" bIns="0" rtlCol="0" anchor="b">
            <a:spAutoFit/>
          </a:bodyPr>
          <a:lstStyle/>
          <a:p>
            <a:pPr marL="12700">
              <a:lnSpc>
                <a:spcPct val="100000"/>
              </a:lnSpc>
              <a:spcBef>
                <a:spcPts val="100"/>
              </a:spcBef>
            </a:pPr>
            <a:r>
              <a:rPr spc="215" dirty="0"/>
              <a:t>VALUE</a:t>
            </a:r>
            <a:r>
              <a:rPr spc="-5" dirty="0"/>
              <a:t> </a:t>
            </a:r>
            <a:r>
              <a:rPr lang="en-US" spc="245" dirty="0"/>
              <a:t> </a:t>
            </a:r>
            <a:endParaRPr spc="245" dirty="0"/>
          </a:p>
        </p:txBody>
      </p:sp>
      <p:sp>
        <p:nvSpPr>
          <p:cNvPr id="3" name="object 3"/>
          <p:cNvSpPr txBox="1"/>
          <p:nvPr/>
        </p:nvSpPr>
        <p:spPr>
          <a:xfrm>
            <a:off x="557939" y="2400300"/>
            <a:ext cx="4980531" cy="3321422"/>
          </a:xfrm>
          <a:prstGeom prst="rect">
            <a:avLst/>
          </a:prstGeom>
        </p:spPr>
        <p:txBody>
          <a:bodyPr vert="horz" wrap="square" lIns="0" tIns="12700" rIns="0" bIns="0" rtlCol="0">
            <a:spAutoFit/>
          </a:bodyPr>
          <a:lstStyle/>
          <a:p>
            <a:pPr marL="241300" indent="-228600">
              <a:spcBef>
                <a:spcPts val="100"/>
              </a:spcBef>
              <a:buFont typeface="Arial MT"/>
              <a:buChar char="•"/>
              <a:tabLst>
                <a:tab pos="240665" algn="l"/>
                <a:tab pos="241300" algn="l"/>
              </a:tabLst>
            </a:pPr>
            <a:r>
              <a:rPr sz="2000" spc="204" dirty="0">
                <a:latin typeface="Trebuchet MS"/>
                <a:cs typeface="Trebuchet MS"/>
              </a:rPr>
              <a:t>CUSTOMER</a:t>
            </a:r>
            <a:r>
              <a:rPr sz="2000" spc="-15" dirty="0">
                <a:latin typeface="Trebuchet MS"/>
                <a:cs typeface="Trebuchet MS"/>
              </a:rPr>
              <a:t> </a:t>
            </a:r>
            <a:r>
              <a:rPr sz="2000" spc="220" dirty="0">
                <a:latin typeface="Trebuchet MS"/>
                <a:cs typeface="Trebuchet MS"/>
              </a:rPr>
              <a:t>OBSESSION</a:t>
            </a:r>
            <a:endParaRPr sz="2000" dirty="0">
              <a:latin typeface="Trebuchet MS"/>
              <a:cs typeface="Trebuchet MS"/>
            </a:endParaRPr>
          </a:p>
          <a:p>
            <a:pPr marL="241300" indent="-228600">
              <a:spcBef>
                <a:spcPts val="1480"/>
              </a:spcBef>
              <a:buFont typeface="Arial MT"/>
              <a:buChar char="•"/>
              <a:tabLst>
                <a:tab pos="240665" algn="l"/>
                <a:tab pos="241300" algn="l"/>
              </a:tabLst>
            </a:pPr>
            <a:r>
              <a:rPr sz="2000" spc="190" dirty="0">
                <a:latin typeface="Trebuchet MS"/>
                <a:cs typeface="Trebuchet MS"/>
              </a:rPr>
              <a:t>OWNERSHIP</a:t>
            </a:r>
            <a:endParaRPr sz="2000" dirty="0">
              <a:latin typeface="Trebuchet MS"/>
              <a:cs typeface="Trebuchet MS"/>
            </a:endParaRPr>
          </a:p>
          <a:p>
            <a:pPr marL="241300" indent="-228600">
              <a:spcBef>
                <a:spcPts val="1480"/>
              </a:spcBef>
              <a:buFont typeface="Arial MT"/>
              <a:buChar char="•"/>
              <a:tabLst>
                <a:tab pos="240665" algn="l"/>
                <a:tab pos="241300" algn="l"/>
              </a:tabLst>
            </a:pPr>
            <a:r>
              <a:rPr sz="2000" spc="150" dirty="0">
                <a:latin typeface="Trebuchet MS"/>
                <a:cs typeface="Trebuchet MS"/>
              </a:rPr>
              <a:t>INVENT</a:t>
            </a:r>
            <a:r>
              <a:rPr sz="2000" spc="10" dirty="0">
                <a:latin typeface="Trebuchet MS"/>
                <a:cs typeface="Trebuchet MS"/>
              </a:rPr>
              <a:t> </a:t>
            </a:r>
            <a:r>
              <a:rPr sz="2000" spc="235" dirty="0">
                <a:latin typeface="Trebuchet MS"/>
                <a:cs typeface="Trebuchet MS"/>
              </a:rPr>
              <a:t>AND</a:t>
            </a:r>
            <a:r>
              <a:rPr sz="2000" spc="20" dirty="0">
                <a:latin typeface="Trebuchet MS"/>
                <a:cs typeface="Trebuchet MS"/>
              </a:rPr>
              <a:t> </a:t>
            </a:r>
            <a:r>
              <a:rPr sz="2000" spc="125" dirty="0">
                <a:latin typeface="Trebuchet MS"/>
                <a:cs typeface="Trebuchet MS"/>
              </a:rPr>
              <a:t>SIMPLIFY</a:t>
            </a:r>
            <a:endParaRPr lang="en-US" sz="2000" spc="125" dirty="0">
              <a:latin typeface="Trebuchet MS"/>
              <a:cs typeface="Trebuchet MS"/>
            </a:endParaRPr>
          </a:p>
          <a:p>
            <a:pPr marL="241300" indent="-228600">
              <a:spcBef>
                <a:spcPts val="1480"/>
              </a:spcBef>
              <a:buFont typeface="Arial MT"/>
              <a:buChar char="•"/>
              <a:tabLst>
                <a:tab pos="240665" algn="l"/>
                <a:tab pos="241300" algn="l"/>
              </a:tabLst>
            </a:pPr>
            <a:r>
              <a:rPr lang="en-US" sz="2000" dirty="0">
                <a:latin typeface="Trebuchet MS"/>
                <a:cs typeface="Trebuchet MS"/>
              </a:rPr>
              <a:t>HIRE AND DEVELOP THE BEST</a:t>
            </a:r>
          </a:p>
          <a:p>
            <a:pPr marL="241300" indent="-228600">
              <a:spcBef>
                <a:spcPts val="1480"/>
              </a:spcBef>
              <a:buFont typeface="Arial MT"/>
              <a:buChar char="•"/>
              <a:tabLst>
                <a:tab pos="240665" algn="l"/>
                <a:tab pos="241300" algn="l"/>
              </a:tabLst>
            </a:pPr>
            <a:r>
              <a:rPr lang="en-US" sz="2000" dirty="0">
                <a:latin typeface="Trebuchet MS"/>
                <a:cs typeface="Trebuchet MS"/>
              </a:rPr>
              <a:t>THINK BIG</a:t>
            </a:r>
          </a:p>
          <a:p>
            <a:pPr marL="241300" indent="-228600">
              <a:spcBef>
                <a:spcPts val="1480"/>
              </a:spcBef>
              <a:buFont typeface="Arial MT"/>
              <a:buChar char="•"/>
              <a:tabLst>
                <a:tab pos="240665" algn="l"/>
                <a:tab pos="241300" algn="l"/>
              </a:tabLst>
            </a:pPr>
            <a:r>
              <a:rPr lang="en-US" sz="2000" dirty="0">
                <a:latin typeface="Trebuchet MS"/>
                <a:cs typeface="Trebuchet MS"/>
              </a:rPr>
              <a:t>INSIST ON THE HIGHEST Standards</a:t>
            </a:r>
          </a:p>
          <a:p>
            <a:pPr marL="241300" indent="-228600">
              <a:spcBef>
                <a:spcPts val="1480"/>
              </a:spcBef>
              <a:buFont typeface="Arial MT"/>
              <a:buChar char="•"/>
              <a:tabLst>
                <a:tab pos="240665" algn="l"/>
                <a:tab pos="241300" algn="l"/>
              </a:tabLst>
            </a:pPr>
            <a:endParaRPr sz="2000" dirty="0">
              <a:latin typeface="Trebuchet MS"/>
              <a:cs typeface="Trebuchet MS"/>
            </a:endParaRPr>
          </a:p>
        </p:txBody>
      </p:sp>
      <p:pic>
        <p:nvPicPr>
          <p:cNvPr id="4" name="object 4"/>
          <p:cNvPicPr/>
          <p:nvPr/>
        </p:nvPicPr>
        <p:blipFill>
          <a:blip r:embed="rId2" cstate="print"/>
          <a:stretch>
            <a:fillRect/>
          </a:stretch>
        </p:blipFill>
        <p:spPr>
          <a:xfrm>
            <a:off x="5648959" y="1979929"/>
            <a:ext cx="4846320" cy="3962400"/>
          </a:xfrm>
          <a:prstGeom prst="rect">
            <a:avLst/>
          </a:prstGeom>
        </p:spPr>
      </p:pic>
      <p:sp>
        <p:nvSpPr>
          <p:cNvPr id="5" name="object 5"/>
          <p:cNvSpPr txBox="1">
            <a:spLocks noGrp="1"/>
          </p:cNvSpPr>
          <p:nvPr>
            <p:ph type="sldNum" sz="quarter" idx="7"/>
          </p:nvPr>
        </p:nvSpPr>
        <p:spPr>
          <a:xfrm>
            <a:off x="8167369" y="5985735"/>
            <a:ext cx="238759" cy="173354"/>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spcBef>
                <a:spcPts val="25"/>
              </a:spcBef>
            </a:pPr>
            <a:fld id="{81D60167-4931-47E6-BA6A-407CBD079E47}" type="slidenum">
              <a:rPr lang="en-PK" spc="110" smtClean="0"/>
              <a:pPr marL="119380">
                <a:spcBef>
                  <a:spcPts val="25"/>
                </a:spcBef>
              </a:pPr>
              <a:t>7</a:t>
            </a:fld>
            <a:endParaRPr spc="110" dirty="0"/>
          </a:p>
        </p:txBody>
      </p:sp>
      <p:pic>
        <p:nvPicPr>
          <p:cNvPr id="6" name="Picture 5">
            <a:extLst>
              <a:ext uri="{FF2B5EF4-FFF2-40B4-BE49-F238E27FC236}">
                <a16:creationId xmlns:a16="http://schemas.microsoft.com/office/drawing/2014/main" id="{94108743-AF11-9967-DC30-F665E3D3189D}"/>
              </a:ext>
            </a:extLst>
          </p:cNvPr>
          <p:cNvPicPr>
            <a:picLocks noChangeAspect="1"/>
          </p:cNvPicPr>
          <p:nvPr/>
        </p:nvPicPr>
        <p:blipFill>
          <a:blip r:embed="rId3"/>
          <a:stretch>
            <a:fillRect/>
          </a:stretch>
        </p:blipFill>
        <p:spPr>
          <a:xfrm>
            <a:off x="9900900" y="784226"/>
            <a:ext cx="2030144" cy="62794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0A8391-2737-4F1C-B27A-C44629DB4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642256" y="642257"/>
            <a:ext cx="3417677" cy="5226837"/>
          </a:xfrm>
          <a:prstGeom prst="rect">
            <a:avLst/>
          </a:prstGeom>
        </p:spPr>
        <p:txBody>
          <a:bodyPr vert="horz" lIns="91440" tIns="45720" rIns="91440" bIns="45720" rtlCol="0" anchor="t">
            <a:normAutofit/>
          </a:bodyPr>
          <a:lstStyle/>
          <a:p>
            <a:pPr marL="12700"/>
            <a:r>
              <a:rPr lang="en-US" sz="2600" b="1" dirty="0"/>
              <a:t>ENVIRONMENTAL SCANNING</a:t>
            </a:r>
          </a:p>
        </p:txBody>
      </p:sp>
      <p:sp>
        <p:nvSpPr>
          <p:cNvPr id="3" name="object 3"/>
          <p:cNvSpPr txBox="1"/>
          <p:nvPr/>
        </p:nvSpPr>
        <p:spPr>
          <a:xfrm>
            <a:off x="4713512" y="642258"/>
            <a:ext cx="6847117" cy="2537672"/>
          </a:xfrm>
          <a:prstGeom prst="rect">
            <a:avLst/>
          </a:prstGeom>
        </p:spPr>
        <p:txBody>
          <a:bodyPr vert="horz" lIns="0" tIns="45720" rIns="0" bIns="45720" rtlCol="0">
            <a:normAutofit/>
          </a:bodyPr>
          <a:lstStyle/>
          <a:p>
            <a:pPr marL="215900" indent="-203200">
              <a:spcBef>
                <a:spcPts val="575"/>
              </a:spcBef>
              <a:buFont typeface="Calibri" panose="020F0502020204030204" pitchFamily="34" charset="0"/>
              <a:buChar char="•"/>
              <a:tabLst>
                <a:tab pos="215900" algn="l"/>
              </a:tabLst>
            </a:pPr>
            <a:r>
              <a:rPr lang="en-US" spc="245">
                <a:solidFill>
                  <a:schemeClr val="tx1">
                    <a:lumMod val="75000"/>
                    <a:lumOff val="25000"/>
                  </a:schemeClr>
                </a:solidFill>
              </a:rPr>
              <a:t>RESEARCH</a:t>
            </a:r>
            <a:r>
              <a:rPr lang="en-US" spc="5">
                <a:solidFill>
                  <a:schemeClr val="tx1">
                    <a:lumMod val="75000"/>
                    <a:lumOff val="25000"/>
                  </a:schemeClr>
                </a:solidFill>
              </a:rPr>
              <a:t> </a:t>
            </a:r>
            <a:r>
              <a:rPr lang="en-US" spc="290">
                <a:solidFill>
                  <a:schemeClr val="tx1">
                    <a:lumMod val="75000"/>
                    <a:lumOff val="25000"/>
                  </a:schemeClr>
                </a:solidFill>
              </a:rPr>
              <a:t>AND</a:t>
            </a:r>
            <a:r>
              <a:rPr lang="en-US" spc="15">
                <a:solidFill>
                  <a:schemeClr val="tx1">
                    <a:lumMod val="75000"/>
                    <a:lumOff val="25000"/>
                  </a:schemeClr>
                </a:solidFill>
              </a:rPr>
              <a:t> </a:t>
            </a:r>
            <a:r>
              <a:rPr lang="en-US" spc="180">
                <a:solidFill>
                  <a:schemeClr val="tx1">
                    <a:lumMod val="75000"/>
                    <a:lumOff val="25000"/>
                  </a:schemeClr>
                </a:solidFill>
              </a:rPr>
              <a:t>DEVELOPMENT-</a:t>
            </a:r>
            <a:endParaRPr lang="en-US">
              <a:solidFill>
                <a:schemeClr val="tx1">
                  <a:lumMod val="75000"/>
                  <a:lumOff val="25000"/>
                </a:schemeClr>
              </a:solidFill>
            </a:endParaRPr>
          </a:p>
          <a:p>
            <a:pPr marL="622300" marR="5080" lvl="1" indent="-203200">
              <a:spcBef>
                <a:spcPts val="439"/>
              </a:spcBef>
              <a:buFont typeface="Calibri" panose="020F0502020204030204" pitchFamily="34" charset="0"/>
              <a:buChar char="•"/>
              <a:tabLst>
                <a:tab pos="622300" algn="l"/>
              </a:tabLst>
            </a:pPr>
            <a:r>
              <a:rPr lang="en-US" spc="170">
                <a:solidFill>
                  <a:schemeClr val="tx1">
                    <a:lumMod val="75000"/>
                    <a:lumOff val="25000"/>
                  </a:schemeClr>
                </a:solidFill>
              </a:rPr>
              <a:t>ANALYZING</a:t>
            </a:r>
            <a:r>
              <a:rPr lang="en-US" spc="40">
                <a:solidFill>
                  <a:schemeClr val="tx1">
                    <a:lumMod val="75000"/>
                    <a:lumOff val="25000"/>
                  </a:schemeClr>
                </a:solidFill>
              </a:rPr>
              <a:t> </a:t>
            </a:r>
            <a:r>
              <a:rPr lang="en-US" spc="185">
                <a:solidFill>
                  <a:schemeClr val="tx1">
                    <a:lumMod val="75000"/>
                    <a:lumOff val="25000"/>
                  </a:schemeClr>
                </a:solidFill>
              </a:rPr>
              <a:t>THE</a:t>
            </a:r>
            <a:r>
              <a:rPr lang="en-US" spc="50">
                <a:solidFill>
                  <a:schemeClr val="tx1">
                    <a:lumMod val="75000"/>
                    <a:lumOff val="25000"/>
                  </a:schemeClr>
                </a:solidFill>
              </a:rPr>
              <a:t> </a:t>
            </a:r>
            <a:r>
              <a:rPr lang="en-US" spc="190">
                <a:solidFill>
                  <a:schemeClr val="tx1">
                    <a:lumMod val="75000"/>
                    <a:lumOff val="25000"/>
                  </a:schemeClr>
                </a:solidFill>
              </a:rPr>
              <a:t>INTERNAL</a:t>
            </a:r>
            <a:r>
              <a:rPr lang="en-US" spc="40">
                <a:solidFill>
                  <a:schemeClr val="tx1">
                    <a:lumMod val="75000"/>
                    <a:lumOff val="25000"/>
                  </a:schemeClr>
                </a:solidFill>
              </a:rPr>
              <a:t> </a:t>
            </a:r>
            <a:r>
              <a:rPr lang="en-US" spc="290">
                <a:solidFill>
                  <a:schemeClr val="tx1">
                    <a:lumMod val="75000"/>
                    <a:lumOff val="25000"/>
                  </a:schemeClr>
                </a:solidFill>
              </a:rPr>
              <a:t>AND</a:t>
            </a:r>
            <a:r>
              <a:rPr lang="en-US" spc="40">
                <a:solidFill>
                  <a:schemeClr val="tx1">
                    <a:lumMod val="75000"/>
                    <a:lumOff val="25000"/>
                  </a:schemeClr>
                </a:solidFill>
              </a:rPr>
              <a:t> </a:t>
            </a:r>
            <a:r>
              <a:rPr lang="en-US" spc="215">
                <a:solidFill>
                  <a:schemeClr val="tx1">
                    <a:lumMod val="75000"/>
                    <a:lumOff val="25000"/>
                  </a:schemeClr>
                </a:solidFill>
              </a:rPr>
              <a:t>EXTERNAL </a:t>
            </a:r>
            <a:r>
              <a:rPr lang="en-US" spc="-675">
                <a:solidFill>
                  <a:schemeClr val="tx1">
                    <a:lumMod val="75000"/>
                    <a:lumOff val="25000"/>
                  </a:schemeClr>
                </a:solidFill>
              </a:rPr>
              <a:t> </a:t>
            </a:r>
            <a:r>
              <a:rPr lang="en-US" spc="245">
                <a:solidFill>
                  <a:schemeClr val="tx1">
                    <a:lumMod val="75000"/>
                    <a:lumOff val="25000"/>
                  </a:schemeClr>
                </a:solidFill>
              </a:rPr>
              <a:t>ENVIRONMENTS</a:t>
            </a:r>
            <a:endParaRPr lang="en-US">
              <a:solidFill>
                <a:schemeClr val="tx1">
                  <a:lumMod val="75000"/>
                  <a:lumOff val="25000"/>
                </a:schemeClr>
              </a:solidFill>
            </a:endParaRPr>
          </a:p>
          <a:p>
            <a:pPr marL="215900" indent="-203200">
              <a:spcBef>
                <a:spcPts val="1490"/>
              </a:spcBef>
              <a:buFont typeface="Calibri" panose="020F0502020204030204" pitchFamily="34" charset="0"/>
              <a:buChar char="•"/>
              <a:tabLst>
                <a:tab pos="215900" algn="l"/>
              </a:tabLst>
            </a:pPr>
            <a:r>
              <a:rPr lang="en-US" spc="150">
                <a:solidFill>
                  <a:schemeClr val="tx1">
                    <a:lumMod val="75000"/>
                    <a:lumOff val="25000"/>
                  </a:schemeClr>
                </a:solidFill>
              </a:rPr>
              <a:t>PATTERNS</a:t>
            </a:r>
            <a:r>
              <a:rPr lang="en-US" spc="15">
                <a:solidFill>
                  <a:schemeClr val="tx1">
                    <a:lumMod val="75000"/>
                    <a:lumOff val="25000"/>
                  </a:schemeClr>
                </a:solidFill>
              </a:rPr>
              <a:t> </a:t>
            </a:r>
            <a:r>
              <a:rPr lang="en-US" spc="290">
                <a:solidFill>
                  <a:schemeClr val="tx1">
                    <a:lumMod val="75000"/>
                    <a:lumOff val="25000"/>
                  </a:schemeClr>
                </a:solidFill>
              </a:rPr>
              <a:t>AND</a:t>
            </a:r>
            <a:r>
              <a:rPr lang="en-US" spc="15">
                <a:solidFill>
                  <a:schemeClr val="tx1">
                    <a:lumMod val="75000"/>
                    <a:lumOff val="25000"/>
                  </a:schemeClr>
                </a:solidFill>
              </a:rPr>
              <a:t> </a:t>
            </a:r>
            <a:r>
              <a:rPr lang="en-US" spc="265">
                <a:solidFill>
                  <a:schemeClr val="tx1">
                    <a:lumMod val="75000"/>
                    <a:lumOff val="25000"/>
                  </a:schemeClr>
                </a:solidFill>
              </a:rPr>
              <a:t>TRENDS</a:t>
            </a:r>
            <a:endParaRPr lang="en-US">
              <a:solidFill>
                <a:schemeClr val="tx1">
                  <a:lumMod val="75000"/>
                  <a:lumOff val="25000"/>
                </a:schemeClr>
              </a:solidFill>
            </a:endParaRPr>
          </a:p>
          <a:p>
            <a:pPr marL="215900" indent="-203200">
              <a:spcBef>
                <a:spcPts val="1490"/>
              </a:spcBef>
              <a:buFont typeface="Calibri" panose="020F0502020204030204" pitchFamily="34" charset="0"/>
              <a:buChar char="•"/>
              <a:tabLst>
                <a:tab pos="215900" algn="l"/>
              </a:tabLst>
            </a:pPr>
            <a:r>
              <a:rPr lang="en-US" spc="190">
                <a:solidFill>
                  <a:schemeClr val="tx1">
                    <a:lumMod val="75000"/>
                    <a:lumOff val="25000"/>
                  </a:schemeClr>
                </a:solidFill>
              </a:rPr>
              <a:t>RELATIONSHIPS</a:t>
            </a:r>
            <a:endParaRPr lang="en-US">
              <a:solidFill>
                <a:schemeClr val="tx1">
                  <a:lumMod val="75000"/>
                  <a:lumOff val="25000"/>
                </a:schemeClr>
              </a:solidFill>
            </a:endParaRPr>
          </a:p>
          <a:p>
            <a:pPr marL="215900" indent="-203200">
              <a:spcBef>
                <a:spcPts val="1480"/>
              </a:spcBef>
              <a:buFont typeface="Calibri" panose="020F0502020204030204" pitchFamily="34" charset="0"/>
              <a:buChar char="•"/>
              <a:tabLst>
                <a:tab pos="215900" algn="l"/>
              </a:tabLst>
            </a:pPr>
            <a:r>
              <a:rPr lang="en-US" spc="265">
                <a:solidFill>
                  <a:schemeClr val="tx1">
                    <a:lumMod val="75000"/>
                    <a:lumOff val="25000"/>
                  </a:schemeClr>
                </a:solidFill>
              </a:rPr>
              <a:t>SWOT</a:t>
            </a:r>
            <a:r>
              <a:rPr lang="en-US" spc="5">
                <a:solidFill>
                  <a:schemeClr val="tx1">
                    <a:lumMod val="75000"/>
                    <a:lumOff val="25000"/>
                  </a:schemeClr>
                </a:solidFill>
              </a:rPr>
              <a:t> </a:t>
            </a:r>
            <a:r>
              <a:rPr lang="en-US" spc="170">
                <a:solidFill>
                  <a:schemeClr val="tx1">
                    <a:lumMod val="75000"/>
                    <a:lumOff val="25000"/>
                  </a:schemeClr>
                </a:solidFill>
              </a:rPr>
              <a:t>ANALYSIS</a:t>
            </a:r>
            <a:endParaRPr lang="en-US">
              <a:solidFill>
                <a:schemeClr val="tx1">
                  <a:lumMod val="75000"/>
                  <a:lumOff val="25000"/>
                </a:schemeClr>
              </a:solidFill>
            </a:endParaRPr>
          </a:p>
        </p:txBody>
      </p:sp>
      <p:pic>
        <p:nvPicPr>
          <p:cNvPr id="5" name="Picture 4">
            <a:extLst>
              <a:ext uri="{FF2B5EF4-FFF2-40B4-BE49-F238E27FC236}">
                <a16:creationId xmlns:a16="http://schemas.microsoft.com/office/drawing/2014/main" id="{AB1C18BB-FC49-D3CC-1C2B-72D8EDAF846D}"/>
              </a:ext>
            </a:extLst>
          </p:cNvPr>
          <p:cNvPicPr>
            <a:picLocks noChangeAspect="1"/>
          </p:cNvPicPr>
          <p:nvPr/>
        </p:nvPicPr>
        <p:blipFill>
          <a:blip r:embed="rId2"/>
          <a:stretch>
            <a:fillRect/>
          </a:stretch>
        </p:blipFill>
        <p:spPr>
          <a:xfrm>
            <a:off x="4713512" y="3731427"/>
            <a:ext cx="6847117" cy="2117875"/>
          </a:xfrm>
          <a:prstGeom prst="rect">
            <a:avLst/>
          </a:prstGeom>
        </p:spPr>
      </p:pic>
      <p:sp>
        <p:nvSpPr>
          <p:cNvPr id="12" name="Rectangle 11">
            <a:extLst>
              <a:ext uri="{FF2B5EF4-FFF2-40B4-BE49-F238E27FC236}">
                <a16:creationId xmlns:a16="http://schemas.microsoft.com/office/drawing/2014/main" id="{ED5EC01C-B438-4398-919E-A345C83EDA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object 4"/>
          <p:cNvSpPr txBox="1">
            <a:spLocks noGrp="1"/>
          </p:cNvSpPr>
          <p:nvPr>
            <p:ph type="sldNum" sz="quarter" idx="7"/>
          </p:nvPr>
        </p:nvSpPr>
        <p:spPr>
          <a:xfrm>
            <a:off x="10993582" y="6446838"/>
            <a:ext cx="780010" cy="365125"/>
          </a:xfrm>
          <a:prstGeom prst="rect">
            <a:avLst/>
          </a:prstGeom>
        </p:spPr>
        <p:txBody>
          <a:bodyPr vert="horz" lIns="91440" tIns="45720" rIns="91440" bIns="45720" rtlCol="0" anchor="ctr">
            <a:norm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25"/>
              </a:spcBef>
            </a:pPr>
            <a:fld id="{81D60167-4931-47E6-BA6A-407CBD079E47}" type="slidenum">
              <a:rPr lang="en-US" sz="1050" spc="110" smtClean="0">
                <a:solidFill>
                  <a:srgbClr val="FFFFFF"/>
                </a:solidFill>
                <a:latin typeface="+mn-lt"/>
                <a:cs typeface="+mn-cs"/>
              </a:rPr>
              <a:pPr>
                <a:spcBef>
                  <a:spcPts val="25"/>
                </a:spcBef>
              </a:pPr>
              <a:t>8</a:t>
            </a:fld>
            <a:endParaRPr lang="en-US" sz="1050" spc="110">
              <a:solidFill>
                <a:srgbClr val="FFFFFF"/>
              </a:solidFill>
              <a:latin typeface="+mn-lt"/>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21280" y="908928"/>
            <a:ext cx="10058400" cy="828432"/>
          </a:xfrm>
          <a:prstGeom prst="rect">
            <a:avLst/>
          </a:prstGeom>
        </p:spPr>
        <p:txBody>
          <a:bodyPr vert="horz" wrap="square" lIns="0" tIns="12700" rIns="0" bIns="0" rtlCol="0" anchor="b">
            <a:spAutoFit/>
          </a:bodyPr>
          <a:lstStyle/>
          <a:p>
            <a:pPr marL="12700">
              <a:lnSpc>
                <a:spcPct val="100000"/>
              </a:lnSpc>
              <a:spcBef>
                <a:spcPts val="100"/>
              </a:spcBef>
            </a:pPr>
            <a:r>
              <a:rPr spc="270" dirty="0"/>
              <a:t>INTERNAL</a:t>
            </a:r>
            <a:r>
              <a:rPr spc="-30" dirty="0"/>
              <a:t> </a:t>
            </a:r>
            <a:r>
              <a:rPr spc="254" dirty="0"/>
              <a:t>ANALYSIS</a:t>
            </a:r>
          </a:p>
        </p:txBody>
      </p:sp>
      <p:sp>
        <p:nvSpPr>
          <p:cNvPr id="4" name="object 4"/>
          <p:cNvSpPr txBox="1">
            <a:spLocks noGrp="1"/>
          </p:cNvSpPr>
          <p:nvPr>
            <p:ph type="sldNum" sz="quarter" idx="7"/>
          </p:nvPr>
        </p:nvSpPr>
        <p:spPr>
          <a:xfrm>
            <a:off x="8167369" y="5985735"/>
            <a:ext cx="238759" cy="173354"/>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spcBef>
                <a:spcPts val="25"/>
              </a:spcBef>
            </a:pPr>
            <a:fld id="{81D60167-4931-47E6-BA6A-407CBD079E47}" type="slidenum">
              <a:rPr lang="en-PK" spc="110" smtClean="0"/>
              <a:pPr marL="119380">
                <a:spcBef>
                  <a:spcPts val="25"/>
                </a:spcBef>
              </a:pPr>
              <a:t>9</a:t>
            </a:fld>
            <a:endParaRPr spc="110" dirty="0"/>
          </a:p>
        </p:txBody>
      </p:sp>
      <p:sp>
        <p:nvSpPr>
          <p:cNvPr id="3" name="object 3"/>
          <p:cNvSpPr txBox="1"/>
          <p:nvPr/>
        </p:nvSpPr>
        <p:spPr>
          <a:xfrm>
            <a:off x="1200944" y="2176680"/>
            <a:ext cx="7085804" cy="2251899"/>
          </a:xfrm>
          <a:prstGeom prst="rect">
            <a:avLst/>
          </a:prstGeom>
        </p:spPr>
        <p:txBody>
          <a:bodyPr vert="horz" wrap="square" lIns="0" tIns="86360" rIns="0" bIns="0" rtlCol="0">
            <a:spAutoFit/>
          </a:bodyPr>
          <a:lstStyle/>
          <a:p>
            <a:pPr marL="241300" indent="-228600">
              <a:spcBef>
                <a:spcPts val="680"/>
              </a:spcBef>
              <a:buFont typeface="Arial MT"/>
              <a:buChar char="•"/>
              <a:tabLst>
                <a:tab pos="241300" algn="l"/>
              </a:tabLst>
            </a:pPr>
            <a:r>
              <a:rPr sz="2800" spc="315" dirty="0">
                <a:latin typeface="Trebuchet MS"/>
                <a:cs typeface="Trebuchet MS"/>
              </a:rPr>
              <a:t>AMAZON</a:t>
            </a:r>
            <a:r>
              <a:rPr sz="2800" spc="25" dirty="0">
                <a:latin typeface="Trebuchet MS"/>
                <a:cs typeface="Trebuchet MS"/>
              </a:rPr>
              <a:t> </a:t>
            </a:r>
            <a:r>
              <a:rPr sz="2800" spc="285" dirty="0">
                <a:latin typeface="Trebuchet MS"/>
                <a:cs typeface="Trebuchet MS"/>
              </a:rPr>
              <a:t>CORE</a:t>
            </a:r>
            <a:r>
              <a:rPr sz="2800" spc="25" dirty="0">
                <a:latin typeface="Trebuchet MS"/>
                <a:cs typeface="Trebuchet MS"/>
              </a:rPr>
              <a:t> </a:t>
            </a:r>
            <a:r>
              <a:rPr sz="2800" spc="250" dirty="0">
                <a:latin typeface="Trebuchet MS"/>
                <a:cs typeface="Trebuchet MS"/>
              </a:rPr>
              <a:t>COMPETENCIES</a:t>
            </a:r>
            <a:endParaRPr sz="2800" dirty="0">
              <a:latin typeface="Trebuchet MS"/>
              <a:cs typeface="Trebuchet MS"/>
            </a:endParaRPr>
          </a:p>
          <a:p>
            <a:pPr marL="698500" lvl="1" indent="-228600">
              <a:spcBef>
                <a:spcPts val="500"/>
              </a:spcBef>
              <a:buFont typeface="Arial MT"/>
              <a:buChar char="•"/>
              <a:tabLst>
                <a:tab pos="698500" algn="l"/>
              </a:tabLst>
            </a:pPr>
            <a:r>
              <a:rPr sz="2400" spc="150" dirty="0">
                <a:latin typeface="Trebuchet MS"/>
                <a:cs typeface="Trebuchet MS"/>
              </a:rPr>
              <a:t>INNOVATION</a:t>
            </a:r>
            <a:endParaRPr sz="2400" dirty="0">
              <a:latin typeface="Trebuchet MS"/>
              <a:cs typeface="Trebuchet MS"/>
            </a:endParaRPr>
          </a:p>
          <a:p>
            <a:pPr marL="698500" lvl="1" indent="-228600">
              <a:spcBef>
                <a:spcPts val="500"/>
              </a:spcBef>
              <a:buFont typeface="Arial MT"/>
              <a:buChar char="•"/>
              <a:tabLst>
                <a:tab pos="698500" algn="l"/>
              </a:tabLst>
            </a:pPr>
            <a:r>
              <a:rPr sz="2400" spc="225" dirty="0">
                <a:latin typeface="Trebuchet MS"/>
                <a:cs typeface="Trebuchet MS"/>
              </a:rPr>
              <a:t>BIAS</a:t>
            </a:r>
            <a:r>
              <a:rPr sz="2400" spc="20" dirty="0">
                <a:latin typeface="Trebuchet MS"/>
                <a:cs typeface="Trebuchet MS"/>
              </a:rPr>
              <a:t> </a:t>
            </a:r>
            <a:r>
              <a:rPr sz="2400" spc="215" dirty="0">
                <a:latin typeface="Trebuchet MS"/>
                <a:cs typeface="Trebuchet MS"/>
              </a:rPr>
              <a:t>FOR</a:t>
            </a:r>
            <a:r>
              <a:rPr sz="2400" spc="15" dirty="0">
                <a:latin typeface="Trebuchet MS"/>
                <a:cs typeface="Trebuchet MS"/>
              </a:rPr>
              <a:t> </a:t>
            </a:r>
            <a:r>
              <a:rPr sz="2400" spc="170" dirty="0">
                <a:latin typeface="Trebuchet MS"/>
                <a:cs typeface="Trebuchet MS"/>
              </a:rPr>
              <a:t>ACTION</a:t>
            </a:r>
            <a:endParaRPr sz="2400" dirty="0">
              <a:latin typeface="Trebuchet MS"/>
              <a:cs typeface="Trebuchet MS"/>
            </a:endParaRPr>
          </a:p>
          <a:p>
            <a:pPr marL="698500" lvl="1" indent="-228600">
              <a:spcBef>
                <a:spcPts val="500"/>
              </a:spcBef>
              <a:buFont typeface="Arial MT"/>
              <a:buChar char="•"/>
              <a:tabLst>
                <a:tab pos="698500" algn="l"/>
              </a:tabLst>
            </a:pPr>
            <a:r>
              <a:rPr sz="2400" spc="235" dirty="0">
                <a:latin typeface="Trebuchet MS"/>
                <a:cs typeface="Trebuchet MS"/>
              </a:rPr>
              <a:t>COST</a:t>
            </a:r>
            <a:r>
              <a:rPr sz="2400" dirty="0">
                <a:latin typeface="Trebuchet MS"/>
                <a:cs typeface="Trebuchet MS"/>
              </a:rPr>
              <a:t> </a:t>
            </a:r>
            <a:r>
              <a:rPr sz="2400" spc="215" dirty="0">
                <a:latin typeface="Trebuchet MS"/>
                <a:cs typeface="Trebuchet MS"/>
              </a:rPr>
              <a:t>LEADERSHIP</a:t>
            </a:r>
            <a:endParaRPr lang="en-US" sz="2400" spc="215" dirty="0">
              <a:latin typeface="Trebuchet MS"/>
              <a:cs typeface="Trebuchet MS"/>
            </a:endParaRPr>
          </a:p>
          <a:p>
            <a:pPr marL="469900" lvl="1">
              <a:spcBef>
                <a:spcPts val="500"/>
              </a:spcBef>
              <a:tabLst>
                <a:tab pos="698500" algn="l"/>
              </a:tabLst>
            </a:pPr>
            <a:endParaRPr sz="2400" dirty="0">
              <a:latin typeface="Trebuchet MS"/>
              <a:cs typeface="Trebuchet MS"/>
            </a:endParaRPr>
          </a:p>
        </p:txBody>
      </p:sp>
      <p:pic>
        <p:nvPicPr>
          <p:cNvPr id="5" name="Picture 4">
            <a:extLst>
              <a:ext uri="{FF2B5EF4-FFF2-40B4-BE49-F238E27FC236}">
                <a16:creationId xmlns:a16="http://schemas.microsoft.com/office/drawing/2014/main" id="{08E66FDB-44CF-CC5D-1FC0-5CA1C87FEC3B}"/>
              </a:ext>
            </a:extLst>
          </p:cNvPr>
          <p:cNvPicPr>
            <a:picLocks noChangeAspect="1"/>
          </p:cNvPicPr>
          <p:nvPr/>
        </p:nvPicPr>
        <p:blipFill>
          <a:blip r:embed="rId2"/>
          <a:stretch>
            <a:fillRect/>
          </a:stretch>
        </p:blipFill>
        <p:spPr>
          <a:xfrm>
            <a:off x="9993890" y="908928"/>
            <a:ext cx="2030144" cy="627942"/>
          </a:xfrm>
          <a:prstGeom prst="rect">
            <a:avLst/>
          </a:prstGeom>
        </p:spPr>
      </p:pic>
      <p:sp>
        <p:nvSpPr>
          <p:cNvPr id="7" name="TextBox 6">
            <a:extLst>
              <a:ext uri="{FF2B5EF4-FFF2-40B4-BE49-F238E27FC236}">
                <a16:creationId xmlns:a16="http://schemas.microsoft.com/office/drawing/2014/main" id="{86A08735-F63F-BAC4-F7BA-4CC262D109C7}"/>
              </a:ext>
            </a:extLst>
          </p:cNvPr>
          <p:cNvSpPr txBox="1"/>
          <p:nvPr/>
        </p:nvSpPr>
        <p:spPr>
          <a:xfrm>
            <a:off x="1200944" y="3990875"/>
            <a:ext cx="6338806" cy="2579809"/>
          </a:xfrm>
          <a:prstGeom prst="rect">
            <a:avLst/>
          </a:prstGeom>
          <a:noFill/>
        </p:spPr>
        <p:txBody>
          <a:bodyPr wrap="square">
            <a:spAutoFit/>
          </a:bodyPr>
          <a:lstStyle/>
          <a:p>
            <a:pPr marL="229235" marR="620395" lvl="0" indent="-217170" algn="l" defTabSz="914400" rtl="0" eaLnBrk="1" fontAlgn="auto" latinLnBrk="0" hangingPunct="1">
              <a:lnSpc>
                <a:spcPct val="120800"/>
              </a:lnSpc>
              <a:spcBef>
                <a:spcPts val="95"/>
              </a:spcBef>
              <a:spcAft>
                <a:spcPts val="0"/>
              </a:spcAft>
              <a:buClrTx/>
              <a:buSzTx/>
              <a:buFont typeface="Arial MT"/>
              <a:buChar char="•"/>
              <a:tabLst>
                <a:tab pos="229870" algn="l"/>
              </a:tabLst>
              <a:defRPr/>
            </a:pPr>
            <a:r>
              <a:rPr kumimoji="0" lang="fr-FR" sz="2650" b="0" i="0" u="none" strike="noStrike" kern="1200" cap="none" spc="295" normalizeH="0" baseline="0" noProof="0" dirty="0">
                <a:ln>
                  <a:noFill/>
                </a:ln>
                <a:solidFill>
                  <a:prstClr val="black"/>
                </a:solidFill>
                <a:effectLst/>
                <a:uLnTx/>
                <a:uFillTx/>
                <a:latin typeface="Trebuchet MS"/>
                <a:ea typeface="+mn-ea"/>
                <a:cs typeface="Trebuchet MS"/>
              </a:rPr>
              <a:t>R</a:t>
            </a:r>
            <a:r>
              <a:rPr kumimoji="0" lang="fr-FR" sz="2650" b="0" i="0" u="none" strike="noStrike" kern="1200" cap="none" spc="265" normalizeH="0" baseline="0" noProof="0" dirty="0">
                <a:ln>
                  <a:noFill/>
                </a:ln>
                <a:solidFill>
                  <a:prstClr val="black"/>
                </a:solidFill>
                <a:effectLst/>
                <a:uLnTx/>
                <a:uFillTx/>
                <a:latin typeface="Trebuchet MS"/>
                <a:ea typeface="+mn-ea"/>
                <a:cs typeface="Trebuchet MS"/>
              </a:rPr>
              <a:t>E</a:t>
            </a:r>
            <a:r>
              <a:rPr kumimoji="0" lang="fr-FR" sz="2650" b="0" i="0" u="none" strike="noStrike" kern="1200" cap="none" spc="295" normalizeH="0" baseline="0" noProof="0" dirty="0">
                <a:ln>
                  <a:noFill/>
                </a:ln>
                <a:solidFill>
                  <a:prstClr val="black"/>
                </a:solidFill>
                <a:effectLst/>
                <a:uLnTx/>
                <a:uFillTx/>
                <a:latin typeface="Trebuchet MS"/>
                <a:ea typeface="+mn-ea"/>
                <a:cs typeface="Trebuchet MS"/>
              </a:rPr>
              <a:t>S</a:t>
            </a:r>
            <a:r>
              <a:rPr kumimoji="0" lang="fr-FR" sz="2650" b="0" i="0" u="none" strike="noStrike" kern="1200" cap="none" spc="420" normalizeH="0" baseline="0" noProof="0" dirty="0">
                <a:ln>
                  <a:noFill/>
                </a:ln>
                <a:solidFill>
                  <a:prstClr val="black"/>
                </a:solidFill>
                <a:effectLst/>
                <a:uLnTx/>
                <a:uFillTx/>
                <a:latin typeface="Trebuchet MS"/>
                <a:ea typeface="+mn-ea"/>
                <a:cs typeface="Trebuchet MS"/>
              </a:rPr>
              <a:t>O</a:t>
            </a:r>
            <a:r>
              <a:rPr kumimoji="0" lang="fr-FR" sz="2650" b="0" i="0" u="none" strike="noStrike" kern="1200" cap="none" spc="215" normalizeH="0" baseline="0" noProof="0" dirty="0">
                <a:ln>
                  <a:noFill/>
                </a:ln>
                <a:solidFill>
                  <a:prstClr val="black"/>
                </a:solidFill>
                <a:effectLst/>
                <a:uLnTx/>
                <a:uFillTx/>
                <a:latin typeface="Trebuchet MS"/>
                <a:ea typeface="+mn-ea"/>
                <a:cs typeface="Trebuchet MS"/>
              </a:rPr>
              <a:t>U</a:t>
            </a:r>
            <a:r>
              <a:rPr kumimoji="0" lang="fr-FR" sz="2650" b="0" i="0" u="none" strike="noStrike" kern="1200" cap="none" spc="155" normalizeH="0" baseline="0" noProof="0" dirty="0">
                <a:ln>
                  <a:noFill/>
                </a:ln>
                <a:solidFill>
                  <a:prstClr val="black"/>
                </a:solidFill>
                <a:effectLst/>
                <a:uLnTx/>
                <a:uFillTx/>
                <a:latin typeface="Trebuchet MS"/>
                <a:ea typeface="+mn-ea"/>
                <a:cs typeface="Trebuchet MS"/>
              </a:rPr>
              <a:t>R</a:t>
            </a:r>
            <a:r>
              <a:rPr kumimoji="0" lang="fr-FR" sz="2650" b="0" i="0" u="none" strike="noStrike" kern="1200" cap="none" spc="325" normalizeH="0" baseline="0" noProof="0" dirty="0">
                <a:ln>
                  <a:noFill/>
                </a:ln>
                <a:solidFill>
                  <a:prstClr val="black"/>
                </a:solidFill>
                <a:effectLst/>
                <a:uLnTx/>
                <a:uFillTx/>
                <a:latin typeface="Trebuchet MS"/>
                <a:ea typeface="+mn-ea"/>
                <a:cs typeface="Trebuchet MS"/>
              </a:rPr>
              <a:t>CE</a:t>
            </a:r>
            <a:r>
              <a:rPr kumimoji="0" lang="fr-FR" sz="2650" b="0" i="0" u="none" strike="noStrike" kern="1200" cap="none" spc="290" normalizeH="0" baseline="0" noProof="0" dirty="0">
                <a:ln>
                  <a:noFill/>
                </a:ln>
                <a:solidFill>
                  <a:prstClr val="black"/>
                </a:solidFill>
                <a:effectLst/>
                <a:uLnTx/>
                <a:uFillTx/>
                <a:latin typeface="Trebuchet MS"/>
                <a:ea typeface="+mn-ea"/>
                <a:cs typeface="Trebuchet MS"/>
              </a:rPr>
              <a:t>S</a:t>
            </a:r>
            <a:r>
              <a:rPr kumimoji="0" lang="fr-FR" sz="2650" b="0" i="0" u="none" strike="noStrike" kern="1200" cap="none" spc="-15" normalizeH="0" baseline="0" noProof="0" dirty="0">
                <a:ln>
                  <a:noFill/>
                </a:ln>
                <a:solidFill>
                  <a:prstClr val="black"/>
                </a:solidFill>
                <a:effectLst/>
                <a:uLnTx/>
                <a:uFillTx/>
                <a:latin typeface="Trebuchet MS"/>
                <a:ea typeface="+mn-ea"/>
                <a:cs typeface="Trebuchet MS"/>
              </a:rPr>
              <a:t>-  </a:t>
            </a:r>
            <a:r>
              <a:rPr kumimoji="0" lang="fr-FR" sz="2650" b="0" i="0" u="none" strike="noStrike" kern="1200" cap="none" spc="200" normalizeH="0" baseline="0" noProof="0" dirty="0">
                <a:ln>
                  <a:noFill/>
                </a:ln>
                <a:solidFill>
                  <a:prstClr val="black"/>
                </a:solidFill>
                <a:effectLst/>
                <a:uLnTx/>
                <a:uFillTx/>
                <a:latin typeface="Trebuchet MS"/>
                <a:ea typeface="+mn-ea"/>
                <a:cs typeface="Trebuchet MS"/>
              </a:rPr>
              <a:t>INTERNET</a:t>
            </a:r>
            <a:endParaRPr kumimoji="0" lang="fr-FR" sz="2650" b="0" i="0" u="none" strike="noStrike" kern="1200" cap="none" spc="0" normalizeH="0" baseline="0" noProof="0" dirty="0">
              <a:ln>
                <a:noFill/>
              </a:ln>
              <a:solidFill>
                <a:prstClr val="black"/>
              </a:solidFill>
              <a:effectLst/>
              <a:uLnTx/>
              <a:uFillTx/>
              <a:latin typeface="Trebuchet MS"/>
              <a:ea typeface="+mn-ea"/>
              <a:cs typeface="Trebuchet MS"/>
            </a:endParaRPr>
          </a:p>
          <a:p>
            <a:pPr marL="664210" marR="0" lvl="1" indent="-217170" algn="l" defTabSz="914400" rtl="0" eaLnBrk="1" fontAlgn="auto" latinLnBrk="0" hangingPunct="1">
              <a:lnSpc>
                <a:spcPct val="100000"/>
              </a:lnSpc>
              <a:spcBef>
                <a:spcPts val="509"/>
              </a:spcBef>
              <a:spcAft>
                <a:spcPts val="0"/>
              </a:spcAft>
              <a:buClrTx/>
              <a:buSzTx/>
              <a:buFont typeface="Arial MT"/>
              <a:buChar char="•"/>
              <a:tabLst>
                <a:tab pos="664210" algn="l"/>
              </a:tabLst>
              <a:defRPr/>
            </a:pPr>
            <a:r>
              <a:rPr kumimoji="0" lang="fr-FR" sz="2250" b="0" i="0" u="none" strike="noStrike" kern="1200" cap="none" spc="170" normalizeH="0" baseline="0" noProof="0" dirty="0">
                <a:ln>
                  <a:noFill/>
                </a:ln>
                <a:solidFill>
                  <a:prstClr val="black"/>
                </a:solidFill>
                <a:effectLst/>
                <a:uLnTx/>
                <a:uFillTx/>
                <a:latin typeface="Trebuchet MS"/>
                <a:ea typeface="+mn-ea"/>
                <a:cs typeface="Trebuchet MS"/>
              </a:rPr>
              <a:t>TANGIBLE</a:t>
            </a:r>
            <a:endParaRPr kumimoji="0" lang="fr-FR" sz="2250" b="0" i="0" u="none" strike="noStrike" kern="1200" cap="none" spc="0" normalizeH="0" baseline="0" noProof="0" dirty="0">
              <a:ln>
                <a:noFill/>
              </a:ln>
              <a:solidFill>
                <a:prstClr val="black"/>
              </a:solidFill>
              <a:effectLst/>
              <a:uLnTx/>
              <a:uFillTx/>
              <a:latin typeface="Trebuchet MS"/>
              <a:ea typeface="+mn-ea"/>
              <a:cs typeface="Trebuchet MS"/>
            </a:endParaRPr>
          </a:p>
          <a:p>
            <a:pPr marL="1098550" marR="0" lvl="2" indent="-217804" algn="l" defTabSz="914400" rtl="0" eaLnBrk="1" fontAlgn="auto" latinLnBrk="0" hangingPunct="1">
              <a:lnSpc>
                <a:spcPct val="100000"/>
              </a:lnSpc>
              <a:spcBef>
                <a:spcPts val="480"/>
              </a:spcBef>
              <a:spcAft>
                <a:spcPts val="0"/>
              </a:spcAft>
              <a:buClrTx/>
              <a:buSzTx/>
              <a:buFont typeface="Arial MT"/>
              <a:buChar char="•"/>
              <a:tabLst>
                <a:tab pos="1098550" algn="l"/>
              </a:tabLst>
              <a:defRPr/>
            </a:pPr>
            <a:r>
              <a:rPr kumimoji="0" lang="fr-FR" sz="2100" b="0" i="0" u="none" strike="noStrike" kern="1200" cap="none" spc="175" normalizeH="0" baseline="0" noProof="0" dirty="0">
                <a:ln>
                  <a:noFill/>
                </a:ln>
                <a:solidFill>
                  <a:prstClr val="black"/>
                </a:solidFill>
                <a:effectLst/>
                <a:uLnTx/>
                <a:uFillTx/>
                <a:latin typeface="Trebuchet MS"/>
                <a:ea typeface="+mn-ea"/>
                <a:cs typeface="Trebuchet MS"/>
              </a:rPr>
              <a:t>REPORTS</a:t>
            </a:r>
            <a:endParaRPr kumimoji="0" lang="fr-FR" sz="2100" b="0" i="0" u="none" strike="noStrike" kern="1200" cap="none" spc="0" normalizeH="0" baseline="0" noProof="0" dirty="0">
              <a:ln>
                <a:noFill/>
              </a:ln>
              <a:solidFill>
                <a:prstClr val="black"/>
              </a:solidFill>
              <a:effectLst/>
              <a:uLnTx/>
              <a:uFillTx/>
              <a:latin typeface="Trebuchet MS"/>
              <a:ea typeface="+mn-ea"/>
              <a:cs typeface="Trebuchet MS"/>
            </a:endParaRPr>
          </a:p>
          <a:p>
            <a:pPr marL="664210" marR="0" lvl="1" indent="-217170" algn="l" defTabSz="914400" rtl="0" eaLnBrk="1" fontAlgn="auto" latinLnBrk="0" hangingPunct="1">
              <a:lnSpc>
                <a:spcPct val="100000"/>
              </a:lnSpc>
              <a:spcBef>
                <a:spcPts val="509"/>
              </a:spcBef>
              <a:spcAft>
                <a:spcPts val="0"/>
              </a:spcAft>
              <a:buClrTx/>
              <a:buSzTx/>
              <a:buFont typeface="Arial MT"/>
              <a:buChar char="•"/>
              <a:tabLst>
                <a:tab pos="664210" algn="l"/>
              </a:tabLst>
              <a:defRPr/>
            </a:pPr>
            <a:r>
              <a:rPr kumimoji="0" lang="fr-FR" sz="2450" b="0" i="0" u="none" strike="noStrike" kern="1200" cap="none" spc="175" normalizeH="0" baseline="0" noProof="0" dirty="0">
                <a:ln>
                  <a:noFill/>
                </a:ln>
                <a:solidFill>
                  <a:prstClr val="black"/>
                </a:solidFill>
                <a:effectLst/>
                <a:uLnTx/>
                <a:uFillTx/>
                <a:latin typeface="Trebuchet MS"/>
                <a:ea typeface="+mn-ea"/>
                <a:cs typeface="Trebuchet MS"/>
              </a:rPr>
              <a:t>INTANGIBLE</a:t>
            </a:r>
            <a:endParaRPr kumimoji="0" lang="fr-FR" sz="2450" b="0" i="0" u="none" strike="noStrike" kern="1200" cap="none" spc="0" normalizeH="0" baseline="0" noProof="0" dirty="0">
              <a:ln>
                <a:noFill/>
              </a:ln>
              <a:solidFill>
                <a:prstClr val="black"/>
              </a:solidFill>
              <a:effectLst/>
              <a:uLnTx/>
              <a:uFillTx/>
              <a:latin typeface="Trebuchet MS"/>
              <a:ea typeface="+mn-ea"/>
              <a:cs typeface="Trebuchet MS"/>
            </a:endParaRPr>
          </a:p>
          <a:p>
            <a:pPr marL="1097915" marR="5080" lvl="2" indent="-217170" algn="l" defTabSz="914400" rtl="0" eaLnBrk="1" fontAlgn="auto" latinLnBrk="0" hangingPunct="1">
              <a:lnSpc>
                <a:spcPct val="100000"/>
              </a:lnSpc>
              <a:spcBef>
                <a:spcPts val="470"/>
              </a:spcBef>
              <a:spcAft>
                <a:spcPts val="0"/>
              </a:spcAft>
              <a:buClrTx/>
              <a:buSzTx/>
              <a:buFont typeface="Arial MT"/>
              <a:buChar char="•"/>
              <a:tabLst>
                <a:tab pos="1098550" algn="l"/>
              </a:tabLst>
              <a:defRPr/>
            </a:pPr>
            <a:r>
              <a:rPr kumimoji="0" lang="fr-FR" sz="2100" b="0" i="0" u="none" strike="noStrike" kern="1200" cap="none" spc="310" normalizeH="0" baseline="0" noProof="0" dirty="0">
                <a:ln>
                  <a:noFill/>
                </a:ln>
                <a:solidFill>
                  <a:prstClr val="black"/>
                </a:solidFill>
                <a:effectLst/>
                <a:uLnTx/>
                <a:uFillTx/>
                <a:latin typeface="Trebuchet MS"/>
                <a:ea typeface="+mn-ea"/>
                <a:cs typeface="Trebuchet MS"/>
              </a:rPr>
              <a:t>M</a:t>
            </a:r>
            <a:r>
              <a:rPr kumimoji="0" lang="fr-FR" sz="2100" b="0" i="0" u="none" strike="noStrike" kern="1200" cap="none" spc="195" normalizeH="0" baseline="0" noProof="0" dirty="0">
                <a:ln>
                  <a:noFill/>
                </a:ln>
                <a:solidFill>
                  <a:prstClr val="black"/>
                </a:solidFill>
                <a:effectLst/>
                <a:uLnTx/>
                <a:uFillTx/>
                <a:latin typeface="Trebuchet MS"/>
                <a:ea typeface="+mn-ea"/>
                <a:cs typeface="Trebuchet MS"/>
              </a:rPr>
              <a:t>A</a:t>
            </a:r>
            <a:r>
              <a:rPr kumimoji="0" lang="fr-FR" sz="2100" b="0" i="0" u="none" strike="noStrike" kern="1200" cap="none" spc="220" normalizeH="0" baseline="0" noProof="0" dirty="0">
                <a:ln>
                  <a:noFill/>
                </a:ln>
                <a:solidFill>
                  <a:prstClr val="black"/>
                </a:solidFill>
                <a:effectLst/>
                <a:uLnTx/>
                <a:uFillTx/>
                <a:latin typeface="Trebuchet MS"/>
                <a:ea typeface="+mn-ea"/>
                <a:cs typeface="Trebuchet MS"/>
              </a:rPr>
              <a:t>N</a:t>
            </a:r>
            <a:r>
              <a:rPr kumimoji="0" lang="fr-FR" sz="2100" b="0" i="0" u="none" strike="noStrike" kern="1200" cap="none" spc="150" normalizeH="0" baseline="0" noProof="0" dirty="0">
                <a:ln>
                  <a:noFill/>
                </a:ln>
                <a:solidFill>
                  <a:prstClr val="black"/>
                </a:solidFill>
                <a:effectLst/>
                <a:uLnTx/>
                <a:uFillTx/>
                <a:latin typeface="Trebuchet MS"/>
                <a:ea typeface="+mn-ea"/>
                <a:cs typeface="Trebuchet MS"/>
              </a:rPr>
              <a:t>A</a:t>
            </a:r>
            <a:r>
              <a:rPr kumimoji="0" lang="fr-FR" sz="2100" b="0" i="0" u="none" strike="noStrike" kern="1200" cap="none" spc="210" normalizeH="0" baseline="0" noProof="0" dirty="0">
                <a:ln>
                  <a:noFill/>
                </a:ln>
                <a:solidFill>
                  <a:prstClr val="black"/>
                </a:solidFill>
                <a:effectLst/>
                <a:uLnTx/>
                <a:uFillTx/>
                <a:latin typeface="Trebuchet MS"/>
                <a:ea typeface="+mn-ea"/>
                <a:cs typeface="Trebuchet MS"/>
              </a:rPr>
              <a:t>G</a:t>
            </a:r>
            <a:r>
              <a:rPr kumimoji="0" lang="fr-FR" sz="2100" b="0" i="0" u="none" strike="noStrike" kern="1200" cap="none" spc="200" normalizeH="0" baseline="0" noProof="0" dirty="0">
                <a:ln>
                  <a:noFill/>
                </a:ln>
                <a:solidFill>
                  <a:prstClr val="black"/>
                </a:solidFill>
                <a:effectLst/>
                <a:uLnTx/>
                <a:uFillTx/>
                <a:latin typeface="Trebuchet MS"/>
                <a:ea typeface="+mn-ea"/>
                <a:cs typeface="Trebuchet MS"/>
              </a:rPr>
              <a:t>E</a:t>
            </a:r>
            <a:r>
              <a:rPr kumimoji="0" lang="fr-FR" sz="2100" b="0" i="0" u="none" strike="noStrike" kern="1200" cap="none" spc="310" normalizeH="0" baseline="0" noProof="0" dirty="0">
                <a:ln>
                  <a:noFill/>
                </a:ln>
                <a:solidFill>
                  <a:prstClr val="black"/>
                </a:solidFill>
                <a:effectLst/>
                <a:uLnTx/>
                <a:uFillTx/>
                <a:latin typeface="Trebuchet MS"/>
                <a:ea typeface="+mn-ea"/>
                <a:cs typeface="Trebuchet MS"/>
              </a:rPr>
              <a:t>M</a:t>
            </a:r>
            <a:r>
              <a:rPr kumimoji="0" lang="fr-FR" sz="2100" b="0" i="0" u="none" strike="noStrike" kern="1200" cap="none" spc="200" normalizeH="0" baseline="0" noProof="0" dirty="0">
                <a:ln>
                  <a:noFill/>
                </a:ln>
                <a:solidFill>
                  <a:prstClr val="black"/>
                </a:solidFill>
                <a:effectLst/>
                <a:uLnTx/>
                <a:uFillTx/>
                <a:latin typeface="Trebuchet MS"/>
                <a:ea typeface="+mn-ea"/>
                <a:cs typeface="Trebuchet MS"/>
              </a:rPr>
              <a:t>E</a:t>
            </a:r>
            <a:r>
              <a:rPr kumimoji="0" lang="fr-FR" sz="2100" b="0" i="0" u="none" strike="noStrike" kern="1200" cap="none" spc="220" normalizeH="0" baseline="0" noProof="0" dirty="0">
                <a:ln>
                  <a:noFill/>
                </a:ln>
                <a:solidFill>
                  <a:prstClr val="black"/>
                </a:solidFill>
                <a:effectLst/>
                <a:uLnTx/>
                <a:uFillTx/>
                <a:latin typeface="Trebuchet MS"/>
                <a:ea typeface="+mn-ea"/>
                <a:cs typeface="Trebuchet MS"/>
              </a:rPr>
              <a:t>N</a:t>
            </a:r>
            <a:r>
              <a:rPr kumimoji="0" lang="fr-FR" sz="2100" b="0" i="0" u="none" strike="noStrike" kern="1200" cap="none" spc="35" normalizeH="0" baseline="0" noProof="0" dirty="0">
                <a:ln>
                  <a:noFill/>
                </a:ln>
                <a:solidFill>
                  <a:prstClr val="black"/>
                </a:solidFill>
                <a:effectLst/>
                <a:uLnTx/>
                <a:uFillTx/>
                <a:latin typeface="Trebuchet MS"/>
                <a:ea typeface="+mn-ea"/>
                <a:cs typeface="Trebuchet MS"/>
              </a:rPr>
              <a:t>T  </a:t>
            </a:r>
            <a:r>
              <a:rPr kumimoji="0" lang="fr-FR" sz="2100" b="0" i="0" u="none" strike="noStrike" kern="1200" cap="none" spc="155" normalizeH="0" baseline="0" noProof="0" dirty="0">
                <a:ln>
                  <a:noFill/>
                </a:ln>
                <a:solidFill>
                  <a:prstClr val="black"/>
                </a:solidFill>
                <a:effectLst/>
                <a:uLnTx/>
                <a:uFillTx/>
                <a:latin typeface="Trebuchet MS"/>
                <a:ea typeface="+mn-ea"/>
                <a:cs typeface="Trebuchet MS"/>
              </a:rPr>
              <a:t>PRACTICES</a:t>
            </a:r>
            <a:endParaRPr kumimoji="0" lang="fr-FR" sz="2100" b="0" i="0" u="none" strike="noStrike" kern="1200" cap="none" spc="0" normalizeH="0" baseline="0" noProof="0" dirty="0">
              <a:ln>
                <a:noFill/>
              </a:ln>
              <a:solidFill>
                <a:prstClr val="black"/>
              </a:solidFill>
              <a:effectLst/>
              <a:uLnTx/>
              <a:uFillTx/>
              <a:latin typeface="Trebuchet MS"/>
              <a:ea typeface="+mn-ea"/>
              <a:cs typeface="Trebuchet MS"/>
            </a:endParaRPr>
          </a:p>
          <a:p>
            <a:pPr marL="229235" marR="620395" indent="-217170">
              <a:lnSpc>
                <a:spcPct val="120800"/>
              </a:lnSpc>
              <a:spcBef>
                <a:spcPts val="95"/>
              </a:spcBef>
              <a:buFont typeface="Arial MT"/>
              <a:buChar char="•"/>
              <a:tabLst>
                <a:tab pos="229870" algn="l"/>
              </a:tabLst>
            </a:pPr>
            <a:endParaRPr lang="fr-FR" sz="2100" dirty="0">
              <a:latin typeface="Trebuchet MS"/>
              <a:cs typeface="Trebuchet MS"/>
            </a:endParaRPr>
          </a:p>
        </p:txBody>
      </p:sp>
      <p:pic>
        <p:nvPicPr>
          <p:cNvPr id="8" name="Picture 7">
            <a:extLst>
              <a:ext uri="{FF2B5EF4-FFF2-40B4-BE49-F238E27FC236}">
                <a16:creationId xmlns:a16="http://schemas.microsoft.com/office/drawing/2014/main" id="{7BB57685-DAD5-9402-4AE8-FB5706146880}"/>
              </a:ext>
            </a:extLst>
          </p:cNvPr>
          <p:cNvPicPr>
            <a:picLocks noChangeAspect="1"/>
          </p:cNvPicPr>
          <p:nvPr/>
        </p:nvPicPr>
        <p:blipFill>
          <a:blip r:embed="rId3"/>
          <a:stretch>
            <a:fillRect/>
          </a:stretch>
        </p:blipFill>
        <p:spPr>
          <a:xfrm>
            <a:off x="7650480" y="1891519"/>
            <a:ext cx="3834716" cy="426757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marL="12700"/>
            <a:r>
              <a:rPr lang="en-US" sz="4800"/>
              <a:t>EXTERNAL ANALYSIS</a:t>
            </a:r>
          </a:p>
        </p:txBody>
      </p:sp>
      <p:cxnSp>
        <p:nvCxnSpPr>
          <p:cNvPr id="13" name="Straight Connector 12">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object 4"/>
          <p:cNvSpPr txBox="1">
            <a:spLocks noGrp="1"/>
          </p:cNvSpPr>
          <p:nvPr>
            <p:ph type="sldNum" sz="quarter" idx="7"/>
          </p:nvPr>
        </p:nvSpPr>
        <p:spPr>
          <a:xfrm>
            <a:off x="10993582" y="6446838"/>
            <a:ext cx="780010" cy="365125"/>
          </a:xfrm>
          <a:prstGeom prst="rect">
            <a:avLst/>
          </a:prstGeom>
        </p:spPr>
        <p:txBody>
          <a:bodyPr vert="horz" lIns="91440" tIns="45720" rIns="91440" bIns="45720" rtlCol="0" anchor="ctr">
            <a:norm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25"/>
              </a:spcBef>
            </a:pPr>
            <a:fld id="{81D60167-4931-47E6-BA6A-407CBD079E47}" type="slidenum">
              <a:rPr lang="en-US" sz="1050" spc="110" smtClean="0">
                <a:solidFill>
                  <a:srgbClr val="FFFFFF"/>
                </a:solidFill>
                <a:latin typeface="+mn-lt"/>
                <a:cs typeface="+mn-cs"/>
              </a:rPr>
              <a:pPr>
                <a:spcBef>
                  <a:spcPts val="25"/>
                </a:spcBef>
              </a:pPr>
              <a:t>10</a:t>
            </a:fld>
            <a:endParaRPr lang="en-US" sz="1050" spc="110">
              <a:solidFill>
                <a:srgbClr val="FFFFFF"/>
              </a:solidFill>
              <a:latin typeface="+mn-lt"/>
              <a:cs typeface="+mn-cs"/>
            </a:endParaRPr>
          </a:p>
        </p:txBody>
      </p:sp>
      <p:pic>
        <p:nvPicPr>
          <p:cNvPr id="5" name="Picture 4">
            <a:extLst>
              <a:ext uri="{FF2B5EF4-FFF2-40B4-BE49-F238E27FC236}">
                <a16:creationId xmlns:a16="http://schemas.microsoft.com/office/drawing/2014/main" id="{CA26E3C8-985B-A6FA-15C2-9057C022DD83}"/>
              </a:ext>
            </a:extLst>
          </p:cNvPr>
          <p:cNvPicPr>
            <a:picLocks noChangeAspect="1"/>
          </p:cNvPicPr>
          <p:nvPr/>
        </p:nvPicPr>
        <p:blipFill>
          <a:blip r:embed="rId2"/>
          <a:stretch>
            <a:fillRect/>
          </a:stretch>
        </p:blipFill>
        <p:spPr>
          <a:xfrm>
            <a:off x="9821387" y="599672"/>
            <a:ext cx="2030144" cy="627942"/>
          </a:xfrm>
          <a:prstGeom prst="rect">
            <a:avLst/>
          </a:prstGeom>
        </p:spPr>
      </p:pic>
      <p:graphicFrame>
        <p:nvGraphicFramePr>
          <p:cNvPr id="8" name="object 3">
            <a:extLst>
              <a:ext uri="{FF2B5EF4-FFF2-40B4-BE49-F238E27FC236}">
                <a16:creationId xmlns:a16="http://schemas.microsoft.com/office/drawing/2014/main" id="{5AD34403-41E8-AB29-6E5F-E838B1664E98}"/>
              </a:ext>
            </a:extLst>
          </p:cNvPr>
          <p:cNvGraphicFramePr/>
          <p:nvPr>
            <p:extLst>
              <p:ext uri="{D42A27DB-BD31-4B8C-83A1-F6EECF244321}">
                <p14:modId xmlns:p14="http://schemas.microsoft.com/office/powerpoint/2010/main" val="261591780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4739" y="74168"/>
            <a:ext cx="7856551" cy="1644040"/>
          </a:xfrm>
          <a:prstGeom prst="rect">
            <a:avLst/>
          </a:prstGeom>
        </p:spPr>
        <p:txBody>
          <a:bodyPr vert="horz" wrap="square" lIns="0" tIns="12700" rIns="0" bIns="0" rtlCol="0" anchor="b">
            <a:spAutoFit/>
          </a:bodyPr>
          <a:lstStyle/>
          <a:p>
            <a:pPr marL="12700">
              <a:lnSpc>
                <a:spcPct val="100000"/>
              </a:lnSpc>
              <a:spcBef>
                <a:spcPts val="100"/>
              </a:spcBef>
            </a:pPr>
            <a:r>
              <a:rPr spc="235" dirty="0"/>
              <a:t>STRATEGIC</a:t>
            </a:r>
            <a:r>
              <a:rPr spc="20" dirty="0"/>
              <a:t> </a:t>
            </a:r>
            <a:r>
              <a:rPr spc="340" dirty="0"/>
              <a:t>RECOMMENDATION</a:t>
            </a:r>
          </a:p>
        </p:txBody>
      </p:sp>
      <p:sp>
        <p:nvSpPr>
          <p:cNvPr id="4" name="object 4"/>
          <p:cNvSpPr txBox="1">
            <a:spLocks noGrp="1"/>
          </p:cNvSpPr>
          <p:nvPr>
            <p:ph type="sldNum" sz="quarter" idx="7"/>
          </p:nvPr>
        </p:nvSpPr>
        <p:spPr>
          <a:xfrm>
            <a:off x="8167369" y="5985735"/>
            <a:ext cx="238759" cy="307777"/>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11</a:t>
            </a:fld>
            <a:endParaRPr lang="en-PK" spc="110"/>
          </a:p>
        </p:txBody>
      </p:sp>
      <p:pic>
        <p:nvPicPr>
          <p:cNvPr id="5" name="Picture 4">
            <a:extLst>
              <a:ext uri="{FF2B5EF4-FFF2-40B4-BE49-F238E27FC236}">
                <a16:creationId xmlns:a16="http://schemas.microsoft.com/office/drawing/2014/main" id="{351D2C94-407C-DF77-86EF-3A85B00DFD7E}"/>
              </a:ext>
            </a:extLst>
          </p:cNvPr>
          <p:cNvPicPr>
            <a:picLocks noChangeAspect="1"/>
          </p:cNvPicPr>
          <p:nvPr/>
        </p:nvPicPr>
        <p:blipFill>
          <a:blip r:embed="rId2"/>
          <a:stretch>
            <a:fillRect/>
          </a:stretch>
        </p:blipFill>
        <p:spPr>
          <a:xfrm>
            <a:off x="9900900" y="784226"/>
            <a:ext cx="2030144" cy="627942"/>
          </a:xfrm>
          <a:prstGeom prst="rect">
            <a:avLst/>
          </a:prstGeom>
        </p:spPr>
      </p:pic>
      <p:graphicFrame>
        <p:nvGraphicFramePr>
          <p:cNvPr id="7" name="object 3">
            <a:extLst>
              <a:ext uri="{FF2B5EF4-FFF2-40B4-BE49-F238E27FC236}">
                <a16:creationId xmlns:a16="http://schemas.microsoft.com/office/drawing/2014/main" id="{97E836F2-4873-B721-D4B5-5BBBB73199C3}"/>
              </a:ext>
            </a:extLst>
          </p:cNvPr>
          <p:cNvGraphicFramePr/>
          <p:nvPr>
            <p:extLst>
              <p:ext uri="{D42A27DB-BD31-4B8C-83A1-F6EECF244321}">
                <p14:modId xmlns:p14="http://schemas.microsoft.com/office/powerpoint/2010/main" val="2830543801"/>
              </p:ext>
            </p:extLst>
          </p:nvPr>
        </p:nvGraphicFramePr>
        <p:xfrm>
          <a:off x="1094739" y="2178480"/>
          <a:ext cx="9969501" cy="3353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86678" y="686488"/>
            <a:ext cx="8666922" cy="834972"/>
          </a:xfrm>
          <a:prstGeom prst="rect">
            <a:avLst/>
          </a:prstGeom>
        </p:spPr>
        <p:txBody>
          <a:bodyPr vert="horz" wrap="square" lIns="0" tIns="60325" rIns="0" bIns="0" rtlCol="0" anchor="b">
            <a:spAutoFit/>
          </a:bodyPr>
          <a:lstStyle/>
          <a:p>
            <a:pPr marL="2677160" marR="5080" indent="-2664460">
              <a:lnSpc>
                <a:spcPts val="3030"/>
              </a:lnSpc>
              <a:spcBef>
                <a:spcPts val="475"/>
              </a:spcBef>
            </a:pPr>
            <a:r>
              <a:rPr sz="2800" b="1" spc="210" dirty="0"/>
              <a:t>ORGANIZATIONAL</a:t>
            </a:r>
            <a:r>
              <a:rPr sz="2800" b="1" spc="35" dirty="0"/>
              <a:t> </a:t>
            </a:r>
            <a:r>
              <a:rPr sz="2800" b="1" spc="270" dirty="0"/>
              <a:t>CHANGE</a:t>
            </a:r>
            <a:r>
              <a:rPr sz="2800" b="1" spc="30" dirty="0"/>
              <a:t> </a:t>
            </a:r>
            <a:r>
              <a:rPr sz="2800" b="1" spc="275" dirty="0"/>
              <a:t>MANAGEMENT </a:t>
            </a:r>
            <a:r>
              <a:rPr sz="2800" b="1" spc="-830" dirty="0"/>
              <a:t> </a:t>
            </a:r>
            <a:r>
              <a:rPr sz="2800" b="1" spc="204" dirty="0"/>
              <a:t>STRATEGIES</a:t>
            </a:r>
            <a:endParaRPr sz="2800" b="1" dirty="0"/>
          </a:p>
        </p:txBody>
      </p:sp>
      <p:sp>
        <p:nvSpPr>
          <p:cNvPr id="4" name="object 4"/>
          <p:cNvSpPr txBox="1">
            <a:spLocks noGrp="1"/>
          </p:cNvSpPr>
          <p:nvPr>
            <p:ph type="sldNum" sz="quarter" idx="7"/>
          </p:nvPr>
        </p:nvSpPr>
        <p:spPr>
          <a:xfrm>
            <a:off x="8167369" y="5985735"/>
            <a:ext cx="238759" cy="307777"/>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12</a:t>
            </a:fld>
            <a:endParaRPr lang="en-PK" spc="110"/>
          </a:p>
        </p:txBody>
      </p:sp>
      <p:pic>
        <p:nvPicPr>
          <p:cNvPr id="5" name="Picture 4">
            <a:extLst>
              <a:ext uri="{FF2B5EF4-FFF2-40B4-BE49-F238E27FC236}">
                <a16:creationId xmlns:a16="http://schemas.microsoft.com/office/drawing/2014/main" id="{0C1E162C-FB83-D70E-97C0-9AB82A457F0F}"/>
              </a:ext>
            </a:extLst>
          </p:cNvPr>
          <p:cNvPicPr>
            <a:picLocks noChangeAspect="1"/>
          </p:cNvPicPr>
          <p:nvPr/>
        </p:nvPicPr>
        <p:blipFill>
          <a:blip r:embed="rId2"/>
          <a:stretch>
            <a:fillRect/>
          </a:stretch>
        </p:blipFill>
        <p:spPr>
          <a:xfrm>
            <a:off x="9900900" y="784226"/>
            <a:ext cx="2030144" cy="627942"/>
          </a:xfrm>
          <a:prstGeom prst="rect">
            <a:avLst/>
          </a:prstGeom>
        </p:spPr>
      </p:pic>
      <p:graphicFrame>
        <p:nvGraphicFramePr>
          <p:cNvPr id="7" name="object 3">
            <a:extLst>
              <a:ext uri="{FF2B5EF4-FFF2-40B4-BE49-F238E27FC236}">
                <a16:creationId xmlns:a16="http://schemas.microsoft.com/office/drawing/2014/main" id="{8715B17B-FBAD-3D4B-D015-DE6FF47E010F}"/>
              </a:ext>
            </a:extLst>
          </p:cNvPr>
          <p:cNvGraphicFramePr/>
          <p:nvPr>
            <p:extLst>
              <p:ext uri="{D42A27DB-BD31-4B8C-83A1-F6EECF244321}">
                <p14:modId xmlns:p14="http://schemas.microsoft.com/office/powerpoint/2010/main" val="673678389"/>
              </p:ext>
            </p:extLst>
          </p:nvPr>
        </p:nvGraphicFramePr>
        <p:xfrm>
          <a:off x="1195237" y="2292461"/>
          <a:ext cx="9857076" cy="3583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04235" y="698911"/>
            <a:ext cx="9092703" cy="834972"/>
          </a:xfrm>
          <a:prstGeom prst="rect">
            <a:avLst/>
          </a:prstGeom>
        </p:spPr>
        <p:txBody>
          <a:bodyPr vert="horz" wrap="square" lIns="0" tIns="60325" rIns="0" bIns="0" rtlCol="0" anchor="b">
            <a:spAutoFit/>
          </a:bodyPr>
          <a:lstStyle/>
          <a:p>
            <a:pPr marL="2677160" marR="5080" indent="-2664460">
              <a:lnSpc>
                <a:spcPts val="3030"/>
              </a:lnSpc>
              <a:spcBef>
                <a:spcPts val="475"/>
              </a:spcBef>
            </a:pPr>
            <a:r>
              <a:rPr lang="en-US" sz="2800" b="1" spc="210" dirty="0"/>
              <a:t>ORGANIZATIONAL</a:t>
            </a:r>
            <a:r>
              <a:rPr lang="en-US" sz="2800" b="1" spc="30" dirty="0"/>
              <a:t> </a:t>
            </a:r>
            <a:r>
              <a:rPr lang="en-US" sz="2800" b="1" spc="270" dirty="0"/>
              <a:t>CHANGE</a:t>
            </a:r>
            <a:r>
              <a:rPr lang="en-US" sz="2800" b="1" spc="20" dirty="0"/>
              <a:t> </a:t>
            </a:r>
            <a:r>
              <a:rPr lang="en-US" sz="2800" b="1" spc="275" dirty="0"/>
              <a:t>MANAGEMENT </a:t>
            </a:r>
            <a:r>
              <a:rPr lang="en-US" sz="2800" b="1" spc="-830" dirty="0"/>
              <a:t> </a:t>
            </a:r>
            <a:r>
              <a:rPr lang="en-US" sz="2800" b="1" spc="204" dirty="0"/>
              <a:t>STRATEGIES</a:t>
            </a:r>
            <a:endParaRPr lang="en-US" sz="2800" b="1" dirty="0"/>
          </a:p>
        </p:txBody>
      </p:sp>
      <p:sp>
        <p:nvSpPr>
          <p:cNvPr id="4" name="object 4"/>
          <p:cNvSpPr txBox="1">
            <a:spLocks noGrp="1"/>
          </p:cNvSpPr>
          <p:nvPr>
            <p:ph type="sldNum" sz="quarter" idx="7"/>
          </p:nvPr>
        </p:nvSpPr>
        <p:spPr>
          <a:xfrm>
            <a:off x="8167369" y="5985735"/>
            <a:ext cx="238759" cy="173354"/>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13</a:t>
            </a:fld>
            <a:endParaRPr lang="en-PK" spc="110" dirty="0"/>
          </a:p>
        </p:txBody>
      </p:sp>
      <p:sp>
        <p:nvSpPr>
          <p:cNvPr id="3" name="object 3"/>
          <p:cNvSpPr txBox="1"/>
          <p:nvPr/>
        </p:nvSpPr>
        <p:spPr>
          <a:xfrm>
            <a:off x="1086678" y="2334261"/>
            <a:ext cx="10465241" cy="2580130"/>
          </a:xfrm>
          <a:prstGeom prst="rect">
            <a:avLst/>
          </a:prstGeom>
        </p:spPr>
        <p:txBody>
          <a:bodyPr vert="horz" wrap="square" lIns="0" tIns="12700" rIns="0" bIns="0" rtlCol="0">
            <a:spAutoFit/>
          </a:bodyPr>
          <a:lstStyle/>
          <a:p>
            <a:pPr marL="241300" marR="163830" indent="-228600">
              <a:lnSpc>
                <a:spcPct val="120000"/>
              </a:lnSpc>
              <a:spcBef>
                <a:spcPts val="100"/>
              </a:spcBef>
              <a:buFont typeface="Arial MT"/>
              <a:buChar char="•"/>
              <a:tabLst>
                <a:tab pos="240665" algn="l"/>
                <a:tab pos="241300" algn="l"/>
              </a:tabLst>
            </a:pPr>
            <a:r>
              <a:rPr lang="en-US" sz="2000" spc="240" dirty="0">
                <a:latin typeface="Trebuchet MS"/>
                <a:cs typeface="Trebuchet MS"/>
              </a:rPr>
              <a:t>SUCCESS</a:t>
            </a:r>
            <a:r>
              <a:rPr lang="en-US" sz="2000" spc="30" dirty="0">
                <a:latin typeface="Trebuchet MS"/>
                <a:cs typeface="Trebuchet MS"/>
              </a:rPr>
              <a:t> </a:t>
            </a:r>
            <a:r>
              <a:rPr lang="en-US" sz="2000" spc="220" dirty="0">
                <a:latin typeface="Trebuchet MS"/>
                <a:cs typeface="Trebuchet MS"/>
              </a:rPr>
              <a:t>OR</a:t>
            </a:r>
            <a:r>
              <a:rPr lang="en-US" sz="2000" spc="30" dirty="0">
                <a:latin typeface="Trebuchet MS"/>
                <a:cs typeface="Trebuchet MS"/>
              </a:rPr>
              <a:t> </a:t>
            </a:r>
            <a:r>
              <a:rPr lang="en-US" sz="2000" spc="95" dirty="0">
                <a:latin typeface="Trebuchet MS"/>
                <a:cs typeface="Trebuchet MS"/>
              </a:rPr>
              <a:t>FAILURE</a:t>
            </a:r>
            <a:r>
              <a:rPr lang="en-US" sz="2000" spc="30" dirty="0">
                <a:latin typeface="Trebuchet MS"/>
                <a:cs typeface="Trebuchet MS"/>
              </a:rPr>
              <a:t> </a:t>
            </a:r>
            <a:r>
              <a:rPr lang="en-US" sz="2000" spc="160" dirty="0">
                <a:latin typeface="Trebuchet MS"/>
                <a:cs typeface="Trebuchet MS"/>
              </a:rPr>
              <a:t>OF</a:t>
            </a:r>
            <a:r>
              <a:rPr lang="en-US" sz="2000" spc="30" dirty="0">
                <a:latin typeface="Trebuchet MS"/>
                <a:cs typeface="Trebuchet MS"/>
              </a:rPr>
              <a:t> </a:t>
            </a:r>
            <a:r>
              <a:rPr lang="en-US" sz="2000" spc="155" dirty="0">
                <a:latin typeface="Trebuchet MS"/>
                <a:cs typeface="Trebuchet MS"/>
              </a:rPr>
              <a:t>ANY</a:t>
            </a:r>
            <a:r>
              <a:rPr lang="en-US" sz="2000" spc="30" dirty="0">
                <a:latin typeface="Trebuchet MS"/>
                <a:cs typeface="Trebuchet MS"/>
              </a:rPr>
              <a:t> </a:t>
            </a:r>
            <a:r>
              <a:rPr lang="en-US" sz="2000" spc="195" dirty="0">
                <a:latin typeface="Trebuchet MS"/>
                <a:cs typeface="Trebuchet MS"/>
              </a:rPr>
              <a:t>CHANGE</a:t>
            </a:r>
            <a:r>
              <a:rPr lang="en-US" sz="2000" spc="45" dirty="0">
                <a:latin typeface="Trebuchet MS"/>
                <a:cs typeface="Trebuchet MS"/>
              </a:rPr>
              <a:t> </a:t>
            </a:r>
            <a:r>
              <a:rPr lang="en-US" sz="2000" spc="195" dirty="0">
                <a:latin typeface="Trebuchet MS"/>
                <a:cs typeface="Trebuchet MS"/>
              </a:rPr>
              <a:t>DEPENDING</a:t>
            </a:r>
            <a:r>
              <a:rPr lang="en-US" sz="2000" spc="30" dirty="0">
                <a:latin typeface="Trebuchet MS"/>
                <a:cs typeface="Trebuchet MS"/>
              </a:rPr>
              <a:t> </a:t>
            </a:r>
            <a:r>
              <a:rPr lang="en-US" sz="2000" spc="220" dirty="0">
                <a:latin typeface="Trebuchet MS"/>
                <a:cs typeface="Trebuchet MS"/>
              </a:rPr>
              <a:t>ON </a:t>
            </a:r>
            <a:r>
              <a:rPr lang="en-US" sz="2000" spc="-590" dirty="0">
                <a:latin typeface="Trebuchet MS"/>
                <a:cs typeface="Trebuchet MS"/>
              </a:rPr>
              <a:t> </a:t>
            </a:r>
            <a:r>
              <a:rPr lang="en-US" sz="2000" spc="150" dirty="0">
                <a:latin typeface="Trebuchet MS"/>
                <a:cs typeface="Trebuchet MS"/>
              </a:rPr>
              <a:t>THE</a:t>
            </a:r>
            <a:r>
              <a:rPr lang="en-US" sz="2000" spc="25" dirty="0">
                <a:latin typeface="Trebuchet MS"/>
                <a:cs typeface="Trebuchet MS"/>
              </a:rPr>
              <a:t> </a:t>
            </a:r>
            <a:r>
              <a:rPr lang="en-US" sz="2000" spc="175" dirty="0">
                <a:latin typeface="Trebuchet MS"/>
                <a:cs typeface="Trebuchet MS"/>
              </a:rPr>
              <a:t>EFFECTIVENESS</a:t>
            </a:r>
            <a:r>
              <a:rPr lang="en-US" sz="2000" spc="35" dirty="0">
                <a:latin typeface="Trebuchet MS"/>
                <a:cs typeface="Trebuchet MS"/>
              </a:rPr>
              <a:t> </a:t>
            </a:r>
            <a:r>
              <a:rPr lang="en-US" sz="2000" spc="160" dirty="0">
                <a:latin typeface="Trebuchet MS"/>
                <a:cs typeface="Trebuchet MS"/>
              </a:rPr>
              <a:t>OF</a:t>
            </a:r>
            <a:r>
              <a:rPr lang="en-US" sz="2000" spc="25" dirty="0">
                <a:latin typeface="Trebuchet MS"/>
                <a:cs typeface="Trebuchet MS"/>
              </a:rPr>
              <a:t> </a:t>
            </a:r>
            <a:r>
              <a:rPr lang="en-US" sz="2000" spc="150" dirty="0">
                <a:latin typeface="Trebuchet MS"/>
                <a:cs typeface="Trebuchet MS"/>
              </a:rPr>
              <a:t>THE</a:t>
            </a:r>
            <a:r>
              <a:rPr lang="en-US" sz="2000" spc="35" dirty="0">
                <a:latin typeface="Trebuchet MS"/>
                <a:cs typeface="Trebuchet MS"/>
              </a:rPr>
              <a:t> </a:t>
            </a:r>
            <a:r>
              <a:rPr lang="en-US" sz="2000" spc="125" dirty="0">
                <a:latin typeface="Trebuchet MS"/>
                <a:cs typeface="Trebuchet MS"/>
              </a:rPr>
              <a:t>FORECAST.</a:t>
            </a:r>
            <a:endParaRPr lang="en-US" sz="2000" dirty="0">
              <a:latin typeface="Trebuchet MS"/>
              <a:cs typeface="Trebuchet MS"/>
            </a:endParaRPr>
          </a:p>
          <a:p>
            <a:pPr marL="241300" marR="554990" indent="-228600">
              <a:lnSpc>
                <a:spcPct val="120000"/>
              </a:lnSpc>
              <a:spcBef>
                <a:spcPts val="1000"/>
              </a:spcBef>
              <a:buFont typeface="Arial MT"/>
              <a:buChar char="•"/>
              <a:tabLst>
                <a:tab pos="240665" algn="l"/>
                <a:tab pos="241300" algn="l"/>
              </a:tabLst>
            </a:pPr>
            <a:r>
              <a:rPr lang="en-US" sz="2000" spc="150" dirty="0">
                <a:latin typeface="Trebuchet MS"/>
                <a:cs typeface="Trebuchet MS"/>
              </a:rPr>
              <a:t>THE</a:t>
            </a:r>
            <a:r>
              <a:rPr lang="en-US" sz="2000" spc="25" dirty="0">
                <a:latin typeface="Trebuchet MS"/>
                <a:cs typeface="Trebuchet MS"/>
              </a:rPr>
              <a:t> </a:t>
            </a:r>
            <a:r>
              <a:rPr lang="en-US" sz="2000" spc="185" dirty="0">
                <a:latin typeface="Trebuchet MS"/>
                <a:cs typeface="Trebuchet MS"/>
              </a:rPr>
              <a:t>FORECAST</a:t>
            </a:r>
            <a:r>
              <a:rPr lang="en-US" sz="2000" spc="35" dirty="0">
                <a:latin typeface="Trebuchet MS"/>
                <a:cs typeface="Trebuchet MS"/>
              </a:rPr>
              <a:t> </a:t>
            </a:r>
            <a:r>
              <a:rPr lang="en-US" sz="2000" spc="175" dirty="0">
                <a:latin typeface="Trebuchet MS"/>
                <a:cs typeface="Trebuchet MS"/>
              </a:rPr>
              <a:t>INCLUDES</a:t>
            </a:r>
            <a:r>
              <a:rPr lang="en-US" sz="2000" spc="30" dirty="0">
                <a:latin typeface="Trebuchet MS"/>
                <a:cs typeface="Trebuchet MS"/>
              </a:rPr>
              <a:t> </a:t>
            </a:r>
            <a:r>
              <a:rPr lang="en-US" sz="2000" spc="150" dirty="0">
                <a:latin typeface="Trebuchet MS"/>
                <a:cs typeface="Trebuchet MS"/>
              </a:rPr>
              <a:t>THE</a:t>
            </a:r>
            <a:r>
              <a:rPr lang="en-US" sz="2000" spc="30" dirty="0">
                <a:latin typeface="Trebuchet MS"/>
                <a:cs typeface="Trebuchet MS"/>
              </a:rPr>
              <a:t> </a:t>
            </a:r>
            <a:r>
              <a:rPr lang="en-US" sz="2000" spc="175" dirty="0">
                <a:latin typeface="Trebuchet MS"/>
                <a:cs typeface="Trebuchet MS"/>
              </a:rPr>
              <a:t>BUDGETED,</a:t>
            </a:r>
            <a:r>
              <a:rPr lang="en-US" sz="2000" spc="25" dirty="0">
                <a:latin typeface="Trebuchet MS"/>
                <a:cs typeface="Trebuchet MS"/>
              </a:rPr>
              <a:t> </a:t>
            </a:r>
            <a:r>
              <a:rPr lang="en-US" sz="2000" spc="135" dirty="0">
                <a:latin typeface="Trebuchet MS"/>
                <a:cs typeface="Trebuchet MS"/>
              </a:rPr>
              <a:t>WHAT</a:t>
            </a:r>
            <a:r>
              <a:rPr lang="en-US" sz="2000" spc="30" dirty="0">
                <a:latin typeface="Trebuchet MS"/>
                <a:cs typeface="Trebuchet MS"/>
              </a:rPr>
              <a:t> </a:t>
            </a:r>
            <a:r>
              <a:rPr lang="en-US" sz="2000" spc="165" dirty="0">
                <a:latin typeface="Trebuchet MS"/>
                <a:cs typeface="Trebuchet MS"/>
              </a:rPr>
              <a:t>IS </a:t>
            </a:r>
            <a:r>
              <a:rPr lang="en-US" sz="2000" spc="-590" dirty="0">
                <a:latin typeface="Trebuchet MS"/>
                <a:cs typeface="Trebuchet MS"/>
              </a:rPr>
              <a:t> </a:t>
            </a:r>
            <a:r>
              <a:rPr lang="en-US" sz="2000" spc="175" dirty="0">
                <a:latin typeface="Trebuchet MS"/>
                <a:cs typeface="Trebuchet MS"/>
              </a:rPr>
              <a:t>OPTED</a:t>
            </a:r>
            <a:r>
              <a:rPr lang="en-US" sz="2000" spc="30" dirty="0">
                <a:latin typeface="Trebuchet MS"/>
                <a:cs typeface="Trebuchet MS"/>
              </a:rPr>
              <a:t> </a:t>
            </a:r>
            <a:r>
              <a:rPr lang="en-US" sz="2000" spc="145" dirty="0">
                <a:latin typeface="Trebuchet MS"/>
                <a:cs typeface="Trebuchet MS"/>
              </a:rPr>
              <a:t>TO</a:t>
            </a:r>
            <a:r>
              <a:rPr lang="en-US" sz="2000" spc="30" dirty="0">
                <a:latin typeface="Trebuchet MS"/>
                <a:cs typeface="Trebuchet MS"/>
              </a:rPr>
              <a:t> </a:t>
            </a:r>
            <a:r>
              <a:rPr lang="en-US" sz="2000" spc="215" dirty="0">
                <a:latin typeface="Trebuchet MS"/>
                <a:cs typeface="Trebuchet MS"/>
              </a:rPr>
              <a:t>BE</a:t>
            </a:r>
            <a:r>
              <a:rPr lang="en-US" sz="2000" spc="35" dirty="0">
                <a:latin typeface="Trebuchet MS"/>
                <a:cs typeface="Trebuchet MS"/>
              </a:rPr>
              <a:t> </a:t>
            </a:r>
            <a:r>
              <a:rPr lang="en-US" sz="2000" spc="155" dirty="0">
                <a:latin typeface="Trebuchet MS"/>
                <a:cs typeface="Trebuchet MS"/>
              </a:rPr>
              <a:t>IMPLEMENTED.</a:t>
            </a:r>
            <a:endParaRPr lang="en-US" sz="2000" dirty="0">
              <a:latin typeface="Trebuchet MS"/>
              <a:cs typeface="Trebuchet MS"/>
            </a:endParaRPr>
          </a:p>
          <a:p>
            <a:pPr marL="241300" marR="5080" indent="-228600">
              <a:lnSpc>
                <a:spcPct val="120000"/>
              </a:lnSpc>
              <a:spcBef>
                <a:spcPts val="1000"/>
              </a:spcBef>
              <a:buFont typeface="Arial MT"/>
              <a:buChar char="•"/>
              <a:tabLst>
                <a:tab pos="321945" algn="l"/>
                <a:tab pos="322580" algn="l"/>
              </a:tabLst>
            </a:pPr>
            <a:r>
              <a:rPr lang="en-US" dirty="0"/>
              <a:t>	</a:t>
            </a:r>
            <a:r>
              <a:rPr lang="en-US" sz="2000" spc="145" dirty="0">
                <a:latin typeface="Trebuchet MS"/>
                <a:cs typeface="Trebuchet MS"/>
              </a:rPr>
              <a:t>THE</a:t>
            </a:r>
            <a:r>
              <a:rPr lang="en-US" sz="2000" spc="30" dirty="0">
                <a:latin typeface="Trebuchet MS"/>
                <a:cs typeface="Trebuchet MS"/>
              </a:rPr>
              <a:t> </a:t>
            </a:r>
            <a:r>
              <a:rPr lang="en-US" sz="2000" spc="165" dirty="0">
                <a:latin typeface="Trebuchet MS"/>
                <a:cs typeface="Trebuchet MS"/>
              </a:rPr>
              <a:t>COMPANY</a:t>
            </a:r>
            <a:r>
              <a:rPr lang="en-US" sz="2000" spc="30" dirty="0">
                <a:latin typeface="Trebuchet MS"/>
                <a:cs typeface="Trebuchet MS"/>
              </a:rPr>
              <a:t> </a:t>
            </a:r>
            <a:r>
              <a:rPr lang="en-US" sz="2000" spc="245" dirty="0">
                <a:latin typeface="Trebuchet MS"/>
                <a:cs typeface="Trebuchet MS"/>
              </a:rPr>
              <a:t>NEEDS</a:t>
            </a:r>
            <a:r>
              <a:rPr lang="en-US" sz="2000" spc="35" dirty="0">
                <a:latin typeface="Trebuchet MS"/>
                <a:cs typeface="Trebuchet MS"/>
              </a:rPr>
              <a:t> </a:t>
            </a:r>
            <a:r>
              <a:rPr lang="en-US" sz="2000" spc="140" dirty="0">
                <a:latin typeface="Trebuchet MS"/>
                <a:cs typeface="Trebuchet MS"/>
              </a:rPr>
              <a:t>TO</a:t>
            </a:r>
            <a:r>
              <a:rPr lang="en-US" sz="2000" spc="25" dirty="0">
                <a:latin typeface="Trebuchet MS"/>
                <a:cs typeface="Trebuchet MS"/>
              </a:rPr>
              <a:t> </a:t>
            </a:r>
            <a:r>
              <a:rPr lang="en-US" sz="2000" spc="215" dirty="0">
                <a:latin typeface="Trebuchet MS"/>
                <a:cs typeface="Trebuchet MS"/>
              </a:rPr>
              <a:t>BE</a:t>
            </a:r>
            <a:r>
              <a:rPr lang="en-US" sz="2000" spc="40" dirty="0">
                <a:latin typeface="Trebuchet MS"/>
                <a:cs typeface="Trebuchet MS"/>
              </a:rPr>
              <a:t> </a:t>
            </a:r>
            <a:r>
              <a:rPr lang="en-US" sz="2000" spc="180" dirty="0">
                <a:latin typeface="Trebuchet MS"/>
                <a:cs typeface="Trebuchet MS"/>
              </a:rPr>
              <a:t>CLEAR</a:t>
            </a:r>
            <a:r>
              <a:rPr lang="en-US" sz="2000" spc="35" dirty="0">
                <a:latin typeface="Trebuchet MS"/>
                <a:cs typeface="Trebuchet MS"/>
              </a:rPr>
              <a:t> </a:t>
            </a:r>
            <a:r>
              <a:rPr lang="en-US" sz="2000" spc="135" dirty="0">
                <a:latin typeface="Trebuchet MS"/>
                <a:cs typeface="Trebuchet MS"/>
              </a:rPr>
              <a:t>WHAT</a:t>
            </a:r>
            <a:r>
              <a:rPr lang="en-US" sz="2000" spc="40" dirty="0">
                <a:latin typeface="Trebuchet MS"/>
                <a:cs typeface="Trebuchet MS"/>
              </a:rPr>
              <a:t> </a:t>
            </a:r>
            <a:r>
              <a:rPr lang="en-US" sz="2000" spc="165" dirty="0">
                <a:latin typeface="Trebuchet MS"/>
                <a:cs typeface="Trebuchet MS"/>
              </a:rPr>
              <a:t>IS</a:t>
            </a:r>
            <a:r>
              <a:rPr lang="en-US" sz="2000" spc="30" dirty="0">
                <a:latin typeface="Trebuchet MS"/>
                <a:cs typeface="Trebuchet MS"/>
              </a:rPr>
              <a:t> </a:t>
            </a:r>
            <a:r>
              <a:rPr lang="en-US" sz="2000" spc="220" dirty="0">
                <a:latin typeface="Trebuchet MS"/>
                <a:cs typeface="Trebuchet MS"/>
              </a:rPr>
              <a:t>MANAGED </a:t>
            </a:r>
            <a:r>
              <a:rPr lang="en-US" sz="2000" spc="-590" dirty="0">
                <a:latin typeface="Trebuchet MS"/>
                <a:cs typeface="Trebuchet MS"/>
              </a:rPr>
              <a:t> </a:t>
            </a:r>
            <a:r>
              <a:rPr lang="en-US" sz="2000" spc="235" dirty="0">
                <a:latin typeface="Trebuchet MS"/>
                <a:cs typeface="Trebuchet MS"/>
              </a:rPr>
              <a:t>AND</a:t>
            </a:r>
            <a:r>
              <a:rPr lang="en-US" sz="2000" spc="30" dirty="0">
                <a:latin typeface="Trebuchet MS"/>
                <a:cs typeface="Trebuchet MS"/>
              </a:rPr>
              <a:t> </a:t>
            </a:r>
            <a:r>
              <a:rPr lang="en-US" sz="2000" spc="165" dirty="0">
                <a:latin typeface="Trebuchet MS"/>
                <a:cs typeface="Trebuchet MS"/>
              </a:rPr>
              <a:t>EXECUTED.</a:t>
            </a:r>
            <a:endParaRPr lang="en-US" sz="2000" dirty="0">
              <a:latin typeface="Trebuchet MS"/>
              <a:cs typeface="Trebuchet MS"/>
            </a:endParaRPr>
          </a:p>
          <a:p>
            <a:pPr marL="241300" marR="1150620" indent="-228600">
              <a:lnSpc>
                <a:spcPct val="120000"/>
              </a:lnSpc>
              <a:spcBef>
                <a:spcPts val="1000"/>
              </a:spcBef>
              <a:buFont typeface="Arial MT"/>
              <a:buChar char="•"/>
              <a:tabLst>
                <a:tab pos="240665" algn="l"/>
                <a:tab pos="241300" algn="l"/>
              </a:tabLst>
            </a:pPr>
            <a:r>
              <a:rPr lang="en-US" sz="2000" spc="150" dirty="0">
                <a:latin typeface="Trebuchet MS"/>
                <a:cs typeface="Trebuchet MS"/>
              </a:rPr>
              <a:t>THE</a:t>
            </a:r>
            <a:r>
              <a:rPr lang="en-US" sz="2000" spc="20" dirty="0">
                <a:latin typeface="Trebuchet MS"/>
                <a:cs typeface="Trebuchet MS"/>
              </a:rPr>
              <a:t> </a:t>
            </a:r>
            <a:r>
              <a:rPr lang="en-US" sz="2000" spc="165" dirty="0">
                <a:latin typeface="Trebuchet MS"/>
                <a:cs typeface="Trebuchet MS"/>
              </a:rPr>
              <a:t>COMPANY</a:t>
            </a:r>
            <a:r>
              <a:rPr lang="en-US" sz="2000" spc="25" dirty="0">
                <a:latin typeface="Trebuchet MS"/>
                <a:cs typeface="Trebuchet MS"/>
              </a:rPr>
              <a:t> </a:t>
            </a:r>
            <a:r>
              <a:rPr lang="en-US" sz="2000" spc="225" dirty="0">
                <a:latin typeface="Trebuchet MS"/>
                <a:cs typeface="Trebuchet MS"/>
              </a:rPr>
              <a:t>HAS</a:t>
            </a:r>
            <a:r>
              <a:rPr lang="en-US" sz="2000" spc="30" dirty="0">
                <a:latin typeface="Trebuchet MS"/>
                <a:cs typeface="Trebuchet MS"/>
              </a:rPr>
              <a:t> </a:t>
            </a:r>
            <a:r>
              <a:rPr lang="en-US" sz="2000" spc="140" dirty="0">
                <a:latin typeface="Trebuchet MS"/>
                <a:cs typeface="Trebuchet MS"/>
              </a:rPr>
              <a:t>TO</a:t>
            </a:r>
            <a:r>
              <a:rPr lang="en-US" sz="2000" spc="15" dirty="0">
                <a:latin typeface="Trebuchet MS"/>
                <a:cs typeface="Trebuchet MS"/>
              </a:rPr>
              <a:t> </a:t>
            </a:r>
            <a:r>
              <a:rPr lang="en-US" sz="2000" spc="155" dirty="0">
                <a:latin typeface="Trebuchet MS"/>
                <a:cs typeface="Trebuchet MS"/>
              </a:rPr>
              <a:t>HAVE</a:t>
            </a:r>
            <a:r>
              <a:rPr lang="en-US" sz="2000" spc="30" dirty="0">
                <a:latin typeface="Trebuchet MS"/>
                <a:cs typeface="Trebuchet MS"/>
              </a:rPr>
              <a:t> </a:t>
            </a:r>
            <a:r>
              <a:rPr lang="en-US" sz="2000" spc="114" dirty="0">
                <a:latin typeface="Trebuchet MS"/>
                <a:cs typeface="Trebuchet MS"/>
              </a:rPr>
              <a:t>CLEARLY</a:t>
            </a:r>
            <a:r>
              <a:rPr lang="en-US" sz="2000" spc="25" dirty="0">
                <a:latin typeface="Trebuchet MS"/>
                <a:cs typeface="Trebuchet MS"/>
              </a:rPr>
              <a:t> </a:t>
            </a:r>
            <a:r>
              <a:rPr lang="en-US" sz="2000" spc="195" dirty="0">
                <a:latin typeface="Trebuchet MS"/>
                <a:cs typeface="Trebuchet MS"/>
              </a:rPr>
              <a:t>DEFINED </a:t>
            </a:r>
            <a:r>
              <a:rPr lang="en-US" sz="2000" spc="-590" dirty="0">
                <a:latin typeface="Trebuchet MS"/>
                <a:cs typeface="Trebuchet MS"/>
              </a:rPr>
              <a:t> </a:t>
            </a:r>
            <a:r>
              <a:rPr lang="en-US" sz="2000" spc="105" dirty="0">
                <a:latin typeface="Trebuchet MS"/>
                <a:cs typeface="Trebuchet MS"/>
              </a:rPr>
              <a:t>OBJECTIVES.</a:t>
            </a:r>
            <a:endParaRPr lang="en-US" sz="2000" dirty="0">
              <a:latin typeface="Trebuchet MS"/>
              <a:cs typeface="Trebuchet MS"/>
            </a:endParaRPr>
          </a:p>
        </p:txBody>
      </p:sp>
      <p:pic>
        <p:nvPicPr>
          <p:cNvPr id="5" name="Picture 4">
            <a:extLst>
              <a:ext uri="{FF2B5EF4-FFF2-40B4-BE49-F238E27FC236}">
                <a16:creationId xmlns:a16="http://schemas.microsoft.com/office/drawing/2014/main" id="{554205AA-55BD-B089-F1E0-9C5F573E79E4}"/>
              </a:ext>
            </a:extLst>
          </p:cNvPr>
          <p:cNvPicPr>
            <a:picLocks noChangeAspect="1"/>
          </p:cNvPicPr>
          <p:nvPr/>
        </p:nvPicPr>
        <p:blipFill>
          <a:blip r:embed="rId2"/>
          <a:stretch>
            <a:fillRect/>
          </a:stretch>
        </p:blipFill>
        <p:spPr>
          <a:xfrm>
            <a:off x="9972693" y="1116397"/>
            <a:ext cx="2030144" cy="62794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89519" y="894031"/>
            <a:ext cx="8590390" cy="833690"/>
          </a:xfrm>
          <a:prstGeom prst="rect">
            <a:avLst/>
          </a:prstGeom>
        </p:spPr>
        <p:txBody>
          <a:bodyPr vert="horz" wrap="square" lIns="0" tIns="59055" rIns="0" bIns="0" rtlCol="0" anchor="b">
            <a:spAutoFit/>
          </a:bodyPr>
          <a:lstStyle/>
          <a:p>
            <a:pPr marL="2677160" marR="5080" indent="-2664460">
              <a:lnSpc>
                <a:spcPts val="3040"/>
              </a:lnSpc>
              <a:spcBef>
                <a:spcPts val="465"/>
              </a:spcBef>
            </a:pPr>
            <a:r>
              <a:rPr sz="2800" b="1" spc="210" dirty="0"/>
              <a:t>ORGANIZATIONAL</a:t>
            </a:r>
            <a:r>
              <a:rPr sz="2800" b="1" spc="35" dirty="0"/>
              <a:t> </a:t>
            </a:r>
            <a:r>
              <a:rPr sz="2800" b="1" spc="270" dirty="0"/>
              <a:t>CHANGE</a:t>
            </a:r>
            <a:r>
              <a:rPr sz="2800" b="1" spc="30" dirty="0"/>
              <a:t> </a:t>
            </a:r>
            <a:r>
              <a:rPr sz="2800" b="1" spc="275" dirty="0"/>
              <a:t>MANAGEMENT </a:t>
            </a:r>
            <a:r>
              <a:rPr sz="2800" b="1" spc="-830" dirty="0"/>
              <a:t> </a:t>
            </a:r>
            <a:r>
              <a:rPr sz="2800" b="1" spc="204" dirty="0"/>
              <a:t>STRATEGIES</a:t>
            </a:r>
            <a:endParaRPr sz="2800" b="1" dirty="0"/>
          </a:p>
        </p:txBody>
      </p:sp>
      <p:sp>
        <p:nvSpPr>
          <p:cNvPr id="4" name="object 4"/>
          <p:cNvSpPr txBox="1">
            <a:spLocks noGrp="1"/>
          </p:cNvSpPr>
          <p:nvPr>
            <p:ph type="sldNum" sz="quarter" idx="7"/>
          </p:nvPr>
        </p:nvSpPr>
        <p:spPr>
          <a:xfrm>
            <a:off x="8167369" y="5985735"/>
            <a:ext cx="238759" cy="307777"/>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14</a:t>
            </a:fld>
            <a:endParaRPr lang="en-PK" spc="110"/>
          </a:p>
        </p:txBody>
      </p:sp>
      <p:graphicFrame>
        <p:nvGraphicFramePr>
          <p:cNvPr id="6" name="object 3">
            <a:extLst>
              <a:ext uri="{FF2B5EF4-FFF2-40B4-BE49-F238E27FC236}">
                <a16:creationId xmlns:a16="http://schemas.microsoft.com/office/drawing/2014/main" id="{AA56C0DF-4986-093F-0B60-200AC3C9C695}"/>
              </a:ext>
            </a:extLst>
          </p:cNvPr>
          <p:cNvGraphicFramePr/>
          <p:nvPr>
            <p:extLst>
              <p:ext uri="{D42A27DB-BD31-4B8C-83A1-F6EECF244321}">
                <p14:modId xmlns:p14="http://schemas.microsoft.com/office/powerpoint/2010/main" val="1115675060"/>
              </p:ext>
            </p:extLst>
          </p:nvPr>
        </p:nvGraphicFramePr>
        <p:xfrm>
          <a:off x="1152939" y="2029459"/>
          <a:ext cx="8863551" cy="33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99931" y="809779"/>
            <a:ext cx="7026166" cy="443711"/>
          </a:xfrm>
          <a:prstGeom prst="rect">
            <a:avLst/>
          </a:prstGeom>
        </p:spPr>
        <p:txBody>
          <a:bodyPr vert="horz" wrap="square" lIns="0" tIns="12700" rIns="0" bIns="0" rtlCol="0" anchor="b">
            <a:spAutoFit/>
          </a:bodyPr>
          <a:lstStyle/>
          <a:p>
            <a:pPr marL="12700">
              <a:lnSpc>
                <a:spcPct val="100000"/>
              </a:lnSpc>
              <a:spcBef>
                <a:spcPts val="100"/>
              </a:spcBef>
            </a:pPr>
            <a:r>
              <a:rPr sz="2800" b="1" spc="180" dirty="0"/>
              <a:t>IMPLEMENTATION</a:t>
            </a:r>
            <a:r>
              <a:rPr sz="2800" b="1" spc="-5" dirty="0"/>
              <a:t> </a:t>
            </a:r>
            <a:r>
              <a:rPr sz="2800" b="1" spc="220" dirty="0"/>
              <a:t>PLAN</a:t>
            </a:r>
            <a:endParaRPr sz="2800" b="1" dirty="0"/>
          </a:p>
        </p:txBody>
      </p:sp>
      <p:sp>
        <p:nvSpPr>
          <p:cNvPr id="4" name="object 4"/>
          <p:cNvSpPr txBox="1">
            <a:spLocks noGrp="1"/>
          </p:cNvSpPr>
          <p:nvPr>
            <p:ph type="sldNum" sz="quarter" idx="7"/>
          </p:nvPr>
        </p:nvSpPr>
        <p:spPr>
          <a:xfrm>
            <a:off x="8167369" y="5985735"/>
            <a:ext cx="238759" cy="307777"/>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15</a:t>
            </a:fld>
            <a:endParaRPr lang="en-PK" spc="110"/>
          </a:p>
        </p:txBody>
      </p:sp>
      <p:pic>
        <p:nvPicPr>
          <p:cNvPr id="5" name="Picture 4">
            <a:extLst>
              <a:ext uri="{FF2B5EF4-FFF2-40B4-BE49-F238E27FC236}">
                <a16:creationId xmlns:a16="http://schemas.microsoft.com/office/drawing/2014/main" id="{B4A40E03-FF7A-0533-9A59-79DCF6E87AA0}"/>
              </a:ext>
            </a:extLst>
          </p:cNvPr>
          <p:cNvPicPr>
            <a:picLocks noChangeAspect="1"/>
          </p:cNvPicPr>
          <p:nvPr/>
        </p:nvPicPr>
        <p:blipFill>
          <a:blip r:embed="rId2"/>
          <a:stretch>
            <a:fillRect/>
          </a:stretch>
        </p:blipFill>
        <p:spPr>
          <a:xfrm>
            <a:off x="9900900" y="784226"/>
            <a:ext cx="2030144" cy="627942"/>
          </a:xfrm>
          <a:prstGeom prst="rect">
            <a:avLst/>
          </a:prstGeom>
        </p:spPr>
      </p:pic>
      <p:graphicFrame>
        <p:nvGraphicFramePr>
          <p:cNvPr id="7" name="object 3">
            <a:extLst>
              <a:ext uri="{FF2B5EF4-FFF2-40B4-BE49-F238E27FC236}">
                <a16:creationId xmlns:a16="http://schemas.microsoft.com/office/drawing/2014/main" id="{00F3A54B-7733-8324-2C37-E48910C2D01B}"/>
              </a:ext>
            </a:extLst>
          </p:cNvPr>
          <p:cNvGraphicFramePr/>
          <p:nvPr>
            <p:extLst>
              <p:ext uri="{D42A27DB-BD31-4B8C-83A1-F6EECF244321}">
                <p14:modId xmlns:p14="http://schemas.microsoft.com/office/powerpoint/2010/main" val="3142815966"/>
              </p:ext>
            </p:extLst>
          </p:nvPr>
        </p:nvGraphicFramePr>
        <p:xfrm>
          <a:off x="1099931" y="2200121"/>
          <a:ext cx="10270434" cy="34703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314505" y="809778"/>
            <a:ext cx="6427774" cy="443711"/>
          </a:xfrm>
          <a:prstGeom prst="rect">
            <a:avLst/>
          </a:prstGeom>
        </p:spPr>
        <p:txBody>
          <a:bodyPr vert="horz" wrap="square" lIns="0" tIns="12700" rIns="0" bIns="0" rtlCol="0" anchor="b">
            <a:spAutoFit/>
          </a:bodyPr>
          <a:lstStyle/>
          <a:p>
            <a:pPr marL="12700">
              <a:lnSpc>
                <a:spcPct val="100000"/>
              </a:lnSpc>
              <a:spcBef>
                <a:spcPts val="100"/>
              </a:spcBef>
            </a:pPr>
            <a:r>
              <a:rPr sz="2800" b="1" spc="180" dirty="0"/>
              <a:t>IMPLEMENTATION</a:t>
            </a:r>
            <a:r>
              <a:rPr sz="2800" b="1" spc="-15" dirty="0"/>
              <a:t> </a:t>
            </a:r>
            <a:r>
              <a:rPr sz="2800" b="1" spc="220" dirty="0"/>
              <a:t>PLAN</a:t>
            </a:r>
            <a:endParaRPr sz="2800" b="1" dirty="0"/>
          </a:p>
        </p:txBody>
      </p:sp>
      <p:sp>
        <p:nvSpPr>
          <p:cNvPr id="4" name="object 4"/>
          <p:cNvSpPr txBox="1">
            <a:spLocks noGrp="1"/>
          </p:cNvSpPr>
          <p:nvPr>
            <p:ph type="sldNum" sz="quarter" idx="7"/>
          </p:nvPr>
        </p:nvSpPr>
        <p:spPr>
          <a:xfrm>
            <a:off x="8167369" y="5985735"/>
            <a:ext cx="238759" cy="307777"/>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16</a:t>
            </a:fld>
            <a:endParaRPr lang="en-PK" spc="110"/>
          </a:p>
        </p:txBody>
      </p:sp>
      <p:pic>
        <p:nvPicPr>
          <p:cNvPr id="5" name="Picture 4">
            <a:extLst>
              <a:ext uri="{FF2B5EF4-FFF2-40B4-BE49-F238E27FC236}">
                <a16:creationId xmlns:a16="http://schemas.microsoft.com/office/drawing/2014/main" id="{F7CC3B7C-F843-9818-8C89-4D63D51C744D}"/>
              </a:ext>
            </a:extLst>
          </p:cNvPr>
          <p:cNvPicPr>
            <a:picLocks noChangeAspect="1"/>
          </p:cNvPicPr>
          <p:nvPr/>
        </p:nvPicPr>
        <p:blipFill>
          <a:blip r:embed="rId2"/>
          <a:stretch>
            <a:fillRect/>
          </a:stretch>
        </p:blipFill>
        <p:spPr>
          <a:xfrm>
            <a:off x="9900900" y="784226"/>
            <a:ext cx="2030144" cy="627942"/>
          </a:xfrm>
          <a:prstGeom prst="rect">
            <a:avLst/>
          </a:prstGeom>
        </p:spPr>
      </p:pic>
      <p:graphicFrame>
        <p:nvGraphicFramePr>
          <p:cNvPr id="7" name="object 3">
            <a:extLst>
              <a:ext uri="{FF2B5EF4-FFF2-40B4-BE49-F238E27FC236}">
                <a16:creationId xmlns:a16="http://schemas.microsoft.com/office/drawing/2014/main" id="{309068D6-F1B3-850D-BE93-7BAF9D19FD9F}"/>
              </a:ext>
            </a:extLst>
          </p:cNvPr>
          <p:cNvGraphicFramePr/>
          <p:nvPr>
            <p:extLst>
              <p:ext uri="{D42A27DB-BD31-4B8C-83A1-F6EECF244321}">
                <p14:modId xmlns:p14="http://schemas.microsoft.com/office/powerpoint/2010/main" val="1072736484"/>
              </p:ext>
            </p:extLst>
          </p:nvPr>
        </p:nvGraphicFramePr>
        <p:xfrm>
          <a:off x="1314505" y="2006712"/>
          <a:ext cx="8211820" cy="322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a:spLocks noGrp="1"/>
          </p:cNvSpPr>
          <p:nvPr>
            <p:ph type="sldNum" sz="quarter" idx="7"/>
          </p:nvPr>
        </p:nvSpPr>
        <p:spPr>
          <a:xfrm>
            <a:off x="8167369" y="5985735"/>
            <a:ext cx="238759" cy="173354"/>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17</a:t>
            </a:fld>
            <a:endParaRPr lang="en-PK" spc="110" dirty="0"/>
          </a:p>
        </p:txBody>
      </p:sp>
      <p:sp>
        <p:nvSpPr>
          <p:cNvPr id="3" name="object 3"/>
          <p:cNvSpPr txBox="1">
            <a:spLocks noGrp="1"/>
          </p:cNvSpPr>
          <p:nvPr>
            <p:ph type="title"/>
          </p:nvPr>
        </p:nvSpPr>
        <p:spPr>
          <a:xfrm>
            <a:off x="1378227" y="686588"/>
            <a:ext cx="6825340" cy="443711"/>
          </a:xfrm>
          <a:prstGeom prst="rect">
            <a:avLst/>
          </a:prstGeom>
        </p:spPr>
        <p:txBody>
          <a:bodyPr vert="horz" wrap="square" lIns="0" tIns="12700" rIns="0" bIns="0" rtlCol="0" anchor="b">
            <a:spAutoFit/>
          </a:bodyPr>
          <a:lstStyle/>
          <a:p>
            <a:pPr marL="12700">
              <a:lnSpc>
                <a:spcPct val="100000"/>
              </a:lnSpc>
              <a:spcBef>
                <a:spcPts val="100"/>
              </a:spcBef>
            </a:pPr>
            <a:r>
              <a:rPr lang="en-US" sz="2800" b="1" spc="185"/>
              <a:t>IMPLEMENTATION</a:t>
            </a:r>
            <a:r>
              <a:rPr lang="en-US" sz="2800" b="1" spc="-60"/>
              <a:t> </a:t>
            </a:r>
            <a:r>
              <a:rPr lang="en-US" sz="2800" b="1" spc="220"/>
              <a:t>PLAN</a:t>
            </a:r>
            <a:endParaRPr lang="en-US" sz="2800" b="1" dirty="0"/>
          </a:p>
        </p:txBody>
      </p:sp>
      <p:graphicFrame>
        <p:nvGraphicFramePr>
          <p:cNvPr id="6" name="object 2">
            <a:extLst>
              <a:ext uri="{FF2B5EF4-FFF2-40B4-BE49-F238E27FC236}">
                <a16:creationId xmlns:a16="http://schemas.microsoft.com/office/drawing/2014/main" id="{93EAEA31-5860-D917-D98B-908E81259254}"/>
              </a:ext>
            </a:extLst>
          </p:cNvPr>
          <p:cNvGraphicFramePr/>
          <p:nvPr>
            <p:extLst>
              <p:ext uri="{D42A27DB-BD31-4B8C-83A1-F6EECF244321}">
                <p14:modId xmlns:p14="http://schemas.microsoft.com/office/powerpoint/2010/main" val="3324507955"/>
              </p:ext>
            </p:extLst>
          </p:nvPr>
        </p:nvGraphicFramePr>
        <p:xfrm>
          <a:off x="1139687" y="1648459"/>
          <a:ext cx="10442713" cy="421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AFC80FF8-EE16-F006-1EE4-CF420F6BB44C}"/>
              </a:ext>
            </a:extLst>
          </p:cNvPr>
          <p:cNvPicPr>
            <a:picLocks noChangeAspect="1"/>
          </p:cNvPicPr>
          <p:nvPr/>
        </p:nvPicPr>
        <p:blipFill>
          <a:blip r:embed="rId7"/>
          <a:stretch>
            <a:fillRect/>
          </a:stretch>
        </p:blipFill>
        <p:spPr>
          <a:xfrm>
            <a:off x="9900900" y="784226"/>
            <a:ext cx="2030144" cy="62794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17983" y="874637"/>
            <a:ext cx="10071652" cy="828432"/>
          </a:xfrm>
          <a:prstGeom prst="rect">
            <a:avLst/>
          </a:prstGeom>
        </p:spPr>
        <p:txBody>
          <a:bodyPr vert="horz" wrap="square" lIns="0" tIns="12700" rIns="0" bIns="0" rtlCol="0" anchor="b">
            <a:spAutoFit/>
          </a:bodyPr>
          <a:lstStyle/>
          <a:p>
            <a:pPr marL="12700">
              <a:lnSpc>
                <a:spcPct val="100000"/>
              </a:lnSpc>
              <a:spcBef>
                <a:spcPts val="100"/>
              </a:spcBef>
            </a:pPr>
            <a:r>
              <a:rPr spc="320" dirty="0"/>
              <a:t>RISK</a:t>
            </a:r>
            <a:r>
              <a:rPr spc="15" dirty="0"/>
              <a:t> </a:t>
            </a:r>
            <a:r>
              <a:rPr spc="360" dirty="0"/>
              <a:t>MANAGEMENT</a:t>
            </a:r>
            <a:r>
              <a:rPr spc="10" dirty="0"/>
              <a:t> </a:t>
            </a:r>
            <a:r>
              <a:rPr spc="285" dirty="0"/>
              <a:t>PLAN</a:t>
            </a:r>
          </a:p>
        </p:txBody>
      </p:sp>
      <p:sp>
        <p:nvSpPr>
          <p:cNvPr id="4" name="object 4"/>
          <p:cNvSpPr txBox="1">
            <a:spLocks noGrp="1"/>
          </p:cNvSpPr>
          <p:nvPr>
            <p:ph type="sldNum" sz="quarter" idx="7"/>
          </p:nvPr>
        </p:nvSpPr>
        <p:spPr>
          <a:xfrm>
            <a:off x="8167369" y="5985735"/>
            <a:ext cx="238759" cy="307777"/>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18</a:t>
            </a:fld>
            <a:endParaRPr lang="en-PK" spc="110"/>
          </a:p>
        </p:txBody>
      </p:sp>
      <p:graphicFrame>
        <p:nvGraphicFramePr>
          <p:cNvPr id="6" name="object 3">
            <a:extLst>
              <a:ext uri="{FF2B5EF4-FFF2-40B4-BE49-F238E27FC236}">
                <a16:creationId xmlns:a16="http://schemas.microsoft.com/office/drawing/2014/main" id="{2D390CD4-61CD-7566-75C5-6CFF58B3A3E8}"/>
              </a:ext>
            </a:extLst>
          </p:cNvPr>
          <p:cNvGraphicFramePr/>
          <p:nvPr>
            <p:extLst>
              <p:ext uri="{D42A27DB-BD31-4B8C-83A1-F6EECF244321}">
                <p14:modId xmlns:p14="http://schemas.microsoft.com/office/powerpoint/2010/main" val="3166958143"/>
              </p:ext>
            </p:extLst>
          </p:nvPr>
        </p:nvGraphicFramePr>
        <p:xfrm>
          <a:off x="1175468" y="2194560"/>
          <a:ext cx="10071652" cy="3444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858749" y="963997"/>
            <a:ext cx="3787457" cy="4938361"/>
          </a:xfrm>
          <a:prstGeom prst="rect">
            <a:avLst/>
          </a:prstGeom>
        </p:spPr>
        <p:txBody>
          <a:bodyPr vert="horz" lIns="0" tIns="12700" rIns="0" bIns="0" rtlCol="0" anchor="ctr">
            <a:normAutofit/>
          </a:bodyPr>
          <a:lstStyle/>
          <a:p>
            <a:pPr marL="12700" algn="r">
              <a:spcBef>
                <a:spcPts val="100"/>
              </a:spcBef>
            </a:pPr>
            <a:r>
              <a:rPr lang="en-US" sz="3300" spc="320"/>
              <a:t>RISK</a:t>
            </a:r>
            <a:r>
              <a:rPr lang="en-US" sz="3300" spc="15"/>
              <a:t> </a:t>
            </a:r>
            <a:r>
              <a:rPr lang="en-US" sz="3300" spc="360"/>
              <a:t>MANAGEMENT</a:t>
            </a:r>
            <a:r>
              <a:rPr lang="en-US" sz="3300" spc="10"/>
              <a:t> </a:t>
            </a:r>
            <a:r>
              <a:rPr lang="en-US" sz="3300" spc="285"/>
              <a:t>PLAN</a:t>
            </a:r>
          </a:p>
        </p:txBody>
      </p:sp>
      <p:cxnSp>
        <p:nvCxnSpPr>
          <p:cNvPr id="16"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object 3"/>
          <p:cNvSpPr txBox="1">
            <a:spLocks noGrp="1"/>
          </p:cNvSpPr>
          <p:nvPr>
            <p:ph type="body" idx="1"/>
          </p:nvPr>
        </p:nvSpPr>
        <p:spPr>
          <a:xfrm>
            <a:off x="5301798" y="963507"/>
            <a:ext cx="5968181" cy="4938851"/>
          </a:xfrm>
          <a:prstGeom prst="rect">
            <a:avLst/>
          </a:prstGeom>
        </p:spPr>
        <p:txBody>
          <a:bodyPr vert="horz" lIns="0" tIns="92075" rIns="0" bIns="0" rtlCol="0" anchor="ctr">
            <a:normAutofit/>
          </a:bodyPr>
          <a:lstStyle/>
          <a:p>
            <a:pPr marL="242570" indent="-228600">
              <a:spcBef>
                <a:spcPts val="725"/>
              </a:spcBef>
              <a:buFont typeface="Arial MT"/>
              <a:buChar char="•"/>
              <a:tabLst>
                <a:tab pos="242570" algn="l"/>
              </a:tabLst>
            </a:pPr>
            <a:r>
              <a:rPr lang="en-US" spc="275" dirty="0"/>
              <a:t>AMAZON</a:t>
            </a:r>
            <a:r>
              <a:rPr lang="en-US" spc="30" dirty="0"/>
              <a:t> </a:t>
            </a:r>
            <a:r>
              <a:rPr lang="en-US" spc="150" dirty="0"/>
              <a:t>POTENTIAL</a:t>
            </a:r>
            <a:r>
              <a:rPr lang="en-US" spc="25" dirty="0"/>
              <a:t> </a:t>
            </a:r>
            <a:r>
              <a:rPr lang="en-US" spc="245" dirty="0"/>
              <a:t>RISKS</a:t>
            </a:r>
            <a:r>
              <a:rPr lang="en-US" spc="30" dirty="0"/>
              <a:t> </a:t>
            </a:r>
            <a:r>
              <a:rPr lang="en-US" spc="155" dirty="0"/>
              <a:t>INCLUDE:</a:t>
            </a:r>
            <a:endParaRPr lang="en-US" dirty="0"/>
          </a:p>
          <a:p>
            <a:pPr marL="699770" lvl="1" indent="-228600">
              <a:spcBef>
                <a:spcPts val="515"/>
              </a:spcBef>
              <a:buFont typeface="Arial MT"/>
              <a:buChar char="•"/>
              <a:tabLst>
                <a:tab pos="699135" algn="l"/>
                <a:tab pos="699770" algn="l"/>
              </a:tabLst>
            </a:pPr>
            <a:r>
              <a:rPr lang="en-US" spc="150" dirty="0">
                <a:latin typeface="Trebuchet MS"/>
                <a:cs typeface="Trebuchet MS"/>
              </a:rPr>
              <a:t>INFORMATION</a:t>
            </a:r>
            <a:r>
              <a:rPr lang="en-US" spc="-15" dirty="0">
                <a:latin typeface="Trebuchet MS"/>
                <a:cs typeface="Trebuchet MS"/>
              </a:rPr>
              <a:t> </a:t>
            </a:r>
            <a:r>
              <a:rPr lang="en-US" spc="175" dirty="0">
                <a:latin typeface="Trebuchet MS"/>
                <a:cs typeface="Trebuchet MS"/>
              </a:rPr>
              <a:t>RISK</a:t>
            </a:r>
            <a:endParaRPr lang="en-US" dirty="0">
              <a:latin typeface="Trebuchet MS"/>
              <a:cs typeface="Trebuchet MS"/>
            </a:endParaRPr>
          </a:p>
          <a:p>
            <a:pPr marL="1156970" lvl="2" indent="-229235">
              <a:spcBef>
                <a:spcPts val="515"/>
              </a:spcBef>
              <a:buFont typeface="Arial MT"/>
              <a:buChar char="•"/>
              <a:tabLst>
                <a:tab pos="1156335" algn="l"/>
                <a:tab pos="1156970" algn="l"/>
              </a:tabLst>
            </a:pPr>
            <a:r>
              <a:rPr lang="en-US" spc="75" dirty="0">
                <a:latin typeface="Trebuchet MS"/>
                <a:cs typeface="Trebuchet MS"/>
              </a:rPr>
              <a:t>PATENT</a:t>
            </a:r>
            <a:r>
              <a:rPr lang="en-US" spc="5" dirty="0">
                <a:latin typeface="Trebuchet MS"/>
                <a:cs typeface="Trebuchet MS"/>
              </a:rPr>
              <a:t> </a:t>
            </a:r>
            <a:r>
              <a:rPr lang="en-US" spc="140" dirty="0">
                <a:latin typeface="Trebuchet MS"/>
                <a:cs typeface="Trebuchet MS"/>
              </a:rPr>
              <a:t>INFRINGEMENT</a:t>
            </a:r>
            <a:endParaRPr lang="en-US" dirty="0">
              <a:latin typeface="Trebuchet MS"/>
              <a:cs typeface="Trebuchet MS"/>
            </a:endParaRPr>
          </a:p>
          <a:p>
            <a:pPr marL="1156970" lvl="2" indent="-229235">
              <a:spcBef>
                <a:spcPts val="505"/>
              </a:spcBef>
              <a:buFont typeface="Arial MT"/>
              <a:buChar char="•"/>
              <a:tabLst>
                <a:tab pos="1156335" algn="l"/>
                <a:tab pos="1156970" algn="l"/>
              </a:tabLst>
            </a:pPr>
            <a:r>
              <a:rPr lang="en-US" spc="165" dirty="0">
                <a:latin typeface="Trebuchet MS"/>
                <a:cs typeface="Trebuchet MS"/>
              </a:rPr>
              <a:t>STOLEN</a:t>
            </a:r>
            <a:r>
              <a:rPr lang="en-US" dirty="0">
                <a:latin typeface="Trebuchet MS"/>
                <a:cs typeface="Trebuchet MS"/>
              </a:rPr>
              <a:t> </a:t>
            </a:r>
            <a:r>
              <a:rPr lang="en-US" spc="185" dirty="0">
                <a:latin typeface="Trebuchet MS"/>
                <a:cs typeface="Trebuchet MS"/>
              </a:rPr>
              <a:t>CUSTOMER</a:t>
            </a:r>
            <a:r>
              <a:rPr lang="en-US" spc="15" dirty="0">
                <a:latin typeface="Trebuchet MS"/>
                <a:cs typeface="Trebuchet MS"/>
              </a:rPr>
              <a:t> </a:t>
            </a:r>
            <a:r>
              <a:rPr lang="en-US" spc="130" dirty="0">
                <a:latin typeface="Trebuchet MS"/>
                <a:cs typeface="Trebuchet MS"/>
              </a:rPr>
              <a:t>INFORMATION</a:t>
            </a:r>
            <a:endParaRPr lang="en-US" dirty="0">
              <a:latin typeface="Trebuchet MS"/>
              <a:cs typeface="Trebuchet MS"/>
            </a:endParaRPr>
          </a:p>
          <a:p>
            <a:pPr marL="1156970" lvl="2" indent="-229235">
              <a:spcBef>
                <a:spcPts val="515"/>
              </a:spcBef>
              <a:buFont typeface="Arial MT"/>
              <a:buChar char="•"/>
              <a:tabLst>
                <a:tab pos="1156335" algn="l"/>
                <a:tab pos="1156970" algn="l"/>
              </a:tabLst>
            </a:pPr>
            <a:r>
              <a:rPr lang="en-US" spc="150" dirty="0">
                <a:latin typeface="Trebuchet MS"/>
                <a:cs typeface="Trebuchet MS"/>
              </a:rPr>
              <a:t>CREDIT</a:t>
            </a:r>
            <a:r>
              <a:rPr lang="en-US" spc="20" dirty="0">
                <a:latin typeface="Trebuchet MS"/>
                <a:cs typeface="Trebuchet MS"/>
              </a:rPr>
              <a:t> </a:t>
            </a:r>
            <a:r>
              <a:rPr lang="en-US" spc="204" dirty="0">
                <a:latin typeface="Trebuchet MS"/>
                <a:cs typeface="Trebuchet MS"/>
              </a:rPr>
              <a:t>CARD</a:t>
            </a:r>
            <a:r>
              <a:rPr lang="en-US" spc="20" dirty="0">
                <a:latin typeface="Trebuchet MS"/>
                <a:cs typeface="Trebuchet MS"/>
              </a:rPr>
              <a:t> </a:t>
            </a:r>
            <a:r>
              <a:rPr lang="en-US" spc="130" dirty="0">
                <a:latin typeface="Trebuchet MS"/>
                <a:cs typeface="Trebuchet MS"/>
              </a:rPr>
              <a:t>INFORMATION</a:t>
            </a:r>
            <a:r>
              <a:rPr lang="en-US" spc="15" dirty="0">
                <a:latin typeface="Trebuchet MS"/>
                <a:cs typeface="Trebuchet MS"/>
              </a:rPr>
              <a:t> </a:t>
            </a:r>
            <a:r>
              <a:rPr lang="en-US" spc="120" dirty="0">
                <a:latin typeface="Trebuchet MS"/>
                <a:cs typeface="Trebuchet MS"/>
              </a:rPr>
              <a:t>INTERCEPTION</a:t>
            </a:r>
            <a:endParaRPr lang="en-US" dirty="0">
              <a:latin typeface="Trebuchet MS"/>
              <a:cs typeface="Trebuchet MS"/>
            </a:endParaRPr>
          </a:p>
          <a:p>
            <a:pPr marL="1156335" marR="1484630" lvl="2" indent="-228600">
              <a:spcBef>
                <a:spcPts val="505"/>
              </a:spcBef>
              <a:buFont typeface="Arial MT"/>
              <a:buChar char="•"/>
              <a:tabLst>
                <a:tab pos="1156335" algn="l"/>
                <a:tab pos="1156970" algn="l"/>
              </a:tabLst>
            </a:pPr>
            <a:r>
              <a:rPr lang="en-US" spc="155" dirty="0">
                <a:latin typeface="Trebuchet MS"/>
                <a:cs typeface="Trebuchet MS"/>
              </a:rPr>
              <a:t>TRANSFER</a:t>
            </a:r>
            <a:r>
              <a:rPr lang="en-US" spc="15" dirty="0">
                <a:latin typeface="Trebuchet MS"/>
                <a:cs typeface="Trebuchet MS"/>
              </a:rPr>
              <a:t> </a:t>
            </a:r>
            <a:r>
              <a:rPr lang="en-US" spc="145" dirty="0">
                <a:latin typeface="Trebuchet MS"/>
                <a:cs typeface="Trebuchet MS"/>
              </a:rPr>
              <a:t>OF</a:t>
            </a:r>
            <a:r>
              <a:rPr lang="en-US" spc="15" dirty="0">
                <a:latin typeface="Trebuchet MS"/>
                <a:cs typeface="Trebuchet MS"/>
              </a:rPr>
              <a:t> </a:t>
            </a:r>
            <a:r>
              <a:rPr lang="en-US" spc="120" dirty="0">
                <a:latin typeface="Trebuchet MS"/>
                <a:cs typeface="Trebuchet MS"/>
              </a:rPr>
              <a:t>INTELLECTUAL</a:t>
            </a:r>
            <a:r>
              <a:rPr lang="en-US" spc="25" dirty="0">
                <a:latin typeface="Trebuchet MS"/>
                <a:cs typeface="Trebuchet MS"/>
              </a:rPr>
              <a:t> </a:t>
            </a:r>
            <a:r>
              <a:rPr lang="en-US" spc="110" dirty="0">
                <a:latin typeface="Trebuchet MS"/>
                <a:cs typeface="Trebuchet MS"/>
              </a:rPr>
              <a:t>PROPERTY</a:t>
            </a:r>
            <a:r>
              <a:rPr lang="en-US" spc="20" dirty="0">
                <a:latin typeface="Trebuchet MS"/>
                <a:cs typeface="Trebuchet MS"/>
              </a:rPr>
              <a:t> </a:t>
            </a:r>
            <a:r>
              <a:rPr lang="en-US" spc="120" dirty="0">
                <a:latin typeface="Trebuchet MS"/>
                <a:cs typeface="Trebuchet MS"/>
              </a:rPr>
              <a:t>TO </a:t>
            </a:r>
            <a:r>
              <a:rPr lang="en-US" spc="-525" dirty="0">
                <a:latin typeface="Trebuchet MS"/>
                <a:cs typeface="Trebuchet MS"/>
              </a:rPr>
              <a:t> </a:t>
            </a:r>
            <a:r>
              <a:rPr lang="en-US" spc="150" dirty="0">
                <a:latin typeface="Trebuchet MS"/>
                <a:cs typeface="Trebuchet MS"/>
              </a:rPr>
              <a:t>COMPETITORS</a:t>
            </a:r>
            <a:endParaRPr lang="en-US" dirty="0">
              <a:latin typeface="Trebuchet MS"/>
              <a:cs typeface="Trebuchet MS"/>
            </a:endParaRPr>
          </a:p>
          <a:p>
            <a:pPr marL="699770" lvl="1" indent="-228600">
              <a:spcBef>
                <a:spcPts val="530"/>
              </a:spcBef>
              <a:buFont typeface="Arial MT"/>
              <a:buChar char="•"/>
              <a:tabLst>
                <a:tab pos="699135" algn="l"/>
                <a:tab pos="699770" algn="l"/>
              </a:tabLst>
            </a:pPr>
            <a:r>
              <a:rPr lang="en-US" spc="165" dirty="0">
                <a:latin typeface="Trebuchet MS"/>
                <a:cs typeface="Trebuchet MS"/>
              </a:rPr>
              <a:t>TRANSACTION</a:t>
            </a:r>
            <a:r>
              <a:rPr lang="en-US" spc="-15" dirty="0">
                <a:latin typeface="Trebuchet MS"/>
                <a:cs typeface="Trebuchet MS"/>
              </a:rPr>
              <a:t> </a:t>
            </a:r>
            <a:r>
              <a:rPr lang="en-US" spc="175" dirty="0">
                <a:latin typeface="Trebuchet MS"/>
                <a:cs typeface="Trebuchet MS"/>
              </a:rPr>
              <a:t>RISK</a:t>
            </a:r>
            <a:endParaRPr lang="en-US" dirty="0">
              <a:latin typeface="Trebuchet MS"/>
              <a:cs typeface="Trebuchet MS"/>
            </a:endParaRPr>
          </a:p>
          <a:p>
            <a:pPr marL="1156970" lvl="2" indent="-229235">
              <a:spcBef>
                <a:spcPts val="509"/>
              </a:spcBef>
              <a:buFont typeface="Arial MT"/>
              <a:buChar char="•"/>
              <a:tabLst>
                <a:tab pos="1156335" algn="l"/>
                <a:tab pos="1156970" algn="l"/>
              </a:tabLst>
            </a:pPr>
            <a:r>
              <a:rPr lang="en-US" spc="160" dirty="0">
                <a:latin typeface="Trebuchet MS"/>
                <a:cs typeface="Trebuchet MS"/>
              </a:rPr>
              <a:t>COMPUTER</a:t>
            </a:r>
            <a:r>
              <a:rPr lang="en-US" spc="-15" dirty="0">
                <a:latin typeface="Trebuchet MS"/>
                <a:cs typeface="Trebuchet MS"/>
              </a:rPr>
              <a:t> </a:t>
            </a:r>
            <a:r>
              <a:rPr lang="en-US" spc="180" dirty="0">
                <a:latin typeface="Trebuchet MS"/>
                <a:cs typeface="Trebuchet MS"/>
              </a:rPr>
              <a:t>VIRUSES</a:t>
            </a:r>
            <a:endParaRPr lang="en-US" dirty="0">
              <a:latin typeface="Trebuchet MS"/>
              <a:cs typeface="Trebuchet MS"/>
            </a:endParaRPr>
          </a:p>
          <a:p>
            <a:pPr marL="1156970" lvl="2" indent="-229235">
              <a:spcBef>
                <a:spcPts val="509"/>
              </a:spcBef>
              <a:buFont typeface="Arial MT"/>
              <a:buChar char="•"/>
              <a:tabLst>
                <a:tab pos="1156335" algn="l"/>
                <a:tab pos="1156970" algn="l"/>
              </a:tabLst>
            </a:pPr>
            <a:r>
              <a:rPr lang="en-US" spc="70" dirty="0">
                <a:latin typeface="Trebuchet MS"/>
                <a:cs typeface="Trebuchet MS"/>
              </a:rPr>
              <a:t>TROJAN</a:t>
            </a:r>
            <a:r>
              <a:rPr lang="en-US" spc="-10" dirty="0">
                <a:latin typeface="Trebuchet MS"/>
                <a:cs typeface="Trebuchet MS"/>
              </a:rPr>
              <a:t> </a:t>
            </a:r>
            <a:r>
              <a:rPr lang="en-US" spc="215" dirty="0">
                <a:latin typeface="Trebuchet MS"/>
                <a:cs typeface="Trebuchet MS"/>
              </a:rPr>
              <a:t>HORSES</a:t>
            </a:r>
            <a:endParaRPr lang="en-US" dirty="0">
              <a:latin typeface="Trebuchet MS"/>
              <a:cs typeface="Trebuchet MS"/>
            </a:endParaRPr>
          </a:p>
          <a:p>
            <a:pPr marL="1156970" lvl="2" indent="-229235">
              <a:spcBef>
                <a:spcPts val="509"/>
              </a:spcBef>
              <a:buFont typeface="Arial MT"/>
              <a:buChar char="•"/>
              <a:tabLst>
                <a:tab pos="1156335" algn="l"/>
                <a:tab pos="1156970" algn="l"/>
              </a:tabLst>
            </a:pPr>
            <a:r>
              <a:rPr lang="en-US" spc="110" dirty="0">
                <a:latin typeface="Trebuchet MS"/>
                <a:cs typeface="Trebuchet MS"/>
              </a:rPr>
              <a:t>ANTI-VIRUS</a:t>
            </a:r>
            <a:r>
              <a:rPr lang="en-US" spc="35" dirty="0">
                <a:latin typeface="Trebuchet MS"/>
                <a:cs typeface="Trebuchet MS"/>
              </a:rPr>
              <a:t> </a:t>
            </a:r>
            <a:r>
              <a:rPr lang="en-US" spc="155" dirty="0">
                <a:latin typeface="Trebuchet MS"/>
                <a:cs typeface="Trebuchet MS"/>
              </a:rPr>
              <a:t>SOFTWARE</a:t>
            </a:r>
            <a:r>
              <a:rPr lang="en-US" spc="40" dirty="0">
                <a:latin typeface="Trebuchet MS"/>
                <a:cs typeface="Trebuchet MS"/>
              </a:rPr>
              <a:t> </a:t>
            </a:r>
            <a:r>
              <a:rPr lang="en-US" spc="185" dirty="0">
                <a:latin typeface="Trebuchet MS"/>
                <a:cs typeface="Trebuchet MS"/>
              </a:rPr>
              <a:t>MUST</a:t>
            </a:r>
            <a:r>
              <a:rPr lang="en-US" spc="35" dirty="0">
                <a:latin typeface="Trebuchet MS"/>
                <a:cs typeface="Trebuchet MS"/>
              </a:rPr>
              <a:t> </a:t>
            </a:r>
            <a:r>
              <a:rPr lang="en-US" spc="185" dirty="0">
                <a:latin typeface="Trebuchet MS"/>
                <a:cs typeface="Trebuchet MS"/>
              </a:rPr>
              <a:t>BE</a:t>
            </a:r>
            <a:r>
              <a:rPr lang="en-US" spc="40" dirty="0">
                <a:latin typeface="Trebuchet MS"/>
                <a:cs typeface="Trebuchet MS"/>
              </a:rPr>
              <a:t> </a:t>
            </a:r>
            <a:r>
              <a:rPr lang="en-US" spc="105" dirty="0">
                <a:latin typeface="Trebuchet MS"/>
                <a:cs typeface="Trebuchet MS"/>
              </a:rPr>
              <a:t>CONSTANTLY</a:t>
            </a:r>
            <a:r>
              <a:rPr lang="en-US" spc="40" dirty="0">
                <a:latin typeface="Trebuchet MS"/>
                <a:cs typeface="Trebuchet MS"/>
              </a:rPr>
              <a:t> </a:t>
            </a:r>
            <a:r>
              <a:rPr lang="en-US" spc="5" dirty="0">
                <a:latin typeface="Trebuchet MS"/>
                <a:cs typeface="Trebuchet MS"/>
              </a:rPr>
              <a:t>UPDATED</a:t>
            </a:r>
            <a:r>
              <a:rPr lang="en-US" spc="7" baseline="2777" dirty="0">
                <a:latin typeface="Trebuchet MS"/>
                <a:cs typeface="Trebuchet MS"/>
              </a:rPr>
              <a:t>28</a:t>
            </a:r>
            <a:endParaRPr lang="en-US" baseline="2777" dirty="0">
              <a:latin typeface="Trebuchet MS"/>
              <a:cs typeface="Trebuchet MS"/>
            </a:endParaRPr>
          </a:p>
        </p:txBody>
      </p:sp>
      <p:pic>
        <p:nvPicPr>
          <p:cNvPr id="4" name="Picture 3">
            <a:extLst>
              <a:ext uri="{FF2B5EF4-FFF2-40B4-BE49-F238E27FC236}">
                <a16:creationId xmlns:a16="http://schemas.microsoft.com/office/drawing/2014/main" id="{D334560A-ADDA-F875-4302-00809EA74710}"/>
              </a:ext>
            </a:extLst>
          </p:cNvPr>
          <p:cNvPicPr>
            <a:picLocks noChangeAspect="1"/>
          </p:cNvPicPr>
          <p:nvPr/>
        </p:nvPicPr>
        <p:blipFill>
          <a:blip r:embed="rId2"/>
          <a:stretch>
            <a:fillRect/>
          </a:stretch>
        </p:blipFill>
        <p:spPr>
          <a:xfrm>
            <a:off x="2156121" y="4486628"/>
            <a:ext cx="2030144" cy="62794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843AFC8-D8D0-4784-B08C-6324FA88E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4B1A56-8AFB-4D4F-8D98-1E832D6FF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1901163" y="1111753"/>
            <a:ext cx="3720353" cy="4634494"/>
          </a:xfrm>
          <a:prstGeom prst="rect">
            <a:avLst/>
          </a:prstGeom>
          <a:ln w="25400" cap="sq">
            <a:noFill/>
            <a:miter lim="800000"/>
          </a:ln>
        </p:spPr>
        <p:txBody>
          <a:bodyPr vert="horz" lIns="91440" tIns="45720" rIns="91440" bIns="45720" rtlCol="0" anchor="ctr">
            <a:normAutofit/>
          </a:bodyPr>
          <a:lstStyle/>
          <a:p>
            <a:pPr marL="12700" algn="ctr"/>
            <a:r>
              <a:rPr lang="en-US" sz="3200">
                <a:solidFill>
                  <a:schemeClr val="bg1"/>
                </a:solidFill>
              </a:rPr>
              <a:t>RISK MANAGEMENT PLAN</a:t>
            </a:r>
          </a:p>
        </p:txBody>
      </p:sp>
      <p:sp>
        <p:nvSpPr>
          <p:cNvPr id="3" name="object 3"/>
          <p:cNvSpPr txBox="1"/>
          <p:nvPr/>
        </p:nvSpPr>
        <p:spPr>
          <a:xfrm>
            <a:off x="6570206" y="1111753"/>
            <a:ext cx="5057396" cy="4628275"/>
          </a:xfrm>
          <a:prstGeom prst="rect">
            <a:avLst/>
          </a:prstGeom>
        </p:spPr>
        <p:txBody>
          <a:bodyPr vert="horz" lIns="0" tIns="45720" rIns="0" bIns="45720" rtlCol="0" anchor="ctr">
            <a:normAutofit/>
          </a:bodyPr>
          <a:lstStyle/>
          <a:p>
            <a:pPr marL="241300" indent="-228600">
              <a:lnSpc>
                <a:spcPct val="90000"/>
              </a:lnSpc>
              <a:spcBef>
                <a:spcPts val="655"/>
              </a:spcBef>
              <a:buFont typeface="Calibri" panose="020F0502020204030204" pitchFamily="34" charset="0"/>
              <a:buChar char="•"/>
              <a:tabLst>
                <a:tab pos="240665" algn="l"/>
                <a:tab pos="241300" algn="l"/>
              </a:tabLst>
            </a:pPr>
            <a:r>
              <a:rPr lang="en-US" sz="1700" spc="135" dirty="0">
                <a:solidFill>
                  <a:schemeClr val="tx1">
                    <a:lumMod val="85000"/>
                    <a:lumOff val="15000"/>
                  </a:schemeClr>
                </a:solidFill>
              </a:rPr>
              <a:t>OPERATIONAL</a:t>
            </a:r>
            <a:r>
              <a:rPr lang="en-US" sz="1700" dirty="0">
                <a:solidFill>
                  <a:schemeClr val="tx1">
                    <a:lumMod val="85000"/>
                    <a:lumOff val="15000"/>
                  </a:schemeClr>
                </a:solidFill>
              </a:rPr>
              <a:t> </a:t>
            </a:r>
            <a:r>
              <a:rPr lang="en-US" sz="1700" spc="155" dirty="0">
                <a:solidFill>
                  <a:schemeClr val="tx1">
                    <a:lumMod val="85000"/>
                    <a:lumOff val="15000"/>
                  </a:schemeClr>
                </a:solidFill>
              </a:rPr>
              <a:t>RISKS:</a:t>
            </a:r>
            <a:endParaRPr lang="en-US" sz="1700" dirty="0">
              <a:solidFill>
                <a:schemeClr val="tx1">
                  <a:lumMod val="85000"/>
                  <a:lumOff val="15000"/>
                </a:schemeClr>
              </a:solidFill>
            </a:endParaRPr>
          </a:p>
          <a:p>
            <a:pPr marL="698500" marR="130810" lvl="1" indent="-228600">
              <a:lnSpc>
                <a:spcPct val="90000"/>
              </a:lnSpc>
              <a:spcBef>
                <a:spcPts val="500"/>
              </a:spcBef>
              <a:buFont typeface="Calibri" panose="020F0502020204030204" pitchFamily="34" charset="0"/>
              <a:buChar char="•"/>
              <a:tabLst>
                <a:tab pos="697865" algn="l"/>
                <a:tab pos="698500" algn="l"/>
              </a:tabLst>
            </a:pPr>
            <a:r>
              <a:rPr lang="en-US" sz="1700" spc="155" dirty="0">
                <a:solidFill>
                  <a:schemeClr val="tx1">
                    <a:lumMod val="85000"/>
                    <a:lumOff val="15000"/>
                  </a:schemeClr>
                </a:solidFill>
              </a:rPr>
              <a:t>WEBSITE</a:t>
            </a:r>
            <a:r>
              <a:rPr lang="en-US" sz="1700" spc="15" dirty="0">
                <a:solidFill>
                  <a:schemeClr val="tx1">
                    <a:lumMod val="85000"/>
                    <a:lumOff val="15000"/>
                  </a:schemeClr>
                </a:solidFill>
              </a:rPr>
              <a:t> </a:t>
            </a:r>
            <a:r>
              <a:rPr lang="en-US" sz="1700" spc="175" dirty="0">
                <a:solidFill>
                  <a:schemeClr val="tx1">
                    <a:lumMod val="85000"/>
                    <a:lumOff val="15000"/>
                  </a:schemeClr>
                </a:solidFill>
              </a:rPr>
              <a:t>HOST</a:t>
            </a:r>
            <a:r>
              <a:rPr lang="en-US" sz="1700" spc="30" dirty="0">
                <a:solidFill>
                  <a:schemeClr val="tx1">
                    <a:lumMod val="85000"/>
                    <a:lumOff val="15000"/>
                  </a:schemeClr>
                </a:solidFill>
              </a:rPr>
              <a:t> </a:t>
            </a:r>
            <a:r>
              <a:rPr lang="en-US" sz="1700" spc="175" dirty="0">
                <a:solidFill>
                  <a:schemeClr val="tx1">
                    <a:lumMod val="85000"/>
                    <a:lumOff val="15000"/>
                  </a:schemeClr>
                </a:solidFill>
              </a:rPr>
              <a:t>SUFFERS</a:t>
            </a:r>
            <a:r>
              <a:rPr lang="en-US" sz="1700" spc="25" dirty="0">
                <a:solidFill>
                  <a:schemeClr val="tx1">
                    <a:lumMod val="85000"/>
                    <a:lumOff val="15000"/>
                  </a:schemeClr>
                </a:solidFill>
              </a:rPr>
              <a:t> </a:t>
            </a:r>
            <a:r>
              <a:rPr lang="en-US" sz="1700" spc="90" dirty="0">
                <a:solidFill>
                  <a:schemeClr val="tx1">
                    <a:lumMod val="85000"/>
                    <a:lumOff val="15000"/>
                  </a:schemeClr>
                </a:solidFill>
              </a:rPr>
              <a:t>FAILURES,</a:t>
            </a:r>
            <a:r>
              <a:rPr lang="en-US" sz="1700" spc="25" dirty="0">
                <a:solidFill>
                  <a:schemeClr val="tx1">
                    <a:lumMod val="85000"/>
                    <a:lumOff val="15000"/>
                  </a:schemeClr>
                </a:solidFill>
              </a:rPr>
              <a:t> </a:t>
            </a:r>
            <a:r>
              <a:rPr lang="en-US" sz="1700" spc="204" dirty="0">
                <a:solidFill>
                  <a:schemeClr val="tx1">
                    <a:lumMod val="85000"/>
                    <a:lumOff val="15000"/>
                  </a:schemeClr>
                </a:solidFill>
              </a:rPr>
              <a:t>AMAZON</a:t>
            </a:r>
            <a:r>
              <a:rPr lang="en-US" sz="1700" spc="25" dirty="0">
                <a:solidFill>
                  <a:schemeClr val="tx1">
                    <a:lumMod val="85000"/>
                    <a:lumOff val="15000"/>
                  </a:schemeClr>
                </a:solidFill>
              </a:rPr>
              <a:t> </a:t>
            </a:r>
            <a:r>
              <a:rPr lang="en-US" sz="1700" spc="204" dirty="0">
                <a:solidFill>
                  <a:schemeClr val="tx1">
                    <a:lumMod val="85000"/>
                    <a:lumOff val="15000"/>
                  </a:schemeClr>
                </a:solidFill>
              </a:rPr>
              <a:t>GOES</a:t>
            </a:r>
            <a:r>
              <a:rPr lang="en-US" sz="1700" spc="25" dirty="0">
                <a:solidFill>
                  <a:schemeClr val="tx1">
                    <a:lumMod val="85000"/>
                    <a:lumOff val="15000"/>
                  </a:schemeClr>
                </a:solidFill>
              </a:rPr>
              <a:t> </a:t>
            </a:r>
            <a:r>
              <a:rPr lang="en-US" sz="1700" spc="120" dirty="0">
                <a:solidFill>
                  <a:schemeClr val="tx1">
                    <a:lumMod val="85000"/>
                    <a:lumOff val="15000"/>
                  </a:schemeClr>
                </a:solidFill>
              </a:rPr>
              <a:t>OFF </a:t>
            </a:r>
            <a:r>
              <a:rPr lang="en-US" sz="1700" spc="-530" dirty="0">
                <a:solidFill>
                  <a:schemeClr val="tx1">
                    <a:lumMod val="85000"/>
                    <a:lumOff val="15000"/>
                  </a:schemeClr>
                </a:solidFill>
              </a:rPr>
              <a:t> </a:t>
            </a:r>
            <a:r>
              <a:rPr lang="en-US" sz="1700" spc="120" dirty="0">
                <a:solidFill>
                  <a:schemeClr val="tx1">
                    <a:lumMod val="85000"/>
                    <a:lumOff val="15000"/>
                  </a:schemeClr>
                </a:solidFill>
              </a:rPr>
              <a:t>LINE</a:t>
            </a:r>
            <a:r>
              <a:rPr lang="en-US" sz="1700" spc="20" dirty="0">
                <a:solidFill>
                  <a:schemeClr val="tx1">
                    <a:lumMod val="85000"/>
                    <a:lumOff val="15000"/>
                  </a:schemeClr>
                </a:solidFill>
              </a:rPr>
              <a:t> </a:t>
            </a:r>
            <a:r>
              <a:rPr lang="en-US" sz="1700" spc="160" dirty="0">
                <a:solidFill>
                  <a:schemeClr val="tx1">
                    <a:lumMod val="85000"/>
                    <a:lumOff val="15000"/>
                  </a:schemeClr>
                </a:solidFill>
              </a:rPr>
              <a:t>FOR</a:t>
            </a:r>
            <a:r>
              <a:rPr lang="en-US" sz="1700" spc="25" dirty="0">
                <a:solidFill>
                  <a:schemeClr val="tx1">
                    <a:lumMod val="85000"/>
                    <a:lumOff val="15000"/>
                  </a:schemeClr>
                </a:solidFill>
              </a:rPr>
              <a:t> </a:t>
            </a:r>
            <a:r>
              <a:rPr lang="en-US" sz="1700" spc="200" dirty="0">
                <a:solidFill>
                  <a:schemeClr val="tx1">
                    <a:lumMod val="85000"/>
                    <a:lumOff val="15000"/>
                  </a:schemeClr>
                </a:solidFill>
              </a:rPr>
              <a:t>HOURS</a:t>
            </a:r>
            <a:endParaRPr lang="en-US" sz="1700" dirty="0">
              <a:solidFill>
                <a:schemeClr val="tx1">
                  <a:lumMod val="85000"/>
                  <a:lumOff val="15000"/>
                </a:schemeClr>
              </a:solidFill>
            </a:endParaRPr>
          </a:p>
          <a:p>
            <a:pPr marL="698500" marR="5080" lvl="1" indent="-228600">
              <a:lnSpc>
                <a:spcPct val="90000"/>
              </a:lnSpc>
              <a:spcBef>
                <a:spcPts val="500"/>
              </a:spcBef>
              <a:buFont typeface="Calibri" panose="020F0502020204030204" pitchFamily="34" charset="0"/>
              <a:buChar char="•"/>
              <a:tabLst>
                <a:tab pos="697865" algn="l"/>
                <a:tab pos="698500" algn="l"/>
              </a:tabLst>
            </a:pPr>
            <a:r>
              <a:rPr lang="en-US" sz="1700" spc="140" dirty="0">
                <a:solidFill>
                  <a:schemeClr val="tx1">
                    <a:lumMod val="85000"/>
                    <a:lumOff val="15000"/>
                  </a:schemeClr>
                </a:solidFill>
              </a:rPr>
              <a:t>COMPETITOR</a:t>
            </a:r>
            <a:r>
              <a:rPr lang="en-US" sz="1700" spc="30" dirty="0">
                <a:solidFill>
                  <a:schemeClr val="tx1">
                    <a:lumMod val="85000"/>
                    <a:lumOff val="15000"/>
                  </a:schemeClr>
                </a:solidFill>
              </a:rPr>
              <a:t> </a:t>
            </a:r>
            <a:r>
              <a:rPr lang="en-US" sz="1700" spc="150" dirty="0">
                <a:solidFill>
                  <a:schemeClr val="tx1">
                    <a:lumMod val="85000"/>
                    <a:lumOff val="15000"/>
                  </a:schemeClr>
                </a:solidFill>
              </a:rPr>
              <a:t>PRICES</a:t>
            </a:r>
            <a:r>
              <a:rPr lang="en-US" sz="1700" spc="30" dirty="0">
                <a:solidFill>
                  <a:schemeClr val="tx1">
                    <a:lumMod val="85000"/>
                    <a:lumOff val="15000"/>
                  </a:schemeClr>
                </a:solidFill>
              </a:rPr>
              <a:t> </a:t>
            </a:r>
            <a:r>
              <a:rPr lang="en-US" sz="1700" spc="155" dirty="0">
                <a:solidFill>
                  <a:schemeClr val="tx1">
                    <a:lumMod val="85000"/>
                    <a:lumOff val="15000"/>
                  </a:schemeClr>
                </a:solidFill>
              </a:rPr>
              <a:t>SUDDENLY</a:t>
            </a:r>
            <a:r>
              <a:rPr lang="en-US" sz="1700" spc="45" dirty="0">
                <a:solidFill>
                  <a:schemeClr val="tx1">
                    <a:lumMod val="85000"/>
                    <a:lumOff val="15000"/>
                  </a:schemeClr>
                </a:solidFill>
              </a:rPr>
              <a:t> </a:t>
            </a:r>
            <a:r>
              <a:rPr lang="en-US" sz="1700" spc="185" dirty="0">
                <a:solidFill>
                  <a:schemeClr val="tx1">
                    <a:lumMod val="85000"/>
                    <a:lumOff val="15000"/>
                  </a:schemeClr>
                </a:solidFill>
              </a:rPr>
              <a:t>DROP</a:t>
            </a:r>
            <a:r>
              <a:rPr lang="en-US" sz="1700" spc="30" dirty="0">
                <a:solidFill>
                  <a:schemeClr val="tx1">
                    <a:lumMod val="85000"/>
                    <a:lumOff val="15000"/>
                  </a:schemeClr>
                </a:solidFill>
              </a:rPr>
              <a:t> </a:t>
            </a:r>
            <a:r>
              <a:rPr lang="en-US" sz="1700" spc="160" dirty="0">
                <a:solidFill>
                  <a:schemeClr val="tx1">
                    <a:lumMod val="85000"/>
                    <a:lumOff val="15000"/>
                  </a:schemeClr>
                </a:solidFill>
              </a:rPr>
              <a:t>MAKING</a:t>
            </a:r>
            <a:r>
              <a:rPr lang="en-US" sz="1700" spc="35" dirty="0">
                <a:solidFill>
                  <a:schemeClr val="tx1">
                    <a:lumMod val="85000"/>
                    <a:lumOff val="15000"/>
                  </a:schemeClr>
                </a:solidFill>
              </a:rPr>
              <a:t> </a:t>
            </a:r>
            <a:r>
              <a:rPr lang="en-US" sz="1700" spc="204" dirty="0">
                <a:solidFill>
                  <a:schemeClr val="tx1">
                    <a:lumMod val="85000"/>
                    <a:lumOff val="15000"/>
                  </a:schemeClr>
                </a:solidFill>
              </a:rPr>
              <a:t>AMAZON </a:t>
            </a:r>
            <a:r>
              <a:rPr lang="en-US" sz="1700" spc="-530" dirty="0">
                <a:solidFill>
                  <a:schemeClr val="tx1">
                    <a:lumMod val="85000"/>
                    <a:lumOff val="15000"/>
                  </a:schemeClr>
                </a:solidFill>
              </a:rPr>
              <a:t> </a:t>
            </a:r>
            <a:r>
              <a:rPr lang="en-US" sz="1700" spc="150" dirty="0">
                <a:solidFill>
                  <a:schemeClr val="tx1">
                    <a:lumMod val="85000"/>
                    <a:lumOff val="15000"/>
                  </a:schemeClr>
                </a:solidFill>
              </a:rPr>
              <a:t>PRICES</a:t>
            </a:r>
            <a:r>
              <a:rPr lang="en-US" sz="1700" spc="25" dirty="0">
                <a:solidFill>
                  <a:schemeClr val="tx1">
                    <a:lumMod val="85000"/>
                    <a:lumOff val="15000"/>
                  </a:schemeClr>
                </a:solidFill>
              </a:rPr>
              <a:t> </a:t>
            </a:r>
            <a:r>
              <a:rPr lang="en-US" sz="1700" spc="150" dirty="0">
                <a:solidFill>
                  <a:schemeClr val="tx1">
                    <a:lumMod val="85000"/>
                    <a:lumOff val="15000"/>
                  </a:schemeClr>
                </a:solidFill>
              </a:rPr>
              <a:t>TOO</a:t>
            </a:r>
            <a:r>
              <a:rPr lang="en-US" sz="1700" spc="25" dirty="0">
                <a:solidFill>
                  <a:schemeClr val="tx1">
                    <a:lumMod val="85000"/>
                    <a:lumOff val="15000"/>
                  </a:schemeClr>
                </a:solidFill>
              </a:rPr>
              <a:t> </a:t>
            </a:r>
            <a:r>
              <a:rPr lang="en-US" sz="1700" spc="135" dirty="0">
                <a:solidFill>
                  <a:schemeClr val="tx1">
                    <a:lumMod val="85000"/>
                    <a:lumOff val="15000"/>
                  </a:schemeClr>
                </a:solidFill>
              </a:rPr>
              <a:t>HIGH</a:t>
            </a:r>
            <a:endParaRPr lang="en-US" sz="1700" dirty="0">
              <a:solidFill>
                <a:schemeClr val="tx1">
                  <a:lumMod val="85000"/>
                  <a:lumOff val="15000"/>
                </a:schemeClr>
              </a:solidFill>
            </a:endParaRPr>
          </a:p>
          <a:p>
            <a:pPr marL="698500" marR="860425" lvl="1" indent="-228600">
              <a:lnSpc>
                <a:spcPct val="90000"/>
              </a:lnSpc>
              <a:spcBef>
                <a:spcPts val="500"/>
              </a:spcBef>
              <a:buFont typeface="Calibri" panose="020F0502020204030204" pitchFamily="34" charset="0"/>
              <a:buChar char="•"/>
              <a:tabLst>
                <a:tab pos="697865" algn="l"/>
                <a:tab pos="698500" algn="l"/>
              </a:tabLst>
            </a:pPr>
            <a:r>
              <a:rPr lang="en-US" sz="1700" spc="125" dirty="0">
                <a:solidFill>
                  <a:schemeClr val="tx1">
                    <a:lumMod val="85000"/>
                    <a:lumOff val="15000"/>
                  </a:schemeClr>
                </a:solidFill>
              </a:rPr>
              <a:t>SHIPPING</a:t>
            </a:r>
            <a:r>
              <a:rPr lang="en-US" sz="1700" spc="30" dirty="0">
                <a:solidFill>
                  <a:schemeClr val="tx1">
                    <a:lumMod val="85000"/>
                    <a:lumOff val="15000"/>
                  </a:schemeClr>
                </a:solidFill>
              </a:rPr>
              <a:t> </a:t>
            </a:r>
            <a:r>
              <a:rPr lang="en-US" sz="1700" spc="190" dirty="0">
                <a:solidFill>
                  <a:schemeClr val="tx1">
                    <a:lumMod val="85000"/>
                    <a:lumOff val="15000"/>
                  </a:schemeClr>
                </a:solidFill>
              </a:rPr>
              <a:t>ISSUES</a:t>
            </a:r>
            <a:r>
              <a:rPr lang="en-US" sz="1700" spc="25" dirty="0">
                <a:solidFill>
                  <a:schemeClr val="tx1">
                    <a:lumMod val="85000"/>
                    <a:lumOff val="15000"/>
                  </a:schemeClr>
                </a:solidFill>
              </a:rPr>
              <a:t> </a:t>
            </a:r>
            <a:r>
              <a:rPr lang="en-US" sz="1700" spc="75" dirty="0">
                <a:solidFill>
                  <a:schemeClr val="tx1">
                    <a:lumMod val="85000"/>
                    <a:lumOff val="15000"/>
                  </a:schemeClr>
                </a:solidFill>
              </a:rPr>
              <a:t>THAT</a:t>
            </a:r>
            <a:r>
              <a:rPr lang="en-US" sz="1700" spc="30" dirty="0">
                <a:solidFill>
                  <a:schemeClr val="tx1">
                    <a:lumMod val="85000"/>
                    <a:lumOff val="15000"/>
                  </a:schemeClr>
                </a:solidFill>
              </a:rPr>
              <a:t> </a:t>
            </a:r>
            <a:r>
              <a:rPr lang="en-US" sz="1700" spc="135" dirty="0">
                <a:solidFill>
                  <a:schemeClr val="tx1">
                    <a:lumMod val="85000"/>
                    <a:lumOff val="15000"/>
                  </a:schemeClr>
                </a:solidFill>
              </a:rPr>
              <a:t>DELAY</a:t>
            </a:r>
            <a:r>
              <a:rPr lang="en-US" sz="1700" spc="25" dirty="0">
                <a:solidFill>
                  <a:schemeClr val="tx1">
                    <a:lumMod val="85000"/>
                    <a:lumOff val="15000"/>
                  </a:schemeClr>
                </a:solidFill>
              </a:rPr>
              <a:t> </a:t>
            </a:r>
            <a:r>
              <a:rPr lang="en-US" sz="1700" spc="175" dirty="0">
                <a:solidFill>
                  <a:schemeClr val="tx1">
                    <a:lumMod val="85000"/>
                    <a:lumOff val="15000"/>
                  </a:schemeClr>
                </a:solidFill>
              </a:rPr>
              <a:t>COMMITMENTS</a:t>
            </a:r>
            <a:r>
              <a:rPr lang="en-US" sz="1700" spc="35" dirty="0">
                <a:solidFill>
                  <a:schemeClr val="tx1">
                    <a:lumMod val="85000"/>
                    <a:lumOff val="15000"/>
                  </a:schemeClr>
                </a:solidFill>
              </a:rPr>
              <a:t> </a:t>
            </a:r>
            <a:r>
              <a:rPr lang="en-US" sz="1700" spc="120" dirty="0">
                <a:solidFill>
                  <a:schemeClr val="tx1">
                    <a:lumMod val="85000"/>
                    <a:lumOff val="15000"/>
                  </a:schemeClr>
                </a:solidFill>
              </a:rPr>
              <a:t>TO </a:t>
            </a:r>
            <a:r>
              <a:rPr lang="en-US" sz="1700" spc="-530" dirty="0">
                <a:solidFill>
                  <a:schemeClr val="tx1">
                    <a:lumMod val="85000"/>
                    <a:lumOff val="15000"/>
                  </a:schemeClr>
                </a:solidFill>
              </a:rPr>
              <a:t> </a:t>
            </a:r>
            <a:r>
              <a:rPr lang="en-US" sz="1700" spc="195" dirty="0">
                <a:solidFill>
                  <a:schemeClr val="tx1">
                    <a:lumMod val="85000"/>
                    <a:lumOff val="15000"/>
                  </a:schemeClr>
                </a:solidFill>
              </a:rPr>
              <a:t>CUSTOMERS</a:t>
            </a:r>
            <a:endParaRPr lang="en-US" sz="1700" dirty="0">
              <a:solidFill>
                <a:schemeClr val="tx1">
                  <a:lumMod val="85000"/>
                  <a:lumOff val="15000"/>
                </a:schemeClr>
              </a:solidFill>
            </a:endParaRPr>
          </a:p>
          <a:p>
            <a:pPr marL="698500" marR="91440" lvl="1" indent="-228600">
              <a:lnSpc>
                <a:spcPct val="90000"/>
              </a:lnSpc>
              <a:spcBef>
                <a:spcPts val="490"/>
              </a:spcBef>
              <a:buFont typeface="Calibri" panose="020F0502020204030204" pitchFamily="34" charset="0"/>
              <a:buChar char="•"/>
              <a:tabLst>
                <a:tab pos="697865" algn="l"/>
                <a:tab pos="698500" algn="l"/>
              </a:tabLst>
            </a:pPr>
            <a:r>
              <a:rPr lang="en-US" sz="1700" spc="145" dirty="0">
                <a:solidFill>
                  <a:schemeClr val="tx1">
                    <a:lumMod val="85000"/>
                    <a:lumOff val="15000"/>
                  </a:schemeClr>
                </a:solidFill>
              </a:rPr>
              <a:t>SUPPLIERS</a:t>
            </a:r>
            <a:r>
              <a:rPr lang="en-US" sz="1700" spc="25" dirty="0">
                <a:solidFill>
                  <a:schemeClr val="tx1">
                    <a:lumMod val="85000"/>
                    <a:lumOff val="15000"/>
                  </a:schemeClr>
                </a:solidFill>
              </a:rPr>
              <a:t> </a:t>
            </a:r>
            <a:r>
              <a:rPr lang="en-US" sz="1700" spc="140" dirty="0">
                <a:solidFill>
                  <a:schemeClr val="tx1">
                    <a:lumMod val="85000"/>
                    <a:lumOff val="15000"/>
                  </a:schemeClr>
                </a:solidFill>
              </a:rPr>
              <a:t>OF</a:t>
            </a:r>
            <a:r>
              <a:rPr lang="en-US" sz="1700" spc="25" dirty="0">
                <a:solidFill>
                  <a:schemeClr val="tx1">
                    <a:lumMod val="85000"/>
                    <a:lumOff val="15000"/>
                  </a:schemeClr>
                </a:solidFill>
              </a:rPr>
              <a:t> </a:t>
            </a:r>
            <a:r>
              <a:rPr lang="en-US" sz="1700" spc="204" dirty="0">
                <a:solidFill>
                  <a:schemeClr val="tx1">
                    <a:lumMod val="85000"/>
                    <a:lumOff val="15000"/>
                  </a:schemeClr>
                </a:solidFill>
              </a:rPr>
              <a:t>AMAZON</a:t>
            </a:r>
            <a:r>
              <a:rPr lang="en-US" sz="1700" spc="25" dirty="0">
                <a:solidFill>
                  <a:schemeClr val="tx1">
                    <a:lumMod val="85000"/>
                    <a:lumOff val="15000"/>
                  </a:schemeClr>
                </a:solidFill>
              </a:rPr>
              <a:t> </a:t>
            </a:r>
            <a:r>
              <a:rPr lang="en-US" sz="1700" spc="114" dirty="0">
                <a:solidFill>
                  <a:schemeClr val="tx1">
                    <a:lumMod val="85000"/>
                    <a:lumOff val="15000"/>
                  </a:schemeClr>
                </a:solidFill>
              </a:rPr>
              <a:t>PULLING</a:t>
            </a:r>
            <a:r>
              <a:rPr lang="en-US" sz="1700" spc="30" dirty="0">
                <a:solidFill>
                  <a:schemeClr val="tx1">
                    <a:lumMod val="85000"/>
                    <a:lumOff val="15000"/>
                  </a:schemeClr>
                </a:solidFill>
              </a:rPr>
              <a:t> </a:t>
            </a:r>
            <a:r>
              <a:rPr lang="en-US" sz="1700" spc="140" dirty="0">
                <a:solidFill>
                  <a:schemeClr val="tx1">
                    <a:lumMod val="85000"/>
                    <a:lumOff val="15000"/>
                  </a:schemeClr>
                </a:solidFill>
              </a:rPr>
              <a:t>POPULAR</a:t>
            </a:r>
            <a:r>
              <a:rPr lang="en-US" sz="1700" spc="30" dirty="0">
                <a:solidFill>
                  <a:schemeClr val="tx1">
                    <a:lumMod val="85000"/>
                    <a:lumOff val="15000"/>
                  </a:schemeClr>
                </a:solidFill>
              </a:rPr>
              <a:t> </a:t>
            </a:r>
            <a:r>
              <a:rPr lang="en-US" sz="1700" spc="155" dirty="0">
                <a:solidFill>
                  <a:schemeClr val="tx1">
                    <a:lumMod val="85000"/>
                    <a:lumOff val="15000"/>
                  </a:schemeClr>
                </a:solidFill>
              </a:rPr>
              <a:t>ITEMS</a:t>
            </a:r>
            <a:r>
              <a:rPr lang="en-US" sz="1700" spc="20" dirty="0">
                <a:solidFill>
                  <a:schemeClr val="tx1">
                    <a:lumMod val="85000"/>
                    <a:lumOff val="15000"/>
                  </a:schemeClr>
                </a:solidFill>
              </a:rPr>
              <a:t> </a:t>
            </a:r>
            <a:r>
              <a:rPr lang="en-US" sz="1700" spc="185" dirty="0">
                <a:solidFill>
                  <a:schemeClr val="tx1">
                    <a:lumMod val="85000"/>
                    <a:lumOff val="15000"/>
                  </a:schemeClr>
                </a:solidFill>
              </a:rPr>
              <a:t>FROM </a:t>
            </a:r>
            <a:r>
              <a:rPr lang="en-US" sz="1700" spc="-525" dirty="0">
                <a:solidFill>
                  <a:schemeClr val="tx1">
                    <a:lumMod val="85000"/>
                    <a:lumOff val="15000"/>
                  </a:schemeClr>
                </a:solidFill>
              </a:rPr>
              <a:t> </a:t>
            </a:r>
            <a:r>
              <a:rPr lang="en-US" sz="1700" spc="130" dirty="0">
                <a:solidFill>
                  <a:schemeClr val="tx1">
                    <a:lumMod val="85000"/>
                    <a:lumOff val="15000"/>
                  </a:schemeClr>
                </a:solidFill>
              </a:rPr>
              <a:t>THE</a:t>
            </a:r>
            <a:r>
              <a:rPr lang="en-US" sz="1700" spc="20" dirty="0">
                <a:solidFill>
                  <a:schemeClr val="tx1">
                    <a:lumMod val="85000"/>
                    <a:lumOff val="15000"/>
                  </a:schemeClr>
                </a:solidFill>
              </a:rPr>
              <a:t> </a:t>
            </a:r>
            <a:r>
              <a:rPr lang="en-US" sz="1700" spc="125" dirty="0">
                <a:solidFill>
                  <a:schemeClr val="tx1">
                    <a:lumMod val="85000"/>
                    <a:lumOff val="15000"/>
                  </a:schemeClr>
                </a:solidFill>
              </a:rPr>
              <a:t>WEBSITE,</a:t>
            </a:r>
            <a:r>
              <a:rPr lang="en-US" sz="1700" spc="30" dirty="0">
                <a:solidFill>
                  <a:schemeClr val="tx1">
                    <a:lumMod val="85000"/>
                    <a:lumOff val="15000"/>
                  </a:schemeClr>
                </a:solidFill>
              </a:rPr>
              <a:t> </a:t>
            </a:r>
            <a:r>
              <a:rPr lang="en-US" sz="1700" spc="110" dirty="0">
                <a:solidFill>
                  <a:schemeClr val="tx1">
                    <a:lumMod val="85000"/>
                    <a:lumOff val="15000"/>
                  </a:schemeClr>
                </a:solidFill>
              </a:rPr>
              <a:t>IMPACTING</a:t>
            </a:r>
            <a:r>
              <a:rPr lang="en-US" sz="1700" spc="30" dirty="0">
                <a:solidFill>
                  <a:schemeClr val="tx1">
                    <a:lumMod val="85000"/>
                    <a:lumOff val="15000"/>
                  </a:schemeClr>
                </a:solidFill>
              </a:rPr>
              <a:t> </a:t>
            </a:r>
            <a:r>
              <a:rPr lang="en-US" sz="1700" spc="130" dirty="0">
                <a:solidFill>
                  <a:schemeClr val="tx1">
                    <a:lumMod val="85000"/>
                    <a:lumOff val="15000"/>
                  </a:schemeClr>
                </a:solidFill>
              </a:rPr>
              <a:t>THE</a:t>
            </a:r>
            <a:r>
              <a:rPr lang="en-US" sz="1700" spc="35" dirty="0">
                <a:solidFill>
                  <a:schemeClr val="tx1">
                    <a:lumMod val="85000"/>
                    <a:lumOff val="15000"/>
                  </a:schemeClr>
                </a:solidFill>
              </a:rPr>
              <a:t> </a:t>
            </a:r>
            <a:r>
              <a:rPr lang="en-US" sz="1700" spc="175" dirty="0">
                <a:solidFill>
                  <a:schemeClr val="tx1">
                    <a:lumMod val="85000"/>
                    <a:lumOff val="15000"/>
                  </a:schemeClr>
                </a:solidFill>
              </a:rPr>
              <a:t>REVENUE</a:t>
            </a:r>
            <a:r>
              <a:rPr lang="en-US" sz="1700" spc="25" dirty="0">
                <a:solidFill>
                  <a:schemeClr val="tx1">
                    <a:lumMod val="85000"/>
                    <a:lumOff val="15000"/>
                  </a:schemeClr>
                </a:solidFill>
              </a:rPr>
              <a:t> </a:t>
            </a:r>
            <a:r>
              <a:rPr lang="en-US" sz="1700" spc="130" dirty="0">
                <a:solidFill>
                  <a:schemeClr val="tx1">
                    <a:lumMod val="85000"/>
                    <a:lumOff val="15000"/>
                  </a:schemeClr>
                </a:solidFill>
              </a:rPr>
              <a:t>TO</a:t>
            </a:r>
            <a:r>
              <a:rPr lang="en-US" sz="1700" spc="25" dirty="0">
                <a:solidFill>
                  <a:schemeClr val="tx1">
                    <a:lumMod val="85000"/>
                    <a:lumOff val="15000"/>
                  </a:schemeClr>
                </a:solidFill>
              </a:rPr>
              <a:t> </a:t>
            </a:r>
            <a:r>
              <a:rPr lang="en-US" sz="1700" spc="204" dirty="0">
                <a:solidFill>
                  <a:schemeClr val="tx1">
                    <a:lumMod val="85000"/>
                    <a:lumOff val="15000"/>
                  </a:schemeClr>
                </a:solidFill>
              </a:rPr>
              <a:t>AMAZON</a:t>
            </a:r>
            <a:endParaRPr lang="en-US" sz="1700" dirty="0">
              <a:solidFill>
                <a:schemeClr val="tx1">
                  <a:lumMod val="85000"/>
                  <a:lumOff val="15000"/>
                </a:schemeClr>
              </a:solidFill>
            </a:endParaRPr>
          </a:p>
          <a:p>
            <a:pPr marL="698500" marR="78740" lvl="1" indent="-228600">
              <a:lnSpc>
                <a:spcPct val="90000"/>
              </a:lnSpc>
              <a:spcBef>
                <a:spcPts val="500"/>
              </a:spcBef>
              <a:buFont typeface="Calibri" panose="020F0502020204030204" pitchFamily="34" charset="0"/>
              <a:buChar char="•"/>
              <a:tabLst>
                <a:tab pos="697865" algn="l"/>
                <a:tab pos="698500" algn="l"/>
              </a:tabLst>
            </a:pPr>
            <a:r>
              <a:rPr lang="en-US" sz="1700" spc="175" dirty="0">
                <a:solidFill>
                  <a:schemeClr val="tx1">
                    <a:lumMod val="85000"/>
                    <a:lumOff val="15000"/>
                  </a:schemeClr>
                </a:solidFill>
              </a:rPr>
              <a:t>PRODUCTS</a:t>
            </a:r>
            <a:r>
              <a:rPr lang="en-US" sz="1700" spc="20" dirty="0">
                <a:solidFill>
                  <a:schemeClr val="tx1">
                    <a:lumMod val="85000"/>
                    <a:lumOff val="15000"/>
                  </a:schemeClr>
                </a:solidFill>
              </a:rPr>
              <a:t> </a:t>
            </a:r>
            <a:r>
              <a:rPr lang="en-US" sz="1700" spc="170" dirty="0">
                <a:solidFill>
                  <a:schemeClr val="tx1">
                    <a:lumMod val="85000"/>
                    <a:lumOff val="15000"/>
                  </a:schemeClr>
                </a:solidFill>
              </a:rPr>
              <a:t>OFFERED</a:t>
            </a:r>
            <a:r>
              <a:rPr lang="en-US" sz="1700" spc="30" dirty="0">
                <a:solidFill>
                  <a:schemeClr val="tx1">
                    <a:lumMod val="85000"/>
                    <a:lumOff val="15000"/>
                  </a:schemeClr>
                </a:solidFill>
              </a:rPr>
              <a:t> </a:t>
            </a:r>
            <a:r>
              <a:rPr lang="en-US" sz="1700" spc="90" dirty="0">
                <a:solidFill>
                  <a:schemeClr val="tx1">
                    <a:lumMod val="85000"/>
                    <a:lumOff val="15000"/>
                  </a:schemeClr>
                </a:solidFill>
              </a:rPr>
              <a:t>BY</a:t>
            </a:r>
            <a:r>
              <a:rPr lang="en-US" sz="1700" spc="30" dirty="0">
                <a:solidFill>
                  <a:schemeClr val="tx1">
                    <a:lumMod val="85000"/>
                    <a:lumOff val="15000"/>
                  </a:schemeClr>
                </a:solidFill>
              </a:rPr>
              <a:t> </a:t>
            </a:r>
            <a:r>
              <a:rPr lang="en-US" sz="1700" spc="145" dirty="0">
                <a:solidFill>
                  <a:schemeClr val="tx1">
                    <a:lumMod val="85000"/>
                    <a:lumOff val="15000"/>
                  </a:schemeClr>
                </a:solidFill>
              </a:rPr>
              <a:t>SUPPLIERS</a:t>
            </a:r>
            <a:r>
              <a:rPr lang="en-US" sz="1700" spc="25" dirty="0">
                <a:solidFill>
                  <a:schemeClr val="tx1">
                    <a:lumMod val="85000"/>
                    <a:lumOff val="15000"/>
                  </a:schemeClr>
                </a:solidFill>
              </a:rPr>
              <a:t> </a:t>
            </a:r>
            <a:r>
              <a:rPr lang="en-US" sz="1700" spc="175" dirty="0">
                <a:solidFill>
                  <a:schemeClr val="tx1">
                    <a:lumMod val="85000"/>
                    <a:lumOff val="15000"/>
                  </a:schemeClr>
                </a:solidFill>
              </a:rPr>
              <a:t>ARE</a:t>
            </a:r>
            <a:r>
              <a:rPr lang="en-US" sz="1700" spc="35" dirty="0">
                <a:solidFill>
                  <a:schemeClr val="tx1">
                    <a:lumMod val="85000"/>
                    <a:lumOff val="15000"/>
                  </a:schemeClr>
                </a:solidFill>
              </a:rPr>
              <a:t> </a:t>
            </a:r>
            <a:r>
              <a:rPr lang="en-US" sz="1700" spc="150" dirty="0">
                <a:solidFill>
                  <a:schemeClr val="tx1">
                    <a:lumMod val="85000"/>
                    <a:lumOff val="15000"/>
                  </a:schemeClr>
                </a:solidFill>
              </a:rPr>
              <a:t>PRICED</a:t>
            </a:r>
            <a:r>
              <a:rPr lang="en-US" sz="1700" spc="30" dirty="0">
                <a:solidFill>
                  <a:schemeClr val="tx1">
                    <a:lumMod val="85000"/>
                    <a:lumOff val="15000"/>
                  </a:schemeClr>
                </a:solidFill>
              </a:rPr>
              <a:t> </a:t>
            </a:r>
            <a:r>
              <a:rPr lang="en-US" sz="1700" spc="165" dirty="0">
                <a:solidFill>
                  <a:schemeClr val="tx1">
                    <a:lumMod val="85000"/>
                    <a:lumOff val="15000"/>
                  </a:schemeClr>
                </a:solidFill>
              </a:rPr>
              <a:t>LOWER </a:t>
            </a:r>
            <a:r>
              <a:rPr lang="en-US" sz="1700" spc="-530" dirty="0">
                <a:solidFill>
                  <a:schemeClr val="tx1">
                    <a:lumMod val="85000"/>
                    <a:lumOff val="15000"/>
                  </a:schemeClr>
                </a:solidFill>
              </a:rPr>
              <a:t> </a:t>
            </a:r>
            <a:r>
              <a:rPr lang="en-US" sz="1700" spc="145" dirty="0">
                <a:solidFill>
                  <a:schemeClr val="tx1">
                    <a:lumMod val="85000"/>
                    <a:lumOff val="15000"/>
                  </a:schemeClr>
                </a:solidFill>
              </a:rPr>
              <a:t>THAN</a:t>
            </a:r>
            <a:r>
              <a:rPr lang="en-US" sz="1700" spc="25" dirty="0">
                <a:solidFill>
                  <a:schemeClr val="tx1">
                    <a:lumMod val="85000"/>
                    <a:lumOff val="15000"/>
                  </a:schemeClr>
                </a:solidFill>
              </a:rPr>
              <a:t> </a:t>
            </a:r>
            <a:r>
              <a:rPr lang="en-US" sz="1700" spc="130" dirty="0">
                <a:solidFill>
                  <a:schemeClr val="tx1">
                    <a:lumMod val="85000"/>
                    <a:lumOff val="15000"/>
                  </a:schemeClr>
                </a:solidFill>
              </a:rPr>
              <a:t>THE</a:t>
            </a:r>
            <a:r>
              <a:rPr lang="en-US" sz="1700" spc="35" dirty="0">
                <a:solidFill>
                  <a:schemeClr val="tx1">
                    <a:lumMod val="85000"/>
                    <a:lumOff val="15000"/>
                  </a:schemeClr>
                </a:solidFill>
              </a:rPr>
              <a:t> </a:t>
            </a:r>
            <a:r>
              <a:rPr lang="en-US" sz="1700" spc="225" dirty="0">
                <a:solidFill>
                  <a:schemeClr val="tx1">
                    <a:lumMod val="85000"/>
                    <a:lumOff val="15000"/>
                  </a:schemeClr>
                </a:solidFill>
              </a:rPr>
              <a:t>SAME</a:t>
            </a:r>
            <a:r>
              <a:rPr lang="en-US" sz="1700" spc="20" dirty="0">
                <a:solidFill>
                  <a:schemeClr val="tx1">
                    <a:lumMod val="85000"/>
                    <a:lumOff val="15000"/>
                  </a:schemeClr>
                </a:solidFill>
              </a:rPr>
              <a:t> </a:t>
            </a:r>
            <a:r>
              <a:rPr lang="en-US" sz="1700" spc="175" dirty="0">
                <a:solidFill>
                  <a:schemeClr val="tx1">
                    <a:lumMod val="85000"/>
                    <a:lumOff val="15000"/>
                  </a:schemeClr>
                </a:solidFill>
              </a:rPr>
              <a:t>PRODUCTS</a:t>
            </a:r>
            <a:r>
              <a:rPr lang="en-US" sz="1700" spc="30" dirty="0">
                <a:solidFill>
                  <a:schemeClr val="tx1">
                    <a:lumMod val="85000"/>
                    <a:lumOff val="15000"/>
                  </a:schemeClr>
                </a:solidFill>
              </a:rPr>
              <a:t> </a:t>
            </a:r>
            <a:r>
              <a:rPr lang="en-US" sz="1700" spc="170" dirty="0">
                <a:solidFill>
                  <a:schemeClr val="tx1">
                    <a:lumMod val="85000"/>
                    <a:lumOff val="15000"/>
                  </a:schemeClr>
                </a:solidFill>
              </a:rPr>
              <a:t>OFFERED</a:t>
            </a:r>
            <a:r>
              <a:rPr lang="en-US" sz="1700" spc="35" dirty="0">
                <a:solidFill>
                  <a:schemeClr val="tx1">
                    <a:lumMod val="85000"/>
                    <a:lumOff val="15000"/>
                  </a:schemeClr>
                </a:solidFill>
              </a:rPr>
              <a:t> </a:t>
            </a:r>
            <a:r>
              <a:rPr lang="en-US" sz="1700" spc="80" dirty="0">
                <a:solidFill>
                  <a:schemeClr val="tx1">
                    <a:lumMod val="85000"/>
                    <a:lumOff val="15000"/>
                  </a:schemeClr>
                </a:solidFill>
              </a:rPr>
              <a:t>BY</a:t>
            </a:r>
            <a:r>
              <a:rPr lang="en-US" sz="1700" spc="30" dirty="0">
                <a:solidFill>
                  <a:schemeClr val="tx1">
                    <a:lumMod val="85000"/>
                    <a:lumOff val="15000"/>
                  </a:schemeClr>
                </a:solidFill>
              </a:rPr>
              <a:t> </a:t>
            </a:r>
            <a:r>
              <a:rPr lang="en-US" sz="1700" spc="204" dirty="0">
                <a:solidFill>
                  <a:schemeClr val="tx1">
                    <a:lumMod val="85000"/>
                    <a:lumOff val="15000"/>
                  </a:schemeClr>
                </a:solidFill>
              </a:rPr>
              <a:t>AMAZON</a:t>
            </a:r>
            <a:endParaRPr lang="en-US" sz="1700" dirty="0">
              <a:solidFill>
                <a:schemeClr val="tx1">
                  <a:lumMod val="85000"/>
                  <a:lumOff val="15000"/>
                </a:schemeClr>
              </a:solidFill>
            </a:endParaRPr>
          </a:p>
        </p:txBody>
      </p:sp>
      <p:sp>
        <p:nvSpPr>
          <p:cNvPr id="4" name="object 4"/>
          <p:cNvSpPr txBox="1">
            <a:spLocks noGrp="1"/>
          </p:cNvSpPr>
          <p:nvPr>
            <p:ph type="sldNum" sz="quarter" idx="7"/>
          </p:nvPr>
        </p:nvSpPr>
        <p:spPr>
          <a:xfrm>
            <a:off x="10722820" y="6296279"/>
            <a:ext cx="630980" cy="365125"/>
          </a:xfrm>
          <a:prstGeom prst="rect">
            <a:avLst/>
          </a:prstGeom>
        </p:spPr>
        <p:txBody>
          <a:bodyPr vert="horz" lIns="91440" tIns="45720" rIns="91440" bIns="45720" rtlCol="0" anchor="ctr">
            <a:norm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25"/>
              </a:spcBef>
            </a:pPr>
            <a:fld id="{81D60167-4931-47E6-BA6A-407CBD079E47}" type="slidenum">
              <a:rPr lang="en-US" sz="1050" spc="110">
                <a:solidFill>
                  <a:schemeClr val="tx1">
                    <a:lumMod val="65000"/>
                    <a:lumOff val="35000"/>
                  </a:schemeClr>
                </a:solidFill>
                <a:latin typeface="+mn-lt"/>
                <a:cs typeface="+mn-cs"/>
              </a:rPr>
              <a:pPr>
                <a:spcBef>
                  <a:spcPts val="25"/>
                </a:spcBef>
              </a:pPr>
              <a:t>20</a:t>
            </a:fld>
            <a:endParaRPr lang="en-US" sz="1050" spc="110">
              <a:solidFill>
                <a:schemeClr val="tx1">
                  <a:lumMod val="65000"/>
                  <a:lumOff val="35000"/>
                </a:schemeClr>
              </a:solidFill>
              <a:latin typeface="+mn-lt"/>
              <a:cs typeface="+mn-cs"/>
            </a:endParaRPr>
          </a:p>
        </p:txBody>
      </p:sp>
      <p:pic>
        <p:nvPicPr>
          <p:cNvPr id="5" name="Picture 4">
            <a:extLst>
              <a:ext uri="{FF2B5EF4-FFF2-40B4-BE49-F238E27FC236}">
                <a16:creationId xmlns:a16="http://schemas.microsoft.com/office/drawing/2014/main" id="{D86453E4-743A-24E8-9B1A-5C09C6C4A2B0}"/>
              </a:ext>
            </a:extLst>
          </p:cNvPr>
          <p:cNvPicPr>
            <a:picLocks noChangeAspect="1"/>
          </p:cNvPicPr>
          <p:nvPr/>
        </p:nvPicPr>
        <p:blipFill>
          <a:blip r:embed="rId2"/>
          <a:stretch>
            <a:fillRect/>
          </a:stretch>
        </p:blipFill>
        <p:spPr>
          <a:xfrm>
            <a:off x="9723450" y="483811"/>
            <a:ext cx="2030144" cy="62794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pPr marL="12700"/>
            <a:r>
              <a:rPr lang="en-US" sz="4800"/>
              <a:t>RISK MANAGEMENT PLAN</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object 4"/>
          <p:cNvSpPr txBox="1">
            <a:spLocks noGrp="1"/>
          </p:cNvSpPr>
          <p:nvPr>
            <p:ph type="sldNum" sz="quarter" idx="7"/>
          </p:nvPr>
        </p:nvSpPr>
        <p:spPr>
          <a:xfrm>
            <a:off x="10993582" y="6446838"/>
            <a:ext cx="780010" cy="365125"/>
          </a:xfrm>
          <a:prstGeom prst="rect">
            <a:avLst/>
          </a:prstGeom>
        </p:spPr>
        <p:txBody>
          <a:bodyPr vert="horz" lIns="91440" tIns="45720" rIns="91440" bIns="45720" rtlCol="0" anchor="ctr">
            <a:norm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25"/>
              </a:spcBef>
            </a:pPr>
            <a:fld id="{81D60167-4931-47E6-BA6A-407CBD079E47}" type="slidenum">
              <a:rPr lang="en-US" sz="1050" spc="110" smtClean="0">
                <a:solidFill>
                  <a:srgbClr val="FFFFFF"/>
                </a:solidFill>
                <a:latin typeface="+mn-lt"/>
                <a:cs typeface="+mn-cs"/>
              </a:rPr>
              <a:pPr>
                <a:spcBef>
                  <a:spcPts val="25"/>
                </a:spcBef>
              </a:pPr>
              <a:t>21</a:t>
            </a:fld>
            <a:endParaRPr lang="en-US" sz="1050" spc="110">
              <a:solidFill>
                <a:srgbClr val="FFFFFF"/>
              </a:solidFill>
              <a:latin typeface="+mn-lt"/>
              <a:cs typeface="+mn-cs"/>
            </a:endParaRPr>
          </a:p>
        </p:txBody>
      </p:sp>
      <p:graphicFrame>
        <p:nvGraphicFramePr>
          <p:cNvPr id="6" name="object 3">
            <a:extLst>
              <a:ext uri="{FF2B5EF4-FFF2-40B4-BE49-F238E27FC236}">
                <a16:creationId xmlns:a16="http://schemas.microsoft.com/office/drawing/2014/main" id="{9C701E18-8CB3-46AC-2918-F73224819002}"/>
              </a:ext>
            </a:extLst>
          </p:cNvPr>
          <p:cNvGraphicFramePr/>
          <p:nvPr>
            <p:extLst>
              <p:ext uri="{D42A27DB-BD31-4B8C-83A1-F6EECF244321}">
                <p14:modId xmlns:p14="http://schemas.microsoft.com/office/powerpoint/2010/main" val="405465928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DF9EBDB7-8884-F5EF-1CBD-9665ED1EBCD4}"/>
              </a:ext>
            </a:extLst>
          </p:cNvPr>
          <p:cNvPicPr>
            <a:picLocks noChangeAspect="1"/>
          </p:cNvPicPr>
          <p:nvPr/>
        </p:nvPicPr>
        <p:blipFill>
          <a:blip r:embed="rId7"/>
          <a:stretch>
            <a:fillRect/>
          </a:stretch>
        </p:blipFill>
        <p:spPr>
          <a:xfrm>
            <a:off x="9900900" y="784226"/>
            <a:ext cx="2030144" cy="62794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878911" y="643468"/>
            <a:ext cx="3177847" cy="1674180"/>
          </a:xfrm>
          <a:prstGeom prst="rect">
            <a:avLst/>
          </a:prstGeom>
        </p:spPr>
        <p:txBody>
          <a:bodyPr vert="horz" lIns="91440" tIns="45720" rIns="91440" bIns="45720" rtlCol="0" anchor="b">
            <a:normAutofit/>
          </a:bodyPr>
          <a:lstStyle/>
          <a:p>
            <a:pPr marL="12700"/>
            <a:r>
              <a:rPr lang="en-US" sz="3100"/>
              <a:t>RISK MANAGEMENT PLAN</a:t>
            </a:r>
          </a:p>
        </p:txBody>
      </p:sp>
      <p:cxnSp>
        <p:nvCxnSpPr>
          <p:cNvPr id="12" name="Straight Connector 11">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object 3"/>
          <p:cNvSpPr txBox="1"/>
          <p:nvPr/>
        </p:nvSpPr>
        <p:spPr>
          <a:xfrm>
            <a:off x="858064" y="2639380"/>
            <a:ext cx="3795383" cy="3229714"/>
          </a:xfrm>
          <a:prstGeom prst="rect">
            <a:avLst/>
          </a:prstGeom>
        </p:spPr>
        <p:txBody>
          <a:bodyPr vert="horz" lIns="0" tIns="45720" rIns="0" bIns="45720" rtlCol="0">
            <a:normAutofit/>
          </a:bodyPr>
          <a:lstStyle/>
          <a:p>
            <a:pPr marL="241300" marR="5080" indent="-228600">
              <a:spcBef>
                <a:spcPts val="100"/>
              </a:spcBef>
              <a:buFont typeface="Calibri" panose="020F0502020204030204" pitchFamily="34" charset="0"/>
              <a:buChar char="•"/>
              <a:tabLst>
                <a:tab pos="240665" algn="l"/>
                <a:tab pos="241300" algn="l"/>
              </a:tabLst>
            </a:pPr>
            <a:r>
              <a:rPr lang="en-US" spc="200" dirty="0">
                <a:solidFill>
                  <a:schemeClr val="tx1">
                    <a:lumMod val="75000"/>
                    <a:lumOff val="25000"/>
                  </a:schemeClr>
                </a:solidFill>
              </a:rPr>
              <a:t>RISKS </a:t>
            </a:r>
            <a:r>
              <a:rPr lang="en-US" spc="215" dirty="0">
                <a:solidFill>
                  <a:schemeClr val="tx1">
                    <a:lumMod val="75000"/>
                    <a:lumOff val="25000"/>
                  </a:schemeClr>
                </a:solidFill>
              </a:rPr>
              <a:t>SHOULD BE </a:t>
            </a:r>
            <a:r>
              <a:rPr lang="en-US" spc="220" dirty="0">
                <a:solidFill>
                  <a:schemeClr val="tx1">
                    <a:lumMod val="75000"/>
                    <a:lumOff val="25000"/>
                  </a:schemeClr>
                </a:solidFill>
              </a:rPr>
              <a:t> </a:t>
            </a:r>
            <a:r>
              <a:rPr lang="en-US" spc="215" dirty="0">
                <a:solidFill>
                  <a:schemeClr val="tx1">
                    <a:lumMod val="75000"/>
                    <a:lumOff val="25000"/>
                  </a:schemeClr>
                </a:solidFill>
              </a:rPr>
              <a:t>DOCUMENTED</a:t>
            </a:r>
            <a:r>
              <a:rPr lang="en-US" spc="20" dirty="0">
                <a:solidFill>
                  <a:schemeClr val="tx1">
                    <a:lumMod val="75000"/>
                    <a:lumOff val="25000"/>
                  </a:schemeClr>
                </a:solidFill>
              </a:rPr>
              <a:t> </a:t>
            </a:r>
            <a:r>
              <a:rPr lang="en-US" spc="220" dirty="0">
                <a:solidFill>
                  <a:schemeClr val="tx1">
                    <a:lumMod val="75000"/>
                    <a:lumOff val="25000"/>
                  </a:schemeClr>
                </a:solidFill>
              </a:rPr>
              <a:t>ON</a:t>
            </a:r>
            <a:r>
              <a:rPr lang="en-US" spc="15" dirty="0">
                <a:solidFill>
                  <a:schemeClr val="tx1">
                    <a:lumMod val="75000"/>
                    <a:lumOff val="25000"/>
                  </a:schemeClr>
                </a:solidFill>
              </a:rPr>
              <a:t> </a:t>
            </a:r>
            <a:r>
              <a:rPr lang="en-US" spc="185" dirty="0">
                <a:solidFill>
                  <a:schemeClr val="tx1">
                    <a:lumMod val="75000"/>
                    <a:lumOff val="25000"/>
                  </a:schemeClr>
                </a:solidFill>
              </a:rPr>
              <a:t>A</a:t>
            </a:r>
            <a:r>
              <a:rPr lang="en-US" spc="20" dirty="0">
                <a:solidFill>
                  <a:schemeClr val="tx1">
                    <a:lumMod val="75000"/>
                    <a:lumOff val="25000"/>
                  </a:schemeClr>
                </a:solidFill>
              </a:rPr>
              <a:t> </a:t>
            </a:r>
            <a:r>
              <a:rPr lang="en-US" spc="175" dirty="0">
                <a:solidFill>
                  <a:schemeClr val="tx1">
                    <a:lumMod val="75000"/>
                    <a:lumOff val="25000"/>
                  </a:schemeClr>
                </a:solidFill>
              </a:rPr>
              <a:t>RISK </a:t>
            </a:r>
            <a:r>
              <a:rPr lang="en-US" spc="-590" dirty="0">
                <a:solidFill>
                  <a:schemeClr val="tx1">
                    <a:lumMod val="75000"/>
                    <a:lumOff val="25000"/>
                  </a:schemeClr>
                </a:solidFill>
              </a:rPr>
              <a:t> </a:t>
            </a:r>
            <a:r>
              <a:rPr lang="en-US" spc="175" dirty="0">
                <a:solidFill>
                  <a:schemeClr val="tx1">
                    <a:lumMod val="75000"/>
                    <a:lumOff val="25000"/>
                  </a:schemeClr>
                </a:solidFill>
              </a:rPr>
              <a:t>REGISTER</a:t>
            </a:r>
            <a:endParaRPr lang="en-US" dirty="0">
              <a:solidFill>
                <a:schemeClr val="tx1">
                  <a:lumMod val="75000"/>
                  <a:lumOff val="25000"/>
                </a:schemeClr>
              </a:solidFill>
            </a:endParaRPr>
          </a:p>
          <a:p>
            <a:pPr marL="698500" marR="999490" lvl="1" indent="-228600">
              <a:spcBef>
                <a:spcPts val="500"/>
              </a:spcBef>
              <a:buFont typeface="Calibri" panose="020F0502020204030204" pitchFamily="34" charset="0"/>
              <a:buChar char="•"/>
              <a:tabLst>
                <a:tab pos="697865" algn="l"/>
                <a:tab pos="698500" algn="l"/>
              </a:tabLst>
            </a:pPr>
            <a:r>
              <a:rPr lang="en-US" spc="135" dirty="0">
                <a:solidFill>
                  <a:schemeClr val="tx1">
                    <a:lumMod val="75000"/>
                    <a:lumOff val="25000"/>
                  </a:schemeClr>
                </a:solidFill>
              </a:rPr>
              <a:t>LIKELIHOOD</a:t>
            </a:r>
            <a:r>
              <a:rPr lang="en-US" spc="-15" dirty="0">
                <a:solidFill>
                  <a:schemeClr val="tx1">
                    <a:lumMod val="75000"/>
                    <a:lumOff val="25000"/>
                  </a:schemeClr>
                </a:solidFill>
              </a:rPr>
              <a:t> </a:t>
            </a:r>
            <a:r>
              <a:rPr lang="en-US" spc="145" dirty="0">
                <a:solidFill>
                  <a:schemeClr val="tx1">
                    <a:lumMod val="75000"/>
                    <a:lumOff val="25000"/>
                  </a:schemeClr>
                </a:solidFill>
              </a:rPr>
              <a:t>OF </a:t>
            </a:r>
            <a:r>
              <a:rPr lang="en-US" spc="-525" dirty="0">
                <a:solidFill>
                  <a:schemeClr val="tx1">
                    <a:lumMod val="75000"/>
                    <a:lumOff val="25000"/>
                  </a:schemeClr>
                </a:solidFill>
              </a:rPr>
              <a:t> </a:t>
            </a:r>
            <a:r>
              <a:rPr lang="en-US" spc="180" dirty="0">
                <a:solidFill>
                  <a:schemeClr val="tx1">
                    <a:lumMod val="75000"/>
                    <a:lumOff val="25000"/>
                  </a:schemeClr>
                </a:solidFill>
              </a:rPr>
              <a:t>OCCURRENCE</a:t>
            </a:r>
            <a:endParaRPr lang="en-US" dirty="0">
              <a:solidFill>
                <a:schemeClr val="tx1">
                  <a:lumMod val="75000"/>
                  <a:lumOff val="25000"/>
                </a:schemeClr>
              </a:solidFill>
            </a:endParaRPr>
          </a:p>
          <a:p>
            <a:pPr marL="698500" marR="864235" lvl="1" indent="-228600">
              <a:spcBef>
                <a:spcPts val="500"/>
              </a:spcBef>
              <a:buFont typeface="Calibri" panose="020F0502020204030204" pitchFamily="34" charset="0"/>
              <a:buChar char="•"/>
              <a:tabLst>
                <a:tab pos="697865" algn="l"/>
                <a:tab pos="698500" algn="l"/>
              </a:tabLst>
            </a:pPr>
            <a:r>
              <a:rPr lang="en-US" spc="100" dirty="0">
                <a:solidFill>
                  <a:schemeClr val="tx1">
                    <a:lumMod val="75000"/>
                    <a:lumOff val="25000"/>
                  </a:schemeClr>
                </a:solidFill>
              </a:rPr>
              <a:t>IMPACT </a:t>
            </a:r>
            <a:r>
              <a:rPr lang="en-US" spc="145" dirty="0">
                <a:solidFill>
                  <a:schemeClr val="tx1">
                    <a:lumMod val="75000"/>
                    <a:lumOff val="25000"/>
                  </a:schemeClr>
                </a:solidFill>
              </a:rPr>
              <a:t>OF </a:t>
            </a:r>
            <a:r>
              <a:rPr lang="en-US" spc="150" dirty="0">
                <a:solidFill>
                  <a:schemeClr val="tx1">
                    <a:lumMod val="75000"/>
                    <a:lumOff val="25000"/>
                  </a:schemeClr>
                </a:solidFill>
              </a:rPr>
              <a:t> </a:t>
            </a:r>
            <a:r>
              <a:rPr lang="en-US" spc="180" dirty="0">
                <a:solidFill>
                  <a:schemeClr val="tx1">
                    <a:lumMod val="75000"/>
                    <a:lumOff val="25000"/>
                  </a:schemeClr>
                </a:solidFill>
              </a:rPr>
              <a:t>C</a:t>
            </a:r>
            <a:r>
              <a:rPr lang="en-US" spc="190" dirty="0">
                <a:solidFill>
                  <a:schemeClr val="tx1">
                    <a:lumMod val="75000"/>
                    <a:lumOff val="25000"/>
                  </a:schemeClr>
                </a:solidFill>
              </a:rPr>
              <a:t>O</a:t>
            </a:r>
            <a:r>
              <a:rPr lang="en-US" spc="195" dirty="0">
                <a:solidFill>
                  <a:schemeClr val="tx1">
                    <a:lumMod val="75000"/>
                    <a:lumOff val="25000"/>
                  </a:schemeClr>
                </a:solidFill>
              </a:rPr>
              <a:t>N</a:t>
            </a:r>
            <a:r>
              <a:rPr lang="en-US" spc="270" dirty="0">
                <a:solidFill>
                  <a:schemeClr val="tx1">
                    <a:lumMod val="75000"/>
                    <a:lumOff val="25000"/>
                  </a:schemeClr>
                </a:solidFill>
              </a:rPr>
              <a:t>S</a:t>
            </a:r>
            <a:r>
              <a:rPr lang="en-US" spc="170" dirty="0">
                <a:solidFill>
                  <a:schemeClr val="tx1">
                    <a:lumMod val="75000"/>
                    <a:lumOff val="25000"/>
                  </a:schemeClr>
                </a:solidFill>
              </a:rPr>
              <a:t>E</a:t>
            </a:r>
            <a:r>
              <a:rPr lang="en-US" spc="190" dirty="0">
                <a:solidFill>
                  <a:schemeClr val="tx1">
                    <a:lumMod val="75000"/>
                    <a:lumOff val="25000"/>
                  </a:schemeClr>
                </a:solidFill>
              </a:rPr>
              <a:t>Q</a:t>
            </a:r>
            <a:r>
              <a:rPr lang="en-US" spc="150" dirty="0">
                <a:solidFill>
                  <a:schemeClr val="tx1">
                    <a:lumMod val="75000"/>
                    <a:lumOff val="25000"/>
                  </a:schemeClr>
                </a:solidFill>
              </a:rPr>
              <a:t>U</a:t>
            </a:r>
            <a:r>
              <a:rPr lang="en-US" spc="170" dirty="0">
                <a:solidFill>
                  <a:schemeClr val="tx1">
                    <a:lumMod val="75000"/>
                    <a:lumOff val="25000"/>
                  </a:schemeClr>
                </a:solidFill>
              </a:rPr>
              <a:t>E</a:t>
            </a:r>
            <a:r>
              <a:rPr lang="en-US" spc="195" dirty="0">
                <a:solidFill>
                  <a:schemeClr val="tx1">
                    <a:lumMod val="75000"/>
                    <a:lumOff val="25000"/>
                  </a:schemeClr>
                </a:solidFill>
              </a:rPr>
              <a:t>N</a:t>
            </a:r>
            <a:r>
              <a:rPr lang="en-US" spc="180" dirty="0">
                <a:solidFill>
                  <a:schemeClr val="tx1">
                    <a:lumMod val="75000"/>
                    <a:lumOff val="25000"/>
                  </a:schemeClr>
                </a:solidFill>
              </a:rPr>
              <a:t>C</a:t>
            </a:r>
            <a:r>
              <a:rPr lang="en-US" spc="170" dirty="0">
                <a:solidFill>
                  <a:schemeClr val="tx1">
                    <a:lumMod val="75000"/>
                    <a:lumOff val="25000"/>
                  </a:schemeClr>
                </a:solidFill>
              </a:rPr>
              <a:t>E</a:t>
            </a:r>
            <a:r>
              <a:rPr lang="en-US" spc="275" dirty="0">
                <a:solidFill>
                  <a:schemeClr val="tx1">
                    <a:lumMod val="75000"/>
                    <a:lumOff val="25000"/>
                  </a:schemeClr>
                </a:solidFill>
              </a:rPr>
              <a:t>S</a:t>
            </a:r>
            <a:endParaRPr lang="en-US" dirty="0">
              <a:solidFill>
                <a:schemeClr val="tx1">
                  <a:lumMod val="75000"/>
                  <a:lumOff val="25000"/>
                </a:schemeClr>
              </a:solidFill>
            </a:endParaRPr>
          </a:p>
        </p:txBody>
      </p:sp>
      <p:pic>
        <p:nvPicPr>
          <p:cNvPr id="4" name="object 4"/>
          <p:cNvPicPr/>
          <p:nvPr/>
        </p:nvPicPr>
        <p:blipFill>
          <a:blip r:embed="rId2" cstate="print"/>
          <a:stretch>
            <a:fillRect/>
          </a:stretch>
        </p:blipFill>
        <p:spPr>
          <a:xfrm>
            <a:off x="4653447" y="1429907"/>
            <a:ext cx="6892560" cy="3652738"/>
          </a:xfrm>
          <a:prstGeom prst="rect">
            <a:avLst/>
          </a:prstGeom>
        </p:spPr>
      </p:pic>
      <p:sp>
        <p:nvSpPr>
          <p:cNvPr id="14" name="Rectangle 13">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bject 5"/>
          <p:cNvSpPr txBox="1">
            <a:spLocks noGrp="1"/>
          </p:cNvSpPr>
          <p:nvPr>
            <p:ph type="sldNum" sz="quarter" idx="7"/>
          </p:nvPr>
        </p:nvSpPr>
        <p:spPr>
          <a:xfrm>
            <a:off x="10993582" y="6446838"/>
            <a:ext cx="780010" cy="365125"/>
          </a:xfrm>
          <a:prstGeom prst="rect">
            <a:avLst/>
          </a:prstGeom>
        </p:spPr>
        <p:txBody>
          <a:bodyPr vert="horz" lIns="91440" tIns="45720" rIns="91440" bIns="45720" rtlCol="0" anchor="ctr">
            <a:norm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25"/>
              </a:spcBef>
            </a:pPr>
            <a:fld id="{81D60167-4931-47E6-BA6A-407CBD079E47}" type="slidenum">
              <a:rPr lang="en-US" sz="1050" spc="110" smtClean="0">
                <a:solidFill>
                  <a:srgbClr val="FFFFFF"/>
                </a:solidFill>
                <a:latin typeface="+mn-lt"/>
                <a:cs typeface="+mn-cs"/>
              </a:rPr>
              <a:pPr>
                <a:spcBef>
                  <a:spcPts val="25"/>
                </a:spcBef>
              </a:pPr>
              <a:t>22</a:t>
            </a:fld>
            <a:endParaRPr lang="en-US" sz="1050" spc="110">
              <a:solidFill>
                <a:srgbClr val="FFFFFF"/>
              </a:solidFill>
              <a:latin typeface="+mn-lt"/>
              <a:cs typeface="+mn-cs"/>
            </a:endParaRPr>
          </a:p>
        </p:txBody>
      </p:sp>
      <p:pic>
        <p:nvPicPr>
          <p:cNvPr id="6" name="Picture 5">
            <a:extLst>
              <a:ext uri="{FF2B5EF4-FFF2-40B4-BE49-F238E27FC236}">
                <a16:creationId xmlns:a16="http://schemas.microsoft.com/office/drawing/2014/main" id="{FB3DC7A5-8E7D-FE9B-02F6-4B7C5BA1D552}"/>
              </a:ext>
            </a:extLst>
          </p:cNvPr>
          <p:cNvPicPr>
            <a:picLocks noChangeAspect="1"/>
          </p:cNvPicPr>
          <p:nvPr/>
        </p:nvPicPr>
        <p:blipFill>
          <a:blip r:embed="rId3"/>
          <a:stretch>
            <a:fillRect/>
          </a:stretch>
        </p:blipFill>
        <p:spPr>
          <a:xfrm>
            <a:off x="9900900" y="784226"/>
            <a:ext cx="2030144" cy="627942"/>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object 2"/>
          <p:cNvSpPr txBox="1">
            <a:spLocks noGrp="1"/>
          </p:cNvSpPr>
          <p:nvPr>
            <p:ph type="title"/>
          </p:nvPr>
        </p:nvSpPr>
        <p:spPr>
          <a:xfrm>
            <a:off x="878911" y="643468"/>
            <a:ext cx="3177847" cy="1674180"/>
          </a:xfrm>
          <a:prstGeom prst="rect">
            <a:avLst/>
          </a:prstGeom>
        </p:spPr>
        <p:txBody>
          <a:bodyPr vert="horz" lIns="91440" tIns="45720" rIns="91440" bIns="45720" rtlCol="0" anchor="b">
            <a:normAutofit/>
          </a:bodyPr>
          <a:lstStyle/>
          <a:p>
            <a:pPr marL="12700"/>
            <a:r>
              <a:rPr lang="en-US" sz="3100"/>
              <a:t>RISK MANAGEMENT PLAN</a:t>
            </a:r>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object 3"/>
          <p:cNvSpPr txBox="1"/>
          <p:nvPr/>
        </p:nvSpPr>
        <p:spPr>
          <a:xfrm>
            <a:off x="858064" y="2639380"/>
            <a:ext cx="4827119" cy="3229714"/>
          </a:xfrm>
          <a:prstGeom prst="rect">
            <a:avLst/>
          </a:prstGeom>
        </p:spPr>
        <p:txBody>
          <a:bodyPr vert="horz" lIns="0" tIns="45720" rIns="0" bIns="45720" rtlCol="0">
            <a:normAutofit/>
          </a:bodyPr>
          <a:lstStyle/>
          <a:p>
            <a:pPr marL="241300" indent="-228600">
              <a:lnSpc>
                <a:spcPct val="90000"/>
              </a:lnSpc>
              <a:spcBef>
                <a:spcPts val="655"/>
              </a:spcBef>
              <a:buFont typeface="Calibri" panose="020F0502020204030204" pitchFamily="34" charset="0"/>
              <a:buChar char="•"/>
              <a:tabLst>
                <a:tab pos="240665" algn="l"/>
                <a:tab pos="241300" algn="l"/>
              </a:tabLst>
            </a:pPr>
            <a:r>
              <a:rPr lang="en-US" sz="1500" spc="160" dirty="0">
                <a:solidFill>
                  <a:schemeClr val="tx1">
                    <a:lumMod val="75000"/>
                    <a:lumOff val="25000"/>
                  </a:schemeClr>
                </a:solidFill>
              </a:rPr>
              <a:t>OPTIONS</a:t>
            </a:r>
            <a:r>
              <a:rPr lang="en-US" sz="1500" spc="25" dirty="0">
                <a:solidFill>
                  <a:schemeClr val="tx1">
                    <a:lumMod val="75000"/>
                    <a:lumOff val="25000"/>
                  </a:schemeClr>
                </a:solidFill>
              </a:rPr>
              <a:t> </a:t>
            </a:r>
            <a:r>
              <a:rPr lang="en-US" sz="1500" spc="180" dirty="0">
                <a:solidFill>
                  <a:schemeClr val="tx1">
                    <a:lumMod val="75000"/>
                    <a:lumOff val="25000"/>
                  </a:schemeClr>
                </a:solidFill>
              </a:rPr>
              <a:t>FOR</a:t>
            </a:r>
            <a:r>
              <a:rPr lang="en-US" sz="1500" spc="25" dirty="0">
                <a:solidFill>
                  <a:schemeClr val="tx1">
                    <a:lumMod val="75000"/>
                    <a:lumOff val="25000"/>
                  </a:schemeClr>
                </a:solidFill>
              </a:rPr>
              <a:t> </a:t>
            </a:r>
            <a:r>
              <a:rPr lang="en-US" sz="1500" spc="175" dirty="0">
                <a:solidFill>
                  <a:schemeClr val="tx1">
                    <a:lumMod val="75000"/>
                    <a:lumOff val="25000"/>
                  </a:schemeClr>
                </a:solidFill>
              </a:rPr>
              <a:t>RISK</a:t>
            </a:r>
            <a:r>
              <a:rPr lang="en-US" sz="1500" spc="25" dirty="0">
                <a:solidFill>
                  <a:schemeClr val="tx1">
                    <a:lumMod val="75000"/>
                    <a:lumOff val="25000"/>
                  </a:schemeClr>
                </a:solidFill>
              </a:rPr>
              <a:t> </a:t>
            </a:r>
            <a:r>
              <a:rPr lang="en-US" sz="1500" spc="114" dirty="0">
                <a:solidFill>
                  <a:schemeClr val="tx1">
                    <a:lumMod val="75000"/>
                    <a:lumOff val="25000"/>
                  </a:schemeClr>
                </a:solidFill>
              </a:rPr>
              <a:t>MITIGATION</a:t>
            </a:r>
            <a:endParaRPr lang="en-US" sz="1500" dirty="0">
              <a:solidFill>
                <a:schemeClr val="tx1">
                  <a:lumMod val="75000"/>
                  <a:lumOff val="25000"/>
                </a:schemeClr>
              </a:solidFill>
            </a:endParaRPr>
          </a:p>
          <a:p>
            <a:pPr marL="698500" lvl="1" indent="-228600">
              <a:lnSpc>
                <a:spcPct val="90000"/>
              </a:lnSpc>
              <a:spcBef>
                <a:spcPts val="500"/>
              </a:spcBef>
              <a:buFont typeface="Calibri" panose="020F0502020204030204" pitchFamily="34" charset="0"/>
              <a:buChar char="•"/>
              <a:tabLst>
                <a:tab pos="697865" algn="l"/>
                <a:tab pos="698500" algn="l"/>
              </a:tabLst>
            </a:pPr>
            <a:r>
              <a:rPr lang="en-US" sz="1500" spc="135" dirty="0">
                <a:solidFill>
                  <a:schemeClr val="tx1">
                    <a:lumMod val="75000"/>
                    <a:lumOff val="25000"/>
                  </a:schemeClr>
                </a:solidFill>
              </a:rPr>
              <a:t>ACCEPTANCE</a:t>
            </a:r>
            <a:r>
              <a:rPr lang="en-US" sz="1500" dirty="0">
                <a:solidFill>
                  <a:schemeClr val="tx1">
                    <a:lumMod val="75000"/>
                    <a:lumOff val="25000"/>
                  </a:schemeClr>
                </a:solidFill>
              </a:rPr>
              <a:t> </a:t>
            </a:r>
            <a:r>
              <a:rPr lang="en-US" sz="1500" spc="145" dirty="0">
                <a:solidFill>
                  <a:schemeClr val="tx1">
                    <a:lumMod val="75000"/>
                    <a:lumOff val="25000"/>
                  </a:schemeClr>
                </a:solidFill>
              </a:rPr>
              <a:t>OF</a:t>
            </a:r>
            <a:r>
              <a:rPr lang="en-US" sz="1500" dirty="0">
                <a:solidFill>
                  <a:schemeClr val="tx1">
                    <a:lumMod val="75000"/>
                    <a:lumOff val="25000"/>
                  </a:schemeClr>
                </a:solidFill>
              </a:rPr>
              <a:t> </a:t>
            </a:r>
            <a:r>
              <a:rPr lang="en-US" sz="1500" spc="155" dirty="0">
                <a:solidFill>
                  <a:schemeClr val="tx1">
                    <a:lumMod val="75000"/>
                    <a:lumOff val="25000"/>
                  </a:schemeClr>
                </a:solidFill>
              </a:rPr>
              <a:t>RISK</a:t>
            </a:r>
            <a:endParaRPr lang="en-US" sz="1500" dirty="0">
              <a:solidFill>
                <a:schemeClr val="tx1">
                  <a:lumMod val="75000"/>
                  <a:lumOff val="25000"/>
                </a:schemeClr>
              </a:solidFill>
            </a:endParaRPr>
          </a:p>
          <a:p>
            <a:pPr marL="698500" lvl="1" indent="-228600">
              <a:lnSpc>
                <a:spcPct val="90000"/>
              </a:lnSpc>
              <a:spcBef>
                <a:spcPts val="500"/>
              </a:spcBef>
              <a:buFont typeface="Calibri" panose="020F0502020204030204" pitchFamily="34" charset="0"/>
              <a:buChar char="•"/>
              <a:tabLst>
                <a:tab pos="697865" algn="l"/>
                <a:tab pos="698500" algn="l"/>
              </a:tabLst>
            </a:pPr>
            <a:r>
              <a:rPr lang="en-US" sz="1500" spc="135" dirty="0">
                <a:solidFill>
                  <a:schemeClr val="tx1">
                    <a:lumMod val="75000"/>
                    <a:lumOff val="25000"/>
                  </a:schemeClr>
                </a:solidFill>
              </a:rPr>
              <a:t>AVOID</a:t>
            </a:r>
            <a:r>
              <a:rPr lang="en-US" sz="1500" spc="-5" dirty="0">
                <a:solidFill>
                  <a:schemeClr val="tx1">
                    <a:lumMod val="75000"/>
                    <a:lumOff val="25000"/>
                  </a:schemeClr>
                </a:solidFill>
              </a:rPr>
              <a:t> </a:t>
            </a:r>
            <a:r>
              <a:rPr lang="en-US" sz="1500" spc="155" dirty="0">
                <a:solidFill>
                  <a:schemeClr val="tx1">
                    <a:lumMod val="75000"/>
                    <a:lumOff val="25000"/>
                  </a:schemeClr>
                </a:solidFill>
              </a:rPr>
              <a:t>RISK</a:t>
            </a:r>
            <a:endParaRPr lang="en-US" sz="1500" dirty="0">
              <a:solidFill>
                <a:schemeClr val="tx1">
                  <a:lumMod val="75000"/>
                  <a:lumOff val="25000"/>
                </a:schemeClr>
              </a:solidFill>
            </a:endParaRPr>
          </a:p>
          <a:p>
            <a:pPr marL="698500" lvl="1" indent="-228600">
              <a:lnSpc>
                <a:spcPct val="90000"/>
              </a:lnSpc>
              <a:spcBef>
                <a:spcPts val="500"/>
              </a:spcBef>
              <a:buFont typeface="Calibri" panose="020F0502020204030204" pitchFamily="34" charset="0"/>
              <a:buChar char="•"/>
              <a:tabLst>
                <a:tab pos="697865" algn="l"/>
                <a:tab pos="698500" algn="l"/>
              </a:tabLst>
            </a:pPr>
            <a:r>
              <a:rPr lang="en-US" sz="1500" spc="155" dirty="0">
                <a:solidFill>
                  <a:schemeClr val="tx1">
                    <a:lumMod val="75000"/>
                    <a:lumOff val="25000"/>
                  </a:schemeClr>
                </a:solidFill>
              </a:rPr>
              <a:t>CONTROL</a:t>
            </a:r>
            <a:r>
              <a:rPr lang="en-US" sz="1500" spc="5" dirty="0">
                <a:solidFill>
                  <a:schemeClr val="tx1">
                    <a:lumMod val="75000"/>
                    <a:lumOff val="25000"/>
                  </a:schemeClr>
                </a:solidFill>
              </a:rPr>
              <a:t> </a:t>
            </a:r>
            <a:r>
              <a:rPr lang="en-US" sz="1500" spc="155" dirty="0">
                <a:solidFill>
                  <a:schemeClr val="tx1">
                    <a:lumMod val="75000"/>
                    <a:lumOff val="25000"/>
                  </a:schemeClr>
                </a:solidFill>
              </a:rPr>
              <a:t>RISK</a:t>
            </a:r>
            <a:endParaRPr lang="en-US" sz="1500" dirty="0">
              <a:solidFill>
                <a:schemeClr val="tx1">
                  <a:lumMod val="75000"/>
                  <a:lumOff val="25000"/>
                </a:schemeClr>
              </a:solidFill>
            </a:endParaRPr>
          </a:p>
          <a:p>
            <a:pPr marL="698500" lvl="1" indent="-228600">
              <a:lnSpc>
                <a:spcPct val="90000"/>
              </a:lnSpc>
              <a:spcBef>
                <a:spcPts val="490"/>
              </a:spcBef>
              <a:buFont typeface="Calibri" panose="020F0502020204030204" pitchFamily="34" charset="0"/>
              <a:buChar char="•"/>
              <a:tabLst>
                <a:tab pos="697865" algn="l"/>
                <a:tab pos="698500" algn="l"/>
              </a:tabLst>
            </a:pPr>
            <a:r>
              <a:rPr lang="en-US" sz="1500" spc="145" dirty="0">
                <a:solidFill>
                  <a:schemeClr val="tx1">
                    <a:lumMod val="75000"/>
                    <a:lumOff val="25000"/>
                  </a:schemeClr>
                </a:solidFill>
              </a:rPr>
              <a:t>ON-GOING</a:t>
            </a:r>
            <a:r>
              <a:rPr lang="en-US" sz="1500" spc="20" dirty="0">
                <a:solidFill>
                  <a:schemeClr val="tx1">
                    <a:lumMod val="75000"/>
                    <a:lumOff val="25000"/>
                  </a:schemeClr>
                </a:solidFill>
              </a:rPr>
              <a:t> </a:t>
            </a:r>
            <a:r>
              <a:rPr lang="en-US" sz="1500" spc="155" dirty="0">
                <a:solidFill>
                  <a:schemeClr val="tx1">
                    <a:lumMod val="75000"/>
                    <a:lumOff val="25000"/>
                  </a:schemeClr>
                </a:solidFill>
              </a:rPr>
              <a:t>RISK</a:t>
            </a:r>
            <a:r>
              <a:rPr lang="en-US" sz="1500" spc="15" dirty="0">
                <a:solidFill>
                  <a:schemeClr val="tx1">
                    <a:lumMod val="75000"/>
                    <a:lumOff val="25000"/>
                  </a:schemeClr>
                </a:solidFill>
              </a:rPr>
              <a:t> </a:t>
            </a:r>
            <a:r>
              <a:rPr lang="en-US" sz="1500" spc="150" dirty="0">
                <a:solidFill>
                  <a:schemeClr val="tx1">
                    <a:lumMod val="75000"/>
                    <a:lumOff val="25000"/>
                  </a:schemeClr>
                </a:solidFill>
              </a:rPr>
              <a:t>MONITORING</a:t>
            </a:r>
            <a:endParaRPr lang="en-US" sz="1500" dirty="0">
              <a:solidFill>
                <a:schemeClr val="tx1">
                  <a:lumMod val="75000"/>
                  <a:lumOff val="25000"/>
                </a:schemeClr>
              </a:solidFill>
            </a:endParaRPr>
          </a:p>
          <a:p>
            <a:pPr marL="698500" lvl="1" indent="-228600">
              <a:lnSpc>
                <a:spcPct val="90000"/>
              </a:lnSpc>
              <a:spcBef>
                <a:spcPts val="500"/>
              </a:spcBef>
              <a:buFont typeface="Calibri" panose="020F0502020204030204" pitchFamily="34" charset="0"/>
              <a:buChar char="•"/>
              <a:tabLst>
                <a:tab pos="697865" algn="l"/>
                <a:tab pos="698500" algn="l"/>
              </a:tabLst>
            </a:pPr>
            <a:r>
              <a:rPr lang="en-US" sz="1500" spc="170" dirty="0">
                <a:solidFill>
                  <a:schemeClr val="tx1">
                    <a:lumMod val="75000"/>
                    <a:lumOff val="25000"/>
                  </a:schemeClr>
                </a:solidFill>
              </a:rPr>
              <a:t>INCREASE</a:t>
            </a:r>
            <a:r>
              <a:rPr lang="en-US" sz="1500" dirty="0">
                <a:solidFill>
                  <a:schemeClr val="tx1">
                    <a:lumMod val="75000"/>
                    <a:lumOff val="25000"/>
                  </a:schemeClr>
                </a:solidFill>
              </a:rPr>
              <a:t> </a:t>
            </a:r>
            <a:r>
              <a:rPr lang="en-US" sz="1500" spc="190" dirty="0">
                <a:solidFill>
                  <a:schemeClr val="tx1">
                    <a:lumMod val="75000"/>
                    <a:lumOff val="25000"/>
                  </a:schemeClr>
                </a:solidFill>
              </a:rPr>
              <a:t>RESOURCES</a:t>
            </a:r>
            <a:endParaRPr lang="en-US" sz="1500" dirty="0">
              <a:solidFill>
                <a:schemeClr val="tx1">
                  <a:lumMod val="75000"/>
                  <a:lumOff val="25000"/>
                </a:schemeClr>
              </a:solidFill>
            </a:endParaRPr>
          </a:p>
          <a:p>
            <a:pPr marL="698500" lvl="1" indent="-228600">
              <a:lnSpc>
                <a:spcPct val="90000"/>
              </a:lnSpc>
              <a:spcBef>
                <a:spcPts val="500"/>
              </a:spcBef>
              <a:buFont typeface="Calibri" panose="020F0502020204030204" pitchFamily="34" charset="0"/>
              <a:buChar char="•"/>
              <a:tabLst>
                <a:tab pos="697865" algn="l"/>
                <a:tab pos="698500" algn="l"/>
              </a:tabLst>
            </a:pPr>
            <a:r>
              <a:rPr lang="en-US" sz="1500" spc="200" dirty="0">
                <a:solidFill>
                  <a:schemeClr val="tx1">
                    <a:lumMod val="75000"/>
                    <a:lumOff val="25000"/>
                  </a:schemeClr>
                </a:solidFill>
              </a:rPr>
              <a:t>DECREASE</a:t>
            </a:r>
            <a:r>
              <a:rPr lang="en-US" sz="1500" spc="-10" dirty="0">
                <a:solidFill>
                  <a:schemeClr val="tx1">
                    <a:lumMod val="75000"/>
                    <a:lumOff val="25000"/>
                  </a:schemeClr>
                </a:solidFill>
              </a:rPr>
              <a:t> </a:t>
            </a:r>
            <a:r>
              <a:rPr lang="en-US" sz="1500" spc="180" dirty="0">
                <a:solidFill>
                  <a:schemeClr val="tx1">
                    <a:lumMod val="75000"/>
                    <a:lumOff val="25000"/>
                  </a:schemeClr>
                </a:solidFill>
              </a:rPr>
              <a:t>SCOPE</a:t>
            </a:r>
            <a:endParaRPr lang="en-US" sz="1500" dirty="0">
              <a:solidFill>
                <a:schemeClr val="tx1">
                  <a:lumMod val="75000"/>
                  <a:lumOff val="25000"/>
                </a:schemeClr>
              </a:solidFill>
            </a:endParaRPr>
          </a:p>
          <a:p>
            <a:pPr marL="698500" marR="5080" lvl="1" indent="-228600">
              <a:lnSpc>
                <a:spcPct val="90000"/>
              </a:lnSpc>
              <a:spcBef>
                <a:spcPts val="500"/>
              </a:spcBef>
              <a:buFont typeface="Calibri" panose="020F0502020204030204" pitchFamily="34" charset="0"/>
              <a:buChar char="•"/>
              <a:tabLst>
                <a:tab pos="697865" algn="l"/>
                <a:tab pos="698500" algn="l"/>
              </a:tabLst>
            </a:pPr>
            <a:r>
              <a:rPr lang="en-US" sz="1500" spc="140" dirty="0">
                <a:solidFill>
                  <a:schemeClr val="tx1">
                    <a:lumMod val="75000"/>
                    <a:lumOff val="25000"/>
                  </a:schemeClr>
                </a:solidFill>
              </a:rPr>
              <a:t>ESTABLISH</a:t>
            </a:r>
            <a:r>
              <a:rPr lang="en-US" sz="1500" spc="45" dirty="0">
                <a:solidFill>
                  <a:schemeClr val="tx1">
                    <a:lumMod val="75000"/>
                    <a:lumOff val="25000"/>
                  </a:schemeClr>
                </a:solidFill>
              </a:rPr>
              <a:t> </a:t>
            </a:r>
            <a:r>
              <a:rPr lang="en-US" sz="1500" spc="140" dirty="0">
                <a:solidFill>
                  <a:schemeClr val="tx1">
                    <a:lumMod val="75000"/>
                    <a:lumOff val="25000"/>
                  </a:schemeClr>
                </a:solidFill>
              </a:rPr>
              <a:t>CONTINGENCY</a:t>
            </a:r>
            <a:r>
              <a:rPr lang="en-US" sz="1500" spc="45" dirty="0">
                <a:solidFill>
                  <a:schemeClr val="tx1">
                    <a:lumMod val="75000"/>
                    <a:lumOff val="25000"/>
                  </a:schemeClr>
                </a:solidFill>
              </a:rPr>
              <a:t> </a:t>
            </a:r>
            <a:r>
              <a:rPr lang="en-US" sz="1500" spc="130" dirty="0">
                <a:solidFill>
                  <a:schemeClr val="tx1">
                    <a:lumMod val="75000"/>
                    <a:lumOff val="25000"/>
                  </a:schemeClr>
                </a:solidFill>
              </a:rPr>
              <a:t>TO</a:t>
            </a:r>
            <a:r>
              <a:rPr lang="en-US" sz="1500" spc="35" dirty="0">
                <a:solidFill>
                  <a:schemeClr val="tx1">
                    <a:lumMod val="75000"/>
                    <a:lumOff val="25000"/>
                  </a:schemeClr>
                </a:solidFill>
              </a:rPr>
              <a:t> </a:t>
            </a:r>
            <a:r>
              <a:rPr lang="en-US" sz="1500" spc="175" dirty="0">
                <a:solidFill>
                  <a:schemeClr val="tx1">
                    <a:lumMod val="75000"/>
                    <a:lumOff val="25000"/>
                  </a:schemeClr>
                </a:solidFill>
              </a:rPr>
              <a:t>COVER</a:t>
            </a:r>
            <a:r>
              <a:rPr lang="en-US" sz="1500" spc="40" dirty="0">
                <a:solidFill>
                  <a:schemeClr val="tx1">
                    <a:lumMod val="75000"/>
                    <a:lumOff val="25000"/>
                  </a:schemeClr>
                </a:solidFill>
              </a:rPr>
              <a:t> </a:t>
            </a:r>
            <a:r>
              <a:rPr lang="en-US" sz="1500" spc="185" dirty="0">
                <a:solidFill>
                  <a:schemeClr val="tx1">
                    <a:lumMod val="75000"/>
                    <a:lumOff val="25000"/>
                  </a:schemeClr>
                </a:solidFill>
              </a:rPr>
              <a:t>CONSEQUENCE</a:t>
            </a:r>
            <a:r>
              <a:rPr lang="en-US" sz="1500" spc="45" dirty="0">
                <a:solidFill>
                  <a:schemeClr val="tx1">
                    <a:lumMod val="75000"/>
                    <a:lumOff val="25000"/>
                  </a:schemeClr>
                </a:solidFill>
              </a:rPr>
              <a:t> </a:t>
            </a:r>
            <a:r>
              <a:rPr lang="en-US" sz="1500" spc="50" dirty="0">
                <a:solidFill>
                  <a:schemeClr val="tx1">
                    <a:lumMod val="75000"/>
                    <a:lumOff val="25000"/>
                  </a:schemeClr>
                </a:solidFill>
              </a:rPr>
              <a:t>IF </a:t>
            </a:r>
            <a:r>
              <a:rPr lang="en-US" sz="1500" spc="-525" dirty="0">
                <a:solidFill>
                  <a:schemeClr val="tx1">
                    <a:lumMod val="75000"/>
                    <a:lumOff val="25000"/>
                  </a:schemeClr>
                </a:solidFill>
              </a:rPr>
              <a:t> </a:t>
            </a:r>
            <a:r>
              <a:rPr lang="en-US" sz="1500" spc="155" dirty="0">
                <a:solidFill>
                  <a:schemeClr val="tx1">
                    <a:lumMod val="75000"/>
                    <a:lumOff val="25000"/>
                  </a:schemeClr>
                </a:solidFill>
              </a:rPr>
              <a:t>RISK</a:t>
            </a:r>
            <a:r>
              <a:rPr lang="en-US" sz="1500" spc="25" dirty="0">
                <a:solidFill>
                  <a:schemeClr val="tx1">
                    <a:lumMod val="75000"/>
                    <a:lumOff val="25000"/>
                  </a:schemeClr>
                </a:solidFill>
              </a:rPr>
              <a:t> </a:t>
            </a:r>
            <a:r>
              <a:rPr lang="en-US" sz="1500" spc="195" dirty="0">
                <a:solidFill>
                  <a:schemeClr val="tx1">
                    <a:lumMod val="75000"/>
                    <a:lumOff val="25000"/>
                  </a:schemeClr>
                </a:solidFill>
              </a:rPr>
              <a:t>OCCURS</a:t>
            </a:r>
            <a:endParaRPr lang="en-US" sz="1500" dirty="0">
              <a:solidFill>
                <a:schemeClr val="tx1">
                  <a:lumMod val="75000"/>
                  <a:lumOff val="25000"/>
                </a:schemeClr>
              </a:solidFill>
            </a:endParaRPr>
          </a:p>
        </p:txBody>
      </p:sp>
      <p:pic>
        <p:nvPicPr>
          <p:cNvPr id="8" name="Graphic 7" descr="Check List">
            <a:extLst>
              <a:ext uri="{FF2B5EF4-FFF2-40B4-BE49-F238E27FC236}">
                <a16:creationId xmlns:a16="http://schemas.microsoft.com/office/drawing/2014/main" id="{9AE1EA97-64FF-4016-F482-ED8DDB5F95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86916" y="643466"/>
            <a:ext cx="5225621" cy="5225621"/>
          </a:xfrm>
          <a:prstGeom prst="rect">
            <a:avLst/>
          </a:prstGeom>
        </p:spPr>
      </p:pic>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object 4"/>
          <p:cNvSpPr txBox="1">
            <a:spLocks noGrp="1"/>
          </p:cNvSpPr>
          <p:nvPr>
            <p:ph type="sldNum" sz="quarter" idx="7"/>
          </p:nvPr>
        </p:nvSpPr>
        <p:spPr>
          <a:xfrm>
            <a:off x="10993582" y="6446838"/>
            <a:ext cx="780010" cy="365125"/>
          </a:xfrm>
          <a:prstGeom prst="rect">
            <a:avLst/>
          </a:prstGeom>
        </p:spPr>
        <p:txBody>
          <a:bodyPr vert="horz" lIns="91440" tIns="45720" rIns="91440" bIns="45720" rtlCol="0" anchor="ctr">
            <a:norm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25"/>
              </a:spcBef>
            </a:pPr>
            <a:fld id="{81D60167-4931-47E6-BA6A-407CBD079E47}" type="slidenum">
              <a:rPr lang="en-US" sz="1050" spc="110" smtClean="0">
                <a:solidFill>
                  <a:srgbClr val="FFFFFF"/>
                </a:solidFill>
                <a:latin typeface="+mn-lt"/>
                <a:cs typeface="+mn-cs"/>
              </a:rPr>
              <a:pPr>
                <a:spcBef>
                  <a:spcPts val="25"/>
                </a:spcBef>
              </a:pPr>
              <a:t>23</a:t>
            </a:fld>
            <a:endParaRPr lang="en-US" sz="1050" spc="110">
              <a:solidFill>
                <a:srgbClr val="FFFFFF"/>
              </a:solidFill>
              <a:latin typeface="+mn-lt"/>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FF646-8632-BD53-BF2F-810EAEAADC94}"/>
              </a:ext>
            </a:extLst>
          </p:cNvPr>
          <p:cNvSpPr>
            <a:spLocks noGrp="1"/>
          </p:cNvSpPr>
          <p:nvPr>
            <p:ph type="title"/>
          </p:nvPr>
        </p:nvSpPr>
        <p:spPr/>
        <p:txBody>
          <a:bodyPr/>
          <a:lstStyle/>
          <a:p>
            <a:r>
              <a:rPr lang="en-US" b="1" dirty="0"/>
              <a:t>Conclusion: </a:t>
            </a:r>
            <a:endParaRPr lang="en-PK" b="1" dirty="0"/>
          </a:p>
        </p:txBody>
      </p:sp>
      <p:sp>
        <p:nvSpPr>
          <p:cNvPr id="4" name="TextBox 3">
            <a:extLst>
              <a:ext uri="{FF2B5EF4-FFF2-40B4-BE49-F238E27FC236}">
                <a16:creationId xmlns:a16="http://schemas.microsoft.com/office/drawing/2014/main" id="{E868A95E-733A-2971-03A2-CB451D85DEE8}"/>
              </a:ext>
            </a:extLst>
          </p:cNvPr>
          <p:cNvSpPr txBox="1"/>
          <p:nvPr/>
        </p:nvSpPr>
        <p:spPr>
          <a:xfrm>
            <a:off x="1097279" y="1982116"/>
            <a:ext cx="10241281" cy="2862322"/>
          </a:xfrm>
          <a:prstGeom prst="rect">
            <a:avLst/>
          </a:prstGeom>
          <a:noFill/>
        </p:spPr>
        <p:txBody>
          <a:bodyPr wrap="square">
            <a:spAutoFit/>
          </a:bodyPr>
          <a:lstStyle/>
          <a:p>
            <a:r>
              <a:rPr lang="en-US" sz="2000" dirty="0"/>
              <a:t>Amazon is a company that has undergone significant change management throughout its history. The company's success can be attributed in part to its ability to adapt to changing market conditions, technological advancements, and customer preferences. Amazon has implemented a number of strategies to manage change effectively, including a focus on continuous improvement, data-driven decision making, experimentation, and a willingness to take risks.</a:t>
            </a:r>
          </a:p>
          <a:p>
            <a:r>
              <a:rPr lang="en-US" sz="2000" dirty="0"/>
              <a:t>Overall, Amazon's approach to change management has been instrumental in its success as a company. By focusing on continuous improvement, innovation, and a culture of experimentation, Amazon has been able to adapt to changing market conditions and customer preferences, and to stay ahead of its competitors</a:t>
            </a:r>
            <a:endParaRPr lang="en-PK" sz="2000" dirty="0"/>
          </a:p>
        </p:txBody>
      </p:sp>
      <p:pic>
        <p:nvPicPr>
          <p:cNvPr id="5" name="Picture 4">
            <a:extLst>
              <a:ext uri="{FF2B5EF4-FFF2-40B4-BE49-F238E27FC236}">
                <a16:creationId xmlns:a16="http://schemas.microsoft.com/office/drawing/2014/main" id="{D42BCF70-5C91-A693-75FB-197C68A1BB9C}"/>
              </a:ext>
            </a:extLst>
          </p:cNvPr>
          <p:cNvPicPr>
            <a:picLocks noChangeAspect="1"/>
          </p:cNvPicPr>
          <p:nvPr/>
        </p:nvPicPr>
        <p:blipFill>
          <a:blip r:embed="rId2"/>
          <a:stretch>
            <a:fillRect/>
          </a:stretch>
        </p:blipFill>
        <p:spPr>
          <a:xfrm>
            <a:off x="9900900" y="784226"/>
            <a:ext cx="2030144" cy="627942"/>
          </a:xfrm>
          <a:prstGeom prst="rect">
            <a:avLst/>
          </a:prstGeom>
        </p:spPr>
      </p:pic>
    </p:spTree>
    <p:extLst>
      <p:ext uri="{BB962C8B-B14F-4D97-AF65-F5344CB8AC3E}">
        <p14:creationId xmlns:p14="http://schemas.microsoft.com/office/powerpoint/2010/main" val="1741120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82040" y="1265926"/>
            <a:ext cx="6364287" cy="505267"/>
          </a:xfrm>
          <a:prstGeom prst="rect">
            <a:avLst/>
          </a:prstGeom>
        </p:spPr>
        <p:txBody>
          <a:bodyPr vert="horz" wrap="square" lIns="0" tIns="12700" rIns="0" bIns="0" rtlCol="0" anchor="b">
            <a:spAutoFit/>
          </a:bodyPr>
          <a:lstStyle/>
          <a:p>
            <a:pPr marL="12700">
              <a:lnSpc>
                <a:spcPct val="100000"/>
              </a:lnSpc>
              <a:spcBef>
                <a:spcPts val="100"/>
              </a:spcBef>
            </a:pPr>
            <a:r>
              <a:rPr lang="en-US" sz="3200" spc="325" dirty="0"/>
              <a:t>REFERENCES</a:t>
            </a:r>
            <a:endParaRPr lang="en-US" sz="3200" dirty="0"/>
          </a:p>
        </p:txBody>
      </p:sp>
      <p:sp>
        <p:nvSpPr>
          <p:cNvPr id="4" name="object 4"/>
          <p:cNvSpPr txBox="1">
            <a:spLocks noGrp="1"/>
          </p:cNvSpPr>
          <p:nvPr>
            <p:ph type="sldNum" sz="quarter" idx="7"/>
          </p:nvPr>
        </p:nvSpPr>
        <p:spPr>
          <a:xfrm>
            <a:off x="8167369" y="5985735"/>
            <a:ext cx="238759" cy="173354"/>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25</a:t>
            </a:fld>
            <a:endParaRPr lang="en-PK" spc="110" dirty="0"/>
          </a:p>
        </p:txBody>
      </p:sp>
      <p:sp>
        <p:nvSpPr>
          <p:cNvPr id="3" name="object 3"/>
          <p:cNvSpPr txBox="1"/>
          <p:nvPr/>
        </p:nvSpPr>
        <p:spPr>
          <a:xfrm>
            <a:off x="1082040" y="2255520"/>
            <a:ext cx="10226040" cy="2747034"/>
          </a:xfrm>
          <a:prstGeom prst="rect">
            <a:avLst/>
          </a:prstGeom>
        </p:spPr>
        <p:txBody>
          <a:bodyPr vert="horz" wrap="square" lIns="0" tIns="12700" rIns="0" bIns="0" rtlCol="0">
            <a:spAutoFit/>
          </a:bodyPr>
          <a:lstStyle/>
          <a:p>
            <a:pPr marL="206375" marR="5080" indent="-194310">
              <a:lnSpc>
                <a:spcPct val="120600"/>
              </a:lnSpc>
              <a:spcBef>
                <a:spcPts val="100"/>
              </a:spcBef>
              <a:buFont typeface="Arial MT"/>
              <a:buChar char="•"/>
              <a:tabLst>
                <a:tab pos="207010" algn="l"/>
              </a:tabLst>
            </a:pPr>
            <a:r>
              <a:rPr lang="en-US" sz="1700" spc="155" dirty="0">
                <a:latin typeface="Trebuchet MS"/>
                <a:cs typeface="Trebuchet MS"/>
              </a:rPr>
              <a:t>AMAZON.COM, </a:t>
            </a:r>
            <a:r>
              <a:rPr lang="en-US" sz="1700" spc="80" dirty="0">
                <a:latin typeface="Trebuchet MS"/>
                <a:cs typeface="Trebuchet MS"/>
              </a:rPr>
              <a:t>INC. </a:t>
            </a:r>
            <a:r>
              <a:rPr lang="en-US" sz="1700" spc="130" dirty="0">
                <a:latin typeface="Trebuchet MS"/>
                <a:cs typeface="Trebuchet MS"/>
              </a:rPr>
              <a:t>(1996-2017). </a:t>
            </a:r>
            <a:r>
              <a:rPr lang="en-US" sz="1700" i="1" spc="145" dirty="0">
                <a:latin typeface="Trebuchet MS"/>
                <a:cs typeface="Trebuchet MS"/>
              </a:rPr>
              <a:t>AMAZON</a:t>
            </a:r>
            <a:r>
              <a:rPr lang="en-US" sz="1700" spc="145" dirty="0">
                <a:latin typeface="Trebuchet MS"/>
                <a:cs typeface="Trebuchet MS"/>
              </a:rPr>
              <a:t>. </a:t>
            </a:r>
            <a:r>
              <a:rPr lang="en-US" sz="1700" spc="155" dirty="0">
                <a:latin typeface="Trebuchet MS"/>
                <a:cs typeface="Trebuchet MS"/>
              </a:rPr>
              <a:t>RETRIEVED </a:t>
            </a:r>
            <a:r>
              <a:rPr lang="en-US" sz="1700" spc="175" dirty="0">
                <a:latin typeface="Trebuchet MS"/>
                <a:cs typeface="Trebuchet MS"/>
              </a:rPr>
              <a:t>MARCH </a:t>
            </a:r>
            <a:r>
              <a:rPr lang="en-US" sz="1700" spc="55" dirty="0">
                <a:latin typeface="Trebuchet MS"/>
                <a:cs typeface="Trebuchet MS"/>
              </a:rPr>
              <a:t>7, </a:t>
            </a:r>
            <a:r>
              <a:rPr lang="en-US" sz="1700" spc="60" dirty="0">
                <a:latin typeface="Trebuchet MS"/>
                <a:cs typeface="Trebuchet MS"/>
              </a:rPr>
              <a:t> </a:t>
            </a:r>
            <a:r>
              <a:rPr lang="en-US" sz="1700" spc="135" dirty="0">
                <a:latin typeface="Trebuchet MS"/>
                <a:cs typeface="Trebuchet MS"/>
              </a:rPr>
              <a:t>2017, </a:t>
            </a:r>
            <a:r>
              <a:rPr lang="en-US" sz="1700" spc="185" dirty="0">
                <a:latin typeface="Trebuchet MS"/>
                <a:cs typeface="Trebuchet MS"/>
              </a:rPr>
              <a:t>FROM </a:t>
            </a:r>
            <a:r>
              <a:rPr lang="en-US" sz="1700" spc="155" dirty="0">
                <a:latin typeface="Trebuchet MS"/>
                <a:cs typeface="Trebuchet MS"/>
              </a:rPr>
              <a:t>AMAZON.COM: </a:t>
            </a:r>
            <a:r>
              <a:rPr lang="en-US" sz="1700" spc="160" dirty="0">
                <a:latin typeface="Trebuchet MS"/>
                <a:cs typeface="Trebuchet MS"/>
              </a:rPr>
              <a:t> </a:t>
            </a:r>
            <a:r>
              <a:rPr lang="en-US" sz="1700" spc="80" dirty="0">
                <a:latin typeface="Trebuchet MS"/>
                <a:cs typeface="Trebuchet MS"/>
              </a:rPr>
              <a:t>HTTPS://</a:t>
            </a:r>
            <a:r>
              <a:rPr lang="en-US" sz="1700" spc="80" dirty="0">
                <a:latin typeface="Trebuchet MS"/>
                <a:cs typeface="Trebuchet MS"/>
                <a:hlinkClick r:id="rId2"/>
              </a:rPr>
              <a:t>WWW.AMAZON.COM/P/FEATURE/RZEKMVYJOJCP6UC? </a:t>
            </a:r>
            <a:r>
              <a:rPr lang="en-US" sz="1700" spc="85" dirty="0">
                <a:latin typeface="Trebuchet MS"/>
                <a:cs typeface="Trebuchet MS"/>
              </a:rPr>
              <a:t> </a:t>
            </a:r>
            <a:r>
              <a:rPr lang="en-US" sz="1700" spc="180" dirty="0">
                <a:latin typeface="Trebuchet MS"/>
                <a:cs typeface="Trebuchet MS"/>
              </a:rPr>
              <a:t>R</a:t>
            </a:r>
            <a:r>
              <a:rPr lang="en-US" sz="1700" spc="170" dirty="0">
                <a:latin typeface="Trebuchet MS"/>
                <a:cs typeface="Trebuchet MS"/>
              </a:rPr>
              <a:t>E</a:t>
            </a:r>
            <a:r>
              <a:rPr lang="en-US" sz="1700" spc="90" dirty="0">
                <a:latin typeface="Trebuchet MS"/>
                <a:cs typeface="Trebuchet MS"/>
              </a:rPr>
              <a:t>F</a:t>
            </a:r>
            <a:r>
              <a:rPr lang="en-US" sz="1700" spc="-40" dirty="0">
                <a:latin typeface="Trebuchet MS"/>
                <a:cs typeface="Trebuchet MS"/>
              </a:rPr>
              <a:t>_</a:t>
            </a:r>
            <a:r>
              <a:rPr lang="en-US" sz="1700" spc="540" dirty="0">
                <a:latin typeface="Trebuchet MS"/>
                <a:cs typeface="Trebuchet MS"/>
              </a:rPr>
              <a:t>=</a:t>
            </a:r>
            <a:r>
              <a:rPr lang="en-US" sz="1700" spc="204" dirty="0">
                <a:latin typeface="Trebuchet MS"/>
                <a:cs typeface="Trebuchet MS"/>
              </a:rPr>
              <a:t>A</a:t>
            </a:r>
            <a:r>
              <a:rPr lang="en-US" sz="1700" spc="175" dirty="0">
                <a:latin typeface="Trebuchet MS"/>
                <a:cs typeface="Trebuchet MS"/>
              </a:rPr>
              <a:t>A</a:t>
            </a:r>
            <a:r>
              <a:rPr lang="en-US" sz="1700" spc="-40" dirty="0">
                <a:latin typeface="Trebuchet MS"/>
                <a:cs typeface="Trebuchet MS"/>
              </a:rPr>
              <a:t>_</a:t>
            </a:r>
            <a:r>
              <a:rPr lang="en-US" sz="1700" spc="200" dirty="0">
                <a:latin typeface="Trebuchet MS"/>
                <a:cs typeface="Trebuchet MS"/>
              </a:rPr>
              <a:t>N</a:t>
            </a:r>
            <a:r>
              <a:rPr lang="en-US" sz="1700" spc="45" dirty="0">
                <a:latin typeface="Trebuchet MS"/>
                <a:cs typeface="Trebuchet MS"/>
              </a:rPr>
              <a:t>A</a:t>
            </a:r>
            <a:r>
              <a:rPr lang="en-US" sz="1700" spc="175" dirty="0">
                <a:latin typeface="Trebuchet MS"/>
                <a:cs typeface="Trebuchet MS"/>
              </a:rPr>
              <a:t>V</a:t>
            </a:r>
            <a:r>
              <a:rPr lang="en-US" sz="1700" spc="210" dirty="0">
                <a:latin typeface="Trebuchet MS"/>
                <a:cs typeface="Trebuchet MS"/>
              </a:rPr>
              <a:t>B</a:t>
            </a:r>
            <a:r>
              <a:rPr lang="en-US" sz="1700" spc="-40" dirty="0">
                <a:latin typeface="Trebuchet MS"/>
                <a:cs typeface="Trebuchet MS"/>
              </a:rPr>
              <a:t>_</a:t>
            </a:r>
            <a:r>
              <a:rPr lang="en-US" sz="1700" spc="25" dirty="0">
                <a:latin typeface="Trebuchet MS"/>
                <a:cs typeface="Trebuchet MS"/>
              </a:rPr>
              <a:t>L</a:t>
            </a:r>
            <a:r>
              <a:rPr lang="en-US" sz="1700" spc="200" dirty="0">
                <a:latin typeface="Trebuchet MS"/>
                <a:cs typeface="Trebuchet MS"/>
              </a:rPr>
              <a:t>O</a:t>
            </a:r>
            <a:r>
              <a:rPr lang="en-US" sz="1700" spc="185" dirty="0">
                <a:latin typeface="Trebuchet MS"/>
                <a:cs typeface="Trebuchet MS"/>
              </a:rPr>
              <a:t>G</a:t>
            </a:r>
            <a:r>
              <a:rPr lang="en-US" sz="1700" spc="200" dirty="0">
                <a:latin typeface="Trebuchet MS"/>
                <a:cs typeface="Trebuchet MS"/>
              </a:rPr>
              <a:t>O</a:t>
            </a:r>
            <a:r>
              <a:rPr lang="en-US" sz="1700" spc="135" dirty="0">
                <a:latin typeface="Trebuchet MS"/>
                <a:cs typeface="Trebuchet MS"/>
              </a:rPr>
              <a:t>&amp;</a:t>
            </a:r>
            <a:r>
              <a:rPr lang="en-US" sz="1700" spc="85" dirty="0">
                <a:latin typeface="Trebuchet MS"/>
                <a:cs typeface="Trebuchet MS"/>
              </a:rPr>
              <a:t>P</a:t>
            </a:r>
            <a:r>
              <a:rPr lang="en-US" sz="1700" spc="15" dirty="0">
                <a:latin typeface="Trebuchet MS"/>
                <a:cs typeface="Trebuchet MS"/>
              </a:rPr>
              <a:t>F</a:t>
            </a:r>
            <a:r>
              <a:rPr lang="en-US" sz="1700" spc="25" dirty="0">
                <a:latin typeface="Trebuchet MS"/>
                <a:cs typeface="Trebuchet MS"/>
              </a:rPr>
              <a:t>_</a:t>
            </a:r>
            <a:r>
              <a:rPr lang="en-US" sz="1700" spc="195" dirty="0">
                <a:latin typeface="Trebuchet MS"/>
                <a:cs typeface="Trebuchet MS"/>
              </a:rPr>
              <a:t>R</a:t>
            </a:r>
            <a:r>
              <a:rPr lang="en-US" sz="1700" spc="270" dirty="0">
                <a:latin typeface="Trebuchet MS"/>
                <a:cs typeface="Trebuchet MS"/>
              </a:rPr>
              <a:t>D</a:t>
            </a:r>
            <a:r>
              <a:rPr lang="en-US" sz="1700" spc="-30" dirty="0">
                <a:latin typeface="Trebuchet MS"/>
                <a:cs typeface="Trebuchet MS"/>
              </a:rPr>
              <a:t>_</a:t>
            </a:r>
            <a:r>
              <a:rPr lang="en-US" sz="1700" spc="195" dirty="0">
                <a:latin typeface="Trebuchet MS"/>
                <a:cs typeface="Trebuchet MS"/>
              </a:rPr>
              <a:t>R</a:t>
            </a:r>
            <a:r>
              <a:rPr lang="en-US" sz="1700" spc="540" dirty="0">
                <a:latin typeface="Trebuchet MS"/>
                <a:cs typeface="Trebuchet MS"/>
              </a:rPr>
              <a:t>=</a:t>
            </a:r>
            <a:r>
              <a:rPr lang="en-US" sz="1700" spc="200" dirty="0">
                <a:latin typeface="Trebuchet MS"/>
                <a:cs typeface="Trebuchet MS"/>
              </a:rPr>
              <a:t>B</a:t>
            </a:r>
            <a:r>
              <a:rPr lang="en-US" sz="1700" spc="195" dirty="0">
                <a:latin typeface="Trebuchet MS"/>
                <a:cs typeface="Trebuchet MS"/>
              </a:rPr>
              <a:t>4</a:t>
            </a:r>
            <a:r>
              <a:rPr lang="en-US" sz="1700" spc="270" dirty="0">
                <a:latin typeface="Trebuchet MS"/>
                <a:cs typeface="Trebuchet MS"/>
              </a:rPr>
              <a:t>M</a:t>
            </a:r>
            <a:r>
              <a:rPr lang="en-US" sz="1700" spc="195" dirty="0">
                <a:latin typeface="Trebuchet MS"/>
                <a:cs typeface="Trebuchet MS"/>
              </a:rPr>
              <a:t>6</a:t>
            </a:r>
            <a:r>
              <a:rPr lang="en-US" sz="1700" spc="265" dirty="0">
                <a:latin typeface="Trebuchet MS"/>
                <a:cs typeface="Trebuchet MS"/>
              </a:rPr>
              <a:t>S</a:t>
            </a:r>
            <a:r>
              <a:rPr lang="en-US" sz="1700" spc="105" dirty="0">
                <a:latin typeface="Trebuchet MS"/>
                <a:cs typeface="Trebuchet MS"/>
              </a:rPr>
              <a:t>G</a:t>
            </a:r>
            <a:r>
              <a:rPr lang="en-US" sz="1700" spc="60" dirty="0">
                <a:latin typeface="Trebuchet MS"/>
                <a:cs typeface="Trebuchet MS"/>
              </a:rPr>
              <a:t>T</a:t>
            </a:r>
            <a:r>
              <a:rPr lang="en-US" sz="1700" spc="225" dirty="0">
                <a:latin typeface="Trebuchet MS"/>
                <a:cs typeface="Trebuchet MS"/>
              </a:rPr>
              <a:t>Z</a:t>
            </a:r>
            <a:r>
              <a:rPr lang="en-US" sz="1700" spc="245" dirty="0">
                <a:latin typeface="Trebuchet MS"/>
                <a:cs typeface="Trebuchet MS"/>
              </a:rPr>
              <a:t>W</a:t>
            </a:r>
            <a:r>
              <a:rPr lang="en-US" sz="1700" spc="195" dirty="0">
                <a:latin typeface="Trebuchet MS"/>
                <a:cs typeface="Trebuchet MS"/>
              </a:rPr>
              <a:t>8</a:t>
            </a:r>
            <a:r>
              <a:rPr lang="en-US" sz="1700" spc="165" dirty="0">
                <a:latin typeface="Trebuchet MS"/>
                <a:cs typeface="Trebuchet MS"/>
              </a:rPr>
              <a:t>V</a:t>
            </a:r>
            <a:r>
              <a:rPr lang="en-US" sz="1700" spc="195" dirty="0">
                <a:latin typeface="Trebuchet MS"/>
                <a:cs typeface="Trebuchet MS"/>
              </a:rPr>
              <a:t>2</a:t>
            </a:r>
            <a:r>
              <a:rPr lang="en-US" sz="1700" spc="175" dirty="0">
                <a:latin typeface="Trebuchet MS"/>
                <a:cs typeface="Trebuchet MS"/>
              </a:rPr>
              <a:t>V</a:t>
            </a:r>
            <a:r>
              <a:rPr lang="en-US" sz="1700" spc="235" dirty="0">
                <a:latin typeface="Trebuchet MS"/>
                <a:cs typeface="Trebuchet MS"/>
              </a:rPr>
              <a:t>W</a:t>
            </a:r>
            <a:r>
              <a:rPr lang="en-US" sz="1700" spc="85" dirty="0">
                <a:latin typeface="Trebuchet MS"/>
                <a:cs typeface="Trebuchet MS"/>
              </a:rPr>
              <a:t>P</a:t>
            </a:r>
            <a:r>
              <a:rPr lang="en-US" sz="1700" spc="190" dirty="0">
                <a:latin typeface="Trebuchet MS"/>
                <a:cs typeface="Trebuchet MS"/>
              </a:rPr>
              <a:t>N</a:t>
            </a:r>
            <a:r>
              <a:rPr lang="en-US" sz="1700" spc="175" dirty="0">
                <a:latin typeface="Trebuchet MS"/>
                <a:cs typeface="Trebuchet MS"/>
              </a:rPr>
              <a:t>V</a:t>
            </a:r>
            <a:r>
              <a:rPr lang="en-US" sz="1700" spc="195" dirty="0">
                <a:latin typeface="Trebuchet MS"/>
                <a:cs typeface="Trebuchet MS"/>
              </a:rPr>
              <a:t>7</a:t>
            </a:r>
            <a:r>
              <a:rPr lang="en-US" sz="1700" spc="175" dirty="0">
                <a:latin typeface="Trebuchet MS"/>
                <a:cs typeface="Trebuchet MS"/>
              </a:rPr>
              <a:t>G</a:t>
            </a:r>
            <a:r>
              <a:rPr lang="en-US" sz="1700" spc="195" dirty="0">
                <a:latin typeface="Trebuchet MS"/>
                <a:cs typeface="Trebuchet MS"/>
              </a:rPr>
              <a:t>R</a:t>
            </a:r>
            <a:r>
              <a:rPr lang="en-US" sz="1700" spc="135" dirty="0">
                <a:latin typeface="Trebuchet MS"/>
                <a:cs typeface="Trebuchet MS"/>
              </a:rPr>
              <a:t>&amp;</a:t>
            </a:r>
            <a:r>
              <a:rPr lang="en-US" sz="1700" spc="75" dirty="0">
                <a:latin typeface="Trebuchet MS"/>
                <a:cs typeface="Trebuchet MS"/>
              </a:rPr>
              <a:t>P</a:t>
            </a:r>
            <a:r>
              <a:rPr lang="en-US" sz="1700" spc="90" dirty="0">
                <a:latin typeface="Trebuchet MS"/>
                <a:cs typeface="Trebuchet MS"/>
              </a:rPr>
              <a:t>F</a:t>
            </a:r>
            <a:r>
              <a:rPr lang="en-US" sz="1700" spc="-30" dirty="0">
                <a:latin typeface="Trebuchet MS"/>
                <a:cs typeface="Trebuchet MS"/>
              </a:rPr>
              <a:t>_  </a:t>
            </a:r>
            <a:r>
              <a:rPr lang="en-US" sz="1700" spc="165" dirty="0">
                <a:latin typeface="Trebuchet MS"/>
                <a:cs typeface="Trebuchet MS"/>
              </a:rPr>
              <a:t>RD_P=B8AADA3C-6B7C-4B4E-9F6E-C6AF690AEAFE</a:t>
            </a:r>
            <a:endParaRPr lang="en-US" sz="1700" dirty="0">
              <a:latin typeface="Trebuchet MS"/>
              <a:cs typeface="Trebuchet MS"/>
            </a:endParaRPr>
          </a:p>
          <a:p>
            <a:pPr marL="206375" marR="196215" indent="-194310">
              <a:lnSpc>
                <a:spcPct val="120600"/>
              </a:lnSpc>
              <a:spcBef>
                <a:spcPts val="850"/>
              </a:spcBef>
              <a:buFont typeface="Arial MT"/>
              <a:buChar char="•"/>
              <a:tabLst>
                <a:tab pos="207010" algn="l"/>
              </a:tabLst>
            </a:pPr>
            <a:r>
              <a:rPr lang="en-US" sz="1700" spc="150" dirty="0">
                <a:latin typeface="Trebuchet MS"/>
                <a:cs typeface="Trebuchet MS"/>
              </a:rPr>
              <a:t>DAVIDSON,</a:t>
            </a:r>
            <a:r>
              <a:rPr lang="en-US" sz="1700" spc="15" dirty="0">
                <a:latin typeface="Trebuchet MS"/>
                <a:cs typeface="Trebuchet MS"/>
              </a:rPr>
              <a:t> </a:t>
            </a:r>
            <a:r>
              <a:rPr lang="en-US" sz="1700" spc="35" dirty="0">
                <a:latin typeface="Trebuchet MS"/>
                <a:cs typeface="Trebuchet MS"/>
              </a:rPr>
              <a:t>E.</a:t>
            </a:r>
            <a:r>
              <a:rPr lang="en-US" sz="1700" spc="20" dirty="0">
                <a:latin typeface="Trebuchet MS"/>
                <a:cs typeface="Trebuchet MS"/>
              </a:rPr>
              <a:t> </a:t>
            </a:r>
            <a:r>
              <a:rPr lang="en-US" sz="1700" spc="-15" dirty="0">
                <a:latin typeface="Trebuchet MS"/>
                <a:cs typeface="Trebuchet MS"/>
              </a:rPr>
              <a:t>A.,</a:t>
            </a:r>
            <a:r>
              <a:rPr lang="en-US" sz="1700" spc="20" dirty="0">
                <a:latin typeface="Trebuchet MS"/>
                <a:cs typeface="Trebuchet MS"/>
              </a:rPr>
              <a:t> </a:t>
            </a:r>
            <a:r>
              <a:rPr lang="en-US" sz="1700" spc="215" dirty="0">
                <a:latin typeface="Trebuchet MS"/>
                <a:cs typeface="Trebuchet MS"/>
              </a:rPr>
              <a:t>DE</a:t>
            </a:r>
            <a:r>
              <a:rPr lang="en-US" sz="1700" spc="30" dirty="0">
                <a:latin typeface="Trebuchet MS"/>
                <a:cs typeface="Trebuchet MS"/>
              </a:rPr>
              <a:t> </a:t>
            </a:r>
            <a:r>
              <a:rPr lang="en-US" sz="1700" spc="60" dirty="0">
                <a:latin typeface="Trebuchet MS"/>
                <a:cs typeface="Trebuchet MS"/>
              </a:rPr>
              <a:t>ARAÚJO,</a:t>
            </a:r>
            <a:r>
              <a:rPr lang="en-US" sz="1700" spc="20" dirty="0">
                <a:latin typeface="Trebuchet MS"/>
                <a:cs typeface="Trebuchet MS"/>
              </a:rPr>
              <a:t> </a:t>
            </a:r>
            <a:r>
              <a:rPr lang="en-US" sz="1700" spc="30" dirty="0">
                <a:latin typeface="Trebuchet MS"/>
                <a:cs typeface="Trebuchet MS"/>
              </a:rPr>
              <a:t>A.</a:t>
            </a:r>
            <a:r>
              <a:rPr lang="en-US" sz="1700" spc="20" dirty="0">
                <a:latin typeface="Trebuchet MS"/>
                <a:cs typeface="Trebuchet MS"/>
              </a:rPr>
              <a:t> </a:t>
            </a:r>
            <a:r>
              <a:rPr lang="en-US" sz="1700" spc="45" dirty="0">
                <a:latin typeface="Trebuchet MS"/>
                <a:cs typeface="Trebuchet MS"/>
              </a:rPr>
              <a:t>C.</a:t>
            </a:r>
            <a:r>
              <a:rPr lang="en-US" sz="1700" spc="25" dirty="0">
                <a:latin typeface="Trebuchet MS"/>
                <a:cs typeface="Trebuchet MS"/>
              </a:rPr>
              <a:t> </a:t>
            </a:r>
            <a:r>
              <a:rPr lang="en-US" sz="1700" spc="110" dirty="0">
                <a:latin typeface="Trebuchet MS"/>
                <a:cs typeface="Trebuchet MS"/>
              </a:rPr>
              <a:t>(2013).</a:t>
            </a:r>
            <a:r>
              <a:rPr lang="en-US" sz="1700" spc="20" dirty="0">
                <a:latin typeface="Trebuchet MS"/>
                <a:cs typeface="Trebuchet MS"/>
              </a:rPr>
              <a:t> </a:t>
            </a:r>
            <a:r>
              <a:rPr lang="en-US" sz="1700" spc="130" dirty="0">
                <a:latin typeface="Trebuchet MS"/>
                <a:cs typeface="Trebuchet MS"/>
              </a:rPr>
              <a:t>THE</a:t>
            </a:r>
            <a:r>
              <a:rPr lang="en-US" sz="1700" spc="30" dirty="0">
                <a:latin typeface="Trebuchet MS"/>
                <a:cs typeface="Trebuchet MS"/>
              </a:rPr>
              <a:t> </a:t>
            </a:r>
            <a:r>
              <a:rPr lang="en-US" sz="1700" spc="204" dirty="0">
                <a:latin typeface="Trebuchet MS"/>
                <a:cs typeface="Trebuchet MS"/>
              </a:rPr>
              <a:t>AMAZON</a:t>
            </a:r>
            <a:r>
              <a:rPr lang="en-US" sz="1700" spc="25" dirty="0">
                <a:latin typeface="Trebuchet MS"/>
                <a:cs typeface="Trebuchet MS"/>
              </a:rPr>
              <a:t> </a:t>
            </a:r>
            <a:r>
              <a:rPr lang="en-US" sz="1700" spc="170" dirty="0">
                <a:latin typeface="Trebuchet MS"/>
                <a:cs typeface="Trebuchet MS"/>
              </a:rPr>
              <a:t>BASIN</a:t>
            </a:r>
            <a:r>
              <a:rPr lang="en-US" sz="1700" spc="30" dirty="0">
                <a:latin typeface="Trebuchet MS"/>
                <a:cs typeface="Trebuchet MS"/>
              </a:rPr>
              <a:t> </a:t>
            </a:r>
            <a:r>
              <a:rPr lang="en-US" sz="1700" spc="110" dirty="0">
                <a:latin typeface="Trebuchet MS"/>
                <a:cs typeface="Trebuchet MS"/>
              </a:rPr>
              <a:t>IN </a:t>
            </a:r>
            <a:r>
              <a:rPr lang="en-US" sz="1700" spc="-495" dirty="0">
                <a:latin typeface="Trebuchet MS"/>
                <a:cs typeface="Trebuchet MS"/>
              </a:rPr>
              <a:t> </a:t>
            </a:r>
            <a:r>
              <a:rPr lang="en-US" sz="1700" spc="110" dirty="0">
                <a:latin typeface="Trebuchet MS"/>
                <a:cs typeface="Trebuchet MS"/>
              </a:rPr>
              <a:t>TRANSITION.</a:t>
            </a:r>
            <a:r>
              <a:rPr lang="en-US" sz="1700" spc="40" dirty="0">
                <a:latin typeface="Trebuchet MS"/>
                <a:cs typeface="Trebuchet MS"/>
              </a:rPr>
              <a:t> </a:t>
            </a:r>
            <a:r>
              <a:rPr lang="en-US" sz="1700" i="1" spc="95" dirty="0">
                <a:latin typeface="Trebuchet MS"/>
                <a:cs typeface="Trebuchet MS"/>
              </a:rPr>
              <a:t>NATURE</a:t>
            </a:r>
            <a:r>
              <a:rPr lang="en-US" sz="1700" spc="95" dirty="0">
                <a:latin typeface="Trebuchet MS"/>
                <a:cs typeface="Trebuchet MS"/>
              </a:rPr>
              <a:t>,</a:t>
            </a:r>
            <a:r>
              <a:rPr lang="en-US" sz="1700" spc="25" dirty="0">
                <a:latin typeface="Trebuchet MS"/>
                <a:cs typeface="Trebuchet MS"/>
              </a:rPr>
              <a:t> </a:t>
            </a:r>
            <a:r>
              <a:rPr lang="en-US" sz="1700" i="1" spc="135" dirty="0">
                <a:latin typeface="Trebuchet MS"/>
                <a:cs typeface="Trebuchet MS"/>
              </a:rPr>
              <a:t>481</a:t>
            </a:r>
            <a:r>
              <a:rPr lang="en-US" sz="1700" spc="135" dirty="0">
                <a:latin typeface="Trebuchet MS"/>
                <a:cs typeface="Trebuchet MS"/>
              </a:rPr>
              <a:t>(7381),</a:t>
            </a:r>
            <a:r>
              <a:rPr lang="en-US" sz="1700" spc="20" dirty="0">
                <a:latin typeface="Trebuchet MS"/>
                <a:cs typeface="Trebuchet MS"/>
              </a:rPr>
              <a:t> </a:t>
            </a:r>
            <a:r>
              <a:rPr lang="en-US" sz="1700" spc="135" dirty="0">
                <a:latin typeface="Trebuchet MS"/>
                <a:cs typeface="Trebuchet MS"/>
              </a:rPr>
              <a:t>321-328.</a:t>
            </a:r>
            <a:endParaRPr lang="en-US" sz="1700" dirty="0">
              <a:latin typeface="Trebuchet MS"/>
              <a:cs typeface="Trebuchet MS"/>
            </a:endParaRPr>
          </a:p>
          <a:p>
            <a:pPr marL="206375" marR="32384" indent="-194310">
              <a:lnSpc>
                <a:spcPct val="120600"/>
              </a:lnSpc>
              <a:spcBef>
                <a:spcPts val="850"/>
              </a:spcBef>
              <a:buFont typeface="Arial MT"/>
              <a:buChar char="•"/>
              <a:tabLst>
                <a:tab pos="207010" algn="l"/>
              </a:tabLst>
            </a:pPr>
            <a:r>
              <a:rPr lang="en-US" sz="1700" spc="35" dirty="0">
                <a:latin typeface="Trebuchet MS"/>
                <a:cs typeface="Trebuchet MS"/>
              </a:rPr>
              <a:t>HITT, </a:t>
            </a:r>
            <a:r>
              <a:rPr lang="en-US" sz="1700" spc="25" dirty="0">
                <a:latin typeface="Trebuchet MS"/>
                <a:cs typeface="Trebuchet MS"/>
              </a:rPr>
              <a:t>M.A., </a:t>
            </a:r>
            <a:r>
              <a:rPr lang="en-US" sz="1700" spc="130" dirty="0">
                <a:latin typeface="Trebuchet MS"/>
                <a:cs typeface="Trebuchet MS"/>
              </a:rPr>
              <a:t>IRELAND, </a:t>
            </a:r>
            <a:r>
              <a:rPr lang="en-US" sz="1700" spc="25" dirty="0">
                <a:latin typeface="Trebuchet MS"/>
                <a:cs typeface="Trebuchet MS"/>
              </a:rPr>
              <a:t>R.D., </a:t>
            </a:r>
            <a:r>
              <a:rPr lang="en-US" sz="1700" spc="125" dirty="0">
                <a:latin typeface="Trebuchet MS"/>
                <a:cs typeface="Trebuchet MS"/>
              </a:rPr>
              <a:t>&amp; </a:t>
            </a:r>
            <a:r>
              <a:rPr lang="en-US" sz="1700" spc="165" dirty="0">
                <a:latin typeface="Trebuchet MS"/>
                <a:cs typeface="Trebuchet MS"/>
              </a:rPr>
              <a:t>HOSKISSON, </a:t>
            </a:r>
            <a:r>
              <a:rPr lang="en-US" sz="1700" spc="25" dirty="0">
                <a:latin typeface="Trebuchet MS"/>
                <a:cs typeface="Trebuchet MS"/>
              </a:rPr>
              <a:t>R.E. </a:t>
            </a:r>
            <a:r>
              <a:rPr lang="en-US" sz="1700" spc="110" dirty="0">
                <a:latin typeface="Trebuchet MS"/>
                <a:cs typeface="Trebuchet MS"/>
              </a:rPr>
              <a:t>(2015). </a:t>
            </a:r>
            <a:r>
              <a:rPr lang="en-US" sz="1700" i="1" spc="120" dirty="0">
                <a:latin typeface="Trebuchet MS"/>
                <a:cs typeface="Trebuchet MS"/>
              </a:rPr>
              <a:t>STRATEGIC </a:t>
            </a:r>
            <a:r>
              <a:rPr lang="en-US" sz="1700" i="1" spc="125" dirty="0">
                <a:latin typeface="Trebuchet MS"/>
                <a:cs typeface="Trebuchet MS"/>
              </a:rPr>
              <a:t> </a:t>
            </a:r>
            <a:r>
              <a:rPr lang="en-US" sz="1700" i="1" spc="120" dirty="0">
                <a:latin typeface="Trebuchet MS"/>
                <a:cs typeface="Trebuchet MS"/>
              </a:rPr>
              <a:t>MANAGEMENT:</a:t>
            </a:r>
            <a:r>
              <a:rPr lang="en-US" sz="1700" i="1" spc="35" dirty="0">
                <a:latin typeface="Trebuchet MS"/>
                <a:cs typeface="Trebuchet MS"/>
              </a:rPr>
              <a:t> </a:t>
            </a:r>
            <a:r>
              <a:rPr lang="en-US" sz="1700" i="1" spc="140" dirty="0">
                <a:latin typeface="Trebuchet MS"/>
                <a:cs typeface="Trebuchet MS"/>
              </a:rPr>
              <a:t>COMPETITIVENESS</a:t>
            </a:r>
            <a:r>
              <a:rPr lang="en-US" sz="1700" i="1" spc="55" dirty="0">
                <a:latin typeface="Trebuchet MS"/>
                <a:cs typeface="Trebuchet MS"/>
              </a:rPr>
              <a:t> </a:t>
            </a:r>
            <a:r>
              <a:rPr lang="en-US" sz="1700" i="1" spc="195" dirty="0">
                <a:latin typeface="Trebuchet MS"/>
                <a:cs typeface="Trebuchet MS"/>
              </a:rPr>
              <a:t>AND</a:t>
            </a:r>
            <a:r>
              <a:rPr lang="en-US" sz="1700" i="1" spc="50" dirty="0">
                <a:latin typeface="Trebuchet MS"/>
                <a:cs typeface="Trebuchet MS"/>
              </a:rPr>
              <a:t> </a:t>
            </a:r>
            <a:r>
              <a:rPr lang="en-US" sz="1700" i="1" spc="120" dirty="0">
                <a:latin typeface="Trebuchet MS"/>
                <a:cs typeface="Trebuchet MS"/>
              </a:rPr>
              <a:t>GLOBALIZATION</a:t>
            </a:r>
            <a:r>
              <a:rPr lang="en-US" sz="1700" i="1" spc="125" dirty="0">
                <a:latin typeface="Trebuchet MS"/>
                <a:cs typeface="Trebuchet MS"/>
              </a:rPr>
              <a:t> </a:t>
            </a:r>
            <a:r>
              <a:rPr lang="en-US" sz="1700" spc="125" dirty="0">
                <a:latin typeface="Trebuchet MS"/>
                <a:cs typeface="Trebuchet MS"/>
              </a:rPr>
              <a:t>(11TH</a:t>
            </a:r>
            <a:r>
              <a:rPr lang="en-US" sz="1700" spc="65" dirty="0">
                <a:latin typeface="Trebuchet MS"/>
                <a:cs typeface="Trebuchet MS"/>
              </a:rPr>
              <a:t> </a:t>
            </a:r>
            <a:r>
              <a:rPr lang="en-US" sz="1700" spc="95" dirty="0">
                <a:latin typeface="Trebuchet MS"/>
                <a:cs typeface="Trebuchet MS"/>
              </a:rPr>
              <a:t>ED). </a:t>
            </a:r>
            <a:r>
              <a:rPr lang="en-US" sz="1700" spc="-500" dirty="0">
                <a:latin typeface="Trebuchet MS"/>
                <a:cs typeface="Trebuchet MS"/>
              </a:rPr>
              <a:t> </a:t>
            </a:r>
            <a:r>
              <a:rPr lang="en-US" sz="1700" spc="140" dirty="0">
                <a:latin typeface="Trebuchet MS"/>
                <a:cs typeface="Trebuchet MS"/>
              </a:rPr>
              <a:t>STAMFORD,</a:t>
            </a:r>
            <a:r>
              <a:rPr lang="en-US" sz="1700" spc="15" dirty="0">
                <a:latin typeface="Trebuchet MS"/>
                <a:cs typeface="Trebuchet MS"/>
              </a:rPr>
              <a:t> </a:t>
            </a:r>
            <a:r>
              <a:rPr lang="en-US" sz="1700" spc="-5" dirty="0">
                <a:latin typeface="Trebuchet MS"/>
                <a:cs typeface="Trebuchet MS"/>
              </a:rPr>
              <a:t>CT:</a:t>
            </a:r>
            <a:r>
              <a:rPr lang="en-US" sz="1700" spc="20" dirty="0">
                <a:latin typeface="Trebuchet MS"/>
                <a:cs typeface="Trebuchet MS"/>
              </a:rPr>
              <a:t> </a:t>
            </a:r>
            <a:r>
              <a:rPr lang="en-US" sz="1700" spc="170" dirty="0">
                <a:latin typeface="Trebuchet MS"/>
                <a:cs typeface="Trebuchet MS"/>
              </a:rPr>
              <a:t>CENGAGE</a:t>
            </a:r>
            <a:endParaRPr lang="en-US" sz="1700" dirty="0">
              <a:latin typeface="Trebuchet MS"/>
              <a:cs typeface="Trebuchet M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05173" y="1163017"/>
            <a:ext cx="3776427" cy="505267"/>
          </a:xfrm>
          <a:prstGeom prst="rect">
            <a:avLst/>
          </a:prstGeom>
        </p:spPr>
        <p:txBody>
          <a:bodyPr vert="horz" wrap="square" lIns="0" tIns="12700" rIns="0" bIns="0" rtlCol="0" anchor="b">
            <a:spAutoFit/>
          </a:bodyPr>
          <a:lstStyle/>
          <a:p>
            <a:pPr marL="12700">
              <a:lnSpc>
                <a:spcPct val="100000"/>
              </a:lnSpc>
              <a:spcBef>
                <a:spcPts val="100"/>
              </a:spcBef>
            </a:pPr>
            <a:r>
              <a:rPr sz="3200" spc="325" dirty="0"/>
              <a:t>REFERENCES</a:t>
            </a:r>
            <a:endParaRPr sz="3200" dirty="0"/>
          </a:p>
        </p:txBody>
      </p:sp>
      <p:sp>
        <p:nvSpPr>
          <p:cNvPr id="4" name="object 4"/>
          <p:cNvSpPr txBox="1">
            <a:spLocks noGrp="1"/>
          </p:cNvSpPr>
          <p:nvPr>
            <p:ph type="sldNum" sz="quarter" idx="7"/>
          </p:nvPr>
        </p:nvSpPr>
        <p:spPr>
          <a:xfrm>
            <a:off x="8167369" y="5985735"/>
            <a:ext cx="238759" cy="173354"/>
          </a:xfrm>
          <a:prstGeom prst="rect">
            <a:avLst/>
          </a:prstGeom>
        </p:spPr>
        <p:txBody>
          <a:bodyPr vert="horz" wrap="square" lIns="0" tIns="0" rIns="0" bIns="0" rtlCol="0">
            <a:spAutoFit/>
          </a:bodyPr>
          <a:lstStyle>
            <a:defPPr>
              <a:defRPr lang="en-PK"/>
            </a:defPPr>
            <a:lvl1pPr marL="0" algn="l" defTabSz="914400" rtl="0" eaLnBrk="1" latinLnBrk="0" hangingPunct="1">
              <a:defRPr sz="1000" b="0" i="0" kern="1200">
                <a:solidFill>
                  <a:schemeClr val="tx1"/>
                </a:solidFill>
                <a:latin typeface="Trebuchet MS"/>
                <a:ea typeface="+mn-ea"/>
                <a:cs typeface="Trebuchet M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9380">
              <a:spcBef>
                <a:spcPts val="25"/>
              </a:spcBef>
            </a:pPr>
            <a:fld id="{81D60167-4931-47E6-BA6A-407CBD079E47}" type="slidenum">
              <a:rPr lang="en-PK" spc="110" smtClean="0"/>
              <a:pPr marL="119380">
                <a:spcBef>
                  <a:spcPts val="25"/>
                </a:spcBef>
              </a:pPr>
              <a:t>26</a:t>
            </a:fld>
            <a:endParaRPr spc="110" dirty="0"/>
          </a:p>
        </p:txBody>
      </p:sp>
      <p:sp>
        <p:nvSpPr>
          <p:cNvPr id="3" name="object 3"/>
          <p:cNvSpPr txBox="1"/>
          <p:nvPr/>
        </p:nvSpPr>
        <p:spPr>
          <a:xfrm>
            <a:off x="1152939" y="2007814"/>
            <a:ext cx="10124661" cy="3458576"/>
          </a:xfrm>
          <a:prstGeom prst="rect">
            <a:avLst/>
          </a:prstGeom>
        </p:spPr>
        <p:txBody>
          <a:bodyPr vert="horz" wrap="square" lIns="0" tIns="12700" rIns="0" bIns="0" rtlCol="0">
            <a:spAutoFit/>
          </a:bodyPr>
          <a:lstStyle/>
          <a:p>
            <a:pPr marL="241300" marR="5080" indent="-228600">
              <a:lnSpc>
                <a:spcPct val="120800"/>
              </a:lnSpc>
              <a:spcBef>
                <a:spcPts val="100"/>
              </a:spcBef>
              <a:buFont typeface="Arial MT"/>
              <a:buChar char="•"/>
              <a:tabLst>
                <a:tab pos="240665" algn="l"/>
                <a:tab pos="241300" algn="l"/>
              </a:tabLst>
            </a:pPr>
            <a:r>
              <a:rPr sz="2000" spc="195" dirty="0">
                <a:latin typeface="Trebuchet MS"/>
                <a:cs typeface="Trebuchet MS"/>
              </a:rPr>
              <a:t>IMAGES </a:t>
            </a:r>
            <a:r>
              <a:rPr sz="2000" spc="175" dirty="0">
                <a:latin typeface="Trebuchet MS"/>
                <a:cs typeface="Trebuchet MS"/>
              </a:rPr>
              <a:t>RETRIEVED </a:t>
            </a:r>
            <a:r>
              <a:rPr sz="2000" spc="200" dirty="0">
                <a:latin typeface="Trebuchet MS"/>
                <a:cs typeface="Trebuchet MS"/>
              </a:rPr>
              <a:t>MARCH </a:t>
            </a:r>
            <a:r>
              <a:rPr sz="2000" spc="60" dirty="0">
                <a:latin typeface="Trebuchet MS"/>
                <a:cs typeface="Trebuchet MS"/>
              </a:rPr>
              <a:t>9, </a:t>
            </a:r>
            <a:r>
              <a:rPr sz="2000" spc="155" dirty="0">
                <a:latin typeface="Trebuchet MS"/>
                <a:cs typeface="Trebuchet MS"/>
              </a:rPr>
              <a:t>2016, </a:t>
            </a:r>
            <a:r>
              <a:rPr sz="2000" spc="210" dirty="0">
                <a:latin typeface="Trebuchet MS"/>
                <a:cs typeface="Trebuchet MS"/>
              </a:rPr>
              <a:t>FROM </a:t>
            </a:r>
            <a:r>
              <a:rPr sz="2000" spc="215" dirty="0">
                <a:latin typeface="Trebuchet MS"/>
                <a:cs typeface="Trebuchet MS"/>
              </a:rPr>
              <a:t> </a:t>
            </a:r>
            <a:r>
              <a:rPr sz="2000" spc="105" dirty="0">
                <a:latin typeface="Trebuchet MS"/>
                <a:cs typeface="Trebuchet MS"/>
              </a:rPr>
              <a:t>HTTPS://</a:t>
            </a:r>
            <a:r>
              <a:rPr sz="2000" spc="105" dirty="0">
                <a:latin typeface="Trebuchet MS"/>
                <a:cs typeface="Trebuchet MS"/>
                <a:hlinkClick r:id="rId2"/>
              </a:rPr>
              <a:t>WWW.GOOGLE.COM/SEARCH? </a:t>
            </a:r>
            <a:r>
              <a:rPr sz="2000" spc="110" dirty="0">
                <a:latin typeface="Trebuchet MS"/>
                <a:cs typeface="Trebuchet MS"/>
              </a:rPr>
              <a:t> </a:t>
            </a:r>
            <a:r>
              <a:rPr sz="2000" spc="245" dirty="0">
                <a:latin typeface="Trebuchet MS"/>
                <a:cs typeface="Trebuchet MS"/>
              </a:rPr>
              <a:t>Q=AMAZON+ECOMMERCE&amp;SITE=WEBHP&amp;SOURCE=LNMS </a:t>
            </a:r>
            <a:r>
              <a:rPr sz="2000" spc="-590" dirty="0">
                <a:latin typeface="Trebuchet MS"/>
                <a:cs typeface="Trebuchet MS"/>
              </a:rPr>
              <a:t> </a:t>
            </a:r>
            <a:r>
              <a:rPr sz="2000" spc="229" dirty="0">
                <a:latin typeface="Trebuchet MS"/>
                <a:cs typeface="Trebuchet MS"/>
              </a:rPr>
              <a:t>&amp;TBM=ISCH&amp;SA=X&amp;SQI=2&amp;VED=0AHUKEWJ1M5QE1C7SA </a:t>
            </a:r>
            <a:r>
              <a:rPr sz="2000" spc="-590" dirty="0">
                <a:latin typeface="Trebuchet MS"/>
                <a:cs typeface="Trebuchet MS"/>
              </a:rPr>
              <a:t> </a:t>
            </a:r>
            <a:r>
              <a:rPr sz="2000" spc="195" dirty="0">
                <a:latin typeface="Trebuchet MS"/>
                <a:cs typeface="Trebuchet MS"/>
              </a:rPr>
              <a:t>HWESYYKHEMZCDYQ_AUIBYGC&amp;BIW=1366&amp;BIH=662</a:t>
            </a:r>
            <a:endParaRPr sz="2000" dirty="0">
              <a:latin typeface="Trebuchet MS"/>
              <a:cs typeface="Trebuchet MS"/>
            </a:endParaRPr>
          </a:p>
          <a:p>
            <a:pPr marL="241300" marR="33020" indent="-228600">
              <a:lnSpc>
                <a:spcPct val="120800"/>
              </a:lnSpc>
              <a:spcBef>
                <a:spcPts val="1000"/>
              </a:spcBef>
              <a:buFont typeface="Arial MT"/>
              <a:buChar char="•"/>
              <a:tabLst>
                <a:tab pos="240665" algn="l"/>
                <a:tab pos="241300" algn="l"/>
              </a:tabLst>
            </a:pPr>
            <a:r>
              <a:rPr sz="2000" spc="100" dirty="0">
                <a:latin typeface="Trebuchet MS"/>
                <a:cs typeface="Trebuchet MS"/>
              </a:rPr>
              <a:t>KLINE, </a:t>
            </a:r>
            <a:r>
              <a:rPr sz="2000" spc="105" dirty="0">
                <a:latin typeface="Trebuchet MS"/>
                <a:cs typeface="Trebuchet MS"/>
              </a:rPr>
              <a:t>D. </a:t>
            </a:r>
            <a:r>
              <a:rPr sz="2000" spc="120" dirty="0">
                <a:latin typeface="Trebuchet MS"/>
                <a:cs typeface="Trebuchet MS"/>
              </a:rPr>
              <a:t>(2016). </a:t>
            </a:r>
            <a:r>
              <a:rPr sz="2000" spc="229" dirty="0">
                <a:latin typeface="Trebuchet MS"/>
                <a:cs typeface="Trebuchet MS"/>
              </a:rPr>
              <a:t>HOW </a:t>
            </a:r>
            <a:r>
              <a:rPr sz="2000" spc="195" dirty="0">
                <a:latin typeface="Trebuchet MS"/>
                <a:cs typeface="Trebuchet MS"/>
              </a:rPr>
              <a:t>MANY </a:t>
            </a:r>
            <a:r>
              <a:rPr sz="2000" spc="165" dirty="0">
                <a:latin typeface="Trebuchet MS"/>
                <a:cs typeface="Trebuchet MS"/>
              </a:rPr>
              <a:t>PRIME </a:t>
            </a:r>
            <a:r>
              <a:rPr sz="2000" spc="250" dirty="0">
                <a:latin typeface="Trebuchet MS"/>
                <a:cs typeface="Trebuchet MS"/>
              </a:rPr>
              <a:t>MEMBERS </a:t>
            </a:r>
            <a:r>
              <a:rPr sz="2000" spc="260" dirty="0">
                <a:latin typeface="Trebuchet MS"/>
                <a:cs typeface="Trebuchet MS"/>
              </a:rPr>
              <a:t>DOES </a:t>
            </a:r>
            <a:r>
              <a:rPr sz="2000" spc="265" dirty="0">
                <a:latin typeface="Trebuchet MS"/>
                <a:cs typeface="Trebuchet MS"/>
              </a:rPr>
              <a:t> </a:t>
            </a:r>
            <a:r>
              <a:rPr sz="2000" spc="225" dirty="0">
                <a:latin typeface="Trebuchet MS"/>
                <a:cs typeface="Trebuchet MS"/>
              </a:rPr>
              <a:t>AMAZON </a:t>
            </a:r>
            <a:r>
              <a:rPr sz="2000" spc="155" dirty="0">
                <a:latin typeface="Trebuchet MS"/>
                <a:cs typeface="Trebuchet MS"/>
              </a:rPr>
              <a:t>HAVE </a:t>
            </a:r>
            <a:r>
              <a:rPr sz="2000" spc="185" dirty="0">
                <a:latin typeface="Trebuchet MS"/>
                <a:cs typeface="Trebuchet MS"/>
              </a:rPr>
              <a:t>(AND WHY </a:t>
            </a:r>
            <a:r>
              <a:rPr sz="2000" spc="40" dirty="0">
                <a:latin typeface="Trebuchet MS"/>
                <a:cs typeface="Trebuchet MS"/>
              </a:rPr>
              <a:t>IT </a:t>
            </a:r>
            <a:r>
              <a:rPr sz="2000" spc="114" dirty="0">
                <a:latin typeface="Trebuchet MS"/>
                <a:cs typeface="Trebuchet MS"/>
              </a:rPr>
              <a:t>MATTERS). </a:t>
            </a:r>
            <a:r>
              <a:rPr sz="2000" spc="180" dirty="0">
                <a:latin typeface="Trebuchet MS"/>
                <a:cs typeface="Trebuchet MS"/>
              </a:rPr>
              <a:t>RETRIEVED </a:t>
            </a:r>
            <a:r>
              <a:rPr sz="2000" spc="210" dirty="0">
                <a:latin typeface="Trebuchet MS"/>
                <a:cs typeface="Trebuchet MS"/>
              </a:rPr>
              <a:t>FROM </a:t>
            </a:r>
            <a:r>
              <a:rPr sz="2000" spc="-590" dirty="0">
                <a:latin typeface="Trebuchet MS"/>
                <a:cs typeface="Trebuchet MS"/>
              </a:rPr>
              <a:t> </a:t>
            </a:r>
            <a:r>
              <a:rPr sz="2000" spc="80" dirty="0">
                <a:latin typeface="Trebuchet MS"/>
                <a:cs typeface="Trebuchet MS"/>
              </a:rPr>
              <a:t>HTTPS://</a:t>
            </a:r>
            <a:r>
              <a:rPr sz="2000" spc="80" dirty="0">
                <a:latin typeface="Trebuchet MS"/>
                <a:cs typeface="Trebuchet MS"/>
                <a:hlinkClick r:id="rId3"/>
              </a:rPr>
              <a:t>WWW.FOOL.COM/INVESTING/GENERAL/2016/01/26</a:t>
            </a:r>
            <a:endParaRPr sz="2000" dirty="0">
              <a:latin typeface="Trebuchet MS"/>
              <a:cs typeface="Trebuchet MS"/>
            </a:endParaRPr>
          </a:p>
          <a:p>
            <a:pPr marL="241300" marR="260985">
              <a:lnSpc>
                <a:spcPct val="120800"/>
              </a:lnSpc>
            </a:pPr>
            <a:r>
              <a:rPr sz="2000" spc="150" dirty="0">
                <a:latin typeface="Trebuchet MS"/>
                <a:cs typeface="Trebuchet MS"/>
              </a:rPr>
              <a:t>/HOW-MANY-PRIME-MEMBERS-DOES-AMAZON-HAVE-AND- </a:t>
            </a:r>
            <a:r>
              <a:rPr sz="2000" spc="-590" dirty="0">
                <a:latin typeface="Trebuchet MS"/>
                <a:cs typeface="Trebuchet MS"/>
              </a:rPr>
              <a:t> </a:t>
            </a:r>
            <a:r>
              <a:rPr sz="2000" spc="75" dirty="0">
                <a:latin typeface="Trebuchet MS"/>
                <a:cs typeface="Trebuchet MS"/>
              </a:rPr>
              <a:t>WHY-IT.ASPX</a:t>
            </a:r>
            <a:endParaRPr sz="2000" dirty="0">
              <a:latin typeface="Trebuchet MS"/>
              <a:cs typeface="Trebuchet M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19200" y="874637"/>
            <a:ext cx="6390005" cy="828432"/>
          </a:xfrm>
          <a:prstGeom prst="rect">
            <a:avLst/>
          </a:prstGeom>
        </p:spPr>
        <p:txBody>
          <a:bodyPr vert="horz" wrap="square" lIns="0" tIns="12700" rIns="0" bIns="0" rtlCol="0" anchor="b">
            <a:spAutoFit/>
          </a:bodyPr>
          <a:lstStyle/>
          <a:p>
            <a:pPr marL="12700">
              <a:lnSpc>
                <a:spcPct val="100000"/>
              </a:lnSpc>
              <a:spcBef>
                <a:spcPts val="100"/>
              </a:spcBef>
            </a:pPr>
            <a:r>
              <a:rPr b="1" spc="360" dirty="0"/>
              <a:t>REFERENCES</a:t>
            </a:r>
          </a:p>
        </p:txBody>
      </p:sp>
      <p:sp>
        <p:nvSpPr>
          <p:cNvPr id="3" name="object 3"/>
          <p:cNvSpPr txBox="1"/>
          <p:nvPr/>
        </p:nvSpPr>
        <p:spPr>
          <a:xfrm>
            <a:off x="1219200" y="2356866"/>
            <a:ext cx="9303026" cy="3045834"/>
          </a:xfrm>
          <a:prstGeom prst="rect">
            <a:avLst/>
          </a:prstGeom>
        </p:spPr>
        <p:txBody>
          <a:bodyPr vert="horz" wrap="square" lIns="0" tIns="12700" rIns="0" bIns="0" rtlCol="0">
            <a:spAutoFit/>
          </a:bodyPr>
          <a:lstStyle/>
          <a:p>
            <a:pPr marL="175895" marR="51435" indent="-163830">
              <a:lnSpc>
                <a:spcPct val="119700"/>
              </a:lnSpc>
              <a:spcBef>
                <a:spcPts val="100"/>
              </a:spcBef>
              <a:buFont typeface="Arial MT"/>
              <a:buChar char="•"/>
              <a:tabLst>
                <a:tab pos="176530" algn="l"/>
              </a:tabLst>
            </a:pPr>
            <a:r>
              <a:rPr sz="1450" spc="105" dirty="0">
                <a:latin typeface="Trebuchet MS"/>
                <a:cs typeface="Trebuchet MS"/>
              </a:rPr>
              <a:t>MARYNENKO,</a:t>
            </a:r>
            <a:r>
              <a:rPr sz="1450" spc="15" dirty="0">
                <a:latin typeface="Trebuchet MS"/>
                <a:cs typeface="Trebuchet MS"/>
              </a:rPr>
              <a:t> </a:t>
            </a:r>
            <a:r>
              <a:rPr sz="1450" spc="40" dirty="0">
                <a:latin typeface="Trebuchet MS"/>
                <a:cs typeface="Trebuchet MS"/>
              </a:rPr>
              <a:t>N.</a:t>
            </a:r>
            <a:r>
              <a:rPr sz="1450" spc="20" dirty="0">
                <a:latin typeface="Trebuchet MS"/>
                <a:cs typeface="Trebuchet MS"/>
              </a:rPr>
              <a:t> </a:t>
            </a:r>
            <a:r>
              <a:rPr sz="1450" spc="85" dirty="0">
                <a:latin typeface="Trebuchet MS"/>
                <a:cs typeface="Trebuchet MS"/>
              </a:rPr>
              <a:t>(2016).</a:t>
            </a:r>
            <a:r>
              <a:rPr sz="1450" spc="15" dirty="0">
                <a:latin typeface="Trebuchet MS"/>
                <a:cs typeface="Trebuchet MS"/>
              </a:rPr>
              <a:t> </a:t>
            </a:r>
            <a:r>
              <a:rPr sz="1450" spc="110" dirty="0">
                <a:latin typeface="Trebuchet MS"/>
                <a:cs typeface="Trebuchet MS"/>
              </a:rPr>
              <a:t>PROBLEM-SOLVING</a:t>
            </a:r>
            <a:r>
              <a:rPr sz="1450" spc="35" dirty="0">
                <a:latin typeface="Trebuchet MS"/>
                <a:cs typeface="Trebuchet MS"/>
              </a:rPr>
              <a:t> </a:t>
            </a:r>
            <a:r>
              <a:rPr sz="1450" spc="100" dirty="0">
                <a:latin typeface="Trebuchet MS"/>
                <a:cs typeface="Trebuchet MS"/>
              </a:rPr>
              <a:t>SITUATIONS</a:t>
            </a:r>
            <a:r>
              <a:rPr sz="1450" spc="45" dirty="0">
                <a:latin typeface="Trebuchet MS"/>
                <a:cs typeface="Trebuchet MS"/>
              </a:rPr>
              <a:t> </a:t>
            </a:r>
            <a:r>
              <a:rPr sz="1450" spc="140" dirty="0">
                <a:latin typeface="Trebuchet MS"/>
                <a:cs typeface="Trebuchet MS"/>
              </a:rPr>
              <a:t>MANAGEMENT</a:t>
            </a:r>
            <a:r>
              <a:rPr sz="1450" spc="30" dirty="0">
                <a:latin typeface="Trebuchet MS"/>
                <a:cs typeface="Trebuchet MS"/>
              </a:rPr>
              <a:t> </a:t>
            </a:r>
            <a:r>
              <a:rPr sz="1450" spc="85" dirty="0">
                <a:latin typeface="Trebuchet MS"/>
                <a:cs typeface="Trebuchet MS"/>
              </a:rPr>
              <a:t>IN</a:t>
            </a:r>
            <a:r>
              <a:rPr sz="1450" spc="40" dirty="0">
                <a:latin typeface="Trebuchet MS"/>
                <a:cs typeface="Trebuchet MS"/>
              </a:rPr>
              <a:t> </a:t>
            </a:r>
            <a:r>
              <a:rPr sz="1450" spc="105" dirty="0">
                <a:latin typeface="Trebuchet MS"/>
                <a:cs typeface="Trebuchet MS"/>
              </a:rPr>
              <a:t>THE </a:t>
            </a:r>
            <a:r>
              <a:rPr sz="1450" spc="-420" dirty="0">
                <a:latin typeface="Trebuchet MS"/>
                <a:cs typeface="Trebuchet MS"/>
              </a:rPr>
              <a:t> </a:t>
            </a:r>
            <a:r>
              <a:rPr sz="1450" spc="155" dirty="0">
                <a:latin typeface="Trebuchet MS"/>
                <a:cs typeface="Trebuchet MS"/>
              </a:rPr>
              <a:t>PROCESS </a:t>
            </a:r>
            <a:r>
              <a:rPr sz="1450" spc="110" dirty="0">
                <a:latin typeface="Trebuchet MS"/>
                <a:cs typeface="Trebuchet MS"/>
              </a:rPr>
              <a:t>OF </a:t>
            </a:r>
            <a:r>
              <a:rPr sz="1450" spc="125" dirty="0">
                <a:latin typeface="Trebuchet MS"/>
                <a:cs typeface="Trebuchet MS"/>
              </a:rPr>
              <a:t>DEVELOPMENT </a:t>
            </a:r>
            <a:r>
              <a:rPr sz="1450" spc="130" dirty="0">
                <a:latin typeface="Trebuchet MS"/>
                <a:cs typeface="Trebuchet MS"/>
              </a:rPr>
              <a:t>ENTERPRISES </a:t>
            </a:r>
            <a:r>
              <a:rPr sz="1450" spc="95" dirty="0">
                <a:latin typeface="Trebuchet MS"/>
                <a:cs typeface="Trebuchet MS"/>
              </a:rPr>
              <a:t>WITHIN </a:t>
            </a:r>
            <a:r>
              <a:rPr sz="1450" spc="125" dirty="0">
                <a:latin typeface="Trebuchet MS"/>
                <a:cs typeface="Trebuchet MS"/>
              </a:rPr>
              <a:t>PRODUCTION </a:t>
            </a:r>
            <a:r>
              <a:rPr sz="1450" spc="170" dirty="0">
                <a:latin typeface="Trebuchet MS"/>
                <a:cs typeface="Trebuchet MS"/>
              </a:rPr>
              <a:t>AND </a:t>
            </a:r>
            <a:r>
              <a:rPr sz="1450" spc="175" dirty="0">
                <a:latin typeface="Trebuchet MS"/>
                <a:cs typeface="Trebuchet MS"/>
              </a:rPr>
              <a:t> </a:t>
            </a:r>
            <a:r>
              <a:rPr sz="1450" spc="140" dirty="0">
                <a:latin typeface="Trebuchet MS"/>
                <a:cs typeface="Trebuchet MS"/>
              </a:rPr>
              <a:t>ECONOMIC </a:t>
            </a:r>
            <a:r>
              <a:rPr sz="1450" spc="110" dirty="0">
                <a:latin typeface="Trebuchet MS"/>
                <a:cs typeface="Trebuchet MS"/>
              </a:rPr>
              <a:t>ORGANISATIONS. </a:t>
            </a:r>
            <a:r>
              <a:rPr sz="1450" i="1" spc="65" dirty="0">
                <a:latin typeface="Trebuchet MS"/>
                <a:cs typeface="Trebuchet MS"/>
              </a:rPr>
              <a:t>JAGIELLONIAN </a:t>
            </a:r>
            <a:r>
              <a:rPr sz="1450" i="1" spc="70" dirty="0">
                <a:latin typeface="Trebuchet MS"/>
                <a:cs typeface="Trebuchet MS"/>
              </a:rPr>
              <a:t>JOURNAL </a:t>
            </a:r>
            <a:r>
              <a:rPr sz="1450" i="1" spc="110" dirty="0">
                <a:latin typeface="Trebuchet MS"/>
                <a:cs typeface="Trebuchet MS"/>
              </a:rPr>
              <a:t>OF MANAGEMENT</a:t>
            </a:r>
            <a:r>
              <a:rPr sz="1450" spc="110" dirty="0">
                <a:latin typeface="Trebuchet MS"/>
                <a:cs typeface="Trebuchet MS"/>
              </a:rPr>
              <a:t>, </a:t>
            </a:r>
            <a:r>
              <a:rPr sz="1450" spc="114" dirty="0">
                <a:latin typeface="Trebuchet MS"/>
                <a:cs typeface="Trebuchet MS"/>
              </a:rPr>
              <a:t> </a:t>
            </a:r>
            <a:r>
              <a:rPr sz="1450" i="1" spc="135" dirty="0">
                <a:latin typeface="Trebuchet MS"/>
                <a:cs typeface="Trebuchet MS"/>
              </a:rPr>
              <a:t>2</a:t>
            </a:r>
            <a:r>
              <a:rPr sz="1450" spc="135" dirty="0">
                <a:latin typeface="Trebuchet MS"/>
                <a:cs typeface="Trebuchet MS"/>
              </a:rPr>
              <a:t>(NUMER</a:t>
            </a:r>
            <a:r>
              <a:rPr sz="1450" spc="10" dirty="0">
                <a:latin typeface="Trebuchet MS"/>
                <a:cs typeface="Trebuchet MS"/>
              </a:rPr>
              <a:t> </a:t>
            </a:r>
            <a:r>
              <a:rPr sz="1450" spc="35" dirty="0">
                <a:latin typeface="Trebuchet MS"/>
                <a:cs typeface="Trebuchet MS"/>
              </a:rPr>
              <a:t>2),</a:t>
            </a:r>
            <a:r>
              <a:rPr sz="1450" spc="10" dirty="0">
                <a:latin typeface="Trebuchet MS"/>
                <a:cs typeface="Trebuchet MS"/>
              </a:rPr>
              <a:t> </a:t>
            </a:r>
            <a:r>
              <a:rPr sz="1450" spc="110" dirty="0">
                <a:latin typeface="Trebuchet MS"/>
                <a:cs typeface="Trebuchet MS"/>
              </a:rPr>
              <a:t>135-145.</a:t>
            </a:r>
            <a:endParaRPr sz="1450" dirty="0">
              <a:latin typeface="Trebuchet MS"/>
              <a:cs typeface="Trebuchet MS"/>
            </a:endParaRPr>
          </a:p>
          <a:p>
            <a:pPr>
              <a:spcBef>
                <a:spcPts val="30"/>
              </a:spcBef>
              <a:buFont typeface="Arial MT"/>
              <a:buChar char="•"/>
            </a:pPr>
            <a:endParaRPr sz="1300" dirty="0">
              <a:latin typeface="Trebuchet MS"/>
              <a:cs typeface="Trebuchet MS"/>
            </a:endParaRPr>
          </a:p>
          <a:p>
            <a:pPr marL="175895" marR="759460" indent="-163830">
              <a:lnSpc>
                <a:spcPct val="119800"/>
              </a:lnSpc>
              <a:buFont typeface="Arial MT"/>
              <a:buChar char="•"/>
              <a:tabLst>
                <a:tab pos="176530" algn="l"/>
              </a:tabLst>
            </a:pPr>
            <a:r>
              <a:rPr sz="1450" spc="125" dirty="0">
                <a:latin typeface="Trebuchet MS"/>
                <a:cs typeface="Trebuchet MS"/>
              </a:rPr>
              <a:t>SCHNEIDER, </a:t>
            </a:r>
            <a:r>
              <a:rPr sz="1450" spc="-5" dirty="0">
                <a:latin typeface="Trebuchet MS"/>
                <a:cs typeface="Trebuchet MS"/>
              </a:rPr>
              <a:t>L. </a:t>
            </a:r>
            <a:r>
              <a:rPr sz="1450" spc="85" dirty="0">
                <a:latin typeface="Trebuchet MS"/>
                <a:cs typeface="Trebuchet MS"/>
              </a:rPr>
              <a:t>(2017). </a:t>
            </a:r>
            <a:r>
              <a:rPr sz="1450" spc="114" dirty="0">
                <a:latin typeface="Trebuchet MS"/>
                <a:cs typeface="Trebuchet MS"/>
              </a:rPr>
              <a:t>OVERVIEW </a:t>
            </a:r>
            <a:r>
              <a:rPr sz="1450" spc="105" dirty="0">
                <a:latin typeface="Trebuchet MS"/>
                <a:cs typeface="Trebuchet MS"/>
              </a:rPr>
              <a:t>OF </a:t>
            </a:r>
            <a:r>
              <a:rPr sz="1450" spc="150" dirty="0">
                <a:latin typeface="Trebuchet MS"/>
                <a:cs typeface="Trebuchet MS"/>
              </a:rPr>
              <a:t>AMAZON.COM'S </a:t>
            </a:r>
            <a:r>
              <a:rPr sz="1450" spc="95" dirty="0">
                <a:latin typeface="Trebuchet MS"/>
                <a:cs typeface="Trebuchet MS"/>
              </a:rPr>
              <a:t>HISTORY </a:t>
            </a:r>
            <a:r>
              <a:rPr sz="1450" spc="170" dirty="0">
                <a:latin typeface="Trebuchet MS"/>
                <a:cs typeface="Trebuchet MS"/>
              </a:rPr>
              <a:t>AND </a:t>
            </a:r>
            <a:r>
              <a:rPr sz="1450" spc="175" dirty="0">
                <a:latin typeface="Trebuchet MS"/>
                <a:cs typeface="Trebuchet MS"/>
              </a:rPr>
              <a:t> </a:t>
            </a:r>
            <a:r>
              <a:rPr sz="1450" spc="125" dirty="0">
                <a:latin typeface="Trebuchet MS"/>
                <a:cs typeface="Trebuchet MS"/>
              </a:rPr>
              <a:t>WORKPLACE </a:t>
            </a:r>
            <a:r>
              <a:rPr sz="1450" spc="60" dirty="0">
                <a:latin typeface="Trebuchet MS"/>
                <a:cs typeface="Trebuchet MS"/>
              </a:rPr>
              <a:t>CULTURE. </a:t>
            </a:r>
            <a:r>
              <a:rPr sz="1450" spc="125" dirty="0">
                <a:latin typeface="Trebuchet MS"/>
                <a:cs typeface="Trebuchet MS"/>
              </a:rPr>
              <a:t>RETRIEVED </a:t>
            </a:r>
            <a:r>
              <a:rPr sz="1450" spc="150" dirty="0">
                <a:latin typeface="Trebuchet MS"/>
                <a:cs typeface="Trebuchet MS"/>
              </a:rPr>
              <a:t>FROM</a:t>
            </a:r>
            <a:r>
              <a:rPr sz="1450" spc="150" dirty="0">
                <a:solidFill>
                  <a:srgbClr val="29A1D9"/>
                </a:solidFill>
                <a:latin typeface="Trebuchet MS"/>
                <a:cs typeface="Trebuchet MS"/>
              </a:rPr>
              <a:t> </a:t>
            </a:r>
            <a:r>
              <a:rPr sz="1450" u="sng" spc="-30" dirty="0">
                <a:solidFill>
                  <a:srgbClr val="29A1D9"/>
                </a:solidFill>
                <a:uFill>
                  <a:solidFill>
                    <a:srgbClr val="29A1D9"/>
                  </a:solidFill>
                </a:uFill>
                <a:latin typeface="Trebuchet MS"/>
                <a:cs typeface="Trebuchet MS"/>
                <a:hlinkClick r:id="rId2"/>
              </a:rPr>
              <a:t>HTTPS:// </a:t>
            </a:r>
            <a:r>
              <a:rPr sz="1450" spc="-25" dirty="0">
                <a:solidFill>
                  <a:srgbClr val="29A1D9"/>
                </a:solidFill>
                <a:latin typeface="Trebuchet MS"/>
                <a:cs typeface="Trebuchet MS"/>
              </a:rPr>
              <a:t> </a:t>
            </a:r>
            <a:r>
              <a:rPr sz="1450" u="sng" spc="105" dirty="0">
                <a:solidFill>
                  <a:srgbClr val="29A1D9"/>
                </a:solidFill>
                <a:uFill>
                  <a:solidFill>
                    <a:srgbClr val="29A1D9"/>
                  </a:solidFill>
                </a:uFill>
                <a:latin typeface="Trebuchet MS"/>
                <a:cs typeface="Trebuchet MS"/>
                <a:hlinkClick r:id="rId2"/>
              </a:rPr>
              <a:t>WWW.THEBALANCE.COM/AMAZON-COM-COMPANY-RESEARCH-2071316</a:t>
            </a:r>
            <a:endParaRPr sz="1450" dirty="0">
              <a:latin typeface="Trebuchet MS"/>
              <a:cs typeface="Trebuchet MS"/>
            </a:endParaRPr>
          </a:p>
          <a:p>
            <a:pPr marL="175895" marR="1523365" indent="-163830">
              <a:lnSpc>
                <a:spcPct val="120100"/>
              </a:lnSpc>
              <a:spcBef>
                <a:spcPts val="710"/>
              </a:spcBef>
              <a:buFont typeface="Arial MT"/>
              <a:buChar char="•"/>
              <a:tabLst>
                <a:tab pos="176530" algn="l"/>
              </a:tabLst>
            </a:pPr>
            <a:r>
              <a:rPr sz="1450" spc="105" dirty="0">
                <a:latin typeface="Trebuchet MS"/>
                <a:cs typeface="Trebuchet MS"/>
              </a:rPr>
              <a:t>THE</a:t>
            </a:r>
            <a:r>
              <a:rPr sz="1450" spc="10" dirty="0">
                <a:latin typeface="Trebuchet MS"/>
                <a:cs typeface="Trebuchet MS"/>
              </a:rPr>
              <a:t> </a:t>
            </a:r>
            <a:r>
              <a:rPr sz="1450" spc="95" dirty="0">
                <a:latin typeface="Trebuchet MS"/>
                <a:cs typeface="Trebuchet MS"/>
              </a:rPr>
              <a:t>WALL</a:t>
            </a:r>
            <a:r>
              <a:rPr sz="1450" spc="15" dirty="0">
                <a:latin typeface="Trebuchet MS"/>
                <a:cs typeface="Trebuchet MS"/>
              </a:rPr>
              <a:t> </a:t>
            </a:r>
            <a:r>
              <a:rPr sz="1450" spc="114" dirty="0">
                <a:latin typeface="Trebuchet MS"/>
                <a:cs typeface="Trebuchet MS"/>
              </a:rPr>
              <a:t>STREET</a:t>
            </a:r>
            <a:r>
              <a:rPr sz="1450" spc="15" dirty="0">
                <a:latin typeface="Trebuchet MS"/>
                <a:cs typeface="Trebuchet MS"/>
              </a:rPr>
              <a:t> </a:t>
            </a:r>
            <a:r>
              <a:rPr sz="1450" spc="60" dirty="0">
                <a:latin typeface="Trebuchet MS"/>
                <a:cs typeface="Trebuchet MS"/>
              </a:rPr>
              <a:t>JOURNAL.</a:t>
            </a:r>
            <a:r>
              <a:rPr sz="1450" spc="10" dirty="0">
                <a:latin typeface="Trebuchet MS"/>
                <a:cs typeface="Trebuchet MS"/>
              </a:rPr>
              <a:t> </a:t>
            </a:r>
            <a:r>
              <a:rPr sz="1450" spc="85" dirty="0">
                <a:latin typeface="Trebuchet MS"/>
                <a:cs typeface="Trebuchet MS"/>
              </a:rPr>
              <a:t>(2017).</a:t>
            </a:r>
            <a:r>
              <a:rPr sz="1450" spc="10" dirty="0">
                <a:latin typeface="Trebuchet MS"/>
                <a:cs typeface="Trebuchet MS"/>
              </a:rPr>
              <a:t> </a:t>
            </a:r>
            <a:r>
              <a:rPr sz="1450" spc="125" dirty="0">
                <a:latin typeface="Trebuchet MS"/>
                <a:cs typeface="Trebuchet MS"/>
              </a:rPr>
              <a:t>RETRIEVED</a:t>
            </a:r>
            <a:r>
              <a:rPr sz="1450" spc="15" dirty="0">
                <a:latin typeface="Trebuchet MS"/>
                <a:cs typeface="Trebuchet MS"/>
              </a:rPr>
              <a:t> </a:t>
            </a:r>
            <a:r>
              <a:rPr sz="1450" spc="150" dirty="0">
                <a:latin typeface="Trebuchet MS"/>
                <a:cs typeface="Trebuchet MS"/>
              </a:rPr>
              <a:t>FROM</a:t>
            </a:r>
            <a:r>
              <a:rPr sz="1450" spc="80" dirty="0">
                <a:solidFill>
                  <a:srgbClr val="29A1D9"/>
                </a:solidFill>
                <a:latin typeface="Trebuchet MS"/>
                <a:cs typeface="Trebuchet MS"/>
              </a:rPr>
              <a:t> </a:t>
            </a:r>
            <a:r>
              <a:rPr sz="1450" u="sng" spc="-60" dirty="0">
                <a:solidFill>
                  <a:srgbClr val="29A1D9"/>
                </a:solidFill>
                <a:uFill>
                  <a:solidFill>
                    <a:srgbClr val="29A1D9"/>
                  </a:solidFill>
                </a:uFill>
                <a:latin typeface="Trebuchet MS"/>
                <a:cs typeface="Trebuchet MS"/>
                <a:hlinkClick r:id="rId3"/>
              </a:rPr>
              <a:t>HTTP:// </a:t>
            </a:r>
            <a:r>
              <a:rPr sz="1450" spc="-420" dirty="0">
                <a:solidFill>
                  <a:srgbClr val="29A1D9"/>
                </a:solidFill>
                <a:latin typeface="Trebuchet MS"/>
                <a:cs typeface="Trebuchet MS"/>
              </a:rPr>
              <a:t> </a:t>
            </a:r>
            <a:r>
              <a:rPr sz="1450" u="sng" spc="70" dirty="0">
                <a:solidFill>
                  <a:srgbClr val="29A1D9"/>
                </a:solidFill>
                <a:uFill>
                  <a:solidFill>
                    <a:srgbClr val="29A1D9"/>
                  </a:solidFill>
                </a:uFill>
                <a:latin typeface="Trebuchet MS"/>
                <a:cs typeface="Trebuchet MS"/>
                <a:hlinkClick r:id="rId3"/>
              </a:rPr>
              <a:t>QUOTES.WSJ.COM/AMZN/COMPANY-PEOPLE</a:t>
            </a:r>
            <a:endParaRPr sz="1450" dirty="0">
              <a:latin typeface="Trebuchet MS"/>
              <a:cs typeface="Trebuchet MS"/>
            </a:endParaRPr>
          </a:p>
          <a:p>
            <a:pPr marL="175895" marR="5080" indent="-163830">
              <a:lnSpc>
                <a:spcPct val="119500"/>
              </a:lnSpc>
              <a:spcBef>
                <a:spcPts val="720"/>
              </a:spcBef>
              <a:buFont typeface="Arial MT"/>
              <a:buChar char="•"/>
              <a:tabLst>
                <a:tab pos="176530" algn="l"/>
              </a:tabLst>
            </a:pPr>
            <a:r>
              <a:rPr sz="1450" spc="105" dirty="0">
                <a:latin typeface="Trebuchet MS"/>
                <a:cs typeface="Trebuchet MS"/>
              </a:rPr>
              <a:t>WYNNE,</a:t>
            </a:r>
            <a:r>
              <a:rPr sz="1450" spc="15" dirty="0">
                <a:latin typeface="Trebuchet MS"/>
                <a:cs typeface="Trebuchet MS"/>
              </a:rPr>
              <a:t> </a:t>
            </a:r>
            <a:r>
              <a:rPr sz="1450" spc="5" dirty="0">
                <a:latin typeface="Trebuchet MS"/>
                <a:cs typeface="Trebuchet MS"/>
              </a:rPr>
              <a:t>B.,</a:t>
            </a:r>
            <a:r>
              <a:rPr sz="1450" spc="15" dirty="0">
                <a:latin typeface="Trebuchet MS"/>
                <a:cs typeface="Trebuchet MS"/>
              </a:rPr>
              <a:t> </a:t>
            </a:r>
            <a:r>
              <a:rPr sz="1450" spc="95" dirty="0">
                <a:latin typeface="Trebuchet MS"/>
                <a:cs typeface="Trebuchet MS"/>
              </a:rPr>
              <a:t>DIXON,</a:t>
            </a:r>
            <a:r>
              <a:rPr sz="1450" spc="25" dirty="0">
                <a:latin typeface="Trebuchet MS"/>
                <a:cs typeface="Trebuchet MS"/>
              </a:rPr>
              <a:t> </a:t>
            </a:r>
            <a:r>
              <a:rPr sz="1450" spc="20" dirty="0">
                <a:latin typeface="Trebuchet MS"/>
                <a:cs typeface="Trebuchet MS"/>
              </a:rPr>
              <a:t>S.,</a:t>
            </a:r>
            <a:r>
              <a:rPr sz="1450" spc="15" dirty="0">
                <a:latin typeface="Trebuchet MS"/>
                <a:cs typeface="Trebuchet MS"/>
              </a:rPr>
              <a:t> </a:t>
            </a:r>
            <a:r>
              <a:rPr sz="1450" spc="95" dirty="0">
                <a:latin typeface="Trebuchet MS"/>
                <a:cs typeface="Trebuchet MS"/>
              </a:rPr>
              <a:t>&amp;</a:t>
            </a:r>
            <a:r>
              <a:rPr sz="1450" spc="20" dirty="0">
                <a:latin typeface="Trebuchet MS"/>
                <a:cs typeface="Trebuchet MS"/>
              </a:rPr>
              <a:t> </a:t>
            </a:r>
            <a:r>
              <a:rPr sz="1450" spc="140" dirty="0">
                <a:latin typeface="Trebuchet MS"/>
                <a:cs typeface="Trebuchet MS"/>
              </a:rPr>
              <a:t>ROWLANDS,</a:t>
            </a:r>
            <a:r>
              <a:rPr sz="1450" spc="20" dirty="0">
                <a:latin typeface="Trebuchet MS"/>
                <a:cs typeface="Trebuchet MS"/>
              </a:rPr>
              <a:t> </a:t>
            </a:r>
            <a:r>
              <a:rPr sz="1450" spc="-30" dirty="0">
                <a:latin typeface="Trebuchet MS"/>
                <a:cs typeface="Trebuchet MS"/>
              </a:rPr>
              <a:t>I.</a:t>
            </a:r>
            <a:r>
              <a:rPr sz="1450" spc="80" dirty="0">
                <a:latin typeface="Trebuchet MS"/>
                <a:cs typeface="Trebuchet MS"/>
              </a:rPr>
              <a:t> </a:t>
            </a:r>
            <a:r>
              <a:rPr sz="1450" spc="125" dirty="0">
                <a:latin typeface="Trebuchet MS"/>
                <a:cs typeface="Trebuchet MS"/>
              </a:rPr>
              <a:t>DONOHUE,</a:t>
            </a:r>
            <a:r>
              <a:rPr sz="1450" spc="15" dirty="0">
                <a:latin typeface="Trebuchet MS"/>
                <a:cs typeface="Trebuchet MS"/>
              </a:rPr>
              <a:t> </a:t>
            </a:r>
            <a:r>
              <a:rPr sz="1450" dirty="0">
                <a:latin typeface="Trebuchet MS"/>
                <a:cs typeface="Trebuchet MS"/>
              </a:rPr>
              <a:t>N.,</a:t>
            </a:r>
            <a:r>
              <a:rPr sz="1450" spc="15" dirty="0">
                <a:latin typeface="Trebuchet MS"/>
                <a:cs typeface="Trebuchet MS"/>
              </a:rPr>
              <a:t> </a:t>
            </a:r>
            <a:r>
              <a:rPr sz="1450" spc="85" dirty="0">
                <a:latin typeface="Trebuchet MS"/>
                <a:cs typeface="Trebuchet MS"/>
              </a:rPr>
              <a:t>(2016).</a:t>
            </a:r>
            <a:r>
              <a:rPr sz="1450" spc="15" dirty="0">
                <a:latin typeface="Trebuchet MS"/>
                <a:cs typeface="Trebuchet MS"/>
              </a:rPr>
              <a:t> </a:t>
            </a:r>
            <a:r>
              <a:rPr sz="1450" spc="130" dirty="0">
                <a:latin typeface="Trebuchet MS"/>
                <a:cs typeface="Trebuchet MS"/>
              </a:rPr>
              <a:t>CHANGING</a:t>
            </a:r>
            <a:r>
              <a:rPr sz="1450" spc="25" dirty="0">
                <a:latin typeface="Trebuchet MS"/>
                <a:cs typeface="Trebuchet MS"/>
              </a:rPr>
              <a:t> </a:t>
            </a:r>
            <a:r>
              <a:rPr sz="1450" spc="105" dirty="0">
                <a:latin typeface="Trebuchet MS"/>
                <a:cs typeface="Trebuchet MS"/>
              </a:rPr>
              <a:t>THE </a:t>
            </a:r>
            <a:r>
              <a:rPr sz="1450" spc="-425" dirty="0">
                <a:latin typeface="Trebuchet MS"/>
                <a:cs typeface="Trebuchet MS"/>
              </a:rPr>
              <a:t> </a:t>
            </a:r>
            <a:r>
              <a:rPr sz="1450" spc="85" dirty="0">
                <a:latin typeface="Trebuchet MS"/>
                <a:cs typeface="Trebuchet MS"/>
              </a:rPr>
              <a:t>LIBRARY</a:t>
            </a:r>
            <a:r>
              <a:rPr sz="1450" spc="20" dirty="0">
                <a:latin typeface="Trebuchet MS"/>
                <a:cs typeface="Trebuchet MS"/>
              </a:rPr>
              <a:t> </a:t>
            </a:r>
            <a:r>
              <a:rPr sz="1450" spc="125" dirty="0">
                <a:latin typeface="Trebuchet MS"/>
                <a:cs typeface="Trebuchet MS"/>
              </a:rPr>
              <a:t>BRAND:</a:t>
            </a:r>
            <a:r>
              <a:rPr sz="1450" spc="25" dirty="0">
                <a:latin typeface="Trebuchet MS"/>
                <a:cs typeface="Trebuchet MS"/>
              </a:rPr>
              <a:t> </a:t>
            </a:r>
            <a:r>
              <a:rPr sz="1450" spc="125" dirty="0">
                <a:latin typeface="Trebuchet MS"/>
                <a:cs typeface="Trebuchet MS"/>
              </a:rPr>
              <a:t>A</a:t>
            </a:r>
            <a:r>
              <a:rPr sz="1450" spc="25" dirty="0">
                <a:latin typeface="Trebuchet MS"/>
                <a:cs typeface="Trebuchet MS"/>
              </a:rPr>
              <a:t> </a:t>
            </a:r>
            <a:r>
              <a:rPr sz="1450" spc="155" dirty="0">
                <a:latin typeface="Trebuchet MS"/>
                <a:cs typeface="Trebuchet MS"/>
              </a:rPr>
              <a:t>CASE</a:t>
            </a:r>
            <a:r>
              <a:rPr sz="1450" spc="15" dirty="0">
                <a:latin typeface="Trebuchet MS"/>
                <a:cs typeface="Trebuchet MS"/>
              </a:rPr>
              <a:t> </a:t>
            </a:r>
            <a:r>
              <a:rPr sz="1450" spc="35" dirty="0">
                <a:latin typeface="Trebuchet MS"/>
                <a:cs typeface="Trebuchet MS"/>
              </a:rPr>
              <a:t>STUDY.</a:t>
            </a:r>
            <a:r>
              <a:rPr sz="1450" spc="40" dirty="0">
                <a:latin typeface="Trebuchet MS"/>
                <a:cs typeface="Trebuchet MS"/>
              </a:rPr>
              <a:t> </a:t>
            </a:r>
            <a:r>
              <a:rPr sz="1450" i="1" spc="160" dirty="0">
                <a:latin typeface="Trebuchet MS"/>
                <a:cs typeface="Trebuchet MS"/>
              </a:rPr>
              <a:t>NEW</a:t>
            </a:r>
            <a:r>
              <a:rPr sz="1450" i="1" spc="25" dirty="0">
                <a:latin typeface="Trebuchet MS"/>
                <a:cs typeface="Trebuchet MS"/>
              </a:rPr>
              <a:t> </a:t>
            </a:r>
            <a:r>
              <a:rPr sz="1450" i="1" spc="125" dirty="0">
                <a:latin typeface="Trebuchet MS"/>
                <a:cs typeface="Trebuchet MS"/>
              </a:rPr>
              <a:t>REVIEW</a:t>
            </a:r>
            <a:r>
              <a:rPr sz="1450" i="1" spc="35" dirty="0">
                <a:latin typeface="Trebuchet MS"/>
                <a:cs typeface="Trebuchet MS"/>
              </a:rPr>
              <a:t> </a:t>
            </a:r>
            <a:r>
              <a:rPr sz="1450" i="1" spc="110" dirty="0">
                <a:latin typeface="Trebuchet MS"/>
                <a:cs typeface="Trebuchet MS"/>
              </a:rPr>
              <a:t>OF</a:t>
            </a:r>
            <a:r>
              <a:rPr sz="1450" i="1" spc="20" dirty="0">
                <a:latin typeface="Trebuchet MS"/>
                <a:cs typeface="Trebuchet MS"/>
              </a:rPr>
              <a:t> </a:t>
            </a:r>
            <a:r>
              <a:rPr sz="1450" i="1" spc="125" dirty="0">
                <a:latin typeface="Trebuchet MS"/>
                <a:cs typeface="Trebuchet MS"/>
              </a:rPr>
              <a:t>ACADEMIC</a:t>
            </a:r>
            <a:r>
              <a:rPr sz="1450" i="1" spc="20" dirty="0">
                <a:latin typeface="Trebuchet MS"/>
                <a:cs typeface="Trebuchet MS"/>
              </a:rPr>
              <a:t> </a:t>
            </a:r>
            <a:r>
              <a:rPr sz="1450" i="1" spc="100" dirty="0">
                <a:latin typeface="Trebuchet MS"/>
                <a:cs typeface="Trebuchet MS"/>
              </a:rPr>
              <a:t>LIBRARIANSHIP</a:t>
            </a:r>
            <a:r>
              <a:rPr sz="1450" spc="100" dirty="0">
                <a:latin typeface="Trebuchet MS"/>
                <a:cs typeface="Trebuchet MS"/>
              </a:rPr>
              <a:t>,</a:t>
            </a:r>
            <a:endParaRPr sz="1450" dirty="0">
              <a:latin typeface="Trebuchet MS"/>
              <a:cs typeface="Trebuchet MS"/>
            </a:endParaRPr>
          </a:p>
        </p:txBody>
      </p:sp>
      <p:sp>
        <p:nvSpPr>
          <p:cNvPr id="5" name="object 5"/>
          <p:cNvSpPr txBox="1"/>
          <p:nvPr/>
        </p:nvSpPr>
        <p:spPr>
          <a:xfrm>
            <a:off x="9716769" y="5976620"/>
            <a:ext cx="187960" cy="166712"/>
          </a:xfrm>
          <a:prstGeom prst="rect">
            <a:avLst/>
          </a:prstGeom>
        </p:spPr>
        <p:txBody>
          <a:bodyPr vert="horz" wrap="square" lIns="0" tIns="12700" rIns="0" bIns="0" rtlCol="0">
            <a:spAutoFit/>
          </a:bodyPr>
          <a:lstStyle/>
          <a:p>
            <a:pPr marL="12700">
              <a:spcBef>
                <a:spcPts val="100"/>
              </a:spcBef>
            </a:pPr>
            <a:r>
              <a:rPr sz="1000" spc="110" dirty="0">
                <a:latin typeface="Trebuchet MS"/>
                <a:cs typeface="Trebuchet MS"/>
              </a:rPr>
              <a:t>35</a:t>
            </a:r>
            <a:endParaRPr sz="1000">
              <a:latin typeface="Trebuchet MS"/>
              <a:cs typeface="Trebuchet MS"/>
            </a:endParaRPr>
          </a:p>
        </p:txBody>
      </p:sp>
    </p:spTree>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74</TotalTime>
  <Words>1627</Words>
  <Application>Microsoft Office PowerPoint</Application>
  <PresentationFormat>Widescreen</PresentationFormat>
  <Paragraphs>188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 MT</vt:lpstr>
      <vt:lpstr>Calibri</vt:lpstr>
      <vt:lpstr>Garamond</vt:lpstr>
      <vt:lpstr>Trebuchet MS</vt:lpstr>
      <vt:lpstr>RetrospectVTI</vt:lpstr>
      <vt:lpstr>Amazon</vt:lpstr>
      <vt:lpstr>Define Change</vt:lpstr>
      <vt:lpstr>What is Amazon?</vt:lpstr>
      <vt:lpstr>PowerPoint Presentation</vt:lpstr>
      <vt:lpstr>MISSION</vt:lpstr>
      <vt:lpstr>VISION</vt:lpstr>
      <vt:lpstr>VALUE  </vt:lpstr>
      <vt:lpstr>ENVIRONMENTAL SCANNING</vt:lpstr>
      <vt:lpstr>INTERNAL ANALYSIS</vt:lpstr>
      <vt:lpstr>EXTERNAL ANALYSIS</vt:lpstr>
      <vt:lpstr>STRATEGIC RECOMMENDATION</vt:lpstr>
      <vt:lpstr>ORGANIZATIONAL CHANGE MANAGEMENT  STRATEGIES</vt:lpstr>
      <vt:lpstr>ORGANIZATIONAL CHANGE MANAGEMENT  STRATEGIES</vt:lpstr>
      <vt:lpstr>ORGANIZATIONAL CHANGE MANAGEMENT  STRATEGIES</vt:lpstr>
      <vt:lpstr>IMPLEMENTATION PLAN</vt:lpstr>
      <vt:lpstr>IMPLEMENTATION PLAN</vt:lpstr>
      <vt:lpstr>IMPLEMENTATION PLAN</vt:lpstr>
      <vt:lpstr>RISK MANAGEMENT PLAN</vt:lpstr>
      <vt:lpstr>RISK MANAGEMENT PLAN</vt:lpstr>
      <vt:lpstr>RISK MANAGEMENT PLAN</vt:lpstr>
      <vt:lpstr>RISK MANAGEMENT PLAN</vt:lpstr>
      <vt:lpstr>RISK MANAGEMENT PLAN</vt:lpstr>
      <vt:lpstr>RISK MANAGEMENT PLAN</vt:lpstr>
      <vt:lpstr>Conclusion: </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dc:title>
  <dc:creator>abdul wahab</dc:creator>
  <cp:lastModifiedBy>abdul wahab</cp:lastModifiedBy>
  <cp:revision>6</cp:revision>
  <dcterms:created xsi:type="dcterms:W3CDTF">2023-02-19T14:00:12Z</dcterms:created>
  <dcterms:modified xsi:type="dcterms:W3CDTF">2023-02-19T18:52:10Z</dcterms:modified>
</cp:coreProperties>
</file>