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7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BBEB7-5431-4D6A-B64B-57595248E2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6380FE-1CA9-414D-97F6-E74615CE66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ED84B1-3928-444B-9BF2-73322425B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AEA2A-F7C0-4A7D-BA2E-F706ED2BC721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4DDE72-2D0F-45EF-AF0F-ECFDA4CA1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108CDC-7735-4963-B621-C8252ABC8A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D258EA-5061-433E-B7D6-E4CD42541D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9072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9942D-1F83-4B8D-8732-319BEC0A02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D21F55-0894-4C98-854D-8A9E07C399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2B484E-1A19-46A5-8F2C-BE2E50038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AEA2A-F7C0-4A7D-BA2E-F706ED2BC721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CC49D-E74A-4094-96FC-00A1C364E1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71ADC3-2FE6-466B-AC5C-5853A621F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D258EA-5061-433E-B7D6-E4CD42541D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4586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16807-DA8C-46A2-A9DC-365E1B755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F25CC5-F3C5-4C2E-A878-B4349CC287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330707-4DA9-4C84-8AC3-23CA695DC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AEA2A-F7C0-4A7D-BA2E-F706ED2BC721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04845B-6230-4679-B96D-45E03E8D52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636F68-FE12-465B-BA28-5DB8D0FCF8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D258EA-5061-433E-B7D6-E4CD42541D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5681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4EB86-9B3C-44C5-BA2E-564E9417C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A4A4B3-7FA8-444A-9DBC-68D5E68F73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A4FECF-EEE2-4316-855B-C28FE4B6B2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421C7D-400B-402E-B059-2DA1A97F5C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AEA2A-F7C0-4A7D-BA2E-F706ED2BC721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3917D3-67B2-461B-A0C3-D872855512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4A2C26-C873-45C0-A2FA-D4CC92B8F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D258EA-5061-433E-B7D6-E4CD42541D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827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20BEA-6B6F-4C5D-88D5-CCE2262BE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78F086-E323-40BE-B285-498D4BD17F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A4F93E-3F60-437E-A338-DB4176368E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B45515-6A6C-41A1-BE02-ACD752A312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FD3DA7C-D92D-4E96-AAF9-6CFA2388C15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C6718C5-90AF-4227-836E-F72277B4DD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AEA2A-F7C0-4A7D-BA2E-F706ED2BC721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AFFB1B5-560B-4FE2-8BD6-5E2559801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0C608CF-2499-42F2-896D-7530FB1DA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D258EA-5061-433E-B7D6-E4CD42541D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73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E4FEA-1EF8-45B7-9FF8-52D43BE812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7CFD8F-6233-4EE5-98D3-327DDDCB5E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AEA2A-F7C0-4A7D-BA2E-F706ED2BC721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E405A0-E545-4235-88B1-59DD7A8A91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788793-B4C3-4294-9F78-2C88B914D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D258EA-5061-433E-B7D6-E4CD42541D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9787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FB205B-CC36-4537-9FE4-D207E7ECED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AEA2A-F7C0-4A7D-BA2E-F706ED2BC721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653463-6FC3-4AB4-9C1F-27EED64997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C3C94B-B841-485D-82A4-8048F52361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D258EA-5061-433E-B7D6-E4CD42541D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3175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E5703-085C-4194-93B1-ACE195BCF8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8F24BD-A8DF-4453-A1AC-FE0B2230F5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F86747-565A-4323-8642-84A10F2D10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DF2C19-AAC4-470D-8D5E-77F2DABFE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AEA2A-F7C0-4A7D-BA2E-F706ED2BC721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5BEA0E-CDDD-4D5A-9735-298EA9F88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8A0073-4743-458B-86C5-AB72FB6C76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D258EA-5061-433E-B7D6-E4CD42541D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8280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43134-8F71-4371-9A0D-6BC7671978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304A0D-BC4C-4CA6-A8D4-989832D61F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550C1F-150A-47C2-B1DC-3CB471655D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4F2C7E-AF62-4268-994C-8ABFA1B810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AEA2A-F7C0-4A7D-BA2E-F706ED2BC721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5B2D33-EB58-4CD6-8DCA-11B2E2DC91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08193-C004-4000-8E8E-520444B470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D258EA-5061-433E-B7D6-E4CD42541D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3162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97405-EA06-4CC1-A062-26DD23094A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A37475-DA88-4E65-82FD-AE43B6E286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A8BB17-2F89-4E56-92FF-7287A2D5B6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AEA2A-F7C0-4A7D-BA2E-F706ED2BC721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4CB6C-2728-4A11-A6A1-DD335B35BC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3BEC5-367A-4B76-AAA7-D62872E6F0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D258EA-5061-433E-B7D6-E4CD42541D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5285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7064D9A-4805-4696-8847-73BBA780CE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B80BE1-AD1F-4B94-A07F-D5E62DCE26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4BD6E1-53D1-49E9-B0A5-B795902986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AEA2A-F7C0-4A7D-BA2E-F706ED2BC721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B6D6D7-D4B4-4386-9292-CB78B63752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73A71A-9598-4C2C-9BE3-76E26E104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D258EA-5061-433E-B7D6-E4CD42541D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53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3682E1-B690-484D-88BD-8D4C19FA4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9CCADF-8D51-4FDE-BEC4-650ECEB28C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426164-282B-4BFB-9C5D-A3F3A25570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9AEA2A-F7C0-4A7D-BA2E-F706ED2BC721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F2AD1F-FAC0-4E3A-A359-976E1D3F3F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06CF9F-345E-4463-89D6-A750F63CF6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D258EA-5061-433E-B7D6-E4CD42541D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017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13548-earth-pn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ll-out: Down Arrow 5">
            <a:extLst>
              <a:ext uri="{FF2B5EF4-FFF2-40B4-BE49-F238E27FC236}">
                <a16:creationId xmlns:a16="http://schemas.microsoft.com/office/drawing/2014/main" id="{BECB0723-0C6B-475F-B18E-B944340A1C16}"/>
              </a:ext>
            </a:extLst>
          </p:cNvPr>
          <p:cNvSpPr/>
          <p:nvPr/>
        </p:nvSpPr>
        <p:spPr>
          <a:xfrm>
            <a:off x="4094480" y="2174240"/>
            <a:ext cx="4389120" cy="250952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4D6FD7D-17BF-4C40-BCDB-E0CCB55A3A9B}"/>
              </a:ext>
            </a:extLst>
          </p:cNvPr>
          <p:cNvSpPr/>
          <p:nvPr/>
        </p:nvSpPr>
        <p:spPr>
          <a:xfrm>
            <a:off x="3834836" y="2505670"/>
            <a:ext cx="45223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lvl="1" algn="ctr"/>
            <a:r>
              <a:rPr lang="en-GB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Sustainability</a:t>
            </a:r>
            <a:endParaRPr lang="en-GB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0D6541F-3AB9-4A06-A427-922FB4BCC6C6}"/>
              </a:ext>
            </a:extLst>
          </p:cNvPr>
          <p:cNvSpPr/>
          <p:nvPr/>
        </p:nvSpPr>
        <p:spPr>
          <a:xfrm>
            <a:off x="3108960" y="4947920"/>
            <a:ext cx="6583680" cy="11582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Businesses ability to have a positive impact on the planet (green)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8F8095-C611-45E0-981C-D7A025351389}"/>
              </a:ext>
            </a:extLst>
          </p:cNvPr>
          <p:cNvSpPr txBox="1"/>
          <p:nvPr/>
        </p:nvSpPr>
        <p:spPr>
          <a:xfrm>
            <a:off x="375920" y="487680"/>
            <a:ext cx="4074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 number :-2120054</a:t>
            </a:r>
          </a:p>
          <a:p>
            <a:r>
              <a:rPr lang="en-GB" dirty="0"/>
              <a:t>Assignment 1, Task 2</a:t>
            </a:r>
          </a:p>
        </p:txBody>
      </p:sp>
    </p:spTree>
    <p:extLst>
      <p:ext uri="{BB962C8B-B14F-4D97-AF65-F5344CB8AC3E}">
        <p14:creationId xmlns:p14="http://schemas.microsoft.com/office/powerpoint/2010/main" val="35486548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ll-out: Down Arrow 3">
            <a:extLst>
              <a:ext uri="{FF2B5EF4-FFF2-40B4-BE49-F238E27FC236}">
                <a16:creationId xmlns:a16="http://schemas.microsoft.com/office/drawing/2014/main" id="{9B6CBB7C-E541-4B19-B788-36473EAEEC73}"/>
              </a:ext>
            </a:extLst>
          </p:cNvPr>
          <p:cNvSpPr/>
          <p:nvPr/>
        </p:nvSpPr>
        <p:spPr>
          <a:xfrm>
            <a:off x="1757680" y="965200"/>
            <a:ext cx="9509760" cy="292608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E1F8BBF-3A51-4C5C-B573-262FC6D5E966}"/>
              </a:ext>
            </a:extLst>
          </p:cNvPr>
          <p:cNvSpPr/>
          <p:nvPr/>
        </p:nvSpPr>
        <p:spPr>
          <a:xfrm>
            <a:off x="2722881" y="1412240"/>
            <a:ext cx="7447280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Environmental</a:t>
            </a:r>
          </a:p>
        </p:txBody>
      </p:sp>
      <p:pic>
        <p:nvPicPr>
          <p:cNvPr id="8" name="Picture 7" descr="A picture containing close, porcelain&#10;&#10;Description automatically generated">
            <a:extLst>
              <a:ext uri="{FF2B5EF4-FFF2-40B4-BE49-F238E27FC236}">
                <a16:creationId xmlns:a16="http://schemas.microsoft.com/office/drawing/2014/main" id="{B017DAD1-C20E-484D-87EE-1BE01D4BD3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86678" y="710379"/>
            <a:ext cx="3472405" cy="3429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FF4B615-19AE-472C-9575-C4BFA8E59B79}"/>
              </a:ext>
            </a:extLst>
          </p:cNvPr>
          <p:cNvSpPr txBox="1"/>
          <p:nvPr/>
        </p:nvSpPr>
        <p:spPr>
          <a:xfrm>
            <a:off x="986678" y="4291599"/>
            <a:ext cx="347240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freepngimg.com/png/13548-earth-png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/3.0/"/>
              </a:rPr>
              <a:t>CC BY-NC</a:t>
            </a:r>
            <a:endParaRPr lang="en-GB" sz="9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F490F95-839A-4816-A818-90A792240D2A}"/>
              </a:ext>
            </a:extLst>
          </p:cNvPr>
          <p:cNvSpPr/>
          <p:nvPr/>
        </p:nvSpPr>
        <p:spPr>
          <a:xfrm>
            <a:off x="3454400" y="4988560"/>
            <a:ext cx="6085840" cy="1341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Damaging the earth.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Pollution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Ozone- friendly.</a:t>
            </a:r>
          </a:p>
        </p:txBody>
      </p:sp>
    </p:spTree>
    <p:extLst>
      <p:ext uri="{BB962C8B-B14F-4D97-AF65-F5344CB8AC3E}">
        <p14:creationId xmlns:p14="http://schemas.microsoft.com/office/powerpoint/2010/main" val="20611677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ll-out: Down Arrow 3">
            <a:extLst>
              <a:ext uri="{FF2B5EF4-FFF2-40B4-BE49-F238E27FC236}">
                <a16:creationId xmlns:a16="http://schemas.microsoft.com/office/drawing/2014/main" id="{E8B03964-5B77-4890-83CB-B63633422E5A}"/>
              </a:ext>
            </a:extLst>
          </p:cNvPr>
          <p:cNvSpPr/>
          <p:nvPr/>
        </p:nvSpPr>
        <p:spPr>
          <a:xfrm>
            <a:off x="3190240" y="1056640"/>
            <a:ext cx="7264400" cy="280416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DA0B15C-5FF1-4DE2-8849-3FB5E4DE7F1B}"/>
              </a:ext>
            </a:extLst>
          </p:cNvPr>
          <p:cNvSpPr/>
          <p:nvPr/>
        </p:nvSpPr>
        <p:spPr>
          <a:xfrm>
            <a:off x="5808584" y="1535390"/>
            <a:ext cx="18549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Social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AB0EB40-B4D1-40D7-86D9-3C501C4A58F4}"/>
              </a:ext>
            </a:extLst>
          </p:cNvPr>
          <p:cNvSpPr/>
          <p:nvPr/>
        </p:nvSpPr>
        <p:spPr>
          <a:xfrm>
            <a:off x="4328160" y="4267200"/>
            <a:ext cx="5201920" cy="16154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Community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People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Education.</a:t>
            </a:r>
          </a:p>
        </p:txBody>
      </p:sp>
    </p:spTree>
    <p:extLst>
      <p:ext uri="{BB962C8B-B14F-4D97-AF65-F5344CB8AC3E}">
        <p14:creationId xmlns:p14="http://schemas.microsoft.com/office/powerpoint/2010/main" val="27793258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ll-out: Down Arrow 3">
            <a:extLst>
              <a:ext uri="{FF2B5EF4-FFF2-40B4-BE49-F238E27FC236}">
                <a16:creationId xmlns:a16="http://schemas.microsoft.com/office/drawing/2014/main" id="{7A5F01FD-FDA4-43FF-B874-57F26F55EBE0}"/>
              </a:ext>
            </a:extLst>
          </p:cNvPr>
          <p:cNvSpPr/>
          <p:nvPr/>
        </p:nvSpPr>
        <p:spPr>
          <a:xfrm>
            <a:off x="2062480" y="1107440"/>
            <a:ext cx="8778240" cy="263144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29ACB66-59BA-4657-B6F1-5E86440B4B3B}"/>
              </a:ext>
            </a:extLst>
          </p:cNvPr>
          <p:cNvSpPr/>
          <p:nvPr/>
        </p:nvSpPr>
        <p:spPr>
          <a:xfrm>
            <a:off x="4925397" y="1499830"/>
            <a:ext cx="31946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Economics</a:t>
            </a:r>
            <a:endParaRPr lang="en-GB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20D0A-0FB4-47C4-9ECC-85D0EA747578}"/>
              </a:ext>
            </a:extLst>
          </p:cNvPr>
          <p:cNvSpPr/>
          <p:nvPr/>
        </p:nvSpPr>
        <p:spPr>
          <a:xfrm>
            <a:off x="3931920" y="4490720"/>
            <a:ext cx="5476240" cy="1534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Money making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Risks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/>
              <a:t>Gainful</a:t>
            </a:r>
          </a:p>
        </p:txBody>
      </p:sp>
    </p:spTree>
    <p:extLst>
      <p:ext uri="{BB962C8B-B14F-4D97-AF65-F5344CB8AC3E}">
        <p14:creationId xmlns:p14="http://schemas.microsoft.com/office/powerpoint/2010/main" val="12661430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52</Words>
  <Application>Microsoft Office PowerPoint</Application>
  <PresentationFormat>Widescreen</PresentationFormat>
  <Paragraphs>17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shannon Lloyd-Jones</dc:creator>
  <cp:lastModifiedBy>shannon Lloyd-Jones</cp:lastModifiedBy>
  <cp:revision>1</cp:revision>
  <dcterms:created xsi:type="dcterms:W3CDTF">2022-10-14T16:16:56Z</dcterms:created>
  <dcterms:modified xsi:type="dcterms:W3CDTF">2022-10-14T16:31:57Z</dcterms:modified>
</cp:coreProperties>
</file>