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3.xml" ContentType="application/vnd.openxmlformats-officedocument.theme+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4.xml" ContentType="application/vnd.openxmlformats-officedocument.theme+xml"/>
  <Override PartName="/ppt/theme/themeOverride1.xml" ContentType="application/vnd.openxmlformats-officedocument.themeOverrid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726" r:id="rId4"/>
  </p:sldMasterIdLst>
  <p:notesMasterIdLst>
    <p:notesMasterId r:id="rId39"/>
  </p:notesMasterIdLst>
  <p:sldIdLst>
    <p:sldId id="269" r:id="rId5"/>
    <p:sldId id="2568" r:id="rId6"/>
    <p:sldId id="2569" r:id="rId7"/>
    <p:sldId id="2570" r:id="rId8"/>
    <p:sldId id="2567" r:id="rId9"/>
    <p:sldId id="2571" r:id="rId10"/>
    <p:sldId id="2589" r:id="rId11"/>
    <p:sldId id="2572" r:id="rId12"/>
    <p:sldId id="2583" r:id="rId13"/>
    <p:sldId id="2573" r:id="rId14"/>
    <p:sldId id="2574" r:id="rId15"/>
    <p:sldId id="2575" r:id="rId16"/>
    <p:sldId id="2576" r:id="rId17"/>
    <p:sldId id="2577" r:id="rId18"/>
    <p:sldId id="2578" r:id="rId19"/>
    <p:sldId id="2579" r:id="rId20"/>
    <p:sldId id="2580" r:id="rId21"/>
    <p:sldId id="2561" r:id="rId22"/>
    <p:sldId id="257" r:id="rId23"/>
    <p:sldId id="2584" r:id="rId24"/>
    <p:sldId id="2586" r:id="rId25"/>
    <p:sldId id="2587" r:id="rId26"/>
    <p:sldId id="2588" r:id="rId27"/>
    <p:sldId id="2590" r:id="rId28"/>
    <p:sldId id="258" r:id="rId29"/>
    <p:sldId id="259" r:id="rId30"/>
    <p:sldId id="260" r:id="rId31"/>
    <p:sldId id="261" r:id="rId32"/>
    <p:sldId id="262" r:id="rId33"/>
    <p:sldId id="263" r:id="rId34"/>
    <p:sldId id="264" r:id="rId35"/>
    <p:sldId id="265" r:id="rId36"/>
    <p:sldId id="266" r:id="rId37"/>
    <p:sldId id="267"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F27496-2FCF-491F-B723-A75B3DD919C3}" v="108" dt="2026-09-22T09:01:04.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610" autoAdjust="0"/>
  </p:normalViewPr>
  <p:slideViewPr>
    <p:cSldViewPr snapToGrid="0" snapToObjects="1">
      <p:cViewPr>
        <p:scale>
          <a:sx n="94" d="100"/>
          <a:sy n="94" d="100"/>
        </p:scale>
        <p:origin x="1122"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undo custSel addSld delSld modSld sldOrd">
      <pc:chgData name="Philippa Fitzgerald" userId="602b836c-9d74-4fb4-9158-56fc59b1a0f4" providerId="ADAL" clId="{BA750E6F-B8B7-4AFD-B5F9-1E5B10AB0A88}" dt="2026-09-15T15:00:17.128" v="629" actId="255"/>
      <pc:docMkLst>
        <pc:docMk/>
      </pc:docMkLst>
      <pc:sldChg chg="modSp">
        <pc:chgData name="Philippa Fitzgerald" userId="602b836c-9d74-4fb4-9158-56fc59b1a0f4" providerId="ADAL" clId="{BA750E6F-B8B7-4AFD-B5F9-1E5B10AB0A88}" dt="2026-09-15T14:51:18.920" v="556" actId="20577"/>
        <pc:sldMkLst>
          <pc:docMk/>
          <pc:sldMk cId="3050414774" sldId="269"/>
        </pc:sldMkLst>
        <pc:spChg chg="mod">
          <ac:chgData name="Philippa Fitzgerald" userId="602b836c-9d74-4fb4-9158-56fc59b1a0f4" providerId="ADAL" clId="{BA750E6F-B8B7-4AFD-B5F9-1E5B10AB0A88}" dt="2026-09-15T14:51:18.920" v="556" actId="20577"/>
          <ac:spMkLst>
            <pc:docMk/>
            <pc:sldMk cId="3050414774" sldId="269"/>
            <ac:spMk id="3" creationId="{C6360D0F-BDAC-05BE-9778-A1BDF8785096}"/>
          </ac:spMkLst>
        </pc:spChg>
      </pc:sldChg>
      <pc:sldChg chg="modSp mod">
        <pc:chgData name="Philippa Fitzgerald" userId="602b836c-9d74-4fb4-9158-56fc59b1a0f4" providerId="ADAL" clId="{BA750E6F-B8B7-4AFD-B5F9-1E5B10AB0A88}" dt="2026-09-15T14:55:14.897" v="585" actId="14100"/>
        <pc:sldMkLst>
          <pc:docMk/>
          <pc:sldMk cId="1884327935" sldId="2567"/>
        </pc:sldMkLst>
        <pc:spChg chg="mod">
          <ac:chgData name="Philippa Fitzgerald" userId="602b836c-9d74-4fb4-9158-56fc59b1a0f4" providerId="ADAL" clId="{BA750E6F-B8B7-4AFD-B5F9-1E5B10AB0A88}" dt="2026-09-15T14:54:53.792" v="581" actId="14100"/>
          <ac:spMkLst>
            <pc:docMk/>
            <pc:sldMk cId="1884327935" sldId="2567"/>
            <ac:spMk id="2" creationId="{A99AF254-8365-B271-8BA6-2BE718A89D35}"/>
          </ac:spMkLst>
        </pc:spChg>
        <pc:spChg chg="mod">
          <ac:chgData name="Philippa Fitzgerald" userId="602b836c-9d74-4fb4-9158-56fc59b1a0f4" providerId="ADAL" clId="{BA750E6F-B8B7-4AFD-B5F9-1E5B10AB0A88}" dt="2026-09-15T14:55:14.897" v="585" actId="14100"/>
          <ac:spMkLst>
            <pc:docMk/>
            <pc:sldMk cId="1884327935" sldId="2567"/>
            <ac:spMk id="3" creationId="{88532D8B-6B80-2465-0E50-1071217B6895}"/>
          </ac:spMkLst>
        </pc:spChg>
      </pc:sldChg>
      <pc:sldChg chg="modSp mod">
        <pc:chgData name="Philippa Fitzgerald" userId="602b836c-9d74-4fb4-9158-56fc59b1a0f4" providerId="ADAL" clId="{BA750E6F-B8B7-4AFD-B5F9-1E5B10AB0A88}" dt="2026-09-15T14:52:53.754" v="568" actId="27636"/>
        <pc:sldMkLst>
          <pc:docMk/>
          <pc:sldMk cId="1525706536" sldId="2568"/>
        </pc:sldMkLst>
        <pc:spChg chg="mod">
          <ac:chgData name="Philippa Fitzgerald" userId="602b836c-9d74-4fb4-9158-56fc59b1a0f4" providerId="ADAL" clId="{BA750E6F-B8B7-4AFD-B5F9-1E5B10AB0A88}" dt="2026-09-15T14:51:42.641" v="557" actId="255"/>
          <ac:spMkLst>
            <pc:docMk/>
            <pc:sldMk cId="1525706536" sldId="2568"/>
            <ac:spMk id="2" creationId="{B830F22D-514C-FAC2-A08E-957D3B4E55DE}"/>
          </ac:spMkLst>
        </pc:spChg>
        <pc:spChg chg="mod">
          <ac:chgData name="Philippa Fitzgerald" userId="602b836c-9d74-4fb4-9158-56fc59b1a0f4" providerId="ADAL" clId="{BA750E6F-B8B7-4AFD-B5F9-1E5B10AB0A88}" dt="2026-09-15T14:52:53.754" v="568" actId="27636"/>
          <ac:spMkLst>
            <pc:docMk/>
            <pc:sldMk cId="1525706536" sldId="2568"/>
            <ac:spMk id="3" creationId="{31132E1C-5A03-7A6E-38CE-0FD48064EF15}"/>
          </ac:spMkLst>
        </pc:spChg>
      </pc:sldChg>
      <pc:sldChg chg="modSp mod">
        <pc:chgData name="Philippa Fitzgerald" userId="602b836c-9d74-4fb4-9158-56fc59b1a0f4" providerId="ADAL" clId="{BA750E6F-B8B7-4AFD-B5F9-1E5B10AB0A88}" dt="2026-09-15T14:53:20.945" v="572" actId="14100"/>
        <pc:sldMkLst>
          <pc:docMk/>
          <pc:sldMk cId="3281989363" sldId="2569"/>
        </pc:sldMkLst>
        <pc:spChg chg="mod">
          <ac:chgData name="Philippa Fitzgerald" userId="602b836c-9d74-4fb4-9158-56fc59b1a0f4" providerId="ADAL" clId="{BA750E6F-B8B7-4AFD-B5F9-1E5B10AB0A88}" dt="2026-09-15T14:53:20.945" v="572" actId="14100"/>
          <ac:spMkLst>
            <pc:docMk/>
            <pc:sldMk cId="3281989363" sldId="2569"/>
            <ac:spMk id="3" creationId="{556B0538-44E8-7F3B-448D-9B86B28AA94C}"/>
          </ac:spMkLst>
        </pc:spChg>
      </pc:sldChg>
      <pc:sldChg chg="modSp mod">
        <pc:chgData name="Philippa Fitzgerald" userId="602b836c-9d74-4fb4-9158-56fc59b1a0f4" providerId="ADAL" clId="{BA750E6F-B8B7-4AFD-B5F9-1E5B10AB0A88}" dt="2026-09-15T14:54:06.707" v="579" actId="14100"/>
        <pc:sldMkLst>
          <pc:docMk/>
          <pc:sldMk cId="798945120" sldId="2570"/>
        </pc:sldMkLst>
        <pc:spChg chg="mod">
          <ac:chgData name="Philippa Fitzgerald" userId="602b836c-9d74-4fb4-9158-56fc59b1a0f4" providerId="ADAL" clId="{BA750E6F-B8B7-4AFD-B5F9-1E5B10AB0A88}" dt="2026-09-15T14:53:52.317" v="576" actId="1076"/>
          <ac:spMkLst>
            <pc:docMk/>
            <pc:sldMk cId="798945120" sldId="2570"/>
            <ac:spMk id="2" creationId="{33E92F24-9E95-A246-AEB3-214BDDA5F73B}"/>
          </ac:spMkLst>
        </pc:spChg>
        <pc:spChg chg="mod">
          <ac:chgData name="Philippa Fitzgerald" userId="602b836c-9d74-4fb4-9158-56fc59b1a0f4" providerId="ADAL" clId="{BA750E6F-B8B7-4AFD-B5F9-1E5B10AB0A88}" dt="2026-09-15T14:54:06.707" v="579" actId="14100"/>
          <ac:spMkLst>
            <pc:docMk/>
            <pc:sldMk cId="798945120" sldId="2570"/>
            <ac:spMk id="3" creationId="{E6232056-750F-BFF6-88DC-50080247FB14}"/>
          </ac:spMkLst>
        </pc:spChg>
      </pc:sldChg>
      <pc:sldChg chg="modSp mod">
        <pc:chgData name="Philippa Fitzgerald" userId="602b836c-9d74-4fb4-9158-56fc59b1a0f4" providerId="ADAL" clId="{BA750E6F-B8B7-4AFD-B5F9-1E5B10AB0A88}" dt="2026-09-15T14:55:45.470" v="588" actId="14100"/>
        <pc:sldMkLst>
          <pc:docMk/>
          <pc:sldMk cId="2689472241" sldId="2571"/>
        </pc:sldMkLst>
        <pc:spChg chg="mod">
          <ac:chgData name="Philippa Fitzgerald" userId="602b836c-9d74-4fb4-9158-56fc59b1a0f4" providerId="ADAL" clId="{BA750E6F-B8B7-4AFD-B5F9-1E5B10AB0A88}" dt="2026-09-15T14:55:27.139" v="586" actId="255"/>
          <ac:spMkLst>
            <pc:docMk/>
            <pc:sldMk cId="2689472241" sldId="2571"/>
            <ac:spMk id="2" creationId="{659DE46B-AFDE-5738-D9F2-0E2BD8B304F1}"/>
          </ac:spMkLst>
        </pc:spChg>
        <pc:spChg chg="mod">
          <ac:chgData name="Philippa Fitzgerald" userId="602b836c-9d74-4fb4-9158-56fc59b1a0f4" providerId="ADAL" clId="{BA750E6F-B8B7-4AFD-B5F9-1E5B10AB0A88}" dt="2026-09-15T14:55:45.470" v="588" actId="14100"/>
          <ac:spMkLst>
            <pc:docMk/>
            <pc:sldMk cId="2689472241" sldId="2571"/>
            <ac:spMk id="3" creationId="{7DB80100-AA82-8F93-6A1C-EF932E658FF4}"/>
          </ac:spMkLst>
        </pc:spChg>
      </pc:sldChg>
      <pc:sldChg chg="modSp mod">
        <pc:chgData name="Philippa Fitzgerald" userId="602b836c-9d74-4fb4-9158-56fc59b1a0f4" providerId="ADAL" clId="{BA750E6F-B8B7-4AFD-B5F9-1E5B10AB0A88}" dt="2026-09-15T15:00:17.128" v="629" actId="255"/>
        <pc:sldMkLst>
          <pc:docMk/>
          <pc:sldMk cId="0" sldId="2572"/>
        </pc:sldMkLst>
        <pc:spChg chg="mod">
          <ac:chgData name="Philippa Fitzgerald" userId="602b836c-9d74-4fb4-9158-56fc59b1a0f4" providerId="ADAL" clId="{BA750E6F-B8B7-4AFD-B5F9-1E5B10AB0A88}" dt="2026-09-15T15:00:09.277" v="628" actId="255"/>
          <ac:spMkLst>
            <pc:docMk/>
            <pc:sldMk cId="0" sldId="2572"/>
            <ac:spMk id="2" creationId="{00000000-0000-0000-0000-000000000000}"/>
          </ac:spMkLst>
        </pc:spChg>
        <pc:spChg chg="mod">
          <ac:chgData name="Philippa Fitzgerald" userId="602b836c-9d74-4fb4-9158-56fc59b1a0f4" providerId="ADAL" clId="{BA750E6F-B8B7-4AFD-B5F9-1E5B10AB0A88}" dt="2026-09-15T15:00:17.128" v="629" actId="255"/>
          <ac:spMkLst>
            <pc:docMk/>
            <pc:sldMk cId="0" sldId="2572"/>
            <ac:spMk id="3" creationId="{00000000-0000-0000-0000-000000000000}"/>
          </ac:spMkLst>
        </pc:spChg>
      </pc:sldChg>
      <pc:sldChg chg="addSp delSp modSp new mod">
        <pc:chgData name="Philippa Fitzgerald" userId="602b836c-9d74-4fb4-9158-56fc59b1a0f4" providerId="ADAL" clId="{BA750E6F-B8B7-4AFD-B5F9-1E5B10AB0A88}" dt="2026-09-15T14:58:36.350" v="627" actId="27636"/>
        <pc:sldMkLst>
          <pc:docMk/>
          <pc:sldMk cId="1369963213" sldId="2583"/>
        </pc:sldMkLst>
        <pc:spChg chg="mod">
          <ac:chgData name="Philippa Fitzgerald" userId="602b836c-9d74-4fb4-9158-56fc59b1a0f4" providerId="ADAL" clId="{BA750E6F-B8B7-4AFD-B5F9-1E5B10AB0A88}" dt="2026-09-15T14:58:36.350" v="627" actId="27636"/>
          <ac:spMkLst>
            <pc:docMk/>
            <pc:sldMk cId="1369963213" sldId="2583"/>
            <ac:spMk id="2" creationId="{B765A9C4-321F-F20D-077F-A4EE1A078525}"/>
          </ac:spMkLst>
        </pc:spChg>
        <pc:spChg chg="add mod">
          <ac:chgData name="Philippa Fitzgerald" userId="602b836c-9d74-4fb4-9158-56fc59b1a0f4" providerId="ADAL" clId="{BA750E6F-B8B7-4AFD-B5F9-1E5B10AB0A88}" dt="2026-09-15T14:57:46.030" v="607" actId="1076"/>
          <ac:spMkLst>
            <pc:docMk/>
            <pc:sldMk cId="1369963213" sldId="2583"/>
            <ac:spMk id="6" creationId="{3D5CCAEE-DE86-23BB-61FE-1E140FCC406C}"/>
          </ac:spMkLst>
        </pc:spChg>
        <pc:picChg chg="add mod">
          <ac:chgData name="Philippa Fitzgerald" userId="602b836c-9d74-4fb4-9158-56fc59b1a0f4" providerId="ADAL" clId="{BA750E6F-B8B7-4AFD-B5F9-1E5B10AB0A88}" dt="2026-09-15T14:58:16.604" v="619" actId="1076"/>
          <ac:picMkLst>
            <pc:docMk/>
            <pc:sldMk cId="1369963213" sldId="2583"/>
            <ac:picMk id="5" creationId="{70EA6F4F-D6B9-4830-CAD6-77F18B22CB54}"/>
          </ac:picMkLst>
        </pc:picChg>
      </pc:sldChg>
    </pc:docChg>
  </pc:docChgLst>
  <pc:docChgLst>
    <pc:chgData name="Philippa Fitzgerald" userId="602b836c-9d74-4fb4-9158-56fc59b1a0f4" providerId="ADAL" clId="{D6903F43-B72F-41A9-96BE-AC116953D57D}"/>
    <pc:docChg chg="undo custSel addSld delSld modSld sldOrd">
      <pc:chgData name="Philippa Fitzgerald" userId="602b836c-9d74-4fb4-9158-56fc59b1a0f4" providerId="ADAL" clId="{D6903F43-B72F-41A9-96BE-AC116953D57D}" dt="2026-09-22T09:23:51.249" v="1672" actId="20577"/>
      <pc:docMkLst>
        <pc:docMk/>
      </pc:docMkLst>
      <pc:sldChg chg="modSp mod modNotesTx">
        <pc:chgData name="Philippa Fitzgerald" userId="602b836c-9d74-4fb4-9158-56fc59b1a0f4" providerId="ADAL" clId="{D6903F43-B72F-41A9-96BE-AC116953D57D}" dt="2026-09-22T09:23:07.061" v="1671" actId="20577"/>
        <pc:sldMkLst>
          <pc:docMk/>
          <pc:sldMk cId="0" sldId="258"/>
        </pc:sldMkLst>
        <pc:spChg chg="mod">
          <ac:chgData name="Philippa Fitzgerald" userId="602b836c-9d74-4fb4-9158-56fc59b1a0f4" providerId="ADAL" clId="{D6903F43-B72F-41A9-96BE-AC116953D57D}" dt="2026-09-18T19:00:47.312" v="1040" actId="255"/>
          <ac:spMkLst>
            <pc:docMk/>
            <pc:sldMk cId="0" sldId="258"/>
            <ac:spMk id="2" creationId="{00000000-0000-0000-0000-000000000000}"/>
          </ac:spMkLst>
        </pc:spChg>
        <pc:spChg chg="mod">
          <ac:chgData name="Philippa Fitzgerald" userId="602b836c-9d74-4fb4-9158-56fc59b1a0f4" providerId="ADAL" clId="{D6903F43-B72F-41A9-96BE-AC116953D57D}" dt="2026-09-18T19:01:16.971" v="1046" actId="20577"/>
          <ac:spMkLst>
            <pc:docMk/>
            <pc:sldMk cId="0" sldId="258"/>
            <ac:spMk id="3" creationId="{00000000-0000-0000-0000-000000000000}"/>
          </ac:spMkLst>
        </pc:spChg>
      </pc:sldChg>
      <pc:sldChg chg="modSp mod">
        <pc:chgData name="Philippa Fitzgerald" userId="602b836c-9d74-4fb4-9158-56fc59b1a0f4" providerId="ADAL" clId="{D6903F43-B72F-41A9-96BE-AC116953D57D}" dt="2026-09-21T09:02:29.599" v="1364" actId="255"/>
        <pc:sldMkLst>
          <pc:docMk/>
          <pc:sldMk cId="0" sldId="259"/>
        </pc:sldMkLst>
        <pc:spChg chg="mod">
          <ac:chgData name="Philippa Fitzgerald" userId="602b836c-9d74-4fb4-9158-56fc59b1a0f4" providerId="ADAL" clId="{D6903F43-B72F-41A9-96BE-AC116953D57D}" dt="2026-09-18T19:00:06.436" v="1034" actId="255"/>
          <ac:spMkLst>
            <pc:docMk/>
            <pc:sldMk cId="0" sldId="259"/>
            <ac:spMk id="2" creationId="{00000000-0000-0000-0000-000000000000}"/>
          </ac:spMkLst>
        </pc:spChg>
        <pc:spChg chg="mod">
          <ac:chgData name="Philippa Fitzgerald" userId="602b836c-9d74-4fb4-9158-56fc59b1a0f4" providerId="ADAL" clId="{D6903F43-B72F-41A9-96BE-AC116953D57D}" dt="2026-09-21T09:02:29.599" v="1364" actId="255"/>
          <ac:spMkLst>
            <pc:docMk/>
            <pc:sldMk cId="0" sldId="259"/>
            <ac:spMk id="3" creationId="{00000000-0000-0000-0000-000000000000}"/>
          </ac:spMkLst>
        </pc:spChg>
      </pc:sldChg>
      <pc:sldChg chg="modSp mod">
        <pc:chgData name="Philippa Fitzgerald" userId="602b836c-9d74-4fb4-9158-56fc59b1a0f4" providerId="ADAL" clId="{D6903F43-B72F-41A9-96BE-AC116953D57D}" dt="2026-09-18T18:59:46.222" v="1033" actId="20577"/>
        <pc:sldMkLst>
          <pc:docMk/>
          <pc:sldMk cId="0" sldId="260"/>
        </pc:sldMkLst>
        <pc:spChg chg="mod">
          <ac:chgData name="Philippa Fitzgerald" userId="602b836c-9d74-4fb4-9158-56fc59b1a0f4" providerId="ADAL" clId="{D6903F43-B72F-41A9-96BE-AC116953D57D}" dt="2026-09-18T18:59:09.545" v="1023" actId="255"/>
          <ac:spMkLst>
            <pc:docMk/>
            <pc:sldMk cId="0" sldId="260"/>
            <ac:spMk id="2" creationId="{00000000-0000-0000-0000-000000000000}"/>
          </ac:spMkLst>
        </pc:spChg>
        <pc:spChg chg="mod">
          <ac:chgData name="Philippa Fitzgerald" userId="602b836c-9d74-4fb4-9158-56fc59b1a0f4" providerId="ADAL" clId="{D6903F43-B72F-41A9-96BE-AC116953D57D}" dt="2026-09-18T18:59:46.222" v="1033" actId="20577"/>
          <ac:spMkLst>
            <pc:docMk/>
            <pc:sldMk cId="0" sldId="260"/>
            <ac:spMk id="3" creationId="{00000000-0000-0000-0000-000000000000}"/>
          </ac:spMkLst>
        </pc:spChg>
      </pc:sldChg>
      <pc:sldChg chg="modSp mod">
        <pc:chgData name="Philippa Fitzgerald" userId="602b836c-9d74-4fb4-9158-56fc59b1a0f4" providerId="ADAL" clId="{D6903F43-B72F-41A9-96BE-AC116953D57D}" dt="2026-09-18T18:58:55.955" v="1022" actId="20577"/>
        <pc:sldMkLst>
          <pc:docMk/>
          <pc:sldMk cId="0" sldId="261"/>
        </pc:sldMkLst>
        <pc:spChg chg="mod">
          <ac:chgData name="Philippa Fitzgerald" userId="602b836c-9d74-4fb4-9158-56fc59b1a0f4" providerId="ADAL" clId="{D6903F43-B72F-41A9-96BE-AC116953D57D}" dt="2026-09-18T18:58:20.389" v="1015" actId="255"/>
          <ac:spMkLst>
            <pc:docMk/>
            <pc:sldMk cId="0" sldId="261"/>
            <ac:spMk id="2" creationId="{00000000-0000-0000-0000-000000000000}"/>
          </ac:spMkLst>
        </pc:spChg>
        <pc:spChg chg="mod">
          <ac:chgData name="Philippa Fitzgerald" userId="602b836c-9d74-4fb4-9158-56fc59b1a0f4" providerId="ADAL" clId="{D6903F43-B72F-41A9-96BE-AC116953D57D}" dt="2026-09-18T18:58:55.955" v="1022" actId="20577"/>
          <ac:spMkLst>
            <pc:docMk/>
            <pc:sldMk cId="0" sldId="261"/>
            <ac:spMk id="3" creationId="{00000000-0000-0000-0000-000000000000}"/>
          </ac:spMkLst>
        </pc:spChg>
      </pc:sldChg>
      <pc:sldChg chg="modSp mod">
        <pc:chgData name="Philippa Fitzgerald" userId="602b836c-9d74-4fb4-9158-56fc59b1a0f4" providerId="ADAL" clId="{D6903F43-B72F-41A9-96BE-AC116953D57D}" dt="2026-09-18T18:58:04.366" v="1013" actId="255"/>
        <pc:sldMkLst>
          <pc:docMk/>
          <pc:sldMk cId="0" sldId="262"/>
        </pc:sldMkLst>
        <pc:spChg chg="mod">
          <ac:chgData name="Philippa Fitzgerald" userId="602b836c-9d74-4fb4-9158-56fc59b1a0f4" providerId="ADAL" clId="{D6903F43-B72F-41A9-96BE-AC116953D57D}" dt="2026-09-18T18:57:18.809" v="1007" actId="255"/>
          <ac:spMkLst>
            <pc:docMk/>
            <pc:sldMk cId="0" sldId="262"/>
            <ac:spMk id="2" creationId="{00000000-0000-0000-0000-000000000000}"/>
          </ac:spMkLst>
        </pc:spChg>
        <pc:spChg chg="mod">
          <ac:chgData name="Philippa Fitzgerald" userId="602b836c-9d74-4fb4-9158-56fc59b1a0f4" providerId="ADAL" clId="{D6903F43-B72F-41A9-96BE-AC116953D57D}" dt="2026-09-18T18:58:04.366" v="1013" actId="255"/>
          <ac:spMkLst>
            <pc:docMk/>
            <pc:sldMk cId="0" sldId="262"/>
            <ac:spMk id="3" creationId="{00000000-0000-0000-0000-000000000000}"/>
          </ac:spMkLst>
        </pc:spChg>
      </pc:sldChg>
      <pc:sldChg chg="modSp mod">
        <pc:chgData name="Philippa Fitzgerald" userId="602b836c-9d74-4fb4-9158-56fc59b1a0f4" providerId="ADAL" clId="{D6903F43-B72F-41A9-96BE-AC116953D57D}" dt="2026-09-21T09:03:21.400" v="1366" actId="255"/>
        <pc:sldMkLst>
          <pc:docMk/>
          <pc:sldMk cId="0" sldId="263"/>
        </pc:sldMkLst>
        <pc:spChg chg="mod">
          <ac:chgData name="Philippa Fitzgerald" userId="602b836c-9d74-4fb4-9158-56fc59b1a0f4" providerId="ADAL" clId="{D6903F43-B72F-41A9-96BE-AC116953D57D}" dt="2026-09-21T09:03:13.537" v="1365" actId="255"/>
          <ac:spMkLst>
            <pc:docMk/>
            <pc:sldMk cId="0" sldId="263"/>
            <ac:spMk id="2" creationId="{00000000-0000-0000-0000-000000000000}"/>
          </ac:spMkLst>
        </pc:spChg>
        <pc:spChg chg="mod">
          <ac:chgData name="Philippa Fitzgerald" userId="602b836c-9d74-4fb4-9158-56fc59b1a0f4" providerId="ADAL" clId="{D6903F43-B72F-41A9-96BE-AC116953D57D}" dt="2026-09-21T09:03:21.400" v="1366" actId="255"/>
          <ac:spMkLst>
            <pc:docMk/>
            <pc:sldMk cId="0" sldId="263"/>
            <ac:spMk id="3" creationId="{00000000-0000-0000-0000-000000000000}"/>
          </ac:spMkLst>
        </pc:spChg>
      </pc:sldChg>
      <pc:sldChg chg="modSp mod">
        <pc:chgData name="Philippa Fitzgerald" userId="602b836c-9d74-4fb4-9158-56fc59b1a0f4" providerId="ADAL" clId="{D6903F43-B72F-41A9-96BE-AC116953D57D}" dt="2026-09-21T09:03:34.353" v="1367" actId="20577"/>
        <pc:sldMkLst>
          <pc:docMk/>
          <pc:sldMk cId="0" sldId="264"/>
        </pc:sldMkLst>
        <pc:spChg chg="mod">
          <ac:chgData name="Philippa Fitzgerald" userId="602b836c-9d74-4fb4-9158-56fc59b1a0f4" providerId="ADAL" clId="{D6903F43-B72F-41A9-96BE-AC116953D57D}" dt="2026-09-18T18:55:06.977" v="992" actId="255"/>
          <ac:spMkLst>
            <pc:docMk/>
            <pc:sldMk cId="0" sldId="264"/>
            <ac:spMk id="2" creationId="{00000000-0000-0000-0000-000000000000}"/>
          </ac:spMkLst>
        </pc:spChg>
        <pc:spChg chg="mod">
          <ac:chgData name="Philippa Fitzgerald" userId="602b836c-9d74-4fb4-9158-56fc59b1a0f4" providerId="ADAL" clId="{D6903F43-B72F-41A9-96BE-AC116953D57D}" dt="2026-09-21T09:03:34.353" v="1367" actId="20577"/>
          <ac:spMkLst>
            <pc:docMk/>
            <pc:sldMk cId="0" sldId="264"/>
            <ac:spMk id="3" creationId="{00000000-0000-0000-0000-000000000000}"/>
          </ac:spMkLst>
        </pc:spChg>
      </pc:sldChg>
      <pc:sldChg chg="modSp mod">
        <pc:chgData name="Philippa Fitzgerald" userId="602b836c-9d74-4fb4-9158-56fc59b1a0f4" providerId="ADAL" clId="{D6903F43-B72F-41A9-96BE-AC116953D57D}" dt="2026-09-21T09:04:00.270" v="1368" actId="255"/>
        <pc:sldMkLst>
          <pc:docMk/>
          <pc:sldMk cId="0" sldId="265"/>
        </pc:sldMkLst>
        <pc:spChg chg="mod">
          <ac:chgData name="Philippa Fitzgerald" userId="602b836c-9d74-4fb4-9158-56fc59b1a0f4" providerId="ADAL" clId="{D6903F43-B72F-41A9-96BE-AC116953D57D}" dt="2026-09-18T18:54:46.501" v="990" actId="255"/>
          <ac:spMkLst>
            <pc:docMk/>
            <pc:sldMk cId="0" sldId="265"/>
            <ac:spMk id="2" creationId="{00000000-0000-0000-0000-000000000000}"/>
          </ac:spMkLst>
        </pc:spChg>
        <pc:spChg chg="mod">
          <ac:chgData name="Philippa Fitzgerald" userId="602b836c-9d74-4fb4-9158-56fc59b1a0f4" providerId="ADAL" clId="{D6903F43-B72F-41A9-96BE-AC116953D57D}" dt="2026-09-21T09:04:00.270" v="1368" actId="255"/>
          <ac:spMkLst>
            <pc:docMk/>
            <pc:sldMk cId="0" sldId="265"/>
            <ac:spMk id="3" creationId="{00000000-0000-0000-0000-000000000000}"/>
          </ac:spMkLst>
        </pc:spChg>
      </pc:sldChg>
      <pc:sldChg chg="modSp mod">
        <pc:chgData name="Philippa Fitzgerald" userId="602b836c-9d74-4fb4-9158-56fc59b1a0f4" providerId="ADAL" clId="{D6903F43-B72F-41A9-96BE-AC116953D57D}" dt="2026-09-22T09:23:51.249" v="1672" actId="20577"/>
        <pc:sldMkLst>
          <pc:docMk/>
          <pc:sldMk cId="0" sldId="266"/>
        </pc:sldMkLst>
        <pc:spChg chg="mod">
          <ac:chgData name="Philippa Fitzgerald" userId="602b836c-9d74-4fb4-9158-56fc59b1a0f4" providerId="ADAL" clId="{D6903F43-B72F-41A9-96BE-AC116953D57D}" dt="2026-09-18T18:54:10.410" v="987" actId="255"/>
          <ac:spMkLst>
            <pc:docMk/>
            <pc:sldMk cId="0" sldId="266"/>
            <ac:spMk id="2" creationId="{00000000-0000-0000-0000-000000000000}"/>
          </ac:spMkLst>
        </pc:spChg>
        <pc:spChg chg="mod">
          <ac:chgData name="Philippa Fitzgerald" userId="602b836c-9d74-4fb4-9158-56fc59b1a0f4" providerId="ADAL" clId="{D6903F43-B72F-41A9-96BE-AC116953D57D}" dt="2026-09-22T09:23:51.249" v="1672" actId="20577"/>
          <ac:spMkLst>
            <pc:docMk/>
            <pc:sldMk cId="0" sldId="266"/>
            <ac:spMk id="3" creationId="{00000000-0000-0000-0000-000000000000}"/>
          </ac:spMkLst>
        </pc:spChg>
      </pc:sldChg>
      <pc:sldChg chg="modSp mod">
        <pc:chgData name="Philippa Fitzgerald" userId="602b836c-9d74-4fb4-9158-56fc59b1a0f4" providerId="ADAL" clId="{D6903F43-B72F-41A9-96BE-AC116953D57D}" dt="2026-09-18T18:53:57.391" v="986" actId="20577"/>
        <pc:sldMkLst>
          <pc:docMk/>
          <pc:sldMk cId="0" sldId="267"/>
        </pc:sldMkLst>
        <pc:spChg chg="mod">
          <ac:chgData name="Philippa Fitzgerald" userId="602b836c-9d74-4fb4-9158-56fc59b1a0f4" providerId="ADAL" clId="{D6903F43-B72F-41A9-96BE-AC116953D57D}" dt="2026-09-18T18:49:50.190" v="650" actId="20577"/>
          <ac:spMkLst>
            <pc:docMk/>
            <pc:sldMk cId="0" sldId="267"/>
            <ac:spMk id="2" creationId="{00000000-0000-0000-0000-000000000000}"/>
          </ac:spMkLst>
        </pc:spChg>
        <pc:spChg chg="mod">
          <ac:chgData name="Philippa Fitzgerald" userId="602b836c-9d74-4fb4-9158-56fc59b1a0f4" providerId="ADAL" clId="{D6903F43-B72F-41A9-96BE-AC116953D57D}" dt="2026-09-18T18:53:57.391" v="986" actId="20577"/>
          <ac:spMkLst>
            <pc:docMk/>
            <pc:sldMk cId="0" sldId="267"/>
            <ac:spMk id="3" creationId="{00000000-0000-0000-0000-000000000000}"/>
          </ac:spMkLst>
        </pc:spChg>
      </pc:sldChg>
      <pc:sldChg chg="modNotesTx">
        <pc:chgData name="Philippa Fitzgerald" userId="602b836c-9d74-4fb4-9158-56fc59b1a0f4" providerId="ADAL" clId="{D6903F43-B72F-41A9-96BE-AC116953D57D}" dt="2026-09-16T11:27:23.506" v="627" actId="20577"/>
        <pc:sldMkLst>
          <pc:docMk/>
          <pc:sldMk cId="4149515376" sldId="2561"/>
        </pc:sldMkLst>
      </pc:sldChg>
      <pc:sldChg chg="modSp del mod modClrScheme chgLayout">
        <pc:chgData name="Philippa Fitzgerald" userId="602b836c-9d74-4fb4-9158-56fc59b1a0f4" providerId="ADAL" clId="{D6903F43-B72F-41A9-96BE-AC116953D57D}" dt="2026-09-21T07:59:34.440" v="1192" actId="47"/>
        <pc:sldMkLst>
          <pc:docMk/>
          <pc:sldMk cId="3413174893" sldId="2564"/>
        </pc:sldMkLst>
        <pc:graphicFrameChg chg="mod modGraphic">
          <ac:chgData name="Philippa Fitzgerald" userId="602b836c-9d74-4fb4-9158-56fc59b1a0f4" providerId="ADAL" clId="{D6903F43-B72F-41A9-96BE-AC116953D57D}" dt="2026-09-21T07:44:58.106" v="1105"/>
          <ac:graphicFrameMkLst>
            <pc:docMk/>
            <pc:sldMk cId="3413174893" sldId="2564"/>
            <ac:graphicFrameMk id="7" creationId="{9CD28270-BF5C-BB73-F4BE-6D628FA9FDEE}"/>
          </ac:graphicFrameMkLst>
        </pc:graphicFrameChg>
      </pc:sldChg>
      <pc:sldChg chg="modSp del mod modClrScheme chgLayout">
        <pc:chgData name="Philippa Fitzgerald" userId="602b836c-9d74-4fb4-9158-56fc59b1a0f4" providerId="ADAL" clId="{D6903F43-B72F-41A9-96BE-AC116953D57D}" dt="2026-09-21T08:02:05.097" v="1217" actId="47"/>
        <pc:sldMkLst>
          <pc:docMk/>
          <pc:sldMk cId="4234119812" sldId="2565"/>
        </pc:sldMkLst>
        <pc:spChg chg="mod">
          <ac:chgData name="Philippa Fitzgerald" userId="602b836c-9d74-4fb4-9158-56fc59b1a0f4" providerId="ADAL" clId="{D6903F43-B72F-41A9-96BE-AC116953D57D}" dt="2026-09-21T07:59:54.028" v="1194" actId="21"/>
          <ac:spMkLst>
            <pc:docMk/>
            <pc:sldMk cId="4234119812" sldId="2565"/>
            <ac:spMk id="2" creationId="{0447F6BA-E397-A6D2-B825-134029652E37}"/>
          </ac:spMkLst>
        </pc:spChg>
        <pc:graphicFrameChg chg="mod modGraphic">
          <ac:chgData name="Philippa Fitzgerald" userId="602b836c-9d74-4fb4-9158-56fc59b1a0f4" providerId="ADAL" clId="{D6903F43-B72F-41A9-96BE-AC116953D57D}" dt="2026-09-21T08:01:49.206" v="1214"/>
          <ac:graphicFrameMkLst>
            <pc:docMk/>
            <pc:sldMk cId="4234119812" sldId="2565"/>
            <ac:graphicFrameMk id="7" creationId="{DFE90D91-5C86-D1CF-1BFB-FF56BD17A53F}"/>
          </ac:graphicFrameMkLst>
        </pc:graphicFrameChg>
      </pc:sldChg>
      <pc:sldChg chg="modSp del mod">
        <pc:chgData name="Philippa Fitzgerald" userId="602b836c-9d74-4fb4-9158-56fc59b1a0f4" providerId="ADAL" clId="{D6903F43-B72F-41A9-96BE-AC116953D57D}" dt="2026-09-21T08:15:27.255" v="1361" actId="47"/>
        <pc:sldMkLst>
          <pc:docMk/>
          <pc:sldMk cId="1301148404" sldId="2566"/>
        </pc:sldMkLst>
        <pc:spChg chg="mod">
          <ac:chgData name="Philippa Fitzgerald" userId="602b836c-9d74-4fb4-9158-56fc59b1a0f4" providerId="ADAL" clId="{D6903F43-B72F-41A9-96BE-AC116953D57D}" dt="2026-09-21T08:02:25.255" v="1219" actId="21"/>
          <ac:spMkLst>
            <pc:docMk/>
            <pc:sldMk cId="1301148404" sldId="2566"/>
            <ac:spMk id="2" creationId="{7F5AC166-54CE-DF19-A7C3-6AC381A90404}"/>
          </ac:spMkLst>
        </pc:spChg>
        <pc:graphicFrameChg chg="mod">
          <ac:chgData name="Philippa Fitzgerald" userId="602b836c-9d74-4fb4-9158-56fc59b1a0f4" providerId="ADAL" clId="{D6903F43-B72F-41A9-96BE-AC116953D57D}" dt="2026-09-21T08:04:03.325" v="1270"/>
          <ac:graphicFrameMkLst>
            <pc:docMk/>
            <pc:sldMk cId="1301148404" sldId="2566"/>
            <ac:graphicFrameMk id="7" creationId="{A9866EC7-36F4-B0AB-2C2F-B0CC993CFA7E}"/>
          </ac:graphicFrameMkLst>
        </pc:graphicFrameChg>
      </pc:sldChg>
      <pc:sldChg chg="modSp mod modAnim">
        <pc:chgData name="Philippa Fitzgerald" userId="602b836c-9d74-4fb4-9158-56fc59b1a0f4" providerId="ADAL" clId="{D6903F43-B72F-41A9-96BE-AC116953D57D}" dt="2026-09-22T08:55:30.140" v="1469" actId="20577"/>
        <pc:sldMkLst>
          <pc:docMk/>
          <pc:sldMk cId="1525706536" sldId="2568"/>
        </pc:sldMkLst>
        <pc:spChg chg="mod">
          <ac:chgData name="Philippa Fitzgerald" userId="602b836c-9d74-4fb4-9158-56fc59b1a0f4" providerId="ADAL" clId="{D6903F43-B72F-41A9-96BE-AC116953D57D}" dt="2026-09-22T08:55:30.140" v="1469" actId="20577"/>
          <ac:spMkLst>
            <pc:docMk/>
            <pc:sldMk cId="1525706536" sldId="2568"/>
            <ac:spMk id="3" creationId="{31132E1C-5A03-7A6E-38CE-0FD48064EF15}"/>
          </ac:spMkLst>
        </pc:spChg>
      </pc:sldChg>
      <pc:sldChg chg="modSp">
        <pc:chgData name="Philippa Fitzgerald" userId="602b836c-9d74-4fb4-9158-56fc59b1a0f4" providerId="ADAL" clId="{D6903F43-B72F-41A9-96BE-AC116953D57D}" dt="2026-09-22T08:56:20.513" v="1478" actId="20577"/>
        <pc:sldMkLst>
          <pc:docMk/>
          <pc:sldMk cId="3281989363" sldId="2569"/>
        </pc:sldMkLst>
        <pc:spChg chg="mod">
          <ac:chgData name="Philippa Fitzgerald" userId="602b836c-9d74-4fb4-9158-56fc59b1a0f4" providerId="ADAL" clId="{D6903F43-B72F-41A9-96BE-AC116953D57D}" dt="2026-09-22T08:56:20.513" v="1478" actId="20577"/>
          <ac:spMkLst>
            <pc:docMk/>
            <pc:sldMk cId="3281989363" sldId="2569"/>
            <ac:spMk id="3" creationId="{556B0538-44E8-7F3B-448D-9B86B28AA94C}"/>
          </ac:spMkLst>
        </pc:spChg>
      </pc:sldChg>
      <pc:sldChg chg="modSp mod">
        <pc:chgData name="Philippa Fitzgerald" userId="602b836c-9d74-4fb4-9158-56fc59b1a0f4" providerId="ADAL" clId="{D6903F43-B72F-41A9-96BE-AC116953D57D}" dt="2026-09-22T08:57:05.894" v="1480"/>
        <pc:sldMkLst>
          <pc:docMk/>
          <pc:sldMk cId="798945120" sldId="2570"/>
        </pc:sldMkLst>
        <pc:spChg chg="mod">
          <ac:chgData name="Philippa Fitzgerald" userId="602b836c-9d74-4fb4-9158-56fc59b1a0f4" providerId="ADAL" clId="{D6903F43-B72F-41A9-96BE-AC116953D57D}" dt="2026-09-22T08:57:05.894" v="1480"/>
          <ac:spMkLst>
            <pc:docMk/>
            <pc:sldMk cId="798945120" sldId="2570"/>
            <ac:spMk id="3" creationId="{E6232056-750F-BFF6-88DC-50080247FB14}"/>
          </ac:spMkLst>
        </pc:spChg>
      </pc:sldChg>
      <pc:sldChg chg="ord">
        <pc:chgData name="Philippa Fitzgerald" userId="602b836c-9d74-4fb4-9158-56fc59b1a0f4" providerId="ADAL" clId="{D6903F43-B72F-41A9-96BE-AC116953D57D}" dt="2026-09-22T08:53:24.896" v="1371"/>
        <pc:sldMkLst>
          <pc:docMk/>
          <pc:sldMk cId="0" sldId="2572"/>
        </pc:sldMkLst>
      </pc:sldChg>
      <pc:sldChg chg="modNotesTx">
        <pc:chgData name="Philippa Fitzgerald" userId="602b836c-9d74-4fb4-9158-56fc59b1a0f4" providerId="ADAL" clId="{D6903F43-B72F-41A9-96BE-AC116953D57D}" dt="2026-09-22T09:02:56.033" v="1567" actId="20577"/>
        <pc:sldMkLst>
          <pc:docMk/>
          <pc:sldMk cId="0" sldId="2578"/>
        </pc:sldMkLst>
      </pc:sldChg>
      <pc:sldChg chg="modNotesTx">
        <pc:chgData name="Philippa Fitzgerald" userId="602b836c-9d74-4fb4-9158-56fc59b1a0f4" providerId="ADAL" clId="{D6903F43-B72F-41A9-96BE-AC116953D57D}" dt="2026-09-16T10:11:40.225" v="141" actId="20577"/>
        <pc:sldMkLst>
          <pc:docMk/>
          <pc:sldMk cId="1320836079" sldId="2579"/>
        </pc:sldMkLst>
      </pc:sldChg>
      <pc:sldChg chg="modSp mod modNotesTx">
        <pc:chgData name="Philippa Fitzgerald" userId="602b836c-9d74-4fb4-9158-56fc59b1a0f4" providerId="ADAL" clId="{D6903F43-B72F-41A9-96BE-AC116953D57D}" dt="2026-09-22T09:19:57.660" v="1570" actId="20577"/>
        <pc:sldMkLst>
          <pc:docMk/>
          <pc:sldMk cId="4039445574" sldId="2580"/>
        </pc:sldMkLst>
        <pc:spChg chg="mod">
          <ac:chgData name="Philippa Fitzgerald" userId="602b836c-9d74-4fb4-9158-56fc59b1a0f4" providerId="ADAL" clId="{D6903F43-B72F-41A9-96BE-AC116953D57D}" dt="2026-09-16T11:24:47.232" v="626" actId="27636"/>
          <ac:spMkLst>
            <pc:docMk/>
            <pc:sldMk cId="4039445574" sldId="2580"/>
            <ac:spMk id="2" creationId="{FA98E93B-FFBA-78C6-93A4-36210EAB3E74}"/>
          </ac:spMkLst>
        </pc:spChg>
        <pc:spChg chg="mod">
          <ac:chgData name="Philippa Fitzgerald" userId="602b836c-9d74-4fb4-9158-56fc59b1a0f4" providerId="ADAL" clId="{D6903F43-B72F-41A9-96BE-AC116953D57D}" dt="2026-09-16T11:23:57.734" v="623" actId="113"/>
          <ac:spMkLst>
            <pc:docMk/>
            <pc:sldMk cId="4039445574" sldId="2580"/>
            <ac:spMk id="3" creationId="{ED3CC296-4D81-5454-620E-BDFBB3D77196}"/>
          </ac:spMkLst>
        </pc:spChg>
      </pc:sldChg>
      <pc:sldChg chg="modNotesTx">
        <pc:chgData name="Philippa Fitzgerald" userId="602b836c-9d74-4fb4-9158-56fc59b1a0f4" providerId="ADAL" clId="{D6903F43-B72F-41A9-96BE-AC116953D57D}" dt="2026-09-16T10:09:31.883" v="65" actId="20577"/>
        <pc:sldMkLst>
          <pc:docMk/>
          <pc:sldMk cId="1369963213" sldId="2583"/>
        </pc:sldMkLst>
      </pc:sldChg>
      <pc:sldChg chg="addSp delSp modSp new mod">
        <pc:chgData name="Philippa Fitzgerald" userId="602b836c-9d74-4fb4-9158-56fc59b1a0f4" providerId="ADAL" clId="{D6903F43-B72F-41A9-96BE-AC116953D57D}" dt="2026-09-21T08:06:45.016" v="1286" actId="255"/>
        <pc:sldMkLst>
          <pc:docMk/>
          <pc:sldMk cId="2135276721" sldId="2584"/>
        </pc:sldMkLst>
        <pc:spChg chg="mod">
          <ac:chgData name="Philippa Fitzgerald" userId="602b836c-9d74-4fb4-9158-56fc59b1a0f4" providerId="ADAL" clId="{D6903F43-B72F-41A9-96BE-AC116953D57D}" dt="2026-09-21T08:06:45.016" v="1286" actId="255"/>
          <ac:spMkLst>
            <pc:docMk/>
            <pc:sldMk cId="2135276721" sldId="2584"/>
            <ac:spMk id="2" creationId="{4C2E6026-D191-51B7-60E5-F4E8091580DF}"/>
          </ac:spMkLst>
        </pc:spChg>
        <pc:spChg chg="mod">
          <ac:chgData name="Philippa Fitzgerald" userId="602b836c-9d74-4fb4-9158-56fc59b1a0f4" providerId="ADAL" clId="{D6903F43-B72F-41A9-96BE-AC116953D57D}" dt="2026-09-21T08:06:22.071" v="1284" actId="1076"/>
          <ac:spMkLst>
            <pc:docMk/>
            <pc:sldMk cId="2135276721" sldId="2584"/>
            <ac:spMk id="3" creationId="{BAEB5375-8386-8A26-5D85-C57CA37F10CE}"/>
          </ac:spMkLst>
        </pc:spChg>
        <pc:spChg chg="mod">
          <ac:chgData name="Philippa Fitzgerald" userId="602b836c-9d74-4fb4-9158-56fc59b1a0f4" providerId="ADAL" clId="{D6903F43-B72F-41A9-96BE-AC116953D57D}" dt="2026-09-21T08:06:01.325" v="1280" actId="14100"/>
          <ac:spMkLst>
            <pc:docMk/>
            <pc:sldMk cId="2135276721" sldId="2584"/>
            <ac:spMk id="4" creationId="{4DA4BFE8-7633-3D8C-7A81-A603686AE912}"/>
          </ac:spMkLst>
        </pc:spChg>
        <pc:spChg chg="mod">
          <ac:chgData name="Philippa Fitzgerald" userId="602b836c-9d74-4fb4-9158-56fc59b1a0f4" providerId="ADAL" clId="{D6903F43-B72F-41A9-96BE-AC116953D57D}" dt="2026-09-21T08:06:15.254" v="1283" actId="1076"/>
          <ac:spMkLst>
            <pc:docMk/>
            <pc:sldMk cId="2135276721" sldId="2584"/>
            <ac:spMk id="5" creationId="{59A6111B-C1C4-FE2A-B208-DD420210E019}"/>
          </ac:spMkLst>
        </pc:spChg>
        <pc:spChg chg="mod">
          <ac:chgData name="Philippa Fitzgerald" userId="602b836c-9d74-4fb4-9158-56fc59b1a0f4" providerId="ADAL" clId="{D6903F43-B72F-41A9-96BE-AC116953D57D}" dt="2026-09-21T08:06:06.439" v="1281" actId="14100"/>
          <ac:spMkLst>
            <pc:docMk/>
            <pc:sldMk cId="2135276721" sldId="2584"/>
            <ac:spMk id="6" creationId="{FCB6B5C3-FBA4-FA2D-9B04-5E01E6BC587F}"/>
          </ac:spMkLst>
        </pc:spChg>
        <pc:spChg chg="add del mod">
          <ac:chgData name="Philippa Fitzgerald" userId="602b836c-9d74-4fb4-9158-56fc59b1a0f4" providerId="ADAL" clId="{D6903F43-B72F-41A9-96BE-AC116953D57D}" dt="2026-09-21T07:42:10.157" v="1086" actId="26606"/>
          <ac:spMkLst>
            <pc:docMk/>
            <pc:sldMk cId="2135276721" sldId="2584"/>
            <ac:spMk id="7" creationId="{BC76D17E-5A11-6F4A-CB9E-92DFBA46C72D}"/>
          </ac:spMkLst>
        </pc:spChg>
        <pc:graphicFrameChg chg="add mod">
          <ac:chgData name="Philippa Fitzgerald" userId="602b836c-9d74-4fb4-9158-56fc59b1a0f4" providerId="ADAL" clId="{D6903F43-B72F-41A9-96BE-AC116953D57D}" dt="2026-09-21T08:05:55.690" v="1279" actId="1076"/>
          <ac:graphicFrameMkLst>
            <pc:docMk/>
            <pc:sldMk cId="2135276721" sldId="2584"/>
            <ac:graphicFrameMk id="10" creationId="{47C6864B-8C9D-35F9-9CF1-2B875718B21B}"/>
          </ac:graphicFrameMkLst>
        </pc:graphicFrameChg>
      </pc:sldChg>
      <pc:sldChg chg="addSp delSp modSp new del mod">
        <pc:chgData name="Philippa Fitzgerald" userId="602b836c-9d74-4fb4-9158-56fc59b1a0f4" providerId="ADAL" clId="{D6903F43-B72F-41A9-96BE-AC116953D57D}" dt="2026-09-21T07:59:15.130" v="1190" actId="47"/>
        <pc:sldMkLst>
          <pc:docMk/>
          <pc:sldMk cId="64873881" sldId="2585"/>
        </pc:sldMkLst>
        <pc:spChg chg="mod">
          <ac:chgData name="Philippa Fitzgerald" userId="602b836c-9d74-4fb4-9158-56fc59b1a0f4" providerId="ADAL" clId="{D6903F43-B72F-41A9-96BE-AC116953D57D}" dt="2026-09-21T07:55:59.289" v="1117" actId="21"/>
          <ac:spMkLst>
            <pc:docMk/>
            <pc:sldMk cId="64873881" sldId="2585"/>
            <ac:spMk id="2" creationId="{523DA8B8-566D-D999-CE77-80E626DFF91C}"/>
          </ac:spMkLst>
        </pc:spChg>
        <pc:spChg chg="add del mod">
          <ac:chgData name="Philippa Fitzgerald" userId="602b836c-9d74-4fb4-9158-56fc59b1a0f4" providerId="ADAL" clId="{D6903F43-B72F-41A9-96BE-AC116953D57D}" dt="2026-09-21T07:57:03.265" v="1125" actId="21"/>
          <ac:spMkLst>
            <pc:docMk/>
            <pc:sldMk cId="64873881" sldId="2585"/>
            <ac:spMk id="3" creationId="{48776B61-194D-C9ED-8BD4-2D3EF02C0F5A}"/>
          </ac:spMkLst>
        </pc:spChg>
        <pc:spChg chg="mod">
          <ac:chgData name="Philippa Fitzgerald" userId="602b836c-9d74-4fb4-9158-56fc59b1a0f4" providerId="ADAL" clId="{D6903F43-B72F-41A9-96BE-AC116953D57D}" dt="2026-09-21T07:57:52.904" v="1146" actId="21"/>
          <ac:spMkLst>
            <pc:docMk/>
            <pc:sldMk cId="64873881" sldId="2585"/>
            <ac:spMk id="4" creationId="{22F18CB8-A971-A6A6-25CA-C8E011E343C3}"/>
          </ac:spMkLst>
        </pc:spChg>
        <pc:spChg chg="mod">
          <ac:chgData name="Philippa Fitzgerald" userId="602b836c-9d74-4fb4-9158-56fc59b1a0f4" providerId="ADAL" clId="{D6903F43-B72F-41A9-96BE-AC116953D57D}" dt="2026-09-21T07:57:27.472" v="1143" actId="21"/>
          <ac:spMkLst>
            <pc:docMk/>
            <pc:sldMk cId="64873881" sldId="2585"/>
            <ac:spMk id="5" creationId="{8D839390-0ED8-6663-CB69-B529AC374F4C}"/>
          </ac:spMkLst>
        </pc:spChg>
        <pc:spChg chg="mod">
          <ac:chgData name="Philippa Fitzgerald" userId="602b836c-9d74-4fb4-9158-56fc59b1a0f4" providerId="ADAL" clId="{D6903F43-B72F-41A9-96BE-AC116953D57D}" dt="2026-09-21T07:58:10.263" v="1149" actId="21"/>
          <ac:spMkLst>
            <pc:docMk/>
            <pc:sldMk cId="64873881" sldId="2585"/>
            <ac:spMk id="6" creationId="{DCE2D6AE-8904-D5AB-7CEC-B68D986D5C17}"/>
          </ac:spMkLst>
        </pc:spChg>
        <pc:spChg chg="add del mod">
          <ac:chgData name="Philippa Fitzgerald" userId="602b836c-9d74-4fb4-9158-56fc59b1a0f4" providerId="ADAL" clId="{D6903F43-B72F-41A9-96BE-AC116953D57D}" dt="2026-09-21T07:44:18.540" v="1099"/>
          <ac:spMkLst>
            <pc:docMk/>
            <pc:sldMk cId="64873881" sldId="2585"/>
            <ac:spMk id="7" creationId="{BE990920-67E3-950D-C86F-1C0800DEC72A}"/>
          </ac:spMkLst>
        </pc:spChg>
        <pc:spChg chg="add del mod">
          <ac:chgData name="Philippa Fitzgerald" userId="602b836c-9d74-4fb4-9158-56fc59b1a0f4" providerId="ADAL" clId="{D6903F43-B72F-41A9-96BE-AC116953D57D}" dt="2026-09-21T07:44:18.540" v="1101"/>
          <ac:spMkLst>
            <pc:docMk/>
            <pc:sldMk cId="64873881" sldId="2585"/>
            <ac:spMk id="8" creationId="{1EBC32CC-6746-2649-600E-2345D27FEB66}"/>
          </ac:spMkLst>
        </pc:spChg>
        <pc:spChg chg="add del mod">
          <ac:chgData name="Philippa Fitzgerald" userId="602b836c-9d74-4fb4-9158-56fc59b1a0f4" providerId="ADAL" clId="{D6903F43-B72F-41A9-96BE-AC116953D57D}" dt="2026-09-21T07:58:50.613" v="1186"/>
          <ac:spMkLst>
            <pc:docMk/>
            <pc:sldMk cId="64873881" sldId="2585"/>
            <ac:spMk id="9" creationId="{77C1F935-67FA-9A2E-32BF-8407B6382F5B}"/>
          </ac:spMkLst>
        </pc:spChg>
        <pc:spChg chg="add del mod">
          <ac:chgData name="Philippa Fitzgerald" userId="602b836c-9d74-4fb4-9158-56fc59b1a0f4" providerId="ADAL" clId="{D6903F43-B72F-41A9-96BE-AC116953D57D}" dt="2026-09-21T07:56:56.622" v="1124" actId="21"/>
          <ac:spMkLst>
            <pc:docMk/>
            <pc:sldMk cId="64873881" sldId="2585"/>
            <ac:spMk id="11" creationId="{59D9F1DB-AAA3-F46B-7365-71BD496629B6}"/>
          </ac:spMkLst>
        </pc:spChg>
      </pc:sldChg>
      <pc:sldChg chg="addSp modSp add mod">
        <pc:chgData name="Philippa Fitzgerald" userId="602b836c-9d74-4fb4-9158-56fc59b1a0f4" providerId="ADAL" clId="{D6903F43-B72F-41A9-96BE-AC116953D57D}" dt="2026-09-21T08:08:49.490" v="1298" actId="1076"/>
        <pc:sldMkLst>
          <pc:docMk/>
          <pc:sldMk cId="1720120211" sldId="2586"/>
        </pc:sldMkLst>
        <pc:spChg chg="mod">
          <ac:chgData name="Philippa Fitzgerald" userId="602b836c-9d74-4fb4-9158-56fc59b1a0f4" providerId="ADAL" clId="{D6903F43-B72F-41A9-96BE-AC116953D57D}" dt="2026-09-21T07:56:03.968" v="1118"/>
          <ac:spMkLst>
            <pc:docMk/>
            <pc:sldMk cId="1720120211" sldId="2586"/>
            <ac:spMk id="2" creationId="{1653C913-EF27-3B17-8D2E-207B15FB3C25}"/>
          </ac:spMkLst>
        </pc:spChg>
        <pc:spChg chg="mod">
          <ac:chgData name="Philippa Fitzgerald" userId="602b836c-9d74-4fb4-9158-56fc59b1a0f4" providerId="ADAL" clId="{D6903F43-B72F-41A9-96BE-AC116953D57D}" dt="2026-09-21T08:08:49.490" v="1298" actId="1076"/>
          <ac:spMkLst>
            <pc:docMk/>
            <pc:sldMk cId="1720120211" sldId="2586"/>
            <ac:spMk id="3" creationId="{7F194F99-B672-C27A-42CF-2EFB1296265D}"/>
          </ac:spMkLst>
        </pc:spChg>
        <pc:spChg chg="mod">
          <ac:chgData name="Philippa Fitzgerald" userId="602b836c-9d74-4fb4-9158-56fc59b1a0f4" providerId="ADAL" clId="{D6903F43-B72F-41A9-96BE-AC116953D57D}" dt="2026-09-21T08:08:10.508" v="1293" actId="1076"/>
          <ac:spMkLst>
            <pc:docMk/>
            <pc:sldMk cId="1720120211" sldId="2586"/>
            <ac:spMk id="4" creationId="{1B8C615F-DC1B-4F27-9E53-BBC80063C246}"/>
          </ac:spMkLst>
        </pc:spChg>
        <pc:spChg chg="mod">
          <ac:chgData name="Philippa Fitzgerald" userId="602b836c-9d74-4fb4-9158-56fc59b1a0f4" providerId="ADAL" clId="{D6903F43-B72F-41A9-96BE-AC116953D57D}" dt="2026-09-21T07:57:17.918" v="1142" actId="20577"/>
          <ac:spMkLst>
            <pc:docMk/>
            <pc:sldMk cId="1720120211" sldId="2586"/>
            <ac:spMk id="5" creationId="{9453A546-F345-3253-2D2A-19BD659F4D87}"/>
          </ac:spMkLst>
        </pc:spChg>
        <pc:spChg chg="mod">
          <ac:chgData name="Philippa Fitzgerald" userId="602b836c-9d74-4fb4-9158-56fc59b1a0f4" providerId="ADAL" clId="{D6903F43-B72F-41A9-96BE-AC116953D57D}" dt="2026-09-21T08:08:29.723" v="1295" actId="1076"/>
          <ac:spMkLst>
            <pc:docMk/>
            <pc:sldMk cId="1720120211" sldId="2586"/>
            <ac:spMk id="6" creationId="{5E0B652A-7264-F353-FAB4-C0A6F46F5B57}"/>
          </ac:spMkLst>
        </pc:spChg>
        <pc:spChg chg="add mod">
          <ac:chgData name="Philippa Fitzgerald" userId="602b836c-9d74-4fb4-9158-56fc59b1a0f4" providerId="ADAL" clId="{D6903F43-B72F-41A9-96BE-AC116953D57D}" dt="2026-09-21T07:56:50.826" v="1123"/>
          <ac:spMkLst>
            <pc:docMk/>
            <pc:sldMk cId="1720120211" sldId="2586"/>
            <ac:spMk id="7" creationId="{48776B61-194D-C9ED-8BD4-2D3EF02C0F5A}"/>
          </ac:spMkLst>
        </pc:spChg>
        <pc:spChg chg="add mod">
          <ac:chgData name="Philippa Fitzgerald" userId="602b836c-9d74-4fb4-9158-56fc59b1a0f4" providerId="ADAL" clId="{D6903F43-B72F-41A9-96BE-AC116953D57D}" dt="2026-09-21T08:08:34.341" v="1296" actId="1076"/>
          <ac:spMkLst>
            <pc:docMk/>
            <pc:sldMk cId="1720120211" sldId="2586"/>
            <ac:spMk id="9" creationId="{3407994D-3A6B-A91D-23E0-A69827110624}"/>
          </ac:spMkLst>
        </pc:spChg>
        <pc:graphicFrameChg chg="mod modGraphic">
          <ac:chgData name="Philippa Fitzgerald" userId="602b836c-9d74-4fb4-9158-56fc59b1a0f4" providerId="ADAL" clId="{D6903F43-B72F-41A9-96BE-AC116953D57D}" dt="2026-09-21T08:07:56.386" v="1291" actId="1076"/>
          <ac:graphicFrameMkLst>
            <pc:docMk/>
            <pc:sldMk cId="1720120211" sldId="2586"/>
            <ac:graphicFrameMk id="10" creationId="{3F09B53F-673C-401A-AB49-67D5898EDB59}"/>
          </ac:graphicFrameMkLst>
        </pc:graphicFrameChg>
      </pc:sldChg>
      <pc:sldChg chg="modSp add mod">
        <pc:chgData name="Philippa Fitzgerald" userId="602b836c-9d74-4fb4-9158-56fc59b1a0f4" providerId="ADAL" clId="{D6903F43-B72F-41A9-96BE-AC116953D57D}" dt="2026-09-21T08:11:30.616" v="1320" actId="14100"/>
        <pc:sldMkLst>
          <pc:docMk/>
          <pc:sldMk cId="4060219348" sldId="2587"/>
        </pc:sldMkLst>
        <pc:spChg chg="mod">
          <ac:chgData name="Philippa Fitzgerald" userId="602b836c-9d74-4fb4-9158-56fc59b1a0f4" providerId="ADAL" clId="{D6903F43-B72F-41A9-96BE-AC116953D57D}" dt="2026-09-21T08:11:30.616" v="1320" actId="14100"/>
          <ac:spMkLst>
            <pc:docMk/>
            <pc:sldMk cId="4060219348" sldId="2587"/>
            <ac:spMk id="2" creationId="{6F331371-F5A0-464A-A24D-2E8198589DAB}"/>
          </ac:spMkLst>
        </pc:spChg>
        <pc:spChg chg="mod">
          <ac:chgData name="Philippa Fitzgerald" userId="602b836c-9d74-4fb4-9158-56fc59b1a0f4" providerId="ADAL" clId="{D6903F43-B72F-41A9-96BE-AC116953D57D}" dt="2026-09-21T08:11:02.948" v="1317" actId="122"/>
          <ac:spMkLst>
            <pc:docMk/>
            <pc:sldMk cId="4060219348" sldId="2587"/>
            <ac:spMk id="3" creationId="{78B47AB8-BDAE-DC5A-6B16-0030E28CE1CD}"/>
          </ac:spMkLst>
        </pc:spChg>
        <pc:spChg chg="mod">
          <ac:chgData name="Philippa Fitzgerald" userId="602b836c-9d74-4fb4-9158-56fc59b1a0f4" providerId="ADAL" clId="{D6903F43-B72F-41A9-96BE-AC116953D57D}" dt="2026-09-21T08:09:51.433" v="1305" actId="1076"/>
          <ac:spMkLst>
            <pc:docMk/>
            <pc:sldMk cId="4060219348" sldId="2587"/>
            <ac:spMk id="4" creationId="{816B2FFD-2CF7-B189-41D3-9EF294CFAE4A}"/>
          </ac:spMkLst>
        </pc:spChg>
        <pc:spChg chg="mod">
          <ac:chgData name="Philippa Fitzgerald" userId="602b836c-9d74-4fb4-9158-56fc59b1a0f4" providerId="ADAL" clId="{D6903F43-B72F-41A9-96BE-AC116953D57D}" dt="2026-09-21T08:10:30.006" v="1310" actId="27636"/>
          <ac:spMkLst>
            <pc:docMk/>
            <pc:sldMk cId="4060219348" sldId="2587"/>
            <ac:spMk id="5" creationId="{0CF2A201-C4DF-B9A2-7707-D7B1E21A4B00}"/>
          </ac:spMkLst>
        </pc:spChg>
        <pc:spChg chg="mod">
          <ac:chgData name="Philippa Fitzgerald" userId="602b836c-9d74-4fb4-9158-56fc59b1a0f4" providerId="ADAL" clId="{D6903F43-B72F-41A9-96BE-AC116953D57D}" dt="2026-09-21T08:09:37.555" v="1304" actId="1076"/>
          <ac:spMkLst>
            <pc:docMk/>
            <pc:sldMk cId="4060219348" sldId="2587"/>
            <ac:spMk id="6" creationId="{AD89CE58-321D-C8B6-9607-62ED205C93E0}"/>
          </ac:spMkLst>
        </pc:spChg>
        <pc:spChg chg="mod">
          <ac:chgData name="Philippa Fitzgerald" userId="602b836c-9d74-4fb4-9158-56fc59b1a0f4" providerId="ADAL" clId="{D6903F43-B72F-41A9-96BE-AC116953D57D}" dt="2026-09-21T08:11:20.074" v="1319" actId="1076"/>
          <ac:spMkLst>
            <pc:docMk/>
            <pc:sldMk cId="4060219348" sldId="2587"/>
            <ac:spMk id="9" creationId="{3ED5FA77-56C4-F6F1-FB87-FBECAE29A2D2}"/>
          </ac:spMkLst>
        </pc:spChg>
        <pc:graphicFrameChg chg="mod modGraphic">
          <ac:chgData name="Philippa Fitzgerald" userId="602b836c-9d74-4fb4-9158-56fc59b1a0f4" providerId="ADAL" clId="{D6903F43-B72F-41A9-96BE-AC116953D57D}" dt="2026-09-21T08:09:13.183" v="1300" actId="1076"/>
          <ac:graphicFrameMkLst>
            <pc:docMk/>
            <pc:sldMk cId="4060219348" sldId="2587"/>
            <ac:graphicFrameMk id="10" creationId="{1C0D47E7-9EDA-10A8-A17E-EB8F0E8C52F4}"/>
          </ac:graphicFrameMkLst>
        </pc:graphicFrameChg>
      </pc:sldChg>
      <pc:sldChg chg="modSp add mod">
        <pc:chgData name="Philippa Fitzgerald" userId="602b836c-9d74-4fb4-9158-56fc59b1a0f4" providerId="ADAL" clId="{D6903F43-B72F-41A9-96BE-AC116953D57D}" dt="2026-09-21T08:15:23.563" v="1360" actId="1076"/>
        <pc:sldMkLst>
          <pc:docMk/>
          <pc:sldMk cId="1254643550" sldId="2588"/>
        </pc:sldMkLst>
        <pc:spChg chg="mod">
          <ac:chgData name="Philippa Fitzgerald" userId="602b836c-9d74-4fb4-9158-56fc59b1a0f4" providerId="ADAL" clId="{D6903F43-B72F-41A9-96BE-AC116953D57D}" dt="2026-09-21T08:02:28.590" v="1220"/>
          <ac:spMkLst>
            <pc:docMk/>
            <pc:sldMk cId="1254643550" sldId="2588"/>
            <ac:spMk id="2" creationId="{EDF7FFFC-8079-8CE3-B172-6483BB72DBD2}"/>
          </ac:spMkLst>
        </pc:spChg>
        <pc:spChg chg="mod">
          <ac:chgData name="Philippa Fitzgerald" userId="602b836c-9d74-4fb4-9158-56fc59b1a0f4" providerId="ADAL" clId="{D6903F43-B72F-41A9-96BE-AC116953D57D}" dt="2026-09-21T08:15:23.563" v="1360" actId="1076"/>
          <ac:spMkLst>
            <pc:docMk/>
            <pc:sldMk cId="1254643550" sldId="2588"/>
            <ac:spMk id="3" creationId="{9F8BEA85-8EC8-4FB0-6B81-8F8800AAD219}"/>
          </ac:spMkLst>
        </pc:spChg>
        <pc:spChg chg="mod">
          <ac:chgData name="Philippa Fitzgerald" userId="602b836c-9d74-4fb4-9158-56fc59b1a0f4" providerId="ADAL" clId="{D6903F43-B72F-41A9-96BE-AC116953D57D}" dt="2026-09-21T08:12:30.492" v="1328" actId="1076"/>
          <ac:spMkLst>
            <pc:docMk/>
            <pc:sldMk cId="1254643550" sldId="2588"/>
            <ac:spMk id="4" creationId="{BC6199EF-4921-DC31-216E-02933E15773E}"/>
          </ac:spMkLst>
        </pc:spChg>
        <pc:spChg chg="mod">
          <ac:chgData name="Philippa Fitzgerald" userId="602b836c-9d74-4fb4-9158-56fc59b1a0f4" providerId="ADAL" clId="{D6903F43-B72F-41A9-96BE-AC116953D57D}" dt="2026-09-21T08:14:51.392" v="1355" actId="1076"/>
          <ac:spMkLst>
            <pc:docMk/>
            <pc:sldMk cId="1254643550" sldId="2588"/>
            <ac:spMk id="5" creationId="{AC91671F-D3B0-918B-C4B6-B2C113481495}"/>
          </ac:spMkLst>
        </pc:spChg>
        <pc:spChg chg="mod">
          <ac:chgData name="Philippa Fitzgerald" userId="602b836c-9d74-4fb4-9158-56fc59b1a0f4" providerId="ADAL" clId="{D6903F43-B72F-41A9-96BE-AC116953D57D}" dt="2026-09-21T08:12:23.256" v="1327" actId="1076"/>
          <ac:spMkLst>
            <pc:docMk/>
            <pc:sldMk cId="1254643550" sldId="2588"/>
            <ac:spMk id="6" creationId="{BB4F4FEC-2DD7-AA11-58D7-CF89B22F9C19}"/>
          </ac:spMkLst>
        </pc:spChg>
        <pc:spChg chg="mod">
          <ac:chgData name="Philippa Fitzgerald" userId="602b836c-9d74-4fb4-9158-56fc59b1a0f4" providerId="ADAL" clId="{D6903F43-B72F-41A9-96BE-AC116953D57D}" dt="2026-09-21T08:15:12.743" v="1359" actId="1076"/>
          <ac:spMkLst>
            <pc:docMk/>
            <pc:sldMk cId="1254643550" sldId="2588"/>
            <ac:spMk id="9" creationId="{967CFDDF-1AF1-53C5-5841-47D987B9FE3F}"/>
          </ac:spMkLst>
        </pc:spChg>
        <pc:graphicFrameChg chg="mod modGraphic">
          <ac:chgData name="Philippa Fitzgerald" userId="602b836c-9d74-4fb4-9158-56fc59b1a0f4" providerId="ADAL" clId="{D6903F43-B72F-41A9-96BE-AC116953D57D}" dt="2026-09-21T08:12:06.332" v="1324" actId="1076"/>
          <ac:graphicFrameMkLst>
            <pc:docMk/>
            <pc:sldMk cId="1254643550" sldId="2588"/>
            <ac:graphicFrameMk id="10" creationId="{A3BFBCFB-AB09-A47A-AE53-F45B65D392EF}"/>
          </ac:graphicFrameMkLst>
        </pc:graphicFrameChg>
      </pc:sldChg>
      <pc:sldChg chg="addSp delSp modSp new mod">
        <pc:chgData name="Philippa Fitzgerald" userId="602b836c-9d74-4fb4-9158-56fc59b1a0f4" providerId="ADAL" clId="{D6903F43-B72F-41A9-96BE-AC116953D57D}" dt="2026-09-22T09:02:13.892" v="1532" actId="1076"/>
        <pc:sldMkLst>
          <pc:docMk/>
          <pc:sldMk cId="552729353" sldId="2589"/>
        </pc:sldMkLst>
        <pc:spChg chg="mod">
          <ac:chgData name="Philippa Fitzgerald" userId="602b836c-9d74-4fb4-9158-56fc59b1a0f4" providerId="ADAL" clId="{D6903F43-B72F-41A9-96BE-AC116953D57D}" dt="2026-09-22T09:02:13.892" v="1532" actId="1076"/>
          <ac:spMkLst>
            <pc:docMk/>
            <pc:sldMk cId="552729353" sldId="2589"/>
            <ac:spMk id="2" creationId="{34A712DE-DCFA-D72A-2860-7C5B7B985522}"/>
          </ac:spMkLst>
        </pc:spChg>
        <pc:spChg chg="del mod">
          <ac:chgData name="Philippa Fitzgerald" userId="602b836c-9d74-4fb4-9158-56fc59b1a0f4" providerId="ADAL" clId="{D6903F43-B72F-41A9-96BE-AC116953D57D}" dt="2026-09-22T09:01:04.029" v="1519" actId="931"/>
          <ac:spMkLst>
            <pc:docMk/>
            <pc:sldMk cId="552729353" sldId="2589"/>
            <ac:spMk id="3" creationId="{B1616013-38CA-4DC6-2096-58ADD2515207}"/>
          </ac:spMkLst>
        </pc:spChg>
        <pc:spChg chg="add del mod">
          <ac:chgData name="Philippa Fitzgerald" userId="602b836c-9d74-4fb4-9158-56fc59b1a0f4" providerId="ADAL" clId="{D6903F43-B72F-41A9-96BE-AC116953D57D}" dt="2026-09-22T09:01:39.062" v="1526" actId="1076"/>
          <ac:spMkLst>
            <pc:docMk/>
            <pc:sldMk cId="552729353" sldId="2589"/>
            <ac:spMk id="6" creationId="{2B985AEC-59A7-FCDA-EFC6-3DB428E55473}"/>
          </ac:spMkLst>
        </pc:spChg>
        <pc:spChg chg="add del mod">
          <ac:chgData name="Philippa Fitzgerald" userId="602b836c-9d74-4fb4-9158-56fc59b1a0f4" providerId="ADAL" clId="{D6903F43-B72F-41A9-96BE-AC116953D57D}" dt="2026-09-22T09:01:16.359" v="1521" actId="478"/>
          <ac:spMkLst>
            <pc:docMk/>
            <pc:sldMk cId="552729353" sldId="2589"/>
            <ac:spMk id="8" creationId="{D7F6270C-4E43-F477-C7CD-64448F5ECC92}"/>
          </ac:spMkLst>
        </pc:spChg>
        <pc:picChg chg="add del mod">
          <ac:chgData name="Philippa Fitzgerald" userId="602b836c-9d74-4fb4-9158-56fc59b1a0f4" providerId="ADAL" clId="{D6903F43-B72F-41A9-96BE-AC116953D57D}" dt="2026-09-22T09:02:06.913" v="1530" actId="14100"/>
          <ac:picMkLst>
            <pc:docMk/>
            <pc:sldMk cId="552729353" sldId="2589"/>
            <ac:picMk id="5" creationId="{B12A703E-29C8-8C6E-1531-1F476C5DBBCD}"/>
          </ac:picMkLst>
        </pc:picChg>
      </pc:sldChg>
      <pc:sldChg chg="addSp modSp new mod">
        <pc:chgData name="Philippa Fitzgerald" userId="602b836c-9d74-4fb4-9158-56fc59b1a0f4" providerId="ADAL" clId="{D6903F43-B72F-41A9-96BE-AC116953D57D}" dt="2026-09-22T09:22:31.009" v="1604" actId="1076"/>
        <pc:sldMkLst>
          <pc:docMk/>
          <pc:sldMk cId="1441246502" sldId="2590"/>
        </pc:sldMkLst>
        <pc:spChg chg="mod">
          <ac:chgData name="Philippa Fitzgerald" userId="602b836c-9d74-4fb4-9158-56fc59b1a0f4" providerId="ADAL" clId="{D6903F43-B72F-41A9-96BE-AC116953D57D}" dt="2026-09-22T09:22:27.896" v="1603" actId="1076"/>
          <ac:spMkLst>
            <pc:docMk/>
            <pc:sldMk cId="1441246502" sldId="2590"/>
            <ac:spMk id="2" creationId="{DA925014-2CBD-6DB7-C5F7-FD09AC8ABDA3}"/>
          </ac:spMkLst>
        </pc:spChg>
        <pc:picChg chg="add mod">
          <ac:chgData name="Philippa Fitzgerald" userId="602b836c-9d74-4fb4-9158-56fc59b1a0f4" providerId="ADAL" clId="{D6903F43-B72F-41A9-96BE-AC116953D57D}" dt="2026-09-22T09:22:31.009" v="1604" actId="1076"/>
          <ac:picMkLst>
            <pc:docMk/>
            <pc:sldMk cId="1441246502" sldId="2590"/>
            <ac:picMk id="5" creationId="{9CCB1668-924D-4A49-33B4-C4A198DF79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3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1FC7DC-12EC-4040-926F-6A955F7F9501}" type="doc">
      <dgm:prSet loTypeId="urn:microsoft.com/office/officeart/2005/8/layout/process5" loCatId="process" qsTypeId="urn:microsoft.com/office/officeart/2005/8/quickstyle/simple1#22" qsCatId="simple" csTypeId="urn:microsoft.com/office/officeart/2005/8/colors/accent1_2#39" csCatId="accent1"/>
      <dgm:spPr/>
      <dgm:t>
        <a:bodyPr/>
        <a:lstStyle/>
        <a:p>
          <a:endParaRPr lang="en-US"/>
        </a:p>
      </dgm:t>
    </dgm:pt>
    <dgm:pt modelId="{D15D399B-FC8C-4510-97AE-504ED96DCB91}">
      <dgm:prSet/>
      <dgm:spPr/>
      <dgm:t>
        <a:bodyPr/>
        <a:lstStyle/>
        <a:p>
          <a:r>
            <a:rPr lang="en-US" dirty="0"/>
            <a:t>Compatibility and Integration</a:t>
          </a:r>
        </a:p>
      </dgm:t>
    </dgm:pt>
    <dgm:pt modelId="{48FDD3C1-2AC6-4391-985C-47D218337585}" type="parTrans" cxnId="{EA930AF4-1BCB-4BFF-BCB1-39EA75856BF8}">
      <dgm:prSet/>
      <dgm:spPr/>
      <dgm:t>
        <a:bodyPr/>
        <a:lstStyle/>
        <a:p>
          <a:endParaRPr lang="en-US"/>
        </a:p>
      </dgm:t>
    </dgm:pt>
    <dgm:pt modelId="{6CEA44C4-99DC-4D7A-A0A4-3F92B1F462A6}" type="sibTrans" cxnId="{EA930AF4-1BCB-4BFF-BCB1-39EA75856BF8}">
      <dgm:prSet/>
      <dgm:spPr/>
      <dgm:t>
        <a:bodyPr/>
        <a:lstStyle/>
        <a:p>
          <a:endParaRPr lang="en-US"/>
        </a:p>
      </dgm:t>
    </dgm:pt>
    <dgm:pt modelId="{6B2FEBD1-3F6A-453E-9E07-5B076D6E7E5A}">
      <dgm:prSet/>
      <dgm:spPr/>
      <dgm:t>
        <a:bodyPr/>
        <a:lstStyle/>
        <a:p>
          <a:r>
            <a:rPr lang="en-US" dirty="0"/>
            <a:t>Word supports multiple file formats and integrates with other office applications for seamless workflow</a:t>
          </a:r>
        </a:p>
      </dgm:t>
    </dgm:pt>
    <dgm:pt modelId="{5CDF27C0-D3D4-44CD-B6E8-21AD3A4BD35D}" type="parTrans" cxnId="{04861BED-0D32-4284-A55E-3422B66FB806}">
      <dgm:prSet/>
      <dgm:spPr/>
      <dgm:t>
        <a:bodyPr/>
        <a:lstStyle/>
        <a:p>
          <a:endParaRPr lang="en-US"/>
        </a:p>
      </dgm:t>
    </dgm:pt>
    <dgm:pt modelId="{80AB2DFC-5EE4-45EF-AC89-D5B3F3625D4B}" type="sibTrans" cxnId="{04861BED-0D32-4284-A55E-3422B66FB806}">
      <dgm:prSet/>
      <dgm:spPr/>
      <dgm:t>
        <a:bodyPr/>
        <a:lstStyle/>
        <a:p>
          <a:endParaRPr lang="en-US"/>
        </a:p>
      </dgm:t>
    </dgm:pt>
    <dgm:pt modelId="{A693CF64-11DB-4118-8223-B5963ED35FE1}" type="pres">
      <dgm:prSet presAssocID="{811FC7DC-12EC-4040-926F-6A955F7F9501}" presName="diagram" presStyleCnt="0">
        <dgm:presLayoutVars>
          <dgm:dir/>
          <dgm:resizeHandles val="exact"/>
        </dgm:presLayoutVars>
      </dgm:prSet>
      <dgm:spPr/>
    </dgm:pt>
    <dgm:pt modelId="{BBB053E7-305F-4CA6-8693-BEFCCB5EF1AB}" type="pres">
      <dgm:prSet presAssocID="{D15D399B-FC8C-4510-97AE-504ED96DCB91}" presName="node" presStyleLbl="node1" presStyleIdx="0" presStyleCnt="2">
        <dgm:presLayoutVars>
          <dgm:bulletEnabled val="1"/>
        </dgm:presLayoutVars>
      </dgm:prSet>
      <dgm:spPr/>
    </dgm:pt>
    <dgm:pt modelId="{7C894565-5EBC-48DD-9613-D95349A30BC1}" type="pres">
      <dgm:prSet presAssocID="{6CEA44C4-99DC-4D7A-A0A4-3F92B1F462A6}" presName="sibTrans" presStyleLbl="sibTrans2D1" presStyleIdx="0" presStyleCnt="1"/>
      <dgm:spPr/>
    </dgm:pt>
    <dgm:pt modelId="{2DAD91AF-03A0-44AE-97F4-B97BC101DA35}" type="pres">
      <dgm:prSet presAssocID="{6CEA44C4-99DC-4D7A-A0A4-3F92B1F462A6}" presName="connectorText" presStyleLbl="sibTrans2D1" presStyleIdx="0" presStyleCnt="1"/>
      <dgm:spPr/>
    </dgm:pt>
    <dgm:pt modelId="{599EFC4B-C46A-4E3A-8372-A28AB9D31923}" type="pres">
      <dgm:prSet presAssocID="{6B2FEBD1-3F6A-453E-9E07-5B076D6E7E5A}" presName="node" presStyleLbl="node1" presStyleIdx="1" presStyleCnt="2">
        <dgm:presLayoutVars>
          <dgm:bulletEnabled val="1"/>
        </dgm:presLayoutVars>
      </dgm:prSet>
      <dgm:spPr/>
    </dgm:pt>
  </dgm:ptLst>
  <dgm:cxnLst>
    <dgm:cxn modelId="{0B3E6110-11D2-433F-ACDE-4D59705AC86D}" type="presOf" srcId="{6CEA44C4-99DC-4D7A-A0A4-3F92B1F462A6}" destId="{2DAD91AF-03A0-44AE-97F4-B97BC101DA35}" srcOrd="1" destOrd="0" presId="urn:microsoft.com/office/officeart/2005/8/layout/process5"/>
    <dgm:cxn modelId="{E324ED20-F85A-45E7-A65C-254E31EBAA22}" type="presOf" srcId="{6CEA44C4-99DC-4D7A-A0A4-3F92B1F462A6}" destId="{7C894565-5EBC-48DD-9613-D95349A30BC1}" srcOrd="0" destOrd="0" presId="urn:microsoft.com/office/officeart/2005/8/layout/process5"/>
    <dgm:cxn modelId="{EABDC370-0393-40D6-879C-6F8C4A3F60B7}" type="presOf" srcId="{6B2FEBD1-3F6A-453E-9E07-5B076D6E7E5A}" destId="{599EFC4B-C46A-4E3A-8372-A28AB9D31923}" srcOrd="0" destOrd="0" presId="urn:microsoft.com/office/officeart/2005/8/layout/process5"/>
    <dgm:cxn modelId="{CC84B486-F80A-4DE5-BEE7-C2911AC10537}" type="presOf" srcId="{811FC7DC-12EC-4040-926F-6A955F7F9501}" destId="{A693CF64-11DB-4118-8223-B5963ED35FE1}" srcOrd="0" destOrd="0" presId="urn:microsoft.com/office/officeart/2005/8/layout/process5"/>
    <dgm:cxn modelId="{F287E1CC-605E-4915-912F-7E5320A8009B}" type="presOf" srcId="{D15D399B-FC8C-4510-97AE-504ED96DCB91}" destId="{BBB053E7-305F-4CA6-8693-BEFCCB5EF1AB}" srcOrd="0" destOrd="0" presId="urn:microsoft.com/office/officeart/2005/8/layout/process5"/>
    <dgm:cxn modelId="{04861BED-0D32-4284-A55E-3422B66FB806}" srcId="{811FC7DC-12EC-4040-926F-6A955F7F9501}" destId="{6B2FEBD1-3F6A-453E-9E07-5B076D6E7E5A}" srcOrd="1" destOrd="0" parTransId="{5CDF27C0-D3D4-44CD-B6E8-21AD3A4BD35D}" sibTransId="{80AB2DFC-5EE4-45EF-AC89-D5B3F3625D4B}"/>
    <dgm:cxn modelId="{EA930AF4-1BCB-4BFF-BCB1-39EA75856BF8}" srcId="{811FC7DC-12EC-4040-926F-6A955F7F9501}" destId="{D15D399B-FC8C-4510-97AE-504ED96DCB91}" srcOrd="0" destOrd="0" parTransId="{48FDD3C1-2AC6-4391-985C-47D218337585}" sibTransId="{6CEA44C4-99DC-4D7A-A0A4-3F92B1F462A6}"/>
    <dgm:cxn modelId="{3DBB7062-2D37-4BF4-ABBE-CAB314C3BB17}" type="presParOf" srcId="{A693CF64-11DB-4118-8223-B5963ED35FE1}" destId="{BBB053E7-305F-4CA6-8693-BEFCCB5EF1AB}" srcOrd="0" destOrd="0" presId="urn:microsoft.com/office/officeart/2005/8/layout/process5"/>
    <dgm:cxn modelId="{E8052832-EC1B-4739-8ACB-6FC67BEF1ECF}" type="presParOf" srcId="{A693CF64-11DB-4118-8223-B5963ED35FE1}" destId="{7C894565-5EBC-48DD-9613-D95349A30BC1}" srcOrd="1" destOrd="0" presId="urn:microsoft.com/office/officeart/2005/8/layout/process5"/>
    <dgm:cxn modelId="{A4911E8A-8B05-4847-8226-47E4DC6E6AB3}" type="presParOf" srcId="{7C894565-5EBC-48DD-9613-D95349A30BC1}" destId="{2DAD91AF-03A0-44AE-97F4-B97BC101DA35}" srcOrd="0" destOrd="0" presId="urn:microsoft.com/office/officeart/2005/8/layout/process5"/>
    <dgm:cxn modelId="{438C3DC9-2560-4964-BBB8-E03476379061}" type="presParOf" srcId="{A693CF64-11DB-4118-8223-B5963ED35FE1}" destId="{599EFC4B-C46A-4E3A-8372-A28AB9D31923}"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FC7DC-12EC-4040-926F-6A955F7F9501}" type="doc">
      <dgm:prSet loTypeId="urn:microsoft.com/office/officeart/2005/8/layout/process5" loCatId="process" qsTypeId="urn:microsoft.com/office/officeart/2005/8/quickstyle/simple1#22" qsCatId="simple" csTypeId="urn:microsoft.com/office/officeart/2005/8/colors/accent1_2#39" csCatId="accent1" phldr="1"/>
      <dgm:spPr/>
      <dgm:t>
        <a:bodyPr/>
        <a:lstStyle/>
        <a:p>
          <a:endParaRPr lang="en-US"/>
        </a:p>
      </dgm:t>
    </dgm:pt>
    <dgm:pt modelId="{D15D399B-FC8C-4510-97AE-504ED96DCB91}">
      <dgm:prSet/>
      <dgm:spPr/>
      <dgm:t>
        <a:bodyPr/>
        <a:lstStyle/>
        <a:p>
          <a:r>
            <a:rPr lang="en-US" dirty="0"/>
            <a:t>Enhanced Productivity </a:t>
          </a:r>
        </a:p>
      </dgm:t>
    </dgm:pt>
    <dgm:pt modelId="{48FDD3C1-2AC6-4391-985C-47D218337585}" type="parTrans" cxnId="{EA930AF4-1BCB-4BFF-BCB1-39EA75856BF8}">
      <dgm:prSet/>
      <dgm:spPr/>
      <dgm:t>
        <a:bodyPr/>
        <a:lstStyle/>
        <a:p>
          <a:endParaRPr lang="en-US"/>
        </a:p>
      </dgm:t>
    </dgm:pt>
    <dgm:pt modelId="{6CEA44C4-99DC-4D7A-A0A4-3F92B1F462A6}" type="sibTrans" cxnId="{EA930AF4-1BCB-4BFF-BCB1-39EA75856BF8}">
      <dgm:prSet/>
      <dgm:spPr/>
      <dgm:t>
        <a:bodyPr/>
        <a:lstStyle/>
        <a:p>
          <a:endParaRPr lang="en-US"/>
        </a:p>
      </dgm:t>
    </dgm:pt>
    <dgm:pt modelId="{79FFE3DA-C0C0-42EE-95B9-327424F536A5}">
      <dgm:prSet/>
      <dgm:spPr/>
      <dgm:t>
        <a:bodyPr/>
        <a:lstStyle/>
        <a:p>
          <a:r>
            <a:rPr lang="en-US" dirty="0"/>
            <a:t>These formatting features improve productivity by letting users focus more on content than presentation.</a:t>
          </a:r>
        </a:p>
      </dgm:t>
    </dgm:pt>
    <dgm:pt modelId="{3FFFB833-5B62-474C-977A-DC3D082CF021}" type="parTrans" cxnId="{A16BC8D8-EBAE-4BC9-BB0A-3277E1B5D680}">
      <dgm:prSet/>
      <dgm:spPr/>
      <dgm:t>
        <a:bodyPr/>
        <a:lstStyle/>
        <a:p>
          <a:endParaRPr lang="en-GB"/>
        </a:p>
      </dgm:t>
    </dgm:pt>
    <dgm:pt modelId="{09A486EF-54C6-44B1-A7F2-1A411D491977}" type="sibTrans" cxnId="{A16BC8D8-EBAE-4BC9-BB0A-3277E1B5D680}">
      <dgm:prSet/>
      <dgm:spPr/>
      <dgm:t>
        <a:bodyPr/>
        <a:lstStyle/>
        <a:p>
          <a:endParaRPr lang="en-GB"/>
        </a:p>
      </dgm:t>
    </dgm:pt>
    <dgm:pt modelId="{A693CF64-11DB-4118-8223-B5963ED35FE1}" type="pres">
      <dgm:prSet presAssocID="{811FC7DC-12EC-4040-926F-6A955F7F9501}" presName="diagram" presStyleCnt="0">
        <dgm:presLayoutVars>
          <dgm:dir/>
          <dgm:resizeHandles val="exact"/>
        </dgm:presLayoutVars>
      </dgm:prSet>
      <dgm:spPr/>
    </dgm:pt>
    <dgm:pt modelId="{BBB053E7-305F-4CA6-8693-BEFCCB5EF1AB}" type="pres">
      <dgm:prSet presAssocID="{D15D399B-FC8C-4510-97AE-504ED96DCB91}" presName="node" presStyleLbl="node1" presStyleIdx="0" presStyleCnt="2">
        <dgm:presLayoutVars>
          <dgm:bulletEnabled val="1"/>
        </dgm:presLayoutVars>
      </dgm:prSet>
      <dgm:spPr/>
    </dgm:pt>
    <dgm:pt modelId="{7C894565-5EBC-48DD-9613-D95349A30BC1}" type="pres">
      <dgm:prSet presAssocID="{6CEA44C4-99DC-4D7A-A0A4-3F92B1F462A6}" presName="sibTrans" presStyleLbl="sibTrans2D1" presStyleIdx="0" presStyleCnt="1"/>
      <dgm:spPr/>
    </dgm:pt>
    <dgm:pt modelId="{2DAD91AF-03A0-44AE-97F4-B97BC101DA35}" type="pres">
      <dgm:prSet presAssocID="{6CEA44C4-99DC-4D7A-A0A4-3F92B1F462A6}" presName="connectorText" presStyleLbl="sibTrans2D1" presStyleIdx="0" presStyleCnt="1"/>
      <dgm:spPr/>
    </dgm:pt>
    <dgm:pt modelId="{30476342-000B-430B-A794-5252E22AE298}" type="pres">
      <dgm:prSet presAssocID="{79FFE3DA-C0C0-42EE-95B9-327424F536A5}" presName="node" presStyleLbl="node1" presStyleIdx="1" presStyleCnt="2">
        <dgm:presLayoutVars>
          <dgm:bulletEnabled val="1"/>
        </dgm:presLayoutVars>
      </dgm:prSet>
      <dgm:spPr/>
    </dgm:pt>
  </dgm:ptLst>
  <dgm:cxnLst>
    <dgm:cxn modelId="{0B3E6110-11D2-433F-ACDE-4D59705AC86D}" type="presOf" srcId="{6CEA44C4-99DC-4D7A-A0A4-3F92B1F462A6}" destId="{2DAD91AF-03A0-44AE-97F4-B97BC101DA35}" srcOrd="1" destOrd="0" presId="urn:microsoft.com/office/officeart/2005/8/layout/process5"/>
    <dgm:cxn modelId="{E324ED20-F85A-45E7-A65C-254E31EBAA22}" type="presOf" srcId="{6CEA44C4-99DC-4D7A-A0A4-3F92B1F462A6}" destId="{7C894565-5EBC-48DD-9613-D95349A30BC1}" srcOrd="0" destOrd="0" presId="urn:microsoft.com/office/officeart/2005/8/layout/process5"/>
    <dgm:cxn modelId="{9FA1CC2D-427F-4795-9579-5ADF22DCEFE7}" type="presOf" srcId="{79FFE3DA-C0C0-42EE-95B9-327424F536A5}" destId="{30476342-000B-430B-A794-5252E22AE298}" srcOrd="0" destOrd="0" presId="urn:microsoft.com/office/officeart/2005/8/layout/process5"/>
    <dgm:cxn modelId="{CC84B486-F80A-4DE5-BEE7-C2911AC10537}" type="presOf" srcId="{811FC7DC-12EC-4040-926F-6A955F7F9501}" destId="{A693CF64-11DB-4118-8223-B5963ED35FE1}" srcOrd="0" destOrd="0" presId="urn:microsoft.com/office/officeart/2005/8/layout/process5"/>
    <dgm:cxn modelId="{F287E1CC-605E-4915-912F-7E5320A8009B}" type="presOf" srcId="{D15D399B-FC8C-4510-97AE-504ED96DCB91}" destId="{BBB053E7-305F-4CA6-8693-BEFCCB5EF1AB}" srcOrd="0" destOrd="0" presId="urn:microsoft.com/office/officeart/2005/8/layout/process5"/>
    <dgm:cxn modelId="{A16BC8D8-EBAE-4BC9-BB0A-3277E1B5D680}" srcId="{811FC7DC-12EC-4040-926F-6A955F7F9501}" destId="{79FFE3DA-C0C0-42EE-95B9-327424F536A5}" srcOrd="1" destOrd="0" parTransId="{3FFFB833-5B62-474C-977A-DC3D082CF021}" sibTransId="{09A486EF-54C6-44B1-A7F2-1A411D491977}"/>
    <dgm:cxn modelId="{EA930AF4-1BCB-4BFF-BCB1-39EA75856BF8}" srcId="{811FC7DC-12EC-4040-926F-6A955F7F9501}" destId="{D15D399B-FC8C-4510-97AE-504ED96DCB91}" srcOrd="0" destOrd="0" parTransId="{48FDD3C1-2AC6-4391-985C-47D218337585}" sibTransId="{6CEA44C4-99DC-4D7A-A0A4-3F92B1F462A6}"/>
    <dgm:cxn modelId="{3DBB7062-2D37-4BF4-ABBE-CAB314C3BB17}" type="presParOf" srcId="{A693CF64-11DB-4118-8223-B5963ED35FE1}" destId="{BBB053E7-305F-4CA6-8693-BEFCCB5EF1AB}" srcOrd="0" destOrd="0" presId="urn:microsoft.com/office/officeart/2005/8/layout/process5"/>
    <dgm:cxn modelId="{E8052832-EC1B-4739-8ACB-6FC67BEF1ECF}" type="presParOf" srcId="{A693CF64-11DB-4118-8223-B5963ED35FE1}" destId="{7C894565-5EBC-48DD-9613-D95349A30BC1}" srcOrd="1" destOrd="0" presId="urn:microsoft.com/office/officeart/2005/8/layout/process5"/>
    <dgm:cxn modelId="{A4911E8A-8B05-4847-8226-47E4DC6E6AB3}" type="presParOf" srcId="{7C894565-5EBC-48DD-9613-D95349A30BC1}" destId="{2DAD91AF-03A0-44AE-97F4-B97BC101DA35}" srcOrd="0" destOrd="0" presId="urn:microsoft.com/office/officeart/2005/8/layout/process5"/>
    <dgm:cxn modelId="{F81B7258-E4F0-4B1F-A14B-822CD91F3511}" type="presParOf" srcId="{A693CF64-11DB-4118-8223-B5963ED35FE1}" destId="{30476342-000B-430B-A794-5252E22AE298}"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1FC7DC-12EC-4040-926F-6A955F7F9501}" type="doc">
      <dgm:prSet loTypeId="urn:microsoft.com/office/officeart/2005/8/layout/process5" loCatId="process" qsTypeId="urn:microsoft.com/office/officeart/2005/8/quickstyle/simple1#22" qsCatId="simple" csTypeId="urn:microsoft.com/office/officeart/2005/8/colors/accent1_2#39" csCatId="accent1" phldr="1"/>
      <dgm:spPr/>
      <dgm:t>
        <a:bodyPr/>
        <a:lstStyle/>
        <a:p>
          <a:endParaRPr lang="en-US"/>
        </a:p>
      </dgm:t>
    </dgm:pt>
    <dgm:pt modelId="{79FFE3DA-C0C0-42EE-95B9-327424F536A5}">
      <dgm:prSet/>
      <dgm:spPr/>
      <dgm:t>
        <a:bodyPr/>
        <a:lstStyle/>
        <a:p>
          <a:r>
            <a:rPr lang="en-US" dirty="0"/>
            <a:t>Version control and document history maintain transparency and accountability in professional document management.</a:t>
          </a:r>
        </a:p>
      </dgm:t>
    </dgm:pt>
    <dgm:pt modelId="{3FFFB833-5B62-474C-977A-DC3D082CF021}" type="parTrans" cxnId="{A16BC8D8-EBAE-4BC9-BB0A-3277E1B5D680}">
      <dgm:prSet/>
      <dgm:spPr/>
      <dgm:t>
        <a:bodyPr/>
        <a:lstStyle/>
        <a:p>
          <a:endParaRPr lang="en-GB"/>
        </a:p>
      </dgm:t>
    </dgm:pt>
    <dgm:pt modelId="{09A486EF-54C6-44B1-A7F2-1A411D491977}" type="sibTrans" cxnId="{A16BC8D8-EBAE-4BC9-BB0A-3277E1B5D680}">
      <dgm:prSet/>
      <dgm:spPr/>
      <dgm:t>
        <a:bodyPr/>
        <a:lstStyle/>
        <a:p>
          <a:endParaRPr lang="en-GB"/>
        </a:p>
      </dgm:t>
    </dgm:pt>
    <dgm:pt modelId="{ED812E04-8DEC-47E2-A6B3-B46BA4AD7A54}">
      <dgm:prSet/>
      <dgm:spPr/>
      <dgm:t>
        <a:bodyPr/>
        <a:lstStyle/>
        <a:p>
          <a:r>
            <a:rPr lang="en-US"/>
            <a:t>Professional Version Control</a:t>
          </a:r>
          <a:endParaRPr lang="en-US" dirty="0"/>
        </a:p>
      </dgm:t>
    </dgm:pt>
    <dgm:pt modelId="{F40566A9-8BD3-4FDD-A4A5-C082BB7BDA9D}" type="parTrans" cxnId="{C2F9E113-8F97-4D76-AAF2-39BC2F0972EA}">
      <dgm:prSet/>
      <dgm:spPr/>
      <dgm:t>
        <a:bodyPr/>
        <a:lstStyle/>
        <a:p>
          <a:endParaRPr lang="en-GB"/>
        </a:p>
      </dgm:t>
    </dgm:pt>
    <dgm:pt modelId="{4E7B05BC-89E1-410B-A2DB-5DD6C8C13192}" type="sibTrans" cxnId="{C2F9E113-8F97-4D76-AAF2-39BC2F0972EA}">
      <dgm:prSet/>
      <dgm:spPr/>
      <dgm:t>
        <a:bodyPr/>
        <a:lstStyle/>
        <a:p>
          <a:endParaRPr lang="en-GB"/>
        </a:p>
      </dgm:t>
    </dgm:pt>
    <dgm:pt modelId="{A693CF64-11DB-4118-8223-B5963ED35FE1}" type="pres">
      <dgm:prSet presAssocID="{811FC7DC-12EC-4040-926F-6A955F7F9501}" presName="diagram" presStyleCnt="0">
        <dgm:presLayoutVars>
          <dgm:dir/>
          <dgm:resizeHandles val="exact"/>
        </dgm:presLayoutVars>
      </dgm:prSet>
      <dgm:spPr/>
    </dgm:pt>
    <dgm:pt modelId="{1F3747BD-0EBD-43C5-9A58-4E8E029A5A15}" type="pres">
      <dgm:prSet presAssocID="{ED812E04-8DEC-47E2-A6B3-B46BA4AD7A54}" presName="node" presStyleLbl="node1" presStyleIdx="0" presStyleCnt="2">
        <dgm:presLayoutVars>
          <dgm:bulletEnabled val="1"/>
        </dgm:presLayoutVars>
      </dgm:prSet>
      <dgm:spPr/>
    </dgm:pt>
    <dgm:pt modelId="{4E91BC14-B40C-49D0-AF47-85BC17FE9E07}" type="pres">
      <dgm:prSet presAssocID="{4E7B05BC-89E1-410B-A2DB-5DD6C8C13192}" presName="sibTrans" presStyleLbl="sibTrans2D1" presStyleIdx="0" presStyleCnt="1"/>
      <dgm:spPr/>
    </dgm:pt>
    <dgm:pt modelId="{E7D93F52-CBB4-418C-8817-72EF5A19F34A}" type="pres">
      <dgm:prSet presAssocID="{4E7B05BC-89E1-410B-A2DB-5DD6C8C13192}" presName="connectorText" presStyleLbl="sibTrans2D1" presStyleIdx="0" presStyleCnt="1"/>
      <dgm:spPr/>
    </dgm:pt>
    <dgm:pt modelId="{30476342-000B-430B-A794-5252E22AE298}" type="pres">
      <dgm:prSet presAssocID="{79FFE3DA-C0C0-42EE-95B9-327424F536A5}" presName="node" presStyleLbl="node1" presStyleIdx="1" presStyleCnt="2">
        <dgm:presLayoutVars>
          <dgm:bulletEnabled val="1"/>
        </dgm:presLayoutVars>
      </dgm:prSet>
      <dgm:spPr/>
    </dgm:pt>
  </dgm:ptLst>
  <dgm:cxnLst>
    <dgm:cxn modelId="{C2F9E113-8F97-4D76-AAF2-39BC2F0972EA}" srcId="{811FC7DC-12EC-4040-926F-6A955F7F9501}" destId="{ED812E04-8DEC-47E2-A6B3-B46BA4AD7A54}" srcOrd="0" destOrd="0" parTransId="{F40566A9-8BD3-4FDD-A4A5-C082BB7BDA9D}" sibTransId="{4E7B05BC-89E1-410B-A2DB-5DD6C8C13192}"/>
    <dgm:cxn modelId="{9FA1CC2D-427F-4795-9579-5ADF22DCEFE7}" type="presOf" srcId="{79FFE3DA-C0C0-42EE-95B9-327424F536A5}" destId="{30476342-000B-430B-A794-5252E22AE298}" srcOrd="0" destOrd="0" presId="urn:microsoft.com/office/officeart/2005/8/layout/process5"/>
    <dgm:cxn modelId="{53139338-B081-487E-A145-F80337766C3F}" type="presOf" srcId="{4E7B05BC-89E1-410B-A2DB-5DD6C8C13192}" destId="{4E91BC14-B40C-49D0-AF47-85BC17FE9E07}" srcOrd="0" destOrd="0" presId="urn:microsoft.com/office/officeart/2005/8/layout/process5"/>
    <dgm:cxn modelId="{E48D0B41-BB29-4D0F-B84B-22224127B2EB}" type="presOf" srcId="{4E7B05BC-89E1-410B-A2DB-5DD6C8C13192}" destId="{E7D93F52-CBB4-418C-8817-72EF5A19F34A}" srcOrd="1" destOrd="0" presId="urn:microsoft.com/office/officeart/2005/8/layout/process5"/>
    <dgm:cxn modelId="{6D703F67-3031-48A7-B370-6EF9F6D80AB5}" type="presOf" srcId="{ED812E04-8DEC-47E2-A6B3-B46BA4AD7A54}" destId="{1F3747BD-0EBD-43C5-9A58-4E8E029A5A15}" srcOrd="0" destOrd="0" presId="urn:microsoft.com/office/officeart/2005/8/layout/process5"/>
    <dgm:cxn modelId="{CC84B486-F80A-4DE5-BEE7-C2911AC10537}" type="presOf" srcId="{811FC7DC-12EC-4040-926F-6A955F7F9501}" destId="{A693CF64-11DB-4118-8223-B5963ED35FE1}" srcOrd="0" destOrd="0" presId="urn:microsoft.com/office/officeart/2005/8/layout/process5"/>
    <dgm:cxn modelId="{A16BC8D8-EBAE-4BC9-BB0A-3277E1B5D680}" srcId="{811FC7DC-12EC-4040-926F-6A955F7F9501}" destId="{79FFE3DA-C0C0-42EE-95B9-327424F536A5}" srcOrd="1" destOrd="0" parTransId="{3FFFB833-5B62-474C-977A-DC3D082CF021}" sibTransId="{09A486EF-54C6-44B1-A7F2-1A411D491977}"/>
    <dgm:cxn modelId="{DC9BB7EC-6FE3-4149-9971-1C60F1FF33EF}" type="presParOf" srcId="{A693CF64-11DB-4118-8223-B5963ED35FE1}" destId="{1F3747BD-0EBD-43C5-9A58-4E8E029A5A15}" srcOrd="0" destOrd="0" presId="urn:microsoft.com/office/officeart/2005/8/layout/process5"/>
    <dgm:cxn modelId="{665D7D5F-A91B-4605-ABF0-E7C4D51A90A6}" type="presParOf" srcId="{A693CF64-11DB-4118-8223-B5963ED35FE1}" destId="{4E91BC14-B40C-49D0-AF47-85BC17FE9E07}" srcOrd="1" destOrd="0" presId="urn:microsoft.com/office/officeart/2005/8/layout/process5"/>
    <dgm:cxn modelId="{DD5A1C80-E810-49A3-9020-5B509BD3B2A9}" type="presParOf" srcId="{4E91BC14-B40C-49D0-AF47-85BC17FE9E07}" destId="{E7D93F52-CBB4-418C-8817-72EF5A19F34A}" srcOrd="0" destOrd="0" presId="urn:microsoft.com/office/officeart/2005/8/layout/process5"/>
    <dgm:cxn modelId="{F81B7258-E4F0-4B1F-A14B-822CD91F3511}" type="presParOf" srcId="{A693CF64-11DB-4118-8223-B5963ED35FE1}" destId="{30476342-000B-430B-A794-5252E22AE298}"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1FC7DC-12EC-4040-926F-6A955F7F9501}" type="doc">
      <dgm:prSet loTypeId="urn:microsoft.com/office/officeart/2005/8/layout/process5" loCatId="process" qsTypeId="urn:microsoft.com/office/officeart/2005/8/quickstyle/simple1#22" qsCatId="simple" csTypeId="urn:microsoft.com/office/officeart/2005/8/colors/accent1_2#39" csCatId="accent1" phldr="1"/>
      <dgm:spPr/>
      <dgm:t>
        <a:bodyPr/>
        <a:lstStyle/>
        <a:p>
          <a:endParaRPr lang="en-US"/>
        </a:p>
      </dgm:t>
    </dgm:pt>
    <dgm:pt modelId="{D15D399B-FC8C-4510-97AE-504ED96DCB91}">
      <dgm:prSet/>
      <dgm:spPr/>
      <dgm:t>
        <a:bodyPr/>
        <a:lstStyle/>
        <a:p>
          <a:r>
            <a:rPr lang="en-US" dirty="0"/>
            <a:t>Training and Workshops</a:t>
          </a:r>
        </a:p>
      </dgm:t>
    </dgm:pt>
    <dgm:pt modelId="{48FDD3C1-2AC6-4391-985C-47D218337585}" type="parTrans" cxnId="{EA930AF4-1BCB-4BFF-BCB1-39EA75856BF8}">
      <dgm:prSet/>
      <dgm:spPr/>
      <dgm:t>
        <a:bodyPr/>
        <a:lstStyle/>
        <a:p>
          <a:endParaRPr lang="en-US"/>
        </a:p>
      </dgm:t>
    </dgm:pt>
    <dgm:pt modelId="{6CEA44C4-99DC-4D7A-A0A4-3F92B1F462A6}" type="sibTrans" cxnId="{EA930AF4-1BCB-4BFF-BCB1-39EA75856BF8}">
      <dgm:prSet/>
      <dgm:spPr/>
      <dgm:t>
        <a:bodyPr/>
        <a:lstStyle/>
        <a:p>
          <a:endParaRPr lang="en-US"/>
        </a:p>
      </dgm:t>
    </dgm:pt>
    <dgm:pt modelId="{79FFE3DA-C0C0-42EE-95B9-327424F536A5}">
      <dgm:prSet/>
      <dgm:spPr/>
      <dgm:t>
        <a:bodyPr/>
        <a:lstStyle/>
        <a:p>
          <a:r>
            <a:rPr lang="en-US" dirty="0"/>
            <a:t>Demonstrations help users understand formatting features and see their impact in real time during workshops.</a:t>
          </a:r>
        </a:p>
      </dgm:t>
    </dgm:pt>
    <dgm:pt modelId="{3FFFB833-5B62-474C-977A-DC3D082CF021}" type="parTrans" cxnId="{A16BC8D8-EBAE-4BC9-BB0A-3277E1B5D680}">
      <dgm:prSet/>
      <dgm:spPr/>
      <dgm:t>
        <a:bodyPr/>
        <a:lstStyle/>
        <a:p>
          <a:endParaRPr lang="en-GB"/>
        </a:p>
      </dgm:t>
    </dgm:pt>
    <dgm:pt modelId="{09A486EF-54C6-44B1-A7F2-1A411D491977}" type="sibTrans" cxnId="{A16BC8D8-EBAE-4BC9-BB0A-3277E1B5D680}">
      <dgm:prSet/>
      <dgm:spPr/>
      <dgm:t>
        <a:bodyPr/>
        <a:lstStyle/>
        <a:p>
          <a:endParaRPr lang="en-GB"/>
        </a:p>
      </dgm:t>
    </dgm:pt>
    <dgm:pt modelId="{A693CF64-11DB-4118-8223-B5963ED35FE1}" type="pres">
      <dgm:prSet presAssocID="{811FC7DC-12EC-4040-926F-6A955F7F9501}" presName="diagram" presStyleCnt="0">
        <dgm:presLayoutVars>
          <dgm:dir/>
          <dgm:resizeHandles val="exact"/>
        </dgm:presLayoutVars>
      </dgm:prSet>
      <dgm:spPr/>
    </dgm:pt>
    <dgm:pt modelId="{BBB053E7-305F-4CA6-8693-BEFCCB5EF1AB}" type="pres">
      <dgm:prSet presAssocID="{D15D399B-FC8C-4510-97AE-504ED96DCB91}" presName="node" presStyleLbl="node1" presStyleIdx="0" presStyleCnt="2">
        <dgm:presLayoutVars>
          <dgm:bulletEnabled val="1"/>
        </dgm:presLayoutVars>
      </dgm:prSet>
      <dgm:spPr/>
    </dgm:pt>
    <dgm:pt modelId="{7C894565-5EBC-48DD-9613-D95349A30BC1}" type="pres">
      <dgm:prSet presAssocID="{6CEA44C4-99DC-4D7A-A0A4-3F92B1F462A6}" presName="sibTrans" presStyleLbl="sibTrans2D1" presStyleIdx="0" presStyleCnt="1"/>
      <dgm:spPr/>
    </dgm:pt>
    <dgm:pt modelId="{2DAD91AF-03A0-44AE-97F4-B97BC101DA35}" type="pres">
      <dgm:prSet presAssocID="{6CEA44C4-99DC-4D7A-A0A4-3F92B1F462A6}" presName="connectorText" presStyleLbl="sibTrans2D1" presStyleIdx="0" presStyleCnt="1"/>
      <dgm:spPr/>
    </dgm:pt>
    <dgm:pt modelId="{30476342-000B-430B-A794-5252E22AE298}" type="pres">
      <dgm:prSet presAssocID="{79FFE3DA-C0C0-42EE-95B9-327424F536A5}" presName="node" presStyleLbl="node1" presStyleIdx="1" presStyleCnt="2">
        <dgm:presLayoutVars>
          <dgm:bulletEnabled val="1"/>
        </dgm:presLayoutVars>
      </dgm:prSet>
      <dgm:spPr/>
    </dgm:pt>
  </dgm:ptLst>
  <dgm:cxnLst>
    <dgm:cxn modelId="{0B3E6110-11D2-433F-ACDE-4D59705AC86D}" type="presOf" srcId="{6CEA44C4-99DC-4D7A-A0A4-3F92B1F462A6}" destId="{2DAD91AF-03A0-44AE-97F4-B97BC101DA35}" srcOrd="1" destOrd="0" presId="urn:microsoft.com/office/officeart/2005/8/layout/process5"/>
    <dgm:cxn modelId="{E324ED20-F85A-45E7-A65C-254E31EBAA22}" type="presOf" srcId="{6CEA44C4-99DC-4D7A-A0A4-3F92B1F462A6}" destId="{7C894565-5EBC-48DD-9613-D95349A30BC1}" srcOrd="0" destOrd="0" presId="urn:microsoft.com/office/officeart/2005/8/layout/process5"/>
    <dgm:cxn modelId="{9FA1CC2D-427F-4795-9579-5ADF22DCEFE7}" type="presOf" srcId="{79FFE3DA-C0C0-42EE-95B9-327424F536A5}" destId="{30476342-000B-430B-A794-5252E22AE298}" srcOrd="0" destOrd="0" presId="urn:microsoft.com/office/officeart/2005/8/layout/process5"/>
    <dgm:cxn modelId="{CC84B486-F80A-4DE5-BEE7-C2911AC10537}" type="presOf" srcId="{811FC7DC-12EC-4040-926F-6A955F7F9501}" destId="{A693CF64-11DB-4118-8223-B5963ED35FE1}" srcOrd="0" destOrd="0" presId="urn:microsoft.com/office/officeart/2005/8/layout/process5"/>
    <dgm:cxn modelId="{F287E1CC-605E-4915-912F-7E5320A8009B}" type="presOf" srcId="{D15D399B-FC8C-4510-97AE-504ED96DCB91}" destId="{BBB053E7-305F-4CA6-8693-BEFCCB5EF1AB}" srcOrd="0" destOrd="0" presId="urn:microsoft.com/office/officeart/2005/8/layout/process5"/>
    <dgm:cxn modelId="{A16BC8D8-EBAE-4BC9-BB0A-3277E1B5D680}" srcId="{811FC7DC-12EC-4040-926F-6A955F7F9501}" destId="{79FFE3DA-C0C0-42EE-95B9-327424F536A5}" srcOrd="1" destOrd="0" parTransId="{3FFFB833-5B62-474C-977A-DC3D082CF021}" sibTransId="{09A486EF-54C6-44B1-A7F2-1A411D491977}"/>
    <dgm:cxn modelId="{EA930AF4-1BCB-4BFF-BCB1-39EA75856BF8}" srcId="{811FC7DC-12EC-4040-926F-6A955F7F9501}" destId="{D15D399B-FC8C-4510-97AE-504ED96DCB91}" srcOrd="0" destOrd="0" parTransId="{48FDD3C1-2AC6-4391-985C-47D218337585}" sibTransId="{6CEA44C4-99DC-4D7A-A0A4-3F92B1F462A6}"/>
    <dgm:cxn modelId="{3DBB7062-2D37-4BF4-ABBE-CAB314C3BB17}" type="presParOf" srcId="{A693CF64-11DB-4118-8223-B5963ED35FE1}" destId="{BBB053E7-305F-4CA6-8693-BEFCCB5EF1AB}" srcOrd="0" destOrd="0" presId="urn:microsoft.com/office/officeart/2005/8/layout/process5"/>
    <dgm:cxn modelId="{E8052832-EC1B-4739-8ACB-6FC67BEF1ECF}" type="presParOf" srcId="{A693CF64-11DB-4118-8223-B5963ED35FE1}" destId="{7C894565-5EBC-48DD-9613-D95349A30BC1}" srcOrd="1" destOrd="0" presId="urn:microsoft.com/office/officeart/2005/8/layout/process5"/>
    <dgm:cxn modelId="{A4911E8A-8B05-4847-8226-47E4DC6E6AB3}" type="presParOf" srcId="{7C894565-5EBC-48DD-9613-D95349A30BC1}" destId="{2DAD91AF-03A0-44AE-97F4-B97BC101DA35}" srcOrd="0" destOrd="0" presId="urn:microsoft.com/office/officeart/2005/8/layout/process5"/>
    <dgm:cxn modelId="{F81B7258-E4F0-4B1F-A14B-822CD91F3511}" type="presParOf" srcId="{A693CF64-11DB-4118-8223-B5963ED35FE1}" destId="{30476342-000B-430B-A794-5252E22AE298}"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053E7-305F-4CA6-8693-BEFCCB5EF1AB}">
      <dsp:nvSpPr>
        <dsp:cNvPr id="0" name=""/>
        <dsp:cNvSpPr/>
      </dsp:nvSpPr>
      <dsp:spPr>
        <a:xfrm>
          <a:off x="1351"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Compatibility and Integration</a:t>
          </a:r>
        </a:p>
      </dsp:txBody>
      <dsp:txXfrm>
        <a:off x="52015" y="139870"/>
        <a:ext cx="2781674" cy="1628473"/>
      </dsp:txXfrm>
    </dsp:sp>
    <dsp:sp modelId="{7C894565-5EBC-48DD-9613-D95349A30BC1}">
      <dsp:nvSpPr>
        <dsp:cNvPr id="0" name=""/>
        <dsp:cNvSpPr/>
      </dsp:nvSpPr>
      <dsp:spPr>
        <a:xfrm>
          <a:off x="3138058" y="596615"/>
          <a:ext cx="611196" cy="714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138058" y="739612"/>
        <a:ext cx="427837" cy="428990"/>
      </dsp:txXfrm>
    </dsp:sp>
    <dsp:sp modelId="{599EFC4B-C46A-4E3A-8372-A28AB9D31923}">
      <dsp:nvSpPr>
        <dsp:cNvPr id="0" name=""/>
        <dsp:cNvSpPr/>
      </dsp:nvSpPr>
      <dsp:spPr>
        <a:xfrm>
          <a:off x="4037555"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Word supports multiple file formats and integrates with other office applications for seamless workflow</a:t>
          </a:r>
        </a:p>
      </dsp:txBody>
      <dsp:txXfrm>
        <a:off x="4088219" y="139870"/>
        <a:ext cx="2781674" cy="16284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053E7-305F-4CA6-8693-BEFCCB5EF1AB}">
      <dsp:nvSpPr>
        <dsp:cNvPr id="0" name=""/>
        <dsp:cNvSpPr/>
      </dsp:nvSpPr>
      <dsp:spPr>
        <a:xfrm>
          <a:off x="1351"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Enhanced Productivity </a:t>
          </a:r>
        </a:p>
      </dsp:txBody>
      <dsp:txXfrm>
        <a:off x="52015" y="139870"/>
        <a:ext cx="2781674" cy="1628473"/>
      </dsp:txXfrm>
    </dsp:sp>
    <dsp:sp modelId="{7C894565-5EBC-48DD-9613-D95349A30BC1}">
      <dsp:nvSpPr>
        <dsp:cNvPr id="0" name=""/>
        <dsp:cNvSpPr/>
      </dsp:nvSpPr>
      <dsp:spPr>
        <a:xfrm>
          <a:off x="3138058" y="596615"/>
          <a:ext cx="611196" cy="714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138058" y="739612"/>
        <a:ext cx="427837" cy="428990"/>
      </dsp:txXfrm>
    </dsp:sp>
    <dsp:sp modelId="{30476342-000B-430B-A794-5252E22AE298}">
      <dsp:nvSpPr>
        <dsp:cNvPr id="0" name=""/>
        <dsp:cNvSpPr/>
      </dsp:nvSpPr>
      <dsp:spPr>
        <a:xfrm>
          <a:off x="4037555"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These formatting features improve productivity by letting users focus more on content than presentation.</a:t>
          </a:r>
        </a:p>
      </dsp:txBody>
      <dsp:txXfrm>
        <a:off x="4088219" y="139870"/>
        <a:ext cx="2781674" cy="1628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747BD-0EBD-43C5-9A58-4E8E029A5A15}">
      <dsp:nvSpPr>
        <dsp:cNvPr id="0" name=""/>
        <dsp:cNvSpPr/>
      </dsp:nvSpPr>
      <dsp:spPr>
        <a:xfrm>
          <a:off x="1351"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Professional Version Control</a:t>
          </a:r>
          <a:endParaRPr lang="en-US" sz="1700" kern="1200" dirty="0"/>
        </a:p>
      </dsp:txBody>
      <dsp:txXfrm>
        <a:off x="52015" y="139870"/>
        <a:ext cx="2781674" cy="1628473"/>
      </dsp:txXfrm>
    </dsp:sp>
    <dsp:sp modelId="{4E91BC14-B40C-49D0-AF47-85BC17FE9E07}">
      <dsp:nvSpPr>
        <dsp:cNvPr id="0" name=""/>
        <dsp:cNvSpPr/>
      </dsp:nvSpPr>
      <dsp:spPr>
        <a:xfrm>
          <a:off x="3138058" y="596615"/>
          <a:ext cx="611196" cy="714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138058" y="739612"/>
        <a:ext cx="427837" cy="428990"/>
      </dsp:txXfrm>
    </dsp:sp>
    <dsp:sp modelId="{30476342-000B-430B-A794-5252E22AE298}">
      <dsp:nvSpPr>
        <dsp:cNvPr id="0" name=""/>
        <dsp:cNvSpPr/>
      </dsp:nvSpPr>
      <dsp:spPr>
        <a:xfrm>
          <a:off x="4037555"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Version control and document history maintain transparency and accountability in professional document management.</a:t>
          </a:r>
        </a:p>
      </dsp:txBody>
      <dsp:txXfrm>
        <a:off x="4088219" y="139870"/>
        <a:ext cx="2781674" cy="16284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B053E7-305F-4CA6-8693-BEFCCB5EF1AB}">
      <dsp:nvSpPr>
        <dsp:cNvPr id="0" name=""/>
        <dsp:cNvSpPr/>
      </dsp:nvSpPr>
      <dsp:spPr>
        <a:xfrm>
          <a:off x="1351"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Training and Workshops</a:t>
          </a:r>
        </a:p>
      </dsp:txBody>
      <dsp:txXfrm>
        <a:off x="52015" y="139870"/>
        <a:ext cx="2781674" cy="1628473"/>
      </dsp:txXfrm>
    </dsp:sp>
    <dsp:sp modelId="{7C894565-5EBC-48DD-9613-D95349A30BC1}">
      <dsp:nvSpPr>
        <dsp:cNvPr id="0" name=""/>
        <dsp:cNvSpPr/>
      </dsp:nvSpPr>
      <dsp:spPr>
        <a:xfrm>
          <a:off x="3138058" y="596615"/>
          <a:ext cx="611196" cy="714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138058" y="739612"/>
        <a:ext cx="427837" cy="428990"/>
      </dsp:txXfrm>
    </dsp:sp>
    <dsp:sp modelId="{30476342-000B-430B-A794-5252E22AE298}">
      <dsp:nvSpPr>
        <dsp:cNvPr id="0" name=""/>
        <dsp:cNvSpPr/>
      </dsp:nvSpPr>
      <dsp:spPr>
        <a:xfrm>
          <a:off x="4037555" y="89206"/>
          <a:ext cx="2883002" cy="17298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Demonstrations help users understand formatting features and see their impact in real time during workshops.</a:t>
          </a:r>
        </a:p>
      </dsp:txBody>
      <dsp:txXfrm>
        <a:off x="4088219" y="139870"/>
        <a:ext cx="2781674" cy="1628473"/>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E11EBE-0C29-4C77-9A49-A905286CAF58}" type="datetimeFigureOut">
              <a:rPr lang="en-GB" smtClean="0"/>
              <a:t>22/09/2026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CA7CDA-905B-49BD-A8C6-02D5298C90CC}" type="slidenum">
              <a:rPr lang="en-GB" smtClean="0"/>
              <a:t>‹#›</a:t>
            </a:fld>
            <a:endParaRPr lang="en-GB"/>
          </a:p>
        </p:txBody>
      </p:sp>
    </p:spTree>
    <p:extLst>
      <p:ext uri="{BB962C8B-B14F-4D97-AF65-F5344CB8AC3E}">
        <p14:creationId xmlns:p14="http://schemas.microsoft.com/office/powerpoint/2010/main" val="81937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B664A0-3422-40FA-A97F-E9A7B5239A38}"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789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Office 365 is a cloud-based suite of productivity tools developed by Microsoft. It provides users with access to a wide range of applications designed to enhance productivity, communication, and collaboration. Unlike traditional software installations, Office 365 is accessible from any device with internet connectivity, allowing users to work remotely and maintain seamless access to their files and tools. The suite includes applications for document creation, data analysis, presentations, email management, and team collaboration. Its cloud-based nature ensures that users always have access to the latest features and updates without the need for manual installations. Office 365 is widely adopted across educational institutions and professional environments due to its flexibility, scalability, and comprehensive feature set.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B664A0-3422-40FA-A97F-E9A7B5239A38}"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4494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Office 365 includes several core applications that cater to various productivity needs. Microsoft Word is used for creating and editing documents, making it essential for academic writing and professional reporting. Excel is a powerful tool for managing spreadsheets and performing data analysis, widely used in both educational and business contexts. PowerPoint enables users to create engaging presentations, suitable for lectures, meetings, and proposals. Outlook provides robust email and calendar management features, helping users stay organized and communicate effectively. Microsoft Teams facilitates real-time communication and collaboration through chat, video calls, and file sharing, making it indispensable for remote work and group projects. OneDrive offers cloud storage, allowing users to save, access, and share files securely from any location. Together, these applications form a comprehensive ecosystem that supports a wide range of tasks and workflows.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B664A0-3422-40FA-A97F-E9A7B5239A38}"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6264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Office 365 offers numerous benefits that enhance user productivity and collaboration. One of its key advantages is cloud access, which allows users to work from anywhere with an internet connection. This flexibility is particularly valuable for remote work and distance learning. Real-time collaboration features enable multiple users to edit documents simultaneously, fostering teamwork and reducing delays. Automatic updates ensure that users always have access to the latest tools and security enhancements, eliminating the need for manual upgrades. Integrated security features protect sensitive data and manage user access, providing peace of mind for organizations and individuals. These benefits make Office 365 a reliable and efficient solution for both academic and professional use, supporting a wide range of tasks from document creation to team communication.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B664A0-3422-40FA-A97F-E9A7B5239A38}"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9439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Office 365 is extensively used in both academic and professional settings due to its versatile features and ease of use. In academia, students and educators rely on Word for writing essays, reports, and dissertations, while PowerPoint is used for creating lecture presentations. Excel supports data analysis in research and coursework, and Teams facilitates virtual classrooms and group projects. In the workplace, Office 365 is used for drafting proposals, preparing presentations, managing emails, and coordinating team efforts. Its collaborative tools enable efficient communication and project management, making it ideal for dynamic work environments. The suite’s ability to support productivity and uphold professional standards makes it a valuable asset across various sectors, bridging the gap between educational and corporate needs.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B664A0-3422-40FA-A97F-E9A7B5239A38}"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9003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explore teams as you go through the slides</a:t>
            </a:r>
          </a:p>
        </p:txBody>
      </p:sp>
      <p:sp>
        <p:nvSpPr>
          <p:cNvPr id="4" name="Slide Number Placeholder 3"/>
          <p:cNvSpPr>
            <a:spLocks noGrp="1"/>
          </p:cNvSpPr>
          <p:nvPr>
            <p:ph type="sldNum" sz="quarter" idx="5"/>
          </p:nvPr>
        </p:nvSpPr>
        <p:spPr/>
        <p:txBody>
          <a:bodyPr/>
          <a:lstStyle/>
          <a:p>
            <a:fld id="{02CA7CDA-905B-49BD-A8C6-02D5298C90CC}" type="slidenum">
              <a:rPr lang="en-GB" smtClean="0"/>
              <a:t>9</a:t>
            </a:fld>
            <a:endParaRPr lang="en-GB"/>
          </a:p>
        </p:txBody>
      </p:sp>
    </p:spTree>
    <p:extLst>
      <p:ext uri="{BB962C8B-B14F-4D97-AF65-F5344CB8AC3E}">
        <p14:creationId xmlns:p14="http://schemas.microsoft.com/office/powerpoint/2010/main" val="3598262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 meeting is taking place, Point out the different features along the top bar.</a:t>
            </a:r>
          </a:p>
        </p:txBody>
      </p:sp>
      <p:sp>
        <p:nvSpPr>
          <p:cNvPr id="4" name="Slide Number Placeholder 3"/>
          <p:cNvSpPr>
            <a:spLocks noGrp="1"/>
          </p:cNvSpPr>
          <p:nvPr>
            <p:ph type="sldNum" sz="quarter" idx="5"/>
          </p:nvPr>
        </p:nvSpPr>
        <p:spPr/>
        <p:txBody>
          <a:bodyPr/>
          <a:lstStyle/>
          <a:p>
            <a:fld id="{02CA7CDA-905B-49BD-A8C6-02D5298C90CC}" type="slidenum">
              <a:rPr lang="en-GB" smtClean="0"/>
              <a:t>15</a:t>
            </a:fld>
            <a:endParaRPr lang="en-GB"/>
          </a:p>
        </p:txBody>
      </p:sp>
    </p:spTree>
    <p:extLst>
      <p:ext uri="{BB962C8B-B14F-4D97-AF65-F5344CB8AC3E}">
        <p14:creationId xmlns:p14="http://schemas.microsoft.com/office/powerpoint/2010/main" val="78666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t>
            </a:r>
            <a:r>
              <a:rPr lang="en-GB" dirty="0" err="1"/>
              <a:t>kevins</a:t>
            </a:r>
            <a:r>
              <a:rPr lang="en-GB" dirty="0"/>
              <a:t> video</a:t>
            </a:r>
          </a:p>
        </p:txBody>
      </p:sp>
      <p:sp>
        <p:nvSpPr>
          <p:cNvPr id="4" name="Slide Number Placeholder 3"/>
          <p:cNvSpPr>
            <a:spLocks noGrp="1"/>
          </p:cNvSpPr>
          <p:nvPr>
            <p:ph type="sldNum" sz="quarter" idx="5"/>
          </p:nvPr>
        </p:nvSpPr>
        <p:spPr/>
        <p:txBody>
          <a:bodyPr/>
          <a:lstStyle/>
          <a:p>
            <a:fld id="{02CA7CDA-905B-49BD-A8C6-02D5298C90CC}" type="slidenum">
              <a:rPr lang="en-GB" smtClean="0"/>
              <a:t>16</a:t>
            </a:fld>
            <a:endParaRPr lang="en-GB"/>
          </a:p>
        </p:txBody>
      </p:sp>
    </p:spTree>
    <p:extLst>
      <p:ext uri="{BB962C8B-B14F-4D97-AF65-F5344CB8AC3E}">
        <p14:creationId xmlns:p14="http://schemas.microsoft.com/office/powerpoint/2010/main" val="3166189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Send the students off into different areas for around 30-45 minutes and get them to call each other and set meetings in the future if they need longer give them extra 15 minutes</a:t>
            </a:r>
          </a:p>
        </p:txBody>
      </p:sp>
      <p:sp>
        <p:nvSpPr>
          <p:cNvPr id="4" name="Slide Number Placeholder 3"/>
          <p:cNvSpPr>
            <a:spLocks noGrp="1"/>
          </p:cNvSpPr>
          <p:nvPr>
            <p:ph type="sldNum" sz="quarter" idx="5"/>
          </p:nvPr>
        </p:nvSpPr>
        <p:spPr/>
        <p:txBody>
          <a:bodyPr/>
          <a:lstStyle/>
          <a:p>
            <a:fld id="{02CA7CDA-905B-49BD-A8C6-02D5298C90CC}" type="slidenum">
              <a:rPr lang="en-GB" smtClean="0"/>
              <a:t>17</a:t>
            </a:fld>
            <a:endParaRPr lang="en-GB"/>
          </a:p>
        </p:txBody>
      </p:sp>
    </p:spTree>
    <p:extLst>
      <p:ext uri="{BB962C8B-B14F-4D97-AF65-F5344CB8AC3E}">
        <p14:creationId xmlns:p14="http://schemas.microsoft.com/office/powerpoint/2010/main" val="605606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DD6F49-EBB7-4CCF-97A8-E526BB28BB69}"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56322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ribbon with the students to see what each one does.</a:t>
            </a:r>
          </a:p>
        </p:txBody>
      </p:sp>
      <p:sp>
        <p:nvSpPr>
          <p:cNvPr id="4" name="Slide Number Placeholder 3"/>
          <p:cNvSpPr>
            <a:spLocks noGrp="1"/>
          </p:cNvSpPr>
          <p:nvPr>
            <p:ph type="sldNum" sz="quarter" idx="5"/>
          </p:nvPr>
        </p:nvSpPr>
        <p:spPr/>
        <p:txBody>
          <a:bodyPr/>
          <a:lstStyle/>
          <a:p>
            <a:fld id="{02CA7CDA-905B-49BD-A8C6-02D5298C90CC}" type="slidenum">
              <a:rPr lang="en-GB" smtClean="0"/>
              <a:t>25</a:t>
            </a:fld>
            <a:endParaRPr lang="en-GB"/>
          </a:p>
        </p:txBody>
      </p:sp>
    </p:spTree>
    <p:extLst>
      <p:ext uri="{BB962C8B-B14F-4D97-AF65-F5344CB8AC3E}">
        <p14:creationId xmlns:p14="http://schemas.microsoft.com/office/powerpoint/2010/main" val="4114212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4.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4.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4.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4.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0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4.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10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4.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slideMaster" Target="../slideMasters/slideMaster4.xml"/><Relationship Id="rId1" Type="http://schemas.openxmlformats.org/officeDocument/2006/relationships/themeOverride" Target="../theme/themeOverride1.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4.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1122363"/>
            <a:ext cx="5691116" cy="2621154"/>
          </a:xfrm>
        </p:spPr>
        <p:txBody>
          <a:bodyPr anchor="b">
            <a:normAutofit/>
          </a:bodyPr>
          <a:lstStyle>
            <a:lvl1pPr algn="ctr">
              <a:defRPr sz="3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3843709"/>
            <a:ext cx="5691116" cy="1414091"/>
          </a:xfrm>
        </p:spPr>
        <p:txBody>
          <a:bodyPr>
            <a:normAutofit/>
          </a:bodyPr>
          <a:lstStyle>
            <a:lvl1pPr marL="0" indent="0" algn="ctr">
              <a:buNone/>
              <a:defRPr sz="13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9/22/2026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2712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9/22/2026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3867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553617"/>
            <a:ext cx="6204855" cy="4008859"/>
          </a:xfrm>
        </p:spPr>
        <p:txBody>
          <a:bodyPr anchor="t">
            <a:normAutofit/>
          </a:bodyPr>
          <a:lstStyle>
            <a:lvl1pPr>
              <a:defRPr sz="405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4589464"/>
            <a:ext cx="6204855" cy="1384617"/>
          </a:xfrm>
        </p:spPr>
        <p:txBody>
          <a:bodyPr anchor="b">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9/22/2026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1227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48640"/>
            <a:ext cx="8055864"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9/22/2026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6829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47396"/>
            <a:ext cx="8059341"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685735"/>
            <a:ext cx="3868340"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2386895"/>
            <a:ext cx="3868340"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685735"/>
            <a:ext cx="3887391"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2386895"/>
            <a:ext cx="3887392"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9/22/2026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5385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9/22/2026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72067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9/22/2026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4932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553617"/>
            <a:ext cx="2696726" cy="1757505"/>
          </a:xfrm>
        </p:spPr>
        <p:txBody>
          <a:bodyPr anchor="t">
            <a:normAutofit/>
          </a:bodyPr>
          <a:lstStyle>
            <a:lvl1pPr>
              <a:defRPr sz="21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553616"/>
            <a:ext cx="4709806" cy="5486400"/>
          </a:xfrm>
        </p:spPr>
        <p:txBody>
          <a:bodyPr>
            <a:normAutofit/>
          </a:bodyPr>
          <a:lstStyle>
            <a:lvl1pPr>
              <a:defRPr sz="2100"/>
            </a:lvl1pPr>
            <a:lvl2pPr>
              <a:defRPr sz="1800"/>
            </a:lvl2pPr>
            <a:lvl3pPr>
              <a:defRPr sz="1500"/>
            </a:lvl3pPr>
            <a:lvl4pPr>
              <a:defRPr sz="1350"/>
            </a:lvl4pPr>
            <a:lvl5pPr>
              <a:defRPr sz="135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2311122"/>
            <a:ext cx="2696726" cy="3728895"/>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9/22/2026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01141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557785"/>
            <a:ext cx="2696726" cy="2212313"/>
          </a:xfrm>
        </p:spPr>
        <p:txBody>
          <a:bodyPr anchor="t">
            <a:normAutofit/>
          </a:bodyPr>
          <a:lstStyle>
            <a:lvl1pPr>
              <a:defRPr sz="21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3797490" y="657103"/>
            <a:ext cx="4862765" cy="5555904"/>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826137"/>
            <a:ext cx="2689190" cy="3434638"/>
          </a:xfrm>
        </p:spPr>
        <p:txBody>
          <a:bodyPr anchor="b"/>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9/22/2026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234172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548640"/>
            <a:ext cx="78867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680899"/>
            <a:ext cx="78867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9/22/2026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4746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578497"/>
            <a:ext cx="1535278"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578498"/>
            <a:ext cx="6597516"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9/22/2026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397919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1944F5-72DB-5388-391B-5DC34BAD29A9}"/>
              </a:ext>
            </a:extLst>
          </p:cNvPr>
          <p:cNvSpPr/>
          <p:nvPr/>
        </p:nvSpPr>
        <p:spPr>
          <a:xfrm>
            <a:off x="841486" y="874988"/>
            <a:ext cx="4938713"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Title 6">
            <a:extLst>
              <a:ext uri="{FF2B5EF4-FFF2-40B4-BE49-F238E27FC236}">
                <a16:creationId xmlns:a16="http://schemas.microsoft.com/office/drawing/2014/main" id="{61A7C733-6185-B286-B0DA-134F6D3AB879}"/>
              </a:ext>
            </a:extLst>
          </p:cNvPr>
          <p:cNvSpPr>
            <a:spLocks noGrp="1"/>
          </p:cNvSpPr>
          <p:nvPr>
            <p:ph type="title"/>
          </p:nvPr>
        </p:nvSpPr>
        <p:spPr>
          <a:xfrm>
            <a:off x="1106434" y="1362457"/>
            <a:ext cx="4409694" cy="3209544"/>
          </a:xfrm>
        </p:spPr>
        <p:txBody>
          <a:bodyPr>
            <a:normAutofit/>
          </a:bodyPr>
          <a:lstStyle>
            <a:lvl1pPr>
              <a:defRPr sz="4650"/>
            </a:lvl1pPr>
          </a:lstStyle>
          <a:p>
            <a:r>
              <a:rPr lang="en-US"/>
              <a:t>Click to edit Master title style</a:t>
            </a:r>
          </a:p>
        </p:txBody>
      </p:sp>
      <p:sp>
        <p:nvSpPr>
          <p:cNvPr id="13" name="Subtitle 2">
            <a:extLst>
              <a:ext uri="{FF2B5EF4-FFF2-40B4-BE49-F238E27FC236}">
                <a16:creationId xmlns:a16="http://schemas.microsoft.com/office/drawing/2014/main" id="{C53952BB-0BC0-A2D9-8CC5-18F5090C1D29}"/>
              </a:ext>
            </a:extLst>
          </p:cNvPr>
          <p:cNvSpPr>
            <a:spLocks noGrp="1"/>
          </p:cNvSpPr>
          <p:nvPr>
            <p:ph type="subTitle" idx="1"/>
          </p:nvPr>
        </p:nvSpPr>
        <p:spPr>
          <a:xfrm>
            <a:off x="1106435" y="4731232"/>
            <a:ext cx="4409694" cy="960120"/>
          </a:xfrm>
        </p:spPr>
        <p:txBody>
          <a:bodyPr vert="horz" lIns="91440" tIns="45720" rIns="91440" bIns="45720" rtlCol="0" anchor="b">
            <a:normAutofit/>
          </a:bodyPr>
          <a:lstStyle>
            <a:lvl1pPr marL="0" indent="0">
              <a:buNone/>
              <a:defRPr lang="en-US" sz="135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891819" y="886968"/>
            <a:ext cx="2398157" cy="508406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5" name="Rectangle 4">
            <a:extLst>
              <a:ext uri="{FF2B5EF4-FFF2-40B4-BE49-F238E27FC236}">
                <a16:creationId xmlns:a16="http://schemas.microsoft.com/office/drawing/2014/main" id="{09E6AD98-B65B-93FA-EC0E-E737696918E7}"/>
              </a:ext>
            </a:extLst>
          </p:cNvPr>
          <p:cNvSpPr/>
          <p:nvPr userDrawn="1"/>
        </p:nvSpPr>
        <p:spPr>
          <a:xfrm>
            <a:off x="5883851" y="874987"/>
            <a:ext cx="2414093"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endParaRPr lang="en-US" sz="1350" dirty="0"/>
          </a:p>
        </p:txBody>
      </p:sp>
      <p:sp>
        <p:nvSpPr>
          <p:cNvPr id="4" name="Date Placeholder 3">
            <a:extLst>
              <a:ext uri="{FF2B5EF4-FFF2-40B4-BE49-F238E27FC236}">
                <a16:creationId xmlns:a16="http://schemas.microsoft.com/office/drawing/2014/main" id="{702BB055-E356-D9DC-D968-F4B6E02320D2}"/>
              </a:ext>
            </a:extLst>
          </p:cNvPr>
          <p:cNvSpPr>
            <a:spLocks noGrp="1"/>
          </p:cNvSpPr>
          <p:nvPr>
            <p:ph type="dt" sz="half" idx="14"/>
          </p:nvPr>
        </p:nvSpPr>
        <p:spPr/>
        <p:txBody>
          <a:bodyPr/>
          <a:lstStyle/>
          <a:p>
            <a:fld id="{CA325475-EA0F-49B2-A586-CC0D8CB91667}" type="datetime1">
              <a:rPr lang="en-US" smtClean="0"/>
              <a:pPr/>
              <a:t>9/22/2026</a:t>
            </a:fld>
            <a:endParaRPr lang="en-US" dirty="0"/>
          </a:p>
        </p:txBody>
      </p:sp>
      <p:sp>
        <p:nvSpPr>
          <p:cNvPr id="6" name="Footer Placeholder 5">
            <a:extLst>
              <a:ext uri="{FF2B5EF4-FFF2-40B4-BE49-F238E27FC236}">
                <a16:creationId xmlns:a16="http://schemas.microsoft.com/office/drawing/2014/main" id="{A3C1376F-CBCD-234F-6AE2-E91A91B3617E}"/>
              </a:ext>
            </a:extLst>
          </p:cNvPr>
          <p:cNvSpPr>
            <a:spLocks noGrp="1"/>
          </p:cNvSpPr>
          <p:nvPr>
            <p:ph type="ftr" sz="quarter" idx="15"/>
          </p:nvPr>
        </p:nvSpPr>
        <p:spPr/>
        <p:txBody>
          <a:bodyPr/>
          <a:lstStyle/>
          <a:p>
            <a:r>
              <a:rPr lang="en-US"/>
              <a:t>Sample Footer Text</a:t>
            </a:r>
            <a:endParaRPr lang="en-US" dirty="0"/>
          </a:p>
        </p:txBody>
      </p:sp>
      <p:sp>
        <p:nvSpPr>
          <p:cNvPr id="12" name="Slide Number Placeholder 11">
            <a:extLst>
              <a:ext uri="{FF2B5EF4-FFF2-40B4-BE49-F238E27FC236}">
                <a16:creationId xmlns:a16="http://schemas.microsoft.com/office/drawing/2014/main" id="{38274BBA-97D2-571C-2F9E-05ACFE0301F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9672815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1"/>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11C59EC-2984-2AFC-A887-928F090FF1DD}"/>
              </a:ext>
            </a:extLst>
          </p:cNvPr>
          <p:cNvSpPr>
            <a:spLocks noGrp="1"/>
          </p:cNvSpPr>
          <p:nvPr>
            <p:ph type="title"/>
          </p:nvPr>
        </p:nvSpPr>
        <p:spPr>
          <a:xfrm>
            <a:off x="459486" y="612648"/>
            <a:ext cx="8222742" cy="548640"/>
          </a:xfrm>
        </p:spPr>
        <p:txBody>
          <a:bodyPr/>
          <a:lstStyle>
            <a:lvl1pPr>
              <a:defRPr sz="27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6" y="1216152"/>
            <a:ext cx="8222742" cy="49469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F76615-F428-46F8-B333-52721A2A1D31}"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AC26287E-A219-F520-0726-BDFF3D7A4E02}"/>
              </a:ext>
            </a:extLst>
          </p:cNvPr>
          <p:cNvSpPr/>
          <p:nvPr userDrawn="1"/>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7692634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403175" y="829578"/>
            <a:ext cx="3144125" cy="3775213"/>
          </a:xfrm>
        </p:spPr>
        <p:txBody>
          <a:bodyPr vert="horz" lIns="91440" tIns="45720" rIns="91440" bIns="45720" rtlCol="0" anchor="b">
            <a:normAutofit/>
          </a:bodyPr>
          <a:lstStyle>
            <a:lvl1pPr>
              <a:defRPr lang="en-US" sz="3900" dirty="0"/>
            </a:lvl1pPr>
          </a:lstStyle>
          <a:p>
            <a:pPr lvl="0"/>
            <a:r>
              <a:rPr lang="en-US" dirty="0"/>
              <a:t>Click to edit Master title style</a:t>
            </a:r>
          </a:p>
        </p:txBody>
      </p:sp>
      <p:sp>
        <p:nvSpPr>
          <p:cNvPr id="11" name="Subtitle 2">
            <a:extLst>
              <a:ext uri="{FF2B5EF4-FFF2-40B4-BE49-F238E27FC236}">
                <a16:creationId xmlns:a16="http://schemas.microsoft.com/office/drawing/2014/main" id="{2E6A680F-1F8E-363D-A844-3A4126F02BCF}"/>
              </a:ext>
            </a:extLst>
          </p:cNvPr>
          <p:cNvSpPr>
            <a:spLocks noGrp="1"/>
          </p:cNvSpPr>
          <p:nvPr>
            <p:ph type="subTitle" idx="1"/>
          </p:nvPr>
        </p:nvSpPr>
        <p:spPr>
          <a:xfrm>
            <a:off x="5399477" y="4726885"/>
            <a:ext cx="3147822" cy="1316736"/>
          </a:xfrm>
        </p:spPr>
        <p:txBody>
          <a:bodyPr vert="horz" lIns="91440" tIns="45720" rIns="91440" bIns="45720" rtlCol="0">
            <a:normAutofit/>
          </a:bodyPr>
          <a:lstStyle>
            <a:lvl1pPr marL="0" indent="0">
              <a:buNone/>
              <a:defRPr lang="en-US" sz="1500" dirty="0"/>
            </a:lvl1pPr>
          </a:lstStyle>
          <a:p>
            <a:pPr lvl="0"/>
            <a:r>
              <a:rPr lang="en-US" dirty="0"/>
              <a:t>Click to edit Master subtitle style</a:t>
            </a:r>
          </a:p>
        </p:txBody>
      </p:sp>
      <p:sp>
        <p:nvSpPr>
          <p:cNvPr id="10" name="Picture Placeholder 10">
            <a:extLst>
              <a:ext uri="{FF2B5EF4-FFF2-40B4-BE49-F238E27FC236}">
                <a16:creationId xmlns:a16="http://schemas.microsoft.com/office/drawing/2014/main" id="{791DC7E0-CBE1-A440-0537-4B3B94635221}"/>
              </a:ext>
            </a:extLst>
          </p:cNvPr>
          <p:cNvSpPr>
            <a:spLocks noGrp="1"/>
          </p:cNvSpPr>
          <p:nvPr>
            <p:ph type="pic" sz="quarter" idx="18" hasCustomPrompt="1"/>
          </p:nvPr>
        </p:nvSpPr>
        <p:spPr>
          <a:xfrm>
            <a:off x="262031" y="361188"/>
            <a:ext cx="4711446" cy="6135624"/>
          </a:xfrm>
          <a:blipFill>
            <a:blip r:embed="rId2">
              <a:alphaModFix amt="5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7" name="Rectangle 6">
            <a:extLst>
              <a:ext uri="{FF2B5EF4-FFF2-40B4-BE49-F238E27FC236}">
                <a16:creationId xmlns:a16="http://schemas.microsoft.com/office/drawing/2014/main" id="{EE0CD339-777A-9749-4666-3527C14B9743}"/>
              </a:ext>
            </a:extLst>
          </p:cNvPr>
          <p:cNvSpPr/>
          <p:nvPr userDrawn="1"/>
        </p:nvSpPr>
        <p:spPr>
          <a:xfrm>
            <a:off x="5063647" y="351066"/>
            <a:ext cx="382328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426EF7C5-69F2-91FF-0C1E-398B01AB0F98}"/>
              </a:ext>
            </a:extLst>
          </p:cNvPr>
          <p:cNvSpPr/>
          <p:nvPr userDrawn="1"/>
        </p:nvSpPr>
        <p:spPr>
          <a:xfrm>
            <a:off x="251091" y="353022"/>
            <a:ext cx="4725162"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7BCC1026-8D94-2081-4610-6490A031C2BE}"/>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6" name="Footer Placeholder 5">
            <a:extLst>
              <a:ext uri="{FF2B5EF4-FFF2-40B4-BE49-F238E27FC236}">
                <a16:creationId xmlns:a16="http://schemas.microsoft.com/office/drawing/2014/main" id="{945E5425-2E7D-668E-4A6F-75CB0F0C63B2}"/>
              </a:ext>
            </a:extLst>
          </p:cNvPr>
          <p:cNvSpPr>
            <a:spLocks noGrp="1"/>
          </p:cNvSpPr>
          <p:nvPr>
            <p:ph type="ftr" sz="quarter" idx="20"/>
          </p:nvPr>
        </p:nvSpPr>
        <p:spPr/>
        <p:txBody>
          <a:bodyPr/>
          <a:lstStyle/>
          <a:p>
            <a:r>
              <a:rPr lang="en-US"/>
              <a:t>Sample Footer Text</a:t>
            </a:r>
            <a:endParaRPr lang="en-US" dirty="0"/>
          </a:p>
        </p:txBody>
      </p:sp>
      <p:sp>
        <p:nvSpPr>
          <p:cNvPr id="8" name="Slide Number Placeholder 7">
            <a:extLst>
              <a:ext uri="{FF2B5EF4-FFF2-40B4-BE49-F238E27FC236}">
                <a16:creationId xmlns:a16="http://schemas.microsoft.com/office/drawing/2014/main" id="{A47A5843-EB2F-247C-B659-DCAD8425691C}"/>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50612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4476" y="840278"/>
            <a:ext cx="3253055" cy="3739896"/>
          </a:xfrm>
        </p:spPr>
        <p:txBody>
          <a:bodyPr vert="horz" lIns="91440" tIns="45720" rIns="91440" bIns="45720" rtlCol="0" anchor="t">
            <a:normAutofit/>
          </a:bodyPr>
          <a:lstStyle>
            <a:lvl1pPr>
              <a:defRPr lang="en-US" sz="3900" dirty="0"/>
            </a:lvl1pPr>
          </a:lstStyle>
          <a:p>
            <a:pPr lvl="0"/>
            <a:r>
              <a:rPr lang="en-US" dirty="0"/>
              <a:t>Click to edit Master title style</a:t>
            </a:r>
          </a:p>
        </p:txBody>
      </p:sp>
      <p:sp>
        <p:nvSpPr>
          <p:cNvPr id="11" name="Subtitle 2">
            <a:extLst>
              <a:ext uri="{FF2B5EF4-FFF2-40B4-BE49-F238E27FC236}">
                <a16:creationId xmlns:a16="http://schemas.microsoft.com/office/drawing/2014/main" id="{D46B27E7-8459-6E53-8FBA-85BE66AB87BA}"/>
              </a:ext>
            </a:extLst>
          </p:cNvPr>
          <p:cNvSpPr>
            <a:spLocks noGrp="1"/>
          </p:cNvSpPr>
          <p:nvPr>
            <p:ph type="subTitle" idx="1"/>
          </p:nvPr>
        </p:nvSpPr>
        <p:spPr>
          <a:xfrm>
            <a:off x="616839" y="4668118"/>
            <a:ext cx="3250692" cy="1380744"/>
          </a:xfrm>
        </p:spPr>
        <p:txBody>
          <a:bodyPr vert="horz" lIns="91440" tIns="45720" rIns="91440" bIns="45720" rtlCol="0" anchor="b">
            <a:normAutofit/>
          </a:bodyPr>
          <a:lstStyle>
            <a:lvl1pPr marL="0" indent="0">
              <a:buNone/>
              <a:defRPr lang="en-US" sz="1500" dirty="0"/>
            </a:lvl1pPr>
          </a:lstStyle>
          <a:p>
            <a:pPr lvl="0"/>
            <a:r>
              <a:rPr lang="en-US" dirty="0"/>
              <a:t>Click to edit Master subtitle style</a:t>
            </a:r>
          </a:p>
        </p:txBody>
      </p:sp>
      <p:sp>
        <p:nvSpPr>
          <p:cNvPr id="5" name="Picture Placeholder 10">
            <a:extLst>
              <a:ext uri="{FF2B5EF4-FFF2-40B4-BE49-F238E27FC236}">
                <a16:creationId xmlns:a16="http://schemas.microsoft.com/office/drawing/2014/main" id="{710F4B22-F5AC-7D33-7A84-7B2436EFDEFA}"/>
              </a:ext>
            </a:extLst>
          </p:cNvPr>
          <p:cNvSpPr>
            <a:spLocks noGrp="1"/>
          </p:cNvSpPr>
          <p:nvPr>
            <p:ph type="pic" sz="quarter" idx="18" hasCustomPrompt="1"/>
          </p:nvPr>
        </p:nvSpPr>
        <p:spPr>
          <a:xfrm>
            <a:off x="4314047" y="361188"/>
            <a:ext cx="4567428" cy="6135624"/>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8" name="Rectangle 7">
            <a:extLst>
              <a:ext uri="{FF2B5EF4-FFF2-40B4-BE49-F238E27FC236}">
                <a16:creationId xmlns:a16="http://schemas.microsoft.com/office/drawing/2014/main" id="{A643E122-5107-B335-7270-B6C7A8395D86}"/>
              </a:ext>
            </a:extLst>
          </p:cNvPr>
          <p:cNvSpPr/>
          <p:nvPr userDrawn="1"/>
        </p:nvSpPr>
        <p:spPr>
          <a:xfrm>
            <a:off x="4308586" y="351064"/>
            <a:ext cx="4578350"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Rectangle 5">
            <a:extLst>
              <a:ext uri="{FF2B5EF4-FFF2-40B4-BE49-F238E27FC236}">
                <a16:creationId xmlns:a16="http://schemas.microsoft.com/office/drawing/2014/main" id="{45D7A0B5-D7C9-90BE-F505-E01F4D062E28}"/>
              </a:ext>
            </a:extLst>
          </p:cNvPr>
          <p:cNvSpPr/>
          <p:nvPr userDrawn="1"/>
        </p:nvSpPr>
        <p:spPr>
          <a:xfrm>
            <a:off x="253093" y="351066"/>
            <a:ext cx="39620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Date Placeholder 3">
            <a:extLst>
              <a:ext uri="{FF2B5EF4-FFF2-40B4-BE49-F238E27FC236}">
                <a16:creationId xmlns:a16="http://schemas.microsoft.com/office/drawing/2014/main" id="{9E7CE726-49FC-55E2-26A1-1FE3520D3F1B}"/>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7" name="Footer Placeholder 6">
            <a:extLst>
              <a:ext uri="{FF2B5EF4-FFF2-40B4-BE49-F238E27FC236}">
                <a16:creationId xmlns:a16="http://schemas.microsoft.com/office/drawing/2014/main" id="{23D8F946-DB8C-1435-46BE-F233D3CF260C}"/>
              </a:ext>
            </a:extLst>
          </p:cNvPr>
          <p:cNvSpPr>
            <a:spLocks noGrp="1"/>
          </p:cNvSpPr>
          <p:nvPr>
            <p:ph type="ftr" sz="quarter" idx="20"/>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A69D42A5-49C9-5DBA-3729-79C2527CA4FD}"/>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028031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4DA87C-26CA-F62F-296C-4D55C078EB06}"/>
              </a:ext>
            </a:extLst>
          </p:cNvPr>
          <p:cNvSpPr>
            <a:spLocks noGrp="1"/>
          </p:cNvSpPr>
          <p:nvPr>
            <p:ph type="title"/>
          </p:nvPr>
        </p:nvSpPr>
        <p:spPr>
          <a:xfrm>
            <a:off x="510720" y="4952601"/>
            <a:ext cx="8126730" cy="786385"/>
          </a:xfrm>
        </p:spPr>
        <p:txBody>
          <a:bodyPr anchor="b"/>
          <a:lstStyle/>
          <a:p>
            <a:r>
              <a:rPr lang="en-US" dirty="0"/>
              <a:t>Click to edit Master title style</a:t>
            </a:r>
          </a:p>
        </p:txBody>
      </p:sp>
      <p:sp>
        <p:nvSpPr>
          <p:cNvPr id="12" name="Subtitle 2">
            <a:extLst>
              <a:ext uri="{FF2B5EF4-FFF2-40B4-BE49-F238E27FC236}">
                <a16:creationId xmlns:a16="http://schemas.microsoft.com/office/drawing/2014/main" id="{384394C4-6C3C-55A5-F559-609ED8D6D38D}"/>
              </a:ext>
            </a:extLst>
          </p:cNvPr>
          <p:cNvSpPr>
            <a:spLocks noGrp="1"/>
          </p:cNvSpPr>
          <p:nvPr>
            <p:ph type="subTitle" idx="1"/>
          </p:nvPr>
        </p:nvSpPr>
        <p:spPr>
          <a:xfrm>
            <a:off x="506550" y="5738983"/>
            <a:ext cx="8126730" cy="484633"/>
          </a:xfrm>
        </p:spPr>
        <p:txBody>
          <a:bodyPr vert="horz" lIns="91440" tIns="45720" rIns="91440" bIns="45720" rtlCol="0">
            <a:normAutofit/>
          </a:bodyPr>
          <a:lstStyle>
            <a:lvl1pPr marL="0" indent="0">
              <a:buNone/>
              <a:defRPr lang="en-US" sz="1350" dirty="0"/>
            </a:lvl1pPr>
          </a:lstStyle>
          <a:p>
            <a:pPr lvl="0"/>
            <a:r>
              <a:rPr lang="en-US" dirty="0"/>
              <a:t>Click to edit Master subtitle style</a:t>
            </a:r>
          </a:p>
        </p:txBody>
      </p:sp>
      <p:sp>
        <p:nvSpPr>
          <p:cNvPr id="15" name="Picture Placeholder 10">
            <a:extLst>
              <a:ext uri="{FF2B5EF4-FFF2-40B4-BE49-F238E27FC236}">
                <a16:creationId xmlns:a16="http://schemas.microsoft.com/office/drawing/2014/main" id="{845630E0-3E81-3871-9E2F-2BE123E89866}"/>
              </a:ext>
            </a:extLst>
          </p:cNvPr>
          <p:cNvSpPr>
            <a:spLocks noGrp="1"/>
          </p:cNvSpPr>
          <p:nvPr>
            <p:ph type="pic" sz="quarter" idx="17" hasCustomPrompt="1"/>
          </p:nvPr>
        </p:nvSpPr>
        <p:spPr>
          <a:xfrm>
            <a:off x="261747" y="359053"/>
            <a:ext cx="8620506" cy="4206240"/>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5" name="Rectangle 4">
            <a:extLst>
              <a:ext uri="{FF2B5EF4-FFF2-40B4-BE49-F238E27FC236}">
                <a16:creationId xmlns:a16="http://schemas.microsoft.com/office/drawing/2014/main" id="{438E56F3-BB18-A73F-CD14-AABE06437C3B}"/>
              </a:ext>
            </a:extLst>
          </p:cNvPr>
          <p:cNvSpPr/>
          <p:nvPr userDrawn="1"/>
        </p:nvSpPr>
        <p:spPr>
          <a:xfrm>
            <a:off x="253093" y="4718958"/>
            <a:ext cx="8637815" cy="178797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Rectangle 5">
            <a:extLst>
              <a:ext uri="{FF2B5EF4-FFF2-40B4-BE49-F238E27FC236}">
                <a16:creationId xmlns:a16="http://schemas.microsoft.com/office/drawing/2014/main" id="{845D6E84-74A7-91C9-E1B6-41ED8C509278}"/>
              </a:ext>
            </a:extLst>
          </p:cNvPr>
          <p:cNvSpPr/>
          <p:nvPr userDrawn="1"/>
        </p:nvSpPr>
        <p:spPr>
          <a:xfrm>
            <a:off x="253093" y="345676"/>
            <a:ext cx="8637815" cy="422452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9" name="Date Placeholder 8">
            <a:extLst>
              <a:ext uri="{FF2B5EF4-FFF2-40B4-BE49-F238E27FC236}">
                <a16:creationId xmlns:a16="http://schemas.microsoft.com/office/drawing/2014/main" id="{CF5C3FE8-0DDB-A431-4FEB-7A68056C262F}"/>
              </a:ext>
            </a:extLst>
          </p:cNvPr>
          <p:cNvSpPr>
            <a:spLocks noGrp="1"/>
          </p:cNvSpPr>
          <p:nvPr>
            <p:ph type="dt" sz="half" idx="18"/>
          </p:nvPr>
        </p:nvSpPr>
        <p:spPr/>
        <p:txBody>
          <a:bodyPr/>
          <a:lstStyle/>
          <a:p>
            <a:fld id="{CA325475-EA0F-49B2-A586-CC0D8CB91667}" type="datetime1">
              <a:rPr lang="en-US" smtClean="0"/>
              <a:pPr/>
              <a:t>9/22/2026</a:t>
            </a:fld>
            <a:endParaRPr lang="en-US" dirty="0"/>
          </a:p>
        </p:txBody>
      </p:sp>
      <p:sp>
        <p:nvSpPr>
          <p:cNvPr id="10" name="Footer Placeholder 9">
            <a:extLst>
              <a:ext uri="{FF2B5EF4-FFF2-40B4-BE49-F238E27FC236}">
                <a16:creationId xmlns:a16="http://schemas.microsoft.com/office/drawing/2014/main" id="{274D131E-594B-1FB1-8E49-0B78695F0A87}"/>
              </a:ext>
            </a:extLst>
          </p:cNvPr>
          <p:cNvSpPr>
            <a:spLocks noGrp="1"/>
          </p:cNvSpPr>
          <p:nvPr>
            <p:ph type="ftr" sz="quarter" idx="19"/>
          </p:nvPr>
        </p:nvSpPr>
        <p:spPr/>
        <p:txBody>
          <a:bodyPr/>
          <a:lstStyle/>
          <a:p>
            <a:r>
              <a:rPr lang="en-US"/>
              <a:t>Sample Footer Text</a:t>
            </a:r>
            <a:endParaRPr lang="en-US" dirty="0"/>
          </a:p>
        </p:txBody>
      </p:sp>
      <p:sp>
        <p:nvSpPr>
          <p:cNvPr id="11" name="Slide Number Placeholder 10">
            <a:extLst>
              <a:ext uri="{FF2B5EF4-FFF2-40B4-BE49-F238E27FC236}">
                <a16:creationId xmlns:a16="http://schemas.microsoft.com/office/drawing/2014/main" id="{D24C9504-D631-2C97-8DB1-12F8201AAF49}"/>
              </a:ext>
            </a:extLst>
          </p:cNvPr>
          <p:cNvSpPr>
            <a:spLocks noGrp="1"/>
          </p:cNvSpPr>
          <p:nvPr>
            <p:ph type="sldNum" sz="quarter" idx="20"/>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07110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1799C1-C337-0DE1-3234-4D0362D02774}"/>
              </a:ext>
            </a:extLst>
          </p:cNvPr>
          <p:cNvSpPr>
            <a:spLocks noGrp="1"/>
          </p:cNvSpPr>
          <p:nvPr>
            <p:ph type="title"/>
          </p:nvPr>
        </p:nvSpPr>
        <p:spPr>
          <a:xfrm>
            <a:off x="594927" y="837735"/>
            <a:ext cx="7982712" cy="3346704"/>
          </a:xfrm>
        </p:spPr>
        <p:txBody>
          <a:bodyPr>
            <a:normAutofit/>
          </a:bodyPr>
          <a:lstStyle>
            <a:lvl1pPr>
              <a:defRPr sz="5250"/>
            </a:lvl1pPr>
          </a:lstStyle>
          <a:p>
            <a:r>
              <a:rPr lang="en-US"/>
              <a:t>Click to edit Master title style</a:t>
            </a:r>
          </a:p>
        </p:txBody>
      </p:sp>
      <p:sp>
        <p:nvSpPr>
          <p:cNvPr id="12" name="Subtitle 2">
            <a:extLst>
              <a:ext uri="{FF2B5EF4-FFF2-40B4-BE49-F238E27FC236}">
                <a16:creationId xmlns:a16="http://schemas.microsoft.com/office/drawing/2014/main" id="{9E4A3D71-157A-047C-16D0-5D3FDA49C24B}"/>
              </a:ext>
            </a:extLst>
          </p:cNvPr>
          <p:cNvSpPr>
            <a:spLocks noGrp="1"/>
          </p:cNvSpPr>
          <p:nvPr>
            <p:ph type="subTitle" idx="1"/>
          </p:nvPr>
        </p:nvSpPr>
        <p:spPr>
          <a:xfrm>
            <a:off x="596646" y="4824760"/>
            <a:ext cx="7980993" cy="1194128"/>
          </a:xfrm>
        </p:spPr>
        <p:txBody>
          <a:bodyPr vert="horz" lIns="91440" tIns="45720" rIns="91440" bIns="45720" rtlCol="0" anchor="b">
            <a:normAutofit/>
          </a:bodyPr>
          <a:lstStyle>
            <a:lvl1pPr marL="0" indent="0">
              <a:buNone/>
              <a:defRPr lang="en-US" sz="165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B7D9461-0F61-4002-8F2D-B7697A0E13FF}" type="datetime1">
              <a:rPr lang="en-US" smtClean="0"/>
              <a:t>9/22/2026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EE6B6C7B-69BC-0D3D-1E9A-DD81FCE5A234}"/>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404827956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3B7DDF3-035D-63C7-AB51-6046391B6250}"/>
              </a:ext>
            </a:extLst>
          </p:cNvPr>
          <p:cNvSpPr>
            <a:spLocks noGrp="1"/>
          </p:cNvSpPr>
          <p:nvPr>
            <p:ph type="title"/>
          </p:nvPr>
        </p:nvSpPr>
        <p:spPr>
          <a:xfrm>
            <a:off x="594926" y="840285"/>
            <a:ext cx="7982712" cy="3593592"/>
          </a:xfrm>
        </p:spPr>
        <p:txBody>
          <a:bodyPr anchor="b">
            <a:normAutofit/>
          </a:bodyPr>
          <a:lstStyle>
            <a:lvl1pPr>
              <a:defRPr sz="5400"/>
            </a:lvl1pPr>
          </a:lstStyle>
          <a:p>
            <a:r>
              <a:rPr lang="en-US"/>
              <a:t>Click to edit Master title style</a:t>
            </a:r>
          </a:p>
        </p:txBody>
      </p:sp>
      <p:sp>
        <p:nvSpPr>
          <p:cNvPr id="15" name="Subtitle 2">
            <a:extLst>
              <a:ext uri="{FF2B5EF4-FFF2-40B4-BE49-F238E27FC236}">
                <a16:creationId xmlns:a16="http://schemas.microsoft.com/office/drawing/2014/main" id="{7D73ECB8-129C-F6DD-9829-B61FF23C403C}"/>
              </a:ext>
            </a:extLst>
          </p:cNvPr>
          <p:cNvSpPr>
            <a:spLocks noGrp="1"/>
          </p:cNvSpPr>
          <p:nvPr>
            <p:ph type="subTitle" idx="1"/>
          </p:nvPr>
        </p:nvSpPr>
        <p:spPr>
          <a:xfrm>
            <a:off x="596646" y="4598850"/>
            <a:ext cx="7980992" cy="1033272"/>
          </a:xfrm>
        </p:spPr>
        <p:txBody>
          <a:bodyPr vert="horz" lIns="91440" tIns="45720" rIns="91440" bIns="45720" rtlCol="0">
            <a:normAutofit/>
          </a:bodyPr>
          <a:lstStyle>
            <a:lvl1pPr marL="0" indent="0">
              <a:buNone/>
              <a:defRPr lang="en-US" sz="15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6CC53FF-A9D2-44F7-87E7-301150AC66D6}" type="datetime1">
              <a:rPr lang="en-US" smtClean="0"/>
              <a:t>9/22/2026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34B6D5D4-CEEE-3117-A84B-7DE80FC18AFC}"/>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7664973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85900" y="1566153"/>
            <a:ext cx="6172200" cy="2373303"/>
          </a:xfrm>
        </p:spPr>
        <p:txBody>
          <a:bodyPr anchor="b">
            <a:normAutofit/>
          </a:bodyPr>
          <a:lstStyle>
            <a:lvl1pPr algn="ctr">
              <a:defRPr sz="45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4039647"/>
            <a:ext cx="5691116" cy="1033272"/>
          </a:xfrm>
        </p:spPr>
        <p:txBody>
          <a:bodyPr>
            <a:normAutofit/>
          </a:bodyPr>
          <a:lstStyle>
            <a:lvl1pPr marL="0" indent="0" algn="ctr">
              <a:buNone/>
              <a:defRPr sz="165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08C173C-F4FB-4840-9C6C-8C62F68E21A9}" type="datetime1">
              <a:rPr lang="en-US" smtClean="0"/>
              <a:t>9/22/2026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Rectangle 6">
            <a:extLst>
              <a:ext uri="{FF2B5EF4-FFF2-40B4-BE49-F238E27FC236}">
                <a16:creationId xmlns:a16="http://schemas.microsoft.com/office/drawing/2014/main" id="{DDBE0B21-7B6E-C2E6-781E-44A2E68E10E4}"/>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47359159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F58B209-D8FD-6B51-310A-96AE33AC1B63}"/>
              </a:ext>
            </a:extLst>
          </p:cNvPr>
          <p:cNvSpPr/>
          <p:nvPr/>
        </p:nvSpPr>
        <p:spPr>
          <a:xfrm>
            <a:off x="841486" y="874988"/>
            <a:ext cx="7456458"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A31BBC1-8687-45A9-B22B-F61D547A780C}" type="datetime1">
              <a:rPr lang="en-US" smtClean="0"/>
              <a:t>9/22/2026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Title 1">
            <a:extLst>
              <a:ext uri="{FF2B5EF4-FFF2-40B4-BE49-F238E27FC236}">
                <a16:creationId xmlns:a16="http://schemas.microsoft.com/office/drawing/2014/main" id="{5FB1752B-CF4C-EEF0-36CC-58B27E1CB9EF}"/>
              </a:ext>
            </a:extLst>
          </p:cNvPr>
          <p:cNvSpPr>
            <a:spLocks noGrp="1"/>
          </p:cNvSpPr>
          <p:nvPr>
            <p:ph type="title"/>
          </p:nvPr>
        </p:nvSpPr>
        <p:spPr>
          <a:xfrm>
            <a:off x="1105557" y="1359775"/>
            <a:ext cx="5932170" cy="4334256"/>
          </a:xfrm>
        </p:spPr>
        <p:txBody>
          <a:bodyPr anchor="b">
            <a:normAutofit/>
          </a:bodyPr>
          <a:lstStyle>
            <a:lvl1pPr>
              <a:defRPr sz="4650"/>
            </a:lvl1pPr>
          </a:lstStyle>
          <a:p>
            <a:r>
              <a:rPr lang="en-US"/>
              <a:t>Click to edit Master title style</a:t>
            </a:r>
          </a:p>
        </p:txBody>
      </p:sp>
    </p:spTree>
    <p:extLst>
      <p:ext uri="{BB962C8B-B14F-4D97-AF65-F5344CB8AC3E}">
        <p14:creationId xmlns:p14="http://schemas.microsoft.com/office/powerpoint/2010/main" val="421699610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7038" y="841248"/>
            <a:ext cx="6698552" cy="1380744"/>
          </a:xfrm>
        </p:spPr>
        <p:txBody>
          <a:bodyPr anchor="b">
            <a:normAutofit/>
          </a:bodyPr>
          <a:lstStyle>
            <a:lvl1pPr>
              <a:defRPr sz="33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7038" y="2333861"/>
            <a:ext cx="6698552" cy="3689909"/>
          </a:xfrm>
        </p:spPr>
        <p:txBody>
          <a:bodyPr>
            <a:normAutofit/>
          </a:bodyPr>
          <a:lstStyle>
            <a:lvl1pPr marL="342900" indent="-342900">
              <a:buFont typeface="+mj-lt"/>
              <a:buAutoNum type="arabicPeriod"/>
              <a:defRPr sz="1500"/>
            </a:lvl1pPr>
            <a:lvl2pPr marL="514350" indent="-342900">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marL="942975" indent="-257175">
              <a:buFont typeface="+mj-lt"/>
              <a:buAutoNum type="arabicPeriod"/>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793227F-7A38-4FCC-BBE5-462C6ABA0D7C}" type="datetime1">
              <a:rPr lang="en-US" smtClean="0"/>
              <a:t>9/22/2026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D6A7576B-FC6F-F402-D320-23CD0747AB61}"/>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291954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897705" y="829577"/>
            <a:ext cx="4649596" cy="1693992"/>
          </a:xfrm>
        </p:spPr>
        <p:txBody>
          <a:bodyPr anchor="b">
            <a:normAutofit/>
          </a:bodyPr>
          <a:lstStyle>
            <a:lvl1pPr>
              <a:defRPr sz="3000"/>
            </a:lvl1pPr>
          </a:lstStyle>
          <a:p>
            <a:r>
              <a:rPr lang="en-US" dirty="0"/>
              <a:t>Click to edit Master title style</a:t>
            </a:r>
          </a:p>
        </p:txBody>
      </p:sp>
      <p:sp>
        <p:nvSpPr>
          <p:cNvPr id="3" name="Picture Placeholder 10">
            <a:extLst>
              <a:ext uri="{FF2B5EF4-FFF2-40B4-BE49-F238E27FC236}">
                <a16:creationId xmlns:a16="http://schemas.microsoft.com/office/drawing/2014/main" id="{D9C05904-FD8A-9AED-FEBF-07D02323D6FF}"/>
              </a:ext>
            </a:extLst>
          </p:cNvPr>
          <p:cNvSpPr>
            <a:spLocks noGrp="1"/>
          </p:cNvSpPr>
          <p:nvPr>
            <p:ph type="pic" sz="quarter" idx="18" hasCustomPrompt="1"/>
          </p:nvPr>
        </p:nvSpPr>
        <p:spPr>
          <a:xfrm>
            <a:off x="262032" y="366631"/>
            <a:ext cx="3187552" cy="6135624"/>
          </a:xfrm>
          <a:blipFill>
            <a:blip r:embed="rId2">
              <a:alphaModFix amt="70000"/>
              <a:extLst>
                <a:ext uri="{28A0092B-C50C-407E-A947-70E740481C1C}">
                  <a14:useLocalDpi xmlns:a14="http://schemas.microsoft.com/office/drawing/2010/main" val="0"/>
                </a:ext>
              </a:extLst>
            </a:blip>
            <a:stretch>
              <a:fillRect l="1" r="-47809"/>
            </a:stretch>
          </a:blipFill>
          <a:ln w="19050">
            <a:noFill/>
            <a:miter lim="800000"/>
          </a:ln>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3897705" y="2637763"/>
            <a:ext cx="4649596" cy="3411099"/>
          </a:xfrm>
        </p:spPr>
        <p:txBody>
          <a:bodyPr>
            <a:normAutofit/>
          </a:bodyPr>
          <a:lstStyle>
            <a:lvl1pPr marL="342900" indent="-342900">
              <a:buFont typeface="+mj-lt"/>
              <a:buAutoNum type="arabicPeriod"/>
              <a:defRPr sz="1500"/>
            </a:lvl1pPr>
            <a:lvl2pPr marL="428625" indent="-257175">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a:buFont typeface="+mj-lt"/>
              <a:buAutoNum type="arabicPeriod"/>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a:extLst>
              <a:ext uri="{FF2B5EF4-FFF2-40B4-BE49-F238E27FC236}">
                <a16:creationId xmlns:a16="http://schemas.microsoft.com/office/drawing/2014/main" id="{5CF087BA-BF9C-B6FF-3993-B14EFC993249}"/>
              </a:ext>
            </a:extLst>
          </p:cNvPr>
          <p:cNvSpPr/>
          <p:nvPr userDrawn="1"/>
        </p:nvSpPr>
        <p:spPr>
          <a:xfrm>
            <a:off x="3573868" y="351066"/>
            <a:ext cx="531306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2205EF98-C9B4-FDE5-FF49-3AC91EBF7C80}"/>
              </a:ext>
            </a:extLst>
          </p:cNvPr>
          <p:cNvSpPr/>
          <p:nvPr userDrawn="1"/>
        </p:nvSpPr>
        <p:spPr>
          <a:xfrm>
            <a:off x="251091" y="353022"/>
            <a:ext cx="3209544" cy="615391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3955E63F-831B-1E75-A3D2-7916C30870FC}"/>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6" name="Footer Placeholder 5">
            <a:extLst>
              <a:ext uri="{FF2B5EF4-FFF2-40B4-BE49-F238E27FC236}">
                <a16:creationId xmlns:a16="http://schemas.microsoft.com/office/drawing/2014/main" id="{AA36642A-4BF1-3042-3D1E-3F9A6461A021}"/>
              </a:ext>
            </a:extLst>
          </p:cNvPr>
          <p:cNvSpPr>
            <a:spLocks noGrp="1"/>
          </p:cNvSpPr>
          <p:nvPr>
            <p:ph type="ftr" sz="quarter" idx="20"/>
          </p:nvPr>
        </p:nvSpPr>
        <p:spPr/>
        <p:txBody>
          <a:bodyPr/>
          <a:lstStyle/>
          <a:p>
            <a:r>
              <a:rPr lang="en-US"/>
              <a:t>Sample Footer Text</a:t>
            </a:r>
            <a:endParaRPr lang="en-US" dirty="0"/>
          </a:p>
        </p:txBody>
      </p:sp>
      <p:sp>
        <p:nvSpPr>
          <p:cNvPr id="8" name="Slide Number Placeholder 7">
            <a:extLst>
              <a:ext uri="{FF2B5EF4-FFF2-40B4-BE49-F238E27FC236}">
                <a16:creationId xmlns:a16="http://schemas.microsoft.com/office/drawing/2014/main" id="{AACA4F36-7122-9562-2451-1594B9399AFD}"/>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6055032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089404" y="2130552"/>
            <a:ext cx="4965192" cy="1069848"/>
          </a:xfrm>
        </p:spPr>
        <p:txBody>
          <a:bodyPr anchor="b" anchorCtr="0">
            <a:normAutofit/>
          </a:bodyPr>
          <a:lstStyle>
            <a:lvl1pPr algn="ct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2823210" y="3337560"/>
            <a:ext cx="3497580" cy="1645920"/>
          </a:xfrm>
        </p:spPr>
        <p:txBody>
          <a:bodyPr/>
          <a:lstStyle>
            <a:lvl1pPr marL="0" indent="0" algn="ctr">
              <a:buNone/>
              <a:defRPr/>
            </a:lvl1pPr>
            <a:lvl2pPr marL="171450" indent="0" algn="ctr">
              <a:buNone/>
              <a:defRPr/>
            </a:lvl2pPr>
            <a:lvl3pPr marL="342900" indent="0" algn="ctr">
              <a:buNone/>
              <a:defRPr/>
            </a:lvl3pPr>
            <a:lvl4pPr marL="514350" indent="0" algn="ctr">
              <a:buNone/>
              <a:defRPr/>
            </a:lvl4pPr>
            <a:lvl5pPr marL="685800" indent="0"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107640D-701E-4505-B3CF-EF9407231E3A}"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B513DBF3-4834-1A3D-F4D5-6A81E4273385}"/>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6003175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4078" y="2258568"/>
            <a:ext cx="2619756" cy="3465576"/>
          </a:xfrm>
        </p:spPr>
        <p:txBody>
          <a:bodyPr>
            <a:normAutofit/>
          </a:bodyPr>
          <a:lstStyle>
            <a:lvl1pP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139804" y="2254250"/>
            <a:ext cx="3717131" cy="3465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858915-0BD2-4619-96F8-2000A958401A}"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4955F4A-423A-5B89-7048-7BF27C7621C6}"/>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608226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5187" y="1537853"/>
            <a:ext cx="2942082" cy="4087368"/>
          </a:xfrm>
        </p:spPr>
        <p:txBody>
          <a:bodyPr>
            <a:normAutofit/>
          </a:bodyPr>
          <a:lstStyle>
            <a:lvl1pP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707607" y="1538288"/>
            <a:ext cx="4803172" cy="4087368"/>
          </a:xfrm>
        </p:spPr>
        <p:txBody>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8D97C48-2090-4C6A-8BA6-AD652515C489}"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E1ADE99A-A1BB-22F1-AAC4-B9657638A2B1}"/>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9456717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4078" y="832105"/>
            <a:ext cx="2619756" cy="4940661"/>
          </a:xfrm>
        </p:spPr>
        <p:txBody>
          <a:bodyPr>
            <a:normAutofit/>
          </a:bodyPr>
          <a:lstStyle>
            <a:lvl1pP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429000" y="832104"/>
            <a:ext cx="5081778" cy="4937760"/>
          </a:xfrm>
        </p:spPr>
        <p:txBody>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6C18EB-E5A2-46FD-AE56-36A2660D9755}"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9EDAA8DC-86CE-2734-E308-CBA3FA9B61FB}"/>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8306743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4078" y="832104"/>
            <a:ext cx="2125980" cy="5120640"/>
          </a:xfrm>
        </p:spPr>
        <p:txBody>
          <a:bodyPr>
            <a:normAutofit/>
          </a:bodyPr>
          <a:lstStyle>
            <a:lvl1pP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2968228" y="832104"/>
            <a:ext cx="5521976" cy="5513832"/>
          </a:xfrm>
        </p:spPr>
        <p:txBody>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71F173-72DA-43D0-80E2-6EBC494B1FEF}" type="datetime1">
              <a:rPr lang="en-US" smtClean="0"/>
              <a:t>9/22/2026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1615947-AD9C-F5FA-B88C-990D02D3AF2A}"/>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41244673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60629" y="615287"/>
            <a:ext cx="8222742" cy="640080"/>
          </a:xfrm>
        </p:spPr>
        <p:txBody>
          <a:bodyPr>
            <a:normAutofit/>
          </a:bodyPr>
          <a:lstStyle>
            <a:lvl1pPr>
              <a:defRPr sz="27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0629" y="1255367"/>
            <a:ext cx="8222742" cy="4946904"/>
          </a:xfrm>
        </p:spPr>
        <p:txBody>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Rectangle 2">
            <a:extLst>
              <a:ext uri="{FF2B5EF4-FFF2-40B4-BE49-F238E27FC236}">
                <a16:creationId xmlns:a16="http://schemas.microsoft.com/office/drawing/2014/main" id="{31615947-AD9C-F5FA-B88C-990D02D3AF2A}"/>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Date Placeholder 6">
            <a:extLst>
              <a:ext uri="{FF2B5EF4-FFF2-40B4-BE49-F238E27FC236}">
                <a16:creationId xmlns:a16="http://schemas.microsoft.com/office/drawing/2014/main" id="{253C0EE3-FE78-FEE2-1C03-69EF2436C5E6}"/>
              </a:ext>
            </a:extLst>
          </p:cNvPr>
          <p:cNvSpPr>
            <a:spLocks noGrp="1"/>
          </p:cNvSpPr>
          <p:nvPr>
            <p:ph type="dt" sz="half" idx="14"/>
          </p:nvPr>
        </p:nvSpPr>
        <p:spPr/>
        <p:txBody>
          <a:bodyPr/>
          <a:lstStyle/>
          <a:p>
            <a:fld id="{CA325475-EA0F-49B2-A586-CC0D8CB91667}" type="datetime1">
              <a:rPr lang="en-US" smtClean="0"/>
              <a:pPr/>
              <a:t>9/22/2026</a:t>
            </a:fld>
            <a:endParaRPr lang="en-US" dirty="0"/>
          </a:p>
        </p:txBody>
      </p:sp>
      <p:sp>
        <p:nvSpPr>
          <p:cNvPr id="9" name="Footer Placeholder 8">
            <a:extLst>
              <a:ext uri="{FF2B5EF4-FFF2-40B4-BE49-F238E27FC236}">
                <a16:creationId xmlns:a16="http://schemas.microsoft.com/office/drawing/2014/main" id="{0681E699-A9DC-6ADB-B033-12F132D21DFE}"/>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043B6FDC-9009-70D8-0C26-1572C9670082}"/>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128905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ADE08559-D5C4-B55F-FEE7-A549DCB41B2C}"/>
              </a:ext>
            </a:extLst>
          </p:cNvPr>
          <p:cNvSpPr>
            <a:spLocks noGrp="1"/>
          </p:cNvSpPr>
          <p:nvPr>
            <p:ph type="title"/>
          </p:nvPr>
        </p:nvSpPr>
        <p:spPr>
          <a:xfrm>
            <a:off x="596646" y="839871"/>
            <a:ext cx="2297430" cy="1527048"/>
          </a:xfrm>
        </p:spPr>
        <p:txBody>
          <a:bodyPr anchor="b">
            <a:normAutofit/>
          </a:bodyPr>
          <a:lstStyle>
            <a:lvl1pPr>
              <a:defRPr sz="2400"/>
            </a:lvl1pPr>
          </a:lstStyle>
          <a:p>
            <a:r>
              <a:rPr lang="en-US" dirty="0"/>
              <a:t>Click to edit Master title style</a:t>
            </a:r>
          </a:p>
        </p:txBody>
      </p:sp>
      <p:sp>
        <p:nvSpPr>
          <p:cNvPr id="4" name="Rectangle 3">
            <a:extLst>
              <a:ext uri="{FF2B5EF4-FFF2-40B4-BE49-F238E27FC236}">
                <a16:creationId xmlns:a16="http://schemas.microsoft.com/office/drawing/2014/main" id="{F4B5FEEF-AA1C-DF09-81DC-C263DDF653CF}"/>
              </a:ext>
            </a:extLst>
          </p:cNvPr>
          <p:cNvSpPr/>
          <p:nvPr userDrawn="1"/>
        </p:nvSpPr>
        <p:spPr>
          <a:xfrm>
            <a:off x="253093" y="351066"/>
            <a:ext cx="295579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8" name="Content Placeholder 7">
            <a:extLst>
              <a:ext uri="{FF2B5EF4-FFF2-40B4-BE49-F238E27FC236}">
                <a16:creationId xmlns:a16="http://schemas.microsoft.com/office/drawing/2014/main" id="{35C596C1-39CE-99AF-B795-8ADB489A7DD9}"/>
              </a:ext>
            </a:extLst>
          </p:cNvPr>
          <p:cNvSpPr>
            <a:spLocks noGrp="1"/>
          </p:cNvSpPr>
          <p:nvPr>
            <p:ph sz="quarter" idx="14"/>
          </p:nvPr>
        </p:nvSpPr>
        <p:spPr>
          <a:xfrm>
            <a:off x="596645" y="2665216"/>
            <a:ext cx="2297430" cy="337775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Picture Placeholder 10">
            <a:extLst>
              <a:ext uri="{FF2B5EF4-FFF2-40B4-BE49-F238E27FC236}">
                <a16:creationId xmlns:a16="http://schemas.microsoft.com/office/drawing/2014/main" id="{AE6DCEAB-84EB-B279-E311-AD2445A96CBF}"/>
              </a:ext>
            </a:extLst>
          </p:cNvPr>
          <p:cNvSpPr>
            <a:spLocks noGrp="1"/>
          </p:cNvSpPr>
          <p:nvPr>
            <p:ph type="pic" sz="quarter" idx="18" hasCustomPrompt="1"/>
          </p:nvPr>
        </p:nvSpPr>
        <p:spPr>
          <a:xfrm>
            <a:off x="3306431" y="365760"/>
            <a:ext cx="5568696"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6" name="Rectangle 5">
            <a:extLst>
              <a:ext uri="{FF2B5EF4-FFF2-40B4-BE49-F238E27FC236}">
                <a16:creationId xmlns:a16="http://schemas.microsoft.com/office/drawing/2014/main" id="{85239BDE-DD79-5CB8-2F90-0AED70B4C2F7}"/>
              </a:ext>
            </a:extLst>
          </p:cNvPr>
          <p:cNvSpPr/>
          <p:nvPr userDrawn="1"/>
        </p:nvSpPr>
        <p:spPr>
          <a:xfrm>
            <a:off x="3306431" y="351065"/>
            <a:ext cx="5580505"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Date Placeholder 2">
            <a:extLst>
              <a:ext uri="{FF2B5EF4-FFF2-40B4-BE49-F238E27FC236}">
                <a16:creationId xmlns:a16="http://schemas.microsoft.com/office/drawing/2014/main" id="{7C1037C4-D7CB-E822-E47E-57790F243FD1}"/>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5" name="Footer Placeholder 4">
            <a:extLst>
              <a:ext uri="{FF2B5EF4-FFF2-40B4-BE49-F238E27FC236}">
                <a16:creationId xmlns:a16="http://schemas.microsoft.com/office/drawing/2014/main" id="{8135CE1D-F6D3-A8A3-782F-E5E88CCE35F5}"/>
              </a:ext>
            </a:extLst>
          </p:cNvPr>
          <p:cNvSpPr>
            <a:spLocks noGrp="1"/>
          </p:cNvSpPr>
          <p:nvPr>
            <p:ph type="ftr" sz="quarter" idx="20"/>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9646B925-EE67-154D-EB15-4D346059F95B}"/>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70423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DFB1570C-2A53-2BD0-0955-F14E33A43C9A}"/>
              </a:ext>
            </a:extLst>
          </p:cNvPr>
          <p:cNvSpPr>
            <a:spLocks noGrp="1"/>
          </p:cNvSpPr>
          <p:nvPr>
            <p:ph type="title"/>
          </p:nvPr>
        </p:nvSpPr>
        <p:spPr>
          <a:xfrm>
            <a:off x="6269784" y="839871"/>
            <a:ext cx="2298752" cy="1527048"/>
          </a:xfrm>
        </p:spPr>
        <p:txBody>
          <a:bodyPr anchor="b">
            <a:normAutofit/>
          </a:bodyPr>
          <a:lstStyle>
            <a:lvl1pPr>
              <a:defRPr sz="2400"/>
            </a:lvl1pPr>
          </a:lstStyle>
          <a:p>
            <a:r>
              <a:rPr lang="en-US" dirty="0"/>
              <a:t>Click to edit Master title style</a:t>
            </a:r>
          </a:p>
        </p:txBody>
      </p:sp>
      <p:sp>
        <p:nvSpPr>
          <p:cNvPr id="7" name="Picture Placeholder 10">
            <a:extLst>
              <a:ext uri="{FF2B5EF4-FFF2-40B4-BE49-F238E27FC236}">
                <a16:creationId xmlns:a16="http://schemas.microsoft.com/office/drawing/2014/main" id="{9EDFF69E-D657-B8DE-43CD-6A0AA98FBA6E}"/>
              </a:ext>
            </a:extLst>
          </p:cNvPr>
          <p:cNvSpPr>
            <a:spLocks noGrp="1"/>
          </p:cNvSpPr>
          <p:nvPr>
            <p:ph type="pic" sz="quarter" idx="18" hasCustomPrompt="1"/>
          </p:nvPr>
        </p:nvSpPr>
        <p:spPr>
          <a:xfrm>
            <a:off x="259830" y="361188"/>
            <a:ext cx="5568696"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5" name="Rectangle 4">
            <a:extLst>
              <a:ext uri="{FF2B5EF4-FFF2-40B4-BE49-F238E27FC236}">
                <a16:creationId xmlns:a16="http://schemas.microsoft.com/office/drawing/2014/main" id="{B0778FDB-57BB-4A24-EB2F-31B3DCA2ED9F}"/>
              </a:ext>
            </a:extLst>
          </p:cNvPr>
          <p:cNvSpPr/>
          <p:nvPr userDrawn="1"/>
        </p:nvSpPr>
        <p:spPr>
          <a:xfrm>
            <a:off x="5928454" y="351066"/>
            <a:ext cx="295848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7" name="Content Placeholder 7">
            <a:extLst>
              <a:ext uri="{FF2B5EF4-FFF2-40B4-BE49-F238E27FC236}">
                <a16:creationId xmlns:a16="http://schemas.microsoft.com/office/drawing/2014/main" id="{B52381D3-CD5D-B295-5DE8-247DE26D2410}"/>
              </a:ext>
            </a:extLst>
          </p:cNvPr>
          <p:cNvSpPr>
            <a:spLocks noGrp="1"/>
          </p:cNvSpPr>
          <p:nvPr>
            <p:ph sz="quarter" idx="14"/>
          </p:nvPr>
        </p:nvSpPr>
        <p:spPr>
          <a:xfrm>
            <a:off x="6269784" y="2665216"/>
            <a:ext cx="2298752" cy="337775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Rectangle 1">
            <a:extLst>
              <a:ext uri="{FF2B5EF4-FFF2-40B4-BE49-F238E27FC236}">
                <a16:creationId xmlns:a16="http://schemas.microsoft.com/office/drawing/2014/main" id="{83A87F64-B10E-D3EC-86DC-A74D615B4819}"/>
              </a:ext>
            </a:extLst>
          </p:cNvPr>
          <p:cNvSpPr/>
          <p:nvPr userDrawn="1"/>
        </p:nvSpPr>
        <p:spPr>
          <a:xfrm>
            <a:off x="253092" y="351064"/>
            <a:ext cx="5582173"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Date Placeholder 2">
            <a:extLst>
              <a:ext uri="{FF2B5EF4-FFF2-40B4-BE49-F238E27FC236}">
                <a16:creationId xmlns:a16="http://schemas.microsoft.com/office/drawing/2014/main" id="{93B77D22-A82C-44F7-6BC2-B414E8E7914D}"/>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4" name="Footer Placeholder 3">
            <a:extLst>
              <a:ext uri="{FF2B5EF4-FFF2-40B4-BE49-F238E27FC236}">
                <a16:creationId xmlns:a16="http://schemas.microsoft.com/office/drawing/2014/main" id="{42ED6638-8710-3EEF-9CFC-179C59D52F51}"/>
              </a:ext>
            </a:extLst>
          </p:cNvPr>
          <p:cNvSpPr>
            <a:spLocks noGrp="1"/>
          </p:cNvSpPr>
          <p:nvPr>
            <p:ph type="ftr" sz="quarter" idx="20"/>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0ADBAD3B-23C1-82B0-757B-7CE2813B42D8}"/>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616295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6645" y="5024648"/>
            <a:ext cx="2804922" cy="1207851"/>
          </a:xfrm>
        </p:spPr>
        <p:txBody>
          <a:bodyPr anchor="ctr">
            <a:normAutofit/>
          </a:bodyPr>
          <a:lstStyle>
            <a:lvl1pPr>
              <a:defRPr sz="2400"/>
            </a:lvl1pPr>
          </a:lstStyle>
          <a:p>
            <a:r>
              <a:rPr lang="en-US" dirty="0"/>
              <a:t>Click to edit Master title style</a:t>
            </a:r>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hasCustomPrompt="1"/>
          </p:nvPr>
        </p:nvSpPr>
        <p:spPr>
          <a:xfrm>
            <a:off x="261747" y="357974"/>
            <a:ext cx="8620506" cy="4270248"/>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1930" y="5024648"/>
            <a:ext cx="4531454" cy="1207851"/>
          </a:xfrm>
        </p:spPr>
        <p:txBody>
          <a:bodyPr anchor="ctr">
            <a:noAutofit/>
          </a:bodyPr>
          <a:lstStyle>
            <a:lvl1pPr marL="0" indent="0">
              <a:buFont typeface="Arial" panose="020B0604020202020204" pitchFamily="34" charset="0"/>
              <a:buNone/>
              <a:defRPr sz="1050"/>
            </a:lvl1pPr>
            <a:lvl2pPr marL="171450" indent="0">
              <a:buFont typeface="Arial" panose="020B0604020202020204" pitchFamily="34" charset="0"/>
              <a:buNone/>
              <a:defRPr sz="1050"/>
            </a:lvl2pPr>
            <a:lvl3pPr marL="342900" indent="0">
              <a:buFont typeface="Arial" panose="020B0604020202020204" pitchFamily="34" charset="0"/>
              <a:buNone/>
              <a:defRPr sz="1050"/>
            </a:lvl3pPr>
            <a:lvl4pPr marL="514350" indent="0">
              <a:buFont typeface="Arial" panose="020B0604020202020204" pitchFamily="34" charset="0"/>
              <a:buNone/>
              <a:defRPr sz="1050"/>
            </a:lvl4pPr>
            <a:lvl5pPr marL="6858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241300" y="4758374"/>
            <a:ext cx="8645636" cy="174856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3EBCA5AC-C8BF-B7FA-04BB-F8A5A14F6F64}"/>
              </a:ext>
            </a:extLst>
          </p:cNvPr>
          <p:cNvSpPr/>
          <p:nvPr userDrawn="1"/>
        </p:nvSpPr>
        <p:spPr>
          <a:xfrm>
            <a:off x="253092" y="351064"/>
            <a:ext cx="8633844" cy="428406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6677264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03229" y="817137"/>
            <a:ext cx="3144125" cy="1527048"/>
          </a:xfrm>
        </p:spPr>
        <p:txBody>
          <a:bodyPr anchor="b"/>
          <a:lstStyle>
            <a:lvl1pPr>
              <a:defRPr sz="2700"/>
            </a:lvl1pPr>
          </a:lstStyle>
          <a:p>
            <a:r>
              <a:rPr lang="en-US" dirty="0"/>
              <a:t>Click to edit Master title style</a:t>
            </a:r>
          </a:p>
        </p:txBody>
      </p:sp>
      <p:sp>
        <p:nvSpPr>
          <p:cNvPr id="9" name="Picture Placeholder 10">
            <a:extLst>
              <a:ext uri="{FF2B5EF4-FFF2-40B4-BE49-F238E27FC236}">
                <a16:creationId xmlns:a16="http://schemas.microsoft.com/office/drawing/2014/main" id="{442F0537-AA35-B27C-CAD5-3F9A4EAC9204}"/>
              </a:ext>
            </a:extLst>
          </p:cNvPr>
          <p:cNvSpPr>
            <a:spLocks noGrp="1"/>
          </p:cNvSpPr>
          <p:nvPr>
            <p:ph type="pic" sz="quarter" idx="18" hasCustomPrompt="1"/>
          </p:nvPr>
        </p:nvSpPr>
        <p:spPr>
          <a:xfrm>
            <a:off x="262379" y="361188"/>
            <a:ext cx="470458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4" name="Rectangle 3">
            <a:extLst>
              <a:ext uri="{FF2B5EF4-FFF2-40B4-BE49-F238E27FC236}">
                <a16:creationId xmlns:a16="http://schemas.microsoft.com/office/drawing/2014/main" id="{7C79C53C-82C0-3F48-BA66-E452F8835C0C}"/>
              </a:ext>
            </a:extLst>
          </p:cNvPr>
          <p:cNvSpPr/>
          <p:nvPr userDrawn="1"/>
        </p:nvSpPr>
        <p:spPr>
          <a:xfrm>
            <a:off x="253093" y="351064"/>
            <a:ext cx="4723160"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03176" y="2637764"/>
            <a:ext cx="3144674" cy="3411099"/>
          </a:xfrm>
        </p:spPr>
        <p:txBody>
          <a:bodyPr/>
          <a:lstStyle>
            <a:lvl1pPr>
              <a:defRPr sz="1050"/>
            </a:lvl1pPr>
            <a:lvl2pPr>
              <a:defRPr sz="1050"/>
            </a:lvl2pPr>
            <a:lvl3pPr>
              <a:defRPr sz="1050"/>
            </a:lvl3pPr>
            <a:lvl4pPr>
              <a:defRPr sz="1050"/>
            </a:lvl4pPr>
            <a:lvl5pPr>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Rectangle 2">
            <a:extLst>
              <a:ext uri="{FF2B5EF4-FFF2-40B4-BE49-F238E27FC236}">
                <a16:creationId xmlns:a16="http://schemas.microsoft.com/office/drawing/2014/main" id="{D029C0DC-4CF1-BF5F-9799-7F5EFFD594AE}"/>
              </a:ext>
            </a:extLst>
          </p:cNvPr>
          <p:cNvSpPr/>
          <p:nvPr userDrawn="1"/>
        </p:nvSpPr>
        <p:spPr>
          <a:xfrm>
            <a:off x="5063647" y="351066"/>
            <a:ext cx="382328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10C5241C-A695-5757-744E-AB1824BCED7B}"/>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6" name="Footer Placeholder 5">
            <a:extLst>
              <a:ext uri="{FF2B5EF4-FFF2-40B4-BE49-F238E27FC236}">
                <a16:creationId xmlns:a16="http://schemas.microsoft.com/office/drawing/2014/main" id="{B486C41F-1C9D-B14A-9954-F5ED7CA31A56}"/>
              </a:ext>
            </a:extLst>
          </p:cNvPr>
          <p:cNvSpPr>
            <a:spLocks noGrp="1"/>
          </p:cNvSpPr>
          <p:nvPr>
            <p:ph type="ftr" sz="quarter" idx="20"/>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FFFE49CA-E378-F621-C4C4-6F60EA26E6D5}"/>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2550405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D9A0B94D-2DD1-875D-B541-D604110F25F1}"/>
              </a:ext>
            </a:extLst>
          </p:cNvPr>
          <p:cNvSpPr>
            <a:spLocks noGrp="1"/>
          </p:cNvSpPr>
          <p:nvPr>
            <p:ph type="title"/>
          </p:nvPr>
        </p:nvSpPr>
        <p:spPr>
          <a:xfrm>
            <a:off x="614530" y="817137"/>
            <a:ext cx="3253055" cy="1527048"/>
          </a:xfrm>
        </p:spPr>
        <p:txBody>
          <a:bodyPr anchor="b"/>
          <a:lstStyle>
            <a:lvl1pPr>
              <a:defRPr sz="2700"/>
            </a:lvl1pPr>
          </a:lstStyle>
          <a:p>
            <a:r>
              <a:rPr lang="en-US" dirty="0"/>
              <a:t>Click to edit Master title style</a:t>
            </a:r>
          </a:p>
        </p:txBody>
      </p:sp>
      <p:sp>
        <p:nvSpPr>
          <p:cNvPr id="16" name="Content Placeholder 7">
            <a:extLst>
              <a:ext uri="{FF2B5EF4-FFF2-40B4-BE49-F238E27FC236}">
                <a16:creationId xmlns:a16="http://schemas.microsoft.com/office/drawing/2014/main" id="{21D88E16-573F-A597-7EE7-887CF9D8D3F1}"/>
              </a:ext>
            </a:extLst>
          </p:cNvPr>
          <p:cNvSpPr>
            <a:spLocks noGrp="1"/>
          </p:cNvSpPr>
          <p:nvPr>
            <p:ph sz="quarter" idx="14"/>
          </p:nvPr>
        </p:nvSpPr>
        <p:spPr>
          <a:xfrm>
            <a:off x="614476" y="2637764"/>
            <a:ext cx="3253624" cy="34110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10">
            <a:extLst>
              <a:ext uri="{FF2B5EF4-FFF2-40B4-BE49-F238E27FC236}">
                <a16:creationId xmlns:a16="http://schemas.microsoft.com/office/drawing/2014/main" id="{6A972FDA-9B64-2E1F-84D9-B8941D9AC82B}"/>
              </a:ext>
            </a:extLst>
          </p:cNvPr>
          <p:cNvSpPr>
            <a:spLocks noGrp="1"/>
          </p:cNvSpPr>
          <p:nvPr>
            <p:ph type="pic" sz="quarter" idx="18" hasCustomPrompt="1"/>
          </p:nvPr>
        </p:nvSpPr>
        <p:spPr>
          <a:xfrm>
            <a:off x="4314047" y="361188"/>
            <a:ext cx="4567428"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4" name="Rectangle 3">
            <a:extLst>
              <a:ext uri="{FF2B5EF4-FFF2-40B4-BE49-F238E27FC236}">
                <a16:creationId xmlns:a16="http://schemas.microsoft.com/office/drawing/2014/main" id="{6AB7641C-0FEE-FC12-84B6-FDB399A2110B}"/>
              </a:ext>
            </a:extLst>
          </p:cNvPr>
          <p:cNvSpPr/>
          <p:nvPr userDrawn="1"/>
        </p:nvSpPr>
        <p:spPr>
          <a:xfrm>
            <a:off x="253093" y="351066"/>
            <a:ext cx="39620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Rectangle 5">
            <a:extLst>
              <a:ext uri="{FF2B5EF4-FFF2-40B4-BE49-F238E27FC236}">
                <a16:creationId xmlns:a16="http://schemas.microsoft.com/office/drawing/2014/main" id="{4092A368-511B-76F6-C241-598461CF9E5C}"/>
              </a:ext>
            </a:extLst>
          </p:cNvPr>
          <p:cNvSpPr/>
          <p:nvPr userDrawn="1"/>
        </p:nvSpPr>
        <p:spPr>
          <a:xfrm>
            <a:off x="4308586" y="351064"/>
            <a:ext cx="4578350"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Date Placeholder 1">
            <a:extLst>
              <a:ext uri="{FF2B5EF4-FFF2-40B4-BE49-F238E27FC236}">
                <a16:creationId xmlns:a16="http://schemas.microsoft.com/office/drawing/2014/main" id="{83862476-C6C3-75C3-F440-74F469A967A1}"/>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3" name="Footer Placeholder 2">
            <a:extLst>
              <a:ext uri="{FF2B5EF4-FFF2-40B4-BE49-F238E27FC236}">
                <a16:creationId xmlns:a16="http://schemas.microsoft.com/office/drawing/2014/main" id="{E7180EED-4901-3AAF-D90A-6939CE7EFC54}"/>
              </a:ext>
            </a:extLst>
          </p:cNvPr>
          <p:cNvSpPr>
            <a:spLocks noGrp="1"/>
          </p:cNvSpPr>
          <p:nvPr>
            <p:ph type="ftr" sz="quarter" idx="20"/>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5E2DB5DB-B146-43DC-2A42-3440832AACC7}"/>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810648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030462" y="819804"/>
            <a:ext cx="4516892" cy="1143000"/>
          </a:xfrm>
        </p:spPr>
        <p:txBody>
          <a:bodyPr anchor="b"/>
          <a:lstStyle/>
          <a:p>
            <a:r>
              <a:rPr lang="en-US" dirty="0"/>
              <a:t>Click to edit Master title style</a:t>
            </a:r>
          </a:p>
        </p:txBody>
      </p:sp>
      <p:sp>
        <p:nvSpPr>
          <p:cNvPr id="12" name="Picture Placeholder 10">
            <a:extLst>
              <a:ext uri="{FF2B5EF4-FFF2-40B4-BE49-F238E27FC236}">
                <a16:creationId xmlns:a16="http://schemas.microsoft.com/office/drawing/2014/main" id="{012C0B99-EF0E-8361-CB67-7A1CB46A5197}"/>
              </a:ext>
            </a:extLst>
          </p:cNvPr>
          <p:cNvSpPr>
            <a:spLocks noGrp="1"/>
          </p:cNvSpPr>
          <p:nvPr>
            <p:ph type="pic" sz="quarter" idx="18" hasCustomPrompt="1"/>
          </p:nvPr>
        </p:nvSpPr>
        <p:spPr>
          <a:xfrm>
            <a:off x="267462" y="361186"/>
            <a:ext cx="332613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014256" y="2235200"/>
            <a:ext cx="4533099" cy="380299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5">
            <a:extLst>
              <a:ext uri="{FF2B5EF4-FFF2-40B4-BE49-F238E27FC236}">
                <a16:creationId xmlns:a16="http://schemas.microsoft.com/office/drawing/2014/main" id="{6BA43DA6-AD92-1399-A6A7-42F89C87DC1A}"/>
              </a:ext>
            </a:extLst>
          </p:cNvPr>
          <p:cNvSpPr/>
          <p:nvPr userDrawn="1"/>
        </p:nvSpPr>
        <p:spPr>
          <a:xfrm>
            <a:off x="253091" y="351064"/>
            <a:ext cx="3346704"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8B4474DB-FD35-4937-0024-1F6311BC8B2F}"/>
              </a:ext>
            </a:extLst>
          </p:cNvPr>
          <p:cNvSpPr/>
          <p:nvPr userDrawn="1"/>
        </p:nvSpPr>
        <p:spPr>
          <a:xfrm>
            <a:off x="3686910" y="351066"/>
            <a:ext cx="520399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D3E7D411-4BBB-D7F2-AA01-60F0E96ADECC}"/>
              </a:ext>
            </a:extLst>
          </p:cNvPr>
          <p:cNvSpPr>
            <a:spLocks noGrp="1"/>
          </p:cNvSpPr>
          <p:nvPr>
            <p:ph type="dt" sz="half" idx="19"/>
          </p:nvPr>
        </p:nvSpPr>
        <p:spPr>
          <a:xfrm>
            <a:off x="4011931" y="6498771"/>
            <a:ext cx="996488" cy="359229"/>
          </a:xfrm>
        </p:spPr>
        <p:txBody>
          <a:bodyPr/>
          <a:lstStyle/>
          <a:p>
            <a:fld id="{CA325475-EA0F-49B2-A586-CC0D8CB91667}" type="datetime1">
              <a:rPr lang="en-US" smtClean="0"/>
              <a:pPr/>
              <a:t>9/22/2026</a:t>
            </a:fld>
            <a:endParaRPr lang="en-US" dirty="0"/>
          </a:p>
        </p:txBody>
      </p:sp>
      <p:sp>
        <p:nvSpPr>
          <p:cNvPr id="7" name="Footer Placeholder 6">
            <a:extLst>
              <a:ext uri="{FF2B5EF4-FFF2-40B4-BE49-F238E27FC236}">
                <a16:creationId xmlns:a16="http://schemas.microsoft.com/office/drawing/2014/main" id="{7EADEDE4-1283-DC77-8774-CE66A7FCFC57}"/>
              </a:ext>
            </a:extLst>
          </p:cNvPr>
          <p:cNvSpPr>
            <a:spLocks noGrp="1"/>
          </p:cNvSpPr>
          <p:nvPr>
            <p:ph type="ftr" sz="quarter" idx="20"/>
          </p:nvPr>
        </p:nvSpPr>
        <p:spPr/>
        <p:txBody>
          <a:bodyPr/>
          <a:lstStyle/>
          <a:p>
            <a:r>
              <a:rPr lang="en-US"/>
              <a:t>Sample Footer Text</a:t>
            </a:r>
            <a:endParaRPr lang="en-US" dirty="0"/>
          </a:p>
        </p:txBody>
      </p:sp>
      <p:sp>
        <p:nvSpPr>
          <p:cNvPr id="11" name="Slide Number Placeholder 10">
            <a:extLst>
              <a:ext uri="{FF2B5EF4-FFF2-40B4-BE49-F238E27FC236}">
                <a16:creationId xmlns:a16="http://schemas.microsoft.com/office/drawing/2014/main" id="{C4205AEA-132E-F82A-F279-CF7FB6417B91}"/>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8561343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7531" y="826408"/>
            <a:ext cx="4516893"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97626" y="2243328"/>
            <a:ext cx="4516893" cy="38055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13B8FE68-7B6E-3218-44A6-F1880E54EE81}"/>
              </a:ext>
            </a:extLst>
          </p:cNvPr>
          <p:cNvSpPr>
            <a:spLocks noGrp="1"/>
          </p:cNvSpPr>
          <p:nvPr>
            <p:ph type="pic" sz="quarter" idx="18" hasCustomPrompt="1"/>
          </p:nvPr>
        </p:nvSpPr>
        <p:spPr>
          <a:xfrm>
            <a:off x="5551473" y="361186"/>
            <a:ext cx="332613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3" name="Rectangle 2">
            <a:extLst>
              <a:ext uri="{FF2B5EF4-FFF2-40B4-BE49-F238E27FC236}">
                <a16:creationId xmlns:a16="http://schemas.microsoft.com/office/drawing/2014/main" id="{519D2FFC-2E73-8E67-42FD-E85E9D7166B6}"/>
              </a:ext>
            </a:extLst>
          </p:cNvPr>
          <p:cNvSpPr/>
          <p:nvPr userDrawn="1"/>
        </p:nvSpPr>
        <p:spPr>
          <a:xfrm>
            <a:off x="253093" y="351066"/>
            <a:ext cx="5204884"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4B0B6AB1-45E0-8ED2-07D0-7F09A97072E8}"/>
              </a:ext>
            </a:extLst>
          </p:cNvPr>
          <p:cNvSpPr/>
          <p:nvPr userDrawn="1"/>
        </p:nvSpPr>
        <p:spPr>
          <a:xfrm>
            <a:off x="5544615" y="351064"/>
            <a:ext cx="3339846"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Date Placeholder 5">
            <a:extLst>
              <a:ext uri="{FF2B5EF4-FFF2-40B4-BE49-F238E27FC236}">
                <a16:creationId xmlns:a16="http://schemas.microsoft.com/office/drawing/2014/main" id="{66BCA70D-4E1A-9515-CF3A-C9ADDAEA5180}"/>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7" name="Footer Placeholder 6">
            <a:extLst>
              <a:ext uri="{FF2B5EF4-FFF2-40B4-BE49-F238E27FC236}">
                <a16:creationId xmlns:a16="http://schemas.microsoft.com/office/drawing/2014/main" id="{6CE00F06-2901-FA79-7DB4-8439628B19A8}"/>
              </a:ext>
            </a:extLst>
          </p:cNvPr>
          <p:cNvSpPr>
            <a:spLocks noGrp="1"/>
          </p:cNvSpPr>
          <p:nvPr>
            <p:ph type="ftr" sz="quarter" idx="20"/>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3892C729-DF2C-B480-6535-64FC89E4561A}"/>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6912410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6645" y="4336837"/>
            <a:ext cx="2804922" cy="1863698"/>
          </a:xfrm>
        </p:spPr>
        <p:txBody>
          <a:bodyPr anchor="ctr">
            <a:normAutofit/>
          </a:bodyPr>
          <a:lstStyle>
            <a:lvl1pPr>
              <a:defRPr sz="2400"/>
            </a:lvl1pPr>
          </a:lstStyle>
          <a:p>
            <a:r>
              <a:rPr lang="en-US" dirty="0"/>
              <a:t>Click to edit Master title style</a:t>
            </a:r>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hasCustomPrompt="1"/>
          </p:nvPr>
        </p:nvSpPr>
        <p:spPr>
          <a:xfrm>
            <a:off x="261747" y="358671"/>
            <a:ext cx="8620506" cy="3547872"/>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1930" y="4336837"/>
            <a:ext cx="4531454" cy="1863698"/>
          </a:xfrm>
        </p:spPr>
        <p:txBody>
          <a:bodyPr anchor="ctr">
            <a:normAutofit/>
          </a:bodyPr>
          <a:lstStyle>
            <a:lvl1pPr marL="0" indent="0">
              <a:buFont typeface="Arial" panose="020B0604020202020204" pitchFamily="34" charset="0"/>
              <a:buNone/>
              <a:defRPr sz="1050"/>
            </a:lvl1pPr>
            <a:lvl2pPr marL="171450" indent="0">
              <a:buFont typeface="Arial" panose="020B0604020202020204" pitchFamily="34" charset="0"/>
              <a:buNone/>
              <a:defRPr sz="1050"/>
            </a:lvl2pPr>
            <a:lvl3pPr marL="342900" indent="0">
              <a:buFont typeface="Arial" panose="020B0604020202020204" pitchFamily="34" charset="0"/>
              <a:buNone/>
              <a:defRPr sz="1050"/>
            </a:lvl3pPr>
            <a:lvl4pPr marL="514350" indent="0">
              <a:buFont typeface="Arial" panose="020B0604020202020204" pitchFamily="34" charset="0"/>
              <a:buNone/>
              <a:defRPr sz="1050"/>
            </a:lvl4pPr>
            <a:lvl5pPr marL="6858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253093" y="4038600"/>
            <a:ext cx="8645636" cy="246833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D5541655-3554-4192-AE10-BB95B2B3FCA7}"/>
              </a:ext>
            </a:extLst>
          </p:cNvPr>
          <p:cNvSpPr/>
          <p:nvPr userDrawn="1"/>
        </p:nvSpPr>
        <p:spPr>
          <a:xfrm>
            <a:off x="254889" y="351065"/>
            <a:ext cx="8634222" cy="356308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4910723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6645" y="647156"/>
            <a:ext cx="2804922" cy="1863698"/>
          </a:xfrm>
        </p:spPr>
        <p:txBody>
          <a:bodyPr anchor="ctr">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1930" y="647156"/>
            <a:ext cx="4531454" cy="1863698"/>
          </a:xfrm>
        </p:spPr>
        <p:txBody>
          <a:bodyPr anchor="ctr">
            <a:normAutofit/>
          </a:bodyPr>
          <a:lstStyle>
            <a:lvl1pPr marL="0" indent="0">
              <a:buFont typeface="Arial" panose="020B0604020202020204" pitchFamily="34" charset="0"/>
              <a:buNone/>
              <a:defRPr sz="1050"/>
            </a:lvl1pPr>
            <a:lvl2pPr marL="171450" indent="0">
              <a:buFont typeface="Arial" panose="020B0604020202020204" pitchFamily="34" charset="0"/>
              <a:buNone/>
              <a:defRPr sz="1050"/>
            </a:lvl2pPr>
            <a:lvl3pPr marL="342900" indent="0">
              <a:buFont typeface="Arial" panose="020B0604020202020204" pitchFamily="34" charset="0"/>
              <a:buNone/>
              <a:defRPr sz="1050"/>
            </a:lvl3pPr>
            <a:lvl4pPr marL="514350" indent="0">
              <a:buFont typeface="Arial" panose="020B0604020202020204" pitchFamily="34" charset="0"/>
              <a:buNone/>
              <a:defRPr sz="1050"/>
            </a:lvl4pPr>
            <a:lvl5pPr marL="685800" indent="0">
              <a:buFont typeface="Arial" panose="020B0604020202020204" pitchFamily="34" charse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Picture Placeholder 10">
            <a:extLst>
              <a:ext uri="{FF2B5EF4-FFF2-40B4-BE49-F238E27FC236}">
                <a16:creationId xmlns:a16="http://schemas.microsoft.com/office/drawing/2014/main" id="{590F4507-3E12-8BCC-96C4-5E91E00DE057}"/>
              </a:ext>
            </a:extLst>
          </p:cNvPr>
          <p:cNvSpPr>
            <a:spLocks noGrp="1"/>
          </p:cNvSpPr>
          <p:nvPr>
            <p:ph type="pic" sz="quarter" idx="18" hasCustomPrompt="1"/>
          </p:nvPr>
        </p:nvSpPr>
        <p:spPr>
          <a:xfrm>
            <a:off x="261747" y="2940988"/>
            <a:ext cx="8620506" cy="3547872"/>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3D736FE-15B3-4F20-9261-F868C8825F0F}"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6" name="Rectangle 15">
            <a:extLst>
              <a:ext uri="{FF2B5EF4-FFF2-40B4-BE49-F238E27FC236}">
                <a16:creationId xmlns:a16="http://schemas.microsoft.com/office/drawing/2014/main" id="{DB72880B-AEAD-196C-0715-91B527BD2668}"/>
              </a:ext>
            </a:extLst>
          </p:cNvPr>
          <p:cNvSpPr/>
          <p:nvPr userDrawn="1"/>
        </p:nvSpPr>
        <p:spPr>
          <a:xfrm>
            <a:off x="253093" y="348919"/>
            <a:ext cx="8645636" cy="2468336"/>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D5541655-3554-4192-AE10-BB95B2B3FCA7}"/>
              </a:ext>
            </a:extLst>
          </p:cNvPr>
          <p:cNvSpPr/>
          <p:nvPr userDrawn="1"/>
        </p:nvSpPr>
        <p:spPr>
          <a:xfrm>
            <a:off x="254889" y="2933382"/>
            <a:ext cx="8634222" cy="356308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4483786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7079" y="826408"/>
            <a:ext cx="3497580" cy="932688"/>
          </a:xfrm>
        </p:spPr>
        <p:txBody>
          <a:bodyPr anchor="b"/>
          <a:lstStyle>
            <a:lvl1pPr>
              <a:defRPr sz="2400"/>
            </a:lvl1pPr>
          </a:lstStyle>
          <a:p>
            <a:r>
              <a:rPr lang="en-US" dirty="0"/>
              <a:t>Click to edit Master title style</a:t>
            </a:r>
          </a:p>
        </p:txBody>
      </p:sp>
      <p:sp>
        <p:nvSpPr>
          <p:cNvPr id="9" name="Picture Placeholder 10">
            <a:extLst>
              <a:ext uri="{FF2B5EF4-FFF2-40B4-BE49-F238E27FC236}">
                <a16:creationId xmlns:a16="http://schemas.microsoft.com/office/drawing/2014/main" id="{9CA91B26-FF37-7619-CA98-3BF61F56874C}"/>
              </a:ext>
            </a:extLst>
          </p:cNvPr>
          <p:cNvSpPr>
            <a:spLocks noGrp="1"/>
          </p:cNvSpPr>
          <p:nvPr>
            <p:ph type="pic" sz="quarter" idx="18" hasCustomPrompt="1"/>
          </p:nvPr>
        </p:nvSpPr>
        <p:spPr>
          <a:xfrm>
            <a:off x="260279" y="361188"/>
            <a:ext cx="4318033" cy="6135624"/>
          </a:xfrm>
          <a:blipFill>
            <a:blip r:embed="rId2">
              <a:alphaModFix amt="70000"/>
              <a:extLst>
                <a:ext uri="{28A0092B-C50C-407E-A947-70E740481C1C}">
                  <a14:useLocalDpi xmlns:a14="http://schemas.microsoft.com/office/drawing/2010/main" val="0"/>
                </a:ext>
              </a:extLst>
            </a:blip>
            <a:stretch>
              <a:fillRect l="-2" r="-6568"/>
            </a:stretch>
          </a:blipFill>
          <a:ln w="19050">
            <a:noFill/>
            <a:miter lim="800000"/>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024831" y="2074889"/>
            <a:ext cx="3497580" cy="39739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Rectangle 2">
            <a:extLst>
              <a:ext uri="{FF2B5EF4-FFF2-40B4-BE49-F238E27FC236}">
                <a16:creationId xmlns:a16="http://schemas.microsoft.com/office/drawing/2014/main" id="{0B55BAA1-304B-22B8-AFFB-450B8B12DD5E}"/>
              </a:ext>
            </a:extLst>
          </p:cNvPr>
          <p:cNvSpPr/>
          <p:nvPr userDrawn="1"/>
        </p:nvSpPr>
        <p:spPr>
          <a:xfrm>
            <a:off x="4673527" y="351066"/>
            <a:ext cx="421340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Rectangle 5">
            <a:extLst>
              <a:ext uri="{FF2B5EF4-FFF2-40B4-BE49-F238E27FC236}">
                <a16:creationId xmlns:a16="http://schemas.microsoft.com/office/drawing/2014/main" id="{C33E9085-3DE0-967D-6FEC-87A68F2E38F7}"/>
              </a:ext>
            </a:extLst>
          </p:cNvPr>
          <p:cNvSpPr/>
          <p:nvPr userDrawn="1"/>
        </p:nvSpPr>
        <p:spPr>
          <a:xfrm>
            <a:off x="253093" y="351064"/>
            <a:ext cx="4332971"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Date Placeholder 3">
            <a:extLst>
              <a:ext uri="{FF2B5EF4-FFF2-40B4-BE49-F238E27FC236}">
                <a16:creationId xmlns:a16="http://schemas.microsoft.com/office/drawing/2014/main" id="{0A73ECB8-1DC2-18B7-FB61-C5B409B1D3AB}"/>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5" name="Footer Placeholder 4">
            <a:extLst>
              <a:ext uri="{FF2B5EF4-FFF2-40B4-BE49-F238E27FC236}">
                <a16:creationId xmlns:a16="http://schemas.microsoft.com/office/drawing/2014/main" id="{EF837014-2CDD-1654-954A-3CFB437B0F79}"/>
              </a:ext>
            </a:extLst>
          </p:cNvPr>
          <p:cNvSpPr>
            <a:spLocks noGrp="1"/>
          </p:cNvSpPr>
          <p:nvPr>
            <p:ph type="ftr" sz="quarter" idx="20"/>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44609910-6F41-81DC-11BD-5C3B23FB661D}"/>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820690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792E787-2C43-9150-BA2C-843318A1AFFF}"/>
              </a:ext>
            </a:extLst>
          </p:cNvPr>
          <p:cNvSpPr>
            <a:spLocks noGrp="1"/>
          </p:cNvSpPr>
          <p:nvPr>
            <p:ph type="title"/>
          </p:nvPr>
        </p:nvSpPr>
        <p:spPr>
          <a:xfrm>
            <a:off x="596645" y="826408"/>
            <a:ext cx="3497580" cy="932688"/>
          </a:xfrm>
        </p:spPr>
        <p:txBody>
          <a:bodyPr anchor="b"/>
          <a:lstStyle>
            <a:lvl1pPr>
              <a:defRPr sz="2400"/>
            </a:lvl1pPr>
          </a:lstStyle>
          <a:p>
            <a:r>
              <a:rPr lang="en-US" dirty="0"/>
              <a:t>Click to edit Master title style</a:t>
            </a:r>
          </a:p>
        </p:txBody>
      </p:sp>
      <p:sp>
        <p:nvSpPr>
          <p:cNvPr id="16" name="Content Placeholder 7">
            <a:extLst>
              <a:ext uri="{FF2B5EF4-FFF2-40B4-BE49-F238E27FC236}">
                <a16:creationId xmlns:a16="http://schemas.microsoft.com/office/drawing/2014/main" id="{BD289B8E-2849-E156-7279-DA72F5F75F07}"/>
              </a:ext>
            </a:extLst>
          </p:cNvPr>
          <p:cNvSpPr>
            <a:spLocks noGrp="1"/>
          </p:cNvSpPr>
          <p:nvPr>
            <p:ph sz="quarter" idx="14"/>
          </p:nvPr>
        </p:nvSpPr>
        <p:spPr>
          <a:xfrm>
            <a:off x="604583" y="2074889"/>
            <a:ext cx="3497580" cy="39739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10">
            <a:extLst>
              <a:ext uri="{FF2B5EF4-FFF2-40B4-BE49-F238E27FC236}">
                <a16:creationId xmlns:a16="http://schemas.microsoft.com/office/drawing/2014/main" id="{FD7785D8-F9B0-93D3-47A3-4ECAC8829E2B}"/>
              </a:ext>
            </a:extLst>
          </p:cNvPr>
          <p:cNvSpPr>
            <a:spLocks noGrp="1"/>
          </p:cNvSpPr>
          <p:nvPr>
            <p:ph type="pic" sz="quarter" idx="18" hasCustomPrompt="1"/>
          </p:nvPr>
        </p:nvSpPr>
        <p:spPr>
          <a:xfrm>
            <a:off x="4557452" y="361188"/>
            <a:ext cx="4318033" cy="6135624"/>
          </a:xfrm>
          <a:blipFill>
            <a:blip r:embed="rId2">
              <a:alphaModFix amt="70000"/>
              <a:extLst>
                <a:ext uri="{28A0092B-C50C-407E-A947-70E740481C1C}">
                  <a14:useLocalDpi xmlns:a14="http://schemas.microsoft.com/office/drawing/2010/main" val="0"/>
                </a:ext>
              </a:extLst>
            </a:blip>
            <a:stretch>
              <a:fillRect l="-2" r="-6568"/>
            </a:stretch>
          </a:blipFill>
          <a:ln w="19050">
            <a:noFill/>
            <a:miter lim="800000"/>
          </a:ln>
        </p:spPr>
        <p:txBody>
          <a:bodyPr/>
          <a:lstStyle>
            <a:lvl1pPr marL="0" indent="0">
              <a:buNone/>
              <a:defRPr/>
            </a:lvl1pPr>
          </a:lstStyle>
          <a:p>
            <a:r>
              <a:rPr lang="en-US" dirty="0"/>
              <a:t> </a:t>
            </a:r>
          </a:p>
        </p:txBody>
      </p:sp>
      <p:sp>
        <p:nvSpPr>
          <p:cNvPr id="4" name="Rectangle 3">
            <a:extLst>
              <a:ext uri="{FF2B5EF4-FFF2-40B4-BE49-F238E27FC236}">
                <a16:creationId xmlns:a16="http://schemas.microsoft.com/office/drawing/2014/main" id="{DFCDBE87-6A57-2D73-C222-305AF961B664}"/>
              </a:ext>
            </a:extLst>
          </p:cNvPr>
          <p:cNvSpPr/>
          <p:nvPr userDrawn="1"/>
        </p:nvSpPr>
        <p:spPr>
          <a:xfrm>
            <a:off x="253093" y="351066"/>
            <a:ext cx="4200561"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 name="Rectangle 1">
            <a:extLst>
              <a:ext uri="{FF2B5EF4-FFF2-40B4-BE49-F238E27FC236}">
                <a16:creationId xmlns:a16="http://schemas.microsoft.com/office/drawing/2014/main" id="{B17F243C-548D-9C48-60F5-BC8D58A018DE}"/>
              </a:ext>
            </a:extLst>
          </p:cNvPr>
          <p:cNvSpPr/>
          <p:nvPr userDrawn="1"/>
        </p:nvSpPr>
        <p:spPr>
          <a:xfrm>
            <a:off x="4544404" y="351066"/>
            <a:ext cx="4342532"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Date Placeholder 2">
            <a:extLst>
              <a:ext uri="{FF2B5EF4-FFF2-40B4-BE49-F238E27FC236}">
                <a16:creationId xmlns:a16="http://schemas.microsoft.com/office/drawing/2014/main" id="{CA039A1F-C7CE-E7D6-1B4E-1ACBB57F36D3}"/>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5" name="Footer Placeholder 4">
            <a:extLst>
              <a:ext uri="{FF2B5EF4-FFF2-40B4-BE49-F238E27FC236}">
                <a16:creationId xmlns:a16="http://schemas.microsoft.com/office/drawing/2014/main" id="{C0016FB1-CC33-21DB-78A1-2A47153DDE34}"/>
              </a:ext>
            </a:extLst>
          </p:cNvPr>
          <p:cNvSpPr>
            <a:spLocks noGrp="1"/>
          </p:cNvSpPr>
          <p:nvPr>
            <p:ph type="ftr" sz="quarter" idx="20"/>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5389BFF0-9607-2311-C797-5384CE49E3B1}"/>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8315975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603505"/>
            <a:ext cx="8229602" cy="970463"/>
          </a:xfrm>
        </p:spPr>
        <p:txBody>
          <a:bodyPr anchor="ctr"/>
          <a:lstStyle/>
          <a:p>
            <a:r>
              <a:rPr lang="en-US" dirty="0"/>
              <a:t>Click to edit Master title style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470342" y="2235201"/>
            <a:ext cx="3970782" cy="39581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14">
            <a:extLst>
              <a:ext uri="{FF2B5EF4-FFF2-40B4-BE49-F238E27FC236}">
                <a16:creationId xmlns:a16="http://schemas.microsoft.com/office/drawing/2014/main" id="{BF24582F-746D-10FD-1348-A8E31D7459B4}"/>
              </a:ext>
            </a:extLst>
          </p:cNvPr>
          <p:cNvSpPr>
            <a:spLocks noGrp="1"/>
          </p:cNvSpPr>
          <p:nvPr>
            <p:ph type="pic" sz="quarter" idx="15" hasCustomPrompt="1"/>
          </p:nvPr>
        </p:nvSpPr>
        <p:spPr>
          <a:xfrm>
            <a:off x="4766631" y="1944079"/>
            <a:ext cx="4115075" cy="4553712"/>
          </a:xfrm>
          <a:blipFill dpi="0" rotWithShape="1">
            <a:blip r:embed="rId2">
              <a:alphaModFix amt="50000"/>
              <a:extLst>
                <a:ext uri="{28A0092B-C50C-407E-A947-70E740481C1C}">
                  <a14:useLocalDpi xmlns:a14="http://schemas.microsoft.com/office/drawing/2010/main" val="0"/>
                </a:ext>
              </a:extLst>
            </a:blip>
            <a:srcRect/>
            <a:stretch>
              <a:fillRect r="-16492"/>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1E31391-F4B8-4A23-8935-365F41031646}"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A30DF84-4A5D-63C5-1700-34F6AA007632}"/>
              </a:ext>
            </a:extLst>
          </p:cNvPr>
          <p:cNvSpPr/>
          <p:nvPr userDrawn="1"/>
        </p:nvSpPr>
        <p:spPr>
          <a:xfrm flipV="1">
            <a:off x="253093" y="351063"/>
            <a:ext cx="8634222" cy="14650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079E6EAC-5CB1-AF25-6E5B-8E37D120C9B3}"/>
              </a:ext>
            </a:extLst>
          </p:cNvPr>
          <p:cNvSpPr/>
          <p:nvPr userDrawn="1"/>
        </p:nvSpPr>
        <p:spPr>
          <a:xfrm>
            <a:off x="4766630" y="1929407"/>
            <a:ext cx="4120685"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2" name="Rectangle 11">
            <a:extLst>
              <a:ext uri="{FF2B5EF4-FFF2-40B4-BE49-F238E27FC236}">
                <a16:creationId xmlns:a16="http://schemas.microsoft.com/office/drawing/2014/main" id="{1153CEAA-92AB-A832-438A-7F6ACCDFE1B4}"/>
              </a:ext>
            </a:extLst>
          </p:cNvPr>
          <p:cNvSpPr/>
          <p:nvPr userDrawn="1"/>
        </p:nvSpPr>
        <p:spPr>
          <a:xfrm>
            <a:off x="257360" y="1929407"/>
            <a:ext cx="4402836"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79520865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603504"/>
            <a:ext cx="8229600" cy="969264"/>
          </a:xfrm>
        </p:spPr>
        <p:txBody>
          <a:bodyPr anchor="ctr" anchorCtr="0">
            <a:normAutofit/>
          </a:bodyPr>
          <a:lstStyle>
            <a:lvl1pPr>
              <a:defRPr sz="3000"/>
            </a:lvl1pPr>
          </a:lstStyle>
          <a:p>
            <a:r>
              <a:rPr lang="en-US" dirty="0"/>
              <a:t>Click to edit Master title style</a:t>
            </a:r>
          </a:p>
        </p:txBody>
      </p:sp>
      <p:sp>
        <p:nvSpPr>
          <p:cNvPr id="10" name="Picture Placeholder 14">
            <a:extLst>
              <a:ext uri="{FF2B5EF4-FFF2-40B4-BE49-F238E27FC236}">
                <a16:creationId xmlns:a16="http://schemas.microsoft.com/office/drawing/2014/main" id="{1CACF551-8B8E-91BE-64C5-80EA221DEAE4}"/>
              </a:ext>
            </a:extLst>
          </p:cNvPr>
          <p:cNvSpPr>
            <a:spLocks noGrp="1"/>
          </p:cNvSpPr>
          <p:nvPr>
            <p:ph type="pic" sz="quarter" idx="15" hasCustomPrompt="1"/>
          </p:nvPr>
        </p:nvSpPr>
        <p:spPr>
          <a:xfrm>
            <a:off x="266055" y="1944079"/>
            <a:ext cx="4793742" cy="4553712"/>
          </a:xfrm>
          <a:blipFill dpi="0" rotWithShape="1">
            <a:blip r:embed="rId2">
              <a:alphaModFix amt="50000"/>
              <a:extLst>
                <a:ext uri="{28A0092B-C50C-407E-A947-70E740481C1C}">
                  <a14:useLocalDpi xmlns:a14="http://schemas.microsoft.com/office/drawing/2010/main" val="0"/>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69814" y="2231136"/>
            <a:ext cx="3319272" cy="39593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3">
            <a:extLst>
              <a:ext uri="{FF2B5EF4-FFF2-40B4-BE49-F238E27FC236}">
                <a16:creationId xmlns:a16="http://schemas.microsoft.com/office/drawing/2014/main" id="{BD2198D5-C9C0-500B-4DBC-656F475E493C}"/>
              </a:ext>
            </a:extLst>
          </p:cNvPr>
          <p:cNvSpPr/>
          <p:nvPr userDrawn="1"/>
        </p:nvSpPr>
        <p:spPr>
          <a:xfrm>
            <a:off x="253093" y="1944079"/>
            <a:ext cx="4806704" cy="4562855"/>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C97157FB-CF65-571C-117F-F8FAD8D9FF52}"/>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7" name="Footer Placeholder 6">
            <a:extLst>
              <a:ext uri="{FF2B5EF4-FFF2-40B4-BE49-F238E27FC236}">
                <a16:creationId xmlns:a16="http://schemas.microsoft.com/office/drawing/2014/main" id="{F57136A7-5DB5-FAF4-1437-4CDA5E545739}"/>
              </a:ext>
            </a:extLst>
          </p:cNvPr>
          <p:cNvSpPr>
            <a:spLocks noGrp="1"/>
          </p:cNvSpPr>
          <p:nvPr>
            <p:ph type="ftr" sz="quarter" idx="20"/>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C9602816-1AAA-FE35-5C91-01A9C5DEAD00}"/>
              </a:ext>
            </a:extLst>
          </p:cNvPr>
          <p:cNvSpPr>
            <a:spLocks noGrp="1"/>
          </p:cNvSpPr>
          <p:nvPr>
            <p:ph type="sldNum" sz="quarter" idx="21"/>
          </p:nvPr>
        </p:nvSpPr>
        <p:spPr/>
        <p:txBody>
          <a:bodyPr/>
          <a:lstStyle/>
          <a:p>
            <a:fld id="{CC057153-B650-4DEB-B370-79DDCFDCE934}" type="slidenum">
              <a:rPr lang="en-US" smtClean="0"/>
              <a:pPr/>
              <a:t>‹#›</a:t>
            </a:fld>
            <a:endParaRPr lang="en-US" dirty="0"/>
          </a:p>
        </p:txBody>
      </p:sp>
      <p:sp>
        <p:nvSpPr>
          <p:cNvPr id="11" name="Rectangle 10">
            <a:extLst>
              <a:ext uri="{FF2B5EF4-FFF2-40B4-BE49-F238E27FC236}">
                <a16:creationId xmlns:a16="http://schemas.microsoft.com/office/drawing/2014/main" id="{DD9B28C9-C087-B7F9-1930-361BCE1DC434}"/>
              </a:ext>
            </a:extLst>
          </p:cNvPr>
          <p:cNvSpPr/>
          <p:nvPr userDrawn="1"/>
        </p:nvSpPr>
        <p:spPr>
          <a:xfrm flipV="1">
            <a:off x="253093" y="351063"/>
            <a:ext cx="8634222" cy="14650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2" name="Rectangle 11">
            <a:extLst>
              <a:ext uri="{FF2B5EF4-FFF2-40B4-BE49-F238E27FC236}">
                <a16:creationId xmlns:a16="http://schemas.microsoft.com/office/drawing/2014/main" id="{A9DFE5E0-34BA-A35C-6B4F-7D3C8C7C4F9B}"/>
              </a:ext>
            </a:extLst>
          </p:cNvPr>
          <p:cNvSpPr/>
          <p:nvPr userDrawn="1"/>
        </p:nvSpPr>
        <p:spPr>
          <a:xfrm>
            <a:off x="5155944" y="1929407"/>
            <a:ext cx="3731371"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79173052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603505"/>
            <a:ext cx="8229602" cy="970463"/>
          </a:xfrm>
        </p:spPr>
        <p:txBody>
          <a:bodyPr anchor="ctr"/>
          <a:lstStyle/>
          <a:p>
            <a:r>
              <a:rPr lang="en-US" dirty="0"/>
              <a:t>Click to edit Master title style</a:t>
            </a:r>
          </a:p>
        </p:txBody>
      </p:sp>
      <p:sp>
        <p:nvSpPr>
          <p:cNvPr id="15" name="Picture Placeholder 14">
            <a:extLst>
              <a:ext uri="{FF2B5EF4-FFF2-40B4-BE49-F238E27FC236}">
                <a16:creationId xmlns:a16="http://schemas.microsoft.com/office/drawing/2014/main" id="{689C2E73-8CB7-AB0A-D373-D9BCBE160AE9}"/>
              </a:ext>
            </a:extLst>
          </p:cNvPr>
          <p:cNvSpPr>
            <a:spLocks noGrp="1"/>
          </p:cNvSpPr>
          <p:nvPr>
            <p:ph type="pic" sz="quarter" idx="15"/>
          </p:nvPr>
        </p:nvSpPr>
        <p:spPr>
          <a:xfrm>
            <a:off x="266056" y="1944079"/>
            <a:ext cx="4115075" cy="4553712"/>
          </a:xfrm>
          <a:blipFill dpi="0" rotWithShape="1">
            <a:blip r:embed="rId2">
              <a:alphaModFix amt="50000"/>
              <a:extLst>
                <a:ext uri="{28A0092B-C50C-407E-A947-70E740481C1C}">
                  <a14:useLocalDpi xmlns:a14="http://schemas.microsoft.com/office/drawing/2010/main" val="0"/>
                </a:ext>
              </a:extLst>
            </a:blip>
            <a:srcRect/>
            <a:stretch>
              <a:fillRect r="-16492"/>
            </a:stretch>
          </a:blipFill>
        </p:spPr>
        <p:txBody>
          <a:bodyPr/>
          <a:lstStyle/>
          <a:p>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4717081" y="2235201"/>
            <a:ext cx="3967436" cy="39581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1E31391-F4B8-4A23-8935-365F41031646}"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A30DF84-4A5D-63C5-1700-34F6AA007632}"/>
              </a:ext>
            </a:extLst>
          </p:cNvPr>
          <p:cNvSpPr/>
          <p:nvPr userDrawn="1"/>
        </p:nvSpPr>
        <p:spPr>
          <a:xfrm flipV="1">
            <a:off x="253093" y="351063"/>
            <a:ext cx="8634222" cy="146503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079E6EAC-5CB1-AF25-6E5B-8E37D120C9B3}"/>
              </a:ext>
            </a:extLst>
          </p:cNvPr>
          <p:cNvSpPr/>
          <p:nvPr userDrawn="1"/>
        </p:nvSpPr>
        <p:spPr>
          <a:xfrm>
            <a:off x="254888" y="1929407"/>
            <a:ext cx="4135374"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2" name="Rectangle 11">
            <a:extLst>
              <a:ext uri="{FF2B5EF4-FFF2-40B4-BE49-F238E27FC236}">
                <a16:creationId xmlns:a16="http://schemas.microsoft.com/office/drawing/2014/main" id="{1153CEAA-92AB-A832-438A-7F6ACCDFE1B4}"/>
              </a:ext>
            </a:extLst>
          </p:cNvPr>
          <p:cNvSpPr/>
          <p:nvPr userDrawn="1"/>
        </p:nvSpPr>
        <p:spPr>
          <a:xfrm>
            <a:off x="4484238" y="1929407"/>
            <a:ext cx="4403078" cy="45775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84789082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60013" y="819005"/>
            <a:ext cx="5083371" cy="932688"/>
          </a:xfrm>
        </p:spPr>
        <p:txBody>
          <a:bodyPr anchor="b"/>
          <a:lstStyle>
            <a:lvl1pPr>
              <a:defRPr sz="3000"/>
            </a:lvl1pPr>
          </a:lstStyle>
          <a:p>
            <a:r>
              <a:rPr lang="en-US" dirty="0"/>
              <a:t>Click to edit Master title style</a:t>
            </a:r>
          </a:p>
        </p:txBody>
      </p:sp>
      <p:sp>
        <p:nvSpPr>
          <p:cNvPr id="10" name="Picture Placeholder 10">
            <a:extLst>
              <a:ext uri="{FF2B5EF4-FFF2-40B4-BE49-F238E27FC236}">
                <a16:creationId xmlns:a16="http://schemas.microsoft.com/office/drawing/2014/main" id="{5C69378E-FD50-D0FE-49E9-FE6939F87E05}"/>
              </a:ext>
            </a:extLst>
          </p:cNvPr>
          <p:cNvSpPr>
            <a:spLocks noGrp="1"/>
          </p:cNvSpPr>
          <p:nvPr>
            <p:ph type="pic" sz="quarter" idx="18" hasCustomPrompt="1"/>
          </p:nvPr>
        </p:nvSpPr>
        <p:spPr>
          <a:xfrm>
            <a:off x="268025" y="361188"/>
            <a:ext cx="2743200" cy="6135624"/>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60013" y="2032217"/>
            <a:ext cx="5083371" cy="4034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5">
            <a:extLst>
              <a:ext uri="{FF2B5EF4-FFF2-40B4-BE49-F238E27FC236}">
                <a16:creationId xmlns:a16="http://schemas.microsoft.com/office/drawing/2014/main" id="{02928F2E-550C-7EE7-5A6C-C30C820D21DB}"/>
              </a:ext>
            </a:extLst>
          </p:cNvPr>
          <p:cNvSpPr/>
          <p:nvPr userDrawn="1"/>
        </p:nvSpPr>
        <p:spPr>
          <a:xfrm>
            <a:off x="3116809" y="351066"/>
            <a:ext cx="577012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24DB15E2-0F9C-EDBB-3379-237D2F02B133}"/>
              </a:ext>
            </a:extLst>
          </p:cNvPr>
          <p:cNvSpPr/>
          <p:nvPr userDrawn="1"/>
        </p:nvSpPr>
        <p:spPr>
          <a:xfrm>
            <a:off x="261167" y="351064"/>
            <a:ext cx="2756916"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Date Placeholder 3">
            <a:extLst>
              <a:ext uri="{FF2B5EF4-FFF2-40B4-BE49-F238E27FC236}">
                <a16:creationId xmlns:a16="http://schemas.microsoft.com/office/drawing/2014/main" id="{BA4BF609-8734-8C2B-E441-E7DBAE6E3BDA}"/>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5" name="Footer Placeholder 4">
            <a:extLst>
              <a:ext uri="{FF2B5EF4-FFF2-40B4-BE49-F238E27FC236}">
                <a16:creationId xmlns:a16="http://schemas.microsoft.com/office/drawing/2014/main" id="{F7450EF1-CAAF-B39A-ED1F-4F967B0786C6}"/>
              </a:ext>
            </a:extLst>
          </p:cNvPr>
          <p:cNvSpPr>
            <a:spLocks noGrp="1"/>
          </p:cNvSpPr>
          <p:nvPr>
            <p:ph type="ftr" sz="quarter" idx="20"/>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E4D70B86-8D60-DBF5-42C5-FE10E0C6FE86}"/>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3493369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6645" y="829475"/>
            <a:ext cx="5036169" cy="932688"/>
          </a:xfrm>
        </p:spPr>
        <p:txBody>
          <a:bodyPr anchor="b"/>
          <a:lstStyle>
            <a:lvl1pPr>
              <a:defRPr sz="3000"/>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96645" y="2047532"/>
            <a:ext cx="5036169" cy="40013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Rectangle 2">
            <a:extLst>
              <a:ext uri="{FF2B5EF4-FFF2-40B4-BE49-F238E27FC236}">
                <a16:creationId xmlns:a16="http://schemas.microsoft.com/office/drawing/2014/main" id="{854216C9-E47F-BA93-3528-3DC28359BBA5}"/>
              </a:ext>
            </a:extLst>
          </p:cNvPr>
          <p:cNvSpPr/>
          <p:nvPr userDrawn="1"/>
        </p:nvSpPr>
        <p:spPr>
          <a:xfrm>
            <a:off x="253093" y="351066"/>
            <a:ext cx="572327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Picture Placeholder 10">
            <a:extLst>
              <a:ext uri="{FF2B5EF4-FFF2-40B4-BE49-F238E27FC236}">
                <a16:creationId xmlns:a16="http://schemas.microsoft.com/office/drawing/2014/main" id="{22729334-E74F-1D47-30E9-2040D0CCDE77}"/>
              </a:ext>
            </a:extLst>
          </p:cNvPr>
          <p:cNvSpPr>
            <a:spLocks noGrp="1"/>
          </p:cNvSpPr>
          <p:nvPr>
            <p:ph type="pic" sz="quarter" idx="18" hasCustomPrompt="1"/>
          </p:nvPr>
        </p:nvSpPr>
        <p:spPr>
          <a:xfrm>
            <a:off x="6070639" y="356616"/>
            <a:ext cx="2804922" cy="6144768"/>
          </a:xfrm>
          <a:blipFill>
            <a:blip r:embed="rId2">
              <a:alphaModFix amt="70000"/>
              <a:extLst>
                <a:ext uri="{28A0092B-C50C-407E-A947-70E740481C1C}">
                  <a14:useLocalDpi xmlns:a14="http://schemas.microsoft.com/office/drawing/2010/main" val="0"/>
                </a:ext>
              </a:extLst>
            </a:blip>
            <a:stretch>
              <a:fillRect/>
            </a:stretch>
          </a:blipFill>
          <a:ln w="19050">
            <a:noFill/>
            <a:miter lim="800000"/>
          </a:ln>
        </p:spPr>
        <p:txBody>
          <a:bodyPr/>
          <a:lstStyle>
            <a:lvl1pPr marL="0" indent="0">
              <a:buNone/>
              <a:defRPr/>
            </a:lvl1pPr>
          </a:lstStyle>
          <a:p>
            <a:r>
              <a:rPr lang="en-US" dirty="0"/>
              <a:t> </a:t>
            </a:r>
          </a:p>
        </p:txBody>
      </p:sp>
      <p:sp>
        <p:nvSpPr>
          <p:cNvPr id="4" name="Rectangle 3">
            <a:extLst>
              <a:ext uri="{FF2B5EF4-FFF2-40B4-BE49-F238E27FC236}">
                <a16:creationId xmlns:a16="http://schemas.microsoft.com/office/drawing/2014/main" id="{3105E7D9-8EB1-CCEE-CB59-564CC173739B}"/>
              </a:ext>
            </a:extLst>
          </p:cNvPr>
          <p:cNvSpPr/>
          <p:nvPr userDrawn="1"/>
        </p:nvSpPr>
        <p:spPr>
          <a:xfrm>
            <a:off x="6063781" y="351064"/>
            <a:ext cx="2818638" cy="6155870"/>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5" name="Date Placeholder 4">
            <a:extLst>
              <a:ext uri="{FF2B5EF4-FFF2-40B4-BE49-F238E27FC236}">
                <a16:creationId xmlns:a16="http://schemas.microsoft.com/office/drawing/2014/main" id="{A1E56C7E-4D47-A5C6-F745-1B24CC384826}"/>
              </a:ext>
            </a:extLst>
          </p:cNvPr>
          <p:cNvSpPr>
            <a:spLocks noGrp="1"/>
          </p:cNvSpPr>
          <p:nvPr>
            <p:ph type="dt" sz="half" idx="19"/>
          </p:nvPr>
        </p:nvSpPr>
        <p:spPr/>
        <p:txBody>
          <a:bodyPr/>
          <a:lstStyle/>
          <a:p>
            <a:fld id="{CA325475-EA0F-49B2-A586-CC0D8CB91667}" type="datetime1">
              <a:rPr lang="en-US" smtClean="0"/>
              <a:pPr/>
              <a:t>9/22/2026</a:t>
            </a:fld>
            <a:endParaRPr lang="en-US" dirty="0"/>
          </a:p>
        </p:txBody>
      </p:sp>
      <p:sp>
        <p:nvSpPr>
          <p:cNvPr id="7" name="Footer Placeholder 6">
            <a:extLst>
              <a:ext uri="{FF2B5EF4-FFF2-40B4-BE49-F238E27FC236}">
                <a16:creationId xmlns:a16="http://schemas.microsoft.com/office/drawing/2014/main" id="{ECE34178-1A83-36BE-0EBF-390C6CB30C87}"/>
              </a:ext>
            </a:extLst>
          </p:cNvPr>
          <p:cNvSpPr>
            <a:spLocks noGrp="1"/>
          </p:cNvSpPr>
          <p:nvPr>
            <p:ph type="ftr" sz="quarter" idx="20"/>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E476F11D-D618-B08B-95BA-C3F1030D58AD}"/>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063677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99599"/>
            <a:ext cx="3504438" cy="1453896"/>
          </a:xfrm>
        </p:spPr>
        <p:txBody>
          <a:bodyPr>
            <a:normAutofit/>
          </a:bodyPr>
          <a:lstStyle>
            <a:lvl1pPr>
              <a:defRPr sz="2700"/>
            </a:lvl1pPr>
          </a:lstStyle>
          <a:p>
            <a:r>
              <a:rPr lang="en-US" dirty="0"/>
              <a:t>Click to edit Master title style</a:t>
            </a:r>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hasCustomPrompt="1"/>
          </p:nvPr>
        </p:nvSpPr>
        <p:spPr>
          <a:xfrm>
            <a:off x="261993" y="2423719"/>
            <a:ext cx="3881628" cy="4069080"/>
          </a:xfrm>
          <a:blipFill>
            <a:blip r:embed="rId2">
              <a:alphaModFix amt="5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3052" y="599600"/>
            <a:ext cx="4224874" cy="56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253093" y="351060"/>
            <a:ext cx="3899429"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944643D3-05AA-D000-6F70-B39D3E837EF5}"/>
              </a:ext>
            </a:extLst>
          </p:cNvPr>
          <p:cNvSpPr/>
          <p:nvPr userDrawn="1"/>
        </p:nvSpPr>
        <p:spPr>
          <a:xfrm>
            <a:off x="4248970" y="351066"/>
            <a:ext cx="4641937"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253093" y="2409583"/>
            <a:ext cx="3899429"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949552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99599"/>
            <a:ext cx="2960118" cy="1453896"/>
          </a:xfrm>
        </p:spPr>
        <p:txBody>
          <a:bodyPr>
            <a:normAutofit/>
          </a:bodyPr>
          <a:lstStyle>
            <a:lvl1pPr>
              <a:defRPr sz="2400"/>
            </a:lvl1pPr>
          </a:lstStyle>
          <a:p>
            <a:r>
              <a:rPr lang="en-US" dirty="0"/>
              <a:t>Click to edit Master title style</a:t>
            </a:r>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261993" y="2423719"/>
            <a:ext cx="3357507" cy="4069080"/>
          </a:xfrm>
          <a:blipFill dpi="0" rotWithShape="1">
            <a:blip r:embed="rId2">
              <a:alphaModFix amt="50000"/>
              <a:extLst>
                <a:ext uri="{28A0092B-C50C-407E-A947-70E740481C1C}">
                  <a14:useLocalDpi xmlns:a14="http://schemas.microsoft.com/office/drawing/2010/main" val="0"/>
                </a:ext>
              </a:extLst>
            </a:blip>
            <a:srcRect/>
            <a:stretch>
              <a:fillRect/>
            </a:stretch>
          </a:blipFill>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3915287" y="599600"/>
            <a:ext cx="4762639" cy="56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253093" y="351059"/>
            <a:ext cx="3366407"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944643D3-05AA-D000-6F70-B39D3E837EF5}"/>
              </a:ext>
            </a:extLst>
          </p:cNvPr>
          <p:cNvSpPr/>
          <p:nvPr userDrawn="1"/>
        </p:nvSpPr>
        <p:spPr>
          <a:xfrm>
            <a:off x="3704708" y="351066"/>
            <a:ext cx="518619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253093" y="2409583"/>
            <a:ext cx="3372904"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96837758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732309" y="599599"/>
            <a:ext cx="2960118" cy="1453896"/>
          </a:xfrm>
        </p:spPr>
        <p:txBody>
          <a:bodyPr>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80060" y="599600"/>
            <a:ext cx="4762639" cy="56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4FE3DA23-DE55-6AE0-AF3B-E9803246C7CD}"/>
              </a:ext>
            </a:extLst>
          </p:cNvPr>
          <p:cNvSpPr>
            <a:spLocks noGrp="1"/>
          </p:cNvSpPr>
          <p:nvPr>
            <p:ph type="pic" sz="quarter" idx="15"/>
          </p:nvPr>
        </p:nvSpPr>
        <p:spPr>
          <a:xfrm>
            <a:off x="5527548" y="2423160"/>
            <a:ext cx="3357507" cy="4069080"/>
          </a:xfrm>
          <a:blipFill dpi="0" rotWithShape="1">
            <a:blip r:embed="rId2">
              <a:alphaModFix amt="50000"/>
              <a:extLst>
                <a:ext uri="{28A0092B-C50C-407E-A947-70E740481C1C}">
                  <a14:useLocalDpi xmlns:a14="http://schemas.microsoft.com/office/drawing/2010/main" val="0"/>
                </a:ext>
              </a:extLst>
            </a:blip>
            <a:srcRect/>
            <a:stretch>
              <a:fillRect/>
            </a:stretch>
          </a:blipFill>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EE8507B-3789-49BC-A5B5-D3B2B10E5F24}"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2125B15E-907B-22E5-9483-591409F1460D}"/>
              </a:ext>
            </a:extLst>
          </p:cNvPr>
          <p:cNvSpPr/>
          <p:nvPr userDrawn="1"/>
        </p:nvSpPr>
        <p:spPr>
          <a:xfrm flipV="1">
            <a:off x="5520691" y="351059"/>
            <a:ext cx="3366407" cy="19398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4" name="Rectangle 3">
            <a:extLst>
              <a:ext uri="{FF2B5EF4-FFF2-40B4-BE49-F238E27FC236}">
                <a16:creationId xmlns:a16="http://schemas.microsoft.com/office/drawing/2014/main" id="{944643D3-05AA-D000-6F70-B39D3E837EF5}"/>
              </a:ext>
            </a:extLst>
          </p:cNvPr>
          <p:cNvSpPr/>
          <p:nvPr userDrawn="1"/>
        </p:nvSpPr>
        <p:spPr>
          <a:xfrm>
            <a:off x="253746" y="351066"/>
            <a:ext cx="5186199"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9" name="Rectangle 8">
            <a:extLst>
              <a:ext uri="{FF2B5EF4-FFF2-40B4-BE49-F238E27FC236}">
                <a16:creationId xmlns:a16="http://schemas.microsoft.com/office/drawing/2014/main" id="{907DB142-72B7-699F-6F87-2EFB2EBF3B22}"/>
              </a:ext>
            </a:extLst>
          </p:cNvPr>
          <p:cNvSpPr/>
          <p:nvPr userDrawn="1"/>
        </p:nvSpPr>
        <p:spPr>
          <a:xfrm flipV="1">
            <a:off x="5521187" y="2409583"/>
            <a:ext cx="3372904" cy="4097352"/>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42545959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D4804-4265-85A8-7A9B-A9B3F5D80284}"/>
              </a:ext>
            </a:extLst>
          </p:cNvPr>
          <p:cNvSpPr>
            <a:spLocks noGrp="1"/>
          </p:cNvSpPr>
          <p:nvPr>
            <p:ph type="title"/>
          </p:nvPr>
        </p:nvSpPr>
        <p:spPr>
          <a:xfrm>
            <a:off x="617220" y="5029200"/>
            <a:ext cx="5644134" cy="1005840"/>
          </a:xfrm>
        </p:spPr>
        <p:txBody>
          <a:bodyPr>
            <a:normAutofit/>
          </a:bodyPr>
          <a:lstStyle>
            <a:lvl1pPr>
              <a:lnSpc>
                <a:spcPct val="110000"/>
              </a:lnSpc>
              <a:defRPr sz="135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6B2D6F9C-47CA-A6AB-CB31-599736C61655}"/>
              </a:ext>
            </a:extLst>
          </p:cNvPr>
          <p:cNvSpPr>
            <a:spLocks noGrp="1"/>
          </p:cNvSpPr>
          <p:nvPr>
            <p:ph sz="quarter" idx="14" hasCustomPrompt="1"/>
          </p:nvPr>
        </p:nvSpPr>
        <p:spPr>
          <a:xfrm>
            <a:off x="617220" y="841248"/>
            <a:ext cx="7907274" cy="4151376"/>
          </a:xfrm>
        </p:spPr>
        <p:txBody>
          <a:bodyPr anchor="b">
            <a:normAutofit/>
          </a:bodyPr>
          <a:lstStyle>
            <a:lvl1pPr marL="0" indent="0">
              <a:lnSpc>
                <a:spcPct val="90000"/>
              </a:lnSpc>
              <a:buNone/>
              <a:defRPr sz="14475" b="1" baseline="0">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D6F51461-EBBE-4007-A7FA-8D550B1815C8}" type="datetime1">
              <a:rPr lang="en-US" smtClean="0"/>
              <a:t>9/22/2026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CA7D478B-3CC8-9331-3B4F-2130EA892404}"/>
              </a:ext>
            </a:extLst>
          </p:cNvPr>
          <p:cNvSpPr/>
          <p:nvPr userDrawn="1"/>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7613636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749933" y="5029200"/>
            <a:ext cx="5644134" cy="914400"/>
          </a:xfrm>
        </p:spPr>
        <p:txBody>
          <a:bodyPr>
            <a:normAutofit/>
          </a:bodyPr>
          <a:lstStyle>
            <a:lvl1pPr algn="ctr">
              <a:lnSpc>
                <a:spcPct val="110000"/>
              </a:lnSpc>
              <a:defRPr sz="135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8363" y="841248"/>
            <a:ext cx="7907274" cy="4169664"/>
          </a:xfrm>
        </p:spPr>
        <p:txBody>
          <a:bodyPr anchor="b">
            <a:normAutofit/>
          </a:bodyPr>
          <a:lstStyle>
            <a:lvl1pPr marL="0" indent="0" algn="ctr">
              <a:lnSpc>
                <a:spcPct val="90000"/>
              </a:lnSpc>
              <a:buNone/>
              <a:defRPr sz="14475"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B57145D9-E600-48F3-8D60-FBB32619D4B7}" type="datetime1">
              <a:rPr lang="en-US" smtClean="0"/>
              <a:t>9/22/2026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5FC0DA6E-8242-883C-15FE-E726DCC36F80}"/>
              </a:ext>
            </a:extLst>
          </p:cNvPr>
          <p:cNvSpPr/>
          <p:nvPr userDrawn="1"/>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80155185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9924E45-C895-43A4-5C38-357208F050D2}"/>
              </a:ext>
            </a:extLst>
          </p:cNvPr>
          <p:cNvSpPr>
            <a:spLocks noGrp="1"/>
          </p:cNvSpPr>
          <p:nvPr>
            <p:ph type="title"/>
          </p:nvPr>
        </p:nvSpPr>
        <p:spPr>
          <a:xfrm>
            <a:off x="1749933" y="5029200"/>
            <a:ext cx="5644134" cy="914400"/>
          </a:xfrm>
        </p:spPr>
        <p:txBody>
          <a:bodyPr>
            <a:normAutofit/>
          </a:bodyPr>
          <a:lstStyle>
            <a:lvl1pPr algn="ctr">
              <a:lnSpc>
                <a:spcPct val="110000"/>
              </a:lnSpc>
              <a:defRPr sz="1350" b="0">
                <a:solidFill>
                  <a:schemeClr val="tx1"/>
                </a:solidFill>
                <a:latin typeface="+mn-lt"/>
              </a:defRPr>
            </a:lvl1pPr>
          </a:lstStyle>
          <a:p>
            <a:r>
              <a:rPr lang="en-US" dirty="0"/>
              <a:t>Click to edit Master title style</a:t>
            </a:r>
          </a:p>
        </p:txBody>
      </p:sp>
      <p:sp>
        <p:nvSpPr>
          <p:cNvPr id="10" name="Content Placeholder 6">
            <a:extLst>
              <a:ext uri="{FF2B5EF4-FFF2-40B4-BE49-F238E27FC236}">
                <a16:creationId xmlns:a16="http://schemas.microsoft.com/office/drawing/2014/main" id="{F7F1ED0D-FB7E-F1D4-6BB4-DA7FCEA9CD36}"/>
              </a:ext>
            </a:extLst>
          </p:cNvPr>
          <p:cNvSpPr>
            <a:spLocks noGrp="1"/>
          </p:cNvSpPr>
          <p:nvPr>
            <p:ph sz="quarter" idx="13" hasCustomPrompt="1"/>
          </p:nvPr>
        </p:nvSpPr>
        <p:spPr>
          <a:xfrm>
            <a:off x="618363" y="841248"/>
            <a:ext cx="7907274" cy="4167124"/>
          </a:xfrm>
        </p:spPr>
        <p:txBody>
          <a:bodyPr anchor="b">
            <a:normAutofit/>
          </a:bodyPr>
          <a:lstStyle>
            <a:lvl1pPr marL="0" indent="0" algn="ctr">
              <a:lnSpc>
                <a:spcPct val="90000"/>
              </a:lnSpc>
              <a:buNone/>
              <a:defRPr sz="14475"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988DA9F-3449-4571-B576-325E0AB8D353}" type="datetime1">
              <a:rPr lang="en-US" smtClean="0"/>
              <a:t>9/22/2026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F3106CE9-3864-8C80-F8B7-4C6D0D0E2D97}"/>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011270494"/>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62847" y="-1293464"/>
            <a:ext cx="7989570" cy="1133856"/>
          </a:xfrm>
        </p:spPr>
        <p:txBody>
          <a:bodyPr/>
          <a:lstStyle/>
          <a:p>
            <a:r>
              <a:rPr lang="en-US" dirty="0"/>
              <a:t>Click to edit Master title style</a:t>
            </a:r>
          </a:p>
        </p:txBody>
      </p:sp>
      <p:sp>
        <p:nvSpPr>
          <p:cNvPr id="6" name="Content Placeholder 6">
            <a:extLst>
              <a:ext uri="{FF2B5EF4-FFF2-40B4-BE49-F238E27FC236}">
                <a16:creationId xmlns:a16="http://schemas.microsoft.com/office/drawing/2014/main" id="{27E2BE3E-32CC-3B2E-7AAB-62D6D812CE27}"/>
              </a:ext>
            </a:extLst>
          </p:cNvPr>
          <p:cNvSpPr>
            <a:spLocks noGrp="1"/>
          </p:cNvSpPr>
          <p:nvPr>
            <p:ph sz="quarter" idx="13" hasCustomPrompt="1"/>
          </p:nvPr>
        </p:nvSpPr>
        <p:spPr>
          <a:xfrm>
            <a:off x="1125141" y="1234440"/>
            <a:ext cx="6893719" cy="4389120"/>
          </a:xfrm>
        </p:spPr>
        <p:txBody>
          <a:bodyPr anchor="ctr">
            <a:normAutofit/>
          </a:bodyPr>
          <a:lstStyle>
            <a:lvl1pPr marL="0" indent="0" algn="ctr">
              <a:lnSpc>
                <a:spcPct val="100000"/>
              </a:lnSpc>
              <a:buNone/>
              <a:defRPr sz="3600" b="0">
                <a:latin typeface="+mj-lt"/>
              </a:defRPr>
            </a:lvl1pPr>
            <a:lvl2pPr marL="171450" indent="0" algn="ctr">
              <a:lnSpc>
                <a:spcPct val="100000"/>
              </a:lnSpc>
              <a:buNone/>
              <a:defRPr sz="3600" b="0">
                <a:latin typeface="+mj-lt"/>
              </a:defRPr>
            </a:lvl2pPr>
            <a:lvl3pPr marL="342900" indent="0" algn="ctr">
              <a:lnSpc>
                <a:spcPct val="100000"/>
              </a:lnSpc>
              <a:buNone/>
              <a:defRPr sz="3600" b="0">
                <a:latin typeface="+mj-lt"/>
              </a:defRPr>
            </a:lvl3pPr>
            <a:lvl4pPr marL="514350" indent="0" algn="ctr">
              <a:lnSpc>
                <a:spcPct val="100000"/>
              </a:lnSpc>
              <a:buNone/>
              <a:defRPr sz="3600" b="0">
                <a:latin typeface="+mj-lt"/>
              </a:defRPr>
            </a:lvl4pPr>
            <a:lvl5pPr marL="685800" indent="0" algn="ctr">
              <a:lnSpc>
                <a:spcPct val="100000"/>
              </a:lnSpc>
              <a:buNone/>
              <a:defRPr sz="36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2AC9CA7-4D60-41A4-A4F0-FD6D94D8C852}" type="datetime1">
              <a:rPr lang="en-US" smtClean="0"/>
              <a:t>9/22/2026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Rectangle 7">
            <a:extLst>
              <a:ext uri="{FF2B5EF4-FFF2-40B4-BE49-F238E27FC236}">
                <a16:creationId xmlns:a16="http://schemas.microsoft.com/office/drawing/2014/main" id="{CC1D1BF1-778B-0A57-4F7E-BC57330C7085}"/>
              </a:ext>
            </a:extLst>
          </p:cNvPr>
          <p:cNvSpPr/>
          <p:nvPr/>
        </p:nvSpPr>
        <p:spPr>
          <a:xfrm>
            <a:off x="841486" y="874988"/>
            <a:ext cx="7456458" cy="510802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4251885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Statement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5" y="-1295801"/>
            <a:ext cx="7989570" cy="1133856"/>
          </a:xfrm>
        </p:spPr>
        <p:txBody>
          <a:bodyPr/>
          <a:lstStyle/>
          <a:p>
            <a:r>
              <a:rPr lang="en-US" dirty="0"/>
              <a:t>Click to edit Master title style</a:t>
            </a:r>
          </a:p>
        </p:txBody>
      </p:sp>
      <p:sp>
        <p:nvSpPr>
          <p:cNvPr id="11" name="Content Placeholder 10">
            <a:extLst>
              <a:ext uri="{FF2B5EF4-FFF2-40B4-BE49-F238E27FC236}">
                <a16:creationId xmlns:a16="http://schemas.microsoft.com/office/drawing/2014/main" id="{98ADCAC8-6FF3-EC2A-EFD7-95A819EA2E48}"/>
              </a:ext>
            </a:extLst>
          </p:cNvPr>
          <p:cNvSpPr>
            <a:spLocks noGrp="1"/>
          </p:cNvSpPr>
          <p:nvPr>
            <p:ph sz="quarter" idx="14" hasCustomPrompt="1"/>
          </p:nvPr>
        </p:nvSpPr>
        <p:spPr>
          <a:xfrm>
            <a:off x="596645" y="685799"/>
            <a:ext cx="8023860" cy="5486400"/>
          </a:xfrm>
        </p:spPr>
        <p:txBody>
          <a:bodyPr anchor="ctr">
            <a:noAutofit/>
          </a:bodyPr>
          <a:lstStyle>
            <a:lvl1pPr marL="0" indent="0">
              <a:buNone/>
              <a:defRPr sz="3600">
                <a:latin typeface="+mj-lt"/>
              </a:defRPr>
            </a:lvl1pPr>
            <a:lvl2pPr marL="171450" indent="0">
              <a:buNone/>
              <a:defRPr sz="3600">
                <a:latin typeface="+mj-lt"/>
              </a:defRPr>
            </a:lvl2pPr>
            <a:lvl3pPr marL="342900" indent="0">
              <a:buNone/>
              <a:defRPr sz="3600">
                <a:latin typeface="+mj-lt"/>
              </a:defRPr>
            </a:lvl3pPr>
            <a:lvl4pPr marL="514350" indent="0">
              <a:buNone/>
              <a:defRPr sz="3600">
                <a:latin typeface="+mj-lt"/>
              </a:defRPr>
            </a:lvl4pPr>
            <a:lvl5pPr marL="685800" indent="0">
              <a:buNone/>
              <a:defRPr sz="360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1BB4E8A-F766-4B4E-BA35-31ABBD66791B}" type="datetime1">
              <a:rPr lang="en-US" smtClean="0"/>
              <a:t>9/22/2026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9" name="Rectangle 8">
            <a:extLst>
              <a:ext uri="{FF2B5EF4-FFF2-40B4-BE49-F238E27FC236}">
                <a16:creationId xmlns:a16="http://schemas.microsoft.com/office/drawing/2014/main" id="{D28DBB70-84D2-1F96-C132-E1127669A16F}"/>
              </a:ext>
            </a:extLst>
          </p:cNvPr>
          <p:cNvSpPr/>
          <p:nvPr/>
        </p:nvSpPr>
        <p:spPr>
          <a:xfrm>
            <a:off x="253093" y="351066"/>
            <a:ext cx="8637815" cy="6155871"/>
          </a:xfrm>
          <a:prstGeom prst="rect">
            <a:avLst/>
          </a:prstGeom>
          <a:noFill/>
          <a:ln w="19050">
            <a:solidFill>
              <a:schemeClr val="tx1">
                <a:alpha val="96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6104791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5" y="-1293562"/>
            <a:ext cx="7989570" cy="1133856"/>
          </a:xfrm>
        </p:spPr>
        <p:txBody>
          <a:bodyPr/>
          <a:lstStyle/>
          <a:p>
            <a:r>
              <a:rPr lang="en-US" dirty="0"/>
              <a:t>Click to edit Master title style</a:t>
            </a:r>
          </a:p>
        </p:txBody>
      </p:sp>
      <p:sp>
        <p:nvSpPr>
          <p:cNvPr id="8" name="Content Placeholder 6">
            <a:extLst>
              <a:ext uri="{FF2B5EF4-FFF2-40B4-BE49-F238E27FC236}">
                <a16:creationId xmlns:a16="http://schemas.microsoft.com/office/drawing/2014/main" id="{E0C99F09-6747-AD83-83AF-D9553E570144}"/>
              </a:ext>
            </a:extLst>
          </p:cNvPr>
          <p:cNvSpPr>
            <a:spLocks noGrp="1"/>
          </p:cNvSpPr>
          <p:nvPr>
            <p:ph sz="quarter" idx="13" hasCustomPrompt="1"/>
          </p:nvPr>
        </p:nvSpPr>
        <p:spPr>
          <a:xfrm>
            <a:off x="596645" y="685800"/>
            <a:ext cx="8023860" cy="5486400"/>
          </a:xfrm>
        </p:spPr>
        <p:txBody>
          <a:bodyPr anchor="ctr">
            <a:normAutofit/>
          </a:bodyPr>
          <a:lstStyle>
            <a:lvl1pPr marL="0" indent="0" algn="ctr">
              <a:lnSpc>
                <a:spcPct val="100000"/>
              </a:lnSpc>
              <a:buNone/>
              <a:defRPr sz="3600" b="0">
                <a:latin typeface="+mj-lt"/>
              </a:defRPr>
            </a:lvl1pPr>
            <a:lvl2pPr marL="171450" indent="0" algn="ctr">
              <a:lnSpc>
                <a:spcPct val="100000"/>
              </a:lnSpc>
              <a:buNone/>
              <a:defRPr sz="3600" b="0">
                <a:latin typeface="+mj-lt"/>
              </a:defRPr>
            </a:lvl2pPr>
            <a:lvl3pPr marL="342900" indent="0" algn="ctr">
              <a:lnSpc>
                <a:spcPct val="100000"/>
              </a:lnSpc>
              <a:buNone/>
              <a:defRPr sz="3600" b="0">
                <a:latin typeface="+mj-lt"/>
              </a:defRPr>
            </a:lvl3pPr>
            <a:lvl4pPr marL="514350" indent="0" algn="ctr">
              <a:lnSpc>
                <a:spcPct val="100000"/>
              </a:lnSpc>
              <a:buNone/>
              <a:defRPr sz="3600" b="0">
                <a:latin typeface="+mj-lt"/>
              </a:defRPr>
            </a:lvl4pPr>
            <a:lvl5pPr marL="685800" indent="0" algn="ctr">
              <a:lnSpc>
                <a:spcPct val="100000"/>
              </a:lnSpc>
              <a:buNone/>
              <a:defRPr sz="36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1BB4E8A-F766-4B4E-BA35-31ABBD66791B}" type="datetime1">
              <a:rPr lang="en-US" smtClean="0"/>
              <a:t>9/22/2026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9" name="Rectangle 8">
            <a:extLst>
              <a:ext uri="{FF2B5EF4-FFF2-40B4-BE49-F238E27FC236}">
                <a16:creationId xmlns:a16="http://schemas.microsoft.com/office/drawing/2014/main" id="{D28DBB70-84D2-1F96-C132-E1127669A16F}"/>
              </a:ext>
            </a:extLst>
          </p:cNvPr>
          <p:cNvSpPr/>
          <p:nvPr/>
        </p:nvSpPr>
        <p:spPr>
          <a:xfrm>
            <a:off x="253093" y="351066"/>
            <a:ext cx="8637815" cy="6155871"/>
          </a:xfrm>
          <a:prstGeom prst="rect">
            <a:avLst/>
          </a:prstGeom>
          <a:noFill/>
          <a:ln w="19050">
            <a:solidFill>
              <a:schemeClr val="tx1">
                <a:alpha val="96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57118557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103339" y="5097030"/>
            <a:ext cx="6935104" cy="594321"/>
          </a:xfrm>
        </p:spPr>
        <p:txBody>
          <a:bodyPr anchor="ctr">
            <a:normAutofit/>
          </a:bodyPr>
          <a:lstStyle>
            <a:lvl1pPr>
              <a:lnSpc>
                <a:spcPct val="120000"/>
              </a:lnSpc>
              <a:defRPr sz="165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05558" y="1188720"/>
            <a:ext cx="6932885" cy="3148857"/>
          </a:xfrm>
        </p:spPr>
        <p:txBody>
          <a:bodyPr anchor="t">
            <a:normAutofit/>
          </a:bodyPr>
          <a:lstStyle>
            <a:lvl1pPr marL="123444" indent="-123444">
              <a:lnSpc>
                <a:spcPct val="100000"/>
              </a:lnSpc>
              <a:spcBef>
                <a:spcPts val="0"/>
              </a:spcBef>
              <a:buNone/>
              <a:defRPr sz="3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08ED2632-1039-4FCE-A210-396E8C7520B2}" type="datetime1">
              <a:rPr lang="en-US" smtClean="0"/>
              <a:t>9/22/2026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Rectangle 10">
            <a:extLst>
              <a:ext uri="{FF2B5EF4-FFF2-40B4-BE49-F238E27FC236}">
                <a16:creationId xmlns:a16="http://schemas.microsoft.com/office/drawing/2014/main" id="{D0EDF265-9439-7BBC-B79E-33CC94E2DC55}"/>
              </a:ext>
            </a:extLst>
          </p:cNvPr>
          <p:cNvSpPr/>
          <p:nvPr/>
        </p:nvSpPr>
        <p:spPr>
          <a:xfrm>
            <a:off x="843771" y="4775290"/>
            <a:ext cx="7456458" cy="1207725"/>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6" name="Rectangle 5">
            <a:extLst>
              <a:ext uri="{FF2B5EF4-FFF2-40B4-BE49-F238E27FC236}">
                <a16:creationId xmlns:a16="http://schemas.microsoft.com/office/drawing/2014/main" id="{237F47E6-58A4-FEC6-08F5-85426FD8908C}"/>
              </a:ext>
            </a:extLst>
          </p:cNvPr>
          <p:cNvSpPr/>
          <p:nvPr userDrawn="1"/>
        </p:nvSpPr>
        <p:spPr>
          <a:xfrm>
            <a:off x="842661" y="869544"/>
            <a:ext cx="7456458" cy="3742458"/>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32022779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64369" y="5407940"/>
            <a:ext cx="7815263" cy="466344"/>
          </a:xfrm>
        </p:spPr>
        <p:txBody>
          <a:bodyPr anchor="ctr">
            <a:normAutofit/>
          </a:bodyPr>
          <a:lstStyle>
            <a:lvl1pPr algn="ctr">
              <a:lnSpc>
                <a:spcPct val="120000"/>
              </a:lnSpc>
              <a:defRPr sz="165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64369" y="841248"/>
            <a:ext cx="7815263" cy="3291840"/>
          </a:xfrm>
        </p:spPr>
        <p:txBody>
          <a:bodyPr anchor="ctr">
            <a:normAutofit/>
          </a:bodyPr>
          <a:lstStyle>
            <a:lvl1pPr marL="123444" indent="-123444" algn="ctr">
              <a:lnSpc>
                <a:spcPct val="100000"/>
              </a:lnSpc>
              <a:spcBef>
                <a:spcPts val="0"/>
              </a:spcBef>
              <a:buNone/>
              <a:defRPr sz="3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C506D844-928B-4334-9530-404CD7C81364}" type="datetime1">
              <a:rPr lang="en-US" smtClean="0"/>
              <a:t>9/22/2026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6EDB8923-0D4C-46A4-1BC9-B4AAB7ABEC11}"/>
              </a:ext>
            </a:extLst>
          </p:cNvPr>
          <p:cNvSpPr/>
          <p:nvPr userDrawn="1"/>
        </p:nvSpPr>
        <p:spPr>
          <a:xfrm>
            <a:off x="253093" y="4775290"/>
            <a:ext cx="8637815" cy="1731647"/>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10" name="Rectangle 9">
            <a:extLst>
              <a:ext uri="{FF2B5EF4-FFF2-40B4-BE49-F238E27FC236}">
                <a16:creationId xmlns:a16="http://schemas.microsoft.com/office/drawing/2014/main" id="{02BA5BE4-3999-E20A-4360-E5F71C4A185E}"/>
              </a:ext>
            </a:extLst>
          </p:cNvPr>
          <p:cNvSpPr/>
          <p:nvPr userDrawn="1"/>
        </p:nvSpPr>
        <p:spPr>
          <a:xfrm>
            <a:off x="253093" y="351066"/>
            <a:ext cx="8637815" cy="425679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35547858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40168" y="5669280"/>
            <a:ext cx="6604254" cy="466344"/>
          </a:xfrm>
        </p:spPr>
        <p:txBody>
          <a:bodyPr anchor="ctr">
            <a:normAutofit/>
          </a:bodyPr>
          <a:lstStyle>
            <a:lvl1pPr>
              <a:lnSpc>
                <a:spcPct val="120000"/>
              </a:lnSpc>
              <a:defRPr sz="165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7124" y="1097280"/>
            <a:ext cx="6899148" cy="3328416"/>
          </a:xfrm>
        </p:spPr>
        <p:txBody>
          <a:bodyPr anchor="ctr">
            <a:normAutofit/>
          </a:bodyPr>
          <a:lstStyle>
            <a:lvl1pPr marL="123444" indent="-123444">
              <a:lnSpc>
                <a:spcPct val="100000"/>
              </a:lnSpc>
              <a:spcBef>
                <a:spcPts val="0"/>
              </a:spcBef>
              <a:buNone/>
              <a:defRPr sz="315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28E703B-AD10-45EB-9C69-399306B4449A}" type="datetime1">
              <a:rPr lang="en-US" smtClean="0"/>
              <a:t>9/22/2026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5AEBA90C-6E3D-2EA7-0292-1F928A070042}"/>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62482216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4D17117-BBA9-4972-76C2-EAFE70BD1CDA}"/>
              </a:ext>
            </a:extLst>
          </p:cNvPr>
          <p:cNvSpPr>
            <a:spLocks noGrp="1"/>
          </p:cNvSpPr>
          <p:nvPr>
            <p:ph type="title"/>
          </p:nvPr>
        </p:nvSpPr>
        <p:spPr>
          <a:xfrm>
            <a:off x="595992" y="842463"/>
            <a:ext cx="7962138" cy="1133856"/>
          </a:xfrm>
        </p:spPr>
        <p:txBody>
          <a:bodyPr/>
          <a:lstStyle>
            <a:lvl1pPr>
              <a:defRPr/>
            </a:lvl1pPr>
          </a:lstStyle>
          <a:p>
            <a:r>
              <a:rPr lang="en-US" dirty="0"/>
              <a:t>Click to edit Master title style</a:t>
            </a:r>
          </a:p>
        </p:txBody>
      </p:sp>
      <p:sp>
        <p:nvSpPr>
          <p:cNvPr id="4" name="Content Placeholder 3">
            <a:extLst>
              <a:ext uri="{FF2B5EF4-FFF2-40B4-BE49-F238E27FC236}">
                <a16:creationId xmlns:a16="http://schemas.microsoft.com/office/drawing/2014/main" id="{B1EC3D10-12BE-0828-A6FA-C33C4BFCD9C6}"/>
              </a:ext>
            </a:extLst>
          </p:cNvPr>
          <p:cNvSpPr>
            <a:spLocks noGrp="1"/>
          </p:cNvSpPr>
          <p:nvPr>
            <p:ph sz="quarter" idx="15"/>
          </p:nvPr>
        </p:nvSpPr>
        <p:spPr>
          <a:xfrm>
            <a:off x="596504" y="2217738"/>
            <a:ext cx="365402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3">
            <a:extLst>
              <a:ext uri="{FF2B5EF4-FFF2-40B4-BE49-F238E27FC236}">
                <a16:creationId xmlns:a16="http://schemas.microsoft.com/office/drawing/2014/main" id="{CCA2E261-8EB7-B6E1-F84F-2C8AA00E012F}"/>
              </a:ext>
            </a:extLst>
          </p:cNvPr>
          <p:cNvSpPr>
            <a:spLocks noGrp="1"/>
          </p:cNvSpPr>
          <p:nvPr>
            <p:ph sz="quarter" idx="16"/>
          </p:nvPr>
        </p:nvSpPr>
        <p:spPr>
          <a:xfrm>
            <a:off x="4904103" y="2189669"/>
            <a:ext cx="3654028"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C99F73C-A859-4554-A313-766C75404450}" type="datetime1">
              <a:rPr lang="en-US" smtClean="0"/>
              <a:t>9/22/2026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Rectangle 2">
            <a:extLst>
              <a:ext uri="{FF2B5EF4-FFF2-40B4-BE49-F238E27FC236}">
                <a16:creationId xmlns:a16="http://schemas.microsoft.com/office/drawing/2014/main" id="{3A4F54CE-D52E-B9AA-434C-FDF3F79B9698}"/>
              </a:ext>
            </a:extLst>
          </p:cNvPr>
          <p:cNvSpPr/>
          <p:nvPr userDrawn="1"/>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32526478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BCF980F-8A96-8628-DE09-B13E23F3D1A8}"/>
              </a:ext>
            </a:extLst>
          </p:cNvPr>
          <p:cNvSpPr>
            <a:spLocks noGrp="1"/>
          </p:cNvSpPr>
          <p:nvPr>
            <p:ph type="title"/>
          </p:nvPr>
        </p:nvSpPr>
        <p:spPr>
          <a:xfrm>
            <a:off x="595992" y="842464"/>
            <a:ext cx="7960179" cy="822960"/>
          </a:xfrm>
        </p:spPr>
        <p:txBody>
          <a:bodyPr/>
          <a:lstStyle>
            <a:lvl1pPr>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95993" y="1737360"/>
            <a:ext cx="3868340"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4" name="Content Placeholder 13">
            <a:extLst>
              <a:ext uri="{FF2B5EF4-FFF2-40B4-BE49-F238E27FC236}">
                <a16:creationId xmlns:a16="http://schemas.microsoft.com/office/drawing/2014/main" id="{752397E2-59D6-9B15-C816-A5E09CBA601E}"/>
              </a:ext>
            </a:extLst>
          </p:cNvPr>
          <p:cNvSpPr>
            <a:spLocks noGrp="1"/>
          </p:cNvSpPr>
          <p:nvPr>
            <p:ph sz="quarter" idx="15"/>
          </p:nvPr>
        </p:nvSpPr>
        <p:spPr>
          <a:xfrm>
            <a:off x="596504" y="2378076"/>
            <a:ext cx="3868340" cy="3636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88259" y="1737360"/>
            <a:ext cx="3867912" cy="559834"/>
          </a:xfrm>
        </p:spPr>
        <p:txBody>
          <a:bodyPr anchor="b">
            <a:normAutofit/>
          </a:bodyPr>
          <a:lstStyle>
            <a:lvl1pPr marL="0" indent="0">
              <a:lnSpc>
                <a:spcPct val="90000"/>
              </a:lnSpc>
              <a:buNone/>
              <a:defRPr sz="15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15" name="Content Placeholder 13">
            <a:extLst>
              <a:ext uri="{FF2B5EF4-FFF2-40B4-BE49-F238E27FC236}">
                <a16:creationId xmlns:a16="http://schemas.microsoft.com/office/drawing/2014/main" id="{3E12D3BA-867F-1CF3-4F97-52D6461219E0}"/>
              </a:ext>
            </a:extLst>
          </p:cNvPr>
          <p:cNvSpPr>
            <a:spLocks noGrp="1"/>
          </p:cNvSpPr>
          <p:nvPr>
            <p:ph sz="quarter" idx="16"/>
          </p:nvPr>
        </p:nvSpPr>
        <p:spPr>
          <a:xfrm>
            <a:off x="4688259" y="2378076"/>
            <a:ext cx="3867912" cy="3636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F64D68B-28A2-4855-B3C1-2440696AF665}" type="datetime1">
              <a:rPr lang="en-US" smtClean="0"/>
              <a:t>9/22/2026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Rectangle 3">
            <a:extLst>
              <a:ext uri="{FF2B5EF4-FFF2-40B4-BE49-F238E27FC236}">
                <a16:creationId xmlns:a16="http://schemas.microsoft.com/office/drawing/2014/main" id="{CB55CCF7-A846-6AC9-BA7F-5289CB5E60BD}"/>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39146088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DF42212-3064-51ED-5F30-52A0C7F61F16}"/>
              </a:ext>
            </a:extLst>
          </p:cNvPr>
          <p:cNvSpPr>
            <a:spLocks noGrp="1"/>
          </p:cNvSpPr>
          <p:nvPr>
            <p:ph type="title"/>
          </p:nvPr>
        </p:nvSpPr>
        <p:spPr>
          <a:xfrm>
            <a:off x="595992" y="842465"/>
            <a:ext cx="7960179" cy="1099457"/>
          </a:xfrm>
        </p:spPr>
        <p:txBody>
          <a:bodyPr/>
          <a:lstStyle>
            <a:lvl1pPr>
              <a:defRPr/>
            </a:lvl1p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69DAC0D-566B-40F6-B3F6-72A0E1EDF8FC}" type="datetime1">
              <a:rPr lang="en-US" smtClean="0"/>
              <a:t>9/22/2026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2" name="Rectangle 1">
            <a:extLst>
              <a:ext uri="{FF2B5EF4-FFF2-40B4-BE49-F238E27FC236}">
                <a16:creationId xmlns:a16="http://schemas.microsoft.com/office/drawing/2014/main" id="{889C737F-7905-466F-C06F-F52007DA2F3F}"/>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79446691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34F2907-BCBA-412E-9539-603ECFD8F450}" type="datetime1">
              <a:rPr lang="en-US" smtClean="0"/>
              <a:t>9/22/2026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6" name="Rectangle 5">
            <a:extLst>
              <a:ext uri="{FF2B5EF4-FFF2-40B4-BE49-F238E27FC236}">
                <a16:creationId xmlns:a16="http://schemas.microsoft.com/office/drawing/2014/main" id="{8A90F8C8-2D2A-CF06-5953-711CD27DB9BD}"/>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72185796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6646" y="841249"/>
            <a:ext cx="2710583" cy="1757505"/>
          </a:xfrm>
        </p:spPr>
        <p:txBody>
          <a:bodyPr anchor="t">
            <a:normAutofit/>
          </a:bodyPr>
          <a:lstStyle>
            <a:lvl1pPr>
              <a:defRPr sz="21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6646" y="2794000"/>
            <a:ext cx="2710584" cy="3237592"/>
          </a:xfrm>
        </p:spPr>
        <p:txBody>
          <a:bodyPr anchor="t">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703302" y="826408"/>
            <a:ext cx="4830194" cy="5205184"/>
          </a:xfrm>
        </p:spPr>
        <p:txBody>
          <a:bodyPr>
            <a:normAutofit/>
          </a:bodyPr>
          <a:lstStyle>
            <a:lvl1pPr>
              <a:defRPr sz="1050"/>
            </a:lvl1pPr>
            <a:lvl2pPr>
              <a:defRPr sz="1050"/>
            </a:lvl2pPr>
            <a:lvl3pPr>
              <a:defRPr sz="1050"/>
            </a:lvl3pPr>
            <a:lvl4pPr>
              <a:defRPr sz="1050"/>
            </a:lvl4pPr>
            <a:lvl5pPr>
              <a:defRPr sz="105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5DC6EE26-0A88-4974-AF99-F8A1B22A826A}" type="datetime1">
              <a:rPr lang="en-US" smtClean="0"/>
              <a:t>9/22/2026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5DAB5266-1EFE-EBA4-DA76-9931733DF23D}"/>
              </a:ext>
            </a:extLst>
          </p:cNvPr>
          <p:cNvSpPr/>
          <p:nvPr/>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51804695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6646" y="841249"/>
            <a:ext cx="2696726" cy="2212313"/>
          </a:xfrm>
        </p:spPr>
        <p:txBody>
          <a:bodyPr anchor="t">
            <a:normAutofit/>
          </a:bodyPr>
          <a:lstStyle>
            <a:lvl1pPr>
              <a:defRPr sz="21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044" y="3072019"/>
            <a:ext cx="2689190" cy="2951084"/>
          </a:xfrm>
        </p:spPr>
        <p:txBody>
          <a:bodyPr anchor="b"/>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Click to edit Master text styles</a:t>
            </a:r>
          </a:p>
        </p:txBody>
      </p:sp>
      <p:sp>
        <p:nvSpPr>
          <p:cNvPr id="12" name="Picture Placeholder 10">
            <a:extLst>
              <a:ext uri="{FF2B5EF4-FFF2-40B4-BE49-F238E27FC236}">
                <a16:creationId xmlns:a16="http://schemas.microsoft.com/office/drawing/2014/main" id="{45E786F4-7682-486A-34C1-04BEC2E2FC43}"/>
              </a:ext>
            </a:extLst>
          </p:cNvPr>
          <p:cNvSpPr>
            <a:spLocks noGrp="1"/>
          </p:cNvSpPr>
          <p:nvPr>
            <p:ph type="pic" sz="quarter" idx="17" hasCustomPrompt="1"/>
          </p:nvPr>
        </p:nvSpPr>
        <p:spPr>
          <a:xfrm>
            <a:off x="3770770" y="351064"/>
            <a:ext cx="5120138" cy="6155870"/>
          </a:xfrm>
          <a:blipFill dpi="0" rotWithShape="1">
            <a:blip r:embed="rId2">
              <a:alphaModFix amt="50000"/>
              <a:extLst>
                <a:ext uri="{28A0092B-C50C-407E-A947-70E740481C1C}">
                  <a14:useLocalDpi xmlns:a14="http://schemas.microsoft.com/office/drawing/2010/main" val="0"/>
                </a:ext>
              </a:extLst>
            </a:blip>
            <a:srcRect/>
            <a:stretch>
              <a:fillRect/>
            </a:stretch>
          </a:blipFill>
          <a:ln w="19050">
            <a:noFill/>
            <a:miter lim="800000"/>
          </a:ln>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B9CEA849-C5D8-4949-916D-70A31634CC93}" type="datetime1">
              <a:rPr lang="en-US" smtClean="0"/>
              <a:t>9/22/2026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Rectangle 7">
            <a:extLst>
              <a:ext uri="{FF2B5EF4-FFF2-40B4-BE49-F238E27FC236}">
                <a16:creationId xmlns:a16="http://schemas.microsoft.com/office/drawing/2014/main" id="{C8B15393-78B7-1299-9758-CF580DF4FE4C}"/>
              </a:ext>
            </a:extLst>
          </p:cNvPr>
          <p:cNvSpPr/>
          <p:nvPr/>
        </p:nvSpPr>
        <p:spPr>
          <a:xfrm>
            <a:off x="253093" y="351066"/>
            <a:ext cx="340464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 name="Rectangle 2">
            <a:extLst>
              <a:ext uri="{FF2B5EF4-FFF2-40B4-BE49-F238E27FC236}">
                <a16:creationId xmlns:a16="http://schemas.microsoft.com/office/drawing/2014/main" id="{9018359C-9A26-486B-945E-75252E555425}"/>
              </a:ext>
            </a:extLst>
          </p:cNvPr>
          <p:cNvSpPr/>
          <p:nvPr userDrawn="1"/>
        </p:nvSpPr>
        <p:spPr>
          <a:xfrm>
            <a:off x="3774147" y="351064"/>
            <a:ext cx="5120138"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16479786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98348" y="731520"/>
            <a:ext cx="8147304" cy="1901952"/>
          </a:xfrm>
        </p:spPr>
        <p:txBody>
          <a:bodyPr anchor="ctr" anchorCtr="0">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0634" y="3465576"/>
            <a:ext cx="8147304" cy="2743200"/>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1E6060-C53E-4F28-8D83-0C4FB26C4A3F}" type="datetime1">
              <a:rPr lang="en-US" smtClean="0"/>
              <a:t>9/22/2026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Rectangle 2">
            <a:extLst>
              <a:ext uri="{FF2B5EF4-FFF2-40B4-BE49-F238E27FC236}">
                <a16:creationId xmlns:a16="http://schemas.microsoft.com/office/drawing/2014/main" id="{7218B384-4BC1-E524-57EF-0774C70BAF79}"/>
              </a:ext>
            </a:extLst>
          </p:cNvPr>
          <p:cNvSpPr/>
          <p:nvPr userDrawn="1"/>
        </p:nvSpPr>
        <p:spPr>
          <a:xfrm>
            <a:off x="253093" y="3159582"/>
            <a:ext cx="8637815" cy="3347354"/>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Rectangle 6">
            <a:extLst>
              <a:ext uri="{FF2B5EF4-FFF2-40B4-BE49-F238E27FC236}">
                <a16:creationId xmlns:a16="http://schemas.microsoft.com/office/drawing/2014/main" id="{4B1C7440-F236-F77D-9637-983809E9B84B}"/>
              </a:ext>
            </a:extLst>
          </p:cNvPr>
          <p:cNvSpPr/>
          <p:nvPr userDrawn="1"/>
        </p:nvSpPr>
        <p:spPr>
          <a:xfrm>
            <a:off x="253093" y="351066"/>
            <a:ext cx="8637815" cy="2645229"/>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228736822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00635" y="1627318"/>
            <a:ext cx="6323075" cy="1828800"/>
          </a:xfrm>
        </p:spPr>
        <p:txBody>
          <a:bodyPr anchor="b" anchorCtr="0">
            <a:noAutofit/>
          </a:bodyPr>
          <a:lstStyle>
            <a:lvl1pPr>
              <a:defRPr sz="45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00635" y="3622674"/>
            <a:ext cx="6322979" cy="1608008"/>
          </a:xfrm>
        </p:spPr>
        <p:txBody>
          <a:bodyPr>
            <a:norm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D3D1E3E-5DD4-4BAD-A138-1254BF94C224}" type="datetime1">
              <a:rPr lang="en-US" smtClean="0"/>
              <a:t>9/22/2026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Rectangle 2">
            <a:extLst>
              <a:ext uri="{FF2B5EF4-FFF2-40B4-BE49-F238E27FC236}">
                <a16:creationId xmlns:a16="http://schemas.microsoft.com/office/drawing/2014/main" id="{2AE7AAF8-1CC5-AC91-1BB2-212E591F7ADC}"/>
              </a:ext>
            </a:extLst>
          </p:cNvPr>
          <p:cNvSpPr/>
          <p:nvPr userDrawn="1"/>
        </p:nvSpPr>
        <p:spPr>
          <a:xfrm>
            <a:off x="253093" y="351066"/>
            <a:ext cx="8637815" cy="6155871"/>
          </a:xfrm>
          <a:prstGeom prst="rect">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Tree>
    <p:extLst>
      <p:ext uri="{BB962C8B-B14F-4D97-AF65-F5344CB8AC3E}">
        <p14:creationId xmlns:p14="http://schemas.microsoft.com/office/powerpoint/2010/main" val="426021430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82" y="97104"/>
            <a:ext cx="3100768" cy="3331896"/>
          </a:xfrm>
        </p:spPr>
        <p:txBody>
          <a:bodyPr vert="horz" lIns="91440" tIns="45720" rIns="91440" bIns="45720" rtlCol="0" anchor="t">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2488"/>
            <a:ext cx="2512313" cy="1411356"/>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3280410" y="0"/>
            <a:ext cx="586359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42484" y="6338704"/>
            <a:ext cx="1647524"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787752" y="6338704"/>
            <a:ext cx="1044434" cy="365125"/>
          </a:xfrm>
        </p:spPr>
        <p:txBody>
          <a:bodyPr/>
          <a:lstStyle/>
          <a:p>
            <a:fld id="{710AE426-CBD1-49BA-A1DA-945CCEE2ED80}" type="datetimeFigureOut">
              <a:rPr lang="en-US" smtClean="0"/>
              <a:t>9/22/2026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2832186" y="6342302"/>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7189883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5" y="1709862"/>
            <a:ext cx="8222742"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3348623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571713" y="284481"/>
            <a:ext cx="3343687" cy="4320310"/>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571713" y="4870175"/>
            <a:ext cx="2892551" cy="1033669"/>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5396756"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571712" y="6343956"/>
            <a:ext cx="157536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214163" y="6343956"/>
            <a:ext cx="1106372" cy="365125"/>
          </a:xfrm>
        </p:spPr>
        <p:txBody>
          <a:bodyPr/>
          <a:lstStyle>
            <a:lvl1pPr>
              <a:defRPr>
                <a:solidFill>
                  <a:schemeClr val="tx1"/>
                </a:solidFill>
                <a:effectLst/>
              </a:defRPr>
            </a:lvl1p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953194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884792" y="1411359"/>
            <a:ext cx="2916308" cy="2845567"/>
          </a:xfrm>
        </p:spPr>
        <p:txBody>
          <a:bodyPr vert="horz" lIns="91440" tIns="45720" rIns="91440" bIns="45720" rtlCol="0" anchor="b">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884791" y="4403039"/>
            <a:ext cx="2916308" cy="1123122"/>
          </a:xfrm>
        </p:spPr>
        <p:txBody>
          <a:bodyPr vert="horz" lIns="91440" tIns="45720" rIns="91440" bIns="45720" rtlCol="0">
            <a:normAutofit/>
          </a:bodyPr>
          <a:lstStyle>
            <a:lvl1pPr marL="0" indent="0">
              <a:buNone/>
              <a:defRPr lang="en-US" sz="12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5568204"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84791" y="6343956"/>
            <a:ext cx="157536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25890" y="6343956"/>
            <a:ext cx="1106372" cy="365125"/>
          </a:xfrm>
        </p:spPr>
        <p:txBody>
          <a:bodyPr/>
          <a:lstStyle>
            <a:lvl1pPr>
              <a:defRPr>
                <a:solidFill>
                  <a:schemeClr val="tx1"/>
                </a:solidFill>
                <a:effectLst/>
              </a:defRPr>
            </a:lvl1p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472050"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423735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9485" y="5201704"/>
            <a:ext cx="8410195" cy="786384"/>
          </a:xfrm>
        </p:spPr>
        <p:txBody>
          <a:bodyPr vert="horz" lIns="91440" tIns="45720" rIns="91440" bIns="45720" rtlCol="0" anchor="b">
            <a:normAutofit/>
          </a:bodyPr>
          <a:lstStyle>
            <a:lvl1pPr>
              <a:defRPr lang="en-US" sz="3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5" y="5971761"/>
            <a:ext cx="8410195" cy="365125"/>
          </a:xfrm>
        </p:spPr>
        <p:txBody>
          <a:bodyPr vert="horz" lIns="91440" tIns="45720" rIns="91440" bIns="45720" rtlCol="0">
            <a:normAutofit/>
          </a:bodyPr>
          <a:lstStyle>
            <a:lvl1pPr marL="0" indent="0">
              <a:buNone/>
              <a:defRPr lang="en-US" sz="12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1"/>
            <a:ext cx="9143999" cy="498642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710AE426-CBD1-49BA-A1DA-945CCEE2ED80}" type="datetimeFigureOut">
              <a:rPr lang="en-US" smtClean="0"/>
              <a:t>9/22/2026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261389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794" y="82209"/>
            <a:ext cx="7710607" cy="4572000"/>
          </a:xfrm>
        </p:spPr>
        <p:txBody>
          <a:bodyPr vert="horz" lIns="91440" tIns="45720" rIns="91440" bIns="45720" rtlCol="0" anchor="t">
            <a:normAutofit/>
          </a:bodyPr>
          <a:lstStyle>
            <a:lvl1pPr>
              <a:defRPr lang="en-US" sz="585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4" y="4800600"/>
            <a:ext cx="5312666" cy="1093304"/>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7836936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9486" y="1143001"/>
            <a:ext cx="6512815" cy="3095149"/>
          </a:xfrm>
        </p:spPr>
        <p:txBody>
          <a:bodyPr vert="horz" lIns="91440" tIns="45720" rIns="91440" bIns="45720" rtlCol="0" anchor="b">
            <a:normAutofit/>
          </a:bodyPr>
          <a:lstStyle>
            <a:lvl1pPr>
              <a:defRPr lang="en-US" sz="4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8848"/>
            <a:ext cx="5161093" cy="1014984"/>
          </a:xfrm>
        </p:spPr>
        <p:txBody>
          <a:bodyPr vert="horz" lIns="91440" tIns="45720" rIns="91440" bIns="45720" rtlCol="0">
            <a:normAutofit/>
          </a:bodyPr>
          <a:lstStyle>
            <a:lvl1pPr marL="0" indent="0">
              <a:buNone/>
              <a:defRPr lang="en-US" sz="135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6343956"/>
            <a:ext cx="2104054"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66132" y="6343956"/>
            <a:ext cx="2156298" cy="365125"/>
          </a:xfrm>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7129536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794" y="82209"/>
            <a:ext cx="7424857" cy="4572000"/>
          </a:xfrm>
        </p:spPr>
        <p:txBody>
          <a:bodyPr vert="horz" lIns="91440" tIns="45720" rIns="91440" bIns="45720" rtlCol="0" anchor="t">
            <a:normAutofit/>
          </a:bodyPr>
          <a:lstStyle>
            <a:lvl1pPr>
              <a:defRPr lang="en-US" sz="525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4" y="4800600"/>
            <a:ext cx="5312666" cy="1093304"/>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990832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14450" y="1447801"/>
            <a:ext cx="6515100" cy="2491655"/>
          </a:xfrm>
        </p:spPr>
        <p:txBody>
          <a:bodyPr anchor="b">
            <a:normAutofit/>
          </a:bodyPr>
          <a:lstStyle>
            <a:lvl1pPr algn="ctr">
              <a:defRPr sz="45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4039648"/>
            <a:ext cx="5691116" cy="1029310"/>
          </a:xfrm>
        </p:spPr>
        <p:txBody>
          <a:bodyPr>
            <a:normAutofit/>
          </a:bodyPr>
          <a:lstStyle>
            <a:lvl1pPr marL="0" indent="0" algn="ctr">
              <a:buNone/>
              <a:defRPr sz="12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810756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83818" y="1869104"/>
            <a:ext cx="7002782" cy="4906929"/>
          </a:xfrm>
        </p:spPr>
        <p:txBody>
          <a:bodyPr>
            <a:normAutofit/>
          </a:bodyPr>
          <a:lstStyle>
            <a:lvl1pPr>
              <a:defRPr sz="555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137389"/>
            <a:ext cx="2104054"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70447" y="137389"/>
            <a:ext cx="1651983" cy="365125"/>
          </a:xfrm>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137389"/>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7703249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8834" y="105196"/>
            <a:ext cx="6767671" cy="2113392"/>
          </a:xfrm>
        </p:spPr>
        <p:txBody>
          <a:bodyPr anchor="t">
            <a:normAutofit/>
          </a:bodyPr>
          <a:lstStyle>
            <a:lvl1pPr>
              <a:defRPr sz="54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9485" y="2484255"/>
            <a:ext cx="6350669" cy="3539514"/>
          </a:xfrm>
        </p:spPr>
        <p:txBody>
          <a:bodyPr>
            <a:normAutofit/>
          </a:bodyPr>
          <a:lstStyle>
            <a:lvl1pPr marL="342900" indent="-342900">
              <a:buFont typeface="+mj-lt"/>
              <a:buAutoNum type="arabicPeriod"/>
              <a:defRPr sz="1350"/>
            </a:lvl1pPr>
            <a:lvl2pPr marL="514350" indent="-342900">
              <a:buFont typeface="+mj-lt"/>
              <a:buAutoNum type="arabicPeriod"/>
              <a:defRPr sz="1200"/>
            </a:lvl2pPr>
            <a:lvl3pPr marL="600075" indent="-257175">
              <a:buFont typeface="+mj-lt"/>
              <a:buAutoNum type="arabicPeriod"/>
              <a:defRPr sz="1050"/>
            </a:lvl3pPr>
            <a:lvl4pPr marL="771525" indent="-257175">
              <a:buFont typeface="+mj-lt"/>
              <a:buAutoNum type="arabicPeriod"/>
              <a:defRPr sz="1050"/>
            </a:lvl4pPr>
            <a:lvl5pPr marL="942975" indent="-257175">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6272228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480758" y="73742"/>
            <a:ext cx="5147622" cy="2220726"/>
          </a:xfrm>
        </p:spPr>
        <p:txBody>
          <a:bodyPr anchor="t">
            <a:normAutofit/>
          </a:bodyPr>
          <a:lstStyle>
            <a:lvl1pPr>
              <a:defRPr sz="54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3424193"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191001" y="2726268"/>
            <a:ext cx="4437380" cy="3436789"/>
          </a:xfrm>
        </p:spPr>
        <p:txBody>
          <a:bodyPr>
            <a:normAutofit/>
          </a:bodyPr>
          <a:lstStyle>
            <a:lvl1pPr marL="342900" indent="-342900">
              <a:buFont typeface="+mj-lt"/>
              <a:buAutoNum type="arabicPeriod"/>
              <a:defRPr sz="1500"/>
            </a:lvl1pPr>
            <a:lvl2pPr marL="428625" indent="-257175">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191000" y="6343956"/>
            <a:ext cx="223905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151915" y="6343956"/>
            <a:ext cx="1164831" cy="365125"/>
          </a:xfrm>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8802122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093183" y="2133600"/>
            <a:ext cx="4967577" cy="1070776"/>
          </a:xfrm>
        </p:spPr>
        <p:txBody>
          <a:bodyPr anchor="b">
            <a:normAutofit/>
          </a:bodyPr>
          <a:lstStyle>
            <a:lvl1pPr algn="ctr">
              <a:defRPr sz="21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2826590" y="3335364"/>
            <a:ext cx="3494801" cy="1645198"/>
          </a:xfrm>
        </p:spPr>
        <p:txBody>
          <a:bodyPr/>
          <a:lstStyle>
            <a:lvl1pPr marL="0" indent="0" algn="ctr">
              <a:buNone/>
              <a:defRPr/>
            </a:lvl1pPr>
            <a:lvl2pPr marL="171450" indent="0" algn="ctr">
              <a:buNone/>
              <a:defRPr/>
            </a:lvl2pPr>
            <a:lvl3pPr marL="342900" indent="0" algn="ctr">
              <a:buNone/>
              <a:defRPr/>
            </a:lvl3pPr>
            <a:lvl4pPr marL="514350" indent="0" algn="ctr">
              <a:buNone/>
              <a:defRPr/>
            </a:lvl4pPr>
            <a:lvl5pPr marL="685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26178600"/>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0653" y="1731332"/>
            <a:ext cx="2620394" cy="345689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139804" y="1727014"/>
            <a:ext cx="3717131"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0140721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61009" y="1388700"/>
            <a:ext cx="2942591"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867008" y="1389135"/>
            <a:ext cx="4534043"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02541472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61008" y="1050111"/>
            <a:ext cx="2622110"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600451" y="1050111"/>
            <a:ext cx="5081777"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0300120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4" y="707550"/>
            <a:ext cx="2512316" cy="2721451"/>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486151" y="708184"/>
            <a:ext cx="5196077"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31685906"/>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67009" y="612648"/>
            <a:ext cx="4819792"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342034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868027" y="1978488"/>
            <a:ext cx="4814201"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67008" y="6343956"/>
            <a:ext cx="2523677"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773035" y="6343956"/>
            <a:ext cx="1545606"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182747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609600"/>
            <a:ext cx="4754656"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580" y="1975104"/>
            <a:ext cx="4754561"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459581" y="6346866"/>
            <a:ext cx="2104054"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665171" y="6346866"/>
            <a:ext cx="1205453" cy="365125"/>
          </a:xfrm>
        </p:spPr>
        <p:txBody>
          <a:bodyPr/>
          <a:lstStyle/>
          <a:p>
            <a:fld id="{710AE426-CBD1-49BA-A1DA-945CCEE2ED80}" type="datetimeFigureOut">
              <a:rPr lang="en-US" smtClean="0"/>
              <a:t>9/22/2026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98200" y="6346866"/>
            <a:ext cx="321905"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18624" y="0"/>
            <a:ext cx="342537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01102734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4126" y="474177"/>
            <a:ext cx="5212674"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30175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74126" y="1627632"/>
            <a:ext cx="5212674"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3474126" y="6343956"/>
            <a:ext cx="2567180"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709275" y="6343956"/>
            <a:ext cx="1613155" cy="365125"/>
          </a:xfrm>
        </p:spPr>
        <p:txBody>
          <a:bodyPr/>
          <a:lstStyle/>
          <a:p>
            <a:fld id="{710AE426-CBD1-49BA-A1DA-945CCEE2ED80}" type="datetimeFigureOut">
              <a:rPr lang="en-US" smtClean="0"/>
              <a:t>9/22/2026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06164251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5" y="475488"/>
            <a:ext cx="51435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5" y="1627632"/>
            <a:ext cx="51435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6" y="6346871"/>
            <a:ext cx="210405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086890" y="6346871"/>
            <a:ext cx="2194190"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5281081" y="6346871"/>
            <a:ext cx="321905"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8800" y="0"/>
            <a:ext cx="30752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38092950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0915" y="423332"/>
            <a:ext cx="3358134" cy="132893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486918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328667" y="1975105"/>
            <a:ext cx="3358134"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28667" y="6343956"/>
            <a:ext cx="1578824"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031301" y="6343956"/>
            <a:ext cx="1329022" cy="365125"/>
          </a:xfrm>
        </p:spPr>
        <p:txBody>
          <a:bodyPr/>
          <a:lstStyle>
            <a:lvl1pPr>
              <a:defRPr>
                <a:solidFill>
                  <a:schemeClr val="tx1"/>
                </a:solidFill>
                <a:effectLst/>
              </a:defRPr>
            </a:lvl1p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4485395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7" y="420623"/>
            <a:ext cx="3370642"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9582" y="1975104"/>
            <a:ext cx="3370547"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59582" y="6343956"/>
            <a:ext cx="1573965"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410239" y="6343956"/>
            <a:ext cx="1179778" cy="365125"/>
          </a:xfrm>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97494" y="6343956"/>
            <a:ext cx="321905"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244196" y="0"/>
            <a:ext cx="489980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9730067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45886" y="425503"/>
            <a:ext cx="27432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5472021"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945886" y="2315570"/>
            <a:ext cx="27432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939028" y="6343956"/>
            <a:ext cx="1725038"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68543" y="6343956"/>
            <a:ext cx="691779"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5999739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773" y="429768"/>
            <a:ext cx="27432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61867" y="2315570"/>
            <a:ext cx="27432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461773" y="6343956"/>
            <a:ext cx="1228003"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027585" y="6343956"/>
            <a:ext cx="712325"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739910" y="6343956"/>
            <a:ext cx="321905"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3671316" y="0"/>
            <a:ext cx="547268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979730736"/>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6046" y="929555"/>
            <a:ext cx="2024441" cy="1858941"/>
          </a:xfrm>
        </p:spPr>
        <p:txBody>
          <a:bodyPr vert="horz" lIns="91440" tIns="45720" rIns="91440" bIns="45720" rtlCol="0" anchor="b">
            <a:normAutofit/>
          </a:bodyPr>
          <a:lstStyle>
            <a:lvl1pPr>
              <a:defRPr lang="en-US" sz="1875"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6244742"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66791" y="3011335"/>
            <a:ext cx="2020010" cy="2656250"/>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66046" y="6343956"/>
            <a:ext cx="1053345"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19392" y="6343956"/>
            <a:ext cx="640930" cy="365125"/>
          </a:xfrm>
        </p:spPr>
        <p:txBody>
          <a:bodyPr/>
          <a:lstStyle>
            <a:lvl1pPr>
              <a:defRPr>
                <a:solidFill>
                  <a:schemeClr val="tx1"/>
                </a:solidFill>
                <a:effectLst/>
              </a:defRPr>
            </a:lvl1p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3892077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773" y="929555"/>
            <a:ext cx="2024441" cy="1858941"/>
          </a:xfrm>
        </p:spPr>
        <p:txBody>
          <a:bodyPr vert="horz" lIns="91440" tIns="45720" rIns="91440" bIns="45720" rtlCol="0" anchor="b">
            <a:normAutofit/>
          </a:bodyPr>
          <a:lstStyle>
            <a:lvl1pPr>
              <a:defRPr lang="en-US" sz="1875"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62518" y="3011335"/>
            <a:ext cx="2020010" cy="2656250"/>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61773" y="6343956"/>
            <a:ext cx="1053345"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204624" y="6343956"/>
            <a:ext cx="1198184" cy="365125"/>
          </a:xfrm>
        </p:spPr>
        <p:txBody>
          <a:bodyPr/>
          <a:lstStyle>
            <a:lvl1pPr>
              <a:defRPr>
                <a:solidFill>
                  <a:schemeClr val="tx1"/>
                </a:solidFill>
                <a:effectLst/>
              </a:defRPr>
            </a:lvl1p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402808" y="6343956"/>
            <a:ext cx="321905"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2899258" y="0"/>
            <a:ext cx="6244742"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82895074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5012269"/>
            <a:ext cx="3014642" cy="112727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9144000" cy="463513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67007" y="5012267"/>
            <a:ext cx="4819793" cy="1241576"/>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451299128"/>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4162318"/>
            <a:ext cx="2283716" cy="1892808"/>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9144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4162319"/>
            <a:ext cx="5595022" cy="2091525"/>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749709347"/>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3712508"/>
            <a:ext cx="2260664" cy="2019782"/>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5798" y="1"/>
            <a:ext cx="8050992" cy="326003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3680653"/>
            <a:ext cx="5595022" cy="2558783"/>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6035789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707477"/>
            <a:ext cx="2266405" cy="1773540"/>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57201" y="3135211"/>
            <a:ext cx="2093270"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707477"/>
            <a:ext cx="5595022" cy="2330455"/>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74421" y="3135211"/>
            <a:ext cx="1169534" cy="365125"/>
          </a:xfrm>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58864" y="3135211"/>
            <a:ext cx="321905"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5"/>
            <a:ext cx="9144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2417955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59341"/>
            <a:ext cx="8227315"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6" y="1712913"/>
            <a:ext cx="3364173"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6" y="6343956"/>
            <a:ext cx="154164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2424727" y="6343956"/>
            <a:ext cx="1087273"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3512000" y="6343956"/>
            <a:ext cx="332295"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4244578" y="1712914"/>
            <a:ext cx="4899422" cy="5145087"/>
          </a:xfrm>
          <a:blipFill dpi="0" rotWithShape="1">
            <a:blip r:embed="rId3">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870816291"/>
      </p:ext>
    </p:extLst>
  </p:cSld>
  <p:clrMapOvr>
    <a:overrideClrMapping bg1="lt1" tx1="dk1" bg2="lt2" tx2="dk2" accent1="accent1" accent2="accent2" accent3="accent3" accent4="accent4" accent5="accent5" accent6="accent6" hlink="hlink" folHlink="folHlink"/>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59341"/>
            <a:ext cx="8227315"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6" y="1912399"/>
            <a:ext cx="3477952"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5" y="6343956"/>
            <a:ext cx="1982199" cy="365125"/>
          </a:xfrm>
        </p:spPr>
        <p:txBody>
          <a:bodyPr/>
          <a:lstStyle/>
          <a:p>
            <a:endParaRPr lang="en-US"/>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4302916" y="1912939"/>
            <a:ext cx="4306494"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64947" y="6343956"/>
            <a:ext cx="1087273"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52220" y="6343956"/>
            <a:ext cx="33229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836057897"/>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57784"/>
            <a:ext cx="8227315"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1" y="1712914"/>
            <a:ext cx="4899422" cy="5145087"/>
          </a:xfrm>
          <a:blipFill>
            <a:blip r:embed="rId2">
              <a:alphaModFix amt="6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27442" y="1712911"/>
            <a:ext cx="3359359"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27441" y="6343956"/>
            <a:ext cx="160808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73992" y="6343956"/>
            <a:ext cx="1087273" cy="365125"/>
          </a:xfrm>
        </p:spPr>
        <p:txBody>
          <a:bodyPr/>
          <a:lstStyle/>
          <a:p>
            <a:fld id="{710AE426-CBD1-49BA-A1DA-945CCEE2ED80}" type="datetimeFigureOut">
              <a:rPr lang="en-US" smtClean="0"/>
              <a:t>9/22/2026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43900" y="6343956"/>
            <a:ext cx="332295"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79064348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706802"/>
            <a:ext cx="3504438"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40352" y="2173850"/>
            <a:ext cx="3423572"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29172" y="732156"/>
            <a:ext cx="4257629"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507190810"/>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709099"/>
            <a:ext cx="2772644" cy="1316347"/>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48641" y="2295145"/>
            <a:ext cx="265557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699863" y="709098"/>
            <a:ext cx="4983366"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9374411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914399" y="4893733"/>
            <a:ext cx="7321551" cy="1059806"/>
          </a:xfrm>
        </p:spPr>
        <p:txBody>
          <a:bodyPr anchor="ctr">
            <a:normAutofit/>
          </a:bodyPr>
          <a:lstStyle>
            <a:lvl1pPr algn="ctr">
              <a:lnSpc>
                <a:spcPct val="110000"/>
              </a:lnSpc>
              <a:defRPr sz="195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484095"/>
            <a:ext cx="7907274" cy="4536141"/>
          </a:xfrm>
        </p:spPr>
        <p:txBody>
          <a:bodyPr anchor="b">
            <a:normAutofit/>
          </a:bodyPr>
          <a:lstStyle>
            <a:lvl1pPr marL="0" indent="0" algn="ctr">
              <a:lnSpc>
                <a:spcPct val="90000"/>
              </a:lnSpc>
              <a:buNone/>
              <a:defRPr sz="2025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395844507"/>
      </p:ext>
    </p:extLst>
  </p:cSld>
  <p:clrMapOvr>
    <a:overrideClrMapping bg1="dk1" tx1="lt1" bg2="dk2" tx2="lt2" accent1="accent1" accent2="accent2" accent3="accent3" accent4="accent4" accent5="accent5" accent6="accent6" hlink="hlink" folHlink="folHlink"/>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914399" y="4953001"/>
            <a:ext cx="7321551" cy="1236133"/>
          </a:xfrm>
        </p:spPr>
        <p:txBody>
          <a:bodyPr anchor="ctr">
            <a:normAutofit/>
          </a:bodyPr>
          <a:lstStyle>
            <a:lvl1pPr algn="ctr">
              <a:lnSpc>
                <a:spcPct val="110000"/>
              </a:lnSpc>
              <a:defRPr sz="195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787401"/>
            <a:ext cx="7907274" cy="4682067"/>
          </a:xfrm>
        </p:spPr>
        <p:txBody>
          <a:bodyPr anchor="b">
            <a:normAutofit/>
          </a:bodyPr>
          <a:lstStyle>
            <a:lvl1pPr marL="0" indent="0" algn="ctr">
              <a:lnSpc>
                <a:spcPct val="90000"/>
              </a:lnSpc>
              <a:buNone/>
              <a:defRPr sz="25125"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64473867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914399" y="4893733"/>
            <a:ext cx="7321551" cy="1059806"/>
          </a:xfrm>
        </p:spPr>
        <p:txBody>
          <a:bodyPr anchor="ctr">
            <a:normAutofit/>
          </a:bodyPr>
          <a:lstStyle>
            <a:lvl1pPr algn="ctr">
              <a:lnSpc>
                <a:spcPct val="110000"/>
              </a:lnSpc>
              <a:defRPr sz="1950" b="0">
                <a:solidFill>
                  <a:schemeClr val="accent1">
                    <a:lumMod val="75000"/>
                  </a:schemeClr>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484095"/>
            <a:ext cx="7907274" cy="4536141"/>
          </a:xfrm>
        </p:spPr>
        <p:txBody>
          <a:bodyPr anchor="b">
            <a:normAutofit/>
          </a:bodyPr>
          <a:lstStyle>
            <a:lvl1pPr marL="0" indent="0" algn="ctr">
              <a:lnSpc>
                <a:spcPct val="90000"/>
              </a:lnSpc>
              <a:buNone/>
              <a:defRPr sz="20250" b="1">
                <a:solidFill>
                  <a:schemeClr val="accent1">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1894503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783080" y="4809745"/>
            <a:ext cx="5644134" cy="1269323"/>
          </a:xfrm>
        </p:spPr>
        <p:txBody>
          <a:bodyPr>
            <a:normAutofit/>
          </a:bodyPr>
          <a:lstStyle>
            <a:lvl1pPr algn="ctr">
              <a:lnSpc>
                <a:spcPct val="110000"/>
              </a:lnSpc>
              <a:defRPr sz="21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716282"/>
            <a:ext cx="7907274" cy="4206240"/>
          </a:xfrm>
        </p:spPr>
        <p:txBody>
          <a:bodyPr anchor="b">
            <a:normAutofit/>
          </a:bodyPr>
          <a:lstStyle>
            <a:lvl1pPr marL="0" indent="0" algn="ctr">
              <a:lnSpc>
                <a:spcPct val="90000"/>
              </a:lnSpc>
              <a:buNone/>
              <a:defRPr sz="2085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23927744"/>
      </p:ext>
    </p:extLst>
  </p:cSld>
  <p:clrMapOvr>
    <a:overrideClrMapping bg1="dk1" tx1="lt1" bg2="dk2" tx2="lt2" accent1="accent1" accent2="accent2" accent3="accent3" accent4="accent4" accent5="accent5" accent6="accent6" hlink="hlink" folHlink="folHlink"/>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4449" y="42335"/>
            <a:ext cx="8637779" cy="6172200"/>
          </a:xfrm>
        </p:spPr>
        <p:txBody>
          <a:bodyPr anchor="t">
            <a:normAutofit/>
          </a:bodyPr>
          <a:lstStyle>
            <a:lvl1pPr marL="0" indent="0">
              <a:lnSpc>
                <a:spcPct val="90000"/>
              </a:lnSpc>
              <a:buNone/>
              <a:defRPr sz="6000" b="1"/>
            </a:lvl1pPr>
            <a:lvl2pPr marL="171450" indent="0">
              <a:lnSpc>
                <a:spcPct val="90000"/>
              </a:lnSpc>
              <a:buNone/>
              <a:defRPr sz="5400" b="1"/>
            </a:lvl2pPr>
            <a:lvl3pPr marL="342900" indent="0">
              <a:lnSpc>
                <a:spcPct val="90000"/>
              </a:lnSpc>
              <a:buNone/>
              <a:defRPr sz="4950" b="1"/>
            </a:lvl3pPr>
            <a:lvl4pPr marL="514350" indent="0">
              <a:lnSpc>
                <a:spcPct val="90000"/>
              </a:lnSpc>
              <a:buNone/>
              <a:defRPr sz="4500" b="1"/>
            </a:lvl4pPr>
            <a:lvl5pPr marL="685800" indent="0">
              <a:lnSpc>
                <a:spcPct val="90000"/>
              </a:lnSpc>
              <a:buNone/>
              <a:defRPr sz="405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46269658"/>
      </p:ext>
    </p:extLst>
  </p:cSld>
  <p:clrMapOvr>
    <a:overrideClrMapping bg1="dk1" tx1="lt1" bg2="dk2" tx2="lt2" accent1="accent1" accent2="accent2" accent3="accent3" accent4="accent4" accent5="accent5" accent6="accent6" hlink="hlink" folHlink="folHlink"/>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4449" y="42335"/>
            <a:ext cx="8637779" cy="6172200"/>
          </a:xfrm>
        </p:spPr>
        <p:txBody>
          <a:bodyPr anchor="t">
            <a:normAutofit/>
          </a:bodyPr>
          <a:lstStyle>
            <a:lvl1pPr marL="0" indent="0">
              <a:lnSpc>
                <a:spcPct val="90000"/>
              </a:lnSpc>
              <a:buNone/>
              <a:defRPr sz="6000" b="1"/>
            </a:lvl1pPr>
            <a:lvl2pPr marL="171450" indent="0">
              <a:lnSpc>
                <a:spcPct val="90000"/>
              </a:lnSpc>
              <a:buNone/>
              <a:defRPr sz="5400" b="1"/>
            </a:lvl2pPr>
            <a:lvl3pPr marL="342900" indent="0">
              <a:lnSpc>
                <a:spcPct val="90000"/>
              </a:lnSpc>
              <a:buNone/>
              <a:defRPr sz="4950" b="1"/>
            </a:lvl3pPr>
            <a:lvl4pPr marL="514350" indent="0">
              <a:lnSpc>
                <a:spcPct val="90000"/>
              </a:lnSpc>
              <a:buNone/>
              <a:defRPr sz="4500" b="1"/>
            </a:lvl4pPr>
            <a:lvl5pPr marL="685800" indent="0">
              <a:lnSpc>
                <a:spcPct val="90000"/>
              </a:lnSpc>
              <a:buNone/>
              <a:defRPr sz="405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541983477"/>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9486" y="137161"/>
            <a:ext cx="2104054"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6670447" y="137161"/>
            <a:ext cx="1651983" cy="365125"/>
          </a:xfrm>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8360323" y="137161"/>
            <a:ext cx="321905"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82294" y="755375"/>
            <a:ext cx="8154162" cy="6019229"/>
          </a:xfrm>
        </p:spPr>
        <p:txBody>
          <a:bodyPr anchor="b">
            <a:normAutofit/>
          </a:bodyPr>
          <a:lstStyle>
            <a:lvl1pPr marL="0" indent="0">
              <a:lnSpc>
                <a:spcPct val="90000"/>
              </a:lnSpc>
              <a:buNone/>
              <a:defRPr sz="5400" b="1"/>
            </a:lvl1pPr>
            <a:lvl2pPr marL="171450" indent="0">
              <a:lnSpc>
                <a:spcPct val="90000"/>
              </a:lnSpc>
              <a:buNone/>
              <a:defRPr sz="4950" b="1"/>
            </a:lvl2pPr>
            <a:lvl3pPr marL="342900" indent="0">
              <a:lnSpc>
                <a:spcPct val="90000"/>
              </a:lnSpc>
              <a:buNone/>
              <a:defRPr sz="4500" b="1"/>
            </a:lvl3pPr>
            <a:lvl4pPr marL="514350" indent="0">
              <a:lnSpc>
                <a:spcPct val="90000"/>
              </a:lnSpc>
              <a:buNone/>
              <a:defRPr sz="4050" b="1"/>
            </a:lvl4pPr>
            <a:lvl5pPr marL="685800" indent="0">
              <a:lnSpc>
                <a:spcPct val="9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54301385"/>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459581" y="1033272"/>
            <a:ext cx="8229600" cy="4782312"/>
          </a:xfrm>
        </p:spPr>
        <p:txBody>
          <a:bodyPr anchor="ctr">
            <a:noAutofit/>
          </a:bodyPr>
          <a:lstStyle>
            <a:lvl1pPr marL="0" indent="0">
              <a:lnSpc>
                <a:spcPct val="100000"/>
              </a:lnSpc>
              <a:buNone/>
              <a:defRPr sz="6000" b="1">
                <a:solidFill>
                  <a:schemeClr val="accent1">
                    <a:lumMod val="75000"/>
                  </a:schemeClr>
                </a:solidFill>
              </a:defRPr>
            </a:lvl1pPr>
            <a:lvl2pPr marL="171450" indent="0">
              <a:lnSpc>
                <a:spcPct val="100000"/>
              </a:lnSpc>
              <a:buNone/>
              <a:defRPr sz="6000" b="1">
                <a:solidFill>
                  <a:schemeClr val="accent1">
                    <a:lumMod val="75000"/>
                  </a:schemeClr>
                </a:solidFill>
              </a:defRPr>
            </a:lvl2pPr>
            <a:lvl3pPr marL="342900" indent="0">
              <a:lnSpc>
                <a:spcPct val="100000"/>
              </a:lnSpc>
              <a:buNone/>
              <a:defRPr sz="6000" b="1">
                <a:solidFill>
                  <a:schemeClr val="accent1">
                    <a:lumMod val="75000"/>
                  </a:schemeClr>
                </a:solidFill>
              </a:defRPr>
            </a:lvl3pPr>
            <a:lvl4pPr marL="514350" indent="0">
              <a:lnSpc>
                <a:spcPct val="100000"/>
              </a:lnSpc>
              <a:buNone/>
              <a:defRPr sz="6000" b="1">
                <a:solidFill>
                  <a:schemeClr val="accent1">
                    <a:lumMod val="75000"/>
                  </a:schemeClr>
                </a:solidFill>
              </a:defRPr>
            </a:lvl4pPr>
            <a:lvl5pPr marL="685800" indent="0">
              <a:lnSpc>
                <a:spcPct val="100000"/>
              </a:lnSpc>
              <a:buNone/>
              <a:defRPr sz="6000" b="1">
                <a:solidFill>
                  <a:schemeClr val="accent1">
                    <a:lumMod val="75000"/>
                  </a:schemeClr>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00216350"/>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8006" y="45720"/>
            <a:ext cx="8154162" cy="6172200"/>
          </a:xfrm>
        </p:spPr>
        <p:txBody>
          <a:bodyPr vert="horz" lIns="91440" tIns="45720" rIns="91440" bIns="45720" rtlCol="0" anchor="t">
            <a:normAutofit/>
          </a:bodyPr>
          <a:lstStyle>
            <a:lvl1pPr marL="0" indent="0">
              <a:lnSpc>
                <a:spcPct val="90000"/>
              </a:lnSpc>
              <a:buNone/>
              <a:defRPr lang="en-US" sz="5400" b="1" dirty="0"/>
            </a:lvl1pPr>
            <a:lvl2pPr marL="171450" indent="0">
              <a:lnSpc>
                <a:spcPct val="90000"/>
              </a:lnSpc>
              <a:buNone/>
              <a:defRPr lang="en-US" sz="4950" b="1" dirty="0"/>
            </a:lvl2pPr>
            <a:lvl3pPr marL="342900" indent="0">
              <a:lnSpc>
                <a:spcPct val="90000"/>
              </a:lnSpc>
              <a:buNone/>
              <a:defRPr lang="en-US" sz="4500" b="1" dirty="0"/>
            </a:lvl3pPr>
            <a:lvl4pPr marL="514350" indent="0">
              <a:lnSpc>
                <a:spcPct val="90000"/>
              </a:lnSpc>
              <a:buNone/>
              <a:defRPr lang="en-US" sz="4050" b="1" dirty="0"/>
            </a:lvl4pPr>
            <a:lvl5pPr marL="685800" indent="0">
              <a:lnSpc>
                <a:spcPct val="90000"/>
              </a:lnSpc>
              <a:buNone/>
              <a:defRPr lang="en-US" sz="3600" b="1" dirty="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98062458"/>
      </p:ext>
    </p:extLst>
  </p:cSld>
  <p:clrMapOvr>
    <a:overrideClrMapping bg1="dk1" tx1="lt1" bg2="dk2" tx2="lt2" accent1="accent1" accent2="accent2" accent3="accent3" accent4="accent4" accent5="accent5" accent6="accent6" hlink="hlink" folHlink="folHlink"/>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124712" y="5029200"/>
            <a:ext cx="6899148" cy="640080"/>
          </a:xfrm>
        </p:spPr>
        <p:txBody>
          <a:bodyPr anchor="ctr">
            <a:normAutofit/>
          </a:bodyPr>
          <a:lstStyle>
            <a:lvl1pPr>
              <a:lnSpc>
                <a:spcPct val="120000"/>
              </a:lnSpc>
              <a:defRPr sz="15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24712" y="1188720"/>
            <a:ext cx="6899148" cy="3332480"/>
          </a:xfrm>
        </p:spPr>
        <p:txBody>
          <a:bodyPr anchor="ctr">
            <a:normAutofit/>
          </a:bodyPr>
          <a:lstStyle>
            <a:lvl1pPr marL="123444" indent="-123444">
              <a:lnSpc>
                <a:spcPct val="100000"/>
              </a:lnSpc>
              <a:spcBef>
                <a:spcPts val="0"/>
              </a:spcBef>
              <a:buNone/>
              <a:defRPr sz="36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6692660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257757" y="4955722"/>
            <a:ext cx="6647313" cy="669472"/>
          </a:xfrm>
        </p:spPr>
        <p:txBody>
          <a:bodyPr anchor="ctr">
            <a:normAutofit/>
          </a:bodyPr>
          <a:lstStyle>
            <a:lvl1pPr algn="r">
              <a:lnSpc>
                <a:spcPct val="120000"/>
              </a:lnSpc>
              <a:defRPr sz="150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57756" y="1344168"/>
            <a:ext cx="6647314" cy="3291840"/>
          </a:xfrm>
        </p:spPr>
        <p:txBody>
          <a:bodyPr anchor="ctr">
            <a:normAutofit/>
          </a:bodyPr>
          <a:lstStyle>
            <a:lvl1pPr marL="123444" indent="-123444">
              <a:lnSpc>
                <a:spcPct val="100000"/>
              </a:lnSpc>
              <a:spcBef>
                <a:spcPts val="0"/>
              </a:spcBef>
              <a:buNone/>
              <a:defRPr sz="36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824269865"/>
      </p:ext>
    </p:extLst>
  </p:cSld>
  <p:clrMapOvr>
    <a:overrideClrMapping bg1="dk1" tx1="lt1" bg2="dk2" tx2="lt2" accent1="accent1" accent2="accent2" accent3="accent3" accent4="accent4" accent5="accent5" accent6="accent6" hlink="hlink" folHlink="folHlink"/>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530601" y="4893733"/>
            <a:ext cx="4229100" cy="788610"/>
          </a:xfrm>
        </p:spPr>
        <p:txBody>
          <a:bodyPr anchor="ctr">
            <a:normAutofit/>
          </a:bodyPr>
          <a:lstStyle>
            <a:lvl1pPr algn="r">
              <a:lnSpc>
                <a:spcPct val="120000"/>
              </a:lnSpc>
              <a:defRPr sz="1500" b="1"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7000" y="1388534"/>
            <a:ext cx="6362701" cy="3371246"/>
          </a:xfrm>
        </p:spPr>
        <p:txBody>
          <a:bodyPr anchor="ctr">
            <a:normAutofit/>
          </a:bodyPr>
          <a:lstStyle>
            <a:lvl1pPr marL="123444" indent="-123444">
              <a:lnSpc>
                <a:spcPct val="110000"/>
              </a:lnSpc>
              <a:spcBef>
                <a:spcPts val="0"/>
              </a:spcBef>
              <a:buNone/>
              <a:defRPr sz="405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5582576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12064"/>
            <a:ext cx="8055864"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9581" y="1825625"/>
            <a:ext cx="380619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4708923" y="1825625"/>
            <a:ext cx="38064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3110115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12064"/>
            <a:ext cx="8059341"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3806429"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710351"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709874" y="2387600"/>
            <a:ext cx="3806667"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01516038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9486" y="512064"/>
            <a:ext cx="8222742"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95957762"/>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50186567"/>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9486" y="713233"/>
            <a:ext cx="2696726" cy="162532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9486" y="2590800"/>
            <a:ext cx="2696726" cy="3713584"/>
          </a:xfrm>
        </p:spPr>
        <p:txBody>
          <a:bodyPr anchor="t">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713232"/>
            <a:ext cx="4830194"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9024105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9486" y="713233"/>
            <a:ext cx="2696726" cy="176208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9486" y="2826138"/>
            <a:ext cx="2689190" cy="3346063"/>
          </a:xfrm>
        </p:spPr>
        <p:txBody>
          <a:bodyPr anchor="b"/>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005363" y="713232"/>
            <a:ext cx="4604728" cy="5458968"/>
          </a:xfrm>
          <a:blipFill dpi="0" rotWithShape="1">
            <a:blip r:embed="rId2">
              <a:alphaModFix amt="60000"/>
            </a:blip>
            <a:srcRect/>
            <a:stretch>
              <a:fillRect/>
            </a:stretch>
          </a:blipFill>
        </p:spPr>
        <p:txBody>
          <a:bodyPr>
            <a:normAutofit/>
          </a:bodyPr>
          <a:lstStyle>
            <a:lvl1pPr marL="0" indent="0">
              <a:buNone/>
              <a:defRPr sz="135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785284708"/>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725" y="89808"/>
            <a:ext cx="8596502" cy="2514600"/>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9581" y="3118757"/>
            <a:ext cx="8222646" cy="2620736"/>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56426654"/>
      </p:ext>
    </p:extLst>
  </p:cSld>
  <p:clrMapOvr>
    <a:overrideClrMapping bg1="dk1" tx1="lt1" bg2="dk2" tx2="lt2" accent1="accent1" accent2="accent2" accent3="accent3" accent4="accent4" accent5="accent5" accent6="accent6" hlink="hlink" folHlink="folHlink"/>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1627318"/>
            <a:ext cx="6323075" cy="1842020"/>
          </a:xfrm>
        </p:spPr>
        <p:txBody>
          <a:bodyPr anchor="b">
            <a:noAutofit/>
          </a:bodyPr>
          <a:lstStyle>
            <a:lvl1pPr>
              <a:defRPr sz="5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9582" y="3622674"/>
            <a:ext cx="6322979" cy="1608008"/>
          </a:xfrm>
        </p:spPr>
        <p:txBody>
          <a:bodyPr>
            <a:normAutofit/>
          </a:bodyPr>
          <a:lstStyle>
            <a:lvl1pPr marL="0" indent="0">
              <a:buNone/>
              <a:defRPr sz="1350"/>
            </a:lvl1pPr>
            <a:lvl2pPr marL="171450" indent="0">
              <a:buNone/>
              <a:defRPr sz="1200"/>
            </a:lvl2pPr>
            <a:lvl3pPr marL="342900" indent="0">
              <a:buNone/>
              <a:defRPr sz="1050"/>
            </a:lvl3pPr>
            <a:lvl4pPr marL="514350" indent="0">
              <a:buNone/>
              <a:defRPr sz="1050"/>
            </a:lvl4pPr>
            <a:lvl5pPr marL="685800" indent="0">
              <a:buNone/>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1247403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35.xml"/><Relationship Id="rId18" Type="http://schemas.openxmlformats.org/officeDocument/2006/relationships/slideLayout" Target="../slideLayouts/slideLayout40.xml"/><Relationship Id="rId26" Type="http://schemas.openxmlformats.org/officeDocument/2006/relationships/slideLayout" Target="../slideLayouts/slideLayout48.xml"/><Relationship Id="rId39" Type="http://schemas.openxmlformats.org/officeDocument/2006/relationships/slideLayout" Target="../slideLayouts/slideLayout61.xml"/><Relationship Id="rId21" Type="http://schemas.openxmlformats.org/officeDocument/2006/relationships/slideLayout" Target="../slideLayouts/slideLayout43.xml"/><Relationship Id="rId34" Type="http://schemas.openxmlformats.org/officeDocument/2006/relationships/slideLayout" Target="../slideLayouts/slideLayout56.xml"/><Relationship Id="rId42" Type="http://schemas.openxmlformats.org/officeDocument/2006/relationships/slideLayout" Target="../slideLayouts/slideLayout64.xml"/><Relationship Id="rId47" Type="http://schemas.openxmlformats.org/officeDocument/2006/relationships/slideLayout" Target="../slideLayouts/slideLayout69.xml"/><Relationship Id="rId50" Type="http://schemas.openxmlformats.org/officeDocument/2006/relationships/slideLayout" Target="../slideLayouts/slideLayout72.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29" Type="http://schemas.openxmlformats.org/officeDocument/2006/relationships/slideLayout" Target="../slideLayouts/slideLayout51.xml"/><Relationship Id="rId11" Type="http://schemas.openxmlformats.org/officeDocument/2006/relationships/slideLayout" Target="../slideLayouts/slideLayout33.xml"/><Relationship Id="rId24" Type="http://schemas.openxmlformats.org/officeDocument/2006/relationships/slideLayout" Target="../slideLayouts/slideLayout46.xml"/><Relationship Id="rId32" Type="http://schemas.openxmlformats.org/officeDocument/2006/relationships/slideLayout" Target="../slideLayouts/slideLayout54.xml"/><Relationship Id="rId37" Type="http://schemas.openxmlformats.org/officeDocument/2006/relationships/slideLayout" Target="../slideLayouts/slideLayout59.xml"/><Relationship Id="rId40" Type="http://schemas.openxmlformats.org/officeDocument/2006/relationships/slideLayout" Target="../slideLayouts/slideLayout62.xml"/><Relationship Id="rId45" Type="http://schemas.openxmlformats.org/officeDocument/2006/relationships/slideLayout" Target="../slideLayouts/slideLayout67.xml"/><Relationship Id="rId53" Type="http://schemas.openxmlformats.org/officeDocument/2006/relationships/slideLayout" Target="../slideLayouts/slideLayout75.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19" Type="http://schemas.openxmlformats.org/officeDocument/2006/relationships/slideLayout" Target="../slideLayouts/slideLayout41.xml"/><Relationship Id="rId31" Type="http://schemas.openxmlformats.org/officeDocument/2006/relationships/slideLayout" Target="../slideLayouts/slideLayout53.xml"/><Relationship Id="rId44" Type="http://schemas.openxmlformats.org/officeDocument/2006/relationships/slideLayout" Target="../slideLayouts/slideLayout66.xml"/><Relationship Id="rId52" Type="http://schemas.openxmlformats.org/officeDocument/2006/relationships/slideLayout" Target="../slideLayouts/slideLayout74.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 Id="rId22" Type="http://schemas.openxmlformats.org/officeDocument/2006/relationships/slideLayout" Target="../slideLayouts/slideLayout44.xml"/><Relationship Id="rId27" Type="http://schemas.openxmlformats.org/officeDocument/2006/relationships/slideLayout" Target="../slideLayouts/slideLayout49.xml"/><Relationship Id="rId30" Type="http://schemas.openxmlformats.org/officeDocument/2006/relationships/slideLayout" Target="../slideLayouts/slideLayout52.xml"/><Relationship Id="rId35" Type="http://schemas.openxmlformats.org/officeDocument/2006/relationships/slideLayout" Target="../slideLayouts/slideLayout57.xml"/><Relationship Id="rId43" Type="http://schemas.openxmlformats.org/officeDocument/2006/relationships/slideLayout" Target="../slideLayouts/slideLayout65.xml"/><Relationship Id="rId48" Type="http://schemas.openxmlformats.org/officeDocument/2006/relationships/slideLayout" Target="../slideLayouts/slideLayout70.xml"/><Relationship Id="rId8" Type="http://schemas.openxmlformats.org/officeDocument/2006/relationships/slideLayout" Target="../slideLayouts/slideLayout30.xml"/><Relationship Id="rId51" Type="http://schemas.openxmlformats.org/officeDocument/2006/relationships/slideLayout" Target="../slideLayouts/slideLayout73.xml"/><Relationship Id="rId3" Type="http://schemas.openxmlformats.org/officeDocument/2006/relationships/slideLayout" Target="../slideLayouts/slideLayout25.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5" Type="http://schemas.openxmlformats.org/officeDocument/2006/relationships/slideLayout" Target="../slideLayouts/slideLayout47.xml"/><Relationship Id="rId33" Type="http://schemas.openxmlformats.org/officeDocument/2006/relationships/slideLayout" Target="../slideLayouts/slideLayout55.xml"/><Relationship Id="rId38" Type="http://schemas.openxmlformats.org/officeDocument/2006/relationships/slideLayout" Target="../slideLayouts/slideLayout60.xml"/><Relationship Id="rId46" Type="http://schemas.openxmlformats.org/officeDocument/2006/relationships/slideLayout" Target="../slideLayouts/slideLayout68.xml"/><Relationship Id="rId20" Type="http://schemas.openxmlformats.org/officeDocument/2006/relationships/slideLayout" Target="../slideLayouts/slideLayout42.xml"/><Relationship Id="rId41" Type="http://schemas.openxmlformats.org/officeDocument/2006/relationships/slideLayout" Target="../slideLayouts/slideLayout63.xml"/><Relationship Id="rId54" Type="http://schemas.openxmlformats.org/officeDocument/2006/relationships/theme" Target="../theme/theme3.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5" Type="http://schemas.openxmlformats.org/officeDocument/2006/relationships/slideLayout" Target="../slideLayouts/slideLayout37.xml"/><Relationship Id="rId23" Type="http://schemas.openxmlformats.org/officeDocument/2006/relationships/slideLayout" Target="../slideLayouts/slideLayout45.xml"/><Relationship Id="rId28" Type="http://schemas.openxmlformats.org/officeDocument/2006/relationships/slideLayout" Target="../slideLayouts/slideLayout50.xml"/><Relationship Id="rId36" Type="http://schemas.openxmlformats.org/officeDocument/2006/relationships/slideLayout" Target="../slideLayouts/slideLayout58.xml"/><Relationship Id="rId49" Type="http://schemas.openxmlformats.org/officeDocument/2006/relationships/slideLayout" Target="../slideLayouts/slideLayout71.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88.xml"/><Relationship Id="rId18" Type="http://schemas.openxmlformats.org/officeDocument/2006/relationships/slideLayout" Target="../slideLayouts/slideLayout93.xml"/><Relationship Id="rId26" Type="http://schemas.openxmlformats.org/officeDocument/2006/relationships/slideLayout" Target="../slideLayouts/slideLayout101.xml"/><Relationship Id="rId39" Type="http://schemas.openxmlformats.org/officeDocument/2006/relationships/slideLayout" Target="../slideLayouts/slideLayout114.xml"/><Relationship Id="rId21" Type="http://schemas.openxmlformats.org/officeDocument/2006/relationships/slideLayout" Target="../slideLayouts/slideLayout96.xml"/><Relationship Id="rId34" Type="http://schemas.openxmlformats.org/officeDocument/2006/relationships/slideLayout" Target="../slideLayouts/slideLayout109.xml"/><Relationship Id="rId42" Type="http://schemas.openxmlformats.org/officeDocument/2006/relationships/slideLayout" Target="../slideLayouts/slideLayout117.xml"/><Relationship Id="rId47" Type="http://schemas.openxmlformats.org/officeDocument/2006/relationships/slideLayout" Target="../slideLayouts/slideLayout122.xml"/><Relationship Id="rId50" Type="http://schemas.openxmlformats.org/officeDocument/2006/relationships/slideLayout" Target="../slideLayouts/slideLayout125.xml"/><Relationship Id="rId55" Type="http://schemas.openxmlformats.org/officeDocument/2006/relationships/slideLayout" Target="../slideLayouts/slideLayout130.xml"/><Relationship Id="rId7" Type="http://schemas.openxmlformats.org/officeDocument/2006/relationships/slideLayout" Target="../slideLayouts/slideLayout82.xml"/><Relationship Id="rId2" Type="http://schemas.openxmlformats.org/officeDocument/2006/relationships/slideLayout" Target="../slideLayouts/slideLayout77.xml"/><Relationship Id="rId16" Type="http://schemas.openxmlformats.org/officeDocument/2006/relationships/slideLayout" Target="../slideLayouts/slideLayout91.xml"/><Relationship Id="rId29" Type="http://schemas.openxmlformats.org/officeDocument/2006/relationships/slideLayout" Target="../slideLayouts/slideLayout104.xml"/><Relationship Id="rId11" Type="http://schemas.openxmlformats.org/officeDocument/2006/relationships/slideLayout" Target="../slideLayouts/slideLayout86.xml"/><Relationship Id="rId24" Type="http://schemas.openxmlformats.org/officeDocument/2006/relationships/slideLayout" Target="../slideLayouts/slideLayout99.xml"/><Relationship Id="rId32" Type="http://schemas.openxmlformats.org/officeDocument/2006/relationships/slideLayout" Target="../slideLayouts/slideLayout107.xml"/><Relationship Id="rId37" Type="http://schemas.openxmlformats.org/officeDocument/2006/relationships/slideLayout" Target="../slideLayouts/slideLayout112.xml"/><Relationship Id="rId40" Type="http://schemas.openxmlformats.org/officeDocument/2006/relationships/slideLayout" Target="../slideLayouts/slideLayout115.xml"/><Relationship Id="rId45" Type="http://schemas.openxmlformats.org/officeDocument/2006/relationships/slideLayout" Target="../slideLayouts/slideLayout120.xml"/><Relationship Id="rId53" Type="http://schemas.openxmlformats.org/officeDocument/2006/relationships/slideLayout" Target="../slideLayouts/slideLayout128.xml"/><Relationship Id="rId5" Type="http://schemas.openxmlformats.org/officeDocument/2006/relationships/slideLayout" Target="../slideLayouts/slideLayout80.xml"/><Relationship Id="rId19" Type="http://schemas.openxmlformats.org/officeDocument/2006/relationships/slideLayout" Target="../slideLayouts/slideLayout94.xml"/><Relationship Id="rId4" Type="http://schemas.openxmlformats.org/officeDocument/2006/relationships/slideLayout" Target="../slideLayouts/slideLayout79.xml"/><Relationship Id="rId9" Type="http://schemas.openxmlformats.org/officeDocument/2006/relationships/slideLayout" Target="../slideLayouts/slideLayout84.xml"/><Relationship Id="rId14" Type="http://schemas.openxmlformats.org/officeDocument/2006/relationships/slideLayout" Target="../slideLayouts/slideLayout89.xml"/><Relationship Id="rId22" Type="http://schemas.openxmlformats.org/officeDocument/2006/relationships/slideLayout" Target="../slideLayouts/slideLayout97.xml"/><Relationship Id="rId27" Type="http://schemas.openxmlformats.org/officeDocument/2006/relationships/slideLayout" Target="../slideLayouts/slideLayout102.xml"/><Relationship Id="rId30" Type="http://schemas.openxmlformats.org/officeDocument/2006/relationships/slideLayout" Target="../slideLayouts/slideLayout105.xml"/><Relationship Id="rId35" Type="http://schemas.openxmlformats.org/officeDocument/2006/relationships/slideLayout" Target="../slideLayouts/slideLayout110.xml"/><Relationship Id="rId43" Type="http://schemas.openxmlformats.org/officeDocument/2006/relationships/slideLayout" Target="../slideLayouts/slideLayout118.xml"/><Relationship Id="rId48" Type="http://schemas.openxmlformats.org/officeDocument/2006/relationships/slideLayout" Target="../slideLayouts/slideLayout123.xml"/><Relationship Id="rId56" Type="http://schemas.openxmlformats.org/officeDocument/2006/relationships/slideLayout" Target="../slideLayouts/slideLayout131.xml"/><Relationship Id="rId8" Type="http://schemas.openxmlformats.org/officeDocument/2006/relationships/slideLayout" Target="../slideLayouts/slideLayout83.xml"/><Relationship Id="rId51" Type="http://schemas.openxmlformats.org/officeDocument/2006/relationships/slideLayout" Target="../slideLayouts/slideLayout126.xml"/><Relationship Id="rId3" Type="http://schemas.openxmlformats.org/officeDocument/2006/relationships/slideLayout" Target="../slideLayouts/slideLayout78.xml"/><Relationship Id="rId12" Type="http://schemas.openxmlformats.org/officeDocument/2006/relationships/slideLayout" Target="../slideLayouts/slideLayout87.xml"/><Relationship Id="rId17" Type="http://schemas.openxmlformats.org/officeDocument/2006/relationships/slideLayout" Target="../slideLayouts/slideLayout92.xml"/><Relationship Id="rId25" Type="http://schemas.openxmlformats.org/officeDocument/2006/relationships/slideLayout" Target="../slideLayouts/slideLayout100.xml"/><Relationship Id="rId33" Type="http://schemas.openxmlformats.org/officeDocument/2006/relationships/slideLayout" Target="../slideLayouts/slideLayout108.xml"/><Relationship Id="rId38" Type="http://schemas.openxmlformats.org/officeDocument/2006/relationships/slideLayout" Target="../slideLayouts/slideLayout113.xml"/><Relationship Id="rId46" Type="http://schemas.openxmlformats.org/officeDocument/2006/relationships/slideLayout" Target="../slideLayouts/slideLayout121.xml"/><Relationship Id="rId20" Type="http://schemas.openxmlformats.org/officeDocument/2006/relationships/slideLayout" Target="../slideLayouts/slideLayout95.xml"/><Relationship Id="rId41" Type="http://schemas.openxmlformats.org/officeDocument/2006/relationships/slideLayout" Target="../slideLayouts/slideLayout116.xml"/><Relationship Id="rId54" Type="http://schemas.openxmlformats.org/officeDocument/2006/relationships/slideLayout" Target="../slideLayouts/slideLayout129.xml"/><Relationship Id="rId1" Type="http://schemas.openxmlformats.org/officeDocument/2006/relationships/slideLayout" Target="../slideLayouts/slideLayout76.xml"/><Relationship Id="rId6" Type="http://schemas.openxmlformats.org/officeDocument/2006/relationships/slideLayout" Target="../slideLayouts/slideLayout81.xml"/><Relationship Id="rId15" Type="http://schemas.openxmlformats.org/officeDocument/2006/relationships/slideLayout" Target="../slideLayouts/slideLayout90.xml"/><Relationship Id="rId23" Type="http://schemas.openxmlformats.org/officeDocument/2006/relationships/slideLayout" Target="../slideLayouts/slideLayout98.xml"/><Relationship Id="rId28" Type="http://schemas.openxmlformats.org/officeDocument/2006/relationships/slideLayout" Target="../slideLayouts/slideLayout103.xml"/><Relationship Id="rId36" Type="http://schemas.openxmlformats.org/officeDocument/2006/relationships/slideLayout" Target="../slideLayouts/slideLayout111.xml"/><Relationship Id="rId49" Type="http://schemas.openxmlformats.org/officeDocument/2006/relationships/slideLayout" Target="../slideLayouts/slideLayout124.xml"/><Relationship Id="rId57" Type="http://schemas.openxmlformats.org/officeDocument/2006/relationships/theme" Target="../theme/theme4.xml"/><Relationship Id="rId10" Type="http://schemas.openxmlformats.org/officeDocument/2006/relationships/slideLayout" Target="../slideLayouts/slideLayout85.xml"/><Relationship Id="rId31" Type="http://schemas.openxmlformats.org/officeDocument/2006/relationships/slideLayout" Target="../slideLayouts/slideLayout106.xml"/><Relationship Id="rId44" Type="http://schemas.openxmlformats.org/officeDocument/2006/relationships/slideLayout" Target="../slideLayouts/slideLayout119.xml"/><Relationship Id="rId52" Type="http://schemas.openxmlformats.org/officeDocument/2006/relationships/slideLayout" Target="../slideLayouts/slideLayout1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548640"/>
            <a:ext cx="7990184"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715532"/>
            <a:ext cx="7990184"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6453003"/>
            <a:ext cx="2620736" cy="365125"/>
          </a:xfrm>
          <a:prstGeom prst="rect">
            <a:avLst/>
          </a:prstGeom>
        </p:spPr>
        <p:txBody>
          <a:bodyPr vert="horz" lIns="91440" tIns="45720" rIns="91440" bIns="45720" rtlCol="0" anchor="ctr"/>
          <a:lstStyle>
            <a:lvl1pPr algn="l">
              <a:defRPr sz="675">
                <a:solidFill>
                  <a:schemeClr val="tx1"/>
                </a:solidFill>
              </a:defRPr>
            </a:lvl1pPr>
          </a:lstStyle>
          <a:p>
            <a:fld id="{67F45AC6-C491-4585-A584-9CE2AF7D5500}" type="datetime1">
              <a:rPr lang="en-US" smtClean="0"/>
              <a:t>9/22/2026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6453003"/>
            <a:ext cx="2104054" cy="365125"/>
          </a:xfrm>
          <a:prstGeom prst="rect">
            <a:avLst/>
          </a:prstGeom>
        </p:spPr>
        <p:txBody>
          <a:bodyPr vert="horz" lIns="91440" tIns="45720" rIns="91440" bIns="45720" rtlCol="0" anchor="ctr"/>
          <a:lstStyle>
            <a:lvl1pPr algn="r">
              <a:defRPr sz="675">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6453003"/>
            <a:ext cx="321905" cy="365125"/>
          </a:xfrm>
          <a:prstGeom prst="rect">
            <a:avLst/>
          </a:prstGeom>
        </p:spPr>
        <p:txBody>
          <a:bodyPr vert="horz" lIns="91440" tIns="45720" rIns="91440" bIns="45720" rtlCol="0" anchor="ctr"/>
          <a:lstStyle>
            <a:lvl1pPr algn="r">
              <a:defRPr sz="675">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403040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685800" rtl="0" eaLnBrk="1" latinLnBrk="0" hangingPunct="1">
        <a:lnSpc>
          <a:spcPct val="90000"/>
        </a:lnSpc>
        <a:spcBef>
          <a:spcPct val="0"/>
        </a:spcBef>
        <a:buNone/>
        <a:defRPr sz="2700" b="1" kern="120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500" kern="1200">
          <a:solidFill>
            <a:schemeClr val="tx1"/>
          </a:solidFill>
          <a:latin typeface="+mn-lt"/>
          <a:ea typeface="+mn-ea"/>
          <a:cs typeface="+mn-cs"/>
        </a:defRPr>
      </a:lvl1pPr>
      <a:lvl2pPr marL="342900" indent="-171450" algn="l" defTabSz="685800" rtl="0" eaLnBrk="1" latinLnBrk="0" hangingPunct="1">
        <a:lnSpc>
          <a:spcPct val="120000"/>
        </a:lnSpc>
        <a:spcBef>
          <a:spcPts val="375"/>
        </a:spcBef>
        <a:buFont typeface="Arial" panose="020B0604020202020204" pitchFamily="34" charset="0"/>
        <a:buChar char="•"/>
        <a:defRPr sz="1350" kern="1200">
          <a:solidFill>
            <a:schemeClr val="tx1"/>
          </a:solidFill>
          <a:latin typeface="+mn-lt"/>
          <a:ea typeface="+mn-ea"/>
          <a:cs typeface="+mn-cs"/>
        </a:defRPr>
      </a:lvl2pPr>
      <a:lvl3pPr marL="514350" indent="-171450" algn="l" defTabSz="685800" rtl="0" eaLnBrk="1" latinLnBrk="0" hangingPunct="1">
        <a:lnSpc>
          <a:spcPct val="120000"/>
        </a:lnSpc>
        <a:spcBef>
          <a:spcPts val="375"/>
        </a:spcBef>
        <a:buFont typeface="Arial" panose="020B0604020202020204" pitchFamily="34" charset="0"/>
        <a:buChar char="•"/>
        <a:defRPr sz="1200" kern="1200">
          <a:solidFill>
            <a:schemeClr val="tx1"/>
          </a:solidFill>
          <a:latin typeface="+mn-lt"/>
          <a:ea typeface="+mn-ea"/>
          <a:cs typeface="+mn-cs"/>
        </a:defRPr>
      </a:lvl3pPr>
      <a:lvl4pPr marL="6858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20000"/>
        </a:lnSpc>
        <a:spcBef>
          <a:spcPts val="375"/>
        </a:spcBef>
        <a:buFont typeface="Arial" panose="020B0604020202020204" pitchFamily="34" charset="0"/>
        <a:buChar char="•"/>
        <a:defRPr sz="9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548640"/>
            <a:ext cx="7990184"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715532"/>
            <a:ext cx="7990184"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9485" y="6498771"/>
            <a:ext cx="2620736" cy="359229"/>
          </a:xfrm>
          <a:prstGeom prst="rect">
            <a:avLst/>
          </a:prstGeom>
        </p:spPr>
        <p:txBody>
          <a:bodyPr vert="horz" lIns="91440" tIns="45720" rIns="91440" bIns="45720" rtlCol="0" anchor="ctr"/>
          <a:lstStyle>
            <a:lvl1pPr algn="l" rtl="0">
              <a:defRPr sz="675">
                <a:solidFill>
                  <a:schemeClr val="tx1"/>
                </a:solidFill>
              </a:defRPr>
            </a:lvl1pPr>
          </a:lstStyle>
          <a:p>
            <a:fld id="{CA325475-EA0F-49B2-A586-CC0D8CB91667}" type="datetime1">
              <a:rPr lang="en-US" smtClean="0"/>
              <a:pPr/>
              <a:t>9/22/2026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87784" y="6498771"/>
            <a:ext cx="2069807" cy="359229"/>
          </a:xfrm>
          <a:prstGeom prst="rect">
            <a:avLst/>
          </a:prstGeom>
        </p:spPr>
        <p:txBody>
          <a:bodyPr vert="horz" lIns="91440" tIns="45720" rIns="91440" bIns="45720" rtlCol="0" anchor="ctr"/>
          <a:lstStyle>
            <a:lvl1pPr algn="r" rtl="0">
              <a:defRPr sz="675">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167835" y="6498771"/>
            <a:ext cx="284582" cy="359229"/>
          </a:xfrm>
          <a:prstGeom prst="rect">
            <a:avLst/>
          </a:prstGeom>
        </p:spPr>
        <p:txBody>
          <a:bodyPr vert="horz" lIns="91440" tIns="45720" rIns="91440" bIns="45720" rtlCol="0" anchor="ctr"/>
          <a:lstStyle>
            <a:lvl1pPr algn="r" rtl="0">
              <a:defRPr sz="675">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9432486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 id="2147483698" r:id="rId26"/>
    <p:sldLayoutId id="2147483699" r:id="rId27"/>
    <p:sldLayoutId id="2147483700" r:id="rId28"/>
    <p:sldLayoutId id="2147483701" r:id="rId29"/>
    <p:sldLayoutId id="2147483702" r:id="rId30"/>
    <p:sldLayoutId id="2147483703" r:id="rId31"/>
    <p:sldLayoutId id="2147483704" r:id="rId32"/>
    <p:sldLayoutId id="2147483705" r:id="rId33"/>
    <p:sldLayoutId id="2147483706" r:id="rId34"/>
    <p:sldLayoutId id="2147483707" r:id="rId35"/>
    <p:sldLayoutId id="2147483708" r:id="rId36"/>
    <p:sldLayoutId id="2147483709" r:id="rId37"/>
    <p:sldLayoutId id="2147483710" r:id="rId38"/>
    <p:sldLayoutId id="2147483711" r:id="rId39"/>
    <p:sldLayoutId id="2147483712" r:id="rId40"/>
    <p:sldLayoutId id="2147483713" r:id="rId41"/>
    <p:sldLayoutId id="2147483714" r:id="rId42"/>
    <p:sldLayoutId id="2147483715" r:id="rId43"/>
    <p:sldLayoutId id="2147483716" r:id="rId44"/>
    <p:sldLayoutId id="2147483717" r:id="rId45"/>
    <p:sldLayoutId id="2147483718" r:id="rId46"/>
    <p:sldLayoutId id="2147483719" r:id="rId47"/>
    <p:sldLayoutId id="2147483720" r:id="rId48"/>
    <p:sldLayoutId id="2147483721" r:id="rId49"/>
    <p:sldLayoutId id="2147483722" r:id="rId50"/>
    <p:sldLayoutId id="2147483723" r:id="rId51"/>
    <p:sldLayoutId id="2147483724" r:id="rId52"/>
    <p:sldLayoutId id="2147483725" r:id="rId53"/>
  </p:sldLayoutIdLst>
  <p:hf sldNum="0" hdr="0" ftr="0" dt="0"/>
  <p:txStyles>
    <p:titleStyle>
      <a:lvl1pPr algn="l" defTabSz="685800" rtl="0" eaLnBrk="1" latinLnBrk="0" hangingPunct="1">
        <a:lnSpc>
          <a:spcPct val="80000"/>
        </a:lnSpc>
        <a:spcBef>
          <a:spcPct val="0"/>
        </a:spcBef>
        <a:buNone/>
        <a:defRPr sz="3000" b="0" kern="1200">
          <a:solidFill>
            <a:schemeClr val="tx1"/>
          </a:solidFill>
          <a:latin typeface="+mj-lt"/>
          <a:ea typeface="+mj-ea"/>
          <a:cs typeface="+mj-cs"/>
        </a:defRPr>
      </a:lvl1pPr>
    </p:titleStyle>
    <p:bodyStyle>
      <a:lvl1pPr marL="171450" indent="-171450" algn="l" defTabSz="685800" rtl="0" eaLnBrk="1" latinLnBrk="0" hangingPunct="1">
        <a:lnSpc>
          <a:spcPct val="100000"/>
        </a:lnSpc>
        <a:spcBef>
          <a:spcPts val="750"/>
        </a:spcBef>
        <a:buFont typeface="Arial" panose="020B0604020202020204" pitchFamily="34" charset="0"/>
        <a:buChar char="•"/>
        <a:defRPr sz="1050" kern="1200">
          <a:solidFill>
            <a:schemeClr val="tx1"/>
          </a:solidFill>
          <a:latin typeface="+mn-lt"/>
          <a:ea typeface="+mn-ea"/>
          <a:cs typeface="+mn-cs"/>
        </a:defRPr>
      </a:lvl1pPr>
      <a:lvl2pPr marL="342900" indent="-171450" algn="l" defTabSz="685800" rtl="0" eaLnBrk="1" latinLnBrk="0" hangingPunct="1">
        <a:lnSpc>
          <a:spcPct val="100000"/>
        </a:lnSpc>
        <a:spcBef>
          <a:spcPts val="375"/>
        </a:spcBef>
        <a:buFont typeface="Arial" panose="020B0604020202020204" pitchFamily="34" charset="0"/>
        <a:buChar char="•"/>
        <a:defRPr sz="1050" kern="1200">
          <a:solidFill>
            <a:schemeClr val="tx1"/>
          </a:solidFill>
          <a:latin typeface="+mn-lt"/>
          <a:ea typeface="+mn-ea"/>
          <a:cs typeface="+mn-cs"/>
        </a:defRPr>
      </a:lvl2pPr>
      <a:lvl3pPr marL="514350" indent="-171450" algn="l" defTabSz="685800" rtl="0" eaLnBrk="1" latinLnBrk="0" hangingPunct="1">
        <a:lnSpc>
          <a:spcPct val="100000"/>
        </a:lnSpc>
        <a:spcBef>
          <a:spcPts val="375"/>
        </a:spcBef>
        <a:buFont typeface="Arial" panose="020B0604020202020204" pitchFamily="34" charset="0"/>
        <a:buChar char="•"/>
        <a:defRPr sz="1050" kern="1200">
          <a:solidFill>
            <a:schemeClr val="tx1"/>
          </a:solidFill>
          <a:latin typeface="+mn-lt"/>
          <a:ea typeface="+mn-ea"/>
          <a:cs typeface="+mn-cs"/>
        </a:defRPr>
      </a:lvl3pPr>
      <a:lvl4pPr marL="685800" indent="-171450" algn="l" defTabSz="685800" rtl="0" eaLnBrk="1" latinLnBrk="0" hangingPunct="1">
        <a:lnSpc>
          <a:spcPct val="10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0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514650"/>
            <a:ext cx="8222741"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5" y="1709862"/>
            <a:ext cx="8222742"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59486" y="6343956"/>
            <a:ext cx="2104054" cy="365125"/>
          </a:xfrm>
          <a:prstGeom prst="rect">
            <a:avLst/>
          </a:prstGeom>
        </p:spPr>
        <p:txBody>
          <a:bodyPr vert="horz" lIns="91440" tIns="45720" rIns="91440" bIns="45720" rtlCol="0" anchor="ctr"/>
          <a:lstStyle>
            <a:lvl1pPr algn="l">
              <a:defRPr sz="6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670447" y="6343956"/>
            <a:ext cx="1651983" cy="365125"/>
          </a:xfrm>
          <a:prstGeom prst="rect">
            <a:avLst/>
          </a:prstGeom>
        </p:spPr>
        <p:txBody>
          <a:bodyPr vert="horz" lIns="91440" tIns="45720" rIns="91440" bIns="45720" rtlCol="0" anchor="ctr"/>
          <a:lstStyle>
            <a:lvl1pPr algn="r">
              <a:defRPr sz="600">
                <a:solidFill>
                  <a:schemeClr val="tx1"/>
                </a:solidFill>
              </a:defRPr>
            </a:lvl1pPr>
          </a:lstStyle>
          <a:p>
            <a:fld id="{710AE426-CBD1-49BA-A1DA-945CCEE2ED80}" type="datetimeFigureOut">
              <a:rPr lang="en-US" smtClean="0"/>
              <a:t>9/22/2026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60323" y="6343956"/>
            <a:ext cx="321905" cy="365125"/>
          </a:xfrm>
          <a:prstGeom prst="rect">
            <a:avLst/>
          </a:prstGeom>
        </p:spPr>
        <p:txBody>
          <a:bodyPr vert="horz" lIns="91440" tIns="45720" rIns="91440" bIns="45720" rtlCol="0" anchor="ctr"/>
          <a:lstStyle>
            <a:lvl1pPr algn="r">
              <a:defRPr sz="600">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347912559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 id="2147483746" r:id="rId20"/>
    <p:sldLayoutId id="2147483747" r:id="rId21"/>
    <p:sldLayoutId id="2147483748" r:id="rId22"/>
    <p:sldLayoutId id="2147483749" r:id="rId23"/>
    <p:sldLayoutId id="2147483750" r:id="rId24"/>
    <p:sldLayoutId id="2147483751" r:id="rId25"/>
    <p:sldLayoutId id="2147483752" r:id="rId26"/>
    <p:sldLayoutId id="2147483753" r:id="rId27"/>
    <p:sldLayoutId id="2147483754" r:id="rId28"/>
    <p:sldLayoutId id="2147483755" r:id="rId29"/>
    <p:sldLayoutId id="2147483756" r:id="rId30"/>
    <p:sldLayoutId id="2147483757" r:id="rId31"/>
    <p:sldLayoutId id="2147483758" r:id="rId32"/>
    <p:sldLayoutId id="2147483759" r:id="rId33"/>
    <p:sldLayoutId id="2147483760" r:id="rId34"/>
    <p:sldLayoutId id="2147483761" r:id="rId35"/>
    <p:sldLayoutId id="2147483762" r:id="rId36"/>
    <p:sldLayoutId id="2147483763" r:id="rId37"/>
    <p:sldLayoutId id="2147483764" r:id="rId38"/>
    <p:sldLayoutId id="2147483765" r:id="rId39"/>
    <p:sldLayoutId id="2147483766" r:id="rId40"/>
    <p:sldLayoutId id="2147483767" r:id="rId41"/>
    <p:sldLayoutId id="2147483768" r:id="rId42"/>
    <p:sldLayoutId id="2147483769" r:id="rId43"/>
    <p:sldLayoutId id="2147483770" r:id="rId44"/>
    <p:sldLayoutId id="2147483771" r:id="rId45"/>
    <p:sldLayoutId id="2147483772" r:id="rId46"/>
    <p:sldLayoutId id="2147483773" r:id="rId47"/>
    <p:sldLayoutId id="2147483774" r:id="rId48"/>
    <p:sldLayoutId id="2147483775" r:id="rId49"/>
    <p:sldLayoutId id="2147483776" r:id="rId50"/>
    <p:sldLayoutId id="2147483777" r:id="rId51"/>
    <p:sldLayoutId id="2147483778" r:id="rId52"/>
    <p:sldLayoutId id="2147483779" r:id="rId53"/>
    <p:sldLayoutId id="2147483780" r:id="rId54"/>
    <p:sldLayoutId id="2147483781" r:id="rId55"/>
    <p:sldLayoutId id="2147483782" r:id="rId56"/>
  </p:sldLayoutIdLst>
  <p:txStyles>
    <p:titleStyle>
      <a:lvl1pPr algn="l" defTabSz="685800" rtl="0" eaLnBrk="1" latinLnBrk="0" hangingPunct="1">
        <a:lnSpc>
          <a:spcPct val="95000"/>
        </a:lnSpc>
        <a:spcBef>
          <a:spcPct val="0"/>
        </a:spcBef>
        <a:buNone/>
        <a:defRPr sz="2100" b="1" kern="1200" spc="-23"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050" kern="1200">
          <a:solidFill>
            <a:schemeClr val="tx1"/>
          </a:solidFill>
          <a:latin typeface="+mn-lt"/>
          <a:ea typeface="+mn-ea"/>
          <a:cs typeface="+mn-cs"/>
        </a:defRPr>
      </a:lvl1pPr>
      <a:lvl2pPr marL="3429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2pPr>
      <a:lvl3pPr marL="5143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3pPr>
      <a:lvl4pPr marL="6858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8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9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5.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95.xml"/></Relationships>
</file>

<file path=ppt/slides/_rels/slide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95.xml"/></Relationships>
</file>

<file path=ppt/slides/_rels/slide7.xml.rels><?xml version="1.0" encoding="UTF-8" standalone="yes"?>
<Relationships xmlns="http://schemas.openxmlformats.org/package/2006/relationships"><Relationship Id="rId3" Type="http://schemas.openxmlformats.org/officeDocument/2006/relationships/hyperlink" Target="https://puntodeencuentroeconomia.blogspot.com/2020/09/herramientas-tics-necesarias-para.html" TargetMode="External"/><Relationship Id="rId2" Type="http://schemas.openxmlformats.org/officeDocument/2006/relationships/image" Target="../media/image18.png"/><Relationship Id="rId1" Type="http://schemas.openxmlformats.org/officeDocument/2006/relationships/slideLayout" Target="../slideLayouts/slideLayout86.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7.xml"/><Relationship Id="rId5" Type="http://schemas.openxmlformats.org/officeDocument/2006/relationships/hyperlink" Target="https://creativecommons.org/licenses/by-sa/3.0/" TargetMode="External"/><Relationship Id="rId4" Type="http://schemas.openxmlformats.org/officeDocument/2006/relationships/hyperlink" Target="https://www.gameblast.com.br/2020/02/microsoft-promove-game-jam-plataforma-teams.html"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VDDPoYOQYfM?start=129&amp;feature=oembed" TargetMode="External"/><Relationship Id="rId4" Type="http://schemas.openxmlformats.org/officeDocument/2006/relationships/image" Target="../media/image28.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Neue Haas Grotesk Text Pro"/>
            </a:endParaRPr>
          </a:p>
        </p:txBody>
      </p:sp>
      <p:sp>
        <p:nvSpPr>
          <p:cNvPr id="2" name="Title 1">
            <a:extLst>
              <a:ext uri="{FF2B5EF4-FFF2-40B4-BE49-F238E27FC236}">
                <a16:creationId xmlns:a16="http://schemas.microsoft.com/office/drawing/2014/main" id="{64D3162C-B47B-0031-9EE4-182BC95255A5}"/>
              </a:ext>
            </a:extLst>
          </p:cNvPr>
          <p:cNvSpPr>
            <a:spLocks noGrp="1"/>
          </p:cNvSpPr>
          <p:nvPr>
            <p:ph type="ctrTitle"/>
          </p:nvPr>
        </p:nvSpPr>
        <p:spPr>
          <a:xfrm>
            <a:off x="5376672" y="1704416"/>
            <a:ext cx="3271266" cy="2606427"/>
          </a:xfrm>
        </p:spPr>
        <p:txBody>
          <a:bodyPr>
            <a:normAutofit fontScale="90000"/>
          </a:bodyPr>
          <a:lstStyle/>
          <a:p>
            <a:pPr algn="l"/>
            <a:r>
              <a:rPr lang="en-US" sz="4050" dirty="0"/>
              <a:t>Microsoft Office 365, Teams &amp; Word</a:t>
            </a:r>
            <a:br>
              <a:rPr lang="en-GB" sz="4050" dirty="0"/>
            </a:br>
            <a:endParaRPr lang="en-GB" sz="4050" dirty="0"/>
          </a:p>
        </p:txBody>
      </p:sp>
      <p:sp>
        <p:nvSpPr>
          <p:cNvPr id="3" name="Subtitle 2">
            <a:extLst>
              <a:ext uri="{FF2B5EF4-FFF2-40B4-BE49-F238E27FC236}">
                <a16:creationId xmlns:a16="http://schemas.microsoft.com/office/drawing/2014/main" id="{C6360D0F-BDAC-05BE-9778-A1BDF8785096}"/>
              </a:ext>
            </a:extLst>
          </p:cNvPr>
          <p:cNvSpPr>
            <a:spLocks noGrp="1"/>
          </p:cNvSpPr>
          <p:nvPr>
            <p:ph type="subTitle" idx="1"/>
          </p:nvPr>
        </p:nvSpPr>
        <p:spPr>
          <a:xfrm>
            <a:off x="5376672" y="4405753"/>
            <a:ext cx="3154680" cy="888438"/>
          </a:xfrm>
        </p:spPr>
        <p:txBody>
          <a:bodyPr>
            <a:normAutofit/>
          </a:bodyPr>
          <a:lstStyle/>
          <a:p>
            <a:pPr algn="l"/>
            <a:r>
              <a:rPr lang="en-GB" sz="3000" dirty="0"/>
              <a:t>Week 3</a:t>
            </a:r>
          </a:p>
        </p:txBody>
      </p:sp>
      <p:pic>
        <p:nvPicPr>
          <p:cNvPr id="4" name="Picture 3">
            <a:extLst>
              <a:ext uri="{FF2B5EF4-FFF2-40B4-BE49-F238E27FC236}">
                <a16:creationId xmlns:a16="http://schemas.microsoft.com/office/drawing/2014/main" id="{1A5E3953-57A2-D893-21B0-CCF08B3D89EF}"/>
              </a:ext>
            </a:extLst>
          </p:cNvPr>
          <p:cNvPicPr>
            <a:picLocks noChangeAspect="1"/>
          </p:cNvPicPr>
          <p:nvPr/>
        </p:nvPicPr>
        <p:blipFill>
          <a:blip r:embed="rId2"/>
          <a:srcRect l="31997" r="13111" b="1"/>
          <a:stretch>
            <a:fillRect/>
          </a:stretch>
        </p:blipFill>
        <p:spPr>
          <a:xfrm>
            <a:off x="16" y="857251"/>
            <a:ext cx="4931693" cy="5143500"/>
          </a:xfrm>
          <a:prstGeom prst="rect">
            <a:avLst/>
          </a:prstGeom>
        </p:spPr>
      </p:pic>
    </p:spTree>
    <p:extLst>
      <p:ext uri="{BB962C8B-B14F-4D97-AF65-F5344CB8AC3E}">
        <p14:creationId xmlns:p14="http://schemas.microsoft.com/office/powerpoint/2010/main" val="305041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0F22D-514C-FAC2-A08E-957D3B4E55DE}"/>
              </a:ext>
            </a:extLst>
          </p:cNvPr>
          <p:cNvSpPr>
            <a:spLocks noGrp="1"/>
          </p:cNvSpPr>
          <p:nvPr>
            <p:ph type="title"/>
          </p:nvPr>
        </p:nvSpPr>
        <p:spPr>
          <a:xfrm>
            <a:off x="3480758" y="73742"/>
            <a:ext cx="5147622" cy="2220726"/>
          </a:xfrm>
        </p:spPr>
        <p:txBody>
          <a:bodyPr anchor="t">
            <a:normAutofit/>
          </a:bodyPr>
          <a:lstStyle/>
          <a:p>
            <a:r>
              <a:rPr lang="en-US" sz="3600" dirty="0"/>
              <a:t>Microsoft Office 365</a:t>
            </a:r>
          </a:p>
        </p:txBody>
      </p:sp>
      <p:pic>
        <p:nvPicPr>
          <p:cNvPr id="5" name="Picture Placeholder 4" descr="Person watching empty phone">
            <a:extLst>
              <a:ext uri="{FF2B5EF4-FFF2-40B4-BE49-F238E27FC236}">
                <a16:creationId xmlns:a16="http://schemas.microsoft.com/office/drawing/2014/main" id="{346CA9B0-DA32-B521-B7B7-4080F645809C}"/>
              </a:ext>
            </a:extLst>
          </p:cNvPr>
          <p:cNvPicPr>
            <a:picLocks noGrp="1" noChangeAspect="1"/>
          </p:cNvPicPr>
          <p:nvPr>
            <p:ph type="pic" sz="quarter" idx="14"/>
          </p:nvPr>
        </p:nvPicPr>
        <p:blipFill>
          <a:blip r:embed="rId3"/>
          <a:srcRect l="49482" r="17189" b="-1"/>
          <a:stretch>
            <a:fillRect/>
          </a:stretch>
        </p:blipFill>
        <p:spPr>
          <a:xfrm>
            <a:off x="1" y="10"/>
            <a:ext cx="3424193" cy="6857990"/>
          </a:xfrm>
          <a:noFill/>
        </p:spPr>
      </p:pic>
      <p:sp>
        <p:nvSpPr>
          <p:cNvPr id="3" name="Subtitle 2">
            <a:extLst>
              <a:ext uri="{FF2B5EF4-FFF2-40B4-BE49-F238E27FC236}">
                <a16:creationId xmlns:a16="http://schemas.microsoft.com/office/drawing/2014/main" id="{31132E1C-5A03-7A6E-38CE-0FD48064EF15}"/>
              </a:ext>
            </a:extLst>
          </p:cNvPr>
          <p:cNvSpPr>
            <a:spLocks noGrp="1"/>
          </p:cNvSpPr>
          <p:nvPr>
            <p:ph sz="quarter" idx="13"/>
          </p:nvPr>
        </p:nvSpPr>
        <p:spPr>
          <a:xfrm>
            <a:off x="3528538" y="1184105"/>
            <a:ext cx="5052061" cy="5255606"/>
          </a:xfrm>
        </p:spPr>
        <p:txBody>
          <a:bodyPr>
            <a:normAutofit lnSpcReduction="10000"/>
          </a:bodyPr>
          <a:lstStyle/>
          <a:p>
            <a:pPr marL="0" indent="0" algn="ctr">
              <a:lnSpc>
                <a:spcPct val="110000"/>
              </a:lnSpc>
              <a:buNone/>
            </a:pPr>
            <a:r>
              <a:rPr lang="en-GB" sz="3600" b="1" dirty="0"/>
              <a:t>Learning Outcomes</a:t>
            </a:r>
          </a:p>
          <a:p>
            <a:pPr marL="0" indent="0">
              <a:lnSpc>
                <a:spcPct val="110000"/>
              </a:lnSpc>
              <a:buNone/>
            </a:pPr>
            <a:r>
              <a:rPr lang="en-GB" sz="1800" dirty="0"/>
              <a:t>By the end of this session, you will be able to:</a:t>
            </a:r>
          </a:p>
          <a:p>
            <a:pPr marL="0" indent="0">
              <a:lnSpc>
                <a:spcPct val="110000"/>
              </a:lnSpc>
              <a:buNone/>
            </a:pPr>
            <a:r>
              <a:rPr lang="en-GB" sz="1800" dirty="0"/>
              <a:t>Use Microsoft Teams and Word confidently and effectively.</a:t>
            </a:r>
          </a:p>
          <a:p>
            <a:pPr marL="0" indent="0">
              <a:lnSpc>
                <a:spcPct val="110000"/>
              </a:lnSpc>
              <a:buNone/>
            </a:pPr>
            <a:r>
              <a:rPr lang="en-GB" sz="1800" dirty="0"/>
              <a:t>Use Teams to create groups add meetings and use the chat functions. </a:t>
            </a:r>
          </a:p>
          <a:p>
            <a:pPr marL="0" indent="0">
              <a:lnSpc>
                <a:spcPct val="110000"/>
              </a:lnSpc>
              <a:buNone/>
            </a:pPr>
            <a:r>
              <a:rPr lang="en-GB" sz="1800" dirty="0"/>
              <a:t>Create clear, well-structured, and professionally formatted documents.</a:t>
            </a:r>
          </a:p>
          <a:p>
            <a:pPr marL="0" indent="0">
              <a:lnSpc>
                <a:spcPct val="110000"/>
              </a:lnSpc>
              <a:buNone/>
            </a:pPr>
            <a:r>
              <a:rPr lang="en-GB" sz="1800" dirty="0"/>
              <a:t>Apply formatting, referencing, and collaboration tools to support academic assignments.</a:t>
            </a:r>
          </a:p>
          <a:p>
            <a:pPr marL="0" indent="0">
              <a:lnSpc>
                <a:spcPct val="110000"/>
              </a:lnSpc>
              <a:buNone/>
            </a:pPr>
            <a:r>
              <a:rPr lang="en-GB" sz="1800" dirty="0"/>
              <a:t>Prepare high-quality professional materials such as CVs, cover letters, and reports.</a:t>
            </a:r>
          </a:p>
          <a:p>
            <a:pPr marL="0" indent="0">
              <a:lnSpc>
                <a:spcPct val="110000"/>
              </a:lnSpc>
              <a:buNone/>
            </a:pPr>
            <a:r>
              <a:rPr lang="en-GB" sz="1800" dirty="0"/>
              <a:t>Organize and present personal projects with clarity and consistency.</a:t>
            </a:r>
          </a:p>
          <a:p>
            <a:pPr marL="0" indent="0">
              <a:lnSpc>
                <a:spcPct val="110000"/>
              </a:lnSpc>
              <a:buNone/>
            </a:pPr>
            <a:endParaRPr lang="en-US" sz="1200" dirty="0"/>
          </a:p>
        </p:txBody>
      </p:sp>
    </p:spTree>
    <p:extLst>
      <p:ext uri="{BB962C8B-B14F-4D97-AF65-F5344CB8AC3E}">
        <p14:creationId xmlns:p14="http://schemas.microsoft.com/office/powerpoint/2010/main" val="152570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000"/>
                                  </p:stCondLst>
                                  <p:iterate>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7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000"/>
                                  </p:stCondLst>
                                  <p:iterate>
                                    <p:tmPct val="10000"/>
                                  </p:iterate>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7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1000"/>
                                  </p:stCondLst>
                                  <p:iterate>
                                    <p:tmPct val="10000"/>
                                  </p:iterate>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7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1000"/>
                                  </p:stCondLst>
                                  <p:iterate>
                                    <p:tmPct val="10000"/>
                                  </p:iterate>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7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1000"/>
                                  </p:stCondLst>
                                  <p:iterate>
                                    <p:tmPct val="10000"/>
                                  </p:iterate>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7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1000"/>
                                  </p:stCondLst>
                                  <p:iterate>
                                    <p:tmPct val="10000"/>
                                  </p:iterate>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700"/>
                                        <p:tgtEl>
                                          <p:spTgt spid="3">
                                            <p:txEl>
                                              <p:pRg st="7" end="7"/>
                                            </p:txEl>
                                          </p:spTgt>
                                        </p:tgtEl>
                                      </p:cBhvr>
                                    </p:animEffect>
                                  </p:childTnLst>
                                </p:cTn>
                              </p:par>
                              <p:par>
                                <p:cTn id="44" presetID="10" presetClass="entr" presetSubtype="0" fill="hold" grpId="1" nodeType="withEffect">
                                  <p:stCondLst>
                                    <p:cond delay="250"/>
                                  </p:stCondLst>
                                  <p:iterate>
                                    <p:tmPct val="10000"/>
                                  </p:iterate>
                                  <p:childTnLst>
                                    <p:set>
                                      <p:cBhvr>
                                        <p:cTn id="45" dur="1" fill="hold">
                                          <p:stCondLst>
                                            <p:cond delay="0"/>
                                          </p:stCondLst>
                                        </p:cTn>
                                        <p:tgtEl>
                                          <p:spTgt spid="3"/>
                                        </p:tgtEl>
                                        <p:attrNameLst>
                                          <p:attrName>style.visibility</p:attrName>
                                        </p:attrNameLst>
                                      </p:cBhvr>
                                      <p:to>
                                        <p:strVal val="visible"/>
                                      </p:to>
                                    </p:set>
                                    <p:animEffect transition="in" filter="fade">
                                      <p:cBhvr>
                                        <p:cTn id="4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24A6F-94B2-B2D3-E4C5-648D9B9A4401}"/>
              </a:ext>
            </a:extLst>
          </p:cNvPr>
          <p:cNvSpPr>
            <a:spLocks noGrp="1"/>
          </p:cNvSpPr>
          <p:nvPr>
            <p:ph type="title"/>
          </p:nvPr>
        </p:nvSpPr>
        <p:spPr>
          <a:xfrm>
            <a:off x="5320915" y="423332"/>
            <a:ext cx="3358134" cy="927948"/>
          </a:xfrm>
        </p:spPr>
        <p:txBody>
          <a:bodyPr anchor="b">
            <a:noAutofit/>
          </a:bodyPr>
          <a:lstStyle/>
          <a:p>
            <a:r>
              <a:rPr lang="en-US" sz="3200" dirty="0"/>
              <a:t>Overview of Office 365</a:t>
            </a:r>
          </a:p>
        </p:txBody>
      </p:sp>
      <p:pic>
        <p:nvPicPr>
          <p:cNvPr id="5" name="Video 4" descr="Electronic System">
            <a:extLst>
              <a:ext uri="{FF2B5EF4-FFF2-40B4-BE49-F238E27FC236}">
                <a16:creationId xmlns:a16="http://schemas.microsoft.com/office/drawing/2014/main" id="{098C61A3-3A23-10F7-21F7-21A90166AE3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5164" r="40016" b="1"/>
          <a:stretch>
            <a:fillRect/>
          </a:stretch>
        </p:blipFill>
        <p:spPr>
          <a:xfrm>
            <a:off x="921549" y="0"/>
            <a:ext cx="3026085" cy="6858000"/>
          </a:xfrm>
          <a:prstGeom prst="rect">
            <a:avLst/>
          </a:prstGeom>
          <a:noFill/>
        </p:spPr>
      </p:pic>
      <p:sp>
        <p:nvSpPr>
          <p:cNvPr id="3" name="Content Placeholder 2">
            <a:extLst>
              <a:ext uri="{FF2B5EF4-FFF2-40B4-BE49-F238E27FC236}">
                <a16:creationId xmlns:a16="http://schemas.microsoft.com/office/drawing/2014/main" id="{556B0538-44E8-7F3B-448D-9B86B28AA94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07650" y="1346307"/>
            <a:ext cx="4695882" cy="5365778"/>
          </a:xfrm>
        </p:spPr>
        <p:txBody>
          <a:bodyPr>
            <a:noAutofit/>
          </a:bodyPr>
          <a:lstStyle/>
          <a:p>
            <a:pPr marL="0" indent="0">
              <a:spcBef>
                <a:spcPts val="2500"/>
              </a:spcBef>
              <a:buNone/>
            </a:pPr>
            <a:r>
              <a:rPr lang="en-GB" sz="1800" dirty="0"/>
              <a:t>Microsoft Office is a suite of productivity tools used for writing, organizing data, creating presentations, and managing communication. It includes Microsoft Teams and </a:t>
            </a:r>
            <a:r>
              <a:rPr lang="en-GB" sz="1800" dirty="0">
                <a:solidFill>
                  <a:prstClr val="black"/>
                </a:solidFill>
              </a:rPr>
              <a:t>Microsoft </a:t>
            </a:r>
            <a:r>
              <a:rPr lang="en-GB" sz="1800" dirty="0"/>
              <a:t>Word for documents. Other programs like Microsoft Access, Microsoft Publisher, and OneDrive offer database management, design tools, and cloud storage. Microsoft Office helps with common tasks such as writing reports, analysing data, creating slides, and collaborating with others.</a:t>
            </a:r>
          </a:p>
        </p:txBody>
      </p:sp>
    </p:spTree>
    <p:extLst>
      <p:ext uri="{BB962C8B-B14F-4D97-AF65-F5344CB8AC3E}">
        <p14:creationId xmlns:p14="http://schemas.microsoft.com/office/powerpoint/2010/main" val="32819893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F24-9E95-A246-AEB3-214BDDA5F73B}"/>
              </a:ext>
            </a:extLst>
          </p:cNvPr>
          <p:cNvSpPr>
            <a:spLocks noGrp="1"/>
          </p:cNvSpPr>
          <p:nvPr>
            <p:ph type="title"/>
          </p:nvPr>
        </p:nvSpPr>
        <p:spPr>
          <a:xfrm>
            <a:off x="3474126" y="171380"/>
            <a:ext cx="5212674" cy="605593"/>
          </a:xfrm>
        </p:spPr>
        <p:txBody>
          <a:bodyPr anchor="b">
            <a:normAutofit/>
          </a:bodyPr>
          <a:lstStyle/>
          <a:p>
            <a:r>
              <a:rPr lang="en-US" sz="3200" dirty="0"/>
              <a:t>Key Applications</a:t>
            </a:r>
          </a:p>
        </p:txBody>
      </p:sp>
      <p:pic>
        <p:nvPicPr>
          <p:cNvPr id="5" name="Video 4" descr="People Planning">
            <a:extLst>
              <a:ext uri="{FF2B5EF4-FFF2-40B4-BE49-F238E27FC236}">
                <a16:creationId xmlns:a16="http://schemas.microsoft.com/office/drawing/2014/main" id="{241874AD-D9B8-5E9A-713F-61AE7AE6BBD1}"/>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41713" r="33467" b="1"/>
          <a:stretch>
            <a:fillRect/>
          </a:stretch>
        </p:blipFill>
        <p:spPr>
          <a:xfrm>
            <a:off x="20" y="1"/>
            <a:ext cx="3017500" cy="6858000"/>
          </a:xfrm>
          <a:prstGeom prst="rect">
            <a:avLst/>
          </a:prstGeom>
          <a:noFill/>
        </p:spPr>
      </p:pic>
      <p:sp>
        <p:nvSpPr>
          <p:cNvPr id="3" name="Content Placeholder 2">
            <a:extLst>
              <a:ext uri="{FF2B5EF4-FFF2-40B4-BE49-F238E27FC236}">
                <a16:creationId xmlns:a16="http://schemas.microsoft.com/office/drawing/2014/main" id="{E6232056-750F-BFF6-88DC-50080247FB1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51763" y="799540"/>
            <a:ext cx="5914416" cy="5990365"/>
          </a:xfrm>
        </p:spPr>
        <p:txBody>
          <a:bodyPr>
            <a:noAutofit/>
          </a:bodyPr>
          <a:lstStyle/>
          <a:p>
            <a:pPr marL="0" indent="0">
              <a:spcBef>
                <a:spcPts val="2500"/>
              </a:spcBef>
              <a:buNone/>
            </a:pPr>
            <a:r>
              <a:rPr lang="en-GB" sz="1800" b="1" dirty="0"/>
              <a:t>Document Creation and Editing</a:t>
            </a:r>
          </a:p>
          <a:p>
            <a:pPr marL="0" lvl="1" indent="0">
              <a:buNone/>
            </a:pPr>
            <a:r>
              <a:rPr lang="en-GB" sz="1800" dirty="0"/>
              <a:t>Microsoft Word is essential for creating and editing documents in academic and professional settings.</a:t>
            </a:r>
          </a:p>
          <a:p>
            <a:pPr marL="0" indent="0">
              <a:spcBef>
                <a:spcPts val="2500"/>
              </a:spcBef>
              <a:buNone/>
            </a:pPr>
            <a:r>
              <a:rPr lang="en-GB" sz="1800" b="1" dirty="0"/>
              <a:t>Communication and Collaboration</a:t>
            </a:r>
          </a:p>
          <a:p>
            <a:pPr marL="0" lvl="1" indent="0">
              <a:buNone/>
            </a:pPr>
            <a:r>
              <a:rPr lang="en-GB" sz="1800" dirty="0"/>
              <a:t>Outlook, Teams, and OneDrive support effective communication, collaboration, and secure cloud storage.</a:t>
            </a:r>
          </a:p>
          <a:p>
            <a:pPr marL="0" indent="0">
              <a:spcBef>
                <a:spcPts val="2500"/>
              </a:spcBef>
              <a:buNone/>
            </a:pPr>
            <a:r>
              <a:rPr lang="en-GB" sz="1800" b="1" dirty="0"/>
              <a:t>Data Management and Analysis</a:t>
            </a:r>
          </a:p>
          <a:p>
            <a:pPr marL="0" lvl="1" indent="0">
              <a:buNone/>
            </a:pPr>
            <a:r>
              <a:rPr lang="en-GB" sz="1800" dirty="0"/>
              <a:t>Excel offers powerful tools for managing spreadsheets and performing complex data analysis.</a:t>
            </a:r>
          </a:p>
          <a:p>
            <a:pPr marL="0" indent="0">
              <a:spcBef>
                <a:spcPts val="2500"/>
              </a:spcBef>
              <a:buNone/>
            </a:pPr>
            <a:r>
              <a:rPr lang="en-GB" sz="1800" b="1" dirty="0"/>
              <a:t>Presentations and Meetings</a:t>
            </a:r>
          </a:p>
          <a:p>
            <a:pPr marL="0" lvl="1" indent="0">
              <a:buNone/>
            </a:pPr>
            <a:r>
              <a:rPr lang="en-GB" sz="1800" dirty="0"/>
              <a:t>PowerPoint helps create engaging presentations for lectures, meetings, and proposals.</a:t>
            </a:r>
          </a:p>
        </p:txBody>
      </p:sp>
    </p:spTree>
    <p:extLst>
      <p:ext uri="{BB962C8B-B14F-4D97-AF65-F5344CB8AC3E}">
        <p14:creationId xmlns:p14="http://schemas.microsoft.com/office/powerpoint/2010/main" val="7989451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AF254-8365-B271-8BA6-2BE718A89D35}"/>
              </a:ext>
            </a:extLst>
          </p:cNvPr>
          <p:cNvSpPr>
            <a:spLocks noGrp="1"/>
          </p:cNvSpPr>
          <p:nvPr>
            <p:ph type="title"/>
          </p:nvPr>
        </p:nvSpPr>
        <p:spPr>
          <a:xfrm>
            <a:off x="3474126" y="474177"/>
            <a:ext cx="5212674" cy="556955"/>
          </a:xfrm>
        </p:spPr>
        <p:txBody>
          <a:bodyPr anchor="b">
            <a:normAutofit/>
          </a:bodyPr>
          <a:lstStyle/>
          <a:p>
            <a:r>
              <a:rPr lang="en-US" sz="3200" dirty="0"/>
              <a:t>Benefits of Office 365</a:t>
            </a:r>
          </a:p>
        </p:txBody>
      </p:sp>
      <p:pic>
        <p:nvPicPr>
          <p:cNvPr id="5" name="Picture 4" descr="A 3D pattern of ring shapes connected by lines">
            <a:extLst>
              <a:ext uri="{FF2B5EF4-FFF2-40B4-BE49-F238E27FC236}">
                <a16:creationId xmlns:a16="http://schemas.microsoft.com/office/drawing/2014/main" id="{7B1F0085-38E8-1FA0-C583-83715DA23AD7}"/>
              </a:ext>
            </a:extLst>
          </p:cNvPr>
          <p:cNvPicPr>
            <a:picLocks noChangeAspect="1"/>
          </p:cNvPicPr>
          <p:nvPr/>
        </p:nvPicPr>
        <p:blipFill>
          <a:blip r:embed="rId3"/>
          <a:srcRect l="21264" r="53986"/>
          <a:stretch>
            <a:fillRect/>
          </a:stretch>
        </p:blipFill>
        <p:spPr>
          <a:xfrm>
            <a:off x="20" y="1"/>
            <a:ext cx="3017500" cy="6858000"/>
          </a:xfrm>
          <a:prstGeom prst="rect">
            <a:avLst/>
          </a:prstGeom>
          <a:noFill/>
        </p:spPr>
      </p:pic>
      <p:sp>
        <p:nvSpPr>
          <p:cNvPr id="3" name="Content Placeholder 2">
            <a:extLst>
              <a:ext uri="{FF2B5EF4-FFF2-40B4-BE49-F238E27FC236}">
                <a16:creationId xmlns:a16="http://schemas.microsoft.com/office/drawing/2014/main" id="{88532D8B-6B80-2465-0E50-1071217B689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219855" y="1093245"/>
            <a:ext cx="5758775" cy="5113636"/>
          </a:xfrm>
        </p:spPr>
        <p:txBody>
          <a:bodyPr>
            <a:noAutofit/>
          </a:bodyPr>
          <a:lstStyle/>
          <a:p>
            <a:pPr marL="0" indent="0">
              <a:spcBef>
                <a:spcPts val="2500"/>
              </a:spcBef>
              <a:buNone/>
            </a:pPr>
            <a:r>
              <a:rPr lang="en-GB" sz="1800" b="1" dirty="0"/>
              <a:t>Cloud Accessibility</a:t>
            </a:r>
          </a:p>
          <a:p>
            <a:pPr marL="0" lvl="1" indent="0">
              <a:buNone/>
            </a:pPr>
            <a:r>
              <a:rPr lang="en-GB" sz="1800" dirty="0"/>
              <a:t>Office 365 provides cloud access, enabling users to work from anywhere with internet connectivity.</a:t>
            </a:r>
          </a:p>
          <a:p>
            <a:pPr marL="0" indent="0">
              <a:spcBef>
                <a:spcPts val="2500"/>
              </a:spcBef>
              <a:buNone/>
            </a:pPr>
            <a:r>
              <a:rPr lang="en-GB" sz="1800" b="1" dirty="0"/>
              <a:t>Real-Time Collaboration</a:t>
            </a:r>
          </a:p>
          <a:p>
            <a:pPr marL="0" lvl="1" indent="0">
              <a:buNone/>
            </a:pPr>
            <a:r>
              <a:rPr lang="en-GB" sz="1800" dirty="0"/>
              <a:t>Multiple users can edit documents simultaneously, enhancing teamwork and reducing delays.</a:t>
            </a:r>
          </a:p>
          <a:p>
            <a:pPr marL="0" indent="0">
              <a:spcBef>
                <a:spcPts val="2500"/>
              </a:spcBef>
              <a:buNone/>
            </a:pPr>
            <a:r>
              <a:rPr lang="en-GB" sz="1800" b="1" dirty="0"/>
              <a:t>Automatic Updates</a:t>
            </a:r>
          </a:p>
          <a:p>
            <a:pPr marL="0" lvl="1" indent="0">
              <a:buNone/>
            </a:pPr>
            <a:r>
              <a:rPr lang="en-GB" sz="1800" dirty="0"/>
              <a:t>Users receive automatic software updates, ensuring access to the latest tools and security features.</a:t>
            </a:r>
          </a:p>
          <a:p>
            <a:pPr marL="0" indent="0">
              <a:spcBef>
                <a:spcPts val="2500"/>
              </a:spcBef>
              <a:buNone/>
            </a:pPr>
            <a:r>
              <a:rPr lang="en-GB" sz="1800" b="1" dirty="0"/>
              <a:t>Integrated Security</a:t>
            </a:r>
          </a:p>
          <a:p>
            <a:pPr marL="0" lvl="1" indent="0">
              <a:buNone/>
            </a:pPr>
            <a:r>
              <a:rPr lang="en-GB" sz="1800" dirty="0"/>
              <a:t>Built-in security features protect sensitive data and manage user access effectively.</a:t>
            </a:r>
          </a:p>
        </p:txBody>
      </p:sp>
    </p:spTree>
    <p:extLst>
      <p:ext uri="{BB962C8B-B14F-4D97-AF65-F5344CB8AC3E}">
        <p14:creationId xmlns:p14="http://schemas.microsoft.com/office/powerpoint/2010/main" val="18843279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DE46B-AFDE-5738-D9F2-0E2BD8B304F1}"/>
              </a:ext>
            </a:extLst>
          </p:cNvPr>
          <p:cNvSpPr>
            <a:spLocks noGrp="1"/>
          </p:cNvSpPr>
          <p:nvPr>
            <p:ph type="title"/>
          </p:nvPr>
        </p:nvSpPr>
        <p:spPr>
          <a:xfrm>
            <a:off x="3474126" y="474177"/>
            <a:ext cx="5212674" cy="932688"/>
          </a:xfrm>
        </p:spPr>
        <p:txBody>
          <a:bodyPr anchor="b">
            <a:noAutofit/>
          </a:bodyPr>
          <a:lstStyle/>
          <a:p>
            <a:r>
              <a:rPr lang="en-US" sz="3200" dirty="0"/>
              <a:t>Use in Academia and the Workplace</a:t>
            </a:r>
          </a:p>
        </p:txBody>
      </p:sp>
      <p:pic>
        <p:nvPicPr>
          <p:cNvPr id="5" name="Picture 4" descr="People at the meeting desk">
            <a:extLst>
              <a:ext uri="{FF2B5EF4-FFF2-40B4-BE49-F238E27FC236}">
                <a16:creationId xmlns:a16="http://schemas.microsoft.com/office/drawing/2014/main" id="{2D28EBA0-F493-3AED-A9EC-59FE6C8D4C67}"/>
              </a:ext>
            </a:extLst>
          </p:cNvPr>
          <p:cNvPicPr>
            <a:picLocks noChangeAspect="1"/>
          </p:cNvPicPr>
          <p:nvPr/>
        </p:nvPicPr>
        <p:blipFill>
          <a:blip r:embed="rId3"/>
          <a:srcRect l="32924" r="42326"/>
          <a:stretch>
            <a:fillRect/>
          </a:stretch>
        </p:blipFill>
        <p:spPr>
          <a:xfrm>
            <a:off x="20" y="1"/>
            <a:ext cx="3017500" cy="6858000"/>
          </a:xfrm>
          <a:prstGeom prst="rect">
            <a:avLst/>
          </a:prstGeom>
          <a:noFill/>
        </p:spPr>
      </p:pic>
      <p:sp>
        <p:nvSpPr>
          <p:cNvPr id="3" name="Content Placeholder 2">
            <a:extLst>
              <a:ext uri="{FF2B5EF4-FFF2-40B4-BE49-F238E27FC236}">
                <a16:creationId xmlns:a16="http://schemas.microsoft.com/office/drawing/2014/main" id="{7DB80100-AA82-8F93-6A1C-EF932E658FF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474126" y="1627631"/>
            <a:ext cx="5212674" cy="5074725"/>
          </a:xfrm>
        </p:spPr>
        <p:txBody>
          <a:bodyPr>
            <a:noAutofit/>
          </a:bodyPr>
          <a:lstStyle/>
          <a:p>
            <a:pPr marL="0" indent="0">
              <a:spcBef>
                <a:spcPts val="2500"/>
              </a:spcBef>
              <a:buNone/>
            </a:pPr>
            <a:r>
              <a:rPr lang="en-GB" sz="1800" b="1" dirty="0"/>
              <a:t>Academic Usage</a:t>
            </a:r>
          </a:p>
          <a:p>
            <a:pPr marL="0" lvl="1" indent="0">
              <a:buNone/>
            </a:pPr>
            <a:r>
              <a:rPr lang="en-GB" sz="1800" dirty="0"/>
              <a:t>Students and educators use Word, PowerPoint, Excel, and Teams for writing, presentations, data analysis, and virtual collaboration.</a:t>
            </a:r>
          </a:p>
          <a:p>
            <a:pPr marL="0" indent="0">
              <a:spcBef>
                <a:spcPts val="2500"/>
              </a:spcBef>
              <a:buNone/>
            </a:pPr>
            <a:r>
              <a:rPr lang="en-GB" sz="1800" b="1" dirty="0"/>
              <a:t>Workplace Applications</a:t>
            </a:r>
          </a:p>
          <a:p>
            <a:pPr marL="0" lvl="1" indent="0">
              <a:buNone/>
            </a:pPr>
            <a:r>
              <a:rPr lang="en-GB" sz="1800" dirty="0"/>
              <a:t>Office 365 supports drafting, presentations, email management, and team coordination in professional environments.</a:t>
            </a:r>
          </a:p>
          <a:p>
            <a:pPr marL="0" indent="0">
              <a:spcBef>
                <a:spcPts val="2500"/>
              </a:spcBef>
              <a:buNone/>
            </a:pPr>
            <a:r>
              <a:rPr lang="en-GB" sz="1800" b="1" dirty="0"/>
              <a:t>Collaboration and Productivity</a:t>
            </a:r>
          </a:p>
          <a:p>
            <a:pPr marL="0" lvl="1" indent="0">
              <a:buNone/>
            </a:pPr>
            <a:r>
              <a:rPr lang="en-GB" sz="1800" dirty="0"/>
              <a:t>Collaborative tools in Office 365 enable efficient communication and project management for dynamic workflows.</a:t>
            </a:r>
          </a:p>
        </p:txBody>
      </p:sp>
    </p:spTree>
    <p:extLst>
      <p:ext uri="{BB962C8B-B14F-4D97-AF65-F5344CB8AC3E}">
        <p14:creationId xmlns:p14="http://schemas.microsoft.com/office/powerpoint/2010/main" val="26894722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712DE-DCFA-D72A-2860-7C5B7B985522}"/>
              </a:ext>
            </a:extLst>
          </p:cNvPr>
          <p:cNvSpPr>
            <a:spLocks noGrp="1"/>
          </p:cNvSpPr>
          <p:nvPr>
            <p:ph type="title"/>
          </p:nvPr>
        </p:nvSpPr>
        <p:spPr>
          <a:xfrm>
            <a:off x="48834" y="460796"/>
            <a:ext cx="8932606" cy="1013559"/>
          </a:xfrm>
        </p:spPr>
        <p:txBody>
          <a:bodyPr>
            <a:normAutofit/>
          </a:bodyPr>
          <a:lstStyle/>
          <a:p>
            <a:pPr algn="ctr"/>
            <a:r>
              <a:rPr lang="en-GB" sz="4400" dirty="0"/>
              <a:t>Lets start with Teams</a:t>
            </a:r>
          </a:p>
        </p:txBody>
      </p:sp>
      <p:pic>
        <p:nvPicPr>
          <p:cNvPr id="5" name="Content Placeholder 4">
            <a:extLst>
              <a:ext uri="{FF2B5EF4-FFF2-40B4-BE49-F238E27FC236}">
                <a16:creationId xmlns:a16="http://schemas.microsoft.com/office/drawing/2014/main" id="{B12A703E-29C8-8C6E-1531-1F476C5DBBCD}"/>
              </a:ext>
            </a:extLst>
          </p:cNvPr>
          <p:cNvPicPr>
            <a:picLocks noGrp="1" noChangeAspect="1"/>
          </p:cNvPicPr>
          <p:nvPr>
            <p:ph sz="quarter" idx="13"/>
          </p:nvPr>
        </p:nvPicPr>
        <p:blipFill>
          <a:blip r:embed="rId2">
            <a:extLst>
              <a:ext uri="{837473B0-CC2E-450A-ABE3-18F120FF3D39}">
                <a1611:picAttrSrcUrl xmlns:a1611="http://schemas.microsoft.com/office/drawing/2016/11/main" r:id="rId3"/>
              </a:ext>
            </a:extLst>
          </a:blip>
          <a:stretch>
            <a:fillRect/>
          </a:stretch>
        </p:blipFill>
        <p:spPr>
          <a:xfrm>
            <a:off x="340822" y="1859280"/>
            <a:ext cx="8366298" cy="2590800"/>
          </a:xfrm>
        </p:spPr>
      </p:pic>
      <p:sp>
        <p:nvSpPr>
          <p:cNvPr id="6" name="TextBox 5">
            <a:extLst>
              <a:ext uri="{FF2B5EF4-FFF2-40B4-BE49-F238E27FC236}">
                <a16:creationId xmlns:a16="http://schemas.microsoft.com/office/drawing/2014/main" id="{2B985AEC-59A7-FCDA-EFC6-3DB428E55473}"/>
              </a:ext>
            </a:extLst>
          </p:cNvPr>
          <p:cNvSpPr txBox="1"/>
          <p:nvPr/>
        </p:nvSpPr>
        <p:spPr>
          <a:xfrm>
            <a:off x="2458720" y="5508413"/>
            <a:ext cx="5781593" cy="230832"/>
          </a:xfrm>
          <a:prstGeom prst="rect">
            <a:avLst/>
          </a:prstGeom>
          <a:noFill/>
        </p:spPr>
        <p:txBody>
          <a:bodyPr wrap="square" rtlCol="0">
            <a:spAutoFit/>
          </a:bodyPr>
          <a:lstStyle/>
          <a:p>
            <a:r>
              <a:rPr lang="en-GB" sz="900">
                <a:hlinkClick r:id="rId3" tooltip="https://puntodeencuentroeconomia.blogspot.com/2020/09/herramientas-tics-necesarias-para.html"/>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552729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785059" y="586822"/>
            <a:ext cx="2670189" cy="1645920"/>
          </a:xfrm>
        </p:spPr>
        <p:txBody>
          <a:bodyPr>
            <a:normAutofit/>
          </a:bodyPr>
          <a:lstStyle/>
          <a:p>
            <a:r>
              <a:rPr lang="en-GB" sz="3200" dirty="0"/>
              <a:t>What is Microsoft Teams?</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013373" y="586822"/>
            <a:ext cx="4501977" cy="1645920"/>
          </a:xfrm>
        </p:spPr>
        <p:txBody>
          <a:bodyPr anchor="ctr">
            <a:normAutofit/>
          </a:bodyPr>
          <a:lstStyle/>
          <a:p>
            <a:endParaRPr lang="en-GB" sz="1600" dirty="0"/>
          </a:p>
          <a:p>
            <a:r>
              <a:rPr lang="en-GB" sz="1800" dirty="0"/>
              <a:t>Central hub for chats, meetings, and files</a:t>
            </a:r>
          </a:p>
          <a:p>
            <a:r>
              <a:rPr lang="en-GB" sz="1800" dirty="0"/>
              <a:t>Accessible via web or desktop app</a:t>
            </a:r>
          </a:p>
          <a:p>
            <a:endParaRPr lang="en-GB" sz="1600" dirty="0"/>
          </a:p>
        </p:txBody>
      </p:sp>
      <p:pic>
        <p:nvPicPr>
          <p:cNvPr id="5" name="Picture 4">
            <a:extLst>
              <a:ext uri="{FF2B5EF4-FFF2-40B4-BE49-F238E27FC236}">
                <a16:creationId xmlns:a16="http://schemas.microsoft.com/office/drawing/2014/main" id="{0C3A42AF-04F4-2D18-0185-7026F4CCE7BB}"/>
              </a:ext>
            </a:extLst>
          </p:cNvPr>
          <p:cNvPicPr>
            <a:picLocks noChangeAspect="1"/>
          </p:cNvPicPr>
          <p:nvPr/>
        </p:nvPicPr>
        <p:blipFill>
          <a:blip r:embed="rId2"/>
          <a:srcRect l="51915" t="13878" r="13404" b="34302"/>
          <a:stretch>
            <a:fillRect/>
          </a:stretch>
        </p:blipFill>
        <p:spPr>
          <a:xfrm>
            <a:off x="478404" y="2734056"/>
            <a:ext cx="8253486" cy="34838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A9C4-321F-F20D-077F-A4EE1A078525}"/>
              </a:ext>
            </a:extLst>
          </p:cNvPr>
          <p:cNvSpPr>
            <a:spLocks noGrp="1"/>
          </p:cNvSpPr>
          <p:nvPr>
            <p:ph type="title"/>
          </p:nvPr>
        </p:nvSpPr>
        <p:spPr>
          <a:xfrm>
            <a:off x="459487" y="164454"/>
            <a:ext cx="8222741" cy="1576797"/>
          </a:xfrm>
        </p:spPr>
        <p:txBody>
          <a:bodyPr>
            <a:normAutofit/>
          </a:bodyPr>
          <a:lstStyle/>
          <a:p>
            <a:pPr algn="ctr"/>
            <a:r>
              <a:rPr lang="en-GB" sz="3200" dirty="0"/>
              <a:t>Activity</a:t>
            </a:r>
            <a:br>
              <a:rPr lang="en-GB" sz="3200" dirty="0"/>
            </a:br>
            <a:r>
              <a:rPr lang="en-GB" sz="3200" dirty="0"/>
              <a:t>Open Teams </a:t>
            </a:r>
          </a:p>
        </p:txBody>
      </p:sp>
      <p:pic>
        <p:nvPicPr>
          <p:cNvPr id="5" name="Content Placeholder 4">
            <a:extLst>
              <a:ext uri="{FF2B5EF4-FFF2-40B4-BE49-F238E27FC236}">
                <a16:creationId xmlns:a16="http://schemas.microsoft.com/office/drawing/2014/main" id="{70EA6F4F-D6B9-4830-CAD6-77F18B22CB5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40102" y="2286000"/>
            <a:ext cx="7663795" cy="4309354"/>
          </a:xfrm>
        </p:spPr>
      </p:pic>
      <p:sp>
        <p:nvSpPr>
          <p:cNvPr id="6" name="TextBox 5">
            <a:extLst>
              <a:ext uri="{FF2B5EF4-FFF2-40B4-BE49-F238E27FC236}">
                <a16:creationId xmlns:a16="http://schemas.microsoft.com/office/drawing/2014/main" id="{3D5CCAEE-DE86-23BB-61FE-1E140FCC406C}"/>
              </a:ext>
            </a:extLst>
          </p:cNvPr>
          <p:cNvSpPr txBox="1"/>
          <p:nvPr/>
        </p:nvSpPr>
        <p:spPr>
          <a:xfrm>
            <a:off x="842777" y="5606330"/>
            <a:ext cx="6833708" cy="230832"/>
          </a:xfrm>
          <a:prstGeom prst="rect">
            <a:avLst/>
          </a:prstGeom>
          <a:noFill/>
        </p:spPr>
        <p:txBody>
          <a:bodyPr wrap="square" rtlCol="0">
            <a:spAutoFit/>
          </a:bodyPr>
          <a:lstStyle/>
          <a:p>
            <a:r>
              <a:rPr lang="en-GB" sz="900">
                <a:hlinkClick r:id="rId4" tooltip="https://www.gameblast.com.br/2020/02/microsoft-promove-game-jam-plataforma-teams.html"/>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369963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7519" y="741391"/>
            <a:ext cx="4109789" cy="1616203"/>
          </a:xfrm>
        </p:spPr>
        <p:txBody>
          <a:bodyPr anchor="b">
            <a:normAutofit/>
          </a:bodyPr>
          <a:lstStyle/>
          <a:p>
            <a:r>
              <a:rPr lang="en-GB" sz="2800"/>
              <a:t>Navigating the Interface</a:t>
            </a:r>
          </a:p>
        </p:txBody>
      </p:sp>
      <p:sp>
        <p:nvSpPr>
          <p:cNvPr id="3" name="Content Placeholder 2"/>
          <p:cNvSpPr>
            <a:spLocks noGrp="1"/>
          </p:cNvSpPr>
          <p:nvPr>
            <p:ph idx="1"/>
          </p:nvPr>
        </p:nvSpPr>
        <p:spPr>
          <a:xfrm>
            <a:off x="657519" y="2533476"/>
            <a:ext cx="4109789" cy="3447832"/>
          </a:xfrm>
        </p:spPr>
        <p:txBody>
          <a:bodyPr anchor="t">
            <a:normAutofit/>
          </a:bodyPr>
          <a:lstStyle/>
          <a:p>
            <a:endParaRPr lang="en-GB" sz="1700"/>
          </a:p>
          <a:p>
            <a:r>
              <a:rPr lang="en-GB" sz="1700"/>
              <a:t>Left-hand navigation bar includes Teams, Chat, Calendar, Calls, and Files</a:t>
            </a:r>
          </a:p>
          <a:p>
            <a:r>
              <a:rPr lang="en-GB" sz="1700"/>
              <a:t>Desktop app recommended for full functionality</a:t>
            </a:r>
          </a:p>
        </p:txBody>
      </p:sp>
      <p:pic>
        <p:nvPicPr>
          <p:cNvPr id="5" name="Picture 4">
            <a:extLst>
              <a:ext uri="{FF2B5EF4-FFF2-40B4-BE49-F238E27FC236}">
                <a16:creationId xmlns:a16="http://schemas.microsoft.com/office/drawing/2014/main" id="{3B526D7A-1869-B96C-70B3-7FBEF13B1ACB}"/>
              </a:ext>
            </a:extLst>
          </p:cNvPr>
          <p:cNvPicPr>
            <a:picLocks noChangeAspect="1"/>
          </p:cNvPicPr>
          <p:nvPr/>
        </p:nvPicPr>
        <p:blipFill>
          <a:blip r:embed="rId2"/>
          <a:srcRect l="48941" r="35855"/>
          <a:stretch>
            <a:fillRect/>
          </a:stretch>
        </p:blipFill>
        <p:spPr>
          <a:xfrm>
            <a:off x="5453109" y="10"/>
            <a:ext cx="3690890" cy="6857990"/>
          </a:xfrm>
          <a:prstGeom prst="rect">
            <a:avLst/>
          </a:prstGeom>
        </p:spPr>
      </p:pic>
      <p:grpSp>
        <p:nvGrpSpPr>
          <p:cNvPr id="10" name="Group 9">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051478" y="0"/>
            <a:ext cx="92522" cy="6858000"/>
            <a:chOff x="12068638" y="0"/>
            <a:chExt cx="123362" cy="6858000"/>
          </a:xfrm>
        </p:grpSpPr>
        <p:sp>
          <p:nvSpPr>
            <p:cNvPr id="11" name="Rectangle 10">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2" name="Rectangle 1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628650" y="3998018"/>
            <a:ext cx="2986391" cy="2216513"/>
          </a:xfrm>
        </p:spPr>
        <p:txBody>
          <a:bodyPr>
            <a:normAutofit/>
          </a:bodyPr>
          <a:lstStyle/>
          <a:p>
            <a:r>
              <a:t>Creating or Joining a Team</a:t>
            </a:r>
          </a:p>
        </p:txBody>
      </p:sp>
      <p:sp>
        <p:nvSpPr>
          <p:cNvPr id="12" name="Arc 11">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6164896" y="3712762"/>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437CD3C-12F6-8DEA-D6F8-8B531E31D680}"/>
              </a:ext>
            </a:extLst>
          </p:cNvPr>
          <p:cNvPicPr>
            <a:picLocks noChangeAspect="1"/>
          </p:cNvPicPr>
          <p:nvPr/>
        </p:nvPicPr>
        <p:blipFill>
          <a:blip r:embed="rId2"/>
          <a:srcRect l="55638" b="29386"/>
          <a:stretch>
            <a:fillRect/>
          </a:stretch>
        </p:blipFill>
        <p:spPr>
          <a:xfrm>
            <a:off x="1283538" y="704504"/>
            <a:ext cx="6576924"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p:cNvSpPr>
            <a:spLocks noGrp="1"/>
          </p:cNvSpPr>
          <p:nvPr>
            <p:ph idx="1"/>
          </p:nvPr>
        </p:nvSpPr>
        <p:spPr>
          <a:xfrm>
            <a:off x="3728126" y="3998019"/>
            <a:ext cx="4787224" cy="2216512"/>
          </a:xfrm>
        </p:spPr>
        <p:txBody>
          <a:bodyPr>
            <a:normAutofit/>
          </a:bodyPr>
          <a:lstStyle/>
          <a:p>
            <a:pPr>
              <a:lnSpc>
                <a:spcPct val="90000"/>
              </a:lnSpc>
            </a:pPr>
            <a:endParaRPr lang="en-GB" sz="2200"/>
          </a:p>
          <a:p>
            <a:pPr>
              <a:lnSpc>
                <a:spcPct val="90000"/>
              </a:lnSpc>
            </a:pPr>
            <a:r>
              <a:rPr lang="en-GB" sz="2200"/>
              <a:t>Teams are groups of people, content, and tools</a:t>
            </a:r>
          </a:p>
          <a:p>
            <a:pPr>
              <a:lnSpc>
                <a:spcPct val="90000"/>
              </a:lnSpc>
            </a:pPr>
            <a:r>
              <a:rPr lang="en-GB" sz="2200"/>
              <a:t>Create from scratch or use templates (e.g., onboarding, project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Using Channels</a:t>
            </a:r>
          </a:p>
        </p:txBody>
      </p:sp>
      <p:sp>
        <p:nvSpPr>
          <p:cNvPr id="3" name="Content Placeholder 2"/>
          <p:cNvSpPr>
            <a:spLocks noGrp="1"/>
          </p:cNvSpPr>
          <p:nvPr>
            <p:ph idx="1"/>
          </p:nvPr>
        </p:nvSpPr>
        <p:spPr/>
        <p:txBody>
          <a:bodyPr/>
          <a:lstStyle/>
          <a:p>
            <a:endParaRPr dirty="0"/>
          </a:p>
          <a:p>
            <a:r>
              <a:rPr sz="2800" dirty="0"/>
              <a:t>Channels organize conversations and files by topic</a:t>
            </a:r>
          </a:p>
          <a:p>
            <a:r>
              <a:rPr sz="2800" dirty="0"/>
              <a:t>Each channel has its own Posts and Files tabs</a:t>
            </a:r>
          </a:p>
        </p:txBody>
      </p:sp>
      <p:pic>
        <p:nvPicPr>
          <p:cNvPr id="5" name="Picture 4">
            <a:extLst>
              <a:ext uri="{FF2B5EF4-FFF2-40B4-BE49-F238E27FC236}">
                <a16:creationId xmlns:a16="http://schemas.microsoft.com/office/drawing/2014/main" id="{65AAC770-662C-3BA9-2BD6-141BFC2600BB}"/>
              </a:ext>
            </a:extLst>
          </p:cNvPr>
          <p:cNvPicPr>
            <a:picLocks noChangeAspect="1"/>
          </p:cNvPicPr>
          <p:nvPr/>
        </p:nvPicPr>
        <p:blipFill>
          <a:blip r:embed="rId2"/>
          <a:srcRect l="50000" b="26842"/>
          <a:stretch>
            <a:fillRect/>
          </a:stretch>
        </p:blipFill>
        <p:spPr>
          <a:xfrm>
            <a:off x="924127" y="3255072"/>
            <a:ext cx="7227651" cy="322732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Picture 6">
            <a:extLst>
              <a:ext uri="{FF2B5EF4-FFF2-40B4-BE49-F238E27FC236}">
                <a16:creationId xmlns:a16="http://schemas.microsoft.com/office/drawing/2014/main" id="{87A22FE3-DFFF-A752-3D43-8C7630FBC340}"/>
              </a:ext>
            </a:extLst>
          </p:cNvPr>
          <p:cNvPicPr>
            <a:picLocks noChangeAspect="1"/>
          </p:cNvPicPr>
          <p:nvPr/>
        </p:nvPicPr>
        <p:blipFill>
          <a:blip r:embed="rId2"/>
          <a:srcRect l="50000" t="6312" b="21820"/>
          <a:stretch>
            <a:fillRect/>
          </a:stretch>
        </p:blipFill>
        <p:spPr>
          <a:xfrm>
            <a:off x="500588" y="639078"/>
            <a:ext cx="3974170" cy="2789922"/>
          </a:xfrm>
          <a:prstGeom prst="rect">
            <a:avLst/>
          </a:prstGeom>
        </p:spPr>
      </p:pic>
      <p:pic>
        <p:nvPicPr>
          <p:cNvPr id="5" name="Picture 4">
            <a:extLst>
              <a:ext uri="{FF2B5EF4-FFF2-40B4-BE49-F238E27FC236}">
                <a16:creationId xmlns:a16="http://schemas.microsoft.com/office/drawing/2014/main" id="{0DD94F60-2ABB-EE0D-80F5-C992D61EEA1C}"/>
              </a:ext>
            </a:extLst>
          </p:cNvPr>
          <p:cNvPicPr>
            <a:picLocks noChangeAspect="1"/>
          </p:cNvPicPr>
          <p:nvPr/>
        </p:nvPicPr>
        <p:blipFill>
          <a:blip r:embed="rId3"/>
          <a:srcRect l="50000" r="26915" b="50000"/>
          <a:stretch>
            <a:fillRect/>
          </a:stretch>
        </p:blipFill>
        <p:spPr>
          <a:xfrm>
            <a:off x="466257" y="3692892"/>
            <a:ext cx="3974170" cy="2431670"/>
          </a:xfrm>
          <a:prstGeom prst="rect">
            <a:avLst/>
          </a:prstGeom>
        </p:spPr>
      </p:pic>
      <p:sp>
        <p:nvSpPr>
          <p:cNvPr id="14"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3900" y="623275"/>
            <a:ext cx="385622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5167374" y="1188637"/>
            <a:ext cx="3163604" cy="1597228"/>
          </a:xfrm>
        </p:spPr>
        <p:txBody>
          <a:bodyPr>
            <a:normAutofit/>
          </a:bodyPr>
          <a:lstStyle/>
          <a:p>
            <a:r>
              <a:rPr lang="en-GB" sz="4300"/>
              <a:t>Chatting and Mentions</a:t>
            </a:r>
          </a:p>
        </p:txBody>
      </p:sp>
      <p:sp>
        <p:nvSpPr>
          <p:cNvPr id="3" name="Content Placeholder 2"/>
          <p:cNvSpPr>
            <a:spLocks noGrp="1"/>
          </p:cNvSpPr>
          <p:nvPr>
            <p:ph idx="1"/>
          </p:nvPr>
        </p:nvSpPr>
        <p:spPr>
          <a:xfrm>
            <a:off x="5167374" y="2998278"/>
            <a:ext cx="2782307" cy="1959387"/>
          </a:xfrm>
        </p:spPr>
        <p:txBody>
          <a:bodyPr anchor="t">
            <a:normAutofit/>
          </a:bodyPr>
          <a:lstStyle/>
          <a:p>
            <a:endParaRPr lang="en-GB" sz="1700"/>
          </a:p>
          <a:p>
            <a:r>
              <a:rPr lang="en-GB" sz="1700"/>
              <a:t>Start conversations, reply in threads</a:t>
            </a:r>
          </a:p>
          <a:p>
            <a:r>
              <a:rPr lang="en-GB" sz="1700"/>
              <a:t>Use @mentions to notify individuals or entire channels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16" name="Group 15">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75420"/>
            <a:ext cx="9036544" cy="4093306"/>
            <a:chOff x="1" y="2075420"/>
            <a:chExt cx="12048729" cy="4093306"/>
          </a:xfrm>
        </p:grpSpPr>
        <p:sp>
          <p:nvSpPr>
            <p:cNvPr id="17" name="Oval 16">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Oval 17">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9" name="Oval 18">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 name="Oval 19">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1" name="Oval 20">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2" name="Oval 21">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
        <p:nvSpPr>
          <p:cNvPr id="24" name="Rectangle 23">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79052" y="1131512"/>
            <a:ext cx="2796461"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26" name="Group 25">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317578"/>
            <a:ext cx="411480" cy="549007"/>
            <a:chOff x="7029447" y="3514725"/>
            <a:chExt cx="1285875" cy="549007"/>
          </a:xfrm>
        </p:grpSpPr>
        <p:cxnSp>
          <p:nvCxnSpPr>
            <p:cNvPr id="27" name="Straight Connector 26">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140785"/>
            <a:ext cx="4571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nvGrpSpPr>
          <p:cNvPr id="34" name="Group 3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45785" y="5940560"/>
            <a:ext cx="1285875" cy="549007"/>
            <a:chOff x="7029447" y="3514725"/>
            <a:chExt cx="1285875" cy="549007"/>
          </a:xfrm>
        </p:grpSpPr>
        <p:cxnSp>
          <p:nvCxnSpPr>
            <p:cNvPr id="35" name="Straight Connector 3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473201" y="4018137"/>
            <a:ext cx="3803416" cy="2129586"/>
          </a:xfrm>
          <a:noFill/>
        </p:spPr>
        <p:txBody>
          <a:bodyPr anchor="t">
            <a:normAutofit/>
          </a:bodyPr>
          <a:lstStyle/>
          <a:p>
            <a:pPr algn="l"/>
            <a:r>
              <a:rPr lang="en-GB" sz="4200">
                <a:solidFill>
                  <a:schemeClr val="bg1"/>
                </a:solidFill>
              </a:rPr>
              <a:t>Scheduling and Joining Meetings</a:t>
            </a:r>
          </a:p>
        </p:txBody>
      </p:sp>
      <p:pic>
        <p:nvPicPr>
          <p:cNvPr id="7" name="Picture 6">
            <a:extLst>
              <a:ext uri="{FF2B5EF4-FFF2-40B4-BE49-F238E27FC236}">
                <a16:creationId xmlns:a16="http://schemas.microsoft.com/office/drawing/2014/main" id="{D1AB6469-6A1F-356D-3BFE-2BDC37C3A9D6}"/>
              </a:ext>
            </a:extLst>
          </p:cNvPr>
          <p:cNvPicPr>
            <a:picLocks noChangeAspect="1"/>
          </p:cNvPicPr>
          <p:nvPr/>
        </p:nvPicPr>
        <p:blipFill>
          <a:blip r:embed="rId2"/>
          <a:srcRect l="50000" b="22955"/>
          <a:stretch>
            <a:fillRect/>
          </a:stretch>
        </p:blipFill>
        <p:spPr>
          <a:xfrm>
            <a:off x="789132" y="617779"/>
            <a:ext cx="7501074" cy="3265248"/>
          </a:xfrm>
          <a:prstGeom prst="rect">
            <a:avLst/>
          </a:prstGeom>
        </p:spPr>
      </p:pic>
      <p:grpSp>
        <p:nvGrpSpPr>
          <p:cNvPr id="40" name="Group 39">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317544" y="830625"/>
            <a:ext cx="304800" cy="322326"/>
            <a:chOff x="215328" y="-46937"/>
            <a:chExt cx="304800" cy="2773841"/>
          </a:xfrm>
        </p:grpSpPr>
        <p:cxnSp>
          <p:nvCxnSpPr>
            <p:cNvPr id="41" name="Straight Connector 40">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Oval 45">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7613133" y="4270841"/>
            <a:ext cx="1423414"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4443978" y="4018143"/>
            <a:ext cx="4161833" cy="2129599"/>
          </a:xfrm>
          <a:noFill/>
        </p:spPr>
        <p:txBody>
          <a:bodyPr anchor="t">
            <a:normAutofit/>
          </a:bodyPr>
          <a:lstStyle/>
          <a:p>
            <a:endParaRPr lang="en-GB" sz="1600">
              <a:solidFill>
                <a:schemeClr val="bg1"/>
              </a:solidFill>
            </a:endParaRPr>
          </a:p>
          <a:p>
            <a:r>
              <a:rPr lang="en-GB" sz="1600">
                <a:solidFill>
                  <a:schemeClr val="bg1"/>
                </a:solidFill>
              </a:rPr>
              <a:t>Integrated with Outlook calendar</a:t>
            </a:r>
          </a:p>
          <a:p>
            <a:r>
              <a:rPr lang="en-GB" sz="1600">
                <a:solidFill>
                  <a:schemeClr val="bg1"/>
                </a:solidFill>
              </a:rPr>
              <a:t>Configure video/audio settings and use background filters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1143486"/>
            <a:ext cx="3200400" cy="1437406"/>
          </a:xfrm>
        </p:spPr>
        <p:txBody>
          <a:bodyPr anchor="t">
            <a:normAutofit/>
          </a:bodyPr>
          <a:lstStyle/>
          <a:p>
            <a:r>
              <a:rPr lang="en-GB" sz="2800"/>
              <a:t>In-Meeting Features</a:t>
            </a:r>
          </a:p>
        </p:txBody>
      </p:sp>
      <p:cxnSp>
        <p:nvCxnSpPr>
          <p:cNvPr id="47" name="Straight Connector 46">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69209" y="838200"/>
            <a:ext cx="4125936" cy="1866358"/>
          </a:xfrm>
        </p:spPr>
        <p:txBody>
          <a:bodyPr>
            <a:normAutofit/>
          </a:bodyPr>
          <a:lstStyle/>
          <a:p>
            <a:endParaRPr lang="en-GB" sz="1700"/>
          </a:p>
          <a:p>
            <a:r>
              <a:rPr lang="en-GB" sz="1700"/>
              <a:t>Chat, raise hand, record meetings, share content</a:t>
            </a:r>
          </a:p>
          <a:p>
            <a:r>
              <a:rPr lang="en-GB" sz="1700"/>
              <a:t>Access whiteboard and participant list</a:t>
            </a:r>
          </a:p>
        </p:txBody>
      </p:sp>
      <p:pic>
        <p:nvPicPr>
          <p:cNvPr id="5" name="Picture 4">
            <a:extLst>
              <a:ext uri="{FF2B5EF4-FFF2-40B4-BE49-F238E27FC236}">
                <a16:creationId xmlns:a16="http://schemas.microsoft.com/office/drawing/2014/main" id="{77370404-2B91-71EA-8E1D-39BD668A5101}"/>
              </a:ext>
            </a:extLst>
          </p:cNvPr>
          <p:cNvPicPr>
            <a:picLocks noChangeAspect="1"/>
          </p:cNvPicPr>
          <p:nvPr/>
        </p:nvPicPr>
        <p:blipFill>
          <a:blip r:embed="rId3"/>
          <a:srcRect l="52143" r="3909"/>
          <a:stretch>
            <a:fillRect/>
          </a:stretch>
        </p:blipFill>
        <p:spPr>
          <a:xfrm>
            <a:off x="1077339" y="2103220"/>
            <a:ext cx="7220355" cy="464128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A5E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2" name="Online Media 1" title="🏫 Microsoft Teams Tutorial in 10 min">
            <a:hlinkClick r:id="" action="ppaction://media"/>
            <a:extLst>
              <a:ext uri="{FF2B5EF4-FFF2-40B4-BE49-F238E27FC236}">
                <a16:creationId xmlns:a16="http://schemas.microsoft.com/office/drawing/2014/main" id="{AE4D5004-97E5-C928-B249-7393E24A9EC9}"/>
              </a:ext>
            </a:extLst>
          </p:cNvPr>
          <p:cNvPicPr>
            <a:picLocks noRot="1" noChangeAspect="1"/>
          </p:cNvPicPr>
          <p:nvPr>
            <a:videoFile r:link="rId1"/>
          </p:nvPr>
        </p:nvPicPr>
        <p:blipFill>
          <a:blip r:embed="rId4"/>
          <a:stretch>
            <a:fillRect/>
          </a:stretch>
        </p:blipFill>
        <p:spPr>
          <a:xfrm>
            <a:off x="482600" y="603115"/>
            <a:ext cx="8178799" cy="5661498"/>
          </a:xfrm>
          <a:prstGeom prst="rect">
            <a:avLst/>
          </a:prstGeom>
        </p:spPr>
      </p:pic>
    </p:spTree>
    <p:extLst>
      <p:ext uri="{BB962C8B-B14F-4D97-AF65-F5344CB8AC3E}">
        <p14:creationId xmlns:p14="http://schemas.microsoft.com/office/powerpoint/2010/main" val="132083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8E93B-FFBA-78C6-93A4-36210EAB3E74}"/>
              </a:ext>
            </a:extLst>
          </p:cNvPr>
          <p:cNvSpPr>
            <a:spLocks noGrp="1"/>
          </p:cNvSpPr>
          <p:nvPr>
            <p:ph type="ctrTitle"/>
          </p:nvPr>
        </p:nvSpPr>
        <p:spPr>
          <a:xfrm>
            <a:off x="1108946" y="623274"/>
            <a:ext cx="6923558" cy="2805725"/>
          </a:xfrm>
        </p:spPr>
        <p:txBody>
          <a:bodyPr anchor="b">
            <a:normAutofit/>
          </a:bodyPr>
          <a:lstStyle/>
          <a:p>
            <a:r>
              <a:rPr lang="en-GB" sz="3600" dirty="0"/>
              <a:t>Group Activity: You will be put into groups of 5 </a:t>
            </a:r>
            <a:br>
              <a:rPr lang="en-GB" sz="9600" dirty="0"/>
            </a:br>
            <a:r>
              <a:rPr lang="en-GB" sz="10000" dirty="0"/>
              <a:t> </a:t>
            </a:r>
          </a:p>
        </p:txBody>
      </p:sp>
      <p:sp>
        <p:nvSpPr>
          <p:cNvPr id="3" name="Subtitle 2">
            <a:extLst>
              <a:ext uri="{FF2B5EF4-FFF2-40B4-BE49-F238E27FC236}">
                <a16:creationId xmlns:a16="http://schemas.microsoft.com/office/drawing/2014/main" id="{ED3CC296-4D81-5454-620E-BDFBB3D77196}"/>
              </a:ext>
            </a:extLst>
          </p:cNvPr>
          <p:cNvSpPr>
            <a:spLocks noGrp="1"/>
          </p:cNvSpPr>
          <p:nvPr>
            <p:ph type="subTitle" idx="1"/>
          </p:nvPr>
        </p:nvSpPr>
        <p:spPr>
          <a:xfrm>
            <a:off x="691369" y="1720097"/>
            <a:ext cx="7587392" cy="3867870"/>
          </a:xfrm>
        </p:spPr>
        <p:txBody>
          <a:bodyPr anchor="t">
            <a:noAutofit/>
          </a:bodyPr>
          <a:lstStyle/>
          <a:p>
            <a:pPr algn="l"/>
            <a:r>
              <a:rPr lang="en-GB" sz="1800" b="1" dirty="0">
                <a:solidFill>
                  <a:schemeClr val="tx1"/>
                </a:solidFill>
              </a:rPr>
              <a:t>1. Create Your Team</a:t>
            </a:r>
            <a:endParaRPr lang="en-GB" sz="1800" dirty="0">
              <a:solidFill>
                <a:schemeClr val="tx1"/>
              </a:solidFill>
            </a:endParaRPr>
          </a:p>
          <a:p>
            <a:pPr lvl="0" algn="l"/>
            <a:r>
              <a:rPr lang="en-GB" sz="1800" dirty="0">
                <a:solidFill>
                  <a:schemeClr val="tx1"/>
                </a:solidFill>
              </a:rPr>
              <a:t>Only ONE team member should create the Teams group. Give the team a suitable name. Add the other 4 team members</a:t>
            </a:r>
          </a:p>
          <a:p>
            <a:pPr algn="l"/>
            <a:r>
              <a:rPr lang="en-GB" sz="1800" b="1" dirty="0">
                <a:solidFill>
                  <a:schemeClr val="tx1"/>
                </a:solidFill>
              </a:rPr>
              <a:t>2. Set Up Your Meeting</a:t>
            </a:r>
            <a:endParaRPr lang="en-GB" sz="1800" dirty="0">
              <a:solidFill>
                <a:schemeClr val="tx1"/>
              </a:solidFill>
            </a:endParaRPr>
          </a:p>
          <a:p>
            <a:pPr lvl="0" algn="l"/>
            <a:r>
              <a:rPr lang="en-GB" sz="1800" dirty="0">
                <a:solidFill>
                  <a:schemeClr val="tx1"/>
                </a:solidFill>
              </a:rPr>
              <a:t>Go to Calendar → New Meeting Invite all 5 team members</a:t>
            </a:r>
          </a:p>
          <a:p>
            <a:pPr lvl="0" algn="l"/>
            <a:r>
              <a:rPr lang="en-GB" sz="1800" dirty="0">
                <a:solidFill>
                  <a:schemeClr val="tx1"/>
                </a:solidFill>
              </a:rPr>
              <a:t>Add a suitable title, date and time. Include a short agenda</a:t>
            </a:r>
          </a:p>
          <a:p>
            <a:pPr algn="l"/>
            <a:r>
              <a:rPr lang="en-GB" sz="1800" b="1" dirty="0">
                <a:solidFill>
                  <a:schemeClr val="tx1"/>
                </a:solidFill>
              </a:rPr>
              <a:t>3. Have Your Meeting: </a:t>
            </a:r>
            <a:r>
              <a:rPr lang="en-GB" sz="1800" dirty="0">
                <a:solidFill>
                  <a:schemeClr val="tx1"/>
                </a:solidFill>
              </a:rPr>
              <a:t>Join the scheduled Teams meeting</a:t>
            </a:r>
          </a:p>
          <a:p>
            <a:pPr lvl="0" algn="l"/>
            <a:r>
              <a:rPr lang="en-GB" sz="1800" dirty="0">
                <a:solidFill>
                  <a:schemeClr val="tx1"/>
                </a:solidFill>
              </a:rPr>
              <a:t>Work together and discuss your group task. Make sure everyone participates</a:t>
            </a:r>
          </a:p>
          <a:p>
            <a:pPr algn="l"/>
            <a:r>
              <a:rPr lang="en-GB" sz="1800" b="1" dirty="0">
                <a:solidFill>
                  <a:schemeClr val="tx1"/>
                </a:solidFill>
              </a:rPr>
              <a:t>4. Share Documents</a:t>
            </a:r>
            <a:endParaRPr lang="en-GB" sz="1800" dirty="0">
              <a:solidFill>
                <a:schemeClr val="tx1"/>
              </a:solidFill>
            </a:endParaRPr>
          </a:p>
          <a:p>
            <a:pPr lvl="0" algn="l"/>
            <a:r>
              <a:rPr lang="en-GB" sz="1800" dirty="0">
                <a:solidFill>
                  <a:schemeClr val="tx1"/>
                </a:solidFill>
              </a:rPr>
              <a:t>Open your team → Files. Upload the Handbook</a:t>
            </a:r>
          </a:p>
          <a:p>
            <a:pPr lvl="0" algn="l"/>
            <a:r>
              <a:rPr lang="en-GB" sz="1800" dirty="0">
                <a:solidFill>
                  <a:schemeClr val="tx1"/>
                </a:solidFill>
              </a:rPr>
              <a:t>Add any other relevant documents</a:t>
            </a:r>
          </a:p>
          <a:p>
            <a:pPr algn="l">
              <a:lnSpc>
                <a:spcPct val="90000"/>
              </a:lnSpc>
            </a:pPr>
            <a:endParaRPr lang="en-GB" sz="1800" dirty="0">
              <a:solidFill>
                <a:schemeClr val="tx1"/>
              </a:solidFill>
            </a:endParaRPr>
          </a:p>
        </p:txBody>
      </p:sp>
    </p:spTree>
    <p:extLst>
      <p:ext uri="{BB962C8B-B14F-4D97-AF65-F5344CB8AC3E}">
        <p14:creationId xmlns:p14="http://schemas.microsoft.com/office/powerpoint/2010/main" val="4039445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5970-8FEC-4F0C-E671-5ADE02D230F5}"/>
              </a:ext>
            </a:extLst>
          </p:cNvPr>
          <p:cNvSpPr>
            <a:spLocks noGrp="1"/>
          </p:cNvSpPr>
          <p:nvPr>
            <p:ph type="ctrTitle"/>
          </p:nvPr>
        </p:nvSpPr>
        <p:spPr>
          <a:xfrm>
            <a:off x="5403175" y="829578"/>
            <a:ext cx="3144125" cy="3775213"/>
          </a:xfrm>
        </p:spPr>
        <p:txBody>
          <a:bodyPr anchor="b">
            <a:normAutofit/>
          </a:bodyPr>
          <a:lstStyle/>
          <a:p>
            <a:r>
              <a:rPr lang="en-US" dirty="0"/>
              <a:t>The Importance of Microsoft Word in Academia and the Workplace</a:t>
            </a:r>
          </a:p>
        </p:txBody>
      </p:sp>
      <p:sp>
        <p:nvSpPr>
          <p:cNvPr id="3" name="Subtitle 2">
            <a:extLst>
              <a:ext uri="{FF2B5EF4-FFF2-40B4-BE49-F238E27FC236}">
                <a16:creationId xmlns:a16="http://schemas.microsoft.com/office/drawing/2014/main" id="{46CF5920-A555-A901-BD3A-0D37F7C87610}"/>
              </a:ext>
            </a:extLst>
          </p:cNvPr>
          <p:cNvSpPr>
            <a:spLocks noGrp="1"/>
          </p:cNvSpPr>
          <p:nvPr>
            <p:ph type="subTitle" idx="1"/>
          </p:nvPr>
        </p:nvSpPr>
        <p:spPr>
          <a:xfrm>
            <a:off x="5399477" y="4726885"/>
            <a:ext cx="3147822" cy="1316736"/>
          </a:xfrm>
        </p:spPr>
        <p:txBody>
          <a:bodyPr>
            <a:normAutofit/>
          </a:bodyPr>
          <a:lstStyle/>
          <a:p>
            <a:r>
              <a:rPr lang="en-US"/>
              <a:t>Essential tool for creating and editing professional documents</a:t>
            </a:r>
          </a:p>
        </p:txBody>
      </p:sp>
      <p:pic>
        <p:nvPicPr>
          <p:cNvPr id="5" name="Picture Placeholder 4">
            <a:extLst>
              <a:ext uri="{FF2B5EF4-FFF2-40B4-BE49-F238E27FC236}">
                <a16:creationId xmlns:a16="http://schemas.microsoft.com/office/drawing/2014/main" id="{D625CBDF-4D3A-2EED-C145-3AD1631E0165}"/>
              </a:ext>
            </a:extLst>
          </p:cNvPr>
          <p:cNvPicPr>
            <a:picLocks noGrp="1" noChangeAspect="1"/>
          </p:cNvPicPr>
          <p:nvPr>
            <p:ph type="pic" sz="quarter" idx="18"/>
          </p:nvPr>
        </p:nvPicPr>
        <p:blipFill>
          <a:blip r:embed="rId3"/>
          <a:srcRect l="28447" r="28447"/>
          <a:stretch>
            <a:fillRect/>
          </a:stretch>
        </p:blipFill>
        <p:spPr>
          <a:xfrm>
            <a:off x="261938" y="361950"/>
            <a:ext cx="4711700" cy="6134100"/>
          </a:xfrm>
          <a:prstGeom prst="rect">
            <a:avLst/>
          </a:prstGeom>
        </p:spPr>
      </p:pic>
    </p:spTree>
    <p:extLst>
      <p:ext uri="{BB962C8B-B14F-4D97-AF65-F5344CB8AC3E}">
        <p14:creationId xmlns:p14="http://schemas.microsoft.com/office/powerpoint/2010/main" val="4149515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42"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pPr>
              <a:lnSpc>
                <a:spcPct val="90000"/>
              </a:lnSpc>
            </a:pPr>
            <a:r>
              <a:rPr lang="en-GB" sz="3300" dirty="0"/>
              <a:t>Why Microsoft Word Matters </a:t>
            </a:r>
          </a:p>
        </p:txBody>
      </p:sp>
      <p:sp>
        <p:nvSpPr>
          <p:cNvPr id="3" name="Content Placeholder 2"/>
          <p:cNvSpPr>
            <a:spLocks noGrp="1"/>
          </p:cNvSpPr>
          <p:nvPr>
            <p:ph idx="1"/>
          </p:nvPr>
        </p:nvSpPr>
        <p:spPr>
          <a:xfrm>
            <a:off x="852321" y="2227943"/>
            <a:ext cx="5033221" cy="2862531"/>
          </a:xfrm>
        </p:spPr>
        <p:txBody>
          <a:bodyPr anchor="ctr">
            <a:normAutofit/>
          </a:bodyPr>
          <a:lstStyle/>
          <a:p>
            <a:endParaRPr lang="en-GB" sz="2100" dirty="0"/>
          </a:p>
          <a:p>
            <a:pPr marL="0" indent="0" algn="ctr">
              <a:buNone/>
              <a:defRPr sz="2000">
                <a:latin typeface="Calibri"/>
              </a:defRPr>
            </a:pPr>
            <a:r>
              <a:rPr lang="en-GB" sz="2100" dirty="0"/>
              <a:t>Widely used for essays, reports, proposals, and dissertations</a:t>
            </a:r>
          </a:p>
          <a:p>
            <a:pPr marL="457200" lvl="1" indent="0">
              <a:buNone/>
              <a:defRPr sz="2000">
                <a:latin typeface="Calibri"/>
              </a:defRPr>
            </a:pPr>
            <a:r>
              <a:rPr lang="en-GB" sz="2100" dirty="0"/>
              <a:t>Professional formatting tools save time</a:t>
            </a:r>
          </a:p>
          <a:p>
            <a:pPr marL="457200" lvl="1" indent="0">
              <a:buNone/>
              <a:defRPr sz="2000">
                <a:latin typeface="Calibri"/>
              </a:defRPr>
            </a:pPr>
            <a:r>
              <a:rPr lang="en-GB" sz="2100" dirty="0"/>
              <a:t>Built-in referencing and review tools help maintain academic integrity</a:t>
            </a:r>
          </a:p>
        </p:txBody>
      </p:sp>
      <p:sp>
        <p:nvSpPr>
          <p:cNvPr id="18" name="Rectangle 1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Typewriter">
            <a:extLst>
              <a:ext uri="{FF2B5EF4-FFF2-40B4-BE49-F238E27FC236}">
                <a16:creationId xmlns:a16="http://schemas.microsoft.com/office/drawing/2014/main" id="{F48C8DC8-94A9-41C1-965E-F66DA3D8286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24964" y="2865141"/>
            <a:ext cx="1143455" cy="114345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6026-D191-51B7-60E5-F4E8091580DF}"/>
              </a:ext>
            </a:extLst>
          </p:cNvPr>
          <p:cNvSpPr>
            <a:spLocks noGrp="1"/>
          </p:cNvSpPr>
          <p:nvPr>
            <p:ph type="title"/>
          </p:nvPr>
        </p:nvSpPr>
        <p:spPr>
          <a:xfrm>
            <a:off x="457200" y="396568"/>
            <a:ext cx="8229600" cy="955522"/>
          </a:xfrm>
        </p:spPr>
        <p:txBody>
          <a:bodyPr>
            <a:normAutofit/>
          </a:bodyPr>
          <a:lstStyle/>
          <a:p>
            <a:r>
              <a:rPr lang="en-US" dirty="0"/>
              <a:t>Versatile Writing Tool</a:t>
            </a:r>
            <a:endParaRPr lang="en-GB" dirty="0"/>
          </a:p>
        </p:txBody>
      </p:sp>
      <p:sp>
        <p:nvSpPr>
          <p:cNvPr id="3" name="Text Placeholder 2">
            <a:extLst>
              <a:ext uri="{FF2B5EF4-FFF2-40B4-BE49-F238E27FC236}">
                <a16:creationId xmlns:a16="http://schemas.microsoft.com/office/drawing/2014/main" id="{BAEB5375-8386-8A26-5D85-C57CA37F10CE}"/>
              </a:ext>
            </a:extLst>
          </p:cNvPr>
          <p:cNvSpPr>
            <a:spLocks noGrp="1"/>
          </p:cNvSpPr>
          <p:nvPr>
            <p:ph type="body" idx="1"/>
          </p:nvPr>
        </p:nvSpPr>
        <p:spPr>
          <a:xfrm>
            <a:off x="457200" y="1854994"/>
            <a:ext cx="4040188" cy="639762"/>
          </a:xfrm>
        </p:spPr>
        <p:txBody>
          <a:bodyPr/>
          <a:lstStyle/>
          <a:p>
            <a:r>
              <a:rPr lang="en-US" sz="3200" b="0" dirty="0"/>
              <a:t>Academic Writing</a:t>
            </a:r>
          </a:p>
          <a:p>
            <a:endParaRPr lang="en-GB" dirty="0"/>
          </a:p>
        </p:txBody>
      </p:sp>
      <p:sp>
        <p:nvSpPr>
          <p:cNvPr id="4" name="Content Placeholder 3">
            <a:extLst>
              <a:ext uri="{FF2B5EF4-FFF2-40B4-BE49-F238E27FC236}">
                <a16:creationId xmlns:a16="http://schemas.microsoft.com/office/drawing/2014/main" id="{4DA4BFE8-7633-3D8C-7A81-A603686AE912}"/>
              </a:ext>
            </a:extLst>
          </p:cNvPr>
          <p:cNvSpPr>
            <a:spLocks noGrp="1"/>
          </p:cNvSpPr>
          <p:nvPr>
            <p:ph sz="half" idx="2"/>
          </p:nvPr>
        </p:nvSpPr>
        <p:spPr>
          <a:xfrm>
            <a:off x="457200" y="2629427"/>
            <a:ext cx="4040188" cy="3496736"/>
          </a:xfrm>
        </p:spPr>
        <p:txBody>
          <a:bodyPr/>
          <a:lstStyle/>
          <a:p>
            <a:pPr marL="0" indent="0">
              <a:buNone/>
            </a:pPr>
            <a:r>
              <a:rPr lang="en-US" sz="1800" dirty="0"/>
              <a:t>Word is essential in academia for essays, reports, and dissertations with strong editing features.</a:t>
            </a:r>
          </a:p>
          <a:p>
            <a:endParaRPr lang="en-GB" dirty="0"/>
          </a:p>
        </p:txBody>
      </p:sp>
      <p:sp>
        <p:nvSpPr>
          <p:cNvPr id="5" name="Text Placeholder 4">
            <a:extLst>
              <a:ext uri="{FF2B5EF4-FFF2-40B4-BE49-F238E27FC236}">
                <a16:creationId xmlns:a16="http://schemas.microsoft.com/office/drawing/2014/main" id="{59A6111B-C1C4-FE2A-B208-DD420210E019}"/>
              </a:ext>
            </a:extLst>
          </p:cNvPr>
          <p:cNvSpPr>
            <a:spLocks noGrp="1"/>
          </p:cNvSpPr>
          <p:nvPr>
            <p:ph type="body" sz="quarter" idx="3"/>
          </p:nvPr>
        </p:nvSpPr>
        <p:spPr>
          <a:xfrm>
            <a:off x="4572000" y="1546891"/>
            <a:ext cx="4041775" cy="955522"/>
          </a:xfrm>
        </p:spPr>
        <p:txBody>
          <a:bodyPr/>
          <a:lstStyle/>
          <a:p>
            <a:r>
              <a:rPr lang="en-US" sz="3200" b="0" dirty="0"/>
              <a:t>Professional Use</a:t>
            </a:r>
          </a:p>
          <a:p>
            <a:endParaRPr lang="en-GB" dirty="0"/>
          </a:p>
        </p:txBody>
      </p:sp>
      <p:sp>
        <p:nvSpPr>
          <p:cNvPr id="6" name="Content Placeholder 5">
            <a:extLst>
              <a:ext uri="{FF2B5EF4-FFF2-40B4-BE49-F238E27FC236}">
                <a16:creationId xmlns:a16="http://schemas.microsoft.com/office/drawing/2014/main" id="{FCB6B5C3-FBA4-FA2D-9B04-5E01E6BC587F}"/>
              </a:ext>
            </a:extLst>
          </p:cNvPr>
          <p:cNvSpPr>
            <a:spLocks noGrp="1"/>
          </p:cNvSpPr>
          <p:nvPr>
            <p:ph sz="quarter" idx="4"/>
          </p:nvPr>
        </p:nvSpPr>
        <p:spPr>
          <a:xfrm>
            <a:off x="4645025" y="2629425"/>
            <a:ext cx="4041775" cy="3496737"/>
          </a:xfrm>
        </p:spPr>
        <p:txBody>
          <a:bodyPr/>
          <a:lstStyle/>
          <a:p>
            <a:pPr marL="0" indent="0">
              <a:buNone/>
            </a:pPr>
            <a:r>
              <a:rPr lang="en-US" sz="1800" dirty="0"/>
              <a:t>Professionals use Word for business reports, proposals, and formal communications efficiently.</a:t>
            </a:r>
          </a:p>
          <a:p>
            <a:endParaRPr lang="en-GB" dirty="0"/>
          </a:p>
        </p:txBody>
      </p:sp>
      <p:graphicFrame>
        <p:nvGraphicFramePr>
          <p:cNvPr id="10" name="TextBox 6">
            <a:extLst>
              <a:ext uri="{FF2B5EF4-FFF2-40B4-BE49-F238E27FC236}">
                <a16:creationId xmlns:a16="http://schemas.microsoft.com/office/drawing/2014/main" id="{47C6864B-8C9D-35F9-9CF1-2B875718B21B}"/>
              </a:ext>
            </a:extLst>
          </p:cNvPr>
          <p:cNvGraphicFramePr/>
          <p:nvPr>
            <p:extLst>
              <p:ext uri="{D42A27DB-BD31-4B8C-83A1-F6EECF244321}">
                <p14:modId xmlns:p14="http://schemas.microsoft.com/office/powerpoint/2010/main" val="403081059"/>
              </p:ext>
            </p:extLst>
          </p:nvPr>
        </p:nvGraphicFramePr>
        <p:xfrm>
          <a:off x="1111045" y="4228573"/>
          <a:ext cx="6921910" cy="190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5276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AA5B34-A0D0-27EC-CB9B-4405C4CA82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53C913-EF27-3B17-8D2E-207B15FB3C25}"/>
              </a:ext>
            </a:extLst>
          </p:cNvPr>
          <p:cNvSpPr>
            <a:spLocks noGrp="1"/>
          </p:cNvSpPr>
          <p:nvPr>
            <p:ph type="title"/>
          </p:nvPr>
        </p:nvSpPr>
        <p:spPr>
          <a:xfrm>
            <a:off x="457200" y="88105"/>
            <a:ext cx="8229600" cy="955522"/>
          </a:xfrm>
        </p:spPr>
        <p:txBody>
          <a:bodyPr/>
          <a:lstStyle/>
          <a:p>
            <a:r>
              <a:rPr lang="en-US" dirty="0"/>
              <a:t>Time-Saving Formatting Features</a:t>
            </a:r>
            <a:endParaRPr lang="en-GB" dirty="0"/>
          </a:p>
        </p:txBody>
      </p:sp>
      <p:sp>
        <p:nvSpPr>
          <p:cNvPr id="3" name="Text Placeholder 2">
            <a:extLst>
              <a:ext uri="{FF2B5EF4-FFF2-40B4-BE49-F238E27FC236}">
                <a16:creationId xmlns:a16="http://schemas.microsoft.com/office/drawing/2014/main" id="{7F194F99-B672-C27A-42CF-2EFB1296265D}"/>
              </a:ext>
            </a:extLst>
          </p:cNvPr>
          <p:cNvSpPr>
            <a:spLocks noGrp="1"/>
          </p:cNvSpPr>
          <p:nvPr>
            <p:ph type="body" idx="1"/>
          </p:nvPr>
        </p:nvSpPr>
        <p:spPr>
          <a:xfrm>
            <a:off x="471987" y="1535113"/>
            <a:ext cx="4040188" cy="955522"/>
          </a:xfrm>
        </p:spPr>
        <p:txBody>
          <a:bodyPr/>
          <a:lstStyle/>
          <a:p>
            <a:r>
              <a:rPr lang="en-US" sz="3200" b="0" dirty="0"/>
              <a:t>Templates and Styles</a:t>
            </a:r>
          </a:p>
          <a:p>
            <a:endParaRPr lang="en-GB" dirty="0"/>
          </a:p>
        </p:txBody>
      </p:sp>
      <p:sp>
        <p:nvSpPr>
          <p:cNvPr id="4" name="Content Placeholder 3">
            <a:extLst>
              <a:ext uri="{FF2B5EF4-FFF2-40B4-BE49-F238E27FC236}">
                <a16:creationId xmlns:a16="http://schemas.microsoft.com/office/drawing/2014/main" id="{1B8C615F-DC1B-4F27-9E53-BBC80063C246}"/>
              </a:ext>
            </a:extLst>
          </p:cNvPr>
          <p:cNvSpPr>
            <a:spLocks noGrp="1"/>
          </p:cNvSpPr>
          <p:nvPr>
            <p:ph sz="half" idx="2"/>
          </p:nvPr>
        </p:nvSpPr>
        <p:spPr>
          <a:xfrm>
            <a:off x="457200" y="2459965"/>
            <a:ext cx="4040188" cy="1453228"/>
          </a:xfrm>
        </p:spPr>
        <p:txBody>
          <a:bodyPr/>
          <a:lstStyle/>
          <a:p>
            <a:pPr marL="0" indent="0">
              <a:buNone/>
            </a:pPr>
            <a:r>
              <a:rPr lang="en-US" sz="1800" dirty="0"/>
              <a:t>Built-in templates and styles help maintain consistent layout and design across all documents, especially long ones.</a:t>
            </a:r>
          </a:p>
          <a:p>
            <a:pPr marL="0" indent="0">
              <a:buNone/>
            </a:pPr>
            <a:endParaRPr lang="en-US" sz="1800" dirty="0"/>
          </a:p>
          <a:p>
            <a:endParaRPr lang="en-GB" dirty="0"/>
          </a:p>
        </p:txBody>
      </p:sp>
      <p:sp>
        <p:nvSpPr>
          <p:cNvPr id="5" name="Text Placeholder 4">
            <a:extLst>
              <a:ext uri="{FF2B5EF4-FFF2-40B4-BE49-F238E27FC236}">
                <a16:creationId xmlns:a16="http://schemas.microsoft.com/office/drawing/2014/main" id="{9453A546-F345-3253-2D2A-19BD659F4D87}"/>
              </a:ext>
            </a:extLst>
          </p:cNvPr>
          <p:cNvSpPr>
            <a:spLocks noGrp="1"/>
          </p:cNvSpPr>
          <p:nvPr>
            <p:ph type="body" sz="quarter" idx="3"/>
          </p:nvPr>
        </p:nvSpPr>
        <p:spPr/>
        <p:txBody>
          <a:bodyPr/>
          <a:lstStyle/>
          <a:p>
            <a:endParaRPr lang="en-US" sz="3200" b="0" dirty="0"/>
          </a:p>
          <a:p>
            <a:endParaRPr lang="en-GB" dirty="0"/>
          </a:p>
        </p:txBody>
      </p:sp>
      <p:sp>
        <p:nvSpPr>
          <p:cNvPr id="6" name="Content Placeholder 5">
            <a:extLst>
              <a:ext uri="{FF2B5EF4-FFF2-40B4-BE49-F238E27FC236}">
                <a16:creationId xmlns:a16="http://schemas.microsoft.com/office/drawing/2014/main" id="{5E0B652A-7264-F353-FAB4-C0A6F46F5B57}"/>
              </a:ext>
            </a:extLst>
          </p:cNvPr>
          <p:cNvSpPr>
            <a:spLocks noGrp="1"/>
          </p:cNvSpPr>
          <p:nvPr>
            <p:ph sz="quarter" idx="4"/>
          </p:nvPr>
        </p:nvSpPr>
        <p:spPr>
          <a:xfrm>
            <a:off x="4526962" y="2459965"/>
            <a:ext cx="4041775" cy="1453228"/>
          </a:xfrm>
        </p:spPr>
        <p:txBody>
          <a:bodyPr/>
          <a:lstStyle/>
          <a:p>
            <a:pPr marL="0" indent="0">
              <a:buNone/>
            </a:pPr>
            <a:r>
              <a:rPr lang="en-US" sz="1800" dirty="0"/>
              <a:t>Automation features like auto-formatting and table of contents generation reduce manual formatting effort</a:t>
            </a:r>
            <a:endParaRPr lang="en-GB" sz="1800" dirty="0"/>
          </a:p>
          <a:p>
            <a:pPr marL="0" indent="0">
              <a:buNone/>
            </a:pPr>
            <a:endParaRPr lang="en-US" sz="1800" dirty="0"/>
          </a:p>
          <a:p>
            <a:endParaRPr lang="en-GB" dirty="0"/>
          </a:p>
        </p:txBody>
      </p:sp>
      <p:graphicFrame>
        <p:nvGraphicFramePr>
          <p:cNvPr id="10" name="TextBox 6">
            <a:extLst>
              <a:ext uri="{FF2B5EF4-FFF2-40B4-BE49-F238E27FC236}">
                <a16:creationId xmlns:a16="http://schemas.microsoft.com/office/drawing/2014/main" id="{3F09B53F-673C-401A-AB49-67D5898EDB59}"/>
              </a:ext>
            </a:extLst>
          </p:cNvPr>
          <p:cNvGraphicFramePr/>
          <p:nvPr>
            <p:extLst>
              <p:ext uri="{D42A27DB-BD31-4B8C-83A1-F6EECF244321}">
                <p14:modId xmlns:p14="http://schemas.microsoft.com/office/powerpoint/2010/main" val="3678619212"/>
              </p:ext>
            </p:extLst>
          </p:nvPr>
        </p:nvGraphicFramePr>
        <p:xfrm>
          <a:off x="1066007" y="4217948"/>
          <a:ext cx="6921910" cy="190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3407994D-3A6B-A91D-23E0-A69827110624}"/>
              </a:ext>
            </a:extLst>
          </p:cNvPr>
          <p:cNvSpPr txBox="1"/>
          <p:nvPr/>
        </p:nvSpPr>
        <p:spPr>
          <a:xfrm>
            <a:off x="4783394" y="1439220"/>
            <a:ext cx="4572000" cy="584775"/>
          </a:xfrm>
          <a:prstGeom prst="rect">
            <a:avLst/>
          </a:prstGeom>
          <a:noFill/>
        </p:spPr>
        <p:txBody>
          <a:bodyPr wrap="square">
            <a:spAutoFit/>
          </a:bodyPr>
          <a:lstStyle/>
          <a:p>
            <a:r>
              <a:rPr lang="en-US" sz="3200" dirty="0"/>
              <a:t>Automation Tools</a:t>
            </a:r>
          </a:p>
        </p:txBody>
      </p:sp>
    </p:spTree>
    <p:extLst>
      <p:ext uri="{BB962C8B-B14F-4D97-AF65-F5344CB8AC3E}">
        <p14:creationId xmlns:p14="http://schemas.microsoft.com/office/powerpoint/2010/main" val="1720120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953F6F-92FC-2F11-8BAB-1D701E2E7E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331371-F5A0-464A-A24D-2E8198589DAB}"/>
              </a:ext>
            </a:extLst>
          </p:cNvPr>
          <p:cNvSpPr>
            <a:spLocks noGrp="1"/>
          </p:cNvSpPr>
          <p:nvPr>
            <p:ph type="title"/>
          </p:nvPr>
        </p:nvSpPr>
        <p:spPr>
          <a:xfrm>
            <a:off x="457199" y="88105"/>
            <a:ext cx="8490155" cy="955522"/>
          </a:xfrm>
        </p:spPr>
        <p:txBody>
          <a:bodyPr>
            <a:noAutofit/>
          </a:bodyPr>
          <a:lstStyle/>
          <a:p>
            <a:r>
              <a:rPr lang="en-US" dirty="0"/>
              <a:t>Supports Academic and Professional Standards</a:t>
            </a:r>
            <a:endParaRPr lang="en-GB" dirty="0"/>
          </a:p>
        </p:txBody>
      </p:sp>
      <p:sp>
        <p:nvSpPr>
          <p:cNvPr id="3" name="Text Placeholder 2">
            <a:extLst>
              <a:ext uri="{FF2B5EF4-FFF2-40B4-BE49-F238E27FC236}">
                <a16:creationId xmlns:a16="http://schemas.microsoft.com/office/drawing/2014/main" id="{78B47AB8-BDAE-DC5A-6B16-0030E28CE1CD}"/>
              </a:ext>
            </a:extLst>
          </p:cNvPr>
          <p:cNvSpPr>
            <a:spLocks noGrp="1"/>
          </p:cNvSpPr>
          <p:nvPr>
            <p:ph type="body" idx="1"/>
          </p:nvPr>
        </p:nvSpPr>
        <p:spPr>
          <a:xfrm>
            <a:off x="455614" y="1899679"/>
            <a:ext cx="4040188" cy="951552"/>
          </a:xfrm>
        </p:spPr>
        <p:txBody>
          <a:bodyPr>
            <a:normAutofit fontScale="92500" lnSpcReduction="10000"/>
          </a:bodyPr>
          <a:lstStyle/>
          <a:p>
            <a:pPr algn="ctr"/>
            <a:r>
              <a:rPr lang="en-US" sz="3200" b="0" dirty="0"/>
              <a:t>Academic Referencing Tools</a:t>
            </a:r>
          </a:p>
          <a:p>
            <a:endParaRPr lang="en-GB" dirty="0"/>
          </a:p>
        </p:txBody>
      </p:sp>
      <p:sp>
        <p:nvSpPr>
          <p:cNvPr id="4" name="Content Placeholder 3">
            <a:extLst>
              <a:ext uri="{FF2B5EF4-FFF2-40B4-BE49-F238E27FC236}">
                <a16:creationId xmlns:a16="http://schemas.microsoft.com/office/drawing/2014/main" id="{816B2FFD-2CF7-B189-41D3-9EF294CFAE4A}"/>
              </a:ext>
            </a:extLst>
          </p:cNvPr>
          <p:cNvSpPr>
            <a:spLocks noGrp="1"/>
          </p:cNvSpPr>
          <p:nvPr>
            <p:ph sz="half" idx="2"/>
          </p:nvPr>
        </p:nvSpPr>
        <p:spPr>
          <a:xfrm>
            <a:off x="455614" y="2882797"/>
            <a:ext cx="4040188" cy="2217429"/>
          </a:xfrm>
        </p:spPr>
        <p:txBody>
          <a:bodyPr/>
          <a:lstStyle/>
          <a:p>
            <a:pPr marL="0" indent="0">
              <a:buNone/>
            </a:pPr>
            <a:r>
              <a:rPr lang="en-US" sz="1800" dirty="0"/>
              <a:t>Referencing features in Word support citations and bibliographies in APA, MLA, and Chicago styles for scholarly credibility</a:t>
            </a:r>
            <a:endParaRPr lang="en-GB" sz="1800" dirty="0"/>
          </a:p>
          <a:p>
            <a:pPr marL="0" indent="0">
              <a:buNone/>
            </a:pPr>
            <a:endParaRPr lang="en-US" sz="1800" dirty="0"/>
          </a:p>
          <a:p>
            <a:endParaRPr lang="en-GB" dirty="0"/>
          </a:p>
        </p:txBody>
      </p:sp>
      <p:sp>
        <p:nvSpPr>
          <p:cNvPr id="5" name="Text Placeholder 4">
            <a:extLst>
              <a:ext uri="{FF2B5EF4-FFF2-40B4-BE49-F238E27FC236}">
                <a16:creationId xmlns:a16="http://schemas.microsoft.com/office/drawing/2014/main" id="{0CF2A201-C4DF-B9A2-7707-D7B1E21A4B00}"/>
              </a:ext>
            </a:extLst>
          </p:cNvPr>
          <p:cNvSpPr>
            <a:spLocks noGrp="1"/>
          </p:cNvSpPr>
          <p:nvPr>
            <p:ph type="body" sz="quarter" idx="3"/>
          </p:nvPr>
        </p:nvSpPr>
        <p:spPr/>
        <p:txBody>
          <a:bodyPr>
            <a:normAutofit fontScale="92500" lnSpcReduction="10000"/>
          </a:bodyPr>
          <a:lstStyle/>
          <a:p>
            <a:endParaRPr lang="en-US" sz="3200" b="0" dirty="0"/>
          </a:p>
          <a:p>
            <a:endParaRPr lang="en-GB" dirty="0"/>
          </a:p>
        </p:txBody>
      </p:sp>
      <p:sp>
        <p:nvSpPr>
          <p:cNvPr id="6" name="Content Placeholder 5">
            <a:extLst>
              <a:ext uri="{FF2B5EF4-FFF2-40B4-BE49-F238E27FC236}">
                <a16:creationId xmlns:a16="http://schemas.microsoft.com/office/drawing/2014/main" id="{AD89CE58-321D-C8B6-9607-62ED205C93E0}"/>
              </a:ext>
            </a:extLst>
          </p:cNvPr>
          <p:cNvSpPr>
            <a:spLocks noGrp="1"/>
          </p:cNvSpPr>
          <p:nvPr>
            <p:ph sz="quarter" idx="4"/>
          </p:nvPr>
        </p:nvSpPr>
        <p:spPr>
          <a:xfrm>
            <a:off x="4645025" y="2872965"/>
            <a:ext cx="4041775" cy="1908215"/>
          </a:xfrm>
        </p:spPr>
        <p:txBody>
          <a:bodyPr/>
          <a:lstStyle/>
          <a:p>
            <a:pPr marL="0" indent="0">
              <a:buNone/>
            </a:pPr>
            <a:r>
              <a:rPr lang="en-US" sz="1800" dirty="0"/>
              <a:t>Track changes and comments enable collaborative editing and peer feedback to improve academic work quality.</a:t>
            </a:r>
          </a:p>
          <a:p>
            <a:pPr marL="0" indent="0">
              <a:buNone/>
            </a:pPr>
            <a:endParaRPr lang="en-US" sz="1800" dirty="0"/>
          </a:p>
          <a:p>
            <a:endParaRPr lang="en-GB" dirty="0"/>
          </a:p>
        </p:txBody>
      </p:sp>
      <p:graphicFrame>
        <p:nvGraphicFramePr>
          <p:cNvPr id="10" name="TextBox 6">
            <a:extLst>
              <a:ext uri="{FF2B5EF4-FFF2-40B4-BE49-F238E27FC236}">
                <a16:creationId xmlns:a16="http://schemas.microsoft.com/office/drawing/2014/main" id="{1C0D47E7-9EDA-10A8-A17E-EB8F0E8C52F4}"/>
              </a:ext>
            </a:extLst>
          </p:cNvPr>
          <p:cNvGraphicFramePr/>
          <p:nvPr>
            <p:extLst>
              <p:ext uri="{D42A27DB-BD31-4B8C-83A1-F6EECF244321}">
                <p14:modId xmlns:p14="http://schemas.microsoft.com/office/powerpoint/2010/main" val="1829132092"/>
              </p:ext>
            </p:extLst>
          </p:nvPr>
        </p:nvGraphicFramePr>
        <p:xfrm>
          <a:off x="1110252" y="4680569"/>
          <a:ext cx="6921910" cy="190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3ED5FA77-56C4-F6F1-FB87-FBECAE29A2D2}"/>
              </a:ext>
            </a:extLst>
          </p:cNvPr>
          <p:cNvSpPr txBox="1"/>
          <p:nvPr/>
        </p:nvSpPr>
        <p:spPr>
          <a:xfrm>
            <a:off x="4242620" y="1535113"/>
            <a:ext cx="4572000" cy="1446550"/>
          </a:xfrm>
          <a:prstGeom prst="rect">
            <a:avLst/>
          </a:prstGeom>
          <a:noFill/>
        </p:spPr>
        <p:txBody>
          <a:bodyPr wrap="square">
            <a:spAutoFit/>
          </a:bodyPr>
          <a:lstStyle/>
          <a:p>
            <a:pPr algn="ctr"/>
            <a:r>
              <a:rPr lang="en-US" sz="3200" dirty="0"/>
              <a:t>Collaborative</a:t>
            </a:r>
            <a:r>
              <a:rPr lang="en-US" sz="2400" dirty="0"/>
              <a:t> </a:t>
            </a:r>
            <a:r>
              <a:rPr lang="en-US" sz="3200" dirty="0"/>
              <a:t>Review</a:t>
            </a:r>
            <a:r>
              <a:rPr lang="en-US" sz="2400" dirty="0"/>
              <a:t> </a:t>
            </a:r>
            <a:r>
              <a:rPr lang="en-US" sz="3200" dirty="0"/>
              <a:t>Features</a:t>
            </a:r>
          </a:p>
          <a:p>
            <a:endParaRPr lang="en-US" sz="2400" dirty="0"/>
          </a:p>
        </p:txBody>
      </p:sp>
    </p:spTree>
    <p:extLst>
      <p:ext uri="{BB962C8B-B14F-4D97-AF65-F5344CB8AC3E}">
        <p14:creationId xmlns:p14="http://schemas.microsoft.com/office/powerpoint/2010/main" val="4060219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7BDFC-2617-E062-1E25-73D8AC62F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F7FFFC-8079-8CE3-B172-6483BB72DBD2}"/>
              </a:ext>
            </a:extLst>
          </p:cNvPr>
          <p:cNvSpPr>
            <a:spLocks noGrp="1"/>
          </p:cNvSpPr>
          <p:nvPr>
            <p:ph type="title"/>
          </p:nvPr>
        </p:nvSpPr>
        <p:spPr>
          <a:xfrm>
            <a:off x="457200" y="88105"/>
            <a:ext cx="8229600" cy="955522"/>
          </a:xfrm>
        </p:spPr>
        <p:txBody>
          <a:bodyPr/>
          <a:lstStyle/>
          <a:p>
            <a:r>
              <a:rPr lang="en-US" dirty="0"/>
              <a:t>Practical</a:t>
            </a:r>
            <a:endParaRPr lang="en-GB" dirty="0"/>
          </a:p>
        </p:txBody>
      </p:sp>
      <p:sp>
        <p:nvSpPr>
          <p:cNvPr id="3" name="Text Placeholder 2">
            <a:extLst>
              <a:ext uri="{FF2B5EF4-FFF2-40B4-BE49-F238E27FC236}">
                <a16:creationId xmlns:a16="http://schemas.microsoft.com/office/drawing/2014/main" id="{9F8BEA85-8EC8-4FB0-6B81-8F8800AAD219}"/>
              </a:ext>
            </a:extLst>
          </p:cNvPr>
          <p:cNvSpPr>
            <a:spLocks noGrp="1"/>
          </p:cNvSpPr>
          <p:nvPr>
            <p:ph type="body" idx="1"/>
          </p:nvPr>
        </p:nvSpPr>
        <p:spPr>
          <a:xfrm>
            <a:off x="494110" y="620584"/>
            <a:ext cx="4040188" cy="3146322"/>
          </a:xfrm>
        </p:spPr>
        <p:txBody>
          <a:bodyPr>
            <a:normAutofit/>
          </a:bodyPr>
          <a:lstStyle/>
          <a:p>
            <a:pPr algn="ctr"/>
            <a:r>
              <a:rPr lang="en-US" sz="3200" b="0" dirty="0"/>
              <a:t>Transforming Basic Content</a:t>
            </a:r>
          </a:p>
          <a:p>
            <a:endParaRPr lang="en-US" sz="3200" dirty="0"/>
          </a:p>
          <a:p>
            <a:endParaRPr lang="en-GB" sz="3200" dirty="0"/>
          </a:p>
        </p:txBody>
      </p:sp>
      <p:sp>
        <p:nvSpPr>
          <p:cNvPr id="4" name="Content Placeholder 3">
            <a:extLst>
              <a:ext uri="{FF2B5EF4-FFF2-40B4-BE49-F238E27FC236}">
                <a16:creationId xmlns:a16="http://schemas.microsoft.com/office/drawing/2014/main" id="{BC6199EF-4921-DC31-216E-02933E15773E}"/>
              </a:ext>
            </a:extLst>
          </p:cNvPr>
          <p:cNvSpPr>
            <a:spLocks noGrp="1"/>
          </p:cNvSpPr>
          <p:nvPr>
            <p:ph sz="half" idx="2"/>
          </p:nvPr>
        </p:nvSpPr>
        <p:spPr>
          <a:xfrm>
            <a:off x="457200" y="2905944"/>
            <a:ext cx="4040188" cy="1254125"/>
          </a:xfrm>
        </p:spPr>
        <p:txBody>
          <a:bodyPr/>
          <a:lstStyle/>
          <a:p>
            <a:pPr marL="0" indent="0">
              <a:buNone/>
            </a:pPr>
            <a:r>
              <a:rPr lang="en-US" sz="1800" dirty="0"/>
              <a:t>Microsoft Word allows users to turn plain paragraphs into professionally formatted documents with ease.</a:t>
            </a:r>
          </a:p>
          <a:p>
            <a:pPr marL="0" indent="0">
              <a:buNone/>
            </a:pPr>
            <a:endParaRPr lang="en-US" sz="1800" dirty="0"/>
          </a:p>
          <a:p>
            <a:endParaRPr lang="en-GB" dirty="0"/>
          </a:p>
        </p:txBody>
      </p:sp>
      <p:sp>
        <p:nvSpPr>
          <p:cNvPr id="5" name="Text Placeholder 4">
            <a:extLst>
              <a:ext uri="{FF2B5EF4-FFF2-40B4-BE49-F238E27FC236}">
                <a16:creationId xmlns:a16="http://schemas.microsoft.com/office/drawing/2014/main" id="{AC91671F-D3B0-918B-C4B6-B2C113481495}"/>
              </a:ext>
            </a:extLst>
          </p:cNvPr>
          <p:cNvSpPr>
            <a:spLocks noGrp="1"/>
          </p:cNvSpPr>
          <p:nvPr>
            <p:ph type="body" sz="quarter" idx="3"/>
          </p:nvPr>
        </p:nvSpPr>
        <p:spPr>
          <a:xfrm>
            <a:off x="5101432" y="2401757"/>
            <a:ext cx="4041775" cy="639762"/>
          </a:xfrm>
        </p:spPr>
        <p:txBody>
          <a:bodyPr>
            <a:normAutofit/>
          </a:bodyPr>
          <a:lstStyle/>
          <a:p>
            <a:endParaRPr lang="en-US" sz="3200" b="0" dirty="0"/>
          </a:p>
          <a:p>
            <a:endParaRPr lang="en-GB" dirty="0"/>
          </a:p>
        </p:txBody>
      </p:sp>
      <p:sp>
        <p:nvSpPr>
          <p:cNvPr id="6" name="Content Placeholder 5">
            <a:extLst>
              <a:ext uri="{FF2B5EF4-FFF2-40B4-BE49-F238E27FC236}">
                <a16:creationId xmlns:a16="http://schemas.microsoft.com/office/drawing/2014/main" id="{BB4F4FEC-2DD7-AA11-58D7-CF89B22F9C19}"/>
              </a:ext>
            </a:extLst>
          </p:cNvPr>
          <p:cNvSpPr>
            <a:spLocks noGrp="1"/>
          </p:cNvSpPr>
          <p:nvPr>
            <p:ph sz="quarter" idx="4"/>
          </p:nvPr>
        </p:nvSpPr>
        <p:spPr>
          <a:xfrm>
            <a:off x="4645025" y="2905944"/>
            <a:ext cx="4041775" cy="1254125"/>
          </a:xfrm>
        </p:spPr>
        <p:txBody>
          <a:bodyPr/>
          <a:lstStyle/>
          <a:p>
            <a:pPr marL="0" indent="0">
              <a:buNone/>
            </a:pPr>
            <a:r>
              <a:rPr lang="en-US" sz="1800" dirty="0"/>
              <a:t>Applying styles and inserting headings improves document structure and readability for academic and business use.</a:t>
            </a:r>
          </a:p>
          <a:p>
            <a:pPr marL="0" indent="0">
              <a:buNone/>
            </a:pPr>
            <a:endParaRPr lang="en-US" sz="1800" dirty="0"/>
          </a:p>
          <a:p>
            <a:endParaRPr lang="en-GB" dirty="0"/>
          </a:p>
        </p:txBody>
      </p:sp>
      <p:graphicFrame>
        <p:nvGraphicFramePr>
          <p:cNvPr id="10" name="TextBox 6">
            <a:extLst>
              <a:ext uri="{FF2B5EF4-FFF2-40B4-BE49-F238E27FC236}">
                <a16:creationId xmlns:a16="http://schemas.microsoft.com/office/drawing/2014/main" id="{A3BFBCFB-AB09-A47A-AE53-F45B65D392EF}"/>
              </a:ext>
            </a:extLst>
          </p:cNvPr>
          <p:cNvGraphicFramePr/>
          <p:nvPr>
            <p:extLst>
              <p:ext uri="{D42A27DB-BD31-4B8C-83A1-F6EECF244321}">
                <p14:modId xmlns:p14="http://schemas.microsoft.com/office/powerpoint/2010/main" val="3700584614"/>
              </p:ext>
            </p:extLst>
          </p:nvPr>
        </p:nvGraphicFramePr>
        <p:xfrm>
          <a:off x="1110252" y="4664255"/>
          <a:ext cx="6921910" cy="190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967CFDDF-1AF1-53C5-5841-47D987B9FE3F}"/>
              </a:ext>
            </a:extLst>
          </p:cNvPr>
          <p:cNvSpPr txBox="1"/>
          <p:nvPr/>
        </p:nvSpPr>
        <p:spPr>
          <a:xfrm>
            <a:off x="4571207" y="1547813"/>
            <a:ext cx="4115593" cy="1446550"/>
          </a:xfrm>
          <a:prstGeom prst="rect">
            <a:avLst/>
          </a:prstGeom>
          <a:noFill/>
        </p:spPr>
        <p:txBody>
          <a:bodyPr wrap="square">
            <a:spAutoFit/>
          </a:bodyPr>
          <a:lstStyle/>
          <a:p>
            <a:pPr algn="ctr"/>
            <a:r>
              <a:rPr lang="en-US" sz="3200" dirty="0"/>
              <a:t>Using Styles and Headings</a:t>
            </a:r>
          </a:p>
          <a:p>
            <a:pPr algn="ctr"/>
            <a:endParaRPr lang="en-US" sz="2400" dirty="0"/>
          </a:p>
        </p:txBody>
      </p:sp>
    </p:spTree>
    <p:extLst>
      <p:ext uri="{BB962C8B-B14F-4D97-AF65-F5344CB8AC3E}">
        <p14:creationId xmlns:p14="http://schemas.microsoft.com/office/powerpoint/2010/main" val="1254643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5014-2CBD-6DB7-C5F7-FD09AC8ABDA3}"/>
              </a:ext>
            </a:extLst>
          </p:cNvPr>
          <p:cNvSpPr>
            <a:spLocks noGrp="1"/>
          </p:cNvSpPr>
          <p:nvPr>
            <p:ph type="ctrTitle"/>
          </p:nvPr>
        </p:nvSpPr>
        <p:spPr>
          <a:xfrm>
            <a:off x="787400" y="-139621"/>
            <a:ext cx="7772400" cy="1470025"/>
          </a:xfrm>
        </p:spPr>
        <p:txBody>
          <a:bodyPr/>
          <a:lstStyle/>
          <a:p>
            <a:r>
              <a:rPr lang="en-GB" dirty="0"/>
              <a:t>Open a blank word document</a:t>
            </a:r>
          </a:p>
        </p:txBody>
      </p:sp>
      <p:sp>
        <p:nvSpPr>
          <p:cNvPr id="3" name="Subtitle 2">
            <a:extLst>
              <a:ext uri="{FF2B5EF4-FFF2-40B4-BE49-F238E27FC236}">
                <a16:creationId xmlns:a16="http://schemas.microsoft.com/office/drawing/2014/main" id="{6E9F09AD-5435-8064-38BD-69C633E6CF17}"/>
              </a:ext>
            </a:extLst>
          </p:cNvPr>
          <p:cNvSpPr>
            <a:spLocks noGrp="1"/>
          </p:cNvSpPr>
          <p:nvPr>
            <p:ph type="subTitle" idx="1"/>
          </p:nvPr>
        </p:nvSpPr>
        <p:spPr/>
        <p:txBody>
          <a:bodyPr/>
          <a:lstStyle/>
          <a:p>
            <a:endParaRPr lang="en-GB" dirty="0"/>
          </a:p>
        </p:txBody>
      </p:sp>
      <p:pic>
        <p:nvPicPr>
          <p:cNvPr id="5" name="Picture 4">
            <a:extLst>
              <a:ext uri="{FF2B5EF4-FFF2-40B4-BE49-F238E27FC236}">
                <a16:creationId xmlns:a16="http://schemas.microsoft.com/office/drawing/2014/main" id="{9CCB1668-924D-4A49-33B4-C4A198DF795A}"/>
              </a:ext>
            </a:extLst>
          </p:cNvPr>
          <p:cNvPicPr>
            <a:picLocks noChangeAspect="1"/>
          </p:cNvPicPr>
          <p:nvPr/>
        </p:nvPicPr>
        <p:blipFill>
          <a:blip r:embed="rId2"/>
          <a:stretch>
            <a:fillRect/>
          </a:stretch>
        </p:blipFill>
        <p:spPr>
          <a:xfrm>
            <a:off x="787400" y="1219200"/>
            <a:ext cx="7559040" cy="4684899"/>
          </a:xfrm>
          <a:prstGeom prst="rect">
            <a:avLst/>
          </a:prstGeom>
        </p:spPr>
      </p:pic>
    </p:spTree>
    <p:extLst>
      <p:ext uri="{BB962C8B-B14F-4D97-AF65-F5344CB8AC3E}">
        <p14:creationId xmlns:p14="http://schemas.microsoft.com/office/powerpoint/2010/main" val="1441246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762001"/>
            <a:ext cx="4000647" cy="1708242"/>
          </a:xfrm>
        </p:spPr>
        <p:txBody>
          <a:bodyPr anchor="ctr">
            <a:normAutofit/>
          </a:bodyPr>
          <a:lstStyle/>
          <a:p>
            <a:r>
              <a:rPr lang="en-GB" sz="3200" dirty="0"/>
              <a:t>Getting Comfortable with the Ribbon</a:t>
            </a:r>
          </a:p>
        </p:txBody>
      </p:sp>
      <p:sp>
        <p:nvSpPr>
          <p:cNvPr id="3" name="Content Placeholder 2"/>
          <p:cNvSpPr>
            <a:spLocks noGrp="1"/>
          </p:cNvSpPr>
          <p:nvPr>
            <p:ph idx="1"/>
          </p:nvPr>
        </p:nvSpPr>
        <p:spPr>
          <a:xfrm>
            <a:off x="571350" y="2470244"/>
            <a:ext cx="4000647" cy="3769835"/>
          </a:xfrm>
        </p:spPr>
        <p:txBody>
          <a:bodyPr anchor="ctr">
            <a:normAutofit/>
          </a:bodyPr>
          <a:lstStyle/>
          <a:p>
            <a:pPr marL="0" indent="0" algn="ctr">
              <a:buNone/>
              <a:defRPr sz="2000">
                <a:latin typeface="Calibri"/>
              </a:defRPr>
            </a:pPr>
            <a:r>
              <a:rPr lang="en-GB" sz="2800" dirty="0"/>
              <a:t>Tabs: Home, Insert, Layout, References, Review, View</a:t>
            </a:r>
          </a:p>
          <a:p>
            <a:pPr lvl="1">
              <a:defRPr sz="2000">
                <a:latin typeface="Calibri"/>
              </a:defRPr>
            </a:pPr>
            <a:r>
              <a:rPr lang="en-GB" sz="1800" dirty="0"/>
              <a:t>Ribbon vs. Quick Access Toolbar</a:t>
            </a:r>
          </a:p>
          <a:p>
            <a:pPr lvl="1">
              <a:defRPr sz="2000">
                <a:latin typeface="Calibri"/>
              </a:defRPr>
            </a:pPr>
            <a:r>
              <a:rPr lang="en-GB" sz="1800" dirty="0"/>
              <a:t>Navigation Pane for managing long documents</a:t>
            </a:r>
          </a:p>
        </p:txBody>
      </p:sp>
      <p:pic>
        <p:nvPicPr>
          <p:cNvPr id="5" name="Picture 4" descr="Colorful strings being wound together">
            <a:extLst>
              <a:ext uri="{FF2B5EF4-FFF2-40B4-BE49-F238E27FC236}">
                <a16:creationId xmlns:a16="http://schemas.microsoft.com/office/drawing/2014/main" id="{BE01ABE5-1713-2342-0B58-482C18703520}"/>
              </a:ext>
            </a:extLst>
          </p:cNvPr>
          <p:cNvPicPr>
            <a:picLocks noChangeAspect="1"/>
          </p:cNvPicPr>
          <p:nvPr/>
        </p:nvPicPr>
        <p:blipFill>
          <a:blip r:embed="rId3"/>
          <a:srcRect l="34992" r="26131" b="-1"/>
          <a:stretch>
            <a:fillRect/>
          </a:stretch>
        </p:blipFill>
        <p:spPr>
          <a:xfrm>
            <a:off x="5143347"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1958" y="1233241"/>
            <a:ext cx="2430380" cy="4064628"/>
          </a:xfrm>
        </p:spPr>
        <p:txBody>
          <a:bodyPr>
            <a:normAutofit/>
          </a:bodyPr>
          <a:lstStyle/>
          <a:p>
            <a:r>
              <a:rPr lang="en-GB" sz="3200" dirty="0">
                <a:solidFill>
                  <a:srgbClr val="FFFFFF"/>
                </a:solidFill>
              </a:rPr>
              <a:t>Formatting for Clarity &amp; Consistency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4572000" y="820880"/>
            <a:ext cx="3943349" cy="4889350"/>
          </a:xfrm>
        </p:spPr>
        <p:txBody>
          <a:bodyPr anchor="t">
            <a:normAutofit/>
          </a:bodyPr>
          <a:lstStyle/>
          <a:p>
            <a:endParaRPr dirty="0"/>
          </a:p>
          <a:p>
            <a:pPr marL="0" indent="0" algn="ctr">
              <a:buNone/>
              <a:defRPr sz="2000">
                <a:latin typeface="Calibri"/>
              </a:defRPr>
            </a:pPr>
            <a:r>
              <a:rPr sz="2800" dirty="0"/>
              <a:t>Headings (Heading 1, 2, 3…) and Styles</a:t>
            </a:r>
            <a:endParaRPr lang="en-GB" sz="2800" dirty="0"/>
          </a:p>
          <a:p>
            <a:pPr marL="0" indent="0" algn="ctr">
              <a:buNone/>
              <a:defRPr sz="2000">
                <a:latin typeface="Calibri"/>
              </a:defRPr>
            </a:pPr>
            <a:endParaRPr dirty="0"/>
          </a:p>
          <a:p>
            <a:pPr lvl="1">
              <a:defRPr sz="2000">
                <a:latin typeface="Calibri"/>
              </a:defRPr>
            </a:pPr>
            <a:r>
              <a:rPr sz="1800" dirty="0"/>
              <a:t>Paragraph spacing, line spacing, justification</a:t>
            </a:r>
          </a:p>
          <a:p>
            <a:pPr lvl="1">
              <a:defRPr sz="2000">
                <a:latin typeface="Calibri"/>
              </a:defRPr>
            </a:pPr>
            <a:r>
              <a:rPr sz="1800" dirty="0"/>
              <a:t>Page setup (margins, orientation, size)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628650" y="713312"/>
            <a:ext cx="3028950" cy="5431376"/>
          </a:xfrm>
        </p:spPr>
        <p:txBody>
          <a:bodyPr>
            <a:normAutofit/>
          </a:bodyPr>
          <a:lstStyle/>
          <a:p>
            <a:r>
              <a:rPr sz="3200" dirty="0"/>
              <a:t>Enhancing Documents with Objects</a:t>
            </a:r>
          </a:p>
        </p:txBody>
      </p:sp>
      <p:sp>
        <p:nvSpPr>
          <p:cNvPr id="3" name="Content Placeholder 2"/>
          <p:cNvSpPr>
            <a:spLocks noGrp="1"/>
          </p:cNvSpPr>
          <p:nvPr>
            <p:ph idx="1"/>
          </p:nvPr>
        </p:nvSpPr>
        <p:spPr>
          <a:xfrm>
            <a:off x="4571999" y="713313"/>
            <a:ext cx="3943351" cy="5431376"/>
          </a:xfrm>
        </p:spPr>
        <p:txBody>
          <a:bodyPr anchor="ctr">
            <a:normAutofit/>
          </a:bodyPr>
          <a:lstStyle/>
          <a:p>
            <a:pPr marL="0" indent="0" algn="ctr">
              <a:buNone/>
              <a:defRPr sz="2000">
                <a:latin typeface="Calibri"/>
              </a:defRPr>
            </a:pPr>
            <a:r>
              <a:rPr lang="en-GB" sz="2800" dirty="0"/>
              <a:t>Inserting tables, charts, images, text boxes</a:t>
            </a:r>
          </a:p>
          <a:p>
            <a:pPr lvl="1">
              <a:defRPr sz="2000">
                <a:latin typeface="Calibri"/>
              </a:defRPr>
            </a:pPr>
            <a:r>
              <a:rPr lang="en-GB" sz="1800" dirty="0"/>
              <a:t>Positioning &amp; wrapping text around objects</a:t>
            </a:r>
          </a:p>
          <a:p>
            <a:pPr lvl="1">
              <a:defRPr sz="2000">
                <a:latin typeface="Calibri"/>
              </a:defRPr>
            </a:pPr>
            <a:r>
              <a:rPr lang="en-GB" sz="1800" dirty="0"/>
              <a:t>Captions and figure/table numbering</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603504" y="1243013"/>
            <a:ext cx="2891790" cy="4371974"/>
          </a:xfrm>
        </p:spPr>
        <p:txBody>
          <a:bodyPr>
            <a:normAutofit/>
          </a:bodyPr>
          <a:lstStyle/>
          <a:p>
            <a:r>
              <a:rPr lang="en-GB" sz="3200" dirty="0"/>
              <a:t>Referencing Made Easy</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73011" y="5285"/>
            <a:ext cx="5470989"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4974609" y="1032987"/>
            <a:ext cx="3689331" cy="4792027"/>
          </a:xfrm>
        </p:spPr>
        <p:txBody>
          <a:bodyPr anchor="ctr">
            <a:normAutofit/>
          </a:bodyPr>
          <a:lstStyle/>
          <a:p>
            <a:pPr marL="0" indent="0">
              <a:buNone/>
              <a:defRPr sz="2000">
                <a:latin typeface="Calibri"/>
              </a:defRPr>
            </a:pPr>
            <a:r>
              <a:rPr lang="en-GB" sz="2800" dirty="0"/>
              <a:t>Using the “References” tab for citations</a:t>
            </a:r>
          </a:p>
          <a:p>
            <a:pPr lvl="1">
              <a:defRPr sz="2000">
                <a:latin typeface="Calibri"/>
              </a:defRPr>
            </a:pPr>
            <a:r>
              <a:rPr lang="en-GB" sz="1800" dirty="0"/>
              <a:t>Bibliography styles (APA, MLA, Harvard, etc.)</a:t>
            </a:r>
          </a:p>
          <a:p>
            <a:pPr lvl="1">
              <a:defRPr sz="2000">
                <a:latin typeface="Calibri"/>
              </a:defRPr>
            </a:pPr>
            <a:r>
              <a:rPr lang="en-GB" sz="1800" dirty="0"/>
              <a:t>Footnotes &amp; endnotes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3200" dirty="0">
                <a:solidFill>
                  <a:srgbClr val="FFFFFF"/>
                </a:solidFill>
              </a:rPr>
              <a:t>Teamwork and Feedback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434258"/>
            <a:ext cx="5179868" cy="3404266"/>
          </a:xfrm>
        </p:spPr>
        <p:txBody>
          <a:bodyPr anchor="ctr">
            <a:normAutofit/>
          </a:bodyPr>
          <a:lstStyle/>
          <a:p>
            <a:endParaRPr dirty="0"/>
          </a:p>
          <a:p>
            <a:pPr marL="0" indent="0" algn="ctr">
              <a:buNone/>
              <a:defRPr sz="2000">
                <a:latin typeface="Calibri"/>
              </a:defRPr>
            </a:pPr>
            <a:r>
              <a:rPr sz="2800" dirty="0"/>
              <a:t>Track Changes and Comments</a:t>
            </a:r>
          </a:p>
          <a:p>
            <a:pPr lvl="1">
              <a:defRPr sz="2000">
                <a:latin typeface="Calibri"/>
              </a:defRPr>
            </a:pPr>
            <a:r>
              <a:rPr sz="1800" dirty="0"/>
              <a:t>Accepting/rejecting changes</a:t>
            </a:r>
          </a:p>
          <a:p>
            <a:pPr lvl="1">
              <a:defRPr sz="2000">
                <a:latin typeface="Calibri"/>
              </a:defRPr>
            </a:pPr>
            <a:r>
              <a:rPr sz="1800" dirty="0"/>
              <a:t>Comparing and combining documents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480060" y="1243013"/>
            <a:ext cx="2891790" cy="4371974"/>
          </a:xfrm>
        </p:spPr>
        <p:txBody>
          <a:bodyPr>
            <a:normAutofit/>
          </a:bodyPr>
          <a:lstStyle/>
          <a:p>
            <a:r>
              <a:rPr lang="en-GB" sz="3200" dirty="0">
                <a:solidFill>
                  <a:schemeClr val="tx2"/>
                </a:solidFill>
              </a:rPr>
              <a:t>Managing Large Projects</a:t>
            </a:r>
          </a:p>
        </p:txBody>
      </p:sp>
      <p:sp>
        <p:nvSpPr>
          <p:cNvPr id="3" name="Content Placeholder 2"/>
          <p:cNvSpPr>
            <a:spLocks noGrp="1"/>
          </p:cNvSpPr>
          <p:nvPr>
            <p:ph idx="1"/>
          </p:nvPr>
        </p:nvSpPr>
        <p:spPr>
          <a:xfrm>
            <a:off x="4629150" y="804672"/>
            <a:ext cx="3915918" cy="5230368"/>
          </a:xfrm>
        </p:spPr>
        <p:txBody>
          <a:bodyPr anchor="ctr">
            <a:normAutofit/>
          </a:bodyPr>
          <a:lstStyle/>
          <a:p>
            <a:endParaRPr lang="en-GB" sz="1600" dirty="0">
              <a:solidFill>
                <a:schemeClr val="tx2"/>
              </a:solidFill>
            </a:endParaRPr>
          </a:p>
          <a:p>
            <a:pPr marL="0" indent="0" algn="ctr">
              <a:buNone/>
              <a:defRPr sz="2000">
                <a:latin typeface="Calibri"/>
              </a:defRPr>
            </a:pPr>
            <a:r>
              <a:rPr lang="en-GB" sz="2800" dirty="0"/>
              <a:t>Table of Contents &amp; Bookmarks</a:t>
            </a:r>
          </a:p>
          <a:p>
            <a:pPr lvl="1">
              <a:defRPr sz="2000">
                <a:latin typeface="Calibri"/>
              </a:defRPr>
            </a:pPr>
            <a:r>
              <a:rPr lang="en-GB" sz="1800" dirty="0"/>
              <a:t>Section breaks, headers &amp; footers</a:t>
            </a:r>
          </a:p>
          <a:p>
            <a:pPr lvl="1">
              <a:defRPr sz="2000">
                <a:latin typeface="Calibri"/>
              </a:defRPr>
            </a:pPr>
            <a:r>
              <a:rPr lang="en-GB" sz="1800" dirty="0"/>
              <a:t>Page numbering (Roman vs Arabic numerals)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200" dirty="0"/>
              <a:t>Polished, Accessible Documents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pPr marL="0" indent="0" algn="ctr">
              <a:buNone/>
              <a:defRPr sz="2000">
                <a:latin typeface="Calibri"/>
              </a:defRPr>
            </a:pPr>
            <a:r>
              <a:rPr lang="en-GB" sz="2800" dirty="0"/>
              <a:t>Accessibility Checker</a:t>
            </a:r>
          </a:p>
          <a:p>
            <a:pPr marL="0" indent="0" algn="ctr">
              <a:buNone/>
              <a:defRPr sz="2000">
                <a:latin typeface="Calibri"/>
              </a:defRPr>
            </a:pPr>
            <a:endParaRPr lang="en-GB" sz="2800" dirty="0"/>
          </a:p>
          <a:p>
            <a:pPr marL="457200" lvl="1" indent="0">
              <a:buNone/>
              <a:defRPr sz="2000">
                <a:latin typeface="Calibri"/>
              </a:defRPr>
            </a:pPr>
            <a:r>
              <a:rPr lang="en-GB" sz="1800" dirty="0"/>
              <a:t>Using Alt Text for images</a:t>
            </a:r>
          </a:p>
          <a:p>
            <a:pPr marL="457200" lvl="1" indent="0">
              <a:buNone/>
              <a:defRPr sz="2000">
                <a:latin typeface="Calibri"/>
              </a:defRPr>
            </a:pPr>
            <a:r>
              <a:rPr lang="en-GB" sz="1800" dirty="0"/>
              <a:t>Consistent fonts and layout for readability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3200" dirty="0"/>
              <a:t>From Word to the World</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dirty="0"/>
          </a:p>
          <a:p>
            <a:pPr marL="0" indent="0" algn="ctr">
              <a:buNone/>
              <a:defRPr sz="2000">
                <a:latin typeface="Calibri"/>
              </a:defRPr>
            </a:pPr>
            <a:r>
              <a:rPr lang="en-GB" sz="2800" dirty="0"/>
              <a:t>Saving in different formats (PDF, .docx, .rtf)</a:t>
            </a:r>
          </a:p>
          <a:p>
            <a:pPr lvl="1">
              <a:defRPr sz="2000">
                <a:latin typeface="Calibri"/>
              </a:defRPr>
            </a:pPr>
            <a:r>
              <a:rPr lang="en-GB" sz="1800" dirty="0"/>
              <a:t>Version history and AutoSave</a:t>
            </a:r>
          </a:p>
          <a:p>
            <a:pPr lvl="1">
              <a:defRPr sz="2000">
                <a:latin typeface="Calibri"/>
              </a:defRPr>
            </a:pPr>
            <a:r>
              <a:rPr lang="en-GB" sz="1800" dirty="0"/>
              <a:t>Print settings and layouts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200" dirty="0"/>
              <a:t>Work Smarter, Not Harder</a:t>
            </a:r>
          </a:p>
        </p:txBody>
      </p:sp>
      <p:sp>
        <p:nvSpPr>
          <p:cNvPr id="3" name="Content Placeholder 2"/>
          <p:cNvSpPr>
            <a:spLocks noGrp="1"/>
          </p:cNvSpPr>
          <p:nvPr>
            <p:ph idx="1"/>
          </p:nvPr>
        </p:nvSpPr>
        <p:spPr>
          <a:xfrm>
            <a:off x="571352" y="1974716"/>
            <a:ext cx="3485179" cy="3613149"/>
          </a:xfrm>
        </p:spPr>
        <p:txBody>
          <a:bodyPr anchor="ctr">
            <a:normAutofit/>
          </a:bodyPr>
          <a:lstStyle/>
          <a:p>
            <a:endParaRPr lang="en-GB" sz="1700" dirty="0"/>
          </a:p>
          <a:p>
            <a:pPr marL="0" indent="0" algn="ctr">
              <a:buNone/>
              <a:defRPr sz="2000">
                <a:latin typeface="Calibri"/>
              </a:defRPr>
            </a:pPr>
            <a:r>
              <a:rPr lang="en-GB" sz="2800" dirty="0"/>
              <a:t>Keyboard shortcuts (</a:t>
            </a:r>
            <a:r>
              <a:rPr lang="en-GB" sz="2800" dirty="0" err="1"/>
              <a:t>Ctrl+B</a:t>
            </a:r>
            <a:r>
              <a:rPr lang="en-GB" sz="2800" dirty="0"/>
              <a:t>, </a:t>
            </a:r>
            <a:r>
              <a:rPr lang="en-GB" sz="2800" dirty="0" err="1"/>
              <a:t>Ctrl+F</a:t>
            </a:r>
            <a:r>
              <a:rPr lang="en-GB" sz="2800" dirty="0"/>
              <a:t>, etc.)</a:t>
            </a:r>
          </a:p>
          <a:p>
            <a:pPr lvl="1">
              <a:defRPr sz="2000">
                <a:latin typeface="Calibri"/>
              </a:defRPr>
            </a:pPr>
            <a:r>
              <a:rPr lang="en-GB" sz="1800" dirty="0"/>
              <a:t>Using templates for essays/reports</a:t>
            </a:r>
          </a:p>
          <a:p>
            <a:pPr lvl="1">
              <a:defRPr sz="2000">
                <a:latin typeface="Calibri"/>
              </a:defRPr>
            </a:pPr>
            <a:r>
              <a:rPr lang="en-GB" sz="1800" dirty="0"/>
              <a:t>Smart find &amp; replace</a:t>
            </a:r>
          </a:p>
        </p:txBody>
      </p:sp>
      <p:pic>
        <p:nvPicPr>
          <p:cNvPr id="5" name="Picture 4" descr="Closeup of a keyboard">
            <a:extLst>
              <a:ext uri="{FF2B5EF4-FFF2-40B4-BE49-F238E27FC236}">
                <a16:creationId xmlns:a16="http://schemas.microsoft.com/office/drawing/2014/main" id="{8388FA2E-0434-A06E-FE32-EA1142037635}"/>
              </a:ext>
            </a:extLst>
          </p:cNvPr>
          <p:cNvPicPr>
            <a:picLocks noChangeAspect="1"/>
          </p:cNvPicPr>
          <p:nvPr/>
        </p:nvPicPr>
        <p:blipFill>
          <a:blip r:embed="rId2"/>
          <a:srcRect l="18367" r="38418" b="1"/>
          <a:stretch>
            <a:fillRect/>
          </a:stretch>
        </p:blipFill>
        <p:spPr>
          <a:xfrm>
            <a:off x="4572000" y="1"/>
            <a:ext cx="4577118" cy="68580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a:extLst>
              <a:ext uri="{FF2B5EF4-FFF2-40B4-BE49-F238E27FC236}">
                <a16:creationId xmlns:a16="http://schemas.microsoft.com/office/drawing/2014/main" id="{6C4425BC-85CA-E162-283B-35F2A5F1A49F}"/>
              </a:ext>
            </a:extLst>
          </p:cNvPr>
          <p:cNvPicPr>
            <a:picLocks noChangeAspect="1"/>
          </p:cNvPicPr>
          <p:nvPr/>
        </p:nvPicPr>
        <p:blipFill>
          <a:blip r:embed="rId2"/>
          <a:srcRect l="17637" r="37914" b="-1"/>
          <a:stretch>
            <a:fillRect/>
          </a:stretch>
        </p:blipFill>
        <p:spPr>
          <a:xfrm>
            <a:off x="4577270" y="10"/>
            <a:ext cx="4566728"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7268"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0" y="328512"/>
            <a:ext cx="3583791" cy="1628970"/>
          </a:xfrm>
        </p:spPr>
        <p:txBody>
          <a:bodyPr anchor="ctr">
            <a:normAutofit/>
          </a:bodyPr>
          <a:lstStyle/>
          <a:p>
            <a:r>
              <a:rPr lang="en-GB" sz="3500" dirty="0"/>
              <a:t>Activity</a:t>
            </a:r>
          </a:p>
        </p:txBody>
      </p:sp>
      <p:sp>
        <p:nvSpPr>
          <p:cNvPr id="3" name="Content Placeholder 2"/>
          <p:cNvSpPr>
            <a:spLocks noGrp="1"/>
          </p:cNvSpPr>
          <p:nvPr>
            <p:ph idx="1"/>
          </p:nvPr>
        </p:nvSpPr>
        <p:spPr>
          <a:xfrm>
            <a:off x="615836" y="2349066"/>
            <a:ext cx="3494817" cy="3374137"/>
          </a:xfrm>
        </p:spPr>
        <p:txBody>
          <a:bodyPr anchor="ctr">
            <a:normAutofit/>
          </a:bodyPr>
          <a:lstStyle/>
          <a:p>
            <a:pPr marL="0" indent="0">
              <a:buNone/>
            </a:pPr>
            <a:r>
              <a:rPr lang="en-GB" sz="1800" dirty="0"/>
              <a:t>Write a 500 word reflection on how you feel about what you have learned to this point in the digital skills module. Use the techniques that you have learned to enhance the look of your document. You will then upload this to Moodle to the class activity link.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3.xml><?xml version="1.0" encoding="utf-8"?>
<a:theme xmlns:a="http://schemas.openxmlformats.org/drawingml/2006/main" name="Classical academia">
  <a:themeElements>
    <a:clrScheme name="Classical Academia">
      <a:dk1>
        <a:srgbClr val="47292D"/>
      </a:dk1>
      <a:lt1>
        <a:srgbClr val="DFD1C2"/>
      </a:lt1>
      <a:dk2>
        <a:srgbClr val="000000"/>
      </a:dk2>
      <a:lt2>
        <a:srgbClr val="FEFFFF"/>
      </a:lt2>
      <a:accent1>
        <a:srgbClr val="223343"/>
      </a:accent1>
      <a:accent2>
        <a:srgbClr val="5E332F"/>
      </a:accent2>
      <a:accent3>
        <a:srgbClr val="8194A8"/>
      </a:accent3>
      <a:accent4>
        <a:srgbClr val="621E13"/>
      </a:accent4>
      <a:accent5>
        <a:srgbClr val="5F7653"/>
      </a:accent5>
      <a:accent6>
        <a:srgbClr val="B5A093"/>
      </a:accent6>
      <a:hlink>
        <a:srgbClr val="B75A48"/>
      </a:hlink>
      <a:folHlink>
        <a:srgbClr val="0089A1"/>
      </a:folHlink>
    </a:clrScheme>
    <a:fontScheme name="Custom 10">
      <a:majorFont>
        <a:latin typeface="Playfair Display"/>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al academia_Copilot Layouts_win32_EF_v9" id="{3BB5C372-D498-4A01-A843-C767419E0779}" vid="{BC5E8C9F-4F06-4C16-ABEB-D596FCDF2658}"/>
    </a:ext>
  </a:extLst>
</a:theme>
</file>

<file path=ppt/theme/theme4.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docProps/app.xml><?xml version="1.0" encoding="utf-8"?>
<Properties xmlns="http://schemas.openxmlformats.org/officeDocument/2006/extended-properties" xmlns:vt="http://schemas.openxmlformats.org/officeDocument/2006/docPropsVTypes">
  <TotalTime>7644</TotalTime>
  <Words>1897</Words>
  <Application>Microsoft Office PowerPoint</Application>
  <PresentationFormat>On-screen Show (4:3)</PresentationFormat>
  <Paragraphs>184</Paragraphs>
  <Slides>34</Slides>
  <Notes>11</Notes>
  <HiddenSlides>0</HiddenSlides>
  <MMClips>3</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34</vt:i4>
      </vt:variant>
    </vt:vector>
  </HeadingPairs>
  <TitlesOfParts>
    <vt:vector size="44" baseType="lpstr">
      <vt:lpstr>Aptos</vt:lpstr>
      <vt:lpstr>Arial</vt:lpstr>
      <vt:lpstr>Calibri</vt:lpstr>
      <vt:lpstr>Neue Haas Grotesk Text Pro</vt:lpstr>
      <vt:lpstr>Playfair Display</vt:lpstr>
      <vt:lpstr>Raleway</vt:lpstr>
      <vt:lpstr>Office Theme</vt:lpstr>
      <vt:lpstr>VanillaVTI</vt:lpstr>
      <vt:lpstr>Classical academia</vt:lpstr>
      <vt:lpstr>Helena</vt:lpstr>
      <vt:lpstr>Microsoft Office 365, Teams &amp; Word </vt:lpstr>
      <vt:lpstr>Microsoft Office 365</vt:lpstr>
      <vt:lpstr>Overview of Office 365</vt:lpstr>
      <vt:lpstr>Key Applications</vt:lpstr>
      <vt:lpstr>Benefits of Office 365</vt:lpstr>
      <vt:lpstr>Use in Academia and the Workplace</vt:lpstr>
      <vt:lpstr>Lets start with Teams</vt:lpstr>
      <vt:lpstr>What is Microsoft Teams?</vt:lpstr>
      <vt:lpstr>Activity Open Teams </vt:lpstr>
      <vt:lpstr>Navigating the Interface</vt:lpstr>
      <vt:lpstr>Creating or Joining a Team</vt:lpstr>
      <vt:lpstr>Using Channels</vt:lpstr>
      <vt:lpstr>Chatting and Mentions</vt:lpstr>
      <vt:lpstr>Scheduling and Joining Meetings</vt:lpstr>
      <vt:lpstr>In-Meeting Features</vt:lpstr>
      <vt:lpstr>PowerPoint Presentation</vt:lpstr>
      <vt:lpstr>Group Activity: You will be put into groups of 5   </vt:lpstr>
      <vt:lpstr>The Importance of Microsoft Word in Academia and the Workplace</vt:lpstr>
      <vt:lpstr>Why Microsoft Word Matters </vt:lpstr>
      <vt:lpstr>Versatile Writing Tool</vt:lpstr>
      <vt:lpstr>Time-Saving Formatting Features</vt:lpstr>
      <vt:lpstr>Supports Academic and Professional Standards</vt:lpstr>
      <vt:lpstr>Practical</vt:lpstr>
      <vt:lpstr>Open a blank word document</vt:lpstr>
      <vt:lpstr>Getting Comfortable with the Ribbon</vt:lpstr>
      <vt:lpstr>Formatting for Clarity &amp; Consistency</vt:lpstr>
      <vt:lpstr>Enhancing Documents with Objects</vt:lpstr>
      <vt:lpstr>Referencing Made Easy</vt:lpstr>
      <vt:lpstr>Teamwork and Feedback</vt:lpstr>
      <vt:lpstr>Managing Large Projects</vt:lpstr>
      <vt:lpstr>Polished, Accessible Documents</vt:lpstr>
      <vt:lpstr>From Word to the World</vt:lpstr>
      <vt:lpstr>Work Smarter, Not Harder</vt:lpstr>
      <vt:lpstr>Activity</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Philipa</dc:creator>
  <cp:keywords/>
  <dc:description>generated using python-pptx</dc:description>
  <cp:lastModifiedBy>Philippa Fitzgerald</cp:lastModifiedBy>
  <cp:revision>4</cp:revision>
  <dcterms:created xsi:type="dcterms:W3CDTF">2013-01-27T09:14:16Z</dcterms:created>
  <dcterms:modified xsi:type="dcterms:W3CDTF">2026-09-22T09:24:00Z</dcterms:modified>
  <cp:category/>
</cp:coreProperties>
</file>