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448" r:id="rId5"/>
    <p:sldId id="2463" r:id="rId6"/>
    <p:sldId id="2462" r:id="rId7"/>
    <p:sldId id="259" r:id="rId8"/>
    <p:sldId id="2451" r:id="rId9"/>
    <p:sldId id="2432"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DF43D-4A11-47BF-BAF4-3AF21E1F62CF}" v="5" dt="2024-10-17T22:20:08.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92" autoAdjust="0"/>
    <p:restoredTop sz="95033" autoAdjust="0"/>
  </p:normalViewPr>
  <p:slideViewPr>
    <p:cSldViewPr snapToGrid="0">
      <p:cViewPr varScale="1">
        <p:scale>
          <a:sx n="91" d="100"/>
          <a:sy n="91" d="100"/>
        </p:scale>
        <p:origin x="63" y="180"/>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20DF43D-4A11-47BF-BAF4-3AF21E1F62CF}"/>
    <pc:docChg chg="undo redo custSel addSld delSld modSld">
      <pc:chgData name="Ruxandra Apostol" userId="c6c83960808523c7" providerId="LiveId" clId="{520DF43D-4A11-47BF-BAF4-3AF21E1F62CF}" dt="2024-10-17T22:30:07.613" v="1902" actId="403"/>
      <pc:docMkLst>
        <pc:docMk/>
      </pc:docMkLst>
      <pc:sldChg chg="modSp mod">
        <pc:chgData name="Ruxandra Apostol" userId="c6c83960808523c7" providerId="LiveId" clId="{520DF43D-4A11-47BF-BAF4-3AF21E1F62CF}" dt="2024-10-16T22:43:26.444" v="1673" actId="27636"/>
        <pc:sldMkLst>
          <pc:docMk/>
          <pc:sldMk cId="1325373587" sldId="259"/>
        </pc:sldMkLst>
        <pc:spChg chg="mod">
          <ac:chgData name="Ruxandra Apostol" userId="c6c83960808523c7" providerId="LiveId" clId="{520DF43D-4A11-47BF-BAF4-3AF21E1F62CF}" dt="2024-10-16T22:42:54.054" v="1668" actId="122"/>
          <ac:spMkLst>
            <pc:docMk/>
            <pc:sldMk cId="1325373587" sldId="259"/>
            <ac:spMk id="8" creationId="{103950CF-5BF2-4FB0-A36C-48C194F39E12}"/>
          </ac:spMkLst>
        </pc:spChg>
        <pc:spChg chg="mod">
          <ac:chgData name="Ruxandra Apostol" userId="c6c83960808523c7" providerId="LiveId" clId="{520DF43D-4A11-47BF-BAF4-3AF21E1F62CF}" dt="2024-10-16T22:43:26.444" v="1673" actId="27636"/>
          <ac:spMkLst>
            <pc:docMk/>
            <pc:sldMk cId="1325373587" sldId="259"/>
            <ac:spMk id="9" creationId="{256319DF-036A-473B-95D3-C5F6FF849FD4}"/>
          </ac:spMkLst>
        </pc:spChg>
      </pc:sldChg>
      <pc:sldChg chg="del">
        <pc:chgData name="Ruxandra Apostol" userId="c6c83960808523c7" providerId="LiveId" clId="{520DF43D-4A11-47BF-BAF4-3AF21E1F62CF}" dt="2024-10-15T17:31:39.247" v="1510" actId="2696"/>
        <pc:sldMkLst>
          <pc:docMk/>
          <pc:sldMk cId="2720361709" sldId="260"/>
        </pc:sldMkLst>
      </pc:sldChg>
      <pc:sldChg chg="del">
        <pc:chgData name="Ruxandra Apostol" userId="c6c83960808523c7" providerId="LiveId" clId="{520DF43D-4A11-47BF-BAF4-3AF21E1F62CF}" dt="2024-10-15T17:31:51.277" v="1513" actId="2696"/>
        <pc:sldMkLst>
          <pc:docMk/>
          <pc:sldMk cId="1619265676" sldId="262"/>
        </pc:sldMkLst>
      </pc:sldChg>
      <pc:sldChg chg="addSp delSp modSp mod setBg">
        <pc:chgData name="Ruxandra Apostol" userId="c6c83960808523c7" providerId="LiveId" clId="{520DF43D-4A11-47BF-BAF4-3AF21E1F62CF}" dt="2024-10-16T22:46:18.654" v="1676" actId="123"/>
        <pc:sldMkLst>
          <pc:docMk/>
          <pc:sldMk cId="869470413" sldId="2432"/>
        </pc:sldMkLst>
        <pc:spChg chg="mod">
          <ac:chgData name="Ruxandra Apostol" userId="c6c83960808523c7" providerId="LiveId" clId="{520DF43D-4A11-47BF-BAF4-3AF21E1F62CF}" dt="2024-10-15T17:33:53.287" v="1566" actId="20577"/>
          <ac:spMkLst>
            <pc:docMk/>
            <pc:sldMk cId="869470413" sldId="2432"/>
            <ac:spMk id="2" creationId="{603DA247-2F35-4FB8-903D-FB32D7B852D9}"/>
          </ac:spMkLst>
        </pc:spChg>
        <pc:spChg chg="mod">
          <ac:chgData name="Ruxandra Apostol" userId="c6c83960808523c7" providerId="LiveId" clId="{520DF43D-4A11-47BF-BAF4-3AF21E1F62CF}" dt="2024-10-15T17:33:20.498" v="1556" actId="26606"/>
          <ac:spMkLst>
            <pc:docMk/>
            <pc:sldMk cId="869470413" sldId="2432"/>
            <ac:spMk id="3" creationId="{FBDE7135-9153-4AEB-AC1F-4B951B7A76F2}"/>
          </ac:spMkLst>
        </pc:spChg>
        <pc:spChg chg="add del mod">
          <ac:chgData name="Ruxandra Apostol" userId="c6c83960808523c7" providerId="LiveId" clId="{520DF43D-4A11-47BF-BAF4-3AF21E1F62CF}" dt="2024-10-15T17:34:33.470" v="1571"/>
          <ac:spMkLst>
            <pc:docMk/>
            <pc:sldMk cId="869470413" sldId="2432"/>
            <ac:spMk id="4" creationId="{BC213FF8-D0AB-2026-FFCA-04C7A8DF6BF5}"/>
          </ac:spMkLst>
        </pc:spChg>
        <pc:spChg chg="add mod">
          <ac:chgData name="Ruxandra Apostol" userId="c6c83960808523c7" providerId="LiveId" clId="{520DF43D-4A11-47BF-BAF4-3AF21E1F62CF}" dt="2024-10-16T22:46:18.654" v="1676" actId="123"/>
          <ac:spMkLst>
            <pc:docMk/>
            <pc:sldMk cId="869470413" sldId="2432"/>
            <ac:spMk id="5" creationId="{C5A810D8-68DB-F18B-5D66-0BB49CA232BF}"/>
          </ac:spMkLst>
        </pc:spChg>
        <pc:spChg chg="add">
          <ac:chgData name="Ruxandra Apostol" userId="c6c83960808523c7" providerId="LiveId" clId="{520DF43D-4A11-47BF-BAF4-3AF21E1F62CF}" dt="2024-10-15T17:33:20.498" v="1556" actId="26606"/>
          <ac:spMkLst>
            <pc:docMk/>
            <pc:sldMk cId="869470413" sldId="2432"/>
            <ac:spMk id="8" creationId="{46F1F2C8-798B-4CCE-A851-94AFAF350BED}"/>
          </ac:spMkLst>
        </pc:spChg>
        <pc:spChg chg="add">
          <ac:chgData name="Ruxandra Apostol" userId="c6c83960808523c7" providerId="LiveId" clId="{520DF43D-4A11-47BF-BAF4-3AF21E1F62CF}" dt="2024-10-15T17:33:20.498" v="1556" actId="26606"/>
          <ac:spMkLst>
            <pc:docMk/>
            <pc:sldMk cId="869470413" sldId="2432"/>
            <ac:spMk id="10" creationId="{755E9CD0-04B0-4A3C-B291-AD913379C713}"/>
          </ac:spMkLst>
        </pc:spChg>
        <pc:spChg chg="add">
          <ac:chgData name="Ruxandra Apostol" userId="c6c83960808523c7" providerId="LiveId" clId="{520DF43D-4A11-47BF-BAF4-3AF21E1F62CF}" dt="2024-10-15T17:33:20.498" v="1556" actId="26606"/>
          <ac:spMkLst>
            <pc:docMk/>
            <pc:sldMk cId="869470413" sldId="2432"/>
            <ac:spMk id="12" creationId="{1DD8BF3B-6066-418C-8D1A-75C5E396FC04}"/>
          </ac:spMkLst>
        </pc:spChg>
        <pc:spChg chg="add">
          <ac:chgData name="Ruxandra Apostol" userId="c6c83960808523c7" providerId="LiveId" clId="{520DF43D-4A11-47BF-BAF4-3AF21E1F62CF}" dt="2024-10-15T17:33:20.498" v="1556" actId="26606"/>
          <ac:spMkLst>
            <pc:docMk/>
            <pc:sldMk cId="869470413" sldId="2432"/>
            <ac:spMk id="14" creationId="{80BC66F9-7A74-4286-AD22-1174052CC22C}"/>
          </ac:spMkLst>
        </pc:spChg>
        <pc:spChg chg="add">
          <ac:chgData name="Ruxandra Apostol" userId="c6c83960808523c7" providerId="LiveId" clId="{520DF43D-4A11-47BF-BAF4-3AF21E1F62CF}" dt="2024-10-15T17:33:20.498" v="1556" actId="26606"/>
          <ac:spMkLst>
            <pc:docMk/>
            <pc:sldMk cId="869470413" sldId="2432"/>
            <ac:spMk id="16" creationId="{D8142CC3-2B5C-48E6-9DF0-6C8ACBAF23EF}"/>
          </ac:spMkLst>
        </pc:spChg>
        <pc:spChg chg="add">
          <ac:chgData name="Ruxandra Apostol" userId="c6c83960808523c7" providerId="LiveId" clId="{520DF43D-4A11-47BF-BAF4-3AF21E1F62CF}" dt="2024-10-15T17:33:20.498" v="1556" actId="26606"/>
          <ac:spMkLst>
            <pc:docMk/>
            <pc:sldMk cId="869470413" sldId="2432"/>
            <ac:spMk id="20" creationId="{46A89C79-8EF3-4AF9-B3D9-59A883F41C83}"/>
          </ac:spMkLst>
        </pc:spChg>
        <pc:spChg chg="add">
          <ac:chgData name="Ruxandra Apostol" userId="c6c83960808523c7" providerId="LiveId" clId="{520DF43D-4A11-47BF-BAF4-3AF21E1F62CF}" dt="2024-10-15T17:33:20.498" v="1556" actId="26606"/>
          <ac:spMkLst>
            <pc:docMk/>
            <pc:sldMk cId="869470413" sldId="2432"/>
            <ac:spMk id="22" creationId="{EFE5CE34-4543-42E5-B82C-1F3D12422CDD}"/>
          </ac:spMkLst>
        </pc:spChg>
        <pc:spChg chg="add">
          <ac:chgData name="Ruxandra Apostol" userId="c6c83960808523c7" providerId="LiveId" clId="{520DF43D-4A11-47BF-BAF4-3AF21E1F62CF}" dt="2024-10-15T17:33:20.498" v="1556" actId="26606"/>
          <ac:spMkLst>
            <pc:docMk/>
            <pc:sldMk cId="869470413" sldId="2432"/>
            <ac:spMk id="24" creationId="{72AF41FE-63D7-4695-81D2-66D2510E4486}"/>
          </ac:spMkLst>
        </pc:spChg>
        <pc:graphicFrameChg chg="del">
          <ac:chgData name="Ruxandra Apostol" userId="c6c83960808523c7" providerId="LiveId" clId="{520DF43D-4A11-47BF-BAF4-3AF21E1F62CF}" dt="2024-10-15T17:32:32.116" v="1551" actId="478"/>
          <ac:graphicFrameMkLst>
            <pc:docMk/>
            <pc:sldMk cId="869470413" sldId="2432"/>
            <ac:graphicFrameMk id="6" creationId="{6573B952-4CEE-4757-91AB-02A6F22E1CF3}"/>
          </ac:graphicFrameMkLst>
        </pc:graphicFrameChg>
        <pc:cxnChg chg="add">
          <ac:chgData name="Ruxandra Apostol" userId="c6c83960808523c7" providerId="LiveId" clId="{520DF43D-4A11-47BF-BAF4-3AF21E1F62CF}" dt="2024-10-15T17:33:20.498" v="1556" actId="26606"/>
          <ac:cxnSpMkLst>
            <pc:docMk/>
            <pc:sldMk cId="869470413" sldId="2432"/>
            <ac:cxnSpMk id="18" creationId="{7B2D303B-3DD0-4319-9EAD-361847FEC71D}"/>
          </ac:cxnSpMkLst>
        </pc:cxnChg>
      </pc:sldChg>
      <pc:sldChg chg="del">
        <pc:chgData name="Ruxandra Apostol" userId="c6c83960808523c7" providerId="LiveId" clId="{520DF43D-4A11-47BF-BAF4-3AF21E1F62CF}" dt="2024-10-15T17:31:31.241" v="1508" actId="2696"/>
        <pc:sldMkLst>
          <pc:docMk/>
          <pc:sldMk cId="2779095684" sldId="2433"/>
        </pc:sldMkLst>
      </pc:sldChg>
      <pc:sldChg chg="del">
        <pc:chgData name="Ruxandra Apostol" userId="c6c83960808523c7" providerId="LiveId" clId="{520DF43D-4A11-47BF-BAF4-3AF21E1F62CF}" dt="2024-10-15T17:32:00.945" v="1516" actId="2696"/>
        <pc:sldMkLst>
          <pc:docMk/>
          <pc:sldMk cId="927727573" sldId="2436"/>
        </pc:sldMkLst>
      </pc:sldChg>
      <pc:sldChg chg="addSp delSp modSp mod">
        <pc:chgData name="Ruxandra Apostol" userId="c6c83960808523c7" providerId="LiveId" clId="{520DF43D-4A11-47BF-BAF4-3AF21E1F62CF}" dt="2024-10-17T22:30:07.613" v="1902" actId="403"/>
        <pc:sldMkLst>
          <pc:docMk/>
          <pc:sldMk cId="3927832306" sldId="2448"/>
        </pc:sldMkLst>
        <pc:spChg chg="add mod">
          <ac:chgData name="Ruxandra Apostol" userId="c6c83960808523c7" providerId="LiveId" clId="{520DF43D-4A11-47BF-BAF4-3AF21E1F62CF}" dt="2024-10-17T22:30:07.613" v="1902" actId="403"/>
          <ac:spMkLst>
            <pc:docMk/>
            <pc:sldMk cId="3927832306" sldId="2448"/>
            <ac:spMk id="2" creationId="{033E443B-01E4-5076-9B84-CE38FC853802}"/>
          </ac:spMkLst>
        </pc:spChg>
        <pc:spChg chg="del">
          <ac:chgData name="Ruxandra Apostol" userId="c6c83960808523c7" providerId="LiveId" clId="{520DF43D-4A11-47BF-BAF4-3AF21E1F62CF}" dt="2024-10-16T22:33:52.794" v="1639" actId="478"/>
          <ac:spMkLst>
            <pc:docMk/>
            <pc:sldMk cId="3927832306" sldId="2448"/>
            <ac:spMk id="3" creationId="{C0AE828D-1E63-455F-949D-0C5454A7FE88}"/>
          </ac:spMkLst>
        </pc:spChg>
        <pc:spChg chg="add del mod">
          <ac:chgData name="Ruxandra Apostol" userId="c6c83960808523c7" providerId="LiveId" clId="{520DF43D-4A11-47BF-BAF4-3AF21E1F62CF}" dt="2024-10-16T22:33:45.353" v="1638" actId="478"/>
          <ac:spMkLst>
            <pc:docMk/>
            <pc:sldMk cId="3927832306" sldId="2448"/>
            <ac:spMk id="4" creationId="{C11AB207-B582-AD3C-4F92-243AA6C3FCCB}"/>
          </ac:spMkLst>
        </pc:spChg>
        <pc:spChg chg="add del mod">
          <ac:chgData name="Ruxandra Apostol" userId="c6c83960808523c7" providerId="LiveId" clId="{520DF43D-4A11-47BF-BAF4-3AF21E1F62CF}" dt="2024-10-16T22:33:55.061" v="1640" actId="478"/>
          <ac:spMkLst>
            <pc:docMk/>
            <pc:sldMk cId="3927832306" sldId="2448"/>
            <ac:spMk id="6" creationId="{9EFF184F-6167-E2C6-779B-23E330FF076A}"/>
          </ac:spMkLst>
        </pc:spChg>
        <pc:spChg chg="mod">
          <ac:chgData name="Ruxandra Apostol" userId="c6c83960808523c7" providerId="LiveId" clId="{520DF43D-4A11-47BF-BAF4-3AF21E1F62CF}" dt="2024-10-17T22:29:58.324" v="1900" actId="14100"/>
          <ac:spMkLst>
            <pc:docMk/>
            <pc:sldMk cId="3927832306" sldId="2448"/>
            <ac:spMk id="7" creationId="{5D865526-EC39-4780-A2A8-274A80A5C19B}"/>
          </ac:spMkLst>
        </pc:spChg>
        <pc:spChg chg="mod">
          <ac:chgData name="Ruxandra Apostol" userId="c6c83960808523c7" providerId="LiveId" clId="{520DF43D-4A11-47BF-BAF4-3AF21E1F62CF}" dt="2024-10-17T22:29:23.231" v="1893" actId="14100"/>
          <ac:spMkLst>
            <pc:docMk/>
            <pc:sldMk cId="3927832306" sldId="2448"/>
            <ac:spMk id="9" creationId="{79DC1498-E692-42BA-B69F-6D37E6CFACA0}"/>
          </ac:spMkLst>
        </pc:spChg>
        <pc:picChg chg="add del mod">
          <ac:chgData name="Ruxandra Apostol" userId="c6c83960808523c7" providerId="LiveId" clId="{520DF43D-4A11-47BF-BAF4-3AF21E1F62CF}" dt="2024-10-17T22:25:26.137" v="1880" actId="1076"/>
          <ac:picMkLst>
            <pc:docMk/>
            <pc:sldMk cId="3927832306" sldId="2448"/>
            <ac:picMk id="8" creationId="{9AB29DBC-55D3-49D9-BB44-4936739C4B57}"/>
          </ac:picMkLst>
        </pc:picChg>
      </pc:sldChg>
      <pc:sldChg chg="del">
        <pc:chgData name="Ruxandra Apostol" userId="c6c83960808523c7" providerId="LiveId" clId="{520DF43D-4A11-47BF-BAF4-3AF21E1F62CF}" dt="2024-10-15T17:31:35.629" v="1509" actId="2696"/>
        <pc:sldMkLst>
          <pc:docMk/>
          <pc:sldMk cId="839779156" sldId="2450"/>
        </pc:sldMkLst>
      </pc:sldChg>
      <pc:sldChg chg="addSp modSp mod">
        <pc:chgData name="Ruxandra Apostol" userId="c6c83960808523c7" providerId="LiveId" clId="{520DF43D-4A11-47BF-BAF4-3AF21E1F62CF}" dt="2024-10-16T22:45:48.418" v="1674" actId="255"/>
        <pc:sldMkLst>
          <pc:docMk/>
          <pc:sldMk cId="2944765398" sldId="2451"/>
        </pc:sldMkLst>
        <pc:spChg chg="mod">
          <ac:chgData name="Ruxandra Apostol" userId="c6c83960808523c7" providerId="LiveId" clId="{520DF43D-4A11-47BF-BAF4-3AF21E1F62CF}" dt="2024-10-15T16:54:37.398" v="77" actId="1076"/>
          <ac:spMkLst>
            <pc:docMk/>
            <pc:sldMk cId="2944765398" sldId="2451"/>
            <ac:spMk id="2" creationId="{B156CAF1-214F-4566-9B0D-DACA1063E8C8}"/>
          </ac:spMkLst>
        </pc:spChg>
        <pc:spChg chg="mod">
          <ac:chgData name="Ruxandra Apostol" userId="c6c83960808523c7" providerId="LiveId" clId="{520DF43D-4A11-47BF-BAF4-3AF21E1F62CF}" dt="2024-10-15T17:31:09.619" v="1506" actId="14100"/>
          <ac:spMkLst>
            <pc:docMk/>
            <pc:sldMk cId="2944765398" sldId="2451"/>
            <ac:spMk id="3" creationId="{1D24B42B-925B-494C-A986-BD85E8117E1E}"/>
          </ac:spMkLst>
        </pc:spChg>
        <pc:spChg chg="add mod">
          <ac:chgData name="Ruxandra Apostol" userId="c6c83960808523c7" providerId="LiveId" clId="{520DF43D-4A11-47BF-BAF4-3AF21E1F62CF}" dt="2024-10-16T22:45:48.418" v="1674" actId="255"/>
          <ac:spMkLst>
            <pc:docMk/>
            <pc:sldMk cId="2944765398" sldId="2451"/>
            <ac:spMk id="4" creationId="{25A6EE1D-EFE2-E657-943D-F88E7983338C}"/>
          </ac:spMkLst>
        </pc:spChg>
      </pc:sldChg>
      <pc:sldChg chg="del">
        <pc:chgData name="Ruxandra Apostol" userId="c6c83960808523c7" providerId="LiveId" clId="{520DF43D-4A11-47BF-BAF4-3AF21E1F62CF}" dt="2024-10-15T17:31:47.606" v="1512" actId="2696"/>
        <pc:sldMkLst>
          <pc:docMk/>
          <pc:sldMk cId="2129108354" sldId="2453"/>
        </pc:sldMkLst>
      </pc:sldChg>
      <pc:sldChg chg="del">
        <pc:chgData name="Ruxandra Apostol" userId="c6c83960808523c7" providerId="LiveId" clId="{520DF43D-4A11-47BF-BAF4-3AF21E1F62CF}" dt="2024-10-15T17:31:54.169" v="1514" actId="2696"/>
        <pc:sldMkLst>
          <pc:docMk/>
          <pc:sldMk cId="714960598" sldId="2454"/>
        </pc:sldMkLst>
      </pc:sldChg>
      <pc:sldChg chg="del">
        <pc:chgData name="Ruxandra Apostol" userId="c6c83960808523c7" providerId="LiveId" clId="{520DF43D-4A11-47BF-BAF4-3AF21E1F62CF}" dt="2024-10-15T17:31:57.390" v="1515" actId="2696"/>
        <pc:sldMkLst>
          <pc:docMk/>
          <pc:sldMk cId="3516891798" sldId="2456"/>
        </pc:sldMkLst>
      </pc:sldChg>
      <pc:sldChg chg="del">
        <pc:chgData name="Ruxandra Apostol" userId="c6c83960808523c7" providerId="LiveId" clId="{520DF43D-4A11-47BF-BAF4-3AF21E1F62CF}" dt="2024-10-15T17:31:43.340" v="1511" actId="2696"/>
        <pc:sldMkLst>
          <pc:docMk/>
          <pc:sldMk cId="3164405530" sldId="2457"/>
        </pc:sldMkLst>
      </pc:sldChg>
      <pc:sldChg chg="addSp delSp modSp new mod setBg setClrOvrMap">
        <pc:chgData name="Ruxandra Apostol" userId="c6c83960808523c7" providerId="LiveId" clId="{520DF43D-4A11-47BF-BAF4-3AF21E1F62CF}" dt="2024-10-16T22:39:00.843" v="1661" actId="14100"/>
        <pc:sldMkLst>
          <pc:docMk/>
          <pc:sldMk cId="44563532" sldId="2463"/>
        </pc:sldMkLst>
        <pc:spChg chg="del">
          <ac:chgData name="Ruxandra Apostol" userId="c6c83960808523c7" providerId="LiveId" clId="{520DF43D-4A11-47BF-BAF4-3AF21E1F62CF}" dt="2024-10-16T22:35:12.123" v="1643" actId="478"/>
          <ac:spMkLst>
            <pc:docMk/>
            <pc:sldMk cId="44563532" sldId="2463"/>
            <ac:spMk id="2" creationId="{2780C3A6-65D5-6026-D9DE-5C87BD222942}"/>
          </ac:spMkLst>
        </pc:spChg>
        <pc:spChg chg="del">
          <ac:chgData name="Ruxandra Apostol" userId="c6c83960808523c7" providerId="LiveId" clId="{520DF43D-4A11-47BF-BAF4-3AF21E1F62CF}" dt="2024-10-16T22:35:22.832" v="1645" actId="478"/>
          <ac:spMkLst>
            <pc:docMk/>
            <pc:sldMk cId="44563532" sldId="2463"/>
            <ac:spMk id="3" creationId="{E511F233-2BA4-8A02-E6C8-64771B8DCC65}"/>
          </ac:spMkLst>
        </pc:spChg>
        <pc:spChg chg="del">
          <ac:chgData name="Ruxandra Apostol" userId="c6c83960808523c7" providerId="LiveId" clId="{520DF43D-4A11-47BF-BAF4-3AF21E1F62CF}" dt="2024-10-16T22:35:19.769" v="1644" actId="478"/>
          <ac:spMkLst>
            <pc:docMk/>
            <pc:sldMk cId="44563532" sldId="2463"/>
            <ac:spMk id="4" creationId="{3D429584-1FD4-DC0A-A7DA-329C9F556A87}"/>
          </ac:spMkLst>
        </pc:spChg>
        <pc:spChg chg="del">
          <ac:chgData name="Ruxandra Apostol" userId="c6c83960808523c7" providerId="LiveId" clId="{520DF43D-4A11-47BF-BAF4-3AF21E1F62CF}" dt="2024-10-16T22:35:04.059" v="1642" actId="478"/>
          <ac:spMkLst>
            <pc:docMk/>
            <pc:sldMk cId="44563532" sldId="2463"/>
            <ac:spMk id="5" creationId="{CA7BDBC7-6B8B-CC65-66AE-9D18FF42F02C}"/>
          </ac:spMkLst>
        </pc:spChg>
        <pc:spChg chg="add del">
          <ac:chgData name="Ruxandra Apostol" userId="c6c83960808523c7" providerId="LiveId" clId="{520DF43D-4A11-47BF-BAF4-3AF21E1F62CF}" dt="2024-10-16T22:36:51.548" v="1650" actId="26606"/>
          <ac:spMkLst>
            <pc:docMk/>
            <pc:sldMk cId="44563532" sldId="2463"/>
            <ac:spMk id="12" creationId="{86FF76B9-219D-4469-AF87-0236D29032F1}"/>
          </ac:spMkLst>
        </pc:spChg>
        <pc:spChg chg="add del">
          <ac:chgData name="Ruxandra Apostol" userId="c6c83960808523c7" providerId="LiveId" clId="{520DF43D-4A11-47BF-BAF4-3AF21E1F62CF}" dt="2024-10-16T22:36:51.548" v="1650" actId="26606"/>
          <ac:spMkLst>
            <pc:docMk/>
            <pc:sldMk cId="44563532" sldId="2463"/>
            <ac:spMk id="18" creationId="{2E80C965-DB6D-4F81-9E9E-B027384D0BD6}"/>
          </ac:spMkLst>
        </pc:spChg>
        <pc:spChg chg="add del">
          <ac:chgData name="Ruxandra Apostol" userId="c6c83960808523c7" providerId="LiveId" clId="{520DF43D-4A11-47BF-BAF4-3AF21E1F62CF}" dt="2024-10-16T22:36:51.548" v="1650" actId="26606"/>
          <ac:spMkLst>
            <pc:docMk/>
            <pc:sldMk cId="44563532" sldId="2463"/>
            <ac:spMk id="20" creationId="{633C5E46-DAC5-4661-9C87-22B08E2A512F}"/>
          </ac:spMkLst>
        </pc:spChg>
        <pc:spChg chg="add">
          <ac:chgData name="Ruxandra Apostol" userId="c6c83960808523c7" providerId="LiveId" clId="{520DF43D-4A11-47BF-BAF4-3AF21E1F62CF}" dt="2024-10-16T22:36:51.589" v="1651" actId="26606"/>
          <ac:spMkLst>
            <pc:docMk/>
            <pc:sldMk cId="44563532" sldId="2463"/>
            <ac:spMk id="22" creationId="{FF9F2414-84E8-453E-B1F3-389FDE8192D9}"/>
          </ac:spMkLst>
        </pc:spChg>
        <pc:spChg chg="add">
          <ac:chgData name="Ruxandra Apostol" userId="c6c83960808523c7" providerId="LiveId" clId="{520DF43D-4A11-47BF-BAF4-3AF21E1F62CF}" dt="2024-10-16T22:36:51.589" v="1651" actId="26606"/>
          <ac:spMkLst>
            <pc:docMk/>
            <pc:sldMk cId="44563532" sldId="2463"/>
            <ac:spMk id="23" creationId="{F3060C83-F051-4F0E-ABAD-AA0DFC48B218}"/>
          </ac:spMkLst>
        </pc:spChg>
        <pc:spChg chg="add">
          <ac:chgData name="Ruxandra Apostol" userId="c6c83960808523c7" providerId="LiveId" clId="{520DF43D-4A11-47BF-BAF4-3AF21E1F62CF}" dt="2024-10-16T22:36:51.589" v="1651" actId="26606"/>
          <ac:spMkLst>
            <pc:docMk/>
            <pc:sldMk cId="44563532" sldId="2463"/>
            <ac:spMk id="24" creationId="{3ECA69A1-7536-43AC-85EF-C7106179F5ED}"/>
          </ac:spMkLst>
        </pc:spChg>
        <pc:spChg chg="add">
          <ac:chgData name="Ruxandra Apostol" userId="c6c83960808523c7" providerId="LiveId" clId="{520DF43D-4A11-47BF-BAF4-3AF21E1F62CF}" dt="2024-10-16T22:36:51.589" v="1651" actId="26606"/>
          <ac:spMkLst>
            <pc:docMk/>
            <pc:sldMk cId="44563532" sldId="2463"/>
            <ac:spMk id="25" creationId="{83C98ABE-055B-441F-B07E-44F97F083C39}"/>
          </ac:spMkLst>
        </pc:spChg>
        <pc:spChg chg="add">
          <ac:chgData name="Ruxandra Apostol" userId="c6c83960808523c7" providerId="LiveId" clId="{520DF43D-4A11-47BF-BAF4-3AF21E1F62CF}" dt="2024-10-16T22:36:51.589" v="1651" actId="26606"/>
          <ac:spMkLst>
            <pc:docMk/>
            <pc:sldMk cId="44563532" sldId="2463"/>
            <ac:spMk id="26" creationId="{29FDB030-9B49-4CED-8CCD-4D99382388AC}"/>
          </ac:spMkLst>
        </pc:spChg>
        <pc:spChg chg="add">
          <ac:chgData name="Ruxandra Apostol" userId="c6c83960808523c7" providerId="LiveId" clId="{520DF43D-4A11-47BF-BAF4-3AF21E1F62CF}" dt="2024-10-16T22:36:51.589" v="1651" actId="26606"/>
          <ac:spMkLst>
            <pc:docMk/>
            <pc:sldMk cId="44563532" sldId="2463"/>
            <ac:spMk id="27" creationId="{3783CA14-24A1-485C-8B30-D6A5D87987AD}"/>
          </ac:spMkLst>
        </pc:spChg>
        <pc:spChg chg="add">
          <ac:chgData name="Ruxandra Apostol" userId="c6c83960808523c7" providerId="LiveId" clId="{520DF43D-4A11-47BF-BAF4-3AF21E1F62CF}" dt="2024-10-16T22:36:51.589" v="1651" actId="26606"/>
          <ac:spMkLst>
            <pc:docMk/>
            <pc:sldMk cId="44563532" sldId="2463"/>
            <ac:spMk id="28" creationId="{9A97C86A-04D6-40F7-AE84-31AB43E6A846}"/>
          </ac:spMkLst>
        </pc:spChg>
        <pc:grpChg chg="add del">
          <ac:chgData name="Ruxandra Apostol" userId="c6c83960808523c7" providerId="LiveId" clId="{520DF43D-4A11-47BF-BAF4-3AF21E1F62CF}" dt="2024-10-16T22:36:51.548" v="1650" actId="26606"/>
          <ac:grpSpMkLst>
            <pc:docMk/>
            <pc:sldMk cId="44563532" sldId="2463"/>
            <ac:grpSpMk id="14" creationId="{DB88BD78-87E1-424D-B479-C37D8E41B12E}"/>
          </ac:grpSpMkLst>
        </pc:grpChg>
        <pc:picChg chg="add mod">
          <ac:chgData name="Ruxandra Apostol" userId="c6c83960808523c7" providerId="LiveId" clId="{520DF43D-4A11-47BF-BAF4-3AF21E1F62CF}" dt="2024-10-16T22:39:00.843" v="1661" actId="14100"/>
          <ac:picMkLst>
            <pc:docMk/>
            <pc:sldMk cId="44563532" sldId="2463"/>
            <ac:picMk id="7" creationId="{8732A60F-4170-7852-112B-42B21CB85C3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17/10/2024</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17/10/2024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a:p>
        </p:txBody>
      </p:sp>
    </p:spTree>
    <p:extLst>
      <p:ext uri="{BB962C8B-B14F-4D97-AF65-F5344CB8AC3E}">
        <p14:creationId xmlns:p14="http://schemas.microsoft.com/office/powerpoint/2010/main" val="355250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a:p>
        </p:txBody>
      </p:sp>
    </p:spTree>
    <p:extLst>
      <p:ext uri="{BB962C8B-B14F-4D97-AF65-F5344CB8AC3E}">
        <p14:creationId xmlns:p14="http://schemas.microsoft.com/office/powerpoint/2010/main" val="163294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322075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6</a:t>
            </a:fld>
            <a:endParaRPr lang="en-GB"/>
          </a:p>
        </p:txBody>
      </p:sp>
    </p:spTree>
    <p:extLst>
      <p:ext uri="{BB962C8B-B14F-4D97-AF65-F5344CB8AC3E}">
        <p14:creationId xmlns:p14="http://schemas.microsoft.com/office/powerpoint/2010/main" val="3726802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US" noProof="0"/>
              <a:t>Click icon to add picture</a:t>
            </a:r>
            <a:endParaRPr lang="en-GB" noProof="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US" noProof="0"/>
              <a:t>Click icon to add picture</a:t>
            </a:r>
            <a:endParaRPr lang="en-GB" noProof="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US" noProof="0"/>
              <a:t>Click icon to add picture</a:t>
            </a:r>
            <a:endParaRPr lang="en-GB" noProof="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US" noProof="0"/>
              <a:t>Click icon to add picture</a:t>
            </a:r>
            <a:endParaRPr lang="en-GB" noProof="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US" noProof="0"/>
              <a:t>Click icon to add picture</a:t>
            </a:r>
            <a:endParaRPr lang="en-GB" noProof="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US" noProof="0"/>
              <a:t>Click icon to add picture</a:t>
            </a:r>
            <a:endParaRPr lang="en-GB" noProof="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US" noProof="0"/>
              <a:t>Click to edit Master title style</a:t>
            </a:r>
            <a:endParaRPr lang="en-GB" noProof="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US" noProof="0"/>
              <a:t>Click icon to add picture</a:t>
            </a:r>
            <a:endParaRPr lang="en-GB" noProof="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US" noProof="0"/>
              <a:t>Click icon to add picture</a:t>
            </a:r>
            <a:endParaRPr lang="en-GB" noProof="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US" sz="4000" spc="300" noProof="0"/>
              <a:t>Click to edit Master title style</a:t>
            </a:r>
            <a:endParaRPr lang="en-GB" sz="4000" spc="300"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298285" y="366958"/>
            <a:ext cx="11490325" cy="1577456"/>
          </a:xfrm>
        </p:spPr>
        <p:txBody>
          <a:bodyPr rtlCol="0"/>
          <a:lstStyle/>
          <a:p>
            <a:pPr rtl="0"/>
            <a:r>
              <a:rPr lang="en-GB" sz="6600" dirty="0"/>
              <a:t>EMOTIONAL</a:t>
            </a:r>
            <a:r>
              <a:rPr lang="en-GB" sz="4800" dirty="0"/>
              <a:t> </a:t>
            </a:r>
            <a:r>
              <a:rPr lang="en-GB" sz="6600" dirty="0"/>
              <a:t>INTELLIGENCE</a:t>
            </a:r>
            <a:endParaRPr lang="en-GB" sz="4800" dirty="0"/>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a:xfrm>
            <a:off x="3670738" y="1944414"/>
            <a:ext cx="4114800" cy="1056289"/>
          </a:xfrm>
        </p:spPr>
        <p:txBody>
          <a:bodyPr rtlCol="0"/>
          <a:lstStyle/>
          <a:p>
            <a:pPr rtl="0"/>
            <a:r>
              <a:rPr lang="en-GB" sz="4000" dirty="0"/>
              <a:t>self</a:t>
            </a:r>
          </a:p>
        </p:txBody>
      </p:sp>
      <p:sp>
        <p:nvSpPr>
          <p:cNvPr id="2" name="TextBox 1">
            <a:extLst>
              <a:ext uri="{FF2B5EF4-FFF2-40B4-BE49-F238E27FC236}">
                <a16:creationId xmlns:a16="http://schemas.microsoft.com/office/drawing/2014/main" id="{033E443B-01E4-5076-9B84-CE38FC853802}"/>
              </a:ext>
            </a:extLst>
          </p:cNvPr>
          <p:cNvSpPr txBox="1"/>
          <p:nvPr/>
        </p:nvSpPr>
        <p:spPr>
          <a:xfrm>
            <a:off x="6595241" y="4120055"/>
            <a:ext cx="4789731" cy="1569660"/>
          </a:xfrm>
          <a:prstGeom prst="rect">
            <a:avLst/>
          </a:prstGeom>
          <a:noFill/>
        </p:spPr>
        <p:txBody>
          <a:bodyPr wrap="square" rtlCol="0">
            <a:spAutoFit/>
          </a:bodyPr>
          <a:lstStyle/>
          <a:p>
            <a:r>
              <a:rPr lang="en-GB" sz="2400" dirty="0"/>
              <a:t>STUDENT NAME: DARIUS APOSTOL</a:t>
            </a:r>
          </a:p>
          <a:p>
            <a:r>
              <a:rPr lang="en-GB" sz="2400" dirty="0"/>
              <a:t>STUDENT ID: 1915417</a:t>
            </a:r>
          </a:p>
          <a:p>
            <a:r>
              <a:rPr lang="en-GB" sz="2400" dirty="0"/>
              <a:t>MODULE: BMSW6106</a:t>
            </a:r>
          </a:p>
          <a:p>
            <a:r>
              <a:rPr lang="en-GB" sz="2400" dirty="0"/>
              <a:t>LECTURER: ASHIKUL ALAM KHAN </a:t>
            </a:r>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s heads with different colored lines">
            <a:extLst>
              <a:ext uri="{FF2B5EF4-FFF2-40B4-BE49-F238E27FC236}">
                <a16:creationId xmlns:a16="http://schemas.microsoft.com/office/drawing/2014/main" id="{8732A60F-4170-7852-112B-42B21CB85C37}"/>
              </a:ext>
            </a:extLst>
          </p:cNvPr>
          <p:cNvPicPr>
            <a:picLocks noChangeAspect="1"/>
          </p:cNvPicPr>
          <p:nvPr/>
        </p:nvPicPr>
        <p:blipFill>
          <a:blip r:embed="rId2"/>
          <a:stretch>
            <a:fillRect/>
          </a:stretch>
        </p:blipFill>
        <p:spPr>
          <a:xfrm>
            <a:off x="3140185" y="120869"/>
            <a:ext cx="5486400" cy="6085489"/>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5635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p:txBody>
          <a:bodyPr rtlCol="0"/>
          <a:lstStyle/>
          <a:p>
            <a:pPr rtl="0"/>
            <a:r>
              <a:rPr lang="en-GB" dirty="0"/>
              <a:t>AGENDA</a:t>
            </a:r>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p:txBody>
          <a:bodyPr rtlCol="0"/>
          <a:lstStyle/>
          <a:p>
            <a:pPr rtl="0"/>
            <a:endParaRPr lang="en-GB" dirty="0"/>
          </a:p>
          <a:p>
            <a:pPr rtl="0"/>
            <a:r>
              <a:rPr lang="en-GB" dirty="0"/>
              <a:t>REFLECTIONS ON MY OWN EI</a:t>
            </a:r>
          </a:p>
          <a:p>
            <a:pPr rtl="0"/>
            <a:r>
              <a:rPr lang="en-GB" dirty="0"/>
              <a:t>HOW TO USE MY OWN EMOTIONS</a:t>
            </a:r>
          </a:p>
          <a:p>
            <a:pPr rtl="0"/>
            <a:r>
              <a:rPr lang="en-GB" dirty="0"/>
              <a:t>EXPLORE HOW TO IMPROVE AND CAPITALISE ON MY EI</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rtlCol="0"/>
          <a:lstStyle/>
          <a:p>
            <a:pPr rtl="0"/>
            <a:fld id="{8C2E478F-E849-4A8C-AF1F-CBCC78A7CBFA}" type="slidenum">
              <a:rPr lang="en-GB" smtClean="0"/>
              <a:pPr rtl="0"/>
              <a:t>3</a:t>
            </a:fld>
            <a:endParaRPr lang="en-GB"/>
          </a:p>
        </p:txBody>
      </p:sp>
    </p:spTree>
    <p:extLst>
      <p:ext uri="{BB962C8B-B14F-4D97-AF65-F5344CB8AC3E}">
        <p14:creationId xmlns:p14="http://schemas.microsoft.com/office/powerpoint/2010/main" val="16490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61" r="23659" b="-2"/>
          <a:stretch/>
        </p:blipFill>
        <p:spPr>
          <a:xfrm>
            <a:off x="20" y="10"/>
            <a:ext cx="5416530" cy="6857990"/>
          </a:xfrm>
          <a:noFill/>
        </p:spPr>
      </p:pic>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a:xfrm>
            <a:off x="11549269" y="6468303"/>
            <a:ext cx="443948" cy="365125"/>
          </a:xfrm>
        </p:spPr>
        <p:txBody>
          <a:bodyPr rtlCol="0" anchor="ctr">
            <a:normAutofit/>
          </a:bodyPr>
          <a:lstStyle/>
          <a:p>
            <a:pPr rtl="0">
              <a:spcAft>
                <a:spcPts val="600"/>
              </a:spcAft>
            </a:pPr>
            <a:fld id="{8C2E478F-E849-4A8C-AF1F-CBCC78A7CBFA}" type="slidenum">
              <a:rPr lang="en-GB" smtClean="0"/>
              <a:pPr rtl="0">
                <a:spcAft>
                  <a:spcPts val="600"/>
                </a:spcAft>
              </a:pPr>
              <a:t>4</a:t>
            </a:fld>
            <a:endParaRPr lang="en-GB"/>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791200" y="914400"/>
            <a:ext cx="6202017" cy="5125792"/>
          </a:xfrm>
        </p:spPr>
        <p:txBody>
          <a:bodyPr rtlCol="0">
            <a:normAutofit lnSpcReduction="10000"/>
          </a:bodyPr>
          <a:lstStyle/>
          <a:p>
            <a:pPr marL="0" indent="0" algn="just" rtl="0">
              <a:buNone/>
            </a:pPr>
            <a:r>
              <a:rPr lang="en-GB" dirty="0"/>
              <a:t>Emotional intelligence has a significant impact on </a:t>
            </a:r>
            <a:r>
              <a:rPr lang="en-GB" b="1" dirty="0">
                <a:highlight>
                  <a:srgbClr val="FFFF00"/>
                </a:highlight>
              </a:rPr>
              <a:t>communication</a:t>
            </a:r>
            <a:r>
              <a:rPr lang="en-GB" dirty="0"/>
              <a:t>. EI involves recognizing and managing not only your own emotions, but also understanding and responding to the emotions of others. The potential benefits it brings to communication: empathy, self-regulation, active listening and conflict resolution.</a:t>
            </a:r>
          </a:p>
          <a:p>
            <a:pPr marL="0" indent="0" algn="just" rtl="0">
              <a:buNone/>
            </a:pPr>
            <a:r>
              <a:rPr lang="en-GB" dirty="0"/>
              <a:t>Reflecting on my EI in relation to </a:t>
            </a:r>
            <a:r>
              <a:rPr lang="en-GB" b="1" dirty="0">
                <a:highlight>
                  <a:srgbClr val="FFFF00"/>
                </a:highlight>
              </a:rPr>
              <a:t>decision-making</a:t>
            </a:r>
            <a:r>
              <a:rPr lang="en-GB" dirty="0"/>
              <a:t>, I realize how crucial it is in guiding thoughtful, balanced choices. EI helps me manage my own emotions and consider the feelings and perspectives of others when making decisions.  Here are the benefits I observe: self-awareness, empathy, managing emotional responses, conflict management.</a:t>
            </a:r>
          </a:p>
          <a:p>
            <a:pPr marL="0" indent="0" algn="just" rtl="0">
              <a:buNone/>
            </a:pPr>
            <a:r>
              <a:rPr lang="en-GB" dirty="0"/>
              <a:t>I can see how EI strengthens my ability to bounce back from setbacks (</a:t>
            </a:r>
            <a:r>
              <a:rPr lang="en-GB" b="1" dirty="0">
                <a:highlight>
                  <a:srgbClr val="FFFF00"/>
                </a:highlight>
              </a:rPr>
              <a:t>resilience</a:t>
            </a:r>
            <a:r>
              <a:rPr lang="en-GB" dirty="0"/>
              <a:t>) and handle challenges with a positive outlook. Here’s how it plays a role: self-awareness, emotional regulation, optimism and positive thinking, empathy and social support.</a:t>
            </a:r>
          </a:p>
        </p:txBody>
      </p:sp>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6095999" y="154837"/>
            <a:ext cx="5897218" cy="884238"/>
          </a:xfrm>
        </p:spPr>
        <p:txBody>
          <a:bodyPr rtlCol="0" anchor="t">
            <a:normAutofit/>
          </a:bodyPr>
          <a:lstStyle/>
          <a:p>
            <a:pPr algn="ctr" rtl="0"/>
            <a:r>
              <a:rPr lang="en-GB" dirty="0"/>
              <a:t>REFLECTIONS ON MY OWN EI</a:t>
            </a:r>
          </a:p>
        </p:txBody>
      </p:sp>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337739" y="234376"/>
            <a:ext cx="5251450" cy="1105694"/>
          </a:xfrm>
        </p:spPr>
        <p:txBody>
          <a:bodyPr rtlCol="0">
            <a:noAutofit/>
          </a:bodyPr>
          <a:lstStyle/>
          <a:p>
            <a:pPr algn="ctr" rtl="0"/>
            <a:r>
              <a:rPr lang="en-GB" sz="3200" dirty="0"/>
              <a:t>ASSESSING how to use my own emotions </a:t>
            </a:r>
          </a:p>
        </p:txBody>
      </p:sp>
      <p:pic>
        <p:nvPicPr>
          <p:cNvPr id="8" name="Picture Placeholder 7" descr="close up of computer code">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7358818" y="6087462"/>
            <a:ext cx="2834640" cy="365125"/>
          </a:xfrm>
        </p:spPr>
        <p:txBody>
          <a:bodyPr rtlCol="0"/>
          <a:lstStyle/>
          <a:p>
            <a:pPr rtl="0"/>
            <a:r>
              <a:rPr lang="en-GB"/>
              <a:t>Let’s Dive In</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rtlCol="0"/>
          <a:lstStyle/>
          <a:p>
            <a:pPr rtl="0"/>
            <a:fld id="{8C2E478F-E849-4A8C-AF1F-CBCC78A7CBFA}" type="slidenum">
              <a:rPr lang="en-GB" smtClean="0"/>
              <a:t>5</a:t>
            </a:fld>
            <a:endParaRPr lang="en-GB"/>
          </a:p>
        </p:txBody>
      </p:sp>
      <p:sp>
        <p:nvSpPr>
          <p:cNvPr id="4" name="TextBox 3">
            <a:extLst>
              <a:ext uri="{FF2B5EF4-FFF2-40B4-BE49-F238E27FC236}">
                <a16:creationId xmlns:a16="http://schemas.microsoft.com/office/drawing/2014/main" id="{25A6EE1D-EFE2-E657-943D-F88E7983338C}"/>
              </a:ext>
            </a:extLst>
          </p:cNvPr>
          <p:cNvSpPr txBox="1"/>
          <p:nvPr/>
        </p:nvSpPr>
        <p:spPr>
          <a:xfrm>
            <a:off x="6136181" y="1753783"/>
            <a:ext cx="5654565" cy="4154984"/>
          </a:xfrm>
          <a:prstGeom prst="rect">
            <a:avLst/>
          </a:prstGeom>
          <a:noFill/>
        </p:spPr>
        <p:txBody>
          <a:bodyPr wrap="square" rtlCol="0">
            <a:spAutoFit/>
          </a:bodyPr>
          <a:lstStyle/>
          <a:p>
            <a:pPr algn="just"/>
            <a:r>
              <a:rPr lang="en-GB" sz="1600" dirty="0"/>
              <a:t>Assessing how to use my own emotions, particularly in the context of </a:t>
            </a:r>
            <a:r>
              <a:rPr lang="en-GB" sz="1600" b="1" dirty="0">
                <a:highlight>
                  <a:srgbClr val="00FF00"/>
                </a:highlight>
              </a:rPr>
              <a:t>forgiveness and forgetting</a:t>
            </a:r>
            <a:r>
              <a:rPr lang="en-GB" sz="1600" dirty="0"/>
              <a:t>, is a key part of emotional intelligence. Using emotional intelligence to forgive and forget involves </a:t>
            </a:r>
            <a:r>
              <a:rPr lang="en-GB" sz="1600" i="1" dirty="0">
                <a:solidFill>
                  <a:schemeClr val="accent2">
                    <a:lumMod val="75000"/>
                  </a:schemeClr>
                </a:solidFill>
              </a:rPr>
              <a:t>self-awareness, </a:t>
            </a:r>
            <a:r>
              <a:rPr lang="en-GB" sz="1600" i="1" dirty="0">
                <a:solidFill>
                  <a:schemeClr val="accent5">
                    <a:lumMod val="50000"/>
                    <a:lumOff val="50000"/>
                  </a:schemeClr>
                </a:solidFill>
              </a:rPr>
              <a:t>emotional regulation, </a:t>
            </a:r>
            <a:r>
              <a:rPr lang="en-GB" sz="1600" i="1" dirty="0">
                <a:solidFill>
                  <a:schemeClr val="accent1">
                    <a:lumMod val="60000"/>
                    <a:lumOff val="40000"/>
                  </a:schemeClr>
                </a:solidFill>
              </a:rPr>
              <a:t>empathy and </a:t>
            </a:r>
            <a:r>
              <a:rPr lang="en-GB" sz="1600" i="1" dirty="0">
                <a:solidFill>
                  <a:srgbClr val="00B0F0"/>
                </a:solidFill>
              </a:rPr>
              <a:t>focus on growth and moving forward.</a:t>
            </a:r>
          </a:p>
          <a:p>
            <a:pPr algn="just"/>
            <a:endParaRPr lang="en-GB" sz="1600" dirty="0"/>
          </a:p>
          <a:p>
            <a:pPr algn="just"/>
            <a:r>
              <a:rPr lang="en-GB" sz="1600" dirty="0"/>
              <a:t>Using my EI to </a:t>
            </a:r>
            <a:r>
              <a:rPr lang="en-GB" sz="1600" dirty="0">
                <a:highlight>
                  <a:srgbClr val="00FF00"/>
                </a:highlight>
              </a:rPr>
              <a:t>think before speaking or acting </a:t>
            </a:r>
            <a:r>
              <a:rPr lang="en-GB" sz="1600" dirty="0"/>
              <a:t>involves </a:t>
            </a:r>
            <a:r>
              <a:rPr lang="en-GB" sz="1600" dirty="0">
                <a:solidFill>
                  <a:schemeClr val="accent2">
                    <a:lumMod val="75000"/>
                  </a:schemeClr>
                </a:solidFill>
              </a:rPr>
              <a:t>self-awareness</a:t>
            </a:r>
            <a:r>
              <a:rPr lang="en-GB" sz="1600" dirty="0"/>
              <a:t>, </a:t>
            </a:r>
            <a:r>
              <a:rPr lang="en-GB" sz="1600" dirty="0">
                <a:solidFill>
                  <a:schemeClr val="accent5">
                    <a:lumMod val="50000"/>
                    <a:lumOff val="50000"/>
                  </a:schemeClr>
                </a:solidFill>
              </a:rPr>
              <a:t>emotional regulation</a:t>
            </a:r>
            <a:r>
              <a:rPr lang="en-GB" sz="1600" dirty="0"/>
              <a:t>, </a:t>
            </a:r>
            <a:r>
              <a:rPr lang="en-GB" sz="1600" dirty="0">
                <a:solidFill>
                  <a:schemeClr val="accent4">
                    <a:lumMod val="60000"/>
                    <a:lumOff val="40000"/>
                  </a:schemeClr>
                </a:solidFill>
              </a:rPr>
              <a:t>empathy</a:t>
            </a:r>
            <a:r>
              <a:rPr lang="en-GB" sz="1600" dirty="0"/>
              <a:t> and </a:t>
            </a:r>
            <a:r>
              <a:rPr lang="en-GB" sz="1600" dirty="0">
                <a:solidFill>
                  <a:srgbClr val="00B0F0"/>
                </a:solidFill>
              </a:rPr>
              <a:t>reflecting on the potential outcomes</a:t>
            </a:r>
            <a:r>
              <a:rPr lang="en-GB" sz="1600" dirty="0"/>
              <a:t>. These steps allow me to communicate thoughtfully and act responsibly, which helps maintain positive relationships and ensures that my actions align with my values and intentions.</a:t>
            </a:r>
          </a:p>
          <a:p>
            <a:endParaRPr lang="en-GB" sz="1600" i="1" dirty="0">
              <a:solidFill>
                <a:srgbClr val="00B0F0"/>
              </a:solidFill>
            </a:endParaRPr>
          </a:p>
          <a:p>
            <a:r>
              <a:rPr lang="en-GB" sz="1600" dirty="0"/>
              <a:t>Using my emotions thoughtfully can create a more supportive and meaningful </a:t>
            </a:r>
            <a:r>
              <a:rPr lang="en-GB" sz="1600" b="1" dirty="0">
                <a:highlight>
                  <a:srgbClr val="00FF00"/>
                </a:highlight>
              </a:rPr>
              <a:t>listening</a:t>
            </a:r>
            <a:r>
              <a:rPr lang="en-GB" sz="1600" dirty="0"/>
              <a:t> experience for both me and the other person I listen to.</a:t>
            </a:r>
            <a:endParaRPr lang="en-GB" sz="1600" i="1" dirty="0">
              <a:solidFill>
                <a:srgbClr val="00B0F0"/>
              </a:solidFill>
            </a:endParaRPr>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DA247-2F35-4FB8-903D-FB32D7B852D9}"/>
              </a:ext>
            </a:extLst>
          </p:cNvPr>
          <p:cNvSpPr>
            <a:spLocks noGrp="1"/>
          </p:cNvSpPr>
          <p:nvPr>
            <p:ph type="title"/>
          </p:nvPr>
        </p:nvSpPr>
        <p:spPr>
          <a:xfrm>
            <a:off x="566693" y="137772"/>
            <a:ext cx="5425781" cy="1193800"/>
          </a:xfrm>
        </p:spPr>
        <p:txBody>
          <a:bodyPr vert="horz" lIns="91440" tIns="45720" rIns="91440" bIns="45720" rtlCol="0" anchor="b">
            <a:normAutofit/>
          </a:bodyPr>
          <a:lstStyle/>
          <a:p>
            <a:pPr>
              <a:lnSpc>
                <a:spcPct val="90000"/>
              </a:lnSpc>
            </a:pPr>
            <a:r>
              <a:rPr lang="en-US" sz="3600" kern="1200" dirty="0">
                <a:solidFill>
                  <a:schemeClr val="tx1"/>
                </a:solidFill>
                <a:latin typeface="+mj-lt"/>
                <a:ea typeface="+mj-ea"/>
                <a:cs typeface="+mj-cs"/>
              </a:rPr>
              <a:t>	how to improve and capitalize my EI</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Slide Number Placeholder 2">
            <a:extLst>
              <a:ext uri="{FF2B5EF4-FFF2-40B4-BE49-F238E27FC236}">
                <a16:creationId xmlns:a16="http://schemas.microsoft.com/office/drawing/2014/main" id="{FBDE7135-9153-4AEB-AC1F-4B951B7A76F2}"/>
              </a:ext>
            </a:extLst>
          </p:cNvPr>
          <p:cNvSpPr>
            <a:spLocks noGrp="1"/>
          </p:cNvSpPr>
          <p:nvPr>
            <p:ph type="sldNum" sz="quarter" idx="11"/>
          </p:nvPr>
        </p:nvSpPr>
        <p:spPr>
          <a:xfrm>
            <a:off x="9853972" y="6356350"/>
            <a:ext cx="1499828" cy="365125"/>
          </a:xfrm>
        </p:spPr>
        <p:txBody>
          <a:bodyPr vert="horz" lIns="91440" tIns="45720" rIns="91440" bIns="45720" rtlCol="0" anchor="ctr">
            <a:normAutofit/>
          </a:bodyPr>
          <a:lstStyle/>
          <a:p>
            <a:pPr>
              <a:spcAft>
                <a:spcPts val="600"/>
              </a:spcAft>
            </a:pPr>
            <a:fld id="{8C2E478F-E849-4A8C-AF1F-CBCC78A7CBFA}" type="slidenum">
              <a:rPr lang="en-US">
                <a:solidFill>
                  <a:schemeClr val="tx1">
                    <a:lumMod val="50000"/>
                    <a:lumOff val="50000"/>
                  </a:schemeClr>
                </a:solidFill>
              </a:rPr>
              <a:pPr>
                <a:spcAft>
                  <a:spcPts val="600"/>
                </a:spcAft>
              </a:pPr>
              <a:t>6</a:t>
            </a:fld>
            <a:endParaRPr lang="en-US">
              <a:solidFill>
                <a:schemeClr val="tx1">
                  <a:lumMod val="50000"/>
                  <a:lumOff val="50000"/>
                </a:schemeClr>
              </a:solidFill>
            </a:endParaRPr>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A810D8-68DB-F18B-5D66-0BB49CA232BF}"/>
              </a:ext>
            </a:extLst>
          </p:cNvPr>
          <p:cNvSpPr txBox="1"/>
          <p:nvPr/>
        </p:nvSpPr>
        <p:spPr>
          <a:xfrm>
            <a:off x="504497" y="1787706"/>
            <a:ext cx="5892192" cy="3728265"/>
          </a:xfrm>
          <a:prstGeom prst="rect">
            <a:avLst/>
          </a:prstGeom>
          <a:noFill/>
        </p:spPr>
        <p:txBody>
          <a:bodyPr wrap="square" rtlCol="0">
            <a:spAutoFit/>
          </a:bodyPr>
          <a:lstStyle/>
          <a:p>
            <a:pPr algn="just">
              <a:lnSpc>
                <a:spcPct val="107000"/>
              </a:lnSpc>
              <a:spcAft>
                <a:spcPts val="800"/>
              </a:spcAft>
            </a:pPr>
            <a:r>
              <a:rPr lang="en-GB" sz="1600" b="1" dirty="0">
                <a:highlight>
                  <a:srgbClr val="00FFFF"/>
                </a:highlight>
              </a:rPr>
              <a:t>How I improve by acknowledging the situation</a:t>
            </a:r>
            <a:r>
              <a:rPr lang="en-GB" sz="1600" dirty="0"/>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By focusing on myself and acknowledging the situation, I can enhance my emotional intelligence, allowing me to better manage my emotions, empathize with others, and make more thoughtful decisions.</a:t>
            </a:r>
          </a:p>
          <a:p>
            <a:pPr algn="just"/>
            <a:r>
              <a:rPr lang="en-GB" sz="1600" dirty="0"/>
              <a:t>Improving my emotional intelligence (EI) by </a:t>
            </a:r>
            <a:r>
              <a:rPr lang="en-GB" sz="1600" b="1" dirty="0">
                <a:highlight>
                  <a:srgbClr val="00FFFF"/>
                </a:highlight>
              </a:rPr>
              <a:t>taking inspiration from others</a:t>
            </a:r>
            <a:r>
              <a:rPr lang="en-GB" sz="1600" dirty="0"/>
              <a:t> involves observing and learning from how emotionally intelligent individuals handle situations, manage emotions, and interact with others.</a:t>
            </a:r>
          </a:p>
          <a:p>
            <a:pPr algn="just"/>
            <a:endParaRPr lang="en-GB" sz="1600" dirty="0"/>
          </a:p>
          <a:p>
            <a:pPr algn="just"/>
            <a:r>
              <a:rPr lang="en-GB" sz="1600" dirty="0"/>
              <a:t>Improving my emotional intelligence (EI) by </a:t>
            </a:r>
            <a:r>
              <a:rPr lang="en-GB" sz="1600" b="1" dirty="0">
                <a:highlight>
                  <a:srgbClr val="00FFFF"/>
                </a:highlight>
              </a:rPr>
              <a:t>being willing to take responsibility</a:t>
            </a:r>
            <a:r>
              <a:rPr lang="en-GB" sz="1600" dirty="0"/>
              <a:t> means acknowledging my role in situations, owning my mistakes, and being accountable for my actions and their impact on others.</a:t>
            </a:r>
          </a:p>
        </p:txBody>
      </p:sp>
    </p:spTree>
    <p:extLst>
      <p:ext uri="{BB962C8B-B14F-4D97-AF65-F5344CB8AC3E}">
        <p14:creationId xmlns:p14="http://schemas.microsoft.com/office/powerpoint/2010/main" val="869470413"/>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2.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{F2627222-0F97-438D-8437-64E74B308AEB}tf55661986_win32</Template>
  <TotalTime>0</TotalTime>
  <Words>459</Words>
  <PresentationFormat>Widescreen</PresentationFormat>
  <Paragraphs>36</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Biome Light</vt:lpstr>
      <vt:lpstr>Calibri</vt:lpstr>
      <vt:lpstr>Calibri Light</vt:lpstr>
      <vt:lpstr>Wingdings</vt:lpstr>
      <vt:lpstr>Office Theme</vt:lpstr>
      <vt:lpstr>EMOTIONAL INTELLIGENCE</vt:lpstr>
      <vt:lpstr>PowerPoint Presentation</vt:lpstr>
      <vt:lpstr>AGENDA</vt:lpstr>
      <vt:lpstr>REFLECTIONS ON MY OWN EI</vt:lpstr>
      <vt:lpstr>ASSESSING how to use my own emotions </vt:lpstr>
      <vt:lpstr> how to improve and capitalize my EI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2024-10-14T21:32:57Z</dcterms:created>
  <dcterms:modified xsi:type="dcterms:W3CDTF">2024-10-17T22:30:15Z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