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8"/>
  </p:notesMasterIdLst>
  <p:sldIdLst>
    <p:sldId id="256" r:id="rId5"/>
    <p:sldId id="259" r:id="rId6"/>
    <p:sldId id="354" r:id="rId7"/>
    <p:sldId id="351" r:id="rId8"/>
    <p:sldId id="348" r:id="rId9"/>
    <p:sldId id="353" r:id="rId10"/>
    <p:sldId id="349" r:id="rId11"/>
    <p:sldId id="260" r:id="rId12"/>
    <p:sldId id="261" r:id="rId13"/>
    <p:sldId id="257" r:id="rId14"/>
    <p:sldId id="258" r:id="rId15"/>
    <p:sldId id="262" r:id="rId16"/>
    <p:sldId id="263" r:id="rId17"/>
    <p:sldId id="264" r:id="rId18"/>
    <p:sldId id="271" r:id="rId19"/>
    <p:sldId id="273" r:id="rId20"/>
    <p:sldId id="274" r:id="rId21"/>
    <p:sldId id="275" r:id="rId22"/>
    <p:sldId id="276" r:id="rId23"/>
    <p:sldId id="277" r:id="rId24"/>
    <p:sldId id="278" r:id="rId25"/>
    <p:sldId id="279" r:id="rId26"/>
    <p:sldId id="280" r:id="rId27"/>
    <p:sldId id="281" r:id="rId28"/>
    <p:sldId id="282" r:id="rId29"/>
    <p:sldId id="283" r:id="rId30"/>
    <p:sldId id="355" r:id="rId31"/>
    <p:sldId id="284" r:id="rId32"/>
    <p:sldId id="285" r:id="rId33"/>
    <p:sldId id="356" r:id="rId34"/>
    <p:sldId id="357" r:id="rId35"/>
    <p:sldId id="352" r:id="rId36"/>
    <p:sldId id="35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9E3AD8-6168-404A-9AB7-439511D17C76}" v="40" dt="2022-08-24T12:24:35.750"/>
    <p1510:client id="{234BDB9F-9232-47E4-9AC3-85561D07551A}" v="3" dt="2023-09-15T15:32:40.911"/>
    <p1510:client id="{695B0151-5711-4D69-AB01-22EA1CC13C02}" v="7" dt="2023-09-15T15:02:29.334"/>
    <p1510:client id="{83072C7A-22F6-42B9-91D6-A8AF128F2379}" v="47" dt="2023-09-15T15:16:31.284"/>
    <p1510:client id="{8E167F13-7AC2-4864-AC37-8261F79FA128}" v="10" dt="2022-09-06T14:27:54.1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73742"/>
  </p:normalViewPr>
  <p:slideViewPr>
    <p:cSldViewPr snapToGrid="0" snapToObjects="1">
      <p:cViewPr varScale="1">
        <p:scale>
          <a:sx n="43" d="100"/>
          <a:sy n="43" d="100"/>
        </p:scale>
        <p:origin x="216" y="1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a Evans (IEH)" userId="S::n.j.evans@uwtsd.ac.uk::98230340-4193-44b9-8186-3953cc098dd3" providerId="AD" clId="Web-{695B0151-5711-4D69-AB01-22EA1CC13C02}"/>
    <pc:docChg chg="modSld">
      <pc:chgData name="Nicola Evans (IEH)" userId="S::n.j.evans@uwtsd.ac.uk::98230340-4193-44b9-8186-3953cc098dd3" providerId="AD" clId="Web-{695B0151-5711-4D69-AB01-22EA1CC13C02}" dt="2023-09-15T15:02:29.334" v="5"/>
      <pc:docMkLst>
        <pc:docMk/>
      </pc:docMkLst>
      <pc:sldChg chg="modSp">
        <pc:chgData name="Nicola Evans (IEH)" userId="S::n.j.evans@uwtsd.ac.uk::98230340-4193-44b9-8186-3953cc098dd3" providerId="AD" clId="Web-{695B0151-5711-4D69-AB01-22EA1CC13C02}" dt="2023-09-15T14:57:56.703" v="1" actId="20577"/>
        <pc:sldMkLst>
          <pc:docMk/>
          <pc:sldMk cId="3584399540" sldId="263"/>
        </pc:sldMkLst>
        <pc:spChg chg="mod">
          <ac:chgData name="Nicola Evans (IEH)" userId="S::n.j.evans@uwtsd.ac.uk::98230340-4193-44b9-8186-3953cc098dd3" providerId="AD" clId="Web-{695B0151-5711-4D69-AB01-22EA1CC13C02}" dt="2023-09-15T14:57:56.703" v="1" actId="20577"/>
          <ac:spMkLst>
            <pc:docMk/>
            <pc:sldMk cId="3584399540" sldId="263"/>
            <ac:spMk id="2" creationId="{BB79D2C7-41A3-474F-93F5-D434AF351C8F}"/>
          </ac:spMkLst>
        </pc:spChg>
      </pc:sldChg>
      <pc:sldChg chg="delSp">
        <pc:chgData name="Nicola Evans (IEH)" userId="S::n.j.evans@uwtsd.ac.uk::98230340-4193-44b9-8186-3953cc098dd3" providerId="AD" clId="Web-{695B0151-5711-4D69-AB01-22EA1CC13C02}" dt="2023-09-15T15:02:18.193" v="2"/>
        <pc:sldMkLst>
          <pc:docMk/>
          <pc:sldMk cId="1100309219" sldId="273"/>
        </pc:sldMkLst>
        <pc:picChg chg="del">
          <ac:chgData name="Nicola Evans (IEH)" userId="S::n.j.evans@uwtsd.ac.uk::98230340-4193-44b9-8186-3953cc098dd3" providerId="AD" clId="Web-{695B0151-5711-4D69-AB01-22EA1CC13C02}" dt="2023-09-15T15:02:18.193" v="2"/>
          <ac:picMkLst>
            <pc:docMk/>
            <pc:sldMk cId="1100309219" sldId="273"/>
            <ac:picMk id="5" creationId="{00000000-0000-0000-0000-000000000000}"/>
          </ac:picMkLst>
        </pc:picChg>
      </pc:sldChg>
      <pc:sldChg chg="addSp delSp modSp">
        <pc:chgData name="Nicola Evans (IEH)" userId="S::n.j.evans@uwtsd.ac.uk::98230340-4193-44b9-8186-3953cc098dd3" providerId="AD" clId="Web-{695B0151-5711-4D69-AB01-22EA1CC13C02}" dt="2023-09-15T15:02:22.162" v="3"/>
        <pc:sldMkLst>
          <pc:docMk/>
          <pc:sldMk cId="1985463231" sldId="275"/>
        </pc:sldMkLst>
        <pc:spChg chg="add mod">
          <ac:chgData name="Nicola Evans (IEH)" userId="S::n.j.evans@uwtsd.ac.uk::98230340-4193-44b9-8186-3953cc098dd3" providerId="AD" clId="Web-{695B0151-5711-4D69-AB01-22EA1CC13C02}" dt="2023-09-15T15:02:22.162" v="3"/>
          <ac:spMkLst>
            <pc:docMk/>
            <pc:sldMk cId="1985463231" sldId="275"/>
            <ac:spMk id="6" creationId="{23CC0252-88DA-B43F-B50B-89C28CBC6650}"/>
          </ac:spMkLst>
        </pc:spChg>
        <pc:picChg chg="del">
          <ac:chgData name="Nicola Evans (IEH)" userId="S::n.j.evans@uwtsd.ac.uk::98230340-4193-44b9-8186-3953cc098dd3" providerId="AD" clId="Web-{695B0151-5711-4D69-AB01-22EA1CC13C02}" dt="2023-09-15T15:02:22.162" v="3"/>
          <ac:picMkLst>
            <pc:docMk/>
            <pc:sldMk cId="1985463231" sldId="275"/>
            <ac:picMk id="5" creationId="{00000000-0000-0000-0000-000000000000}"/>
          </ac:picMkLst>
        </pc:picChg>
      </pc:sldChg>
      <pc:sldChg chg="addSp delSp modSp">
        <pc:chgData name="Nicola Evans (IEH)" userId="S::n.j.evans@uwtsd.ac.uk::98230340-4193-44b9-8186-3953cc098dd3" providerId="AD" clId="Web-{695B0151-5711-4D69-AB01-22EA1CC13C02}" dt="2023-09-15T15:02:26.240" v="4"/>
        <pc:sldMkLst>
          <pc:docMk/>
          <pc:sldMk cId="2484194046" sldId="277"/>
        </pc:sldMkLst>
        <pc:spChg chg="add mod">
          <ac:chgData name="Nicola Evans (IEH)" userId="S::n.j.evans@uwtsd.ac.uk::98230340-4193-44b9-8186-3953cc098dd3" providerId="AD" clId="Web-{695B0151-5711-4D69-AB01-22EA1CC13C02}" dt="2023-09-15T15:02:26.240" v="4"/>
          <ac:spMkLst>
            <pc:docMk/>
            <pc:sldMk cId="2484194046" sldId="277"/>
            <ac:spMk id="6" creationId="{B07CE023-6C1D-9626-6014-E5E69A8CD686}"/>
          </ac:spMkLst>
        </pc:spChg>
        <pc:picChg chg="del">
          <ac:chgData name="Nicola Evans (IEH)" userId="S::n.j.evans@uwtsd.ac.uk::98230340-4193-44b9-8186-3953cc098dd3" providerId="AD" clId="Web-{695B0151-5711-4D69-AB01-22EA1CC13C02}" dt="2023-09-15T15:02:26.240" v="4"/>
          <ac:picMkLst>
            <pc:docMk/>
            <pc:sldMk cId="2484194046" sldId="277"/>
            <ac:picMk id="5" creationId="{00000000-0000-0000-0000-000000000000}"/>
          </ac:picMkLst>
        </pc:picChg>
      </pc:sldChg>
      <pc:sldChg chg="addSp delSp modSp">
        <pc:chgData name="Nicola Evans (IEH)" userId="S::n.j.evans@uwtsd.ac.uk::98230340-4193-44b9-8186-3953cc098dd3" providerId="AD" clId="Web-{695B0151-5711-4D69-AB01-22EA1CC13C02}" dt="2023-09-15T15:02:29.334" v="5"/>
        <pc:sldMkLst>
          <pc:docMk/>
          <pc:sldMk cId="4177286834" sldId="279"/>
        </pc:sldMkLst>
        <pc:spChg chg="add mod">
          <ac:chgData name="Nicola Evans (IEH)" userId="S::n.j.evans@uwtsd.ac.uk::98230340-4193-44b9-8186-3953cc098dd3" providerId="AD" clId="Web-{695B0151-5711-4D69-AB01-22EA1CC13C02}" dt="2023-09-15T15:02:29.334" v="5"/>
          <ac:spMkLst>
            <pc:docMk/>
            <pc:sldMk cId="4177286834" sldId="279"/>
            <ac:spMk id="5" creationId="{1FE43476-BCDF-1EAA-4E63-58CD4D8921A0}"/>
          </ac:spMkLst>
        </pc:spChg>
        <pc:picChg chg="del">
          <ac:chgData name="Nicola Evans (IEH)" userId="S::n.j.evans@uwtsd.ac.uk::98230340-4193-44b9-8186-3953cc098dd3" providerId="AD" clId="Web-{695B0151-5711-4D69-AB01-22EA1CC13C02}" dt="2023-09-15T15:02:29.334" v="5"/>
          <ac:picMkLst>
            <pc:docMk/>
            <pc:sldMk cId="4177286834" sldId="279"/>
            <ac:picMk id="9" creationId="{00000000-0000-0000-0000-000000000000}"/>
          </ac:picMkLst>
        </pc:picChg>
      </pc:sldChg>
    </pc:docChg>
  </pc:docChgLst>
  <pc:docChgLst>
    <pc:chgData name="Nicola Evans (IEH)" userId="S::n.j.evans@uwtsd.ac.uk::98230340-4193-44b9-8186-3953cc098dd3" providerId="AD" clId="Web-{83072C7A-22F6-42B9-91D6-A8AF128F2379}"/>
    <pc:docChg chg="addSld modSld">
      <pc:chgData name="Nicola Evans (IEH)" userId="S::n.j.evans@uwtsd.ac.uk::98230340-4193-44b9-8186-3953cc098dd3" providerId="AD" clId="Web-{83072C7A-22F6-42B9-91D6-A8AF128F2379}" dt="2023-09-15T15:16:31.284" v="52" actId="20577"/>
      <pc:docMkLst>
        <pc:docMk/>
      </pc:docMkLst>
      <pc:sldChg chg="addSp modSp new mod setBg">
        <pc:chgData name="Nicola Evans (IEH)" userId="S::n.j.evans@uwtsd.ac.uk::98230340-4193-44b9-8186-3953cc098dd3" providerId="AD" clId="Web-{83072C7A-22F6-42B9-91D6-A8AF128F2379}" dt="2023-09-15T15:11:48.321" v="8"/>
        <pc:sldMkLst>
          <pc:docMk/>
          <pc:sldMk cId="1158635600" sldId="354"/>
        </pc:sldMkLst>
        <pc:spChg chg="mod">
          <ac:chgData name="Nicola Evans (IEH)" userId="S::n.j.evans@uwtsd.ac.uk::98230340-4193-44b9-8186-3953cc098dd3" providerId="AD" clId="Web-{83072C7A-22F6-42B9-91D6-A8AF128F2379}" dt="2023-09-15T15:11:48.321" v="8"/>
          <ac:spMkLst>
            <pc:docMk/>
            <pc:sldMk cId="1158635600" sldId="354"/>
            <ac:spMk id="2" creationId="{CD40A819-A3B2-79E2-5E7D-7E00BBB06203}"/>
          </ac:spMkLst>
        </pc:spChg>
        <pc:spChg chg="mod">
          <ac:chgData name="Nicola Evans (IEH)" userId="S::n.j.evans@uwtsd.ac.uk::98230340-4193-44b9-8186-3953cc098dd3" providerId="AD" clId="Web-{83072C7A-22F6-42B9-91D6-A8AF128F2379}" dt="2023-09-15T15:11:48.321" v="8"/>
          <ac:spMkLst>
            <pc:docMk/>
            <pc:sldMk cId="1158635600" sldId="354"/>
            <ac:spMk id="3" creationId="{C522C15B-4303-AC6D-4380-73A02E1A7319}"/>
          </ac:spMkLst>
        </pc:spChg>
        <pc:spChg chg="add">
          <ac:chgData name="Nicola Evans (IEH)" userId="S::n.j.evans@uwtsd.ac.uk::98230340-4193-44b9-8186-3953cc098dd3" providerId="AD" clId="Web-{83072C7A-22F6-42B9-91D6-A8AF128F2379}" dt="2023-09-15T15:11:48.321" v="8"/>
          <ac:spMkLst>
            <pc:docMk/>
            <pc:sldMk cId="1158635600" sldId="354"/>
            <ac:spMk id="9" creationId="{C0763A76-9F1C-4FC5-82B7-DD475DA461B2}"/>
          </ac:spMkLst>
        </pc:spChg>
        <pc:spChg chg="add">
          <ac:chgData name="Nicola Evans (IEH)" userId="S::n.j.evans@uwtsd.ac.uk::98230340-4193-44b9-8186-3953cc098dd3" providerId="AD" clId="Web-{83072C7A-22F6-42B9-91D6-A8AF128F2379}" dt="2023-09-15T15:11:48.321" v="8"/>
          <ac:spMkLst>
            <pc:docMk/>
            <pc:sldMk cId="1158635600" sldId="354"/>
            <ac:spMk id="11" creationId="{E81BF4F6-F2CF-4984-9D14-D6966D92F99F}"/>
          </ac:spMkLst>
        </pc:spChg>
        <pc:picChg chg="add">
          <ac:chgData name="Nicola Evans (IEH)" userId="S::n.j.evans@uwtsd.ac.uk::98230340-4193-44b9-8186-3953cc098dd3" providerId="AD" clId="Web-{83072C7A-22F6-42B9-91D6-A8AF128F2379}" dt="2023-09-15T15:11:48.321" v="8"/>
          <ac:picMkLst>
            <pc:docMk/>
            <pc:sldMk cId="1158635600" sldId="354"/>
            <ac:picMk id="5" creationId="{2F3B38ED-EAD4-EB82-3D21-11788E32EA87}"/>
          </ac:picMkLst>
        </pc:picChg>
      </pc:sldChg>
      <pc:sldChg chg="addSp delSp modSp new mod setBg">
        <pc:chgData name="Nicola Evans (IEH)" userId="S::n.j.evans@uwtsd.ac.uk::98230340-4193-44b9-8186-3953cc098dd3" providerId="AD" clId="Web-{83072C7A-22F6-42B9-91D6-A8AF128F2379}" dt="2023-09-15T15:13:44.294" v="19" actId="20577"/>
        <pc:sldMkLst>
          <pc:docMk/>
          <pc:sldMk cId="3523403520" sldId="355"/>
        </pc:sldMkLst>
        <pc:spChg chg="mod">
          <ac:chgData name="Nicola Evans (IEH)" userId="S::n.j.evans@uwtsd.ac.uk::98230340-4193-44b9-8186-3953cc098dd3" providerId="AD" clId="Web-{83072C7A-22F6-42B9-91D6-A8AF128F2379}" dt="2023-09-15T15:13:11.980" v="16"/>
          <ac:spMkLst>
            <pc:docMk/>
            <pc:sldMk cId="3523403520" sldId="355"/>
            <ac:spMk id="2" creationId="{E3847D45-F5EA-26E4-C760-17F0992D5207}"/>
          </ac:spMkLst>
        </pc:spChg>
        <pc:spChg chg="mod">
          <ac:chgData name="Nicola Evans (IEH)" userId="S::n.j.evans@uwtsd.ac.uk::98230340-4193-44b9-8186-3953cc098dd3" providerId="AD" clId="Web-{83072C7A-22F6-42B9-91D6-A8AF128F2379}" dt="2023-09-15T15:13:44.294" v="19" actId="20577"/>
          <ac:spMkLst>
            <pc:docMk/>
            <pc:sldMk cId="3523403520" sldId="355"/>
            <ac:spMk id="3" creationId="{2994AD3D-FFE3-6278-10D4-7DDFC7FEA017}"/>
          </ac:spMkLst>
        </pc:spChg>
        <pc:spChg chg="add del">
          <ac:chgData name="Nicola Evans (IEH)" userId="S::n.j.evans@uwtsd.ac.uk::98230340-4193-44b9-8186-3953cc098dd3" providerId="AD" clId="Web-{83072C7A-22F6-42B9-91D6-A8AF128F2379}" dt="2023-09-15T15:13:11.949" v="15"/>
          <ac:spMkLst>
            <pc:docMk/>
            <pc:sldMk cId="3523403520" sldId="355"/>
            <ac:spMk id="9" creationId="{B210AC1D-4063-4C6E-9528-FA9C4C0C18E6}"/>
          </ac:spMkLst>
        </pc:spChg>
        <pc:spChg chg="add del">
          <ac:chgData name="Nicola Evans (IEH)" userId="S::n.j.evans@uwtsd.ac.uk::98230340-4193-44b9-8186-3953cc098dd3" providerId="AD" clId="Web-{83072C7A-22F6-42B9-91D6-A8AF128F2379}" dt="2023-09-15T15:13:11.949" v="15"/>
          <ac:spMkLst>
            <pc:docMk/>
            <pc:sldMk cId="3523403520" sldId="355"/>
            <ac:spMk id="11" creationId="{02F8C595-E68C-4306-AED8-DC7826A0A506}"/>
          </ac:spMkLst>
        </pc:spChg>
        <pc:spChg chg="add">
          <ac:chgData name="Nicola Evans (IEH)" userId="S::n.j.evans@uwtsd.ac.uk::98230340-4193-44b9-8186-3953cc098dd3" providerId="AD" clId="Web-{83072C7A-22F6-42B9-91D6-A8AF128F2379}" dt="2023-09-15T15:13:11.980" v="16"/>
          <ac:spMkLst>
            <pc:docMk/>
            <pc:sldMk cId="3523403520" sldId="355"/>
            <ac:spMk id="13" creationId="{C0763A76-9F1C-4FC5-82B7-DD475DA461B2}"/>
          </ac:spMkLst>
        </pc:spChg>
        <pc:spChg chg="add">
          <ac:chgData name="Nicola Evans (IEH)" userId="S::n.j.evans@uwtsd.ac.uk::98230340-4193-44b9-8186-3953cc098dd3" providerId="AD" clId="Web-{83072C7A-22F6-42B9-91D6-A8AF128F2379}" dt="2023-09-15T15:13:11.980" v="16"/>
          <ac:spMkLst>
            <pc:docMk/>
            <pc:sldMk cId="3523403520" sldId="355"/>
            <ac:spMk id="14" creationId="{E81BF4F6-F2CF-4984-9D14-D6966D92F99F}"/>
          </ac:spMkLst>
        </pc:spChg>
        <pc:picChg chg="add del">
          <ac:chgData name="Nicola Evans (IEH)" userId="S::n.j.evans@uwtsd.ac.uk::98230340-4193-44b9-8186-3953cc098dd3" providerId="AD" clId="Web-{83072C7A-22F6-42B9-91D6-A8AF128F2379}" dt="2023-09-15T15:13:11.949" v="15"/>
          <ac:picMkLst>
            <pc:docMk/>
            <pc:sldMk cId="3523403520" sldId="355"/>
            <ac:picMk id="5" creationId="{64DDFE40-44FB-022D-F200-42C910AD7C2C}"/>
          </ac:picMkLst>
        </pc:picChg>
        <pc:picChg chg="add">
          <ac:chgData name="Nicola Evans (IEH)" userId="S::n.j.evans@uwtsd.ac.uk::98230340-4193-44b9-8186-3953cc098dd3" providerId="AD" clId="Web-{83072C7A-22F6-42B9-91D6-A8AF128F2379}" dt="2023-09-15T15:13:11.980" v="16"/>
          <ac:picMkLst>
            <pc:docMk/>
            <pc:sldMk cId="3523403520" sldId="355"/>
            <ac:picMk id="15" creationId="{5CB00C83-F133-4CF4-1028-38A56B3FAC30}"/>
          </ac:picMkLst>
        </pc:picChg>
      </pc:sldChg>
      <pc:sldChg chg="addSp delSp modSp new mod setBg">
        <pc:chgData name="Nicola Evans (IEH)" userId="S::n.j.evans@uwtsd.ac.uk::98230340-4193-44b9-8186-3953cc098dd3" providerId="AD" clId="Web-{83072C7A-22F6-42B9-91D6-A8AF128F2379}" dt="2023-09-15T15:14:09.091" v="27"/>
        <pc:sldMkLst>
          <pc:docMk/>
          <pc:sldMk cId="3083942015" sldId="356"/>
        </pc:sldMkLst>
        <pc:spChg chg="mod">
          <ac:chgData name="Nicola Evans (IEH)" userId="S::n.j.evans@uwtsd.ac.uk::98230340-4193-44b9-8186-3953cc098dd3" providerId="AD" clId="Web-{83072C7A-22F6-42B9-91D6-A8AF128F2379}" dt="2023-09-15T15:14:09.091" v="27"/>
          <ac:spMkLst>
            <pc:docMk/>
            <pc:sldMk cId="3083942015" sldId="356"/>
            <ac:spMk id="2" creationId="{D1D8806B-9B0C-448F-04A7-82DC7442A880}"/>
          </ac:spMkLst>
        </pc:spChg>
        <pc:spChg chg="del mod">
          <ac:chgData name="Nicola Evans (IEH)" userId="S::n.j.evans@uwtsd.ac.uk::98230340-4193-44b9-8186-3953cc098dd3" providerId="AD" clId="Web-{83072C7A-22F6-42B9-91D6-A8AF128F2379}" dt="2023-09-15T15:14:09.091" v="27"/>
          <ac:spMkLst>
            <pc:docMk/>
            <pc:sldMk cId="3083942015" sldId="356"/>
            <ac:spMk id="3" creationId="{A9CA8580-0AED-6E28-D224-FBF813EB0D70}"/>
          </ac:spMkLst>
        </pc:spChg>
        <pc:spChg chg="add">
          <ac:chgData name="Nicola Evans (IEH)" userId="S::n.j.evans@uwtsd.ac.uk::98230340-4193-44b9-8186-3953cc098dd3" providerId="AD" clId="Web-{83072C7A-22F6-42B9-91D6-A8AF128F2379}" dt="2023-09-15T15:14:09.091" v="27"/>
          <ac:spMkLst>
            <pc:docMk/>
            <pc:sldMk cId="3083942015" sldId="356"/>
            <ac:spMk id="9" creationId="{53B021B3-DE93-4AB7-8A18-CF5F1CED88B8}"/>
          </ac:spMkLst>
        </pc:spChg>
        <pc:spChg chg="add">
          <ac:chgData name="Nicola Evans (IEH)" userId="S::n.j.evans@uwtsd.ac.uk::98230340-4193-44b9-8186-3953cc098dd3" providerId="AD" clId="Web-{83072C7A-22F6-42B9-91D6-A8AF128F2379}" dt="2023-09-15T15:14:09.091" v="27"/>
          <ac:spMkLst>
            <pc:docMk/>
            <pc:sldMk cId="3083942015" sldId="356"/>
            <ac:spMk id="11" creationId="{52D502E5-F6B4-4D58-B4AE-FC466FF15EE8}"/>
          </ac:spMkLst>
        </pc:spChg>
        <pc:spChg chg="add">
          <ac:chgData name="Nicola Evans (IEH)" userId="S::n.j.evans@uwtsd.ac.uk::98230340-4193-44b9-8186-3953cc098dd3" providerId="AD" clId="Web-{83072C7A-22F6-42B9-91D6-A8AF128F2379}" dt="2023-09-15T15:14:09.091" v="27"/>
          <ac:spMkLst>
            <pc:docMk/>
            <pc:sldMk cId="3083942015" sldId="356"/>
            <ac:spMk id="13" creationId="{9DECDBF4-02B6-4BB4-B65B-B8107AD6A9E8}"/>
          </ac:spMkLst>
        </pc:spChg>
        <pc:graphicFrameChg chg="add">
          <ac:chgData name="Nicola Evans (IEH)" userId="S::n.j.evans@uwtsd.ac.uk::98230340-4193-44b9-8186-3953cc098dd3" providerId="AD" clId="Web-{83072C7A-22F6-42B9-91D6-A8AF128F2379}" dt="2023-09-15T15:14:09.091" v="27"/>
          <ac:graphicFrameMkLst>
            <pc:docMk/>
            <pc:sldMk cId="3083942015" sldId="356"/>
            <ac:graphicFrameMk id="5" creationId="{4DFDFCAF-5750-3AC1-48E4-5871A072FBC1}"/>
          </ac:graphicFrameMkLst>
        </pc:graphicFrameChg>
      </pc:sldChg>
      <pc:sldChg chg="addSp delSp modSp new mod setBg">
        <pc:chgData name="Nicola Evans (IEH)" userId="S::n.j.evans@uwtsd.ac.uk::98230340-4193-44b9-8186-3953cc098dd3" providerId="AD" clId="Web-{83072C7A-22F6-42B9-91D6-A8AF128F2379}" dt="2023-09-15T15:15:24.703" v="40"/>
        <pc:sldMkLst>
          <pc:docMk/>
          <pc:sldMk cId="1718672084" sldId="357"/>
        </pc:sldMkLst>
        <pc:spChg chg="mod">
          <ac:chgData name="Nicola Evans (IEH)" userId="S::n.j.evans@uwtsd.ac.uk::98230340-4193-44b9-8186-3953cc098dd3" providerId="AD" clId="Web-{83072C7A-22F6-42B9-91D6-A8AF128F2379}" dt="2023-09-15T15:15:24.703" v="40"/>
          <ac:spMkLst>
            <pc:docMk/>
            <pc:sldMk cId="1718672084" sldId="357"/>
            <ac:spMk id="2" creationId="{E0ACB3B9-9E02-EB6F-C1F1-1DE7F84B3E19}"/>
          </ac:spMkLst>
        </pc:spChg>
        <pc:spChg chg="mod">
          <ac:chgData name="Nicola Evans (IEH)" userId="S::n.j.evans@uwtsd.ac.uk::98230340-4193-44b9-8186-3953cc098dd3" providerId="AD" clId="Web-{83072C7A-22F6-42B9-91D6-A8AF128F2379}" dt="2023-09-15T15:15:24.703" v="40"/>
          <ac:spMkLst>
            <pc:docMk/>
            <pc:sldMk cId="1718672084" sldId="357"/>
            <ac:spMk id="3" creationId="{4DB5E545-52A3-A34B-CA55-DCB7F09B5CE2}"/>
          </ac:spMkLst>
        </pc:spChg>
        <pc:spChg chg="add del">
          <ac:chgData name="Nicola Evans (IEH)" userId="S::n.j.evans@uwtsd.ac.uk::98230340-4193-44b9-8186-3953cc098dd3" providerId="AD" clId="Web-{83072C7A-22F6-42B9-91D6-A8AF128F2379}" dt="2023-09-15T15:15:12.344" v="35"/>
          <ac:spMkLst>
            <pc:docMk/>
            <pc:sldMk cId="1718672084" sldId="357"/>
            <ac:spMk id="9" creationId="{9E6671AF-110C-4E4D-BEB4-1323A3136D1B}"/>
          </ac:spMkLst>
        </pc:spChg>
        <pc:spChg chg="add del">
          <ac:chgData name="Nicola Evans (IEH)" userId="S::n.j.evans@uwtsd.ac.uk::98230340-4193-44b9-8186-3953cc098dd3" providerId="AD" clId="Web-{83072C7A-22F6-42B9-91D6-A8AF128F2379}" dt="2023-09-15T15:15:24.703" v="40"/>
          <ac:spMkLst>
            <pc:docMk/>
            <pc:sldMk cId="1718672084" sldId="357"/>
            <ac:spMk id="11" creationId="{E81BF4F6-F2CF-4984-9D14-D6966D92F99F}"/>
          </ac:spMkLst>
        </pc:spChg>
        <pc:spChg chg="add del">
          <ac:chgData name="Nicola Evans (IEH)" userId="S::n.j.evans@uwtsd.ac.uk::98230340-4193-44b9-8186-3953cc098dd3" providerId="AD" clId="Web-{83072C7A-22F6-42B9-91D6-A8AF128F2379}" dt="2023-09-15T15:15:24.703" v="40"/>
          <ac:spMkLst>
            <pc:docMk/>
            <pc:sldMk cId="1718672084" sldId="357"/>
            <ac:spMk id="12" creationId="{C0763A76-9F1C-4FC5-82B7-DD475DA461B2}"/>
          </ac:spMkLst>
        </pc:spChg>
        <pc:spChg chg="add">
          <ac:chgData name="Nicola Evans (IEH)" userId="S::n.j.evans@uwtsd.ac.uk::98230340-4193-44b9-8186-3953cc098dd3" providerId="AD" clId="Web-{83072C7A-22F6-42B9-91D6-A8AF128F2379}" dt="2023-09-15T15:15:24.703" v="40"/>
          <ac:spMkLst>
            <pc:docMk/>
            <pc:sldMk cId="1718672084" sldId="357"/>
            <ac:spMk id="18" creationId="{F13C74B1-5B17-4795-BED0-7140497B445A}"/>
          </ac:spMkLst>
        </pc:spChg>
        <pc:spChg chg="add">
          <ac:chgData name="Nicola Evans (IEH)" userId="S::n.j.evans@uwtsd.ac.uk::98230340-4193-44b9-8186-3953cc098dd3" providerId="AD" clId="Web-{83072C7A-22F6-42B9-91D6-A8AF128F2379}" dt="2023-09-15T15:15:24.703" v="40"/>
          <ac:spMkLst>
            <pc:docMk/>
            <pc:sldMk cId="1718672084" sldId="357"/>
            <ac:spMk id="20" creationId="{D4974D33-8DC5-464E-8C6D-BE58F0669C17}"/>
          </ac:spMkLst>
        </pc:spChg>
        <pc:picChg chg="add del">
          <ac:chgData name="Nicola Evans (IEH)" userId="S::n.j.evans@uwtsd.ac.uk::98230340-4193-44b9-8186-3953cc098dd3" providerId="AD" clId="Web-{83072C7A-22F6-42B9-91D6-A8AF128F2379}" dt="2023-09-15T15:15:12.344" v="35"/>
          <ac:picMkLst>
            <pc:docMk/>
            <pc:sldMk cId="1718672084" sldId="357"/>
            <ac:picMk id="5" creationId="{F5FE9BB3-4E19-EB26-FD66-F9F9D111D00E}"/>
          </ac:picMkLst>
        </pc:picChg>
        <pc:picChg chg="add mod">
          <ac:chgData name="Nicola Evans (IEH)" userId="S::n.j.evans@uwtsd.ac.uk::98230340-4193-44b9-8186-3953cc098dd3" providerId="AD" clId="Web-{83072C7A-22F6-42B9-91D6-A8AF128F2379}" dt="2023-09-15T15:15:24.703" v="40"/>
          <ac:picMkLst>
            <pc:docMk/>
            <pc:sldMk cId="1718672084" sldId="357"/>
            <ac:picMk id="13" creationId="{BB99C2DB-0D65-97CF-BBD6-149B4F895A15}"/>
          </ac:picMkLst>
        </pc:picChg>
      </pc:sldChg>
      <pc:sldChg chg="modSp new">
        <pc:chgData name="Nicola Evans (IEH)" userId="S::n.j.evans@uwtsd.ac.uk::98230340-4193-44b9-8186-3953cc098dd3" providerId="AD" clId="Web-{83072C7A-22F6-42B9-91D6-A8AF128F2379}" dt="2023-09-15T15:16:31.284" v="52" actId="20577"/>
        <pc:sldMkLst>
          <pc:docMk/>
          <pc:sldMk cId="977023023" sldId="358"/>
        </pc:sldMkLst>
        <pc:spChg chg="mod">
          <ac:chgData name="Nicola Evans (IEH)" userId="S::n.j.evans@uwtsd.ac.uk::98230340-4193-44b9-8186-3953cc098dd3" providerId="AD" clId="Web-{83072C7A-22F6-42B9-91D6-A8AF128F2379}" dt="2023-09-15T15:15:57.048" v="44" actId="20577"/>
          <ac:spMkLst>
            <pc:docMk/>
            <pc:sldMk cId="977023023" sldId="358"/>
            <ac:spMk id="2" creationId="{D13954A5-73B3-9A88-5C63-ECE9C536BB87}"/>
          </ac:spMkLst>
        </pc:spChg>
        <pc:spChg chg="mod">
          <ac:chgData name="Nicola Evans (IEH)" userId="S::n.j.evans@uwtsd.ac.uk::98230340-4193-44b9-8186-3953cc098dd3" providerId="AD" clId="Web-{83072C7A-22F6-42B9-91D6-A8AF128F2379}" dt="2023-09-15T15:16:31.284" v="52" actId="20577"/>
          <ac:spMkLst>
            <pc:docMk/>
            <pc:sldMk cId="977023023" sldId="358"/>
            <ac:spMk id="3" creationId="{E86010B8-D762-2A12-E76C-0F7B16288B16}"/>
          </ac:spMkLst>
        </pc:spChg>
      </pc:sldChg>
    </pc:docChg>
  </pc:docChgLst>
  <pc:docChgLst>
    <pc:chgData name="Nicola Evans (IEH)" userId="S::n.j.evans@uwtsd.ac.uk::98230340-4193-44b9-8186-3953cc098dd3" providerId="AD" clId="Web-{234BDB9F-9232-47E4-9AC3-85561D07551A}"/>
    <pc:docChg chg="modSld">
      <pc:chgData name="Nicola Evans (IEH)" userId="S::n.j.evans@uwtsd.ac.uk::98230340-4193-44b9-8186-3953cc098dd3" providerId="AD" clId="Web-{234BDB9F-9232-47E4-9AC3-85561D07551A}" dt="2023-09-15T15:32:40.911" v="2" actId="20577"/>
      <pc:docMkLst>
        <pc:docMk/>
      </pc:docMkLst>
      <pc:sldChg chg="modSp">
        <pc:chgData name="Nicola Evans (IEH)" userId="S::n.j.evans@uwtsd.ac.uk::98230340-4193-44b9-8186-3953cc098dd3" providerId="AD" clId="Web-{234BDB9F-9232-47E4-9AC3-85561D07551A}" dt="2023-09-15T15:32:40.911" v="2" actId="20577"/>
        <pc:sldMkLst>
          <pc:docMk/>
          <pc:sldMk cId="921294898" sldId="256"/>
        </pc:sldMkLst>
        <pc:spChg chg="mod">
          <ac:chgData name="Nicola Evans (IEH)" userId="S::n.j.evans@uwtsd.ac.uk::98230340-4193-44b9-8186-3953cc098dd3" providerId="AD" clId="Web-{234BDB9F-9232-47E4-9AC3-85561D07551A}" dt="2023-09-15T15:32:40.911" v="2" actId="20577"/>
          <ac:spMkLst>
            <pc:docMk/>
            <pc:sldMk cId="921294898" sldId="256"/>
            <ac:spMk id="2" creationId="{46C31760-9818-E743-B99E-F68ABDF91795}"/>
          </ac:spMkLst>
        </pc:spChg>
      </pc:sldChg>
    </pc:docChg>
  </pc:docChgLst>
  <pc:docChgLst>
    <pc:chgData name="Karl Jones" userId="S::karl.jones@uwtsd.ac.uk::b233f293-2ada-48ca-99b4-209afc983296" providerId="AD" clId="Web-{E523CFAF-5081-4CF4-8298-D5725E91D643}"/>
    <pc:docChg chg="modSld">
      <pc:chgData name="Karl Jones" userId="S::karl.jones@uwtsd.ac.uk::b233f293-2ada-48ca-99b4-209afc983296" providerId="AD" clId="Web-{E523CFAF-5081-4CF4-8298-D5725E91D643}" dt="2023-05-12T10:25:12.536" v="55" actId="20577"/>
      <pc:docMkLst>
        <pc:docMk/>
      </pc:docMkLst>
      <pc:sldChg chg="modSp">
        <pc:chgData name="Karl Jones" userId="S::karl.jones@uwtsd.ac.uk::b233f293-2ada-48ca-99b4-209afc983296" providerId="AD" clId="Web-{E523CFAF-5081-4CF4-8298-D5725E91D643}" dt="2023-05-12T10:25:12.536" v="55" actId="20577"/>
        <pc:sldMkLst>
          <pc:docMk/>
          <pc:sldMk cId="4224061655" sldId="351"/>
        </pc:sldMkLst>
        <pc:graphicFrameChg chg="modGraphic">
          <ac:chgData name="Karl Jones" userId="S::karl.jones@uwtsd.ac.uk::b233f293-2ada-48ca-99b4-209afc983296" providerId="AD" clId="Web-{E523CFAF-5081-4CF4-8298-D5725E91D643}" dt="2023-05-12T10:25:12.536" v="55" actId="20577"/>
          <ac:graphicFrameMkLst>
            <pc:docMk/>
            <pc:sldMk cId="4224061655" sldId="351"/>
            <ac:graphicFrameMk id="5" creationId="{25979746-F1E4-4956-9BF8-13CD019BE694}"/>
          </ac:graphicFrameMkLst>
        </pc:graphicFrameChg>
      </pc:sldChg>
    </pc:docChg>
  </pc:docChgLst>
  <pc:docChgLst>
    <pc:chgData name="Nicola Evans (IEH)" userId="S::n.j.evans@uwtsd.ac.uk::98230340-4193-44b9-8186-3953cc098dd3" providerId="AD" clId="Web-{149B5D40-C07E-BB0A-3ACE-51EC70B86D35}"/>
    <pc:docChg chg="modSld">
      <pc:chgData name="Nicola Evans (IEH)" userId="S::n.j.evans@uwtsd.ac.uk::98230340-4193-44b9-8186-3953cc098dd3" providerId="AD" clId="Web-{149B5D40-C07E-BB0A-3ACE-51EC70B86D35}" dt="2023-09-12T21:13:51.761" v="4" actId="20577"/>
      <pc:docMkLst>
        <pc:docMk/>
      </pc:docMkLst>
      <pc:sldChg chg="modSp">
        <pc:chgData name="Nicola Evans (IEH)" userId="S::n.j.evans@uwtsd.ac.uk::98230340-4193-44b9-8186-3953cc098dd3" providerId="AD" clId="Web-{149B5D40-C07E-BB0A-3ACE-51EC70B86D35}" dt="2023-09-12T21:13:51.761" v="4" actId="20577"/>
        <pc:sldMkLst>
          <pc:docMk/>
          <pc:sldMk cId="4224061655" sldId="351"/>
        </pc:sldMkLst>
        <pc:graphicFrameChg chg="modGraphic">
          <ac:chgData name="Nicola Evans (IEH)" userId="S::n.j.evans@uwtsd.ac.uk::98230340-4193-44b9-8186-3953cc098dd3" providerId="AD" clId="Web-{149B5D40-C07E-BB0A-3ACE-51EC70B86D35}" dt="2023-09-12T21:13:51.761" v="4" actId="20577"/>
          <ac:graphicFrameMkLst>
            <pc:docMk/>
            <pc:sldMk cId="4224061655" sldId="351"/>
            <ac:graphicFrameMk id="5" creationId="{25979746-F1E4-4956-9BF8-13CD019BE694}"/>
          </ac:graphicFrameMkLst>
        </pc:graphicFrameChg>
      </pc:sldChg>
    </pc:docChg>
  </pc:docChgLst>
  <pc:docChgLst>
    <pc:chgData name="Tom Cox" userId="S::t.cox@uwtsd.ac.uk::01616e06-76e4-43d4-8c96-81271054808a" providerId="AD" clId="Web-{8E167F13-7AC2-4864-AC37-8261F79FA128}"/>
    <pc:docChg chg="modSld">
      <pc:chgData name="Tom Cox" userId="S::t.cox@uwtsd.ac.uk::01616e06-76e4-43d4-8c96-81271054808a" providerId="AD" clId="Web-{8E167F13-7AC2-4864-AC37-8261F79FA128}" dt="2022-09-06T14:27:54.147" v="9" actId="20577"/>
      <pc:docMkLst>
        <pc:docMk/>
      </pc:docMkLst>
      <pc:sldChg chg="modSp">
        <pc:chgData name="Tom Cox" userId="S::t.cox@uwtsd.ac.uk::01616e06-76e4-43d4-8c96-81271054808a" providerId="AD" clId="Web-{8E167F13-7AC2-4864-AC37-8261F79FA128}" dt="2022-09-06T14:27:54.147" v="9" actId="20577"/>
        <pc:sldMkLst>
          <pc:docMk/>
          <pc:sldMk cId="1556897201" sldId="261"/>
        </pc:sldMkLst>
        <pc:spChg chg="mod">
          <ac:chgData name="Tom Cox" userId="S::t.cox@uwtsd.ac.uk::01616e06-76e4-43d4-8c96-81271054808a" providerId="AD" clId="Web-{8E167F13-7AC2-4864-AC37-8261F79FA128}" dt="2022-09-06T14:27:54.147" v="9" actId="20577"/>
          <ac:spMkLst>
            <pc:docMk/>
            <pc:sldMk cId="1556897201" sldId="261"/>
            <ac:spMk id="4" creationId="{2FC87A49-09A5-2141-9020-205F1BF85FC3}"/>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6.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8.svg"/></Relationships>
</file>

<file path=ppt/diagrams/_rels/data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9.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ata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8.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9.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106607-9EDB-40F1-9128-6F36D0F0995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33F67FE-1B0C-472A-884C-E308545E9593}">
      <dgm:prSet/>
      <dgm:spPr/>
      <dgm:t>
        <a:bodyPr/>
        <a:lstStyle/>
        <a:p>
          <a:pPr rtl="0"/>
          <a:r>
            <a:rPr lang="en-US" dirty="0">
              <a:latin typeface="Calibri Light" panose="020F0302020204030204"/>
            </a:rPr>
            <a:t>Menna Davies</a:t>
          </a:r>
          <a:r>
            <a:rPr lang="en-US" dirty="0"/>
            <a:t> – menna.davies@uwtsd.ac.uk</a:t>
          </a:r>
        </a:p>
      </dgm:t>
    </dgm:pt>
    <dgm:pt modelId="{1C1C632C-2EE2-4604-92A1-C5980F96B6EF}" type="parTrans" cxnId="{F934FC20-130F-4DF5-9D71-4D6FF9393205}">
      <dgm:prSet/>
      <dgm:spPr/>
      <dgm:t>
        <a:bodyPr/>
        <a:lstStyle/>
        <a:p>
          <a:endParaRPr lang="en-US"/>
        </a:p>
      </dgm:t>
    </dgm:pt>
    <dgm:pt modelId="{7296CDEC-F259-442C-B3FD-FA30DE2CDBC0}" type="sibTrans" cxnId="{F934FC20-130F-4DF5-9D71-4D6FF9393205}">
      <dgm:prSet/>
      <dgm:spPr/>
      <dgm:t>
        <a:bodyPr/>
        <a:lstStyle/>
        <a:p>
          <a:endParaRPr lang="en-US"/>
        </a:p>
      </dgm:t>
    </dgm:pt>
    <dgm:pt modelId="{592F27EF-65C0-4BE3-B1D6-A0ABA13BF9A0}">
      <dgm:prSet/>
      <dgm:spPr/>
      <dgm:t>
        <a:bodyPr/>
        <a:lstStyle/>
        <a:p>
          <a:pPr rtl="0"/>
          <a:r>
            <a:rPr lang="en-US" dirty="0">
              <a:latin typeface="Calibri Light" panose="020F0302020204030204"/>
            </a:rPr>
            <a:t>Nic Evans </a:t>
          </a:r>
          <a:endParaRPr lang="en-US" u="none" dirty="0">
            <a:latin typeface="Calibri Light" panose="020F0302020204030204"/>
          </a:endParaRPr>
        </a:p>
      </dgm:t>
    </dgm:pt>
    <dgm:pt modelId="{7FB7515F-B66D-4657-A85A-B85CF2E05EFB}" type="parTrans" cxnId="{BD0D51DF-7302-4B71-89F1-D1D3B3ECC48B}">
      <dgm:prSet/>
      <dgm:spPr/>
      <dgm:t>
        <a:bodyPr/>
        <a:lstStyle/>
        <a:p>
          <a:endParaRPr lang="en-US"/>
        </a:p>
      </dgm:t>
    </dgm:pt>
    <dgm:pt modelId="{6C688651-5B30-49B9-95A1-B691125853F9}" type="sibTrans" cxnId="{BD0D51DF-7302-4B71-89F1-D1D3B3ECC48B}">
      <dgm:prSet/>
      <dgm:spPr/>
      <dgm:t>
        <a:bodyPr/>
        <a:lstStyle/>
        <a:p>
          <a:endParaRPr lang="en-US"/>
        </a:p>
      </dgm:t>
    </dgm:pt>
    <dgm:pt modelId="{473459B1-032A-42B4-9E9E-0A66119FA5A2}">
      <dgm:prSet phldr="0"/>
      <dgm:spPr/>
      <dgm:t>
        <a:bodyPr/>
        <a:lstStyle/>
        <a:p>
          <a:r>
            <a:rPr lang="en-US" u="sng" dirty="0">
              <a:latin typeface="Calibri Light" panose="020F0302020204030204"/>
            </a:rPr>
            <a:t>n.j.evans@uwtsd.ac.uk</a:t>
          </a:r>
          <a:endParaRPr lang="en-GB" dirty="0"/>
        </a:p>
      </dgm:t>
    </dgm:pt>
    <dgm:pt modelId="{16E15BFD-08FC-42F6-847A-F4F5344DE34E}" type="parTrans" cxnId="{57BBAC40-E4E3-4E85-B7D0-62A2D00754E8}">
      <dgm:prSet/>
      <dgm:spPr/>
    </dgm:pt>
    <dgm:pt modelId="{0D1583FD-30AE-40BF-AAD8-754C450AFCB4}" type="sibTrans" cxnId="{57BBAC40-E4E3-4E85-B7D0-62A2D00754E8}">
      <dgm:prSet/>
      <dgm:spPr/>
    </dgm:pt>
    <dgm:pt modelId="{EF1E1CEC-85F0-B344-8196-5731CE680578}" type="pres">
      <dgm:prSet presAssocID="{2E106607-9EDB-40F1-9128-6F36D0F0995A}" presName="linear" presStyleCnt="0">
        <dgm:presLayoutVars>
          <dgm:animLvl val="lvl"/>
          <dgm:resizeHandles val="exact"/>
        </dgm:presLayoutVars>
      </dgm:prSet>
      <dgm:spPr/>
    </dgm:pt>
    <dgm:pt modelId="{A9F6F954-28D0-E241-833B-FA4F6DBFA2D6}" type="pres">
      <dgm:prSet presAssocID="{B33F67FE-1B0C-472A-884C-E308545E9593}" presName="parentText" presStyleLbl="node1" presStyleIdx="0" presStyleCnt="3">
        <dgm:presLayoutVars>
          <dgm:chMax val="0"/>
          <dgm:bulletEnabled val="1"/>
        </dgm:presLayoutVars>
      </dgm:prSet>
      <dgm:spPr/>
    </dgm:pt>
    <dgm:pt modelId="{1E72AB26-D3A4-4E4F-AD2F-674793145530}" type="pres">
      <dgm:prSet presAssocID="{7296CDEC-F259-442C-B3FD-FA30DE2CDBC0}" presName="spacer" presStyleCnt="0"/>
      <dgm:spPr/>
    </dgm:pt>
    <dgm:pt modelId="{4B4B41A2-A44C-9642-9C38-8438C215F5FE}" type="pres">
      <dgm:prSet presAssocID="{592F27EF-65C0-4BE3-B1D6-A0ABA13BF9A0}" presName="parentText" presStyleLbl="node1" presStyleIdx="1" presStyleCnt="3">
        <dgm:presLayoutVars>
          <dgm:chMax val="0"/>
          <dgm:bulletEnabled val="1"/>
        </dgm:presLayoutVars>
      </dgm:prSet>
      <dgm:spPr/>
    </dgm:pt>
    <dgm:pt modelId="{DF21F6C6-9FCE-4048-B915-F0831AD8C9E5}" type="pres">
      <dgm:prSet presAssocID="{6C688651-5B30-49B9-95A1-B691125853F9}" presName="spacer" presStyleCnt="0"/>
      <dgm:spPr/>
    </dgm:pt>
    <dgm:pt modelId="{443D7D39-0433-4EDA-B0AD-3979BFD03FE8}" type="pres">
      <dgm:prSet presAssocID="{473459B1-032A-42B4-9E9E-0A66119FA5A2}" presName="parentText" presStyleLbl="node1" presStyleIdx="2" presStyleCnt="3">
        <dgm:presLayoutVars>
          <dgm:chMax val="0"/>
          <dgm:bulletEnabled val="1"/>
        </dgm:presLayoutVars>
      </dgm:prSet>
      <dgm:spPr/>
    </dgm:pt>
  </dgm:ptLst>
  <dgm:cxnLst>
    <dgm:cxn modelId="{3CA0450F-4F02-4419-9349-FDD8D1BAF5C8}" type="presOf" srcId="{473459B1-032A-42B4-9E9E-0A66119FA5A2}" destId="{443D7D39-0433-4EDA-B0AD-3979BFD03FE8}" srcOrd="0" destOrd="0" presId="urn:microsoft.com/office/officeart/2005/8/layout/vList2"/>
    <dgm:cxn modelId="{F934FC20-130F-4DF5-9D71-4D6FF9393205}" srcId="{2E106607-9EDB-40F1-9128-6F36D0F0995A}" destId="{B33F67FE-1B0C-472A-884C-E308545E9593}" srcOrd="0" destOrd="0" parTransId="{1C1C632C-2EE2-4604-92A1-C5980F96B6EF}" sibTransId="{7296CDEC-F259-442C-B3FD-FA30DE2CDBC0}"/>
    <dgm:cxn modelId="{3C40133E-A18C-44D8-AA27-6898C45E7D84}" type="presOf" srcId="{B33F67FE-1B0C-472A-884C-E308545E9593}" destId="{A9F6F954-28D0-E241-833B-FA4F6DBFA2D6}" srcOrd="0" destOrd="0" presId="urn:microsoft.com/office/officeart/2005/8/layout/vList2"/>
    <dgm:cxn modelId="{7CEFF03F-E7DA-4D29-9B32-7FB92CEC1CA9}" type="presOf" srcId="{592F27EF-65C0-4BE3-B1D6-A0ABA13BF9A0}" destId="{4B4B41A2-A44C-9642-9C38-8438C215F5FE}" srcOrd="0" destOrd="0" presId="urn:microsoft.com/office/officeart/2005/8/layout/vList2"/>
    <dgm:cxn modelId="{57BBAC40-E4E3-4E85-B7D0-62A2D00754E8}" srcId="{2E106607-9EDB-40F1-9128-6F36D0F0995A}" destId="{473459B1-032A-42B4-9E9E-0A66119FA5A2}" srcOrd="2" destOrd="0" parTransId="{16E15BFD-08FC-42F6-847A-F4F5344DE34E}" sibTransId="{0D1583FD-30AE-40BF-AAD8-754C450AFCB4}"/>
    <dgm:cxn modelId="{BD0D51DF-7302-4B71-89F1-D1D3B3ECC48B}" srcId="{2E106607-9EDB-40F1-9128-6F36D0F0995A}" destId="{592F27EF-65C0-4BE3-B1D6-A0ABA13BF9A0}" srcOrd="1" destOrd="0" parTransId="{7FB7515F-B66D-4657-A85A-B85CF2E05EFB}" sibTransId="{6C688651-5B30-49B9-95A1-B691125853F9}"/>
    <dgm:cxn modelId="{D27E9DF3-620D-F94A-9A72-A906499275C7}" type="presOf" srcId="{2E106607-9EDB-40F1-9128-6F36D0F0995A}" destId="{EF1E1CEC-85F0-B344-8196-5731CE680578}" srcOrd="0" destOrd="0" presId="urn:microsoft.com/office/officeart/2005/8/layout/vList2"/>
    <dgm:cxn modelId="{24DE1139-3FA2-4763-A565-A2BADDDACED5}" type="presParOf" srcId="{EF1E1CEC-85F0-B344-8196-5731CE680578}" destId="{A9F6F954-28D0-E241-833B-FA4F6DBFA2D6}" srcOrd="0" destOrd="0" presId="urn:microsoft.com/office/officeart/2005/8/layout/vList2"/>
    <dgm:cxn modelId="{6FB1D7B8-AC5B-40B9-88D4-DED0717C478F}" type="presParOf" srcId="{EF1E1CEC-85F0-B344-8196-5731CE680578}" destId="{1E72AB26-D3A4-4E4F-AD2F-674793145530}" srcOrd="1" destOrd="0" presId="urn:microsoft.com/office/officeart/2005/8/layout/vList2"/>
    <dgm:cxn modelId="{A064F986-0FC0-45A8-90D4-F037F1D0E7CC}" type="presParOf" srcId="{EF1E1CEC-85F0-B344-8196-5731CE680578}" destId="{4B4B41A2-A44C-9642-9C38-8438C215F5FE}" srcOrd="2" destOrd="0" presId="urn:microsoft.com/office/officeart/2005/8/layout/vList2"/>
    <dgm:cxn modelId="{8B42BAAE-8188-4556-9811-3027D551BF46}" type="presParOf" srcId="{EF1E1CEC-85F0-B344-8196-5731CE680578}" destId="{DF21F6C6-9FCE-4048-B915-F0831AD8C9E5}" srcOrd="3" destOrd="0" presId="urn:microsoft.com/office/officeart/2005/8/layout/vList2"/>
    <dgm:cxn modelId="{E6BA912A-0D79-495B-8997-AFE14891A5EF}" type="presParOf" srcId="{EF1E1CEC-85F0-B344-8196-5731CE680578}" destId="{443D7D39-0433-4EDA-B0AD-3979BFD03FE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BFA75D-3D46-4FE0-A927-20ADC16306E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E435A253-88F7-4897-BA70-5E5A07C581A0}">
      <dgm:prSet/>
      <dgm:spPr/>
      <dgm:t>
        <a:bodyPr/>
        <a:lstStyle/>
        <a:p>
          <a:r>
            <a:rPr lang="en-GB"/>
            <a:t>Theories of Learning</a:t>
          </a:r>
          <a:endParaRPr lang="en-US"/>
        </a:p>
      </dgm:t>
    </dgm:pt>
    <dgm:pt modelId="{EB459EB7-D073-4D4C-A099-3BAA12CAC6AB}" type="parTrans" cxnId="{619BE5E5-9A75-4E6C-8A77-5E54233E066F}">
      <dgm:prSet/>
      <dgm:spPr/>
      <dgm:t>
        <a:bodyPr/>
        <a:lstStyle/>
        <a:p>
          <a:endParaRPr lang="en-US"/>
        </a:p>
      </dgm:t>
    </dgm:pt>
    <dgm:pt modelId="{68922E71-9AC5-4A85-A6F2-B3D8EB62A6D9}" type="sibTrans" cxnId="{619BE5E5-9A75-4E6C-8A77-5E54233E066F}">
      <dgm:prSet/>
      <dgm:spPr/>
      <dgm:t>
        <a:bodyPr/>
        <a:lstStyle/>
        <a:p>
          <a:endParaRPr lang="en-US"/>
        </a:p>
      </dgm:t>
    </dgm:pt>
    <dgm:pt modelId="{9AB1E97D-7574-4909-B42A-819212D18DD6}">
      <dgm:prSet/>
      <dgm:spPr/>
      <dgm:t>
        <a:bodyPr/>
        <a:lstStyle/>
        <a:p>
          <a:r>
            <a:rPr lang="en-GB"/>
            <a:t>Well-being, rights and 	voices  </a:t>
          </a:r>
          <a:endParaRPr lang="en-US"/>
        </a:p>
      </dgm:t>
    </dgm:pt>
    <dgm:pt modelId="{3D75F7C6-626C-46B8-93F1-DC302EC3B626}" type="parTrans" cxnId="{0B3AB95E-7B5B-488B-8266-D0B3539AA229}">
      <dgm:prSet/>
      <dgm:spPr/>
      <dgm:t>
        <a:bodyPr/>
        <a:lstStyle/>
        <a:p>
          <a:endParaRPr lang="en-US"/>
        </a:p>
      </dgm:t>
    </dgm:pt>
    <dgm:pt modelId="{3F56B863-A788-4CF5-9E5C-66E57415FE24}" type="sibTrans" cxnId="{0B3AB95E-7B5B-488B-8266-D0B3539AA229}">
      <dgm:prSet/>
      <dgm:spPr/>
      <dgm:t>
        <a:bodyPr/>
        <a:lstStyle/>
        <a:p>
          <a:endParaRPr lang="en-US"/>
        </a:p>
      </dgm:t>
    </dgm:pt>
    <dgm:pt modelId="{C4CB1ACF-721C-4815-B08B-DEF4B1796105}">
      <dgm:prSet/>
      <dgm:spPr/>
      <dgm:t>
        <a:bodyPr/>
        <a:lstStyle/>
        <a:p>
          <a:r>
            <a:rPr lang="en-GB"/>
            <a:t>Physical literacy</a:t>
          </a:r>
          <a:endParaRPr lang="en-US"/>
        </a:p>
      </dgm:t>
    </dgm:pt>
    <dgm:pt modelId="{3078A09A-746F-40F9-8572-79D51481B046}" type="parTrans" cxnId="{C2DAAF48-5AEF-4066-A71C-A49B5FB707CA}">
      <dgm:prSet/>
      <dgm:spPr/>
      <dgm:t>
        <a:bodyPr/>
        <a:lstStyle/>
        <a:p>
          <a:endParaRPr lang="en-US"/>
        </a:p>
      </dgm:t>
    </dgm:pt>
    <dgm:pt modelId="{8265B3D2-2522-4635-822F-3D847444D3DE}" type="sibTrans" cxnId="{C2DAAF48-5AEF-4066-A71C-A49B5FB707CA}">
      <dgm:prSet/>
      <dgm:spPr/>
      <dgm:t>
        <a:bodyPr/>
        <a:lstStyle/>
        <a:p>
          <a:endParaRPr lang="en-US"/>
        </a:p>
      </dgm:t>
    </dgm:pt>
    <dgm:pt modelId="{A4F4FFE5-3681-4102-8CA8-02393FE7C9A7}">
      <dgm:prSet/>
      <dgm:spPr/>
      <dgm:t>
        <a:bodyPr/>
        <a:lstStyle/>
        <a:p>
          <a:r>
            <a:rPr lang="en-GB"/>
            <a:t>Additional Learning Needs</a:t>
          </a:r>
          <a:endParaRPr lang="en-US"/>
        </a:p>
      </dgm:t>
    </dgm:pt>
    <dgm:pt modelId="{C759B33C-3B13-4AFD-8760-7B687AD30956}" type="parTrans" cxnId="{AE29FB77-8F7F-495B-BAC0-798649FE5FBF}">
      <dgm:prSet/>
      <dgm:spPr/>
      <dgm:t>
        <a:bodyPr/>
        <a:lstStyle/>
        <a:p>
          <a:endParaRPr lang="en-US"/>
        </a:p>
      </dgm:t>
    </dgm:pt>
    <dgm:pt modelId="{123B0AA3-7E9A-4768-86AC-97301E4FD1E2}" type="sibTrans" cxnId="{AE29FB77-8F7F-495B-BAC0-798649FE5FBF}">
      <dgm:prSet/>
      <dgm:spPr/>
      <dgm:t>
        <a:bodyPr/>
        <a:lstStyle/>
        <a:p>
          <a:endParaRPr lang="en-US"/>
        </a:p>
      </dgm:t>
    </dgm:pt>
    <dgm:pt modelId="{89208A6C-5057-43DD-8F13-6B156C095001}">
      <dgm:prSet/>
      <dgm:spPr/>
      <dgm:t>
        <a:bodyPr/>
        <a:lstStyle/>
        <a:p>
          <a:r>
            <a:rPr lang="en-GB" dirty="0"/>
            <a:t>Emotional literacy and mental  health</a:t>
          </a:r>
          <a:endParaRPr lang="en-US" dirty="0"/>
        </a:p>
      </dgm:t>
    </dgm:pt>
    <dgm:pt modelId="{3BA5D99D-0BDE-4D5A-A1E4-FD3DC5AF1CA2}" type="parTrans" cxnId="{56E416F6-319C-4D9A-B001-88ECDD4915B9}">
      <dgm:prSet/>
      <dgm:spPr/>
      <dgm:t>
        <a:bodyPr/>
        <a:lstStyle/>
        <a:p>
          <a:endParaRPr lang="en-US"/>
        </a:p>
      </dgm:t>
    </dgm:pt>
    <dgm:pt modelId="{EFBBEFF4-8FCF-4649-A911-1465756734D1}" type="sibTrans" cxnId="{56E416F6-319C-4D9A-B001-88ECDD4915B9}">
      <dgm:prSet/>
      <dgm:spPr/>
      <dgm:t>
        <a:bodyPr/>
        <a:lstStyle/>
        <a:p>
          <a:endParaRPr lang="en-US"/>
        </a:p>
      </dgm:t>
    </dgm:pt>
    <dgm:pt modelId="{51BAE9E9-BD5C-4E21-8D1A-9A1C3FF3D17A}">
      <dgm:prSet/>
      <dgm:spPr/>
      <dgm:t>
        <a:bodyPr/>
        <a:lstStyle/>
        <a:p>
          <a:r>
            <a:rPr lang="en-GB"/>
            <a:t>Behaviour</a:t>
          </a:r>
          <a:endParaRPr lang="en-US"/>
        </a:p>
      </dgm:t>
    </dgm:pt>
    <dgm:pt modelId="{11741A4D-8BFC-4948-91CF-66D1D8C26268}" type="parTrans" cxnId="{20381DED-E942-4AE6-B0EA-520214A2A8B1}">
      <dgm:prSet/>
      <dgm:spPr/>
      <dgm:t>
        <a:bodyPr/>
        <a:lstStyle/>
        <a:p>
          <a:endParaRPr lang="en-US"/>
        </a:p>
      </dgm:t>
    </dgm:pt>
    <dgm:pt modelId="{B32F6EA0-1C2C-43DA-9BCB-15A38812482A}" type="sibTrans" cxnId="{20381DED-E942-4AE6-B0EA-520214A2A8B1}">
      <dgm:prSet/>
      <dgm:spPr/>
      <dgm:t>
        <a:bodyPr/>
        <a:lstStyle/>
        <a:p>
          <a:endParaRPr lang="en-US"/>
        </a:p>
      </dgm:t>
    </dgm:pt>
    <dgm:pt modelId="{2013B56D-B67E-4259-83C5-A8238F8F9CC2}">
      <dgm:prSet/>
      <dgm:spPr/>
      <dgm:t>
        <a:bodyPr/>
        <a:lstStyle/>
        <a:p>
          <a:r>
            <a:rPr lang="en-GB"/>
            <a:t>Assessment and progress</a:t>
          </a:r>
          <a:endParaRPr lang="en-US"/>
        </a:p>
      </dgm:t>
    </dgm:pt>
    <dgm:pt modelId="{1AB54E77-EDD8-471E-828E-C9332BCC5AA4}" type="parTrans" cxnId="{60113961-DD28-49A7-B282-4C5E478DA8BA}">
      <dgm:prSet/>
      <dgm:spPr/>
      <dgm:t>
        <a:bodyPr/>
        <a:lstStyle/>
        <a:p>
          <a:endParaRPr lang="en-US"/>
        </a:p>
      </dgm:t>
    </dgm:pt>
    <dgm:pt modelId="{7A0A542F-0856-4602-8801-00F45E8748FD}" type="sibTrans" cxnId="{60113961-DD28-49A7-B282-4C5E478DA8BA}">
      <dgm:prSet/>
      <dgm:spPr/>
      <dgm:t>
        <a:bodyPr/>
        <a:lstStyle/>
        <a:p>
          <a:endParaRPr lang="en-US"/>
        </a:p>
      </dgm:t>
    </dgm:pt>
    <dgm:pt modelId="{58D7BA62-14F3-46DB-AA78-B48AC4E02A60}">
      <dgm:prSet/>
      <dgm:spPr/>
      <dgm:t>
        <a:bodyPr/>
        <a:lstStyle/>
        <a:p>
          <a:r>
            <a:rPr lang="en-GB" dirty="0"/>
            <a:t>Cognitive development</a:t>
          </a:r>
          <a:endParaRPr lang="en-US" dirty="0"/>
        </a:p>
      </dgm:t>
    </dgm:pt>
    <dgm:pt modelId="{96F71151-DE93-4A91-81C9-FFDA0232607A}" type="parTrans" cxnId="{30D135E4-D751-4602-A2B6-74082543AE56}">
      <dgm:prSet/>
      <dgm:spPr/>
      <dgm:t>
        <a:bodyPr/>
        <a:lstStyle/>
        <a:p>
          <a:endParaRPr lang="en-US"/>
        </a:p>
      </dgm:t>
    </dgm:pt>
    <dgm:pt modelId="{F3E38172-F755-4941-8A08-2672CCBF1ECF}" type="sibTrans" cxnId="{30D135E4-D751-4602-A2B6-74082543AE56}">
      <dgm:prSet/>
      <dgm:spPr/>
      <dgm:t>
        <a:bodyPr/>
        <a:lstStyle/>
        <a:p>
          <a:endParaRPr lang="en-US"/>
        </a:p>
      </dgm:t>
    </dgm:pt>
    <dgm:pt modelId="{EF636591-745B-41AA-94C4-BD7B9924650C}">
      <dgm:prSet/>
      <dgm:spPr/>
      <dgm:t>
        <a:bodyPr/>
        <a:lstStyle/>
        <a:p>
          <a:r>
            <a:rPr lang="en-GB" dirty="0"/>
            <a:t>Observing the learner  </a:t>
          </a:r>
          <a:endParaRPr lang="en-US" dirty="0"/>
        </a:p>
      </dgm:t>
    </dgm:pt>
    <dgm:pt modelId="{F84525D4-528C-44F3-BD36-8D9B01936634}" type="parTrans" cxnId="{87874BA7-D2BE-44E4-A3CD-53F2E06A79E7}">
      <dgm:prSet/>
      <dgm:spPr/>
      <dgm:t>
        <a:bodyPr/>
        <a:lstStyle/>
        <a:p>
          <a:endParaRPr lang="en-US"/>
        </a:p>
      </dgm:t>
    </dgm:pt>
    <dgm:pt modelId="{C7E05DDB-9D14-4773-BA18-08C8A4DED4D5}" type="sibTrans" cxnId="{87874BA7-D2BE-44E4-A3CD-53F2E06A79E7}">
      <dgm:prSet/>
      <dgm:spPr/>
      <dgm:t>
        <a:bodyPr/>
        <a:lstStyle/>
        <a:p>
          <a:endParaRPr lang="en-US"/>
        </a:p>
      </dgm:t>
    </dgm:pt>
    <dgm:pt modelId="{B493A1B8-B606-41E1-A3C5-E9DF6829B8C3}">
      <dgm:prSet/>
      <dgm:spPr/>
      <dgm:t>
        <a:bodyPr/>
        <a:lstStyle/>
        <a:p>
          <a:r>
            <a:rPr lang="en-GB"/>
            <a:t>Critical analysis and professional applications</a:t>
          </a:r>
          <a:endParaRPr lang="en-US"/>
        </a:p>
      </dgm:t>
    </dgm:pt>
    <dgm:pt modelId="{9F9BAA7F-37A4-4E16-B63D-4D2AEF7710C6}" type="parTrans" cxnId="{80D96086-5F01-46F7-8185-537378599943}">
      <dgm:prSet/>
      <dgm:spPr/>
      <dgm:t>
        <a:bodyPr/>
        <a:lstStyle/>
        <a:p>
          <a:endParaRPr lang="en-US"/>
        </a:p>
      </dgm:t>
    </dgm:pt>
    <dgm:pt modelId="{72E4B3E7-F5FA-48D7-9B87-E7C446F68EED}" type="sibTrans" cxnId="{80D96086-5F01-46F7-8185-537378599943}">
      <dgm:prSet/>
      <dgm:spPr/>
      <dgm:t>
        <a:bodyPr/>
        <a:lstStyle/>
        <a:p>
          <a:endParaRPr lang="en-US"/>
        </a:p>
      </dgm:t>
    </dgm:pt>
    <dgm:pt modelId="{0E0C45F7-6758-104B-A121-42B3D8559369}" type="pres">
      <dgm:prSet presAssocID="{61BFA75D-3D46-4FE0-A927-20ADC16306EC}" presName="linear" presStyleCnt="0">
        <dgm:presLayoutVars>
          <dgm:animLvl val="lvl"/>
          <dgm:resizeHandles val="exact"/>
        </dgm:presLayoutVars>
      </dgm:prSet>
      <dgm:spPr/>
    </dgm:pt>
    <dgm:pt modelId="{98753A81-A3AE-F74B-81BB-0536C8C5529B}" type="pres">
      <dgm:prSet presAssocID="{E435A253-88F7-4897-BA70-5E5A07C581A0}" presName="parentText" presStyleLbl="node1" presStyleIdx="0" presStyleCnt="10">
        <dgm:presLayoutVars>
          <dgm:chMax val="0"/>
          <dgm:bulletEnabled val="1"/>
        </dgm:presLayoutVars>
      </dgm:prSet>
      <dgm:spPr/>
    </dgm:pt>
    <dgm:pt modelId="{E2076BD4-0B12-6E43-84FF-7114F93AC5C3}" type="pres">
      <dgm:prSet presAssocID="{68922E71-9AC5-4A85-A6F2-B3D8EB62A6D9}" presName="spacer" presStyleCnt="0"/>
      <dgm:spPr/>
    </dgm:pt>
    <dgm:pt modelId="{78D42020-D65A-CD4E-8A32-06D0C0D59A7E}" type="pres">
      <dgm:prSet presAssocID="{9AB1E97D-7574-4909-B42A-819212D18DD6}" presName="parentText" presStyleLbl="node1" presStyleIdx="1" presStyleCnt="10">
        <dgm:presLayoutVars>
          <dgm:chMax val="0"/>
          <dgm:bulletEnabled val="1"/>
        </dgm:presLayoutVars>
      </dgm:prSet>
      <dgm:spPr/>
    </dgm:pt>
    <dgm:pt modelId="{6BA39463-AC96-DB4C-A100-D3C0C4F109DF}" type="pres">
      <dgm:prSet presAssocID="{3F56B863-A788-4CF5-9E5C-66E57415FE24}" presName="spacer" presStyleCnt="0"/>
      <dgm:spPr/>
    </dgm:pt>
    <dgm:pt modelId="{CC540F28-87C5-9D4A-8589-C7138EC3ED1F}" type="pres">
      <dgm:prSet presAssocID="{C4CB1ACF-721C-4815-B08B-DEF4B1796105}" presName="parentText" presStyleLbl="node1" presStyleIdx="2" presStyleCnt="10">
        <dgm:presLayoutVars>
          <dgm:chMax val="0"/>
          <dgm:bulletEnabled val="1"/>
        </dgm:presLayoutVars>
      </dgm:prSet>
      <dgm:spPr/>
    </dgm:pt>
    <dgm:pt modelId="{AC3748B9-9624-604E-B1B5-AEDA013A5349}" type="pres">
      <dgm:prSet presAssocID="{8265B3D2-2522-4635-822F-3D847444D3DE}" presName="spacer" presStyleCnt="0"/>
      <dgm:spPr/>
    </dgm:pt>
    <dgm:pt modelId="{E2B43CA7-347B-D843-BF30-34DA22A5EE66}" type="pres">
      <dgm:prSet presAssocID="{A4F4FFE5-3681-4102-8CA8-02393FE7C9A7}" presName="parentText" presStyleLbl="node1" presStyleIdx="3" presStyleCnt="10">
        <dgm:presLayoutVars>
          <dgm:chMax val="0"/>
          <dgm:bulletEnabled val="1"/>
        </dgm:presLayoutVars>
      </dgm:prSet>
      <dgm:spPr/>
    </dgm:pt>
    <dgm:pt modelId="{F08A80CA-093A-A04E-95C0-916A9662F821}" type="pres">
      <dgm:prSet presAssocID="{123B0AA3-7E9A-4768-86AC-97301E4FD1E2}" presName="spacer" presStyleCnt="0"/>
      <dgm:spPr/>
    </dgm:pt>
    <dgm:pt modelId="{E500CC21-8C6C-094D-AA68-A0C230122719}" type="pres">
      <dgm:prSet presAssocID="{89208A6C-5057-43DD-8F13-6B156C095001}" presName="parentText" presStyleLbl="node1" presStyleIdx="4" presStyleCnt="10">
        <dgm:presLayoutVars>
          <dgm:chMax val="0"/>
          <dgm:bulletEnabled val="1"/>
        </dgm:presLayoutVars>
      </dgm:prSet>
      <dgm:spPr/>
    </dgm:pt>
    <dgm:pt modelId="{ABEE8BBD-8396-094D-B8B7-058EF0803467}" type="pres">
      <dgm:prSet presAssocID="{EFBBEFF4-8FCF-4649-A911-1465756734D1}" presName="spacer" presStyleCnt="0"/>
      <dgm:spPr/>
    </dgm:pt>
    <dgm:pt modelId="{A8078882-65C4-DC4D-91BF-5F705F0636DD}" type="pres">
      <dgm:prSet presAssocID="{51BAE9E9-BD5C-4E21-8D1A-9A1C3FF3D17A}" presName="parentText" presStyleLbl="node1" presStyleIdx="5" presStyleCnt="10">
        <dgm:presLayoutVars>
          <dgm:chMax val="0"/>
          <dgm:bulletEnabled val="1"/>
        </dgm:presLayoutVars>
      </dgm:prSet>
      <dgm:spPr/>
    </dgm:pt>
    <dgm:pt modelId="{C2014EE1-E70F-1045-9FB9-2D75D8C9FD18}" type="pres">
      <dgm:prSet presAssocID="{B32F6EA0-1C2C-43DA-9BCB-15A38812482A}" presName="spacer" presStyleCnt="0"/>
      <dgm:spPr/>
    </dgm:pt>
    <dgm:pt modelId="{F0AEF5DC-E32A-C840-A010-EB496DB7D5B4}" type="pres">
      <dgm:prSet presAssocID="{2013B56D-B67E-4259-83C5-A8238F8F9CC2}" presName="parentText" presStyleLbl="node1" presStyleIdx="6" presStyleCnt="10">
        <dgm:presLayoutVars>
          <dgm:chMax val="0"/>
          <dgm:bulletEnabled val="1"/>
        </dgm:presLayoutVars>
      </dgm:prSet>
      <dgm:spPr/>
    </dgm:pt>
    <dgm:pt modelId="{4A6F7A37-AF65-524E-94B0-F57E004E6B03}" type="pres">
      <dgm:prSet presAssocID="{7A0A542F-0856-4602-8801-00F45E8748FD}" presName="spacer" presStyleCnt="0"/>
      <dgm:spPr/>
    </dgm:pt>
    <dgm:pt modelId="{AF137791-1C6E-D048-BFD2-EEC9BE1BDB0D}" type="pres">
      <dgm:prSet presAssocID="{58D7BA62-14F3-46DB-AA78-B48AC4E02A60}" presName="parentText" presStyleLbl="node1" presStyleIdx="7" presStyleCnt="10">
        <dgm:presLayoutVars>
          <dgm:chMax val="0"/>
          <dgm:bulletEnabled val="1"/>
        </dgm:presLayoutVars>
      </dgm:prSet>
      <dgm:spPr/>
    </dgm:pt>
    <dgm:pt modelId="{263654AC-6B4C-1440-905F-A9ABAB5EEBE9}" type="pres">
      <dgm:prSet presAssocID="{F3E38172-F755-4941-8A08-2672CCBF1ECF}" presName="spacer" presStyleCnt="0"/>
      <dgm:spPr/>
    </dgm:pt>
    <dgm:pt modelId="{F3895312-C72E-D947-BB0E-B9FE1FDEBDA2}" type="pres">
      <dgm:prSet presAssocID="{EF636591-745B-41AA-94C4-BD7B9924650C}" presName="parentText" presStyleLbl="node1" presStyleIdx="8" presStyleCnt="10">
        <dgm:presLayoutVars>
          <dgm:chMax val="0"/>
          <dgm:bulletEnabled val="1"/>
        </dgm:presLayoutVars>
      </dgm:prSet>
      <dgm:spPr/>
    </dgm:pt>
    <dgm:pt modelId="{EDE39932-64AD-4B48-BA44-6BFC9B56383A}" type="pres">
      <dgm:prSet presAssocID="{C7E05DDB-9D14-4773-BA18-08C8A4DED4D5}" presName="spacer" presStyleCnt="0"/>
      <dgm:spPr/>
    </dgm:pt>
    <dgm:pt modelId="{951F400B-F573-BF49-A2AE-45B026018110}" type="pres">
      <dgm:prSet presAssocID="{B493A1B8-B606-41E1-A3C5-E9DF6829B8C3}" presName="parentText" presStyleLbl="node1" presStyleIdx="9" presStyleCnt="10">
        <dgm:presLayoutVars>
          <dgm:chMax val="0"/>
          <dgm:bulletEnabled val="1"/>
        </dgm:presLayoutVars>
      </dgm:prSet>
      <dgm:spPr/>
    </dgm:pt>
  </dgm:ptLst>
  <dgm:cxnLst>
    <dgm:cxn modelId="{8FD98315-11F8-704E-8946-5EC8D6FD9D26}" type="presOf" srcId="{2013B56D-B67E-4259-83C5-A8238F8F9CC2}" destId="{F0AEF5DC-E32A-C840-A010-EB496DB7D5B4}" srcOrd="0" destOrd="0" presId="urn:microsoft.com/office/officeart/2005/8/layout/vList2"/>
    <dgm:cxn modelId="{8E7B671D-8653-7042-971F-CFBA362E7A5E}" type="presOf" srcId="{51BAE9E9-BD5C-4E21-8D1A-9A1C3FF3D17A}" destId="{A8078882-65C4-DC4D-91BF-5F705F0636DD}" srcOrd="0" destOrd="0" presId="urn:microsoft.com/office/officeart/2005/8/layout/vList2"/>
    <dgm:cxn modelId="{0B3AB95E-7B5B-488B-8266-D0B3539AA229}" srcId="{61BFA75D-3D46-4FE0-A927-20ADC16306EC}" destId="{9AB1E97D-7574-4909-B42A-819212D18DD6}" srcOrd="1" destOrd="0" parTransId="{3D75F7C6-626C-46B8-93F1-DC302EC3B626}" sibTransId="{3F56B863-A788-4CF5-9E5C-66E57415FE24}"/>
    <dgm:cxn modelId="{60113961-DD28-49A7-B282-4C5E478DA8BA}" srcId="{61BFA75D-3D46-4FE0-A927-20ADC16306EC}" destId="{2013B56D-B67E-4259-83C5-A8238F8F9CC2}" srcOrd="6" destOrd="0" parTransId="{1AB54E77-EDD8-471E-828E-C9332BCC5AA4}" sibTransId="{7A0A542F-0856-4602-8801-00F45E8748FD}"/>
    <dgm:cxn modelId="{C2DAAF48-5AEF-4066-A71C-A49B5FB707CA}" srcId="{61BFA75D-3D46-4FE0-A927-20ADC16306EC}" destId="{C4CB1ACF-721C-4815-B08B-DEF4B1796105}" srcOrd="2" destOrd="0" parTransId="{3078A09A-746F-40F9-8572-79D51481B046}" sibTransId="{8265B3D2-2522-4635-822F-3D847444D3DE}"/>
    <dgm:cxn modelId="{230F8E4C-DA77-9749-B3C8-22189A1B9EE3}" type="presOf" srcId="{B493A1B8-B606-41E1-A3C5-E9DF6829B8C3}" destId="{951F400B-F573-BF49-A2AE-45B026018110}" srcOrd="0" destOrd="0" presId="urn:microsoft.com/office/officeart/2005/8/layout/vList2"/>
    <dgm:cxn modelId="{77A5DD6D-D2E0-6843-AC3D-DA37E75CCFD8}" type="presOf" srcId="{A4F4FFE5-3681-4102-8CA8-02393FE7C9A7}" destId="{E2B43CA7-347B-D843-BF30-34DA22A5EE66}" srcOrd="0" destOrd="0" presId="urn:microsoft.com/office/officeart/2005/8/layout/vList2"/>
    <dgm:cxn modelId="{8919D26E-DAE8-094C-9C2C-F38D94BC6A9F}" type="presOf" srcId="{9AB1E97D-7574-4909-B42A-819212D18DD6}" destId="{78D42020-D65A-CD4E-8A32-06D0C0D59A7E}" srcOrd="0" destOrd="0" presId="urn:microsoft.com/office/officeart/2005/8/layout/vList2"/>
    <dgm:cxn modelId="{4B4F1C71-8F49-144A-A8A0-AF93492813AE}" type="presOf" srcId="{89208A6C-5057-43DD-8F13-6B156C095001}" destId="{E500CC21-8C6C-094D-AA68-A0C230122719}" srcOrd="0" destOrd="0" presId="urn:microsoft.com/office/officeart/2005/8/layout/vList2"/>
    <dgm:cxn modelId="{AE29FB77-8F7F-495B-BAC0-798649FE5FBF}" srcId="{61BFA75D-3D46-4FE0-A927-20ADC16306EC}" destId="{A4F4FFE5-3681-4102-8CA8-02393FE7C9A7}" srcOrd="3" destOrd="0" parTransId="{C759B33C-3B13-4AFD-8760-7B687AD30956}" sibTransId="{123B0AA3-7E9A-4768-86AC-97301E4FD1E2}"/>
    <dgm:cxn modelId="{B31F0E86-1EBC-BA4C-9883-EFE9C7EADB1A}" type="presOf" srcId="{E435A253-88F7-4897-BA70-5E5A07C581A0}" destId="{98753A81-A3AE-F74B-81BB-0536C8C5529B}" srcOrd="0" destOrd="0" presId="urn:microsoft.com/office/officeart/2005/8/layout/vList2"/>
    <dgm:cxn modelId="{80D96086-5F01-46F7-8185-537378599943}" srcId="{61BFA75D-3D46-4FE0-A927-20ADC16306EC}" destId="{B493A1B8-B606-41E1-A3C5-E9DF6829B8C3}" srcOrd="9" destOrd="0" parTransId="{9F9BAA7F-37A4-4E16-B63D-4D2AEF7710C6}" sibTransId="{72E4B3E7-F5FA-48D7-9B87-E7C446F68EED}"/>
    <dgm:cxn modelId="{A19F1092-90B6-1749-99D1-BC28C591A033}" type="presOf" srcId="{C4CB1ACF-721C-4815-B08B-DEF4B1796105}" destId="{CC540F28-87C5-9D4A-8589-C7138EC3ED1F}" srcOrd="0" destOrd="0" presId="urn:microsoft.com/office/officeart/2005/8/layout/vList2"/>
    <dgm:cxn modelId="{76FF60A5-3D3F-AF4F-85C7-0C3648FEC226}" type="presOf" srcId="{58D7BA62-14F3-46DB-AA78-B48AC4E02A60}" destId="{AF137791-1C6E-D048-BFD2-EEC9BE1BDB0D}" srcOrd="0" destOrd="0" presId="urn:microsoft.com/office/officeart/2005/8/layout/vList2"/>
    <dgm:cxn modelId="{B8BE18A7-DD65-1340-B974-C99B84E86139}" type="presOf" srcId="{EF636591-745B-41AA-94C4-BD7B9924650C}" destId="{F3895312-C72E-D947-BB0E-B9FE1FDEBDA2}" srcOrd="0" destOrd="0" presId="urn:microsoft.com/office/officeart/2005/8/layout/vList2"/>
    <dgm:cxn modelId="{87874BA7-D2BE-44E4-A3CD-53F2E06A79E7}" srcId="{61BFA75D-3D46-4FE0-A927-20ADC16306EC}" destId="{EF636591-745B-41AA-94C4-BD7B9924650C}" srcOrd="8" destOrd="0" parTransId="{F84525D4-528C-44F3-BD36-8D9B01936634}" sibTransId="{C7E05DDB-9D14-4773-BA18-08C8A4DED4D5}"/>
    <dgm:cxn modelId="{288DD5D2-C463-9F47-B019-A8DC2D6BA91B}" type="presOf" srcId="{61BFA75D-3D46-4FE0-A927-20ADC16306EC}" destId="{0E0C45F7-6758-104B-A121-42B3D8559369}" srcOrd="0" destOrd="0" presId="urn:microsoft.com/office/officeart/2005/8/layout/vList2"/>
    <dgm:cxn modelId="{30D135E4-D751-4602-A2B6-74082543AE56}" srcId="{61BFA75D-3D46-4FE0-A927-20ADC16306EC}" destId="{58D7BA62-14F3-46DB-AA78-B48AC4E02A60}" srcOrd="7" destOrd="0" parTransId="{96F71151-DE93-4A91-81C9-FFDA0232607A}" sibTransId="{F3E38172-F755-4941-8A08-2672CCBF1ECF}"/>
    <dgm:cxn modelId="{619BE5E5-9A75-4E6C-8A77-5E54233E066F}" srcId="{61BFA75D-3D46-4FE0-A927-20ADC16306EC}" destId="{E435A253-88F7-4897-BA70-5E5A07C581A0}" srcOrd="0" destOrd="0" parTransId="{EB459EB7-D073-4D4C-A099-3BAA12CAC6AB}" sibTransId="{68922E71-9AC5-4A85-A6F2-B3D8EB62A6D9}"/>
    <dgm:cxn modelId="{20381DED-E942-4AE6-B0EA-520214A2A8B1}" srcId="{61BFA75D-3D46-4FE0-A927-20ADC16306EC}" destId="{51BAE9E9-BD5C-4E21-8D1A-9A1C3FF3D17A}" srcOrd="5" destOrd="0" parTransId="{11741A4D-8BFC-4948-91CF-66D1D8C26268}" sibTransId="{B32F6EA0-1C2C-43DA-9BCB-15A38812482A}"/>
    <dgm:cxn modelId="{56E416F6-319C-4D9A-B001-88ECDD4915B9}" srcId="{61BFA75D-3D46-4FE0-A927-20ADC16306EC}" destId="{89208A6C-5057-43DD-8F13-6B156C095001}" srcOrd="4" destOrd="0" parTransId="{3BA5D99D-0BDE-4D5A-A1E4-FD3DC5AF1CA2}" sibTransId="{EFBBEFF4-8FCF-4649-A911-1465756734D1}"/>
    <dgm:cxn modelId="{40253EC3-626F-7349-99B8-BF212421AC6F}" type="presParOf" srcId="{0E0C45F7-6758-104B-A121-42B3D8559369}" destId="{98753A81-A3AE-F74B-81BB-0536C8C5529B}" srcOrd="0" destOrd="0" presId="urn:microsoft.com/office/officeart/2005/8/layout/vList2"/>
    <dgm:cxn modelId="{B76533CE-A44C-B647-A66C-D0D354A83D0A}" type="presParOf" srcId="{0E0C45F7-6758-104B-A121-42B3D8559369}" destId="{E2076BD4-0B12-6E43-84FF-7114F93AC5C3}" srcOrd="1" destOrd="0" presId="urn:microsoft.com/office/officeart/2005/8/layout/vList2"/>
    <dgm:cxn modelId="{CD3368D6-1CD2-D744-B062-1177435ACBA0}" type="presParOf" srcId="{0E0C45F7-6758-104B-A121-42B3D8559369}" destId="{78D42020-D65A-CD4E-8A32-06D0C0D59A7E}" srcOrd="2" destOrd="0" presId="urn:microsoft.com/office/officeart/2005/8/layout/vList2"/>
    <dgm:cxn modelId="{EDD3D8DC-5D36-7547-86F6-DF47BAD30E55}" type="presParOf" srcId="{0E0C45F7-6758-104B-A121-42B3D8559369}" destId="{6BA39463-AC96-DB4C-A100-D3C0C4F109DF}" srcOrd="3" destOrd="0" presId="urn:microsoft.com/office/officeart/2005/8/layout/vList2"/>
    <dgm:cxn modelId="{A2C81EB9-CE72-3340-827D-FFF1D15BFF69}" type="presParOf" srcId="{0E0C45F7-6758-104B-A121-42B3D8559369}" destId="{CC540F28-87C5-9D4A-8589-C7138EC3ED1F}" srcOrd="4" destOrd="0" presId="urn:microsoft.com/office/officeart/2005/8/layout/vList2"/>
    <dgm:cxn modelId="{904C1EF9-9EBD-0841-8FAC-452104090D97}" type="presParOf" srcId="{0E0C45F7-6758-104B-A121-42B3D8559369}" destId="{AC3748B9-9624-604E-B1B5-AEDA013A5349}" srcOrd="5" destOrd="0" presId="urn:microsoft.com/office/officeart/2005/8/layout/vList2"/>
    <dgm:cxn modelId="{3EF71729-09FA-5F49-948D-DE9B551DE68D}" type="presParOf" srcId="{0E0C45F7-6758-104B-A121-42B3D8559369}" destId="{E2B43CA7-347B-D843-BF30-34DA22A5EE66}" srcOrd="6" destOrd="0" presId="urn:microsoft.com/office/officeart/2005/8/layout/vList2"/>
    <dgm:cxn modelId="{537C19EF-42A0-AD49-B24A-A261DD89BD16}" type="presParOf" srcId="{0E0C45F7-6758-104B-A121-42B3D8559369}" destId="{F08A80CA-093A-A04E-95C0-916A9662F821}" srcOrd="7" destOrd="0" presId="urn:microsoft.com/office/officeart/2005/8/layout/vList2"/>
    <dgm:cxn modelId="{B1ADC5A7-3BEB-FF48-8C82-FEACBA7C36ED}" type="presParOf" srcId="{0E0C45F7-6758-104B-A121-42B3D8559369}" destId="{E500CC21-8C6C-094D-AA68-A0C230122719}" srcOrd="8" destOrd="0" presId="urn:microsoft.com/office/officeart/2005/8/layout/vList2"/>
    <dgm:cxn modelId="{7986674A-C0A6-5946-9F98-9720060DA314}" type="presParOf" srcId="{0E0C45F7-6758-104B-A121-42B3D8559369}" destId="{ABEE8BBD-8396-094D-B8B7-058EF0803467}" srcOrd="9" destOrd="0" presId="urn:microsoft.com/office/officeart/2005/8/layout/vList2"/>
    <dgm:cxn modelId="{52688216-A27D-D046-B381-31713B32CB55}" type="presParOf" srcId="{0E0C45F7-6758-104B-A121-42B3D8559369}" destId="{A8078882-65C4-DC4D-91BF-5F705F0636DD}" srcOrd="10" destOrd="0" presId="urn:microsoft.com/office/officeart/2005/8/layout/vList2"/>
    <dgm:cxn modelId="{597E3BE0-4A12-3746-B127-542C7D2F2715}" type="presParOf" srcId="{0E0C45F7-6758-104B-A121-42B3D8559369}" destId="{C2014EE1-E70F-1045-9FB9-2D75D8C9FD18}" srcOrd="11" destOrd="0" presId="urn:microsoft.com/office/officeart/2005/8/layout/vList2"/>
    <dgm:cxn modelId="{BE656235-F08A-8745-A9B4-5186E8912BD2}" type="presParOf" srcId="{0E0C45F7-6758-104B-A121-42B3D8559369}" destId="{F0AEF5DC-E32A-C840-A010-EB496DB7D5B4}" srcOrd="12" destOrd="0" presId="urn:microsoft.com/office/officeart/2005/8/layout/vList2"/>
    <dgm:cxn modelId="{F53FE7BF-0D8C-C245-8F0E-A236186B74CA}" type="presParOf" srcId="{0E0C45F7-6758-104B-A121-42B3D8559369}" destId="{4A6F7A37-AF65-524E-94B0-F57E004E6B03}" srcOrd="13" destOrd="0" presId="urn:microsoft.com/office/officeart/2005/8/layout/vList2"/>
    <dgm:cxn modelId="{01B49988-0C1A-E54F-9584-96B4EFE1D6D0}" type="presParOf" srcId="{0E0C45F7-6758-104B-A121-42B3D8559369}" destId="{AF137791-1C6E-D048-BFD2-EEC9BE1BDB0D}" srcOrd="14" destOrd="0" presId="urn:microsoft.com/office/officeart/2005/8/layout/vList2"/>
    <dgm:cxn modelId="{17152896-FA0D-4F48-BCEC-C2B049640D14}" type="presParOf" srcId="{0E0C45F7-6758-104B-A121-42B3D8559369}" destId="{263654AC-6B4C-1440-905F-A9ABAB5EEBE9}" srcOrd="15" destOrd="0" presId="urn:microsoft.com/office/officeart/2005/8/layout/vList2"/>
    <dgm:cxn modelId="{F68DA6AD-BBEA-E149-A4E4-4B86C50CAD5D}" type="presParOf" srcId="{0E0C45F7-6758-104B-A121-42B3D8559369}" destId="{F3895312-C72E-D947-BB0E-B9FE1FDEBDA2}" srcOrd="16" destOrd="0" presId="urn:microsoft.com/office/officeart/2005/8/layout/vList2"/>
    <dgm:cxn modelId="{567C700A-A7F4-2347-B1A1-D101EBD745A1}" type="presParOf" srcId="{0E0C45F7-6758-104B-A121-42B3D8559369}" destId="{EDE39932-64AD-4B48-BA44-6BFC9B56383A}" srcOrd="17" destOrd="0" presId="urn:microsoft.com/office/officeart/2005/8/layout/vList2"/>
    <dgm:cxn modelId="{FA956CEC-82DE-0646-B5D6-6E773E06EF3E}" type="presParOf" srcId="{0E0C45F7-6758-104B-A121-42B3D8559369}" destId="{951F400B-F573-BF49-A2AE-45B026018110}"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40447C-12D0-45B3-A7ED-3C6039D6134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0C67DA0-4E37-49D8-AD7A-ABD664E4D7BF}">
      <dgm:prSet/>
      <dgm:spPr/>
      <dgm:t>
        <a:bodyPr/>
        <a:lstStyle/>
        <a:p>
          <a:pPr>
            <a:lnSpc>
              <a:spcPct val="100000"/>
            </a:lnSpc>
          </a:pPr>
          <a:r>
            <a:rPr lang="en-US"/>
            <a:t>Gain insight into role of reflective practice</a:t>
          </a:r>
        </a:p>
      </dgm:t>
    </dgm:pt>
    <dgm:pt modelId="{AFE6AF76-7E02-485B-BBC4-A97BBE090EB0}" type="parTrans" cxnId="{157A1411-1030-4DB1-BC88-F433F28F7602}">
      <dgm:prSet/>
      <dgm:spPr/>
      <dgm:t>
        <a:bodyPr/>
        <a:lstStyle/>
        <a:p>
          <a:endParaRPr lang="en-US"/>
        </a:p>
      </dgm:t>
    </dgm:pt>
    <dgm:pt modelId="{0E1FE77D-5548-4A70-B15A-0CF10B05EDFE}" type="sibTrans" cxnId="{157A1411-1030-4DB1-BC88-F433F28F7602}">
      <dgm:prSet/>
      <dgm:spPr/>
      <dgm:t>
        <a:bodyPr/>
        <a:lstStyle/>
        <a:p>
          <a:endParaRPr lang="en-US"/>
        </a:p>
      </dgm:t>
    </dgm:pt>
    <dgm:pt modelId="{841D0E50-A886-452F-BE41-26B92A25BEFD}">
      <dgm:prSet/>
      <dgm:spPr/>
      <dgm:t>
        <a:bodyPr/>
        <a:lstStyle/>
        <a:p>
          <a:pPr>
            <a:lnSpc>
              <a:spcPct val="100000"/>
            </a:lnSpc>
          </a:pPr>
          <a:r>
            <a:rPr lang="en-US"/>
            <a:t>Learn relevant theories relating to the learner</a:t>
          </a:r>
        </a:p>
      </dgm:t>
    </dgm:pt>
    <dgm:pt modelId="{4A08BD1E-E0ED-4270-9BE9-4B081B037C70}" type="parTrans" cxnId="{BF8214C9-50D0-4745-A204-1F29EC894FA9}">
      <dgm:prSet/>
      <dgm:spPr/>
      <dgm:t>
        <a:bodyPr/>
        <a:lstStyle/>
        <a:p>
          <a:endParaRPr lang="en-US"/>
        </a:p>
      </dgm:t>
    </dgm:pt>
    <dgm:pt modelId="{A9518951-A5E8-451D-BAE9-8A9CE12685C7}" type="sibTrans" cxnId="{BF8214C9-50D0-4745-A204-1F29EC894FA9}">
      <dgm:prSet/>
      <dgm:spPr/>
      <dgm:t>
        <a:bodyPr/>
        <a:lstStyle/>
        <a:p>
          <a:endParaRPr lang="en-US"/>
        </a:p>
      </dgm:t>
    </dgm:pt>
    <dgm:pt modelId="{B8DB8205-34C9-488A-BFDF-41BDC0C81992}">
      <dgm:prSet/>
      <dgm:spPr/>
      <dgm:t>
        <a:bodyPr/>
        <a:lstStyle/>
        <a:p>
          <a:pPr>
            <a:lnSpc>
              <a:spcPct val="100000"/>
            </a:lnSpc>
          </a:pPr>
          <a:r>
            <a:rPr lang="en-US"/>
            <a:t>Observe teaching and learning in a school environment</a:t>
          </a:r>
        </a:p>
      </dgm:t>
    </dgm:pt>
    <dgm:pt modelId="{A3EE8684-3BCE-40CF-BA08-9DEFA6AEB94A}" type="parTrans" cxnId="{526C22DB-388F-4DFA-A78C-C22E0FC7C68C}">
      <dgm:prSet/>
      <dgm:spPr/>
      <dgm:t>
        <a:bodyPr/>
        <a:lstStyle/>
        <a:p>
          <a:endParaRPr lang="en-US"/>
        </a:p>
      </dgm:t>
    </dgm:pt>
    <dgm:pt modelId="{0604BEB1-AD1F-4D33-8C85-72C0811F9C2F}" type="sibTrans" cxnId="{526C22DB-388F-4DFA-A78C-C22E0FC7C68C}">
      <dgm:prSet/>
      <dgm:spPr/>
      <dgm:t>
        <a:bodyPr/>
        <a:lstStyle/>
        <a:p>
          <a:endParaRPr lang="en-US"/>
        </a:p>
      </dgm:t>
    </dgm:pt>
    <dgm:pt modelId="{8546A172-808D-4649-90A5-CB26233A3F57}">
      <dgm:prSet/>
      <dgm:spPr/>
      <dgm:t>
        <a:bodyPr/>
        <a:lstStyle/>
        <a:p>
          <a:pPr>
            <a:lnSpc>
              <a:spcPct val="100000"/>
            </a:lnSpc>
          </a:pPr>
          <a:r>
            <a:rPr lang="en-US" dirty="0"/>
            <a:t>Use these elements to inform next steps in teaching</a:t>
          </a:r>
        </a:p>
      </dgm:t>
    </dgm:pt>
    <dgm:pt modelId="{14C649C9-492B-4991-B621-49F1EBCB1D4B}" type="parTrans" cxnId="{E334F6E4-012A-49A1-820C-0E56C086868A}">
      <dgm:prSet/>
      <dgm:spPr/>
      <dgm:t>
        <a:bodyPr/>
        <a:lstStyle/>
        <a:p>
          <a:endParaRPr lang="en-US"/>
        </a:p>
      </dgm:t>
    </dgm:pt>
    <dgm:pt modelId="{2D5ACC08-86CD-40A6-85C5-E30AADF96DD1}" type="sibTrans" cxnId="{E334F6E4-012A-49A1-820C-0E56C086868A}">
      <dgm:prSet/>
      <dgm:spPr/>
      <dgm:t>
        <a:bodyPr/>
        <a:lstStyle/>
        <a:p>
          <a:endParaRPr lang="en-US"/>
        </a:p>
      </dgm:t>
    </dgm:pt>
    <dgm:pt modelId="{41D56FD9-4B9B-41F0-A5BE-D7C364CA3742}" type="pres">
      <dgm:prSet presAssocID="{A540447C-12D0-45B3-A7ED-3C6039D6134E}" presName="root" presStyleCnt="0">
        <dgm:presLayoutVars>
          <dgm:dir/>
          <dgm:resizeHandles val="exact"/>
        </dgm:presLayoutVars>
      </dgm:prSet>
      <dgm:spPr/>
    </dgm:pt>
    <dgm:pt modelId="{F84700A7-37BD-47E6-B08D-0F3096E4F8A5}" type="pres">
      <dgm:prSet presAssocID="{90C67DA0-4E37-49D8-AD7A-ABD664E4D7BF}" presName="compNode" presStyleCnt="0"/>
      <dgm:spPr/>
    </dgm:pt>
    <dgm:pt modelId="{13F459A9-05B0-4258-B524-C9ACC6206CC1}" type="pres">
      <dgm:prSet presAssocID="{90C67DA0-4E37-49D8-AD7A-ABD664E4D7BF}" presName="bgRect" presStyleLbl="bgShp" presStyleIdx="0" presStyleCnt="4"/>
      <dgm:spPr/>
    </dgm:pt>
    <dgm:pt modelId="{E056E7FD-E302-4762-82B5-FF9C74F46030}" type="pres">
      <dgm:prSet presAssocID="{90C67DA0-4E37-49D8-AD7A-ABD664E4D7B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903F9E8-A4BE-448A-87BE-017F4D429378}" type="pres">
      <dgm:prSet presAssocID="{90C67DA0-4E37-49D8-AD7A-ABD664E4D7BF}" presName="spaceRect" presStyleCnt="0"/>
      <dgm:spPr/>
    </dgm:pt>
    <dgm:pt modelId="{E7B2B7F4-D8E8-43E6-8E16-9689ED6913E6}" type="pres">
      <dgm:prSet presAssocID="{90C67DA0-4E37-49D8-AD7A-ABD664E4D7BF}" presName="parTx" presStyleLbl="revTx" presStyleIdx="0" presStyleCnt="4">
        <dgm:presLayoutVars>
          <dgm:chMax val="0"/>
          <dgm:chPref val="0"/>
        </dgm:presLayoutVars>
      </dgm:prSet>
      <dgm:spPr/>
    </dgm:pt>
    <dgm:pt modelId="{BEF1DD0C-A7D7-406C-A527-1C59397DABE7}" type="pres">
      <dgm:prSet presAssocID="{0E1FE77D-5548-4A70-B15A-0CF10B05EDFE}" presName="sibTrans" presStyleCnt="0"/>
      <dgm:spPr/>
    </dgm:pt>
    <dgm:pt modelId="{46484560-F5C4-4BA2-85C1-E603945B421F}" type="pres">
      <dgm:prSet presAssocID="{841D0E50-A886-452F-BE41-26B92A25BEFD}" presName="compNode" presStyleCnt="0"/>
      <dgm:spPr/>
    </dgm:pt>
    <dgm:pt modelId="{1A8706E9-BA59-4A0F-AB7E-F85EE18A5274}" type="pres">
      <dgm:prSet presAssocID="{841D0E50-A886-452F-BE41-26B92A25BEFD}" presName="bgRect" presStyleLbl="bgShp" presStyleIdx="1" presStyleCnt="4"/>
      <dgm:spPr/>
    </dgm:pt>
    <dgm:pt modelId="{9C69C2C9-7B82-4254-9C57-E17F9BD2EBCA}" type="pres">
      <dgm:prSet presAssocID="{841D0E50-A886-452F-BE41-26B92A25BE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8B964D54-9E51-4FC0-8ECF-9E638B2B72CA}" type="pres">
      <dgm:prSet presAssocID="{841D0E50-A886-452F-BE41-26B92A25BEFD}" presName="spaceRect" presStyleCnt="0"/>
      <dgm:spPr/>
    </dgm:pt>
    <dgm:pt modelId="{13FC4A47-86F2-4F5B-B0D8-DD61BB09DC93}" type="pres">
      <dgm:prSet presAssocID="{841D0E50-A886-452F-BE41-26B92A25BEFD}" presName="parTx" presStyleLbl="revTx" presStyleIdx="1" presStyleCnt="4">
        <dgm:presLayoutVars>
          <dgm:chMax val="0"/>
          <dgm:chPref val="0"/>
        </dgm:presLayoutVars>
      </dgm:prSet>
      <dgm:spPr/>
    </dgm:pt>
    <dgm:pt modelId="{9067C4E7-CF23-446E-8AA4-018457B2DC64}" type="pres">
      <dgm:prSet presAssocID="{A9518951-A5E8-451D-BAE9-8A9CE12685C7}" presName="sibTrans" presStyleCnt="0"/>
      <dgm:spPr/>
    </dgm:pt>
    <dgm:pt modelId="{F70E479C-E3EE-47B0-9226-11966F46ED37}" type="pres">
      <dgm:prSet presAssocID="{B8DB8205-34C9-488A-BFDF-41BDC0C81992}" presName="compNode" presStyleCnt="0"/>
      <dgm:spPr/>
    </dgm:pt>
    <dgm:pt modelId="{140F0581-3E7C-44A4-9786-5D023E5BAAB3}" type="pres">
      <dgm:prSet presAssocID="{B8DB8205-34C9-488A-BFDF-41BDC0C81992}" presName="bgRect" presStyleLbl="bgShp" presStyleIdx="2" presStyleCnt="4"/>
      <dgm:spPr/>
    </dgm:pt>
    <dgm:pt modelId="{58AED44F-8C28-493D-A1E0-9E1E867FB58B}" type="pres">
      <dgm:prSet presAssocID="{B8DB8205-34C9-488A-BFDF-41BDC0C8199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D4AD2E08-50A5-44F3-B07F-9F50FBC00812}" type="pres">
      <dgm:prSet presAssocID="{B8DB8205-34C9-488A-BFDF-41BDC0C81992}" presName="spaceRect" presStyleCnt="0"/>
      <dgm:spPr/>
    </dgm:pt>
    <dgm:pt modelId="{6509456C-1E1E-4C6E-8DDC-737808E79D01}" type="pres">
      <dgm:prSet presAssocID="{B8DB8205-34C9-488A-BFDF-41BDC0C81992}" presName="parTx" presStyleLbl="revTx" presStyleIdx="2" presStyleCnt="4">
        <dgm:presLayoutVars>
          <dgm:chMax val="0"/>
          <dgm:chPref val="0"/>
        </dgm:presLayoutVars>
      </dgm:prSet>
      <dgm:spPr/>
    </dgm:pt>
    <dgm:pt modelId="{F9163C8A-84C6-433E-A201-7BBA2D74FBB1}" type="pres">
      <dgm:prSet presAssocID="{0604BEB1-AD1F-4D33-8C85-72C0811F9C2F}" presName="sibTrans" presStyleCnt="0"/>
      <dgm:spPr/>
    </dgm:pt>
    <dgm:pt modelId="{C61B3946-14D9-4161-9504-415950A36A80}" type="pres">
      <dgm:prSet presAssocID="{8546A172-808D-4649-90A5-CB26233A3F57}" presName="compNode" presStyleCnt="0"/>
      <dgm:spPr/>
    </dgm:pt>
    <dgm:pt modelId="{5069C3D7-223F-42A5-B244-263C35F15311}" type="pres">
      <dgm:prSet presAssocID="{8546A172-808D-4649-90A5-CB26233A3F57}" presName="bgRect" presStyleLbl="bgShp" presStyleIdx="3" presStyleCnt="4"/>
      <dgm:spPr/>
    </dgm:pt>
    <dgm:pt modelId="{579FB18C-07BC-4EF9-8043-F1921C398321}" type="pres">
      <dgm:prSet presAssocID="{8546A172-808D-4649-90A5-CB26233A3F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829FF1FD-2EED-4E86-AEBD-54CDEA3C5D3E}" type="pres">
      <dgm:prSet presAssocID="{8546A172-808D-4649-90A5-CB26233A3F57}" presName="spaceRect" presStyleCnt="0"/>
      <dgm:spPr/>
    </dgm:pt>
    <dgm:pt modelId="{AB9BF1F1-3B84-4561-A4C2-B3CF73A002A7}" type="pres">
      <dgm:prSet presAssocID="{8546A172-808D-4649-90A5-CB26233A3F57}" presName="parTx" presStyleLbl="revTx" presStyleIdx="3" presStyleCnt="4">
        <dgm:presLayoutVars>
          <dgm:chMax val="0"/>
          <dgm:chPref val="0"/>
        </dgm:presLayoutVars>
      </dgm:prSet>
      <dgm:spPr/>
    </dgm:pt>
  </dgm:ptLst>
  <dgm:cxnLst>
    <dgm:cxn modelId="{157A1411-1030-4DB1-BC88-F433F28F7602}" srcId="{A540447C-12D0-45B3-A7ED-3C6039D6134E}" destId="{90C67DA0-4E37-49D8-AD7A-ABD664E4D7BF}" srcOrd="0" destOrd="0" parTransId="{AFE6AF76-7E02-485B-BBC4-A97BBE090EB0}" sibTransId="{0E1FE77D-5548-4A70-B15A-0CF10B05EDFE}"/>
    <dgm:cxn modelId="{BEF8C832-46E6-45BB-A6B2-44B492BF4E5D}" type="presOf" srcId="{8546A172-808D-4649-90A5-CB26233A3F57}" destId="{AB9BF1F1-3B84-4561-A4C2-B3CF73A002A7}" srcOrd="0" destOrd="0" presId="urn:microsoft.com/office/officeart/2018/2/layout/IconVerticalSolidList"/>
    <dgm:cxn modelId="{E4E0983D-877A-4A75-90D3-DD6E8E0B1AFF}" type="presOf" srcId="{A540447C-12D0-45B3-A7ED-3C6039D6134E}" destId="{41D56FD9-4B9B-41F0-A5BE-D7C364CA3742}" srcOrd="0" destOrd="0" presId="urn:microsoft.com/office/officeart/2018/2/layout/IconVerticalSolidList"/>
    <dgm:cxn modelId="{2B756A64-3DAF-4DC1-8ADF-7E192668E2AD}" type="presOf" srcId="{841D0E50-A886-452F-BE41-26B92A25BEFD}" destId="{13FC4A47-86F2-4F5B-B0D8-DD61BB09DC93}" srcOrd="0" destOrd="0" presId="urn:microsoft.com/office/officeart/2018/2/layout/IconVerticalSolidList"/>
    <dgm:cxn modelId="{508FB14C-B48C-4F18-B7AD-7DB66DF7988E}" type="presOf" srcId="{90C67DA0-4E37-49D8-AD7A-ABD664E4D7BF}" destId="{E7B2B7F4-D8E8-43E6-8E16-9689ED6913E6}" srcOrd="0" destOrd="0" presId="urn:microsoft.com/office/officeart/2018/2/layout/IconVerticalSolidList"/>
    <dgm:cxn modelId="{7E5E51BE-00F3-4DBA-BE5F-6B295DA7D37B}" type="presOf" srcId="{B8DB8205-34C9-488A-BFDF-41BDC0C81992}" destId="{6509456C-1E1E-4C6E-8DDC-737808E79D01}" srcOrd="0" destOrd="0" presId="urn:microsoft.com/office/officeart/2018/2/layout/IconVerticalSolidList"/>
    <dgm:cxn modelId="{BF8214C9-50D0-4745-A204-1F29EC894FA9}" srcId="{A540447C-12D0-45B3-A7ED-3C6039D6134E}" destId="{841D0E50-A886-452F-BE41-26B92A25BEFD}" srcOrd="1" destOrd="0" parTransId="{4A08BD1E-E0ED-4270-9BE9-4B081B037C70}" sibTransId="{A9518951-A5E8-451D-BAE9-8A9CE12685C7}"/>
    <dgm:cxn modelId="{526C22DB-388F-4DFA-A78C-C22E0FC7C68C}" srcId="{A540447C-12D0-45B3-A7ED-3C6039D6134E}" destId="{B8DB8205-34C9-488A-BFDF-41BDC0C81992}" srcOrd="2" destOrd="0" parTransId="{A3EE8684-3BCE-40CF-BA08-9DEFA6AEB94A}" sibTransId="{0604BEB1-AD1F-4D33-8C85-72C0811F9C2F}"/>
    <dgm:cxn modelId="{E334F6E4-012A-49A1-820C-0E56C086868A}" srcId="{A540447C-12D0-45B3-A7ED-3C6039D6134E}" destId="{8546A172-808D-4649-90A5-CB26233A3F57}" srcOrd="3" destOrd="0" parTransId="{14C649C9-492B-4991-B621-49F1EBCB1D4B}" sibTransId="{2D5ACC08-86CD-40A6-85C5-E30AADF96DD1}"/>
    <dgm:cxn modelId="{F3A24117-40EB-4B46-9475-3E40F205B3BD}" type="presParOf" srcId="{41D56FD9-4B9B-41F0-A5BE-D7C364CA3742}" destId="{F84700A7-37BD-47E6-B08D-0F3096E4F8A5}" srcOrd="0" destOrd="0" presId="urn:microsoft.com/office/officeart/2018/2/layout/IconVerticalSolidList"/>
    <dgm:cxn modelId="{7B095A94-9E3D-4535-B91F-FA1E017C3D3F}" type="presParOf" srcId="{F84700A7-37BD-47E6-B08D-0F3096E4F8A5}" destId="{13F459A9-05B0-4258-B524-C9ACC6206CC1}" srcOrd="0" destOrd="0" presId="urn:microsoft.com/office/officeart/2018/2/layout/IconVerticalSolidList"/>
    <dgm:cxn modelId="{3D686593-6924-497B-B1AA-5DACEFD8EC4C}" type="presParOf" srcId="{F84700A7-37BD-47E6-B08D-0F3096E4F8A5}" destId="{E056E7FD-E302-4762-82B5-FF9C74F46030}" srcOrd="1" destOrd="0" presId="urn:microsoft.com/office/officeart/2018/2/layout/IconVerticalSolidList"/>
    <dgm:cxn modelId="{F40D22B9-4CCA-473E-B341-C27EE2DDB8C1}" type="presParOf" srcId="{F84700A7-37BD-47E6-B08D-0F3096E4F8A5}" destId="{D903F9E8-A4BE-448A-87BE-017F4D429378}" srcOrd="2" destOrd="0" presId="urn:microsoft.com/office/officeart/2018/2/layout/IconVerticalSolidList"/>
    <dgm:cxn modelId="{E1B71646-48A8-4DB7-82E7-CB4DC48582E8}" type="presParOf" srcId="{F84700A7-37BD-47E6-B08D-0F3096E4F8A5}" destId="{E7B2B7F4-D8E8-43E6-8E16-9689ED6913E6}" srcOrd="3" destOrd="0" presId="urn:microsoft.com/office/officeart/2018/2/layout/IconVerticalSolidList"/>
    <dgm:cxn modelId="{C356DCD8-6274-4D05-BAE3-C823FB6E7F87}" type="presParOf" srcId="{41D56FD9-4B9B-41F0-A5BE-D7C364CA3742}" destId="{BEF1DD0C-A7D7-406C-A527-1C59397DABE7}" srcOrd="1" destOrd="0" presId="urn:microsoft.com/office/officeart/2018/2/layout/IconVerticalSolidList"/>
    <dgm:cxn modelId="{E00639A9-CE44-479A-B327-B7D70B0DCF61}" type="presParOf" srcId="{41D56FD9-4B9B-41F0-A5BE-D7C364CA3742}" destId="{46484560-F5C4-4BA2-85C1-E603945B421F}" srcOrd="2" destOrd="0" presId="urn:microsoft.com/office/officeart/2018/2/layout/IconVerticalSolidList"/>
    <dgm:cxn modelId="{EA8AC409-6ABB-4C1E-B6F3-B16393C8674C}" type="presParOf" srcId="{46484560-F5C4-4BA2-85C1-E603945B421F}" destId="{1A8706E9-BA59-4A0F-AB7E-F85EE18A5274}" srcOrd="0" destOrd="0" presId="urn:microsoft.com/office/officeart/2018/2/layout/IconVerticalSolidList"/>
    <dgm:cxn modelId="{6DAA8666-B78B-45BB-9386-E871C00391E9}" type="presParOf" srcId="{46484560-F5C4-4BA2-85C1-E603945B421F}" destId="{9C69C2C9-7B82-4254-9C57-E17F9BD2EBCA}" srcOrd="1" destOrd="0" presId="urn:microsoft.com/office/officeart/2018/2/layout/IconVerticalSolidList"/>
    <dgm:cxn modelId="{9FF23461-65CF-4DBC-A5B1-A65BC3885FCD}" type="presParOf" srcId="{46484560-F5C4-4BA2-85C1-E603945B421F}" destId="{8B964D54-9E51-4FC0-8ECF-9E638B2B72CA}" srcOrd="2" destOrd="0" presId="urn:microsoft.com/office/officeart/2018/2/layout/IconVerticalSolidList"/>
    <dgm:cxn modelId="{951DB17A-492D-4724-8D52-EDC29CFA30BA}" type="presParOf" srcId="{46484560-F5C4-4BA2-85C1-E603945B421F}" destId="{13FC4A47-86F2-4F5B-B0D8-DD61BB09DC93}" srcOrd="3" destOrd="0" presId="urn:microsoft.com/office/officeart/2018/2/layout/IconVerticalSolidList"/>
    <dgm:cxn modelId="{35682FCB-36C1-45D1-BB6C-5B62318D6F70}" type="presParOf" srcId="{41D56FD9-4B9B-41F0-A5BE-D7C364CA3742}" destId="{9067C4E7-CF23-446E-8AA4-018457B2DC64}" srcOrd="3" destOrd="0" presId="urn:microsoft.com/office/officeart/2018/2/layout/IconVerticalSolidList"/>
    <dgm:cxn modelId="{A7C5A5CE-CAAF-4D2B-96E9-A256D7D2845E}" type="presParOf" srcId="{41D56FD9-4B9B-41F0-A5BE-D7C364CA3742}" destId="{F70E479C-E3EE-47B0-9226-11966F46ED37}" srcOrd="4" destOrd="0" presId="urn:microsoft.com/office/officeart/2018/2/layout/IconVerticalSolidList"/>
    <dgm:cxn modelId="{CD3564E1-4EFF-408F-824A-C91FEC93226C}" type="presParOf" srcId="{F70E479C-E3EE-47B0-9226-11966F46ED37}" destId="{140F0581-3E7C-44A4-9786-5D023E5BAAB3}" srcOrd="0" destOrd="0" presId="urn:microsoft.com/office/officeart/2018/2/layout/IconVerticalSolidList"/>
    <dgm:cxn modelId="{FCD995CD-D6A9-434F-82C3-373BEC3B7C65}" type="presParOf" srcId="{F70E479C-E3EE-47B0-9226-11966F46ED37}" destId="{58AED44F-8C28-493D-A1E0-9E1E867FB58B}" srcOrd="1" destOrd="0" presId="urn:microsoft.com/office/officeart/2018/2/layout/IconVerticalSolidList"/>
    <dgm:cxn modelId="{B3DAAECF-B4ED-4F2C-A991-F5DBDB043811}" type="presParOf" srcId="{F70E479C-E3EE-47B0-9226-11966F46ED37}" destId="{D4AD2E08-50A5-44F3-B07F-9F50FBC00812}" srcOrd="2" destOrd="0" presId="urn:microsoft.com/office/officeart/2018/2/layout/IconVerticalSolidList"/>
    <dgm:cxn modelId="{2A6B4F6F-052F-41A9-8340-E17F3F30A59A}" type="presParOf" srcId="{F70E479C-E3EE-47B0-9226-11966F46ED37}" destId="{6509456C-1E1E-4C6E-8DDC-737808E79D01}" srcOrd="3" destOrd="0" presId="urn:microsoft.com/office/officeart/2018/2/layout/IconVerticalSolidList"/>
    <dgm:cxn modelId="{AD8A5E78-F444-4D74-BDA5-18DEEC850150}" type="presParOf" srcId="{41D56FD9-4B9B-41F0-A5BE-D7C364CA3742}" destId="{F9163C8A-84C6-433E-A201-7BBA2D74FBB1}" srcOrd="5" destOrd="0" presId="urn:microsoft.com/office/officeart/2018/2/layout/IconVerticalSolidList"/>
    <dgm:cxn modelId="{C71F878F-9157-4F57-9459-52D7E30E38F3}" type="presParOf" srcId="{41D56FD9-4B9B-41F0-A5BE-D7C364CA3742}" destId="{C61B3946-14D9-4161-9504-415950A36A80}" srcOrd="6" destOrd="0" presId="urn:microsoft.com/office/officeart/2018/2/layout/IconVerticalSolidList"/>
    <dgm:cxn modelId="{0D41E16A-DB18-49C7-9527-FAD0A425874B}" type="presParOf" srcId="{C61B3946-14D9-4161-9504-415950A36A80}" destId="{5069C3D7-223F-42A5-B244-263C35F15311}" srcOrd="0" destOrd="0" presId="urn:microsoft.com/office/officeart/2018/2/layout/IconVerticalSolidList"/>
    <dgm:cxn modelId="{28F60B88-C187-4B38-BB7F-1C41E58873F3}" type="presParOf" srcId="{C61B3946-14D9-4161-9504-415950A36A80}" destId="{579FB18C-07BC-4EF9-8043-F1921C398321}" srcOrd="1" destOrd="0" presId="urn:microsoft.com/office/officeart/2018/2/layout/IconVerticalSolidList"/>
    <dgm:cxn modelId="{6D86C408-4127-4843-8007-E3A8C34CDB5E}" type="presParOf" srcId="{C61B3946-14D9-4161-9504-415950A36A80}" destId="{829FF1FD-2EED-4E86-AEBD-54CDEA3C5D3E}" srcOrd="2" destOrd="0" presId="urn:microsoft.com/office/officeart/2018/2/layout/IconVerticalSolidList"/>
    <dgm:cxn modelId="{94BA52E5-5F76-469C-9B5D-C89144557A3A}" type="presParOf" srcId="{C61B3946-14D9-4161-9504-415950A36A80}" destId="{AB9BF1F1-3B84-4561-A4C2-B3CF73A002A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EFC01D-97EE-41A1-84C8-FC059A2267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BF3F48-3D69-4117-B81A-24AA43C3D419}">
      <dgm:prSet/>
      <dgm:spPr/>
      <dgm:t>
        <a:bodyPr/>
        <a:lstStyle/>
        <a:p>
          <a:r>
            <a:rPr lang="en-US"/>
            <a:t>When I finish the course I will be….</a:t>
          </a:r>
        </a:p>
      </dgm:t>
    </dgm:pt>
    <dgm:pt modelId="{97835A87-EEB7-4A51-9FD4-40E49DE118C8}" type="parTrans" cxnId="{FDE760BB-2160-41DA-AAC2-85F6333B3456}">
      <dgm:prSet/>
      <dgm:spPr/>
      <dgm:t>
        <a:bodyPr/>
        <a:lstStyle/>
        <a:p>
          <a:endParaRPr lang="en-US"/>
        </a:p>
      </dgm:t>
    </dgm:pt>
    <dgm:pt modelId="{71E325FC-ADBE-4E12-8554-32C965213264}" type="sibTrans" cxnId="{FDE760BB-2160-41DA-AAC2-85F6333B3456}">
      <dgm:prSet/>
      <dgm:spPr/>
      <dgm:t>
        <a:bodyPr/>
        <a:lstStyle/>
        <a:p>
          <a:endParaRPr lang="en-US"/>
        </a:p>
      </dgm:t>
    </dgm:pt>
    <dgm:pt modelId="{91F44993-A3F3-4C5C-A460-07DDC8E6CAB6}">
      <dgm:prSet/>
      <dgm:spPr/>
      <dgm:t>
        <a:bodyPr/>
        <a:lstStyle/>
        <a:p>
          <a:r>
            <a:rPr lang="en-US"/>
            <a:t>The role of the PGCE is to……….</a:t>
          </a:r>
        </a:p>
      </dgm:t>
    </dgm:pt>
    <dgm:pt modelId="{3C9211FD-21DD-4FA9-BB0F-DF039CD38EE1}" type="parTrans" cxnId="{4DDE696E-A999-4177-9350-E4B68A942F7E}">
      <dgm:prSet/>
      <dgm:spPr/>
      <dgm:t>
        <a:bodyPr/>
        <a:lstStyle/>
        <a:p>
          <a:endParaRPr lang="en-US"/>
        </a:p>
      </dgm:t>
    </dgm:pt>
    <dgm:pt modelId="{45ADE66D-10A6-44B0-99B5-CF4A9A5AFFDB}" type="sibTrans" cxnId="{4DDE696E-A999-4177-9350-E4B68A942F7E}">
      <dgm:prSet/>
      <dgm:spPr/>
      <dgm:t>
        <a:bodyPr/>
        <a:lstStyle/>
        <a:p>
          <a:endParaRPr lang="en-US"/>
        </a:p>
      </dgm:t>
    </dgm:pt>
    <dgm:pt modelId="{80987ABD-C021-4BCB-9D79-2184CAF89DE0}" type="pres">
      <dgm:prSet presAssocID="{B9EFC01D-97EE-41A1-84C8-FC059A226749}" presName="root" presStyleCnt="0">
        <dgm:presLayoutVars>
          <dgm:dir/>
          <dgm:resizeHandles val="exact"/>
        </dgm:presLayoutVars>
      </dgm:prSet>
      <dgm:spPr/>
    </dgm:pt>
    <dgm:pt modelId="{56E4F76D-5060-4E97-A119-1AE1AC12A3DF}" type="pres">
      <dgm:prSet presAssocID="{D7BF3F48-3D69-4117-B81A-24AA43C3D419}" presName="compNode" presStyleCnt="0"/>
      <dgm:spPr/>
    </dgm:pt>
    <dgm:pt modelId="{3CC19BE6-D84B-4B74-A931-81A57B5E4301}" type="pres">
      <dgm:prSet presAssocID="{D7BF3F48-3D69-4117-B81A-24AA43C3D419}" presName="bgRect" presStyleLbl="bgShp" presStyleIdx="0" presStyleCnt="2"/>
      <dgm:spPr/>
    </dgm:pt>
    <dgm:pt modelId="{AA651EE7-626F-4067-B02D-6C05A545C691}" type="pres">
      <dgm:prSet presAssocID="{D7BF3F48-3D69-4117-B81A-24AA43C3D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E1787DF-C4FA-409D-A431-DFDFD0B9219F}" type="pres">
      <dgm:prSet presAssocID="{D7BF3F48-3D69-4117-B81A-24AA43C3D419}" presName="spaceRect" presStyleCnt="0"/>
      <dgm:spPr/>
    </dgm:pt>
    <dgm:pt modelId="{AEDD5E11-185C-46F4-B7D4-BF4EA5A8C01E}" type="pres">
      <dgm:prSet presAssocID="{D7BF3F48-3D69-4117-B81A-24AA43C3D419}" presName="parTx" presStyleLbl="revTx" presStyleIdx="0" presStyleCnt="2">
        <dgm:presLayoutVars>
          <dgm:chMax val="0"/>
          <dgm:chPref val="0"/>
        </dgm:presLayoutVars>
      </dgm:prSet>
      <dgm:spPr/>
    </dgm:pt>
    <dgm:pt modelId="{0E8B6957-DBD4-4313-B6BC-A8DED8BBAAA9}" type="pres">
      <dgm:prSet presAssocID="{71E325FC-ADBE-4E12-8554-32C965213264}" presName="sibTrans" presStyleCnt="0"/>
      <dgm:spPr/>
    </dgm:pt>
    <dgm:pt modelId="{13F6DEF5-2E13-4607-84D9-842225031F3C}" type="pres">
      <dgm:prSet presAssocID="{91F44993-A3F3-4C5C-A460-07DDC8E6CAB6}" presName="compNode" presStyleCnt="0"/>
      <dgm:spPr/>
    </dgm:pt>
    <dgm:pt modelId="{974C5046-95E3-4D37-A47D-433A8CE4274E}" type="pres">
      <dgm:prSet presAssocID="{91F44993-A3F3-4C5C-A460-07DDC8E6CAB6}" presName="bgRect" presStyleLbl="bgShp" presStyleIdx="1" presStyleCnt="2"/>
      <dgm:spPr/>
    </dgm:pt>
    <dgm:pt modelId="{99BC9353-E6E7-4F0D-ADF5-B4AF06630C88}" type="pres">
      <dgm:prSet presAssocID="{91F44993-A3F3-4C5C-A460-07DDC8E6CAB6}"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Thought with solid fill"/>
        </a:ext>
      </dgm:extLst>
    </dgm:pt>
    <dgm:pt modelId="{1EB6525B-E6C3-4FFF-9E43-6473306E6955}" type="pres">
      <dgm:prSet presAssocID="{91F44993-A3F3-4C5C-A460-07DDC8E6CAB6}" presName="spaceRect" presStyleCnt="0"/>
      <dgm:spPr/>
    </dgm:pt>
    <dgm:pt modelId="{68C09163-762D-4BF8-8750-7796C2266D86}" type="pres">
      <dgm:prSet presAssocID="{91F44993-A3F3-4C5C-A460-07DDC8E6CAB6}" presName="parTx" presStyleLbl="revTx" presStyleIdx="1" presStyleCnt="2">
        <dgm:presLayoutVars>
          <dgm:chMax val="0"/>
          <dgm:chPref val="0"/>
        </dgm:presLayoutVars>
      </dgm:prSet>
      <dgm:spPr/>
    </dgm:pt>
  </dgm:ptLst>
  <dgm:cxnLst>
    <dgm:cxn modelId="{4DDE696E-A999-4177-9350-E4B68A942F7E}" srcId="{B9EFC01D-97EE-41A1-84C8-FC059A226749}" destId="{91F44993-A3F3-4C5C-A460-07DDC8E6CAB6}" srcOrd="1" destOrd="0" parTransId="{3C9211FD-21DD-4FA9-BB0F-DF039CD38EE1}" sibTransId="{45ADE66D-10A6-44B0-99B5-CF4A9A5AFFDB}"/>
    <dgm:cxn modelId="{70265893-4B5C-4CE0-8F20-B189F36BF11D}" type="presOf" srcId="{B9EFC01D-97EE-41A1-84C8-FC059A226749}" destId="{80987ABD-C021-4BCB-9D79-2184CAF89DE0}" srcOrd="0" destOrd="0" presId="urn:microsoft.com/office/officeart/2018/2/layout/IconVerticalSolidList"/>
    <dgm:cxn modelId="{682000A3-6B28-4383-A19F-3FBB5158E25D}" type="presOf" srcId="{D7BF3F48-3D69-4117-B81A-24AA43C3D419}" destId="{AEDD5E11-185C-46F4-B7D4-BF4EA5A8C01E}" srcOrd="0" destOrd="0" presId="urn:microsoft.com/office/officeart/2018/2/layout/IconVerticalSolidList"/>
    <dgm:cxn modelId="{FDE760BB-2160-41DA-AAC2-85F6333B3456}" srcId="{B9EFC01D-97EE-41A1-84C8-FC059A226749}" destId="{D7BF3F48-3D69-4117-B81A-24AA43C3D419}" srcOrd="0" destOrd="0" parTransId="{97835A87-EEB7-4A51-9FD4-40E49DE118C8}" sibTransId="{71E325FC-ADBE-4E12-8554-32C965213264}"/>
    <dgm:cxn modelId="{AE74A4D5-8A02-4B0F-9168-A38EB1565931}" type="presOf" srcId="{91F44993-A3F3-4C5C-A460-07DDC8E6CAB6}" destId="{68C09163-762D-4BF8-8750-7796C2266D86}" srcOrd="0" destOrd="0" presId="urn:microsoft.com/office/officeart/2018/2/layout/IconVerticalSolidList"/>
    <dgm:cxn modelId="{A9801664-4D24-4F30-8232-DC134C0D5411}" type="presParOf" srcId="{80987ABD-C021-4BCB-9D79-2184CAF89DE0}" destId="{56E4F76D-5060-4E97-A119-1AE1AC12A3DF}" srcOrd="0" destOrd="0" presId="urn:microsoft.com/office/officeart/2018/2/layout/IconVerticalSolidList"/>
    <dgm:cxn modelId="{95F5F47A-0887-48FB-8998-F9B8A71522B1}" type="presParOf" srcId="{56E4F76D-5060-4E97-A119-1AE1AC12A3DF}" destId="{3CC19BE6-D84B-4B74-A931-81A57B5E4301}" srcOrd="0" destOrd="0" presId="urn:microsoft.com/office/officeart/2018/2/layout/IconVerticalSolidList"/>
    <dgm:cxn modelId="{55E6673B-413C-409B-88CB-FAEE47AA6333}" type="presParOf" srcId="{56E4F76D-5060-4E97-A119-1AE1AC12A3DF}" destId="{AA651EE7-626F-4067-B02D-6C05A545C691}" srcOrd="1" destOrd="0" presId="urn:microsoft.com/office/officeart/2018/2/layout/IconVerticalSolidList"/>
    <dgm:cxn modelId="{C443EC59-13F9-4AA0-903C-C67C0C0A9EC9}" type="presParOf" srcId="{56E4F76D-5060-4E97-A119-1AE1AC12A3DF}" destId="{AE1787DF-C4FA-409D-A431-DFDFD0B9219F}" srcOrd="2" destOrd="0" presId="urn:microsoft.com/office/officeart/2018/2/layout/IconVerticalSolidList"/>
    <dgm:cxn modelId="{29733F91-9F81-499D-90C7-52E4D2F90F50}" type="presParOf" srcId="{56E4F76D-5060-4E97-A119-1AE1AC12A3DF}" destId="{AEDD5E11-185C-46F4-B7D4-BF4EA5A8C01E}" srcOrd="3" destOrd="0" presId="urn:microsoft.com/office/officeart/2018/2/layout/IconVerticalSolidList"/>
    <dgm:cxn modelId="{203C96C8-D378-4D9A-BF85-88DA85FA6F67}" type="presParOf" srcId="{80987ABD-C021-4BCB-9D79-2184CAF89DE0}" destId="{0E8B6957-DBD4-4313-B6BC-A8DED8BBAAA9}" srcOrd="1" destOrd="0" presId="urn:microsoft.com/office/officeart/2018/2/layout/IconVerticalSolidList"/>
    <dgm:cxn modelId="{182CFF1F-0B3B-4782-B3C9-B2CB22C8BB5E}" type="presParOf" srcId="{80987ABD-C021-4BCB-9D79-2184CAF89DE0}" destId="{13F6DEF5-2E13-4607-84D9-842225031F3C}" srcOrd="2" destOrd="0" presId="urn:microsoft.com/office/officeart/2018/2/layout/IconVerticalSolidList"/>
    <dgm:cxn modelId="{869C5BF3-F730-4360-99CD-2A0A813755CB}" type="presParOf" srcId="{13F6DEF5-2E13-4607-84D9-842225031F3C}" destId="{974C5046-95E3-4D37-A47D-433A8CE4274E}" srcOrd="0" destOrd="0" presId="urn:microsoft.com/office/officeart/2018/2/layout/IconVerticalSolidList"/>
    <dgm:cxn modelId="{1CE19529-F0F2-4E89-8716-81DD4C095D59}" type="presParOf" srcId="{13F6DEF5-2E13-4607-84D9-842225031F3C}" destId="{99BC9353-E6E7-4F0D-ADF5-B4AF06630C88}" srcOrd="1" destOrd="0" presId="urn:microsoft.com/office/officeart/2018/2/layout/IconVerticalSolidList"/>
    <dgm:cxn modelId="{A2162FFE-B9C8-4711-9C91-5EF6B94CDA24}" type="presParOf" srcId="{13F6DEF5-2E13-4607-84D9-842225031F3C}" destId="{1EB6525B-E6C3-4FFF-9E43-6473306E6955}" srcOrd="2" destOrd="0" presId="urn:microsoft.com/office/officeart/2018/2/layout/IconVerticalSolidList"/>
    <dgm:cxn modelId="{CEF0117C-E05B-4871-AD20-EDF86DCD0320}" type="presParOf" srcId="{13F6DEF5-2E13-4607-84D9-842225031F3C}" destId="{68C09163-762D-4BF8-8750-7796C2266D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053235-D13D-48C0-8912-A532D70FC7B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0CD6077-0175-43AD-B5CA-0E358CB263A3}">
      <dgm:prSet/>
      <dgm:spPr/>
      <dgm:t>
        <a:bodyPr/>
        <a:lstStyle/>
        <a:p>
          <a:pPr>
            <a:lnSpc>
              <a:spcPct val="100000"/>
            </a:lnSpc>
          </a:pPr>
          <a:r>
            <a:rPr lang="en-US"/>
            <a:t>Explore the role and nature or critical reflection</a:t>
          </a:r>
        </a:p>
      </dgm:t>
    </dgm:pt>
    <dgm:pt modelId="{091BCB4C-8E39-4BA0-8ED6-20EEECF83EB5}" type="parTrans" cxnId="{C23F85F4-6685-487D-A875-9DD998B478E5}">
      <dgm:prSet/>
      <dgm:spPr/>
      <dgm:t>
        <a:bodyPr/>
        <a:lstStyle/>
        <a:p>
          <a:endParaRPr lang="en-US"/>
        </a:p>
      </dgm:t>
    </dgm:pt>
    <dgm:pt modelId="{DA942DB3-0C50-486F-AEB1-8D9A3D649664}" type="sibTrans" cxnId="{C23F85F4-6685-487D-A875-9DD998B478E5}">
      <dgm:prSet/>
      <dgm:spPr/>
      <dgm:t>
        <a:bodyPr/>
        <a:lstStyle/>
        <a:p>
          <a:pPr>
            <a:lnSpc>
              <a:spcPct val="100000"/>
            </a:lnSpc>
          </a:pPr>
          <a:endParaRPr lang="en-US"/>
        </a:p>
      </dgm:t>
    </dgm:pt>
    <dgm:pt modelId="{2738C705-D213-4BA5-9DC3-5585367666EC}">
      <dgm:prSet/>
      <dgm:spPr/>
      <dgm:t>
        <a:bodyPr/>
        <a:lstStyle/>
        <a:p>
          <a:pPr>
            <a:lnSpc>
              <a:spcPct val="100000"/>
            </a:lnSpc>
          </a:pPr>
          <a:r>
            <a:rPr lang="en-US"/>
            <a:t>Engage with theory relating to the learner</a:t>
          </a:r>
        </a:p>
      </dgm:t>
    </dgm:pt>
    <dgm:pt modelId="{A65A9500-AB57-4211-B015-3B915E4677D4}" type="parTrans" cxnId="{7A366EE6-28C5-4635-BF05-4211C29D12C7}">
      <dgm:prSet/>
      <dgm:spPr/>
      <dgm:t>
        <a:bodyPr/>
        <a:lstStyle/>
        <a:p>
          <a:endParaRPr lang="en-US"/>
        </a:p>
      </dgm:t>
    </dgm:pt>
    <dgm:pt modelId="{29BA2D79-891D-4DA8-88B3-514A96C034CD}" type="sibTrans" cxnId="{7A366EE6-28C5-4635-BF05-4211C29D12C7}">
      <dgm:prSet/>
      <dgm:spPr/>
      <dgm:t>
        <a:bodyPr/>
        <a:lstStyle/>
        <a:p>
          <a:pPr>
            <a:lnSpc>
              <a:spcPct val="100000"/>
            </a:lnSpc>
          </a:pPr>
          <a:endParaRPr lang="en-US"/>
        </a:p>
      </dgm:t>
    </dgm:pt>
    <dgm:pt modelId="{60B18224-DD56-4A1E-B371-2421F0143ADE}">
      <dgm:prSet/>
      <dgm:spPr/>
      <dgm:t>
        <a:bodyPr/>
        <a:lstStyle/>
        <a:p>
          <a:pPr>
            <a:lnSpc>
              <a:spcPct val="100000"/>
            </a:lnSpc>
          </a:pPr>
          <a:r>
            <a:rPr lang="en-US"/>
            <a:t>Understand how we can make links between our practice and theory</a:t>
          </a:r>
        </a:p>
      </dgm:t>
    </dgm:pt>
    <dgm:pt modelId="{0A7522EC-29DC-45CA-B743-342ABEB8CC96}" type="parTrans" cxnId="{0DFF07FA-1610-49E3-8E11-E6CD584D672B}">
      <dgm:prSet/>
      <dgm:spPr/>
      <dgm:t>
        <a:bodyPr/>
        <a:lstStyle/>
        <a:p>
          <a:endParaRPr lang="en-US"/>
        </a:p>
      </dgm:t>
    </dgm:pt>
    <dgm:pt modelId="{11D66A78-875C-4541-BB68-9593FA7B9839}" type="sibTrans" cxnId="{0DFF07FA-1610-49E3-8E11-E6CD584D672B}">
      <dgm:prSet/>
      <dgm:spPr/>
      <dgm:t>
        <a:bodyPr/>
        <a:lstStyle/>
        <a:p>
          <a:pPr>
            <a:lnSpc>
              <a:spcPct val="100000"/>
            </a:lnSpc>
          </a:pPr>
          <a:endParaRPr lang="en-US"/>
        </a:p>
      </dgm:t>
    </dgm:pt>
    <dgm:pt modelId="{0FECF771-3877-4DAC-AF93-56BCB5918416}">
      <dgm:prSet/>
      <dgm:spPr/>
      <dgm:t>
        <a:bodyPr/>
        <a:lstStyle/>
        <a:p>
          <a:pPr>
            <a:lnSpc>
              <a:spcPct val="100000"/>
            </a:lnSpc>
          </a:pPr>
          <a:r>
            <a:rPr lang="en-US"/>
            <a:t>Consider how we can use this to inform future developments</a:t>
          </a:r>
        </a:p>
      </dgm:t>
    </dgm:pt>
    <dgm:pt modelId="{76766B40-39D2-41E7-9E30-9E15D16FB4D2}" type="parTrans" cxnId="{C97C1CEF-5B55-4FC3-9ED6-335F7B5E7059}">
      <dgm:prSet/>
      <dgm:spPr/>
      <dgm:t>
        <a:bodyPr/>
        <a:lstStyle/>
        <a:p>
          <a:endParaRPr lang="en-US"/>
        </a:p>
      </dgm:t>
    </dgm:pt>
    <dgm:pt modelId="{EDAF24CB-15A8-4FE8-9EAA-55D48CD86B8F}" type="sibTrans" cxnId="{C97C1CEF-5B55-4FC3-9ED6-335F7B5E7059}">
      <dgm:prSet/>
      <dgm:spPr/>
      <dgm:t>
        <a:bodyPr/>
        <a:lstStyle/>
        <a:p>
          <a:endParaRPr lang="en-US"/>
        </a:p>
      </dgm:t>
    </dgm:pt>
    <dgm:pt modelId="{00985AC1-64DB-44BD-BB5F-C49061E8F355}" type="pres">
      <dgm:prSet presAssocID="{13053235-D13D-48C0-8912-A532D70FC7B9}" presName="root" presStyleCnt="0">
        <dgm:presLayoutVars>
          <dgm:dir/>
          <dgm:resizeHandles val="exact"/>
        </dgm:presLayoutVars>
      </dgm:prSet>
      <dgm:spPr/>
    </dgm:pt>
    <dgm:pt modelId="{19A442A5-CD9E-4CE2-B61B-03C23CCE4B79}" type="pres">
      <dgm:prSet presAssocID="{13053235-D13D-48C0-8912-A532D70FC7B9}" presName="container" presStyleCnt="0">
        <dgm:presLayoutVars>
          <dgm:dir/>
          <dgm:resizeHandles val="exact"/>
        </dgm:presLayoutVars>
      </dgm:prSet>
      <dgm:spPr/>
    </dgm:pt>
    <dgm:pt modelId="{A240897C-6C78-40F1-897E-9F0E00C80817}" type="pres">
      <dgm:prSet presAssocID="{E0CD6077-0175-43AD-B5CA-0E358CB263A3}" presName="compNode" presStyleCnt="0"/>
      <dgm:spPr/>
    </dgm:pt>
    <dgm:pt modelId="{EBFBDD25-B612-4FD0-B57F-E98205E873EB}" type="pres">
      <dgm:prSet presAssocID="{E0CD6077-0175-43AD-B5CA-0E358CB263A3}" presName="iconBgRect" presStyleLbl="bgShp" presStyleIdx="0" presStyleCnt="4"/>
      <dgm:spPr/>
    </dgm:pt>
    <dgm:pt modelId="{A926769A-7DEF-4A68-B108-3BDA3C52A7EF}" type="pres">
      <dgm:prSet presAssocID="{E0CD6077-0175-43AD-B5CA-0E358CB263A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F5BF5476-0CB8-4E61-99C7-D09809ED1DC9}" type="pres">
      <dgm:prSet presAssocID="{E0CD6077-0175-43AD-B5CA-0E358CB263A3}" presName="spaceRect" presStyleCnt="0"/>
      <dgm:spPr/>
    </dgm:pt>
    <dgm:pt modelId="{77C16463-EC5C-464C-97C5-46E20633D89E}" type="pres">
      <dgm:prSet presAssocID="{E0CD6077-0175-43AD-B5CA-0E358CB263A3}" presName="textRect" presStyleLbl="revTx" presStyleIdx="0" presStyleCnt="4">
        <dgm:presLayoutVars>
          <dgm:chMax val="1"/>
          <dgm:chPref val="1"/>
        </dgm:presLayoutVars>
      </dgm:prSet>
      <dgm:spPr/>
    </dgm:pt>
    <dgm:pt modelId="{2EDED8C6-A485-49A9-9D63-1FE12597A7BE}" type="pres">
      <dgm:prSet presAssocID="{DA942DB3-0C50-486F-AEB1-8D9A3D649664}" presName="sibTrans" presStyleLbl="sibTrans2D1" presStyleIdx="0" presStyleCnt="0"/>
      <dgm:spPr/>
    </dgm:pt>
    <dgm:pt modelId="{FEEC8FF7-FB66-4291-8A04-07DCCF6F098A}" type="pres">
      <dgm:prSet presAssocID="{2738C705-D213-4BA5-9DC3-5585367666EC}" presName="compNode" presStyleCnt="0"/>
      <dgm:spPr/>
    </dgm:pt>
    <dgm:pt modelId="{6ED49F17-B889-400F-A2D9-21913A1D465C}" type="pres">
      <dgm:prSet presAssocID="{2738C705-D213-4BA5-9DC3-5585367666EC}" presName="iconBgRect" presStyleLbl="bgShp" presStyleIdx="1" presStyleCnt="4"/>
      <dgm:spPr/>
    </dgm:pt>
    <dgm:pt modelId="{A91741C3-E8C4-4B8E-89C4-8F2D530A4092}" type="pres">
      <dgm:prSet presAssocID="{2738C705-D213-4BA5-9DC3-5585367666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FFD21BB1-4D28-4459-9FFF-1B92FAC52732}" type="pres">
      <dgm:prSet presAssocID="{2738C705-D213-4BA5-9DC3-5585367666EC}" presName="spaceRect" presStyleCnt="0"/>
      <dgm:spPr/>
    </dgm:pt>
    <dgm:pt modelId="{FC089C8A-6008-4B83-AAA6-DBC5517DDD21}" type="pres">
      <dgm:prSet presAssocID="{2738C705-D213-4BA5-9DC3-5585367666EC}" presName="textRect" presStyleLbl="revTx" presStyleIdx="1" presStyleCnt="4">
        <dgm:presLayoutVars>
          <dgm:chMax val="1"/>
          <dgm:chPref val="1"/>
        </dgm:presLayoutVars>
      </dgm:prSet>
      <dgm:spPr/>
    </dgm:pt>
    <dgm:pt modelId="{87A405AA-BA26-439C-A083-E699981905B3}" type="pres">
      <dgm:prSet presAssocID="{29BA2D79-891D-4DA8-88B3-514A96C034CD}" presName="sibTrans" presStyleLbl="sibTrans2D1" presStyleIdx="0" presStyleCnt="0"/>
      <dgm:spPr/>
    </dgm:pt>
    <dgm:pt modelId="{23FFAF3D-764B-41AC-95BE-B21233563415}" type="pres">
      <dgm:prSet presAssocID="{60B18224-DD56-4A1E-B371-2421F0143ADE}" presName="compNode" presStyleCnt="0"/>
      <dgm:spPr/>
    </dgm:pt>
    <dgm:pt modelId="{A7CC044D-92A5-4AA7-A381-7D4ABB0577FA}" type="pres">
      <dgm:prSet presAssocID="{60B18224-DD56-4A1E-B371-2421F0143ADE}" presName="iconBgRect" presStyleLbl="bgShp" presStyleIdx="2" presStyleCnt="4"/>
      <dgm:spPr/>
    </dgm:pt>
    <dgm:pt modelId="{CEB4A486-5B87-4C5A-8170-EF3BE30F3F95}" type="pres">
      <dgm:prSet presAssocID="{60B18224-DD56-4A1E-B371-2421F0143A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EF116E41-7747-4E0D-9380-C361B7CDFDAF}" type="pres">
      <dgm:prSet presAssocID="{60B18224-DD56-4A1E-B371-2421F0143ADE}" presName="spaceRect" presStyleCnt="0"/>
      <dgm:spPr/>
    </dgm:pt>
    <dgm:pt modelId="{4576565A-E9E4-42DD-B480-97207FCBD5C2}" type="pres">
      <dgm:prSet presAssocID="{60B18224-DD56-4A1E-B371-2421F0143ADE}" presName="textRect" presStyleLbl="revTx" presStyleIdx="2" presStyleCnt="4">
        <dgm:presLayoutVars>
          <dgm:chMax val="1"/>
          <dgm:chPref val="1"/>
        </dgm:presLayoutVars>
      </dgm:prSet>
      <dgm:spPr/>
    </dgm:pt>
    <dgm:pt modelId="{0C0A964A-840F-4EB9-AAE1-5DE191B8F752}" type="pres">
      <dgm:prSet presAssocID="{11D66A78-875C-4541-BB68-9593FA7B9839}" presName="sibTrans" presStyleLbl="sibTrans2D1" presStyleIdx="0" presStyleCnt="0"/>
      <dgm:spPr/>
    </dgm:pt>
    <dgm:pt modelId="{14D38205-7AED-4081-9069-E0546757A0E6}" type="pres">
      <dgm:prSet presAssocID="{0FECF771-3877-4DAC-AF93-56BCB5918416}" presName="compNode" presStyleCnt="0"/>
      <dgm:spPr/>
    </dgm:pt>
    <dgm:pt modelId="{F25978B1-B583-406F-8754-A7FF7004E284}" type="pres">
      <dgm:prSet presAssocID="{0FECF771-3877-4DAC-AF93-56BCB5918416}" presName="iconBgRect" presStyleLbl="bgShp" presStyleIdx="3" presStyleCnt="4"/>
      <dgm:spPr/>
    </dgm:pt>
    <dgm:pt modelId="{835AC09B-1DC4-4E62-8B81-013DBC94252C}" type="pres">
      <dgm:prSet presAssocID="{0FECF771-3877-4DAC-AF93-56BCB591841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bulb"/>
        </a:ext>
      </dgm:extLst>
    </dgm:pt>
    <dgm:pt modelId="{934ACD62-5188-4AB5-9E3C-0249D15722FC}" type="pres">
      <dgm:prSet presAssocID="{0FECF771-3877-4DAC-AF93-56BCB5918416}" presName="spaceRect" presStyleCnt="0"/>
      <dgm:spPr/>
    </dgm:pt>
    <dgm:pt modelId="{FF86A0D5-09EC-4FC5-9F72-B0729400E50F}" type="pres">
      <dgm:prSet presAssocID="{0FECF771-3877-4DAC-AF93-56BCB5918416}" presName="textRect" presStyleLbl="revTx" presStyleIdx="3" presStyleCnt="4">
        <dgm:presLayoutVars>
          <dgm:chMax val="1"/>
          <dgm:chPref val="1"/>
        </dgm:presLayoutVars>
      </dgm:prSet>
      <dgm:spPr/>
    </dgm:pt>
  </dgm:ptLst>
  <dgm:cxnLst>
    <dgm:cxn modelId="{2541BC08-BAF7-424C-A521-1B2CD11F3B72}" type="presOf" srcId="{29BA2D79-891D-4DA8-88B3-514A96C034CD}" destId="{87A405AA-BA26-439C-A083-E699981905B3}" srcOrd="0" destOrd="0" presId="urn:microsoft.com/office/officeart/2018/2/layout/IconCircleList"/>
    <dgm:cxn modelId="{C1839720-7B6E-415B-B142-29D898549411}" type="presOf" srcId="{E0CD6077-0175-43AD-B5CA-0E358CB263A3}" destId="{77C16463-EC5C-464C-97C5-46E20633D89E}" srcOrd="0" destOrd="0" presId="urn:microsoft.com/office/officeart/2018/2/layout/IconCircleList"/>
    <dgm:cxn modelId="{66DB828A-C3F2-4CCF-8283-0F7AC88F29C5}" type="presOf" srcId="{60B18224-DD56-4A1E-B371-2421F0143ADE}" destId="{4576565A-E9E4-42DD-B480-97207FCBD5C2}" srcOrd="0" destOrd="0" presId="urn:microsoft.com/office/officeart/2018/2/layout/IconCircleList"/>
    <dgm:cxn modelId="{D0EACEA8-DB07-444D-BD56-FBD5ED1A1C3B}" type="presOf" srcId="{11D66A78-875C-4541-BB68-9593FA7B9839}" destId="{0C0A964A-840F-4EB9-AAE1-5DE191B8F752}" srcOrd="0" destOrd="0" presId="urn:microsoft.com/office/officeart/2018/2/layout/IconCircleList"/>
    <dgm:cxn modelId="{013180BE-DE63-45AD-BF19-34F6A8980046}" type="presOf" srcId="{0FECF771-3877-4DAC-AF93-56BCB5918416}" destId="{FF86A0D5-09EC-4FC5-9F72-B0729400E50F}" srcOrd="0" destOrd="0" presId="urn:microsoft.com/office/officeart/2018/2/layout/IconCircleList"/>
    <dgm:cxn modelId="{C99F12C0-4BB8-4D06-8681-F5533FC26FCD}" type="presOf" srcId="{13053235-D13D-48C0-8912-A532D70FC7B9}" destId="{00985AC1-64DB-44BD-BB5F-C49061E8F355}" srcOrd="0" destOrd="0" presId="urn:microsoft.com/office/officeart/2018/2/layout/IconCircleList"/>
    <dgm:cxn modelId="{EA4ACCCA-33BB-46BE-AAE2-8941745477C9}" type="presOf" srcId="{DA942DB3-0C50-486F-AEB1-8D9A3D649664}" destId="{2EDED8C6-A485-49A9-9D63-1FE12597A7BE}" srcOrd="0" destOrd="0" presId="urn:microsoft.com/office/officeart/2018/2/layout/IconCircleList"/>
    <dgm:cxn modelId="{DA0EE8E0-4944-4F24-899E-60F8F770447E}" type="presOf" srcId="{2738C705-D213-4BA5-9DC3-5585367666EC}" destId="{FC089C8A-6008-4B83-AAA6-DBC5517DDD21}" srcOrd="0" destOrd="0" presId="urn:microsoft.com/office/officeart/2018/2/layout/IconCircleList"/>
    <dgm:cxn modelId="{7A366EE6-28C5-4635-BF05-4211C29D12C7}" srcId="{13053235-D13D-48C0-8912-A532D70FC7B9}" destId="{2738C705-D213-4BA5-9DC3-5585367666EC}" srcOrd="1" destOrd="0" parTransId="{A65A9500-AB57-4211-B015-3B915E4677D4}" sibTransId="{29BA2D79-891D-4DA8-88B3-514A96C034CD}"/>
    <dgm:cxn modelId="{C97C1CEF-5B55-4FC3-9ED6-335F7B5E7059}" srcId="{13053235-D13D-48C0-8912-A532D70FC7B9}" destId="{0FECF771-3877-4DAC-AF93-56BCB5918416}" srcOrd="3" destOrd="0" parTransId="{76766B40-39D2-41E7-9E30-9E15D16FB4D2}" sibTransId="{EDAF24CB-15A8-4FE8-9EAA-55D48CD86B8F}"/>
    <dgm:cxn modelId="{C23F85F4-6685-487D-A875-9DD998B478E5}" srcId="{13053235-D13D-48C0-8912-A532D70FC7B9}" destId="{E0CD6077-0175-43AD-B5CA-0E358CB263A3}" srcOrd="0" destOrd="0" parTransId="{091BCB4C-8E39-4BA0-8ED6-20EEECF83EB5}" sibTransId="{DA942DB3-0C50-486F-AEB1-8D9A3D649664}"/>
    <dgm:cxn modelId="{0DFF07FA-1610-49E3-8E11-E6CD584D672B}" srcId="{13053235-D13D-48C0-8912-A532D70FC7B9}" destId="{60B18224-DD56-4A1E-B371-2421F0143ADE}" srcOrd="2" destOrd="0" parTransId="{0A7522EC-29DC-45CA-B743-342ABEB8CC96}" sibTransId="{11D66A78-875C-4541-BB68-9593FA7B9839}"/>
    <dgm:cxn modelId="{BD5B8402-0EB2-425A-93F3-3C9D2C080528}" type="presParOf" srcId="{00985AC1-64DB-44BD-BB5F-C49061E8F355}" destId="{19A442A5-CD9E-4CE2-B61B-03C23CCE4B79}" srcOrd="0" destOrd="0" presId="urn:microsoft.com/office/officeart/2018/2/layout/IconCircleList"/>
    <dgm:cxn modelId="{3A09EDFC-B05E-414C-90FD-B88ED974636F}" type="presParOf" srcId="{19A442A5-CD9E-4CE2-B61B-03C23CCE4B79}" destId="{A240897C-6C78-40F1-897E-9F0E00C80817}" srcOrd="0" destOrd="0" presId="urn:microsoft.com/office/officeart/2018/2/layout/IconCircleList"/>
    <dgm:cxn modelId="{80CDF521-90CD-4A84-B56C-40D3F661EE3E}" type="presParOf" srcId="{A240897C-6C78-40F1-897E-9F0E00C80817}" destId="{EBFBDD25-B612-4FD0-B57F-E98205E873EB}" srcOrd="0" destOrd="0" presId="urn:microsoft.com/office/officeart/2018/2/layout/IconCircleList"/>
    <dgm:cxn modelId="{8B6D3158-EFD2-4ACA-8D46-9046B22EC2BA}" type="presParOf" srcId="{A240897C-6C78-40F1-897E-9F0E00C80817}" destId="{A926769A-7DEF-4A68-B108-3BDA3C52A7EF}" srcOrd="1" destOrd="0" presId="urn:microsoft.com/office/officeart/2018/2/layout/IconCircleList"/>
    <dgm:cxn modelId="{E62B6B53-8046-4790-B314-7DFFF764F584}" type="presParOf" srcId="{A240897C-6C78-40F1-897E-9F0E00C80817}" destId="{F5BF5476-0CB8-4E61-99C7-D09809ED1DC9}" srcOrd="2" destOrd="0" presId="urn:microsoft.com/office/officeart/2018/2/layout/IconCircleList"/>
    <dgm:cxn modelId="{2CFB2CE8-9895-4D65-9856-B742256AA4FC}" type="presParOf" srcId="{A240897C-6C78-40F1-897E-9F0E00C80817}" destId="{77C16463-EC5C-464C-97C5-46E20633D89E}" srcOrd="3" destOrd="0" presId="urn:microsoft.com/office/officeart/2018/2/layout/IconCircleList"/>
    <dgm:cxn modelId="{81875174-1FF8-4235-9645-A8077E0E215E}" type="presParOf" srcId="{19A442A5-CD9E-4CE2-B61B-03C23CCE4B79}" destId="{2EDED8C6-A485-49A9-9D63-1FE12597A7BE}" srcOrd="1" destOrd="0" presId="urn:microsoft.com/office/officeart/2018/2/layout/IconCircleList"/>
    <dgm:cxn modelId="{B2937F58-A5C4-4132-8422-8089DE92127F}" type="presParOf" srcId="{19A442A5-CD9E-4CE2-B61B-03C23CCE4B79}" destId="{FEEC8FF7-FB66-4291-8A04-07DCCF6F098A}" srcOrd="2" destOrd="0" presId="urn:microsoft.com/office/officeart/2018/2/layout/IconCircleList"/>
    <dgm:cxn modelId="{F38514C2-0735-48F7-AE4C-17DABEF1B2FF}" type="presParOf" srcId="{FEEC8FF7-FB66-4291-8A04-07DCCF6F098A}" destId="{6ED49F17-B889-400F-A2D9-21913A1D465C}" srcOrd="0" destOrd="0" presId="urn:microsoft.com/office/officeart/2018/2/layout/IconCircleList"/>
    <dgm:cxn modelId="{4B0AF25F-6238-4282-A6C9-A87023DA9E0A}" type="presParOf" srcId="{FEEC8FF7-FB66-4291-8A04-07DCCF6F098A}" destId="{A91741C3-E8C4-4B8E-89C4-8F2D530A4092}" srcOrd="1" destOrd="0" presId="urn:microsoft.com/office/officeart/2018/2/layout/IconCircleList"/>
    <dgm:cxn modelId="{CBC55835-95D5-4DFF-A51E-B26B31F3E0C6}" type="presParOf" srcId="{FEEC8FF7-FB66-4291-8A04-07DCCF6F098A}" destId="{FFD21BB1-4D28-4459-9FFF-1B92FAC52732}" srcOrd="2" destOrd="0" presId="urn:microsoft.com/office/officeart/2018/2/layout/IconCircleList"/>
    <dgm:cxn modelId="{DAAAD7DF-E876-4A70-B706-EF540E25B4F1}" type="presParOf" srcId="{FEEC8FF7-FB66-4291-8A04-07DCCF6F098A}" destId="{FC089C8A-6008-4B83-AAA6-DBC5517DDD21}" srcOrd="3" destOrd="0" presId="urn:microsoft.com/office/officeart/2018/2/layout/IconCircleList"/>
    <dgm:cxn modelId="{72C55959-C04F-45F6-A41B-2E045D46C94B}" type="presParOf" srcId="{19A442A5-CD9E-4CE2-B61B-03C23CCE4B79}" destId="{87A405AA-BA26-439C-A083-E699981905B3}" srcOrd="3" destOrd="0" presId="urn:microsoft.com/office/officeart/2018/2/layout/IconCircleList"/>
    <dgm:cxn modelId="{D83EB1A9-DE1B-45B6-9835-8BA4CE1163D7}" type="presParOf" srcId="{19A442A5-CD9E-4CE2-B61B-03C23CCE4B79}" destId="{23FFAF3D-764B-41AC-95BE-B21233563415}" srcOrd="4" destOrd="0" presId="urn:microsoft.com/office/officeart/2018/2/layout/IconCircleList"/>
    <dgm:cxn modelId="{07DBA8BB-55D7-47C6-BC85-EDF075A1B8FD}" type="presParOf" srcId="{23FFAF3D-764B-41AC-95BE-B21233563415}" destId="{A7CC044D-92A5-4AA7-A381-7D4ABB0577FA}" srcOrd="0" destOrd="0" presId="urn:microsoft.com/office/officeart/2018/2/layout/IconCircleList"/>
    <dgm:cxn modelId="{1A9A3BED-175C-4222-906C-29D3C3C95705}" type="presParOf" srcId="{23FFAF3D-764B-41AC-95BE-B21233563415}" destId="{CEB4A486-5B87-4C5A-8170-EF3BE30F3F95}" srcOrd="1" destOrd="0" presId="urn:microsoft.com/office/officeart/2018/2/layout/IconCircleList"/>
    <dgm:cxn modelId="{333CCB58-9454-442E-9782-B324DDB6D32E}" type="presParOf" srcId="{23FFAF3D-764B-41AC-95BE-B21233563415}" destId="{EF116E41-7747-4E0D-9380-C361B7CDFDAF}" srcOrd="2" destOrd="0" presId="urn:microsoft.com/office/officeart/2018/2/layout/IconCircleList"/>
    <dgm:cxn modelId="{8AE896EB-09E5-43C8-ACA3-FE064A1EE424}" type="presParOf" srcId="{23FFAF3D-764B-41AC-95BE-B21233563415}" destId="{4576565A-E9E4-42DD-B480-97207FCBD5C2}" srcOrd="3" destOrd="0" presId="urn:microsoft.com/office/officeart/2018/2/layout/IconCircleList"/>
    <dgm:cxn modelId="{0B42860E-E976-478C-9F20-E4410BC5BC8C}" type="presParOf" srcId="{19A442A5-CD9E-4CE2-B61B-03C23CCE4B79}" destId="{0C0A964A-840F-4EB9-AAE1-5DE191B8F752}" srcOrd="5" destOrd="0" presId="urn:microsoft.com/office/officeart/2018/2/layout/IconCircleList"/>
    <dgm:cxn modelId="{67887498-45D3-4027-A429-AC75A696EDBD}" type="presParOf" srcId="{19A442A5-CD9E-4CE2-B61B-03C23CCE4B79}" destId="{14D38205-7AED-4081-9069-E0546757A0E6}" srcOrd="6" destOrd="0" presId="urn:microsoft.com/office/officeart/2018/2/layout/IconCircleList"/>
    <dgm:cxn modelId="{6B363C1B-8A79-452F-A630-99A5CFE20D80}" type="presParOf" srcId="{14D38205-7AED-4081-9069-E0546757A0E6}" destId="{F25978B1-B583-406F-8754-A7FF7004E284}" srcOrd="0" destOrd="0" presId="urn:microsoft.com/office/officeart/2018/2/layout/IconCircleList"/>
    <dgm:cxn modelId="{DA273AFC-1CD3-4D07-B29E-2317A3FB3D1B}" type="presParOf" srcId="{14D38205-7AED-4081-9069-E0546757A0E6}" destId="{835AC09B-1DC4-4E62-8B81-013DBC94252C}" srcOrd="1" destOrd="0" presId="urn:microsoft.com/office/officeart/2018/2/layout/IconCircleList"/>
    <dgm:cxn modelId="{B7F49FF2-D040-4DEC-B150-1E06D46DD5AF}" type="presParOf" srcId="{14D38205-7AED-4081-9069-E0546757A0E6}" destId="{934ACD62-5188-4AB5-9E3C-0249D15722FC}" srcOrd="2" destOrd="0" presId="urn:microsoft.com/office/officeart/2018/2/layout/IconCircleList"/>
    <dgm:cxn modelId="{2FC0C16C-4CFB-476F-954F-BECE1522A990}" type="presParOf" srcId="{14D38205-7AED-4081-9069-E0546757A0E6}" destId="{FF86A0D5-09EC-4FC5-9F72-B0729400E50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97F71DD-C6A5-4338-AEFC-6133D63C9387}"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59E818B-E8C7-4E5D-9955-494151B0E047}">
      <dgm:prSet/>
      <dgm:spPr/>
      <dgm:t>
        <a:bodyPr/>
        <a:lstStyle/>
        <a:p>
          <a:pPr>
            <a:defRPr cap="all"/>
          </a:pPr>
          <a:r>
            <a:rPr lang="en-US"/>
            <a:t>Reflective thinking involves essentially three processes:</a:t>
          </a:r>
        </a:p>
      </dgm:t>
    </dgm:pt>
    <dgm:pt modelId="{D43C391B-B96A-4723-845F-55183C9046BC}" type="parTrans" cxnId="{5DF265EF-E595-42E8-BB30-FAE6BCB97EAF}">
      <dgm:prSet/>
      <dgm:spPr/>
      <dgm:t>
        <a:bodyPr/>
        <a:lstStyle/>
        <a:p>
          <a:endParaRPr lang="en-US"/>
        </a:p>
      </dgm:t>
    </dgm:pt>
    <dgm:pt modelId="{58E03A34-846B-4FA5-9A15-C54B1BEF0C1A}" type="sibTrans" cxnId="{5DF265EF-E595-42E8-BB30-FAE6BCB97EAF}">
      <dgm:prSet/>
      <dgm:spPr/>
      <dgm:t>
        <a:bodyPr/>
        <a:lstStyle/>
        <a:p>
          <a:endParaRPr lang="en-US"/>
        </a:p>
      </dgm:t>
    </dgm:pt>
    <dgm:pt modelId="{58B11155-AB46-4849-9D35-C08A952EAF13}">
      <dgm:prSet/>
      <dgm:spPr/>
      <dgm:t>
        <a:bodyPr/>
        <a:lstStyle/>
        <a:p>
          <a:pPr>
            <a:defRPr cap="all"/>
          </a:pPr>
          <a:r>
            <a:rPr lang="en-US"/>
            <a:t>experiencing something</a:t>
          </a:r>
        </a:p>
      </dgm:t>
    </dgm:pt>
    <dgm:pt modelId="{817F9C6A-BE34-4C23-9393-2849F9FC9A2F}" type="parTrans" cxnId="{87132D74-5B71-4C1E-8C42-487A96263C7A}">
      <dgm:prSet/>
      <dgm:spPr/>
      <dgm:t>
        <a:bodyPr/>
        <a:lstStyle/>
        <a:p>
          <a:endParaRPr lang="en-US"/>
        </a:p>
      </dgm:t>
    </dgm:pt>
    <dgm:pt modelId="{9B08CB71-7F2E-4712-A394-1BE636C92B92}" type="sibTrans" cxnId="{87132D74-5B71-4C1E-8C42-487A96263C7A}">
      <dgm:prSet/>
      <dgm:spPr/>
      <dgm:t>
        <a:bodyPr/>
        <a:lstStyle/>
        <a:p>
          <a:endParaRPr lang="en-US"/>
        </a:p>
      </dgm:t>
    </dgm:pt>
    <dgm:pt modelId="{E0DEC22E-2F20-4229-87D5-3782D9392C8C}">
      <dgm:prSet/>
      <dgm:spPr/>
      <dgm:t>
        <a:bodyPr/>
        <a:lstStyle/>
        <a:p>
          <a:pPr>
            <a:defRPr cap="all"/>
          </a:pPr>
          <a:r>
            <a:rPr lang="en-US"/>
            <a:t>thinking (reflecting) on the experience</a:t>
          </a:r>
        </a:p>
      </dgm:t>
    </dgm:pt>
    <dgm:pt modelId="{DBCC42C2-B724-4BE5-AC89-1E4CD25F87F7}" type="parTrans" cxnId="{91E11B66-F433-48CF-A9A5-BDA6B89C52A8}">
      <dgm:prSet/>
      <dgm:spPr/>
      <dgm:t>
        <a:bodyPr/>
        <a:lstStyle/>
        <a:p>
          <a:endParaRPr lang="en-US"/>
        </a:p>
      </dgm:t>
    </dgm:pt>
    <dgm:pt modelId="{1C2AA160-E16C-4459-92F3-CCCA4430342C}" type="sibTrans" cxnId="{91E11B66-F433-48CF-A9A5-BDA6B89C52A8}">
      <dgm:prSet/>
      <dgm:spPr/>
      <dgm:t>
        <a:bodyPr/>
        <a:lstStyle/>
        <a:p>
          <a:endParaRPr lang="en-US"/>
        </a:p>
      </dgm:t>
    </dgm:pt>
    <dgm:pt modelId="{D0258090-27AA-4714-B46B-9B7ED741CAF8}">
      <dgm:prSet/>
      <dgm:spPr/>
      <dgm:t>
        <a:bodyPr/>
        <a:lstStyle/>
        <a:p>
          <a:pPr>
            <a:defRPr cap="all"/>
          </a:pPr>
          <a:r>
            <a:rPr lang="en-US"/>
            <a:t>learning from the experience.</a:t>
          </a:r>
        </a:p>
      </dgm:t>
    </dgm:pt>
    <dgm:pt modelId="{F4D598AF-D53F-443C-A775-54F91B79AE7A}" type="parTrans" cxnId="{5E2048FA-7A22-49A9-956E-C3C594032EBC}">
      <dgm:prSet/>
      <dgm:spPr/>
      <dgm:t>
        <a:bodyPr/>
        <a:lstStyle/>
        <a:p>
          <a:endParaRPr lang="en-US"/>
        </a:p>
      </dgm:t>
    </dgm:pt>
    <dgm:pt modelId="{7F472B99-63A4-4E0F-8926-48FB3AE0FDED}" type="sibTrans" cxnId="{5E2048FA-7A22-49A9-956E-C3C594032EBC}">
      <dgm:prSet/>
      <dgm:spPr/>
      <dgm:t>
        <a:bodyPr/>
        <a:lstStyle/>
        <a:p>
          <a:endParaRPr lang="en-US"/>
        </a:p>
      </dgm:t>
    </dgm:pt>
    <dgm:pt modelId="{54A72FF4-FD75-44D7-8FA6-975099104432}" type="pres">
      <dgm:prSet presAssocID="{397F71DD-C6A5-4338-AEFC-6133D63C9387}" presName="root" presStyleCnt="0">
        <dgm:presLayoutVars>
          <dgm:dir/>
          <dgm:resizeHandles val="exact"/>
        </dgm:presLayoutVars>
      </dgm:prSet>
      <dgm:spPr/>
    </dgm:pt>
    <dgm:pt modelId="{FB0013D8-3F3F-42D8-B050-3DE704768D69}" type="pres">
      <dgm:prSet presAssocID="{459E818B-E8C7-4E5D-9955-494151B0E047}" presName="compNode" presStyleCnt="0"/>
      <dgm:spPr/>
    </dgm:pt>
    <dgm:pt modelId="{D0765B28-B3E3-433B-B4C2-750648AEC11C}" type="pres">
      <dgm:prSet presAssocID="{459E818B-E8C7-4E5D-9955-494151B0E047}" presName="iconBgRect" presStyleLbl="bgShp" presStyleIdx="0" presStyleCnt="4"/>
      <dgm:spPr/>
    </dgm:pt>
    <dgm:pt modelId="{4743301D-32C9-4EBF-9E5C-6E752DF88A7E}" type="pres">
      <dgm:prSet presAssocID="{459E818B-E8C7-4E5D-9955-494151B0E04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902FD8D-3213-4E70-8565-DA42B86706A1}" type="pres">
      <dgm:prSet presAssocID="{459E818B-E8C7-4E5D-9955-494151B0E047}" presName="spaceRect" presStyleCnt="0"/>
      <dgm:spPr/>
    </dgm:pt>
    <dgm:pt modelId="{11B0A287-E797-445F-8F95-B3E5F1F8B671}" type="pres">
      <dgm:prSet presAssocID="{459E818B-E8C7-4E5D-9955-494151B0E047}" presName="textRect" presStyleLbl="revTx" presStyleIdx="0" presStyleCnt="4">
        <dgm:presLayoutVars>
          <dgm:chMax val="1"/>
          <dgm:chPref val="1"/>
        </dgm:presLayoutVars>
      </dgm:prSet>
      <dgm:spPr/>
    </dgm:pt>
    <dgm:pt modelId="{01D6DB9B-86E4-42B4-BF7C-E26478FEBBEA}" type="pres">
      <dgm:prSet presAssocID="{58E03A34-846B-4FA5-9A15-C54B1BEF0C1A}" presName="sibTrans" presStyleCnt="0"/>
      <dgm:spPr/>
    </dgm:pt>
    <dgm:pt modelId="{363F6902-66CE-4A5C-9B1C-9F024D1EB51A}" type="pres">
      <dgm:prSet presAssocID="{58B11155-AB46-4849-9D35-C08A952EAF13}" presName="compNode" presStyleCnt="0"/>
      <dgm:spPr/>
    </dgm:pt>
    <dgm:pt modelId="{442E5730-EB18-435D-A055-FFA19EF67005}" type="pres">
      <dgm:prSet presAssocID="{58B11155-AB46-4849-9D35-C08A952EAF13}" presName="iconBgRect" presStyleLbl="bgShp" presStyleIdx="1" presStyleCnt="4"/>
      <dgm:spPr/>
    </dgm:pt>
    <dgm:pt modelId="{F0B49BA6-09B4-46B0-8BD1-D08184925E55}" type="pres">
      <dgm:prSet presAssocID="{58B11155-AB46-4849-9D35-C08A952EAF1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403AA131-E3E7-4F7E-993A-DC5FC884E209}" type="pres">
      <dgm:prSet presAssocID="{58B11155-AB46-4849-9D35-C08A952EAF13}" presName="spaceRect" presStyleCnt="0"/>
      <dgm:spPr/>
    </dgm:pt>
    <dgm:pt modelId="{69FC4763-A054-4C45-A647-8A100B711D3A}" type="pres">
      <dgm:prSet presAssocID="{58B11155-AB46-4849-9D35-C08A952EAF13}" presName="textRect" presStyleLbl="revTx" presStyleIdx="1" presStyleCnt="4">
        <dgm:presLayoutVars>
          <dgm:chMax val="1"/>
          <dgm:chPref val="1"/>
        </dgm:presLayoutVars>
      </dgm:prSet>
      <dgm:spPr/>
    </dgm:pt>
    <dgm:pt modelId="{91ED9AD7-1D6F-43DE-9F6D-B7E790400B41}" type="pres">
      <dgm:prSet presAssocID="{9B08CB71-7F2E-4712-A394-1BE636C92B92}" presName="sibTrans" presStyleCnt="0"/>
      <dgm:spPr/>
    </dgm:pt>
    <dgm:pt modelId="{6EBF1AC0-4164-4863-8E67-EFE5117A9DB2}" type="pres">
      <dgm:prSet presAssocID="{E0DEC22E-2F20-4229-87D5-3782D9392C8C}" presName="compNode" presStyleCnt="0"/>
      <dgm:spPr/>
    </dgm:pt>
    <dgm:pt modelId="{8239CFD7-CDD4-4AE8-B0B5-5942FD50A796}" type="pres">
      <dgm:prSet presAssocID="{E0DEC22E-2F20-4229-87D5-3782D9392C8C}" presName="iconBgRect" presStyleLbl="bgShp" presStyleIdx="2" presStyleCnt="4"/>
      <dgm:spPr/>
    </dgm:pt>
    <dgm:pt modelId="{A1360CAE-F95C-4A33-9ECA-5194B54C4338}" type="pres">
      <dgm:prSet presAssocID="{E0DEC22E-2F20-4229-87D5-3782D9392C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48EDF6D1-5A43-4088-9301-8DA823E38763}" type="pres">
      <dgm:prSet presAssocID="{E0DEC22E-2F20-4229-87D5-3782D9392C8C}" presName="spaceRect" presStyleCnt="0"/>
      <dgm:spPr/>
    </dgm:pt>
    <dgm:pt modelId="{70100367-E59B-43F2-B5C8-C9A6CD78FDD0}" type="pres">
      <dgm:prSet presAssocID="{E0DEC22E-2F20-4229-87D5-3782D9392C8C}" presName="textRect" presStyleLbl="revTx" presStyleIdx="2" presStyleCnt="4">
        <dgm:presLayoutVars>
          <dgm:chMax val="1"/>
          <dgm:chPref val="1"/>
        </dgm:presLayoutVars>
      </dgm:prSet>
      <dgm:spPr/>
    </dgm:pt>
    <dgm:pt modelId="{52060634-C74E-493B-BEA7-2AFE9D0FFBA3}" type="pres">
      <dgm:prSet presAssocID="{1C2AA160-E16C-4459-92F3-CCCA4430342C}" presName="sibTrans" presStyleCnt="0"/>
      <dgm:spPr/>
    </dgm:pt>
    <dgm:pt modelId="{E5D9E141-BCC0-4ECD-BAAB-A221AA0C3A10}" type="pres">
      <dgm:prSet presAssocID="{D0258090-27AA-4714-B46B-9B7ED741CAF8}" presName="compNode" presStyleCnt="0"/>
      <dgm:spPr/>
    </dgm:pt>
    <dgm:pt modelId="{7886FAFB-ED2D-4BDB-9253-A2895A0A0130}" type="pres">
      <dgm:prSet presAssocID="{D0258090-27AA-4714-B46B-9B7ED741CAF8}" presName="iconBgRect" presStyleLbl="bgShp" presStyleIdx="3" presStyleCnt="4"/>
      <dgm:spPr/>
    </dgm:pt>
    <dgm:pt modelId="{18C6F704-981D-4912-8FCD-026D0D9B227B}" type="pres">
      <dgm:prSet presAssocID="{D0258090-27AA-4714-B46B-9B7ED741CAF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E9C2F11C-F905-4AF2-975E-D024D8570AF2}" type="pres">
      <dgm:prSet presAssocID="{D0258090-27AA-4714-B46B-9B7ED741CAF8}" presName="spaceRect" presStyleCnt="0"/>
      <dgm:spPr/>
    </dgm:pt>
    <dgm:pt modelId="{9C413CDB-6011-42B9-A605-9FEF67B82F98}" type="pres">
      <dgm:prSet presAssocID="{D0258090-27AA-4714-B46B-9B7ED741CAF8}" presName="textRect" presStyleLbl="revTx" presStyleIdx="3" presStyleCnt="4">
        <dgm:presLayoutVars>
          <dgm:chMax val="1"/>
          <dgm:chPref val="1"/>
        </dgm:presLayoutVars>
      </dgm:prSet>
      <dgm:spPr/>
    </dgm:pt>
  </dgm:ptLst>
  <dgm:cxnLst>
    <dgm:cxn modelId="{140C5319-F765-4812-BB0A-AF728EC66AC8}" type="presOf" srcId="{D0258090-27AA-4714-B46B-9B7ED741CAF8}" destId="{9C413CDB-6011-42B9-A605-9FEF67B82F98}" srcOrd="0" destOrd="0" presId="urn:microsoft.com/office/officeart/2018/5/layout/IconCircleLabelList"/>
    <dgm:cxn modelId="{C5AC8C21-9690-4B98-8DC7-93B7F974B25A}" type="presOf" srcId="{459E818B-E8C7-4E5D-9955-494151B0E047}" destId="{11B0A287-E797-445F-8F95-B3E5F1F8B671}" srcOrd="0" destOrd="0" presId="urn:microsoft.com/office/officeart/2018/5/layout/IconCircleLabelList"/>
    <dgm:cxn modelId="{B6D7F544-92CF-46DC-A8E7-BB826C093E8C}" type="presOf" srcId="{397F71DD-C6A5-4338-AEFC-6133D63C9387}" destId="{54A72FF4-FD75-44D7-8FA6-975099104432}" srcOrd="0" destOrd="0" presId="urn:microsoft.com/office/officeart/2018/5/layout/IconCircleLabelList"/>
    <dgm:cxn modelId="{91E11B66-F433-48CF-A9A5-BDA6B89C52A8}" srcId="{397F71DD-C6A5-4338-AEFC-6133D63C9387}" destId="{E0DEC22E-2F20-4229-87D5-3782D9392C8C}" srcOrd="2" destOrd="0" parTransId="{DBCC42C2-B724-4BE5-AC89-1E4CD25F87F7}" sibTransId="{1C2AA160-E16C-4459-92F3-CCCA4430342C}"/>
    <dgm:cxn modelId="{87132D74-5B71-4C1E-8C42-487A96263C7A}" srcId="{397F71DD-C6A5-4338-AEFC-6133D63C9387}" destId="{58B11155-AB46-4849-9D35-C08A952EAF13}" srcOrd="1" destOrd="0" parTransId="{817F9C6A-BE34-4C23-9393-2849F9FC9A2F}" sibTransId="{9B08CB71-7F2E-4712-A394-1BE636C92B92}"/>
    <dgm:cxn modelId="{64897375-CD61-4C10-AAC7-1F015EEDBC4D}" type="presOf" srcId="{58B11155-AB46-4849-9D35-C08A952EAF13}" destId="{69FC4763-A054-4C45-A647-8A100B711D3A}" srcOrd="0" destOrd="0" presId="urn:microsoft.com/office/officeart/2018/5/layout/IconCircleLabelList"/>
    <dgm:cxn modelId="{4C4066D3-0A57-4B3E-840D-324F34F9A33E}" type="presOf" srcId="{E0DEC22E-2F20-4229-87D5-3782D9392C8C}" destId="{70100367-E59B-43F2-B5C8-C9A6CD78FDD0}" srcOrd="0" destOrd="0" presId="urn:microsoft.com/office/officeart/2018/5/layout/IconCircleLabelList"/>
    <dgm:cxn modelId="{5DF265EF-E595-42E8-BB30-FAE6BCB97EAF}" srcId="{397F71DD-C6A5-4338-AEFC-6133D63C9387}" destId="{459E818B-E8C7-4E5D-9955-494151B0E047}" srcOrd="0" destOrd="0" parTransId="{D43C391B-B96A-4723-845F-55183C9046BC}" sibTransId="{58E03A34-846B-4FA5-9A15-C54B1BEF0C1A}"/>
    <dgm:cxn modelId="{5E2048FA-7A22-49A9-956E-C3C594032EBC}" srcId="{397F71DD-C6A5-4338-AEFC-6133D63C9387}" destId="{D0258090-27AA-4714-B46B-9B7ED741CAF8}" srcOrd="3" destOrd="0" parTransId="{F4D598AF-D53F-443C-A775-54F91B79AE7A}" sibTransId="{7F472B99-63A4-4E0F-8926-48FB3AE0FDED}"/>
    <dgm:cxn modelId="{42B1B911-B360-438C-BBDD-8003F2D95F89}" type="presParOf" srcId="{54A72FF4-FD75-44D7-8FA6-975099104432}" destId="{FB0013D8-3F3F-42D8-B050-3DE704768D69}" srcOrd="0" destOrd="0" presId="urn:microsoft.com/office/officeart/2018/5/layout/IconCircleLabelList"/>
    <dgm:cxn modelId="{8B33646B-0457-4D06-BC51-9A28DA962770}" type="presParOf" srcId="{FB0013D8-3F3F-42D8-B050-3DE704768D69}" destId="{D0765B28-B3E3-433B-B4C2-750648AEC11C}" srcOrd="0" destOrd="0" presId="urn:microsoft.com/office/officeart/2018/5/layout/IconCircleLabelList"/>
    <dgm:cxn modelId="{6C1CEC8B-1B10-4E3F-A5D9-2BC0516AC273}" type="presParOf" srcId="{FB0013D8-3F3F-42D8-B050-3DE704768D69}" destId="{4743301D-32C9-4EBF-9E5C-6E752DF88A7E}" srcOrd="1" destOrd="0" presId="urn:microsoft.com/office/officeart/2018/5/layout/IconCircleLabelList"/>
    <dgm:cxn modelId="{BD055809-C159-4E02-B5F2-C0E588614EC3}" type="presParOf" srcId="{FB0013D8-3F3F-42D8-B050-3DE704768D69}" destId="{8902FD8D-3213-4E70-8565-DA42B86706A1}" srcOrd="2" destOrd="0" presId="urn:microsoft.com/office/officeart/2018/5/layout/IconCircleLabelList"/>
    <dgm:cxn modelId="{71C57D61-D8D8-4224-B347-F92506C0ED7F}" type="presParOf" srcId="{FB0013D8-3F3F-42D8-B050-3DE704768D69}" destId="{11B0A287-E797-445F-8F95-B3E5F1F8B671}" srcOrd="3" destOrd="0" presId="urn:microsoft.com/office/officeart/2018/5/layout/IconCircleLabelList"/>
    <dgm:cxn modelId="{1584A5DA-4ADA-4CC4-8F9D-0ADFF3308E4B}" type="presParOf" srcId="{54A72FF4-FD75-44D7-8FA6-975099104432}" destId="{01D6DB9B-86E4-42B4-BF7C-E26478FEBBEA}" srcOrd="1" destOrd="0" presId="urn:microsoft.com/office/officeart/2018/5/layout/IconCircleLabelList"/>
    <dgm:cxn modelId="{37FF3768-924C-4712-9909-3E42C7DD833F}" type="presParOf" srcId="{54A72FF4-FD75-44D7-8FA6-975099104432}" destId="{363F6902-66CE-4A5C-9B1C-9F024D1EB51A}" srcOrd="2" destOrd="0" presId="urn:microsoft.com/office/officeart/2018/5/layout/IconCircleLabelList"/>
    <dgm:cxn modelId="{F54F909A-C5C1-4BD7-815C-9339B071440C}" type="presParOf" srcId="{363F6902-66CE-4A5C-9B1C-9F024D1EB51A}" destId="{442E5730-EB18-435D-A055-FFA19EF67005}" srcOrd="0" destOrd="0" presId="urn:microsoft.com/office/officeart/2018/5/layout/IconCircleLabelList"/>
    <dgm:cxn modelId="{C1BE1E2C-6D8E-4002-8565-783CC0FF1D16}" type="presParOf" srcId="{363F6902-66CE-4A5C-9B1C-9F024D1EB51A}" destId="{F0B49BA6-09B4-46B0-8BD1-D08184925E55}" srcOrd="1" destOrd="0" presId="urn:microsoft.com/office/officeart/2018/5/layout/IconCircleLabelList"/>
    <dgm:cxn modelId="{AAC71B2A-FDEA-46E0-95F4-327E676C09F1}" type="presParOf" srcId="{363F6902-66CE-4A5C-9B1C-9F024D1EB51A}" destId="{403AA131-E3E7-4F7E-993A-DC5FC884E209}" srcOrd="2" destOrd="0" presId="urn:microsoft.com/office/officeart/2018/5/layout/IconCircleLabelList"/>
    <dgm:cxn modelId="{66BAC007-52A5-41A9-8419-B8D275F24326}" type="presParOf" srcId="{363F6902-66CE-4A5C-9B1C-9F024D1EB51A}" destId="{69FC4763-A054-4C45-A647-8A100B711D3A}" srcOrd="3" destOrd="0" presId="urn:microsoft.com/office/officeart/2018/5/layout/IconCircleLabelList"/>
    <dgm:cxn modelId="{8079F06C-FE7C-496B-9F71-0BF86DC290EC}" type="presParOf" srcId="{54A72FF4-FD75-44D7-8FA6-975099104432}" destId="{91ED9AD7-1D6F-43DE-9F6D-B7E790400B41}" srcOrd="3" destOrd="0" presId="urn:microsoft.com/office/officeart/2018/5/layout/IconCircleLabelList"/>
    <dgm:cxn modelId="{D6F3D3A8-3652-48E6-AA7C-20368E2CA5D8}" type="presParOf" srcId="{54A72FF4-FD75-44D7-8FA6-975099104432}" destId="{6EBF1AC0-4164-4863-8E67-EFE5117A9DB2}" srcOrd="4" destOrd="0" presId="urn:microsoft.com/office/officeart/2018/5/layout/IconCircleLabelList"/>
    <dgm:cxn modelId="{7661463D-BA9F-4763-AC03-0A84B38A834C}" type="presParOf" srcId="{6EBF1AC0-4164-4863-8E67-EFE5117A9DB2}" destId="{8239CFD7-CDD4-4AE8-B0B5-5942FD50A796}" srcOrd="0" destOrd="0" presId="urn:microsoft.com/office/officeart/2018/5/layout/IconCircleLabelList"/>
    <dgm:cxn modelId="{517E591E-27C3-490C-885D-555A58597B18}" type="presParOf" srcId="{6EBF1AC0-4164-4863-8E67-EFE5117A9DB2}" destId="{A1360CAE-F95C-4A33-9ECA-5194B54C4338}" srcOrd="1" destOrd="0" presId="urn:microsoft.com/office/officeart/2018/5/layout/IconCircleLabelList"/>
    <dgm:cxn modelId="{6D239550-D078-4E2C-9B40-22C0D331E479}" type="presParOf" srcId="{6EBF1AC0-4164-4863-8E67-EFE5117A9DB2}" destId="{48EDF6D1-5A43-4088-9301-8DA823E38763}" srcOrd="2" destOrd="0" presId="urn:microsoft.com/office/officeart/2018/5/layout/IconCircleLabelList"/>
    <dgm:cxn modelId="{125AAE05-F5EB-45D9-A755-1C30F0A75A2A}" type="presParOf" srcId="{6EBF1AC0-4164-4863-8E67-EFE5117A9DB2}" destId="{70100367-E59B-43F2-B5C8-C9A6CD78FDD0}" srcOrd="3" destOrd="0" presId="urn:microsoft.com/office/officeart/2018/5/layout/IconCircleLabelList"/>
    <dgm:cxn modelId="{6B7C3C2E-126D-4629-9C69-2CBB2D0D244B}" type="presParOf" srcId="{54A72FF4-FD75-44D7-8FA6-975099104432}" destId="{52060634-C74E-493B-BEA7-2AFE9D0FFBA3}" srcOrd="5" destOrd="0" presId="urn:microsoft.com/office/officeart/2018/5/layout/IconCircleLabelList"/>
    <dgm:cxn modelId="{F4EBD34F-D89A-4026-BF98-8D43304475CE}" type="presParOf" srcId="{54A72FF4-FD75-44D7-8FA6-975099104432}" destId="{E5D9E141-BCC0-4ECD-BAAB-A221AA0C3A10}" srcOrd="6" destOrd="0" presId="urn:microsoft.com/office/officeart/2018/5/layout/IconCircleLabelList"/>
    <dgm:cxn modelId="{31A5ECB8-DF7E-448D-8317-06FA7E7633D2}" type="presParOf" srcId="{E5D9E141-BCC0-4ECD-BAAB-A221AA0C3A10}" destId="{7886FAFB-ED2D-4BDB-9253-A2895A0A0130}" srcOrd="0" destOrd="0" presId="urn:microsoft.com/office/officeart/2018/5/layout/IconCircleLabelList"/>
    <dgm:cxn modelId="{46C57C00-4461-4188-9261-646C5AB49D69}" type="presParOf" srcId="{E5D9E141-BCC0-4ECD-BAAB-A221AA0C3A10}" destId="{18C6F704-981D-4912-8FCD-026D0D9B227B}" srcOrd="1" destOrd="0" presId="urn:microsoft.com/office/officeart/2018/5/layout/IconCircleLabelList"/>
    <dgm:cxn modelId="{77947B2F-C541-408E-BAF4-8F09E2A87DBC}" type="presParOf" srcId="{E5D9E141-BCC0-4ECD-BAAB-A221AA0C3A10}" destId="{E9C2F11C-F905-4AF2-975E-D024D8570AF2}" srcOrd="2" destOrd="0" presId="urn:microsoft.com/office/officeart/2018/5/layout/IconCircleLabelList"/>
    <dgm:cxn modelId="{7E22D3D4-1AD8-498A-8CA9-9F9619BF1CAF}" type="presParOf" srcId="{E5D9E141-BCC0-4ECD-BAAB-A221AA0C3A10}" destId="{9C413CDB-6011-42B9-A605-9FEF67B82F9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95ADDB-8BE8-4464-AE26-6B0E2C8EE7F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E8001C3-4482-4F7A-9C02-E521EFB47971}">
      <dgm:prSet/>
      <dgm:spPr/>
      <dgm:t>
        <a:bodyPr/>
        <a:lstStyle/>
        <a:p>
          <a:r>
            <a:rPr lang="en-US" dirty="0"/>
            <a:t>As part of this module, you will be making use of classroom-based observations as a basis of reflection</a:t>
          </a:r>
        </a:p>
      </dgm:t>
    </dgm:pt>
    <dgm:pt modelId="{39F7814A-EF0F-49FF-B77F-93D367C87345}" type="parTrans" cxnId="{D267A932-DD3F-445A-8073-F69B9C9B25C0}">
      <dgm:prSet/>
      <dgm:spPr/>
      <dgm:t>
        <a:bodyPr/>
        <a:lstStyle/>
        <a:p>
          <a:endParaRPr lang="en-US"/>
        </a:p>
      </dgm:t>
    </dgm:pt>
    <dgm:pt modelId="{47480DCD-5258-4660-9C15-A9F786CC307E}" type="sibTrans" cxnId="{D267A932-DD3F-445A-8073-F69B9C9B25C0}">
      <dgm:prSet/>
      <dgm:spPr/>
      <dgm:t>
        <a:bodyPr/>
        <a:lstStyle/>
        <a:p>
          <a:endParaRPr lang="en-US"/>
        </a:p>
      </dgm:t>
    </dgm:pt>
    <dgm:pt modelId="{ADEB472B-F5B4-4447-9442-475316072F34}">
      <dgm:prSet/>
      <dgm:spPr/>
      <dgm:t>
        <a:bodyPr/>
        <a:lstStyle/>
        <a:p>
          <a:r>
            <a:rPr lang="en-US" dirty="0"/>
            <a:t>You will observe, in a school environment, school-based practitioners, and use these as a basis of reflection</a:t>
          </a:r>
        </a:p>
      </dgm:t>
    </dgm:pt>
    <dgm:pt modelId="{2F7C0D55-5BC5-4610-90A0-5192615A5827}" type="parTrans" cxnId="{B4D0CF20-BA5E-457B-9A71-7C0E85965268}">
      <dgm:prSet/>
      <dgm:spPr/>
      <dgm:t>
        <a:bodyPr/>
        <a:lstStyle/>
        <a:p>
          <a:endParaRPr lang="en-US"/>
        </a:p>
      </dgm:t>
    </dgm:pt>
    <dgm:pt modelId="{5FBFDAE3-F3E8-44C3-9390-BA5F43B909C2}" type="sibTrans" cxnId="{B4D0CF20-BA5E-457B-9A71-7C0E85965268}">
      <dgm:prSet/>
      <dgm:spPr/>
      <dgm:t>
        <a:bodyPr/>
        <a:lstStyle/>
        <a:p>
          <a:endParaRPr lang="en-US"/>
        </a:p>
      </dgm:t>
    </dgm:pt>
    <dgm:pt modelId="{D3F08560-AE33-4112-8FB7-48ECAABF30FB}" type="pres">
      <dgm:prSet presAssocID="{8595ADDB-8BE8-4464-AE26-6B0E2C8EE7FC}" presName="root" presStyleCnt="0">
        <dgm:presLayoutVars>
          <dgm:dir/>
          <dgm:resizeHandles val="exact"/>
        </dgm:presLayoutVars>
      </dgm:prSet>
      <dgm:spPr/>
    </dgm:pt>
    <dgm:pt modelId="{75139C43-CB0F-4FAF-A9D7-72D064A70D0F}" type="pres">
      <dgm:prSet presAssocID="{FE8001C3-4482-4F7A-9C02-E521EFB47971}" presName="compNode" presStyleCnt="0"/>
      <dgm:spPr/>
    </dgm:pt>
    <dgm:pt modelId="{E5AB5B2B-8B56-4094-A4ED-CF67AF4E9AE5}" type="pres">
      <dgm:prSet presAssocID="{FE8001C3-4482-4F7A-9C02-E521EFB4797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0413D5F4-B101-4D2E-AA33-E3AE4DF3AC15}" type="pres">
      <dgm:prSet presAssocID="{FE8001C3-4482-4F7A-9C02-E521EFB47971}" presName="spaceRect" presStyleCnt="0"/>
      <dgm:spPr/>
    </dgm:pt>
    <dgm:pt modelId="{C7F78554-149E-49F7-9C61-B328C5E69378}" type="pres">
      <dgm:prSet presAssocID="{FE8001C3-4482-4F7A-9C02-E521EFB47971}" presName="textRect" presStyleLbl="revTx" presStyleIdx="0" presStyleCnt="2">
        <dgm:presLayoutVars>
          <dgm:chMax val="1"/>
          <dgm:chPref val="1"/>
        </dgm:presLayoutVars>
      </dgm:prSet>
      <dgm:spPr/>
    </dgm:pt>
    <dgm:pt modelId="{4EA58459-4AFA-4D5D-8076-13B4125DEE71}" type="pres">
      <dgm:prSet presAssocID="{47480DCD-5258-4660-9C15-A9F786CC307E}" presName="sibTrans" presStyleCnt="0"/>
      <dgm:spPr/>
    </dgm:pt>
    <dgm:pt modelId="{3602C2BC-82A5-4239-B7B0-43A9DAD92979}" type="pres">
      <dgm:prSet presAssocID="{ADEB472B-F5B4-4447-9442-475316072F34}" presName="compNode" presStyleCnt="0"/>
      <dgm:spPr/>
    </dgm:pt>
    <dgm:pt modelId="{24A542DC-A98A-4E1C-97FD-C701D6B66440}" type="pres">
      <dgm:prSet presAssocID="{ADEB472B-F5B4-4447-9442-475316072F3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B1CF77AC-15CA-4B7B-9F31-9ED426B3AC1B}" type="pres">
      <dgm:prSet presAssocID="{ADEB472B-F5B4-4447-9442-475316072F34}" presName="spaceRect" presStyleCnt="0"/>
      <dgm:spPr/>
    </dgm:pt>
    <dgm:pt modelId="{0277BC5B-9CC8-4A90-B14A-01C48C45BFB3}" type="pres">
      <dgm:prSet presAssocID="{ADEB472B-F5B4-4447-9442-475316072F34}" presName="textRect" presStyleLbl="revTx" presStyleIdx="1" presStyleCnt="2">
        <dgm:presLayoutVars>
          <dgm:chMax val="1"/>
          <dgm:chPref val="1"/>
        </dgm:presLayoutVars>
      </dgm:prSet>
      <dgm:spPr/>
    </dgm:pt>
  </dgm:ptLst>
  <dgm:cxnLst>
    <dgm:cxn modelId="{B4D0CF20-BA5E-457B-9A71-7C0E85965268}" srcId="{8595ADDB-8BE8-4464-AE26-6B0E2C8EE7FC}" destId="{ADEB472B-F5B4-4447-9442-475316072F34}" srcOrd="1" destOrd="0" parTransId="{2F7C0D55-5BC5-4610-90A0-5192615A5827}" sibTransId="{5FBFDAE3-F3E8-44C3-9390-BA5F43B909C2}"/>
    <dgm:cxn modelId="{D267A932-DD3F-445A-8073-F69B9C9B25C0}" srcId="{8595ADDB-8BE8-4464-AE26-6B0E2C8EE7FC}" destId="{FE8001C3-4482-4F7A-9C02-E521EFB47971}" srcOrd="0" destOrd="0" parTransId="{39F7814A-EF0F-49FF-B77F-93D367C87345}" sibTransId="{47480DCD-5258-4660-9C15-A9F786CC307E}"/>
    <dgm:cxn modelId="{C2433C35-285C-4311-8791-1EA94809E372}" type="presOf" srcId="{ADEB472B-F5B4-4447-9442-475316072F34}" destId="{0277BC5B-9CC8-4A90-B14A-01C48C45BFB3}" srcOrd="0" destOrd="0" presId="urn:microsoft.com/office/officeart/2018/2/layout/IconLabelList"/>
    <dgm:cxn modelId="{C3BE7452-B578-4D02-882D-E41A4FE7230F}" type="presOf" srcId="{FE8001C3-4482-4F7A-9C02-E521EFB47971}" destId="{C7F78554-149E-49F7-9C61-B328C5E69378}" srcOrd="0" destOrd="0" presId="urn:microsoft.com/office/officeart/2018/2/layout/IconLabelList"/>
    <dgm:cxn modelId="{434176AA-AFC8-47CC-BF14-A8EA1A85233F}" type="presOf" srcId="{8595ADDB-8BE8-4464-AE26-6B0E2C8EE7FC}" destId="{D3F08560-AE33-4112-8FB7-48ECAABF30FB}" srcOrd="0" destOrd="0" presId="urn:microsoft.com/office/officeart/2018/2/layout/IconLabelList"/>
    <dgm:cxn modelId="{B21CF724-63B9-45FA-B8D9-5160BC7E41D3}" type="presParOf" srcId="{D3F08560-AE33-4112-8FB7-48ECAABF30FB}" destId="{75139C43-CB0F-4FAF-A9D7-72D064A70D0F}" srcOrd="0" destOrd="0" presId="urn:microsoft.com/office/officeart/2018/2/layout/IconLabelList"/>
    <dgm:cxn modelId="{516ED0E3-8A4C-45E6-ABDE-ABDEC2AD81DD}" type="presParOf" srcId="{75139C43-CB0F-4FAF-A9D7-72D064A70D0F}" destId="{E5AB5B2B-8B56-4094-A4ED-CF67AF4E9AE5}" srcOrd="0" destOrd="0" presId="urn:microsoft.com/office/officeart/2018/2/layout/IconLabelList"/>
    <dgm:cxn modelId="{B8D63597-98C9-4DD5-B58A-7B4F2C809752}" type="presParOf" srcId="{75139C43-CB0F-4FAF-A9D7-72D064A70D0F}" destId="{0413D5F4-B101-4D2E-AA33-E3AE4DF3AC15}" srcOrd="1" destOrd="0" presId="urn:microsoft.com/office/officeart/2018/2/layout/IconLabelList"/>
    <dgm:cxn modelId="{AF0096F0-2FA6-4C38-A1A0-2642FF910524}" type="presParOf" srcId="{75139C43-CB0F-4FAF-A9D7-72D064A70D0F}" destId="{C7F78554-149E-49F7-9C61-B328C5E69378}" srcOrd="2" destOrd="0" presId="urn:microsoft.com/office/officeart/2018/2/layout/IconLabelList"/>
    <dgm:cxn modelId="{C04CF1A2-D5CE-44A4-B365-26AA579A194F}" type="presParOf" srcId="{D3F08560-AE33-4112-8FB7-48ECAABF30FB}" destId="{4EA58459-4AFA-4D5D-8076-13B4125DEE71}" srcOrd="1" destOrd="0" presId="urn:microsoft.com/office/officeart/2018/2/layout/IconLabelList"/>
    <dgm:cxn modelId="{A6D712CF-7C38-481F-ADE3-F14E97ADCEE9}" type="presParOf" srcId="{D3F08560-AE33-4112-8FB7-48ECAABF30FB}" destId="{3602C2BC-82A5-4239-B7B0-43A9DAD92979}" srcOrd="2" destOrd="0" presId="urn:microsoft.com/office/officeart/2018/2/layout/IconLabelList"/>
    <dgm:cxn modelId="{3D28530F-D9DE-481B-B8FF-705A234094E1}" type="presParOf" srcId="{3602C2BC-82A5-4239-B7B0-43A9DAD92979}" destId="{24A542DC-A98A-4E1C-97FD-C701D6B66440}" srcOrd="0" destOrd="0" presId="urn:microsoft.com/office/officeart/2018/2/layout/IconLabelList"/>
    <dgm:cxn modelId="{8C409157-DD29-4C4E-82B0-73D8DD30DA3C}" type="presParOf" srcId="{3602C2BC-82A5-4239-B7B0-43A9DAD92979}" destId="{B1CF77AC-15CA-4B7B-9F31-9ED426B3AC1B}" srcOrd="1" destOrd="0" presId="urn:microsoft.com/office/officeart/2018/2/layout/IconLabelList"/>
    <dgm:cxn modelId="{288F31F0-D9F4-4BEB-9EAA-E63F4CC07560}" type="presParOf" srcId="{3602C2BC-82A5-4239-B7B0-43A9DAD92979}" destId="{0277BC5B-9CC8-4A90-B14A-01C48C45BFB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0D03B84-5A59-489D-AFFC-93E4AE6C539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82CC43-740F-4887-ADA9-7C2C3CF44D68}">
      <dgm:prSet/>
      <dgm:spPr/>
      <dgm:t>
        <a:bodyPr/>
        <a:lstStyle/>
        <a:p>
          <a:r>
            <a:rPr lang="en-US"/>
            <a:t>Why do you need to examine your personal theories and beliefs when observing?</a:t>
          </a:r>
        </a:p>
      </dgm:t>
    </dgm:pt>
    <dgm:pt modelId="{80E0DB1D-8BAC-45FB-85CE-B8B48AC597B2}" type="parTrans" cxnId="{58C114E7-1BF8-4E32-B940-6DA74FE05D1D}">
      <dgm:prSet/>
      <dgm:spPr/>
      <dgm:t>
        <a:bodyPr/>
        <a:lstStyle/>
        <a:p>
          <a:endParaRPr lang="en-US"/>
        </a:p>
      </dgm:t>
    </dgm:pt>
    <dgm:pt modelId="{94AFA463-CEF7-4015-914F-02B50B505735}" type="sibTrans" cxnId="{58C114E7-1BF8-4E32-B940-6DA74FE05D1D}">
      <dgm:prSet/>
      <dgm:spPr/>
      <dgm:t>
        <a:bodyPr/>
        <a:lstStyle/>
        <a:p>
          <a:endParaRPr lang="en-US"/>
        </a:p>
      </dgm:t>
    </dgm:pt>
    <dgm:pt modelId="{5FB553E8-4E78-4C3C-81B5-53AB5274CD04}">
      <dgm:prSet/>
      <dgm:spPr/>
      <dgm:t>
        <a:bodyPr/>
        <a:lstStyle/>
        <a:p>
          <a:r>
            <a:rPr lang="en-US"/>
            <a:t>What is the importance of considering multiple perspectives?</a:t>
          </a:r>
        </a:p>
      </dgm:t>
    </dgm:pt>
    <dgm:pt modelId="{DF42D264-396D-4EC8-AADC-DC853B3BB7F0}" type="parTrans" cxnId="{E8215E6F-4284-42CF-8910-63200D04D1CC}">
      <dgm:prSet/>
      <dgm:spPr/>
      <dgm:t>
        <a:bodyPr/>
        <a:lstStyle/>
        <a:p>
          <a:endParaRPr lang="en-US"/>
        </a:p>
      </dgm:t>
    </dgm:pt>
    <dgm:pt modelId="{81189EC8-35A0-480B-A961-16106674A95A}" type="sibTrans" cxnId="{E8215E6F-4284-42CF-8910-63200D04D1CC}">
      <dgm:prSet/>
      <dgm:spPr/>
      <dgm:t>
        <a:bodyPr/>
        <a:lstStyle/>
        <a:p>
          <a:endParaRPr lang="en-US"/>
        </a:p>
      </dgm:t>
    </dgm:pt>
    <dgm:pt modelId="{0BC7B24D-FC66-435E-8230-A51ACBEAD3F3}">
      <dgm:prSet/>
      <dgm:spPr/>
      <dgm:t>
        <a:bodyPr/>
        <a:lstStyle/>
        <a:p>
          <a:r>
            <a:rPr lang="en-US"/>
            <a:t>How can your own experiences impact what you observe?</a:t>
          </a:r>
        </a:p>
      </dgm:t>
    </dgm:pt>
    <dgm:pt modelId="{2B6AF757-4257-4480-8030-EBC4CABA7FA6}" type="parTrans" cxnId="{84C570E4-A932-4FA5-8E4A-5ECD771E674E}">
      <dgm:prSet/>
      <dgm:spPr/>
      <dgm:t>
        <a:bodyPr/>
        <a:lstStyle/>
        <a:p>
          <a:endParaRPr lang="en-US"/>
        </a:p>
      </dgm:t>
    </dgm:pt>
    <dgm:pt modelId="{76A6C2CD-A28E-4D33-8E81-D6CE0809C71C}" type="sibTrans" cxnId="{84C570E4-A932-4FA5-8E4A-5ECD771E674E}">
      <dgm:prSet/>
      <dgm:spPr/>
      <dgm:t>
        <a:bodyPr/>
        <a:lstStyle/>
        <a:p>
          <a:endParaRPr lang="en-US"/>
        </a:p>
      </dgm:t>
    </dgm:pt>
    <dgm:pt modelId="{6F75D694-07D8-47D9-8183-10A339775D9D}" type="pres">
      <dgm:prSet presAssocID="{00D03B84-5A59-489D-AFFC-93E4AE6C5396}" presName="root" presStyleCnt="0">
        <dgm:presLayoutVars>
          <dgm:dir/>
          <dgm:resizeHandles val="exact"/>
        </dgm:presLayoutVars>
      </dgm:prSet>
      <dgm:spPr/>
    </dgm:pt>
    <dgm:pt modelId="{A48A5E74-81BF-4CE5-B315-66511669B161}" type="pres">
      <dgm:prSet presAssocID="{4A82CC43-740F-4887-ADA9-7C2C3CF44D68}" presName="compNode" presStyleCnt="0"/>
      <dgm:spPr/>
    </dgm:pt>
    <dgm:pt modelId="{8251B8F6-4C17-439B-9F6F-A05CF2E08689}" type="pres">
      <dgm:prSet presAssocID="{4A82CC43-740F-4887-ADA9-7C2C3CF44D68}" presName="bgRect" presStyleLbl="bgShp" presStyleIdx="0" presStyleCnt="3"/>
      <dgm:spPr/>
    </dgm:pt>
    <dgm:pt modelId="{D047801B-F00E-4145-AE55-AA1D5612759A}" type="pres">
      <dgm:prSet presAssocID="{4A82CC43-740F-4887-ADA9-7C2C3CF44D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0080F4D8-8317-44A2-87A5-E965D3C9D690}" type="pres">
      <dgm:prSet presAssocID="{4A82CC43-740F-4887-ADA9-7C2C3CF44D68}" presName="spaceRect" presStyleCnt="0"/>
      <dgm:spPr/>
    </dgm:pt>
    <dgm:pt modelId="{536D025A-6CFA-49E1-BFCB-9201F7262EA7}" type="pres">
      <dgm:prSet presAssocID="{4A82CC43-740F-4887-ADA9-7C2C3CF44D68}" presName="parTx" presStyleLbl="revTx" presStyleIdx="0" presStyleCnt="3">
        <dgm:presLayoutVars>
          <dgm:chMax val="0"/>
          <dgm:chPref val="0"/>
        </dgm:presLayoutVars>
      </dgm:prSet>
      <dgm:spPr/>
    </dgm:pt>
    <dgm:pt modelId="{35C44F76-54B2-4CE3-A208-68DB49F4ADD5}" type="pres">
      <dgm:prSet presAssocID="{94AFA463-CEF7-4015-914F-02B50B505735}" presName="sibTrans" presStyleCnt="0"/>
      <dgm:spPr/>
    </dgm:pt>
    <dgm:pt modelId="{D65090A0-F94A-4762-A592-167899DD669B}" type="pres">
      <dgm:prSet presAssocID="{5FB553E8-4E78-4C3C-81B5-53AB5274CD04}" presName="compNode" presStyleCnt="0"/>
      <dgm:spPr/>
    </dgm:pt>
    <dgm:pt modelId="{FBD98EF2-512C-4033-B426-11A2E5420B0A}" type="pres">
      <dgm:prSet presAssocID="{5FB553E8-4E78-4C3C-81B5-53AB5274CD04}" presName="bgRect" presStyleLbl="bgShp" presStyleIdx="1" presStyleCnt="3"/>
      <dgm:spPr/>
    </dgm:pt>
    <dgm:pt modelId="{65E9964D-8A9A-46D8-8EA7-5B05508F49CE}" type="pres">
      <dgm:prSet presAssocID="{5FB553E8-4E78-4C3C-81B5-53AB5274CD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3EAF23C2-8695-4D94-B7AF-E8B1C3E71A0C}" type="pres">
      <dgm:prSet presAssocID="{5FB553E8-4E78-4C3C-81B5-53AB5274CD04}" presName="spaceRect" presStyleCnt="0"/>
      <dgm:spPr/>
    </dgm:pt>
    <dgm:pt modelId="{08C935AF-79DD-4239-A6DC-6DCB5CA48974}" type="pres">
      <dgm:prSet presAssocID="{5FB553E8-4E78-4C3C-81B5-53AB5274CD04}" presName="parTx" presStyleLbl="revTx" presStyleIdx="1" presStyleCnt="3">
        <dgm:presLayoutVars>
          <dgm:chMax val="0"/>
          <dgm:chPref val="0"/>
        </dgm:presLayoutVars>
      </dgm:prSet>
      <dgm:spPr/>
    </dgm:pt>
    <dgm:pt modelId="{3B5E2A0A-D71F-4997-8B8A-5346C7C7F2D1}" type="pres">
      <dgm:prSet presAssocID="{81189EC8-35A0-480B-A961-16106674A95A}" presName="sibTrans" presStyleCnt="0"/>
      <dgm:spPr/>
    </dgm:pt>
    <dgm:pt modelId="{C346BF16-B718-4880-A6AC-FF68DDA1EA17}" type="pres">
      <dgm:prSet presAssocID="{0BC7B24D-FC66-435E-8230-A51ACBEAD3F3}" presName="compNode" presStyleCnt="0"/>
      <dgm:spPr/>
    </dgm:pt>
    <dgm:pt modelId="{A813E3C5-0FE5-4941-9A6C-75229C2C6964}" type="pres">
      <dgm:prSet presAssocID="{0BC7B24D-FC66-435E-8230-A51ACBEAD3F3}" presName="bgRect" presStyleLbl="bgShp" presStyleIdx="2" presStyleCnt="3"/>
      <dgm:spPr/>
    </dgm:pt>
    <dgm:pt modelId="{02990D97-2E25-491E-87A6-22B2376F60F2}" type="pres">
      <dgm:prSet presAssocID="{0BC7B24D-FC66-435E-8230-A51ACBEAD3F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6BDD2182-743C-4AB1-8E3B-666BF92DD423}" type="pres">
      <dgm:prSet presAssocID="{0BC7B24D-FC66-435E-8230-A51ACBEAD3F3}" presName="spaceRect" presStyleCnt="0"/>
      <dgm:spPr/>
    </dgm:pt>
    <dgm:pt modelId="{D6FF9949-2B7A-443D-8F25-304A951E69B5}" type="pres">
      <dgm:prSet presAssocID="{0BC7B24D-FC66-435E-8230-A51ACBEAD3F3}" presName="parTx" presStyleLbl="revTx" presStyleIdx="2" presStyleCnt="3">
        <dgm:presLayoutVars>
          <dgm:chMax val="0"/>
          <dgm:chPref val="0"/>
        </dgm:presLayoutVars>
      </dgm:prSet>
      <dgm:spPr/>
    </dgm:pt>
  </dgm:ptLst>
  <dgm:cxnLst>
    <dgm:cxn modelId="{A6926D2E-E4FC-4E36-B8B4-BB7CA01E2AB3}" type="presOf" srcId="{5FB553E8-4E78-4C3C-81B5-53AB5274CD04}" destId="{08C935AF-79DD-4239-A6DC-6DCB5CA48974}" srcOrd="0" destOrd="0" presId="urn:microsoft.com/office/officeart/2018/2/layout/IconVerticalSolidList"/>
    <dgm:cxn modelId="{7F897E3E-B85E-4234-9665-8C66AEA21F07}" type="presOf" srcId="{0BC7B24D-FC66-435E-8230-A51ACBEAD3F3}" destId="{D6FF9949-2B7A-443D-8F25-304A951E69B5}" srcOrd="0" destOrd="0" presId="urn:microsoft.com/office/officeart/2018/2/layout/IconVerticalSolidList"/>
    <dgm:cxn modelId="{E8215E6F-4284-42CF-8910-63200D04D1CC}" srcId="{00D03B84-5A59-489D-AFFC-93E4AE6C5396}" destId="{5FB553E8-4E78-4C3C-81B5-53AB5274CD04}" srcOrd="1" destOrd="0" parTransId="{DF42D264-396D-4EC8-AADC-DC853B3BB7F0}" sibTransId="{81189EC8-35A0-480B-A961-16106674A95A}"/>
    <dgm:cxn modelId="{952DF5A8-4B60-4A4C-A9B8-35E49FDFF44C}" type="presOf" srcId="{4A82CC43-740F-4887-ADA9-7C2C3CF44D68}" destId="{536D025A-6CFA-49E1-BFCB-9201F7262EA7}" srcOrd="0" destOrd="0" presId="urn:microsoft.com/office/officeart/2018/2/layout/IconVerticalSolidList"/>
    <dgm:cxn modelId="{055A72BE-7B90-4FE5-94FF-B9A812BA53EA}" type="presOf" srcId="{00D03B84-5A59-489D-AFFC-93E4AE6C5396}" destId="{6F75D694-07D8-47D9-8183-10A339775D9D}" srcOrd="0" destOrd="0" presId="urn:microsoft.com/office/officeart/2018/2/layout/IconVerticalSolidList"/>
    <dgm:cxn modelId="{84C570E4-A932-4FA5-8E4A-5ECD771E674E}" srcId="{00D03B84-5A59-489D-AFFC-93E4AE6C5396}" destId="{0BC7B24D-FC66-435E-8230-A51ACBEAD3F3}" srcOrd="2" destOrd="0" parTransId="{2B6AF757-4257-4480-8030-EBC4CABA7FA6}" sibTransId="{76A6C2CD-A28E-4D33-8E81-D6CE0809C71C}"/>
    <dgm:cxn modelId="{58C114E7-1BF8-4E32-B940-6DA74FE05D1D}" srcId="{00D03B84-5A59-489D-AFFC-93E4AE6C5396}" destId="{4A82CC43-740F-4887-ADA9-7C2C3CF44D68}" srcOrd="0" destOrd="0" parTransId="{80E0DB1D-8BAC-45FB-85CE-B8B48AC597B2}" sibTransId="{94AFA463-CEF7-4015-914F-02B50B505735}"/>
    <dgm:cxn modelId="{22C1B536-6F17-4A2B-BCFD-CCA5938E8FDA}" type="presParOf" srcId="{6F75D694-07D8-47D9-8183-10A339775D9D}" destId="{A48A5E74-81BF-4CE5-B315-66511669B161}" srcOrd="0" destOrd="0" presId="urn:microsoft.com/office/officeart/2018/2/layout/IconVerticalSolidList"/>
    <dgm:cxn modelId="{EA8A1E81-0ACB-4990-BE96-2C4B8B9EDF8B}" type="presParOf" srcId="{A48A5E74-81BF-4CE5-B315-66511669B161}" destId="{8251B8F6-4C17-439B-9F6F-A05CF2E08689}" srcOrd="0" destOrd="0" presId="urn:microsoft.com/office/officeart/2018/2/layout/IconVerticalSolidList"/>
    <dgm:cxn modelId="{5624AF35-A930-4DE2-80D9-762718510076}" type="presParOf" srcId="{A48A5E74-81BF-4CE5-B315-66511669B161}" destId="{D047801B-F00E-4145-AE55-AA1D5612759A}" srcOrd="1" destOrd="0" presId="urn:microsoft.com/office/officeart/2018/2/layout/IconVerticalSolidList"/>
    <dgm:cxn modelId="{2EBD5B76-35FE-43B5-B36B-DFBE09EC75ED}" type="presParOf" srcId="{A48A5E74-81BF-4CE5-B315-66511669B161}" destId="{0080F4D8-8317-44A2-87A5-E965D3C9D690}" srcOrd="2" destOrd="0" presId="urn:microsoft.com/office/officeart/2018/2/layout/IconVerticalSolidList"/>
    <dgm:cxn modelId="{FBB58FDA-5AED-48B6-894D-B19978E050C9}" type="presParOf" srcId="{A48A5E74-81BF-4CE5-B315-66511669B161}" destId="{536D025A-6CFA-49E1-BFCB-9201F7262EA7}" srcOrd="3" destOrd="0" presId="urn:microsoft.com/office/officeart/2018/2/layout/IconVerticalSolidList"/>
    <dgm:cxn modelId="{FE8042BF-9430-4228-BA0C-FB1CAA673BFC}" type="presParOf" srcId="{6F75D694-07D8-47D9-8183-10A339775D9D}" destId="{35C44F76-54B2-4CE3-A208-68DB49F4ADD5}" srcOrd="1" destOrd="0" presId="urn:microsoft.com/office/officeart/2018/2/layout/IconVerticalSolidList"/>
    <dgm:cxn modelId="{EBEDFE16-35CD-492D-A270-90A18F303437}" type="presParOf" srcId="{6F75D694-07D8-47D9-8183-10A339775D9D}" destId="{D65090A0-F94A-4762-A592-167899DD669B}" srcOrd="2" destOrd="0" presId="urn:microsoft.com/office/officeart/2018/2/layout/IconVerticalSolidList"/>
    <dgm:cxn modelId="{ED996BFA-F998-4AA8-A6AD-4B549484BD17}" type="presParOf" srcId="{D65090A0-F94A-4762-A592-167899DD669B}" destId="{FBD98EF2-512C-4033-B426-11A2E5420B0A}" srcOrd="0" destOrd="0" presId="urn:microsoft.com/office/officeart/2018/2/layout/IconVerticalSolidList"/>
    <dgm:cxn modelId="{98B33B46-9CD0-4E1D-87CC-F3AAB6B32127}" type="presParOf" srcId="{D65090A0-F94A-4762-A592-167899DD669B}" destId="{65E9964D-8A9A-46D8-8EA7-5B05508F49CE}" srcOrd="1" destOrd="0" presId="urn:microsoft.com/office/officeart/2018/2/layout/IconVerticalSolidList"/>
    <dgm:cxn modelId="{688C8F19-B020-4472-9666-C7712B5B41EB}" type="presParOf" srcId="{D65090A0-F94A-4762-A592-167899DD669B}" destId="{3EAF23C2-8695-4D94-B7AF-E8B1C3E71A0C}" srcOrd="2" destOrd="0" presId="urn:microsoft.com/office/officeart/2018/2/layout/IconVerticalSolidList"/>
    <dgm:cxn modelId="{C85C0291-99E1-4225-8017-DD184505E6E0}" type="presParOf" srcId="{D65090A0-F94A-4762-A592-167899DD669B}" destId="{08C935AF-79DD-4239-A6DC-6DCB5CA48974}" srcOrd="3" destOrd="0" presId="urn:microsoft.com/office/officeart/2018/2/layout/IconVerticalSolidList"/>
    <dgm:cxn modelId="{0F7B4ABA-CFBD-460C-8572-22A6C6C53145}" type="presParOf" srcId="{6F75D694-07D8-47D9-8183-10A339775D9D}" destId="{3B5E2A0A-D71F-4997-8B8A-5346C7C7F2D1}" srcOrd="3" destOrd="0" presId="urn:microsoft.com/office/officeart/2018/2/layout/IconVerticalSolidList"/>
    <dgm:cxn modelId="{25088AE6-02C4-47F8-9607-98C9292AD195}" type="presParOf" srcId="{6F75D694-07D8-47D9-8183-10A339775D9D}" destId="{C346BF16-B718-4880-A6AC-FF68DDA1EA17}" srcOrd="4" destOrd="0" presId="urn:microsoft.com/office/officeart/2018/2/layout/IconVerticalSolidList"/>
    <dgm:cxn modelId="{5247021D-AD57-4D09-80B1-4419D4319D73}" type="presParOf" srcId="{C346BF16-B718-4880-A6AC-FF68DDA1EA17}" destId="{A813E3C5-0FE5-4941-9A6C-75229C2C6964}" srcOrd="0" destOrd="0" presId="urn:microsoft.com/office/officeart/2018/2/layout/IconVerticalSolidList"/>
    <dgm:cxn modelId="{2B79E580-9165-4DAD-A2B8-491B16D574EB}" type="presParOf" srcId="{C346BF16-B718-4880-A6AC-FF68DDA1EA17}" destId="{02990D97-2E25-491E-87A6-22B2376F60F2}" srcOrd="1" destOrd="0" presId="urn:microsoft.com/office/officeart/2018/2/layout/IconVerticalSolidList"/>
    <dgm:cxn modelId="{2F7F00D7-6B40-4D14-B06F-64104ACB5115}" type="presParOf" srcId="{C346BF16-B718-4880-A6AC-FF68DDA1EA17}" destId="{6BDD2182-743C-4AB1-8E3B-666BF92DD423}" srcOrd="2" destOrd="0" presId="urn:microsoft.com/office/officeart/2018/2/layout/IconVerticalSolidList"/>
    <dgm:cxn modelId="{8A32F395-12C6-4B8F-9602-7BCA2A03CE31}" type="presParOf" srcId="{C346BF16-B718-4880-A6AC-FF68DDA1EA17}" destId="{D6FF9949-2B7A-443D-8F25-304A951E69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8D5D4A4-E04D-432B-8844-3B35CB47901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FB8447A-FBD3-46A8-B110-2710A6666E29}">
      <dgm:prSet/>
      <dgm:spPr/>
      <dgm:t>
        <a:bodyPr/>
        <a:lstStyle/>
        <a:p>
          <a:r>
            <a:rPr lang="en-US"/>
            <a:t>·       Reflect on how they have come to teaching</a:t>
          </a:r>
        </a:p>
      </dgm:t>
    </dgm:pt>
    <dgm:pt modelId="{EB5F3C81-F7D3-45D7-B335-D322293C66D8}" type="parTrans" cxnId="{71155BE0-B74F-4E3A-A659-7A40C0CCF452}">
      <dgm:prSet/>
      <dgm:spPr/>
      <dgm:t>
        <a:bodyPr/>
        <a:lstStyle/>
        <a:p>
          <a:endParaRPr lang="en-US"/>
        </a:p>
      </dgm:t>
    </dgm:pt>
    <dgm:pt modelId="{ABE822E2-9452-4E3D-84CF-7CA2FC180CDD}" type="sibTrans" cxnId="{71155BE0-B74F-4E3A-A659-7A40C0CCF452}">
      <dgm:prSet/>
      <dgm:spPr/>
      <dgm:t>
        <a:bodyPr/>
        <a:lstStyle/>
        <a:p>
          <a:endParaRPr lang="en-US"/>
        </a:p>
      </dgm:t>
    </dgm:pt>
    <dgm:pt modelId="{7E343645-C035-4136-BFB2-83DE9CEA6311}">
      <dgm:prSet/>
      <dgm:spPr/>
      <dgm:t>
        <a:bodyPr/>
        <a:lstStyle/>
        <a:p>
          <a:r>
            <a:rPr lang="en-US"/>
            <a:t>·       What does that personal experience mean and how will it influence and shape them as a teacher</a:t>
          </a:r>
        </a:p>
      </dgm:t>
    </dgm:pt>
    <dgm:pt modelId="{B6272F21-811A-4BD4-B06A-0A103615E1A8}" type="parTrans" cxnId="{3691CAAC-9F99-45B6-90C9-BE8950BB4D1F}">
      <dgm:prSet/>
      <dgm:spPr/>
      <dgm:t>
        <a:bodyPr/>
        <a:lstStyle/>
        <a:p>
          <a:endParaRPr lang="en-US"/>
        </a:p>
      </dgm:t>
    </dgm:pt>
    <dgm:pt modelId="{296B5A40-9969-4337-8996-A06223F2C585}" type="sibTrans" cxnId="{3691CAAC-9F99-45B6-90C9-BE8950BB4D1F}">
      <dgm:prSet/>
      <dgm:spPr/>
      <dgm:t>
        <a:bodyPr/>
        <a:lstStyle/>
        <a:p>
          <a:endParaRPr lang="en-US"/>
        </a:p>
      </dgm:t>
    </dgm:pt>
    <dgm:pt modelId="{C2F20D47-54FF-4C7C-9179-292EBA4C33B0}">
      <dgm:prSet/>
      <dgm:spPr/>
      <dgm:t>
        <a:bodyPr/>
        <a:lstStyle/>
        <a:p>
          <a:r>
            <a:rPr lang="en-US"/>
            <a:t>·       What do they consider they need to reflect on</a:t>
          </a:r>
        </a:p>
      </dgm:t>
    </dgm:pt>
    <dgm:pt modelId="{A9CE3143-2826-4364-84D9-D71451AEF834}" type="parTrans" cxnId="{64E4B92F-CC0B-48E9-9F80-16E4CB999519}">
      <dgm:prSet/>
      <dgm:spPr/>
      <dgm:t>
        <a:bodyPr/>
        <a:lstStyle/>
        <a:p>
          <a:endParaRPr lang="en-US"/>
        </a:p>
      </dgm:t>
    </dgm:pt>
    <dgm:pt modelId="{3B245EB5-A330-46FD-820B-F2A571482986}" type="sibTrans" cxnId="{64E4B92F-CC0B-48E9-9F80-16E4CB999519}">
      <dgm:prSet/>
      <dgm:spPr/>
      <dgm:t>
        <a:bodyPr/>
        <a:lstStyle/>
        <a:p>
          <a:endParaRPr lang="en-US"/>
        </a:p>
      </dgm:t>
    </dgm:pt>
    <dgm:pt modelId="{57C7AB7E-7B35-41CE-AA76-D61596672D00}">
      <dgm:prSet/>
      <dgm:spPr/>
      <dgm:t>
        <a:bodyPr/>
        <a:lstStyle/>
        <a:p>
          <a:r>
            <a:rPr lang="en-US"/>
            <a:t>·       Create an autobiography considering their own unique characteristics (e.g. relating to age, ethnicity, motivations, prior experience and conceptions)</a:t>
          </a:r>
        </a:p>
      </dgm:t>
    </dgm:pt>
    <dgm:pt modelId="{1C415443-ECA3-4B48-B473-EB38D7DCBCA4}" type="parTrans" cxnId="{45D7E1A1-0F02-49BD-B12D-703F2B3EA6CF}">
      <dgm:prSet/>
      <dgm:spPr/>
      <dgm:t>
        <a:bodyPr/>
        <a:lstStyle/>
        <a:p>
          <a:endParaRPr lang="en-US"/>
        </a:p>
      </dgm:t>
    </dgm:pt>
    <dgm:pt modelId="{23926298-9231-40AD-B7DE-0F846D3B9CCC}" type="sibTrans" cxnId="{45D7E1A1-0F02-49BD-B12D-703F2B3EA6CF}">
      <dgm:prSet/>
      <dgm:spPr/>
      <dgm:t>
        <a:bodyPr/>
        <a:lstStyle/>
        <a:p>
          <a:endParaRPr lang="en-US"/>
        </a:p>
      </dgm:t>
    </dgm:pt>
    <dgm:pt modelId="{D5B5C936-9AFA-45D7-AC58-A592835E1358}">
      <dgm:prSet/>
      <dgm:spPr/>
      <dgm:t>
        <a:bodyPr/>
        <a:lstStyle/>
        <a:p>
          <a:r>
            <a:rPr lang="en-US"/>
            <a:t>·       Now reflect on their efficacy in the following: (a) amorphous “cultural” reflection, (b) personal identity reflection, (c) cultural competence reflection, (d) equitable and just school reflection, and (e) social transformation reflection.</a:t>
          </a:r>
        </a:p>
      </dgm:t>
    </dgm:pt>
    <dgm:pt modelId="{A177213E-4397-46CD-AFD8-46E9ACD35708}" type="parTrans" cxnId="{592AF331-5C84-4122-BB18-8F628C50875A}">
      <dgm:prSet/>
      <dgm:spPr/>
      <dgm:t>
        <a:bodyPr/>
        <a:lstStyle/>
        <a:p>
          <a:endParaRPr lang="en-US"/>
        </a:p>
      </dgm:t>
    </dgm:pt>
    <dgm:pt modelId="{7C47DD37-FD77-4F8F-800B-BCB6BC63D514}" type="sibTrans" cxnId="{592AF331-5C84-4122-BB18-8F628C50875A}">
      <dgm:prSet/>
      <dgm:spPr/>
      <dgm:t>
        <a:bodyPr/>
        <a:lstStyle/>
        <a:p>
          <a:endParaRPr lang="en-US"/>
        </a:p>
      </dgm:t>
    </dgm:pt>
    <dgm:pt modelId="{A5BB9B7B-3EB3-400B-BB91-68E6427F3E2B}">
      <dgm:prSet/>
      <dgm:spPr/>
      <dgm:t>
        <a:bodyPr/>
        <a:lstStyle/>
        <a:p>
          <a:r>
            <a:rPr lang="en-US"/>
            <a:t>Personal reflection on their expectations of ITE and their own regulatory abilities and how this may influence their classroom practice</a:t>
          </a:r>
        </a:p>
      </dgm:t>
    </dgm:pt>
    <dgm:pt modelId="{0837AD64-DD64-41D6-A1A6-166FFDB47796}" type="parTrans" cxnId="{C1618CE3-1C48-45E9-8A34-5A2BFB1EA50E}">
      <dgm:prSet/>
      <dgm:spPr/>
      <dgm:t>
        <a:bodyPr/>
        <a:lstStyle/>
        <a:p>
          <a:endParaRPr lang="en-US"/>
        </a:p>
      </dgm:t>
    </dgm:pt>
    <dgm:pt modelId="{00F11195-84D7-48A8-93CD-C58C64A3E74C}" type="sibTrans" cxnId="{C1618CE3-1C48-45E9-8A34-5A2BFB1EA50E}">
      <dgm:prSet/>
      <dgm:spPr/>
      <dgm:t>
        <a:bodyPr/>
        <a:lstStyle/>
        <a:p>
          <a:endParaRPr lang="en-US"/>
        </a:p>
      </dgm:t>
    </dgm:pt>
    <dgm:pt modelId="{255A120C-454C-4D44-8FF8-B5E0F5D2DC32}" type="pres">
      <dgm:prSet presAssocID="{38D5D4A4-E04D-432B-8844-3B35CB479019}" presName="root" presStyleCnt="0">
        <dgm:presLayoutVars>
          <dgm:dir/>
          <dgm:resizeHandles val="exact"/>
        </dgm:presLayoutVars>
      </dgm:prSet>
      <dgm:spPr/>
    </dgm:pt>
    <dgm:pt modelId="{625BE733-DD04-4193-8383-2FAD50F4F79A}" type="pres">
      <dgm:prSet presAssocID="{4FB8447A-FBD3-46A8-B110-2710A6666E29}" presName="compNode" presStyleCnt="0"/>
      <dgm:spPr/>
    </dgm:pt>
    <dgm:pt modelId="{D4C24F53-3762-4E45-9109-FCB07AFE76DD}" type="pres">
      <dgm:prSet presAssocID="{4FB8447A-FBD3-46A8-B110-2710A6666E29}" presName="bgRect" presStyleLbl="bgShp" presStyleIdx="0" presStyleCnt="6"/>
      <dgm:spPr/>
    </dgm:pt>
    <dgm:pt modelId="{A7DEFFB7-5E8A-4738-ABD5-42A20087F49E}" type="pres">
      <dgm:prSet presAssocID="{4FB8447A-FBD3-46A8-B110-2710A6666E2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3BC0618-2FF4-4D72-886A-726847C1D15F}" type="pres">
      <dgm:prSet presAssocID="{4FB8447A-FBD3-46A8-B110-2710A6666E29}" presName="spaceRect" presStyleCnt="0"/>
      <dgm:spPr/>
    </dgm:pt>
    <dgm:pt modelId="{CAD6A5DF-5903-4898-ADA6-8DF2D55A068A}" type="pres">
      <dgm:prSet presAssocID="{4FB8447A-FBD3-46A8-B110-2710A6666E29}" presName="parTx" presStyleLbl="revTx" presStyleIdx="0" presStyleCnt="6">
        <dgm:presLayoutVars>
          <dgm:chMax val="0"/>
          <dgm:chPref val="0"/>
        </dgm:presLayoutVars>
      </dgm:prSet>
      <dgm:spPr/>
    </dgm:pt>
    <dgm:pt modelId="{7A35646C-77BA-49DC-A5D2-C1ACA9DD4194}" type="pres">
      <dgm:prSet presAssocID="{ABE822E2-9452-4E3D-84CF-7CA2FC180CDD}" presName="sibTrans" presStyleCnt="0"/>
      <dgm:spPr/>
    </dgm:pt>
    <dgm:pt modelId="{9FFC582D-993B-4A31-8643-2E982E7EA7E8}" type="pres">
      <dgm:prSet presAssocID="{7E343645-C035-4136-BFB2-83DE9CEA6311}" presName="compNode" presStyleCnt="0"/>
      <dgm:spPr/>
    </dgm:pt>
    <dgm:pt modelId="{D93DAA65-F2B4-4E5A-A757-30B9FD492D75}" type="pres">
      <dgm:prSet presAssocID="{7E343645-C035-4136-BFB2-83DE9CEA6311}" presName="bgRect" presStyleLbl="bgShp" presStyleIdx="1" presStyleCnt="6"/>
      <dgm:spPr/>
    </dgm:pt>
    <dgm:pt modelId="{3E2EA3F2-8D52-4BC1-A720-2806ABF055A3}" type="pres">
      <dgm:prSet presAssocID="{7E343645-C035-4136-BFB2-83DE9CEA631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7BF9F690-6EEC-42AA-BFDD-82D8737FE25A}" type="pres">
      <dgm:prSet presAssocID="{7E343645-C035-4136-BFB2-83DE9CEA6311}" presName="spaceRect" presStyleCnt="0"/>
      <dgm:spPr/>
    </dgm:pt>
    <dgm:pt modelId="{9006DFF3-06E6-4F27-89DD-20DB990618D6}" type="pres">
      <dgm:prSet presAssocID="{7E343645-C035-4136-BFB2-83DE9CEA6311}" presName="parTx" presStyleLbl="revTx" presStyleIdx="1" presStyleCnt="6">
        <dgm:presLayoutVars>
          <dgm:chMax val="0"/>
          <dgm:chPref val="0"/>
        </dgm:presLayoutVars>
      </dgm:prSet>
      <dgm:spPr/>
    </dgm:pt>
    <dgm:pt modelId="{408EC15F-83AF-4A97-AF2C-86B7E2D2E0AF}" type="pres">
      <dgm:prSet presAssocID="{296B5A40-9969-4337-8996-A06223F2C585}" presName="sibTrans" presStyleCnt="0"/>
      <dgm:spPr/>
    </dgm:pt>
    <dgm:pt modelId="{3748142A-B864-4CB5-A246-3235C616CF8B}" type="pres">
      <dgm:prSet presAssocID="{C2F20D47-54FF-4C7C-9179-292EBA4C33B0}" presName="compNode" presStyleCnt="0"/>
      <dgm:spPr/>
    </dgm:pt>
    <dgm:pt modelId="{9585C144-568C-40AB-8E0C-5066E9ADFF9E}" type="pres">
      <dgm:prSet presAssocID="{C2F20D47-54FF-4C7C-9179-292EBA4C33B0}" presName="bgRect" presStyleLbl="bgShp" presStyleIdx="2" presStyleCnt="6"/>
      <dgm:spPr/>
    </dgm:pt>
    <dgm:pt modelId="{E0AECB36-C5BA-4848-8333-6A8CA262C10C}" type="pres">
      <dgm:prSet presAssocID="{C2F20D47-54FF-4C7C-9179-292EBA4C33B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bubble"/>
        </a:ext>
      </dgm:extLst>
    </dgm:pt>
    <dgm:pt modelId="{C64F422C-82DE-4287-A74A-2BCB69FB2C5A}" type="pres">
      <dgm:prSet presAssocID="{C2F20D47-54FF-4C7C-9179-292EBA4C33B0}" presName="spaceRect" presStyleCnt="0"/>
      <dgm:spPr/>
    </dgm:pt>
    <dgm:pt modelId="{600F6C05-E290-4498-92AF-52E2EBAFC75C}" type="pres">
      <dgm:prSet presAssocID="{C2F20D47-54FF-4C7C-9179-292EBA4C33B0}" presName="parTx" presStyleLbl="revTx" presStyleIdx="2" presStyleCnt="6">
        <dgm:presLayoutVars>
          <dgm:chMax val="0"/>
          <dgm:chPref val="0"/>
        </dgm:presLayoutVars>
      </dgm:prSet>
      <dgm:spPr/>
    </dgm:pt>
    <dgm:pt modelId="{B8C0226E-F642-403C-9D95-A607047BF903}" type="pres">
      <dgm:prSet presAssocID="{3B245EB5-A330-46FD-820B-F2A571482986}" presName="sibTrans" presStyleCnt="0"/>
      <dgm:spPr/>
    </dgm:pt>
    <dgm:pt modelId="{418972AF-D577-490F-A604-363C30B425BE}" type="pres">
      <dgm:prSet presAssocID="{57C7AB7E-7B35-41CE-AA76-D61596672D00}" presName="compNode" presStyleCnt="0"/>
      <dgm:spPr/>
    </dgm:pt>
    <dgm:pt modelId="{E961B4E6-6400-4408-A281-8B104033FD10}" type="pres">
      <dgm:prSet presAssocID="{57C7AB7E-7B35-41CE-AA76-D61596672D00}" presName="bgRect" presStyleLbl="bgShp" presStyleIdx="3" presStyleCnt="6"/>
      <dgm:spPr/>
    </dgm:pt>
    <dgm:pt modelId="{5CD5DD07-8BC3-4B92-B5D3-31CBD4582C4D}" type="pres">
      <dgm:prSet presAssocID="{57C7AB7E-7B35-41CE-AA76-D61596672D0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0F7C9E8F-1F9C-45BF-B6D3-B9B466D7B2E3}" type="pres">
      <dgm:prSet presAssocID="{57C7AB7E-7B35-41CE-AA76-D61596672D00}" presName="spaceRect" presStyleCnt="0"/>
      <dgm:spPr/>
    </dgm:pt>
    <dgm:pt modelId="{F6CA360B-ED40-4586-B791-E1EAB25614C5}" type="pres">
      <dgm:prSet presAssocID="{57C7AB7E-7B35-41CE-AA76-D61596672D00}" presName="parTx" presStyleLbl="revTx" presStyleIdx="3" presStyleCnt="6">
        <dgm:presLayoutVars>
          <dgm:chMax val="0"/>
          <dgm:chPref val="0"/>
        </dgm:presLayoutVars>
      </dgm:prSet>
      <dgm:spPr/>
    </dgm:pt>
    <dgm:pt modelId="{1F3B9D17-D936-49C4-A65F-ECCC5EE88BE8}" type="pres">
      <dgm:prSet presAssocID="{23926298-9231-40AD-B7DE-0F846D3B9CCC}" presName="sibTrans" presStyleCnt="0"/>
      <dgm:spPr/>
    </dgm:pt>
    <dgm:pt modelId="{EF5AA769-2C0A-4791-BB1F-5A3F9417E055}" type="pres">
      <dgm:prSet presAssocID="{D5B5C936-9AFA-45D7-AC58-A592835E1358}" presName="compNode" presStyleCnt="0"/>
      <dgm:spPr/>
    </dgm:pt>
    <dgm:pt modelId="{61A5A8D9-7C4D-49F9-BFA4-409566F96378}" type="pres">
      <dgm:prSet presAssocID="{D5B5C936-9AFA-45D7-AC58-A592835E1358}" presName="bgRect" presStyleLbl="bgShp" presStyleIdx="4" presStyleCnt="6"/>
      <dgm:spPr/>
    </dgm:pt>
    <dgm:pt modelId="{B22D7614-BD2F-4AF2-97A2-64AA5150DE41}" type="pres">
      <dgm:prSet presAssocID="{D5B5C936-9AFA-45D7-AC58-A592835E135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lue"/>
        </a:ext>
      </dgm:extLst>
    </dgm:pt>
    <dgm:pt modelId="{393F0FA0-D2B2-4ABE-A342-A6C1C6D6FF2F}" type="pres">
      <dgm:prSet presAssocID="{D5B5C936-9AFA-45D7-AC58-A592835E1358}" presName="spaceRect" presStyleCnt="0"/>
      <dgm:spPr/>
    </dgm:pt>
    <dgm:pt modelId="{FEE495E2-DD2D-45A9-B640-89F082377C5D}" type="pres">
      <dgm:prSet presAssocID="{D5B5C936-9AFA-45D7-AC58-A592835E1358}" presName="parTx" presStyleLbl="revTx" presStyleIdx="4" presStyleCnt="6">
        <dgm:presLayoutVars>
          <dgm:chMax val="0"/>
          <dgm:chPref val="0"/>
        </dgm:presLayoutVars>
      </dgm:prSet>
      <dgm:spPr/>
    </dgm:pt>
    <dgm:pt modelId="{0D26572D-937C-4BF5-A1F3-368B6E37FD4F}" type="pres">
      <dgm:prSet presAssocID="{7C47DD37-FD77-4F8F-800B-BCB6BC63D514}" presName="sibTrans" presStyleCnt="0"/>
      <dgm:spPr/>
    </dgm:pt>
    <dgm:pt modelId="{C2D92398-7EC0-4CD2-940A-72733D3DCB2F}" type="pres">
      <dgm:prSet presAssocID="{A5BB9B7B-3EB3-400B-BB91-68E6427F3E2B}" presName="compNode" presStyleCnt="0"/>
      <dgm:spPr/>
    </dgm:pt>
    <dgm:pt modelId="{CD0C76C1-D7A5-424D-9936-C12CE1597BBF}" type="pres">
      <dgm:prSet presAssocID="{A5BB9B7B-3EB3-400B-BB91-68E6427F3E2B}" presName="bgRect" presStyleLbl="bgShp" presStyleIdx="5" presStyleCnt="6"/>
      <dgm:spPr/>
    </dgm:pt>
    <dgm:pt modelId="{5A7FA345-61C1-4C9E-A8E8-1665BC0C0DED}" type="pres">
      <dgm:prSet presAssocID="{A5BB9B7B-3EB3-400B-BB91-68E6427F3E2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188C655E-629C-4346-8CB2-A512B349F3B9}" type="pres">
      <dgm:prSet presAssocID="{A5BB9B7B-3EB3-400B-BB91-68E6427F3E2B}" presName="spaceRect" presStyleCnt="0"/>
      <dgm:spPr/>
    </dgm:pt>
    <dgm:pt modelId="{7CBFDD8D-ADD9-414D-B7F6-2448EE371075}" type="pres">
      <dgm:prSet presAssocID="{A5BB9B7B-3EB3-400B-BB91-68E6427F3E2B}" presName="parTx" presStyleLbl="revTx" presStyleIdx="5" presStyleCnt="6">
        <dgm:presLayoutVars>
          <dgm:chMax val="0"/>
          <dgm:chPref val="0"/>
        </dgm:presLayoutVars>
      </dgm:prSet>
      <dgm:spPr/>
    </dgm:pt>
  </dgm:ptLst>
  <dgm:cxnLst>
    <dgm:cxn modelId="{E4D9B727-54FE-4A80-AD31-41038010AF6C}" type="presOf" srcId="{C2F20D47-54FF-4C7C-9179-292EBA4C33B0}" destId="{600F6C05-E290-4498-92AF-52E2EBAFC75C}" srcOrd="0" destOrd="0" presId="urn:microsoft.com/office/officeart/2018/2/layout/IconVerticalSolidList"/>
    <dgm:cxn modelId="{64E4B92F-CC0B-48E9-9F80-16E4CB999519}" srcId="{38D5D4A4-E04D-432B-8844-3B35CB479019}" destId="{C2F20D47-54FF-4C7C-9179-292EBA4C33B0}" srcOrd="2" destOrd="0" parTransId="{A9CE3143-2826-4364-84D9-D71451AEF834}" sibTransId="{3B245EB5-A330-46FD-820B-F2A571482986}"/>
    <dgm:cxn modelId="{592AF331-5C84-4122-BB18-8F628C50875A}" srcId="{38D5D4A4-E04D-432B-8844-3B35CB479019}" destId="{D5B5C936-9AFA-45D7-AC58-A592835E1358}" srcOrd="4" destOrd="0" parTransId="{A177213E-4397-46CD-AFD8-46E9ACD35708}" sibTransId="{7C47DD37-FD77-4F8F-800B-BCB6BC63D514}"/>
    <dgm:cxn modelId="{AF501E7C-3449-41D7-9AA6-CBF4E8ADE0D3}" type="presOf" srcId="{A5BB9B7B-3EB3-400B-BB91-68E6427F3E2B}" destId="{7CBFDD8D-ADD9-414D-B7F6-2448EE371075}" srcOrd="0" destOrd="0" presId="urn:microsoft.com/office/officeart/2018/2/layout/IconVerticalSolidList"/>
    <dgm:cxn modelId="{0C092896-5955-4AF3-B36B-AEFA096D6659}" type="presOf" srcId="{57C7AB7E-7B35-41CE-AA76-D61596672D00}" destId="{F6CA360B-ED40-4586-B791-E1EAB25614C5}" srcOrd="0" destOrd="0" presId="urn:microsoft.com/office/officeart/2018/2/layout/IconVerticalSolidList"/>
    <dgm:cxn modelId="{6D14F296-2E5F-4F77-8737-5A687E0DA72E}" type="presOf" srcId="{38D5D4A4-E04D-432B-8844-3B35CB479019}" destId="{255A120C-454C-4D44-8FF8-B5E0F5D2DC32}" srcOrd="0" destOrd="0" presId="urn:microsoft.com/office/officeart/2018/2/layout/IconVerticalSolidList"/>
    <dgm:cxn modelId="{45D7E1A1-0F02-49BD-B12D-703F2B3EA6CF}" srcId="{38D5D4A4-E04D-432B-8844-3B35CB479019}" destId="{57C7AB7E-7B35-41CE-AA76-D61596672D00}" srcOrd="3" destOrd="0" parTransId="{1C415443-ECA3-4B48-B473-EB38D7DCBCA4}" sibTransId="{23926298-9231-40AD-B7DE-0F846D3B9CCC}"/>
    <dgm:cxn modelId="{E5E19FA2-1F13-4668-9DC9-C82488C3D4FD}" type="presOf" srcId="{D5B5C936-9AFA-45D7-AC58-A592835E1358}" destId="{FEE495E2-DD2D-45A9-B640-89F082377C5D}" srcOrd="0" destOrd="0" presId="urn:microsoft.com/office/officeart/2018/2/layout/IconVerticalSolidList"/>
    <dgm:cxn modelId="{3691CAAC-9F99-45B6-90C9-BE8950BB4D1F}" srcId="{38D5D4A4-E04D-432B-8844-3B35CB479019}" destId="{7E343645-C035-4136-BFB2-83DE9CEA6311}" srcOrd="1" destOrd="0" parTransId="{B6272F21-811A-4BD4-B06A-0A103615E1A8}" sibTransId="{296B5A40-9969-4337-8996-A06223F2C585}"/>
    <dgm:cxn modelId="{710EB3BE-395B-47E8-8771-3A55BB3D838B}" type="presOf" srcId="{4FB8447A-FBD3-46A8-B110-2710A6666E29}" destId="{CAD6A5DF-5903-4898-ADA6-8DF2D55A068A}" srcOrd="0" destOrd="0" presId="urn:microsoft.com/office/officeart/2018/2/layout/IconVerticalSolidList"/>
    <dgm:cxn modelId="{D58C23DC-080A-4CFC-BACD-09EE49AD35EF}" type="presOf" srcId="{7E343645-C035-4136-BFB2-83DE9CEA6311}" destId="{9006DFF3-06E6-4F27-89DD-20DB990618D6}" srcOrd="0" destOrd="0" presId="urn:microsoft.com/office/officeart/2018/2/layout/IconVerticalSolidList"/>
    <dgm:cxn modelId="{71155BE0-B74F-4E3A-A659-7A40C0CCF452}" srcId="{38D5D4A4-E04D-432B-8844-3B35CB479019}" destId="{4FB8447A-FBD3-46A8-B110-2710A6666E29}" srcOrd="0" destOrd="0" parTransId="{EB5F3C81-F7D3-45D7-B335-D322293C66D8}" sibTransId="{ABE822E2-9452-4E3D-84CF-7CA2FC180CDD}"/>
    <dgm:cxn modelId="{C1618CE3-1C48-45E9-8A34-5A2BFB1EA50E}" srcId="{38D5D4A4-E04D-432B-8844-3B35CB479019}" destId="{A5BB9B7B-3EB3-400B-BB91-68E6427F3E2B}" srcOrd="5" destOrd="0" parTransId="{0837AD64-DD64-41D6-A1A6-166FFDB47796}" sibTransId="{00F11195-84D7-48A8-93CD-C58C64A3E74C}"/>
    <dgm:cxn modelId="{5052D2E8-AE7E-4BEB-8EBA-6725A3D9DB1F}" type="presParOf" srcId="{255A120C-454C-4D44-8FF8-B5E0F5D2DC32}" destId="{625BE733-DD04-4193-8383-2FAD50F4F79A}" srcOrd="0" destOrd="0" presId="urn:microsoft.com/office/officeart/2018/2/layout/IconVerticalSolidList"/>
    <dgm:cxn modelId="{502D1BCC-3197-4340-A7D3-8C776E9A5EDB}" type="presParOf" srcId="{625BE733-DD04-4193-8383-2FAD50F4F79A}" destId="{D4C24F53-3762-4E45-9109-FCB07AFE76DD}" srcOrd="0" destOrd="0" presId="urn:microsoft.com/office/officeart/2018/2/layout/IconVerticalSolidList"/>
    <dgm:cxn modelId="{23EFC65F-24E5-417D-83BD-E504DED03E01}" type="presParOf" srcId="{625BE733-DD04-4193-8383-2FAD50F4F79A}" destId="{A7DEFFB7-5E8A-4738-ABD5-42A20087F49E}" srcOrd="1" destOrd="0" presId="urn:microsoft.com/office/officeart/2018/2/layout/IconVerticalSolidList"/>
    <dgm:cxn modelId="{ACD22DA7-B5B5-4FEE-8338-CCFA4F7B1AC2}" type="presParOf" srcId="{625BE733-DD04-4193-8383-2FAD50F4F79A}" destId="{53BC0618-2FF4-4D72-886A-726847C1D15F}" srcOrd="2" destOrd="0" presId="urn:microsoft.com/office/officeart/2018/2/layout/IconVerticalSolidList"/>
    <dgm:cxn modelId="{7C65E1A7-7E79-4153-BFA0-1A72E5F76875}" type="presParOf" srcId="{625BE733-DD04-4193-8383-2FAD50F4F79A}" destId="{CAD6A5DF-5903-4898-ADA6-8DF2D55A068A}" srcOrd="3" destOrd="0" presId="urn:microsoft.com/office/officeart/2018/2/layout/IconVerticalSolidList"/>
    <dgm:cxn modelId="{36D14696-D3C9-498F-962C-073CD46036E9}" type="presParOf" srcId="{255A120C-454C-4D44-8FF8-B5E0F5D2DC32}" destId="{7A35646C-77BA-49DC-A5D2-C1ACA9DD4194}" srcOrd="1" destOrd="0" presId="urn:microsoft.com/office/officeart/2018/2/layout/IconVerticalSolidList"/>
    <dgm:cxn modelId="{9678413E-3424-4A9D-A8EE-25B53BE65070}" type="presParOf" srcId="{255A120C-454C-4D44-8FF8-B5E0F5D2DC32}" destId="{9FFC582D-993B-4A31-8643-2E982E7EA7E8}" srcOrd="2" destOrd="0" presId="urn:microsoft.com/office/officeart/2018/2/layout/IconVerticalSolidList"/>
    <dgm:cxn modelId="{A078B896-3EE2-4775-B42E-68C4F39F7A62}" type="presParOf" srcId="{9FFC582D-993B-4A31-8643-2E982E7EA7E8}" destId="{D93DAA65-F2B4-4E5A-A757-30B9FD492D75}" srcOrd="0" destOrd="0" presId="urn:microsoft.com/office/officeart/2018/2/layout/IconVerticalSolidList"/>
    <dgm:cxn modelId="{FF5D59F1-5778-4B8A-81EB-60CB394F3BE3}" type="presParOf" srcId="{9FFC582D-993B-4A31-8643-2E982E7EA7E8}" destId="{3E2EA3F2-8D52-4BC1-A720-2806ABF055A3}" srcOrd="1" destOrd="0" presId="urn:microsoft.com/office/officeart/2018/2/layout/IconVerticalSolidList"/>
    <dgm:cxn modelId="{5D19DDBF-7870-4CE9-8ED8-5629A60FE278}" type="presParOf" srcId="{9FFC582D-993B-4A31-8643-2E982E7EA7E8}" destId="{7BF9F690-6EEC-42AA-BFDD-82D8737FE25A}" srcOrd="2" destOrd="0" presId="urn:microsoft.com/office/officeart/2018/2/layout/IconVerticalSolidList"/>
    <dgm:cxn modelId="{01E6366E-4F68-4F9C-B983-90E423D691BF}" type="presParOf" srcId="{9FFC582D-993B-4A31-8643-2E982E7EA7E8}" destId="{9006DFF3-06E6-4F27-89DD-20DB990618D6}" srcOrd="3" destOrd="0" presId="urn:microsoft.com/office/officeart/2018/2/layout/IconVerticalSolidList"/>
    <dgm:cxn modelId="{C28DA47A-A6A5-4CD7-A1C9-53C1C5532DC5}" type="presParOf" srcId="{255A120C-454C-4D44-8FF8-B5E0F5D2DC32}" destId="{408EC15F-83AF-4A97-AF2C-86B7E2D2E0AF}" srcOrd="3" destOrd="0" presId="urn:microsoft.com/office/officeart/2018/2/layout/IconVerticalSolidList"/>
    <dgm:cxn modelId="{645A3747-1D97-405F-9E63-FEC021BCEE4F}" type="presParOf" srcId="{255A120C-454C-4D44-8FF8-B5E0F5D2DC32}" destId="{3748142A-B864-4CB5-A246-3235C616CF8B}" srcOrd="4" destOrd="0" presId="urn:microsoft.com/office/officeart/2018/2/layout/IconVerticalSolidList"/>
    <dgm:cxn modelId="{D47CD112-2E02-4B2B-86D4-1BA711A9B2EE}" type="presParOf" srcId="{3748142A-B864-4CB5-A246-3235C616CF8B}" destId="{9585C144-568C-40AB-8E0C-5066E9ADFF9E}" srcOrd="0" destOrd="0" presId="urn:microsoft.com/office/officeart/2018/2/layout/IconVerticalSolidList"/>
    <dgm:cxn modelId="{D5DBEF03-F84F-4B09-B081-6A2FDE09AB28}" type="presParOf" srcId="{3748142A-B864-4CB5-A246-3235C616CF8B}" destId="{E0AECB36-C5BA-4848-8333-6A8CA262C10C}" srcOrd="1" destOrd="0" presId="urn:microsoft.com/office/officeart/2018/2/layout/IconVerticalSolidList"/>
    <dgm:cxn modelId="{58F78C89-E878-447E-BD0B-216203B15858}" type="presParOf" srcId="{3748142A-B864-4CB5-A246-3235C616CF8B}" destId="{C64F422C-82DE-4287-A74A-2BCB69FB2C5A}" srcOrd="2" destOrd="0" presId="urn:microsoft.com/office/officeart/2018/2/layout/IconVerticalSolidList"/>
    <dgm:cxn modelId="{3DEC25B5-2827-4C60-9016-BE1B2FF292D4}" type="presParOf" srcId="{3748142A-B864-4CB5-A246-3235C616CF8B}" destId="{600F6C05-E290-4498-92AF-52E2EBAFC75C}" srcOrd="3" destOrd="0" presId="urn:microsoft.com/office/officeart/2018/2/layout/IconVerticalSolidList"/>
    <dgm:cxn modelId="{A3B1D7DF-ED7C-423B-BA13-1631760479E0}" type="presParOf" srcId="{255A120C-454C-4D44-8FF8-B5E0F5D2DC32}" destId="{B8C0226E-F642-403C-9D95-A607047BF903}" srcOrd="5" destOrd="0" presId="urn:microsoft.com/office/officeart/2018/2/layout/IconVerticalSolidList"/>
    <dgm:cxn modelId="{94462FC4-20E1-4D3A-8CB5-4B49FA013DFF}" type="presParOf" srcId="{255A120C-454C-4D44-8FF8-B5E0F5D2DC32}" destId="{418972AF-D577-490F-A604-363C30B425BE}" srcOrd="6" destOrd="0" presId="urn:microsoft.com/office/officeart/2018/2/layout/IconVerticalSolidList"/>
    <dgm:cxn modelId="{F35810ED-3557-4CD3-BC5E-F450170AF5B1}" type="presParOf" srcId="{418972AF-D577-490F-A604-363C30B425BE}" destId="{E961B4E6-6400-4408-A281-8B104033FD10}" srcOrd="0" destOrd="0" presId="urn:microsoft.com/office/officeart/2018/2/layout/IconVerticalSolidList"/>
    <dgm:cxn modelId="{1B96BCF6-8D39-4081-9920-FA5290119784}" type="presParOf" srcId="{418972AF-D577-490F-A604-363C30B425BE}" destId="{5CD5DD07-8BC3-4B92-B5D3-31CBD4582C4D}" srcOrd="1" destOrd="0" presId="urn:microsoft.com/office/officeart/2018/2/layout/IconVerticalSolidList"/>
    <dgm:cxn modelId="{8819B71D-7143-4565-BE84-6A875183DE18}" type="presParOf" srcId="{418972AF-D577-490F-A604-363C30B425BE}" destId="{0F7C9E8F-1F9C-45BF-B6D3-B9B466D7B2E3}" srcOrd="2" destOrd="0" presId="urn:microsoft.com/office/officeart/2018/2/layout/IconVerticalSolidList"/>
    <dgm:cxn modelId="{E1DC44EE-5ED8-4E70-9CC9-F503F2D8D376}" type="presParOf" srcId="{418972AF-D577-490F-A604-363C30B425BE}" destId="{F6CA360B-ED40-4586-B791-E1EAB25614C5}" srcOrd="3" destOrd="0" presId="urn:microsoft.com/office/officeart/2018/2/layout/IconVerticalSolidList"/>
    <dgm:cxn modelId="{0E72A626-FB12-4D9E-89F6-A0E105A5A8AD}" type="presParOf" srcId="{255A120C-454C-4D44-8FF8-B5E0F5D2DC32}" destId="{1F3B9D17-D936-49C4-A65F-ECCC5EE88BE8}" srcOrd="7" destOrd="0" presId="urn:microsoft.com/office/officeart/2018/2/layout/IconVerticalSolidList"/>
    <dgm:cxn modelId="{80071A30-986C-42F1-8BA1-DBBCD2F70FD7}" type="presParOf" srcId="{255A120C-454C-4D44-8FF8-B5E0F5D2DC32}" destId="{EF5AA769-2C0A-4791-BB1F-5A3F9417E055}" srcOrd="8" destOrd="0" presId="urn:microsoft.com/office/officeart/2018/2/layout/IconVerticalSolidList"/>
    <dgm:cxn modelId="{E9830402-EB83-44DF-B641-D579EF82750E}" type="presParOf" srcId="{EF5AA769-2C0A-4791-BB1F-5A3F9417E055}" destId="{61A5A8D9-7C4D-49F9-BFA4-409566F96378}" srcOrd="0" destOrd="0" presId="urn:microsoft.com/office/officeart/2018/2/layout/IconVerticalSolidList"/>
    <dgm:cxn modelId="{2C5F6CB2-3F89-48DE-B8B1-9A1D352F9BE5}" type="presParOf" srcId="{EF5AA769-2C0A-4791-BB1F-5A3F9417E055}" destId="{B22D7614-BD2F-4AF2-97A2-64AA5150DE41}" srcOrd="1" destOrd="0" presId="urn:microsoft.com/office/officeart/2018/2/layout/IconVerticalSolidList"/>
    <dgm:cxn modelId="{E57110B2-873B-4AF4-9F4B-53C85840AA75}" type="presParOf" srcId="{EF5AA769-2C0A-4791-BB1F-5A3F9417E055}" destId="{393F0FA0-D2B2-4ABE-A342-A6C1C6D6FF2F}" srcOrd="2" destOrd="0" presId="urn:microsoft.com/office/officeart/2018/2/layout/IconVerticalSolidList"/>
    <dgm:cxn modelId="{A2BCE5AB-4724-45C2-8B1F-EB8D2CF6977C}" type="presParOf" srcId="{EF5AA769-2C0A-4791-BB1F-5A3F9417E055}" destId="{FEE495E2-DD2D-45A9-B640-89F082377C5D}" srcOrd="3" destOrd="0" presId="urn:microsoft.com/office/officeart/2018/2/layout/IconVerticalSolidList"/>
    <dgm:cxn modelId="{90E74E2C-44A5-49D7-91DE-3549BB76338A}" type="presParOf" srcId="{255A120C-454C-4D44-8FF8-B5E0F5D2DC32}" destId="{0D26572D-937C-4BF5-A1F3-368B6E37FD4F}" srcOrd="9" destOrd="0" presId="urn:microsoft.com/office/officeart/2018/2/layout/IconVerticalSolidList"/>
    <dgm:cxn modelId="{3AC782CD-0286-44A8-A165-3192C042476E}" type="presParOf" srcId="{255A120C-454C-4D44-8FF8-B5E0F5D2DC32}" destId="{C2D92398-7EC0-4CD2-940A-72733D3DCB2F}" srcOrd="10" destOrd="0" presId="urn:microsoft.com/office/officeart/2018/2/layout/IconVerticalSolidList"/>
    <dgm:cxn modelId="{C1DD7554-BA98-4FF3-BB89-4C807005831A}" type="presParOf" srcId="{C2D92398-7EC0-4CD2-940A-72733D3DCB2F}" destId="{CD0C76C1-D7A5-424D-9936-C12CE1597BBF}" srcOrd="0" destOrd="0" presId="urn:microsoft.com/office/officeart/2018/2/layout/IconVerticalSolidList"/>
    <dgm:cxn modelId="{536714A3-4B11-4354-97AB-D6A1BA4A6813}" type="presParOf" srcId="{C2D92398-7EC0-4CD2-940A-72733D3DCB2F}" destId="{5A7FA345-61C1-4C9E-A8E8-1665BC0C0DED}" srcOrd="1" destOrd="0" presId="urn:microsoft.com/office/officeart/2018/2/layout/IconVerticalSolidList"/>
    <dgm:cxn modelId="{55C5E11E-A6CB-41E7-BBB0-DF3BDE8A551F}" type="presParOf" srcId="{C2D92398-7EC0-4CD2-940A-72733D3DCB2F}" destId="{188C655E-629C-4346-8CB2-A512B349F3B9}" srcOrd="2" destOrd="0" presId="urn:microsoft.com/office/officeart/2018/2/layout/IconVerticalSolidList"/>
    <dgm:cxn modelId="{5D31C841-C068-45CB-B198-8E6C46791D7B}" type="presParOf" srcId="{C2D92398-7EC0-4CD2-940A-72733D3DCB2F}" destId="{7CBFDD8D-ADD9-414D-B7F6-2448EE37107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9EFC01D-97EE-41A1-84C8-FC059A2267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BF3F48-3D69-4117-B81A-24AA43C3D419}">
      <dgm:prSet/>
      <dgm:spPr/>
      <dgm:t>
        <a:bodyPr/>
        <a:lstStyle/>
        <a:p>
          <a:r>
            <a:rPr lang="en-US"/>
            <a:t>When I finish the course I will be….</a:t>
          </a:r>
        </a:p>
      </dgm:t>
    </dgm:pt>
    <dgm:pt modelId="{97835A87-EEB7-4A51-9FD4-40E49DE118C8}" type="parTrans" cxnId="{FDE760BB-2160-41DA-AAC2-85F6333B3456}">
      <dgm:prSet/>
      <dgm:spPr/>
      <dgm:t>
        <a:bodyPr/>
        <a:lstStyle/>
        <a:p>
          <a:endParaRPr lang="en-US"/>
        </a:p>
      </dgm:t>
    </dgm:pt>
    <dgm:pt modelId="{71E325FC-ADBE-4E12-8554-32C965213264}" type="sibTrans" cxnId="{FDE760BB-2160-41DA-AAC2-85F6333B3456}">
      <dgm:prSet/>
      <dgm:spPr/>
      <dgm:t>
        <a:bodyPr/>
        <a:lstStyle/>
        <a:p>
          <a:endParaRPr lang="en-US"/>
        </a:p>
      </dgm:t>
    </dgm:pt>
    <dgm:pt modelId="{91F44993-A3F3-4C5C-A460-07DDC8E6CAB6}">
      <dgm:prSet/>
      <dgm:spPr/>
      <dgm:t>
        <a:bodyPr/>
        <a:lstStyle/>
        <a:p>
          <a:r>
            <a:rPr lang="en-US"/>
            <a:t>The role of the PGCE is to……….</a:t>
          </a:r>
        </a:p>
      </dgm:t>
    </dgm:pt>
    <dgm:pt modelId="{3C9211FD-21DD-4FA9-BB0F-DF039CD38EE1}" type="parTrans" cxnId="{4DDE696E-A999-4177-9350-E4B68A942F7E}">
      <dgm:prSet/>
      <dgm:spPr/>
      <dgm:t>
        <a:bodyPr/>
        <a:lstStyle/>
        <a:p>
          <a:endParaRPr lang="en-US"/>
        </a:p>
      </dgm:t>
    </dgm:pt>
    <dgm:pt modelId="{45ADE66D-10A6-44B0-99B5-CF4A9A5AFFDB}" type="sibTrans" cxnId="{4DDE696E-A999-4177-9350-E4B68A942F7E}">
      <dgm:prSet/>
      <dgm:spPr/>
      <dgm:t>
        <a:bodyPr/>
        <a:lstStyle/>
        <a:p>
          <a:endParaRPr lang="en-US"/>
        </a:p>
      </dgm:t>
    </dgm:pt>
    <dgm:pt modelId="{80987ABD-C021-4BCB-9D79-2184CAF89DE0}" type="pres">
      <dgm:prSet presAssocID="{B9EFC01D-97EE-41A1-84C8-FC059A226749}" presName="root" presStyleCnt="0">
        <dgm:presLayoutVars>
          <dgm:dir/>
          <dgm:resizeHandles val="exact"/>
        </dgm:presLayoutVars>
      </dgm:prSet>
      <dgm:spPr/>
    </dgm:pt>
    <dgm:pt modelId="{56E4F76D-5060-4E97-A119-1AE1AC12A3DF}" type="pres">
      <dgm:prSet presAssocID="{D7BF3F48-3D69-4117-B81A-24AA43C3D419}" presName="compNode" presStyleCnt="0"/>
      <dgm:spPr/>
    </dgm:pt>
    <dgm:pt modelId="{3CC19BE6-D84B-4B74-A931-81A57B5E4301}" type="pres">
      <dgm:prSet presAssocID="{D7BF3F48-3D69-4117-B81A-24AA43C3D419}" presName="bgRect" presStyleLbl="bgShp" presStyleIdx="0" presStyleCnt="2"/>
      <dgm:spPr/>
    </dgm:pt>
    <dgm:pt modelId="{AA651EE7-626F-4067-B02D-6C05A545C691}" type="pres">
      <dgm:prSet presAssocID="{D7BF3F48-3D69-4117-B81A-24AA43C3D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E1787DF-C4FA-409D-A431-DFDFD0B9219F}" type="pres">
      <dgm:prSet presAssocID="{D7BF3F48-3D69-4117-B81A-24AA43C3D419}" presName="spaceRect" presStyleCnt="0"/>
      <dgm:spPr/>
    </dgm:pt>
    <dgm:pt modelId="{AEDD5E11-185C-46F4-B7D4-BF4EA5A8C01E}" type="pres">
      <dgm:prSet presAssocID="{D7BF3F48-3D69-4117-B81A-24AA43C3D419}" presName="parTx" presStyleLbl="revTx" presStyleIdx="0" presStyleCnt="2">
        <dgm:presLayoutVars>
          <dgm:chMax val="0"/>
          <dgm:chPref val="0"/>
        </dgm:presLayoutVars>
      </dgm:prSet>
      <dgm:spPr/>
    </dgm:pt>
    <dgm:pt modelId="{0E8B6957-DBD4-4313-B6BC-A8DED8BBAAA9}" type="pres">
      <dgm:prSet presAssocID="{71E325FC-ADBE-4E12-8554-32C965213264}" presName="sibTrans" presStyleCnt="0"/>
      <dgm:spPr/>
    </dgm:pt>
    <dgm:pt modelId="{13F6DEF5-2E13-4607-84D9-842225031F3C}" type="pres">
      <dgm:prSet presAssocID="{91F44993-A3F3-4C5C-A460-07DDC8E6CAB6}" presName="compNode" presStyleCnt="0"/>
      <dgm:spPr/>
    </dgm:pt>
    <dgm:pt modelId="{974C5046-95E3-4D37-A47D-433A8CE4274E}" type="pres">
      <dgm:prSet presAssocID="{91F44993-A3F3-4C5C-A460-07DDC8E6CAB6}" presName="bgRect" presStyleLbl="bgShp" presStyleIdx="1" presStyleCnt="2"/>
      <dgm:spPr/>
    </dgm:pt>
    <dgm:pt modelId="{99BC9353-E6E7-4F0D-ADF5-B4AF06630C88}" type="pres">
      <dgm:prSet presAssocID="{91F44993-A3F3-4C5C-A460-07DDC8E6CAB6}"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Thought with solid fill"/>
        </a:ext>
      </dgm:extLst>
    </dgm:pt>
    <dgm:pt modelId="{1EB6525B-E6C3-4FFF-9E43-6473306E6955}" type="pres">
      <dgm:prSet presAssocID="{91F44993-A3F3-4C5C-A460-07DDC8E6CAB6}" presName="spaceRect" presStyleCnt="0"/>
      <dgm:spPr/>
    </dgm:pt>
    <dgm:pt modelId="{68C09163-762D-4BF8-8750-7796C2266D86}" type="pres">
      <dgm:prSet presAssocID="{91F44993-A3F3-4C5C-A460-07DDC8E6CAB6}" presName="parTx" presStyleLbl="revTx" presStyleIdx="1" presStyleCnt="2">
        <dgm:presLayoutVars>
          <dgm:chMax val="0"/>
          <dgm:chPref val="0"/>
        </dgm:presLayoutVars>
      </dgm:prSet>
      <dgm:spPr/>
    </dgm:pt>
  </dgm:ptLst>
  <dgm:cxnLst>
    <dgm:cxn modelId="{4DDE696E-A999-4177-9350-E4B68A942F7E}" srcId="{B9EFC01D-97EE-41A1-84C8-FC059A226749}" destId="{91F44993-A3F3-4C5C-A460-07DDC8E6CAB6}" srcOrd="1" destOrd="0" parTransId="{3C9211FD-21DD-4FA9-BB0F-DF039CD38EE1}" sibTransId="{45ADE66D-10A6-44B0-99B5-CF4A9A5AFFDB}"/>
    <dgm:cxn modelId="{70265893-4B5C-4CE0-8F20-B189F36BF11D}" type="presOf" srcId="{B9EFC01D-97EE-41A1-84C8-FC059A226749}" destId="{80987ABD-C021-4BCB-9D79-2184CAF89DE0}" srcOrd="0" destOrd="0" presId="urn:microsoft.com/office/officeart/2018/2/layout/IconVerticalSolidList"/>
    <dgm:cxn modelId="{682000A3-6B28-4383-A19F-3FBB5158E25D}" type="presOf" srcId="{D7BF3F48-3D69-4117-B81A-24AA43C3D419}" destId="{AEDD5E11-185C-46F4-B7D4-BF4EA5A8C01E}" srcOrd="0" destOrd="0" presId="urn:microsoft.com/office/officeart/2018/2/layout/IconVerticalSolidList"/>
    <dgm:cxn modelId="{FDE760BB-2160-41DA-AAC2-85F6333B3456}" srcId="{B9EFC01D-97EE-41A1-84C8-FC059A226749}" destId="{D7BF3F48-3D69-4117-B81A-24AA43C3D419}" srcOrd="0" destOrd="0" parTransId="{97835A87-EEB7-4A51-9FD4-40E49DE118C8}" sibTransId="{71E325FC-ADBE-4E12-8554-32C965213264}"/>
    <dgm:cxn modelId="{AE74A4D5-8A02-4B0F-9168-A38EB1565931}" type="presOf" srcId="{91F44993-A3F3-4C5C-A460-07DDC8E6CAB6}" destId="{68C09163-762D-4BF8-8750-7796C2266D86}" srcOrd="0" destOrd="0" presId="urn:microsoft.com/office/officeart/2018/2/layout/IconVerticalSolidList"/>
    <dgm:cxn modelId="{A9801664-4D24-4F30-8232-DC134C0D5411}" type="presParOf" srcId="{80987ABD-C021-4BCB-9D79-2184CAF89DE0}" destId="{56E4F76D-5060-4E97-A119-1AE1AC12A3DF}" srcOrd="0" destOrd="0" presId="urn:microsoft.com/office/officeart/2018/2/layout/IconVerticalSolidList"/>
    <dgm:cxn modelId="{95F5F47A-0887-48FB-8998-F9B8A71522B1}" type="presParOf" srcId="{56E4F76D-5060-4E97-A119-1AE1AC12A3DF}" destId="{3CC19BE6-D84B-4B74-A931-81A57B5E4301}" srcOrd="0" destOrd="0" presId="urn:microsoft.com/office/officeart/2018/2/layout/IconVerticalSolidList"/>
    <dgm:cxn modelId="{55E6673B-413C-409B-88CB-FAEE47AA6333}" type="presParOf" srcId="{56E4F76D-5060-4E97-A119-1AE1AC12A3DF}" destId="{AA651EE7-626F-4067-B02D-6C05A545C691}" srcOrd="1" destOrd="0" presId="urn:microsoft.com/office/officeart/2018/2/layout/IconVerticalSolidList"/>
    <dgm:cxn modelId="{C443EC59-13F9-4AA0-903C-C67C0C0A9EC9}" type="presParOf" srcId="{56E4F76D-5060-4E97-A119-1AE1AC12A3DF}" destId="{AE1787DF-C4FA-409D-A431-DFDFD0B9219F}" srcOrd="2" destOrd="0" presId="urn:microsoft.com/office/officeart/2018/2/layout/IconVerticalSolidList"/>
    <dgm:cxn modelId="{29733F91-9F81-499D-90C7-52E4D2F90F50}" type="presParOf" srcId="{56E4F76D-5060-4E97-A119-1AE1AC12A3DF}" destId="{AEDD5E11-185C-46F4-B7D4-BF4EA5A8C01E}" srcOrd="3" destOrd="0" presId="urn:microsoft.com/office/officeart/2018/2/layout/IconVerticalSolidList"/>
    <dgm:cxn modelId="{203C96C8-D378-4D9A-BF85-88DA85FA6F67}" type="presParOf" srcId="{80987ABD-C021-4BCB-9D79-2184CAF89DE0}" destId="{0E8B6957-DBD4-4313-B6BC-A8DED8BBAAA9}" srcOrd="1" destOrd="0" presId="urn:microsoft.com/office/officeart/2018/2/layout/IconVerticalSolidList"/>
    <dgm:cxn modelId="{182CFF1F-0B3B-4782-B3C9-B2CB22C8BB5E}" type="presParOf" srcId="{80987ABD-C021-4BCB-9D79-2184CAF89DE0}" destId="{13F6DEF5-2E13-4607-84D9-842225031F3C}" srcOrd="2" destOrd="0" presId="urn:microsoft.com/office/officeart/2018/2/layout/IconVerticalSolidList"/>
    <dgm:cxn modelId="{869C5BF3-F730-4360-99CD-2A0A813755CB}" type="presParOf" srcId="{13F6DEF5-2E13-4607-84D9-842225031F3C}" destId="{974C5046-95E3-4D37-A47D-433A8CE4274E}" srcOrd="0" destOrd="0" presId="urn:microsoft.com/office/officeart/2018/2/layout/IconVerticalSolidList"/>
    <dgm:cxn modelId="{1CE19529-F0F2-4E89-8716-81DD4C095D59}" type="presParOf" srcId="{13F6DEF5-2E13-4607-84D9-842225031F3C}" destId="{99BC9353-E6E7-4F0D-ADF5-B4AF06630C88}" srcOrd="1" destOrd="0" presId="urn:microsoft.com/office/officeart/2018/2/layout/IconVerticalSolidList"/>
    <dgm:cxn modelId="{A2162FFE-B9C8-4711-9C91-5EF6B94CDA24}" type="presParOf" srcId="{13F6DEF5-2E13-4607-84D9-842225031F3C}" destId="{1EB6525B-E6C3-4FFF-9E43-6473306E6955}" srcOrd="2" destOrd="0" presId="urn:microsoft.com/office/officeart/2018/2/layout/IconVerticalSolidList"/>
    <dgm:cxn modelId="{CEF0117C-E05B-4871-AD20-EDF86DCD0320}" type="presParOf" srcId="{13F6DEF5-2E13-4607-84D9-842225031F3C}" destId="{68C09163-762D-4BF8-8750-7796C2266D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6F954-28D0-E241-833B-FA4F6DBFA2D6}">
      <dsp:nvSpPr>
        <dsp:cNvPr id="0" name=""/>
        <dsp:cNvSpPr/>
      </dsp:nvSpPr>
      <dsp:spPr>
        <a:xfrm>
          <a:off x="0" y="99860"/>
          <a:ext cx="6666833" cy="16707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rtl="0">
            <a:lnSpc>
              <a:spcPct val="90000"/>
            </a:lnSpc>
            <a:spcBef>
              <a:spcPct val="0"/>
            </a:spcBef>
            <a:spcAft>
              <a:spcPct val="35000"/>
            </a:spcAft>
            <a:buNone/>
          </a:pPr>
          <a:r>
            <a:rPr lang="en-US" sz="4200" kern="1200" dirty="0">
              <a:latin typeface="Calibri Light" panose="020F0302020204030204"/>
            </a:rPr>
            <a:t>Menna Davies</a:t>
          </a:r>
          <a:r>
            <a:rPr lang="en-US" sz="4200" kern="1200" dirty="0"/>
            <a:t> – menna.davies@uwtsd.ac.uk</a:t>
          </a:r>
        </a:p>
      </dsp:txBody>
      <dsp:txXfrm>
        <a:off x="81560" y="181420"/>
        <a:ext cx="6503713" cy="1507639"/>
      </dsp:txXfrm>
    </dsp:sp>
    <dsp:sp modelId="{4B4B41A2-A44C-9642-9C38-8438C215F5FE}">
      <dsp:nvSpPr>
        <dsp:cNvPr id="0" name=""/>
        <dsp:cNvSpPr/>
      </dsp:nvSpPr>
      <dsp:spPr>
        <a:xfrm>
          <a:off x="0" y="1891580"/>
          <a:ext cx="6666833" cy="1670759"/>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rtl="0">
            <a:lnSpc>
              <a:spcPct val="90000"/>
            </a:lnSpc>
            <a:spcBef>
              <a:spcPct val="0"/>
            </a:spcBef>
            <a:spcAft>
              <a:spcPct val="35000"/>
            </a:spcAft>
            <a:buNone/>
          </a:pPr>
          <a:r>
            <a:rPr lang="en-US" sz="4200" kern="1200" dirty="0">
              <a:latin typeface="Calibri Light" panose="020F0302020204030204"/>
            </a:rPr>
            <a:t>Nic Evans </a:t>
          </a:r>
          <a:endParaRPr lang="en-US" sz="4200" u="none" kern="1200" dirty="0">
            <a:latin typeface="Calibri Light" panose="020F0302020204030204"/>
          </a:endParaRPr>
        </a:p>
      </dsp:txBody>
      <dsp:txXfrm>
        <a:off x="81560" y="1973140"/>
        <a:ext cx="6503713" cy="1507639"/>
      </dsp:txXfrm>
    </dsp:sp>
    <dsp:sp modelId="{443D7D39-0433-4EDA-B0AD-3979BFD03FE8}">
      <dsp:nvSpPr>
        <dsp:cNvPr id="0" name=""/>
        <dsp:cNvSpPr/>
      </dsp:nvSpPr>
      <dsp:spPr>
        <a:xfrm>
          <a:off x="0" y="3683300"/>
          <a:ext cx="6666833" cy="167075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u="sng" kern="1200" dirty="0">
              <a:latin typeface="Calibri Light" panose="020F0302020204030204"/>
            </a:rPr>
            <a:t>n.j.evans@uwtsd.ac.uk</a:t>
          </a:r>
          <a:endParaRPr lang="en-GB" sz="4200" kern="1200" dirty="0"/>
        </a:p>
      </dsp:txBody>
      <dsp:txXfrm>
        <a:off x="81560" y="3764860"/>
        <a:ext cx="6503713" cy="15076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53A81-A3AE-F74B-81BB-0536C8C5529B}">
      <dsp:nvSpPr>
        <dsp:cNvPr id="0" name=""/>
        <dsp:cNvSpPr/>
      </dsp:nvSpPr>
      <dsp:spPr>
        <a:xfrm>
          <a:off x="0" y="69259"/>
          <a:ext cx="6666833" cy="4797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Theories of Learning</a:t>
          </a:r>
          <a:endParaRPr lang="en-US" sz="2000" kern="1200"/>
        </a:p>
      </dsp:txBody>
      <dsp:txXfrm>
        <a:off x="23417" y="92676"/>
        <a:ext cx="6619999" cy="432866"/>
      </dsp:txXfrm>
    </dsp:sp>
    <dsp:sp modelId="{78D42020-D65A-CD4E-8A32-06D0C0D59A7E}">
      <dsp:nvSpPr>
        <dsp:cNvPr id="0" name=""/>
        <dsp:cNvSpPr/>
      </dsp:nvSpPr>
      <dsp:spPr>
        <a:xfrm>
          <a:off x="0" y="606559"/>
          <a:ext cx="6666833" cy="479700"/>
        </a:xfrm>
        <a:prstGeom prst="roundRect">
          <a:avLst/>
        </a:prstGeom>
        <a:gradFill rotWithShape="0">
          <a:gsLst>
            <a:gs pos="0">
              <a:schemeClr val="accent2">
                <a:hueOff val="-161707"/>
                <a:satOff val="-9325"/>
                <a:lumOff val="959"/>
                <a:alphaOff val="0"/>
                <a:satMod val="103000"/>
                <a:lumMod val="102000"/>
                <a:tint val="94000"/>
              </a:schemeClr>
            </a:gs>
            <a:gs pos="50000">
              <a:schemeClr val="accent2">
                <a:hueOff val="-161707"/>
                <a:satOff val="-9325"/>
                <a:lumOff val="959"/>
                <a:alphaOff val="0"/>
                <a:satMod val="110000"/>
                <a:lumMod val="100000"/>
                <a:shade val="100000"/>
              </a:schemeClr>
            </a:gs>
            <a:gs pos="100000">
              <a:schemeClr val="accent2">
                <a:hueOff val="-161707"/>
                <a:satOff val="-9325"/>
                <a:lumOff val="9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Well-being, rights and 	voices  </a:t>
          </a:r>
          <a:endParaRPr lang="en-US" sz="2000" kern="1200"/>
        </a:p>
      </dsp:txBody>
      <dsp:txXfrm>
        <a:off x="23417" y="629976"/>
        <a:ext cx="6619999" cy="432866"/>
      </dsp:txXfrm>
    </dsp:sp>
    <dsp:sp modelId="{CC540F28-87C5-9D4A-8589-C7138EC3ED1F}">
      <dsp:nvSpPr>
        <dsp:cNvPr id="0" name=""/>
        <dsp:cNvSpPr/>
      </dsp:nvSpPr>
      <dsp:spPr>
        <a:xfrm>
          <a:off x="0" y="1143859"/>
          <a:ext cx="6666833" cy="479700"/>
        </a:xfrm>
        <a:prstGeom prst="roundRect">
          <a:avLst/>
        </a:prstGeom>
        <a:gradFill rotWithShape="0">
          <a:gsLst>
            <a:gs pos="0">
              <a:schemeClr val="accent2">
                <a:hueOff val="-323414"/>
                <a:satOff val="-18651"/>
                <a:lumOff val="1917"/>
                <a:alphaOff val="0"/>
                <a:satMod val="103000"/>
                <a:lumMod val="102000"/>
                <a:tint val="94000"/>
              </a:schemeClr>
            </a:gs>
            <a:gs pos="50000">
              <a:schemeClr val="accent2">
                <a:hueOff val="-323414"/>
                <a:satOff val="-18651"/>
                <a:lumOff val="1917"/>
                <a:alphaOff val="0"/>
                <a:satMod val="110000"/>
                <a:lumMod val="100000"/>
                <a:shade val="100000"/>
              </a:schemeClr>
            </a:gs>
            <a:gs pos="100000">
              <a:schemeClr val="accent2">
                <a:hueOff val="-323414"/>
                <a:satOff val="-18651"/>
                <a:lumOff val="191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Physical literacy</a:t>
          </a:r>
          <a:endParaRPr lang="en-US" sz="2000" kern="1200"/>
        </a:p>
      </dsp:txBody>
      <dsp:txXfrm>
        <a:off x="23417" y="1167276"/>
        <a:ext cx="6619999" cy="432866"/>
      </dsp:txXfrm>
    </dsp:sp>
    <dsp:sp modelId="{E2B43CA7-347B-D843-BF30-34DA22A5EE66}">
      <dsp:nvSpPr>
        <dsp:cNvPr id="0" name=""/>
        <dsp:cNvSpPr/>
      </dsp:nvSpPr>
      <dsp:spPr>
        <a:xfrm>
          <a:off x="0" y="1681159"/>
          <a:ext cx="6666833" cy="47970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Additional Learning Needs</a:t>
          </a:r>
          <a:endParaRPr lang="en-US" sz="2000" kern="1200"/>
        </a:p>
      </dsp:txBody>
      <dsp:txXfrm>
        <a:off x="23417" y="1704576"/>
        <a:ext cx="6619999" cy="432866"/>
      </dsp:txXfrm>
    </dsp:sp>
    <dsp:sp modelId="{E500CC21-8C6C-094D-AA68-A0C230122719}">
      <dsp:nvSpPr>
        <dsp:cNvPr id="0" name=""/>
        <dsp:cNvSpPr/>
      </dsp:nvSpPr>
      <dsp:spPr>
        <a:xfrm>
          <a:off x="0" y="2218460"/>
          <a:ext cx="6666833" cy="479700"/>
        </a:xfrm>
        <a:prstGeom prst="roundRect">
          <a:avLst/>
        </a:prstGeom>
        <a:gradFill rotWithShape="0">
          <a:gsLst>
            <a:gs pos="0">
              <a:schemeClr val="accent2">
                <a:hueOff val="-646828"/>
                <a:satOff val="-37301"/>
                <a:lumOff val="3835"/>
                <a:alphaOff val="0"/>
                <a:satMod val="103000"/>
                <a:lumMod val="102000"/>
                <a:tint val="94000"/>
              </a:schemeClr>
            </a:gs>
            <a:gs pos="50000">
              <a:schemeClr val="accent2">
                <a:hueOff val="-646828"/>
                <a:satOff val="-37301"/>
                <a:lumOff val="3835"/>
                <a:alphaOff val="0"/>
                <a:satMod val="110000"/>
                <a:lumMod val="100000"/>
                <a:shade val="100000"/>
              </a:schemeClr>
            </a:gs>
            <a:gs pos="100000">
              <a:schemeClr val="accent2">
                <a:hueOff val="-646828"/>
                <a:satOff val="-37301"/>
                <a:lumOff val="38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Emotional literacy and mental  health</a:t>
          </a:r>
          <a:endParaRPr lang="en-US" sz="2000" kern="1200" dirty="0"/>
        </a:p>
      </dsp:txBody>
      <dsp:txXfrm>
        <a:off x="23417" y="2241877"/>
        <a:ext cx="6619999" cy="432866"/>
      </dsp:txXfrm>
    </dsp:sp>
    <dsp:sp modelId="{A8078882-65C4-DC4D-91BF-5F705F0636DD}">
      <dsp:nvSpPr>
        <dsp:cNvPr id="0" name=""/>
        <dsp:cNvSpPr/>
      </dsp:nvSpPr>
      <dsp:spPr>
        <a:xfrm>
          <a:off x="0" y="2755759"/>
          <a:ext cx="6666833" cy="479700"/>
        </a:xfrm>
        <a:prstGeom prst="roundRect">
          <a:avLst/>
        </a:prstGeom>
        <a:gradFill rotWithShape="0">
          <a:gsLst>
            <a:gs pos="0">
              <a:schemeClr val="accent2">
                <a:hueOff val="-808535"/>
                <a:satOff val="-46627"/>
                <a:lumOff val="4793"/>
                <a:alphaOff val="0"/>
                <a:satMod val="103000"/>
                <a:lumMod val="102000"/>
                <a:tint val="94000"/>
              </a:schemeClr>
            </a:gs>
            <a:gs pos="50000">
              <a:schemeClr val="accent2">
                <a:hueOff val="-808535"/>
                <a:satOff val="-46627"/>
                <a:lumOff val="4793"/>
                <a:alphaOff val="0"/>
                <a:satMod val="110000"/>
                <a:lumMod val="100000"/>
                <a:shade val="100000"/>
              </a:schemeClr>
            </a:gs>
            <a:gs pos="100000">
              <a:schemeClr val="accent2">
                <a:hueOff val="-808535"/>
                <a:satOff val="-46627"/>
                <a:lumOff val="479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Behaviour</a:t>
          </a:r>
          <a:endParaRPr lang="en-US" sz="2000" kern="1200"/>
        </a:p>
      </dsp:txBody>
      <dsp:txXfrm>
        <a:off x="23417" y="2779176"/>
        <a:ext cx="6619999" cy="432866"/>
      </dsp:txXfrm>
    </dsp:sp>
    <dsp:sp modelId="{F0AEF5DC-E32A-C840-A010-EB496DB7D5B4}">
      <dsp:nvSpPr>
        <dsp:cNvPr id="0" name=""/>
        <dsp:cNvSpPr/>
      </dsp:nvSpPr>
      <dsp:spPr>
        <a:xfrm>
          <a:off x="0" y="3293059"/>
          <a:ext cx="6666833" cy="47970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Assessment and progress</a:t>
          </a:r>
          <a:endParaRPr lang="en-US" sz="2000" kern="1200"/>
        </a:p>
      </dsp:txBody>
      <dsp:txXfrm>
        <a:off x="23417" y="3316476"/>
        <a:ext cx="6619999" cy="432866"/>
      </dsp:txXfrm>
    </dsp:sp>
    <dsp:sp modelId="{AF137791-1C6E-D048-BFD2-EEC9BE1BDB0D}">
      <dsp:nvSpPr>
        <dsp:cNvPr id="0" name=""/>
        <dsp:cNvSpPr/>
      </dsp:nvSpPr>
      <dsp:spPr>
        <a:xfrm>
          <a:off x="0" y="3830359"/>
          <a:ext cx="6666833" cy="479700"/>
        </a:xfrm>
        <a:prstGeom prst="roundRect">
          <a:avLst/>
        </a:prstGeom>
        <a:gradFill rotWithShape="0">
          <a:gsLst>
            <a:gs pos="0">
              <a:schemeClr val="accent2">
                <a:hueOff val="-1131949"/>
                <a:satOff val="-65277"/>
                <a:lumOff val="6711"/>
                <a:alphaOff val="0"/>
                <a:satMod val="103000"/>
                <a:lumMod val="102000"/>
                <a:tint val="94000"/>
              </a:schemeClr>
            </a:gs>
            <a:gs pos="50000">
              <a:schemeClr val="accent2">
                <a:hueOff val="-1131949"/>
                <a:satOff val="-65277"/>
                <a:lumOff val="6711"/>
                <a:alphaOff val="0"/>
                <a:satMod val="110000"/>
                <a:lumMod val="100000"/>
                <a:shade val="100000"/>
              </a:schemeClr>
            </a:gs>
            <a:gs pos="100000">
              <a:schemeClr val="accent2">
                <a:hueOff val="-1131949"/>
                <a:satOff val="-65277"/>
                <a:lumOff val="671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Cognitive development</a:t>
          </a:r>
          <a:endParaRPr lang="en-US" sz="2000" kern="1200" dirty="0"/>
        </a:p>
      </dsp:txBody>
      <dsp:txXfrm>
        <a:off x="23417" y="3853776"/>
        <a:ext cx="6619999" cy="432866"/>
      </dsp:txXfrm>
    </dsp:sp>
    <dsp:sp modelId="{F3895312-C72E-D947-BB0E-B9FE1FDEBDA2}">
      <dsp:nvSpPr>
        <dsp:cNvPr id="0" name=""/>
        <dsp:cNvSpPr/>
      </dsp:nvSpPr>
      <dsp:spPr>
        <a:xfrm>
          <a:off x="0" y="4367659"/>
          <a:ext cx="6666833" cy="479700"/>
        </a:xfrm>
        <a:prstGeom prst="roundRect">
          <a:avLst/>
        </a:prstGeom>
        <a:gradFill rotWithShape="0">
          <a:gsLst>
            <a:gs pos="0">
              <a:schemeClr val="accent2">
                <a:hueOff val="-1293656"/>
                <a:satOff val="-74603"/>
                <a:lumOff val="7669"/>
                <a:alphaOff val="0"/>
                <a:satMod val="103000"/>
                <a:lumMod val="102000"/>
                <a:tint val="94000"/>
              </a:schemeClr>
            </a:gs>
            <a:gs pos="50000">
              <a:schemeClr val="accent2">
                <a:hueOff val="-1293656"/>
                <a:satOff val="-74603"/>
                <a:lumOff val="7669"/>
                <a:alphaOff val="0"/>
                <a:satMod val="110000"/>
                <a:lumMod val="100000"/>
                <a:shade val="100000"/>
              </a:schemeClr>
            </a:gs>
            <a:gs pos="100000">
              <a:schemeClr val="accent2">
                <a:hueOff val="-1293656"/>
                <a:satOff val="-74603"/>
                <a:lumOff val="76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Observing the learner  </a:t>
          </a:r>
          <a:endParaRPr lang="en-US" sz="2000" kern="1200" dirty="0"/>
        </a:p>
      </dsp:txBody>
      <dsp:txXfrm>
        <a:off x="23417" y="4391076"/>
        <a:ext cx="6619999" cy="432866"/>
      </dsp:txXfrm>
    </dsp:sp>
    <dsp:sp modelId="{951F400B-F573-BF49-A2AE-45B026018110}">
      <dsp:nvSpPr>
        <dsp:cNvPr id="0" name=""/>
        <dsp:cNvSpPr/>
      </dsp:nvSpPr>
      <dsp:spPr>
        <a:xfrm>
          <a:off x="0" y="4904959"/>
          <a:ext cx="6666833" cy="4797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Critical analysis and professional applications</a:t>
          </a:r>
          <a:endParaRPr lang="en-US" sz="2000" kern="1200"/>
        </a:p>
      </dsp:txBody>
      <dsp:txXfrm>
        <a:off x="23417" y="4928376"/>
        <a:ext cx="6619999" cy="4328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F459A9-05B0-4258-B524-C9ACC6206CC1}">
      <dsp:nvSpPr>
        <dsp:cNvPr id="0" name=""/>
        <dsp:cNvSpPr/>
      </dsp:nvSpPr>
      <dsp:spPr>
        <a:xfrm>
          <a:off x="0" y="2364"/>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6E7FD-E302-4762-82B5-FF9C74F46030}">
      <dsp:nvSpPr>
        <dsp:cNvPr id="0" name=""/>
        <dsp:cNvSpPr/>
      </dsp:nvSpPr>
      <dsp:spPr>
        <a:xfrm>
          <a:off x="362489" y="271984"/>
          <a:ext cx="659071" cy="6590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B2B7F4-D8E8-43E6-8E16-9689ED6913E6}">
      <dsp:nvSpPr>
        <dsp:cNvPr id="0" name=""/>
        <dsp:cNvSpPr/>
      </dsp:nvSpPr>
      <dsp:spPr>
        <a:xfrm>
          <a:off x="1384050" y="2364"/>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en-US" sz="2200" kern="1200"/>
            <a:t>Gain insight into role of reflective practice</a:t>
          </a:r>
        </a:p>
      </dsp:txBody>
      <dsp:txXfrm>
        <a:off x="1384050" y="2364"/>
        <a:ext cx="4733285" cy="1198312"/>
      </dsp:txXfrm>
    </dsp:sp>
    <dsp:sp modelId="{1A8706E9-BA59-4A0F-AB7E-F85EE18A5274}">
      <dsp:nvSpPr>
        <dsp:cNvPr id="0" name=""/>
        <dsp:cNvSpPr/>
      </dsp:nvSpPr>
      <dsp:spPr>
        <a:xfrm>
          <a:off x="0" y="1500254"/>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69C2C9-7B82-4254-9C57-E17F9BD2EBCA}">
      <dsp:nvSpPr>
        <dsp:cNvPr id="0" name=""/>
        <dsp:cNvSpPr/>
      </dsp:nvSpPr>
      <dsp:spPr>
        <a:xfrm>
          <a:off x="362489" y="1769874"/>
          <a:ext cx="659071" cy="6590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FC4A47-86F2-4F5B-B0D8-DD61BB09DC93}">
      <dsp:nvSpPr>
        <dsp:cNvPr id="0" name=""/>
        <dsp:cNvSpPr/>
      </dsp:nvSpPr>
      <dsp:spPr>
        <a:xfrm>
          <a:off x="1384050" y="1500254"/>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en-US" sz="2200" kern="1200"/>
            <a:t>Learn relevant theories relating to the learner</a:t>
          </a:r>
        </a:p>
      </dsp:txBody>
      <dsp:txXfrm>
        <a:off x="1384050" y="1500254"/>
        <a:ext cx="4733285" cy="1198312"/>
      </dsp:txXfrm>
    </dsp:sp>
    <dsp:sp modelId="{140F0581-3E7C-44A4-9786-5D023E5BAAB3}">
      <dsp:nvSpPr>
        <dsp:cNvPr id="0" name=""/>
        <dsp:cNvSpPr/>
      </dsp:nvSpPr>
      <dsp:spPr>
        <a:xfrm>
          <a:off x="0" y="2998145"/>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ED44F-8C28-493D-A1E0-9E1E867FB58B}">
      <dsp:nvSpPr>
        <dsp:cNvPr id="0" name=""/>
        <dsp:cNvSpPr/>
      </dsp:nvSpPr>
      <dsp:spPr>
        <a:xfrm>
          <a:off x="362489" y="3267765"/>
          <a:ext cx="659071" cy="6590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09456C-1E1E-4C6E-8DDC-737808E79D01}">
      <dsp:nvSpPr>
        <dsp:cNvPr id="0" name=""/>
        <dsp:cNvSpPr/>
      </dsp:nvSpPr>
      <dsp:spPr>
        <a:xfrm>
          <a:off x="1384050" y="2998145"/>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en-US" sz="2200" kern="1200"/>
            <a:t>Observe teaching and learning in a school environment</a:t>
          </a:r>
        </a:p>
      </dsp:txBody>
      <dsp:txXfrm>
        <a:off x="1384050" y="2998145"/>
        <a:ext cx="4733285" cy="1198312"/>
      </dsp:txXfrm>
    </dsp:sp>
    <dsp:sp modelId="{5069C3D7-223F-42A5-B244-263C35F15311}">
      <dsp:nvSpPr>
        <dsp:cNvPr id="0" name=""/>
        <dsp:cNvSpPr/>
      </dsp:nvSpPr>
      <dsp:spPr>
        <a:xfrm>
          <a:off x="0" y="4496035"/>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9FB18C-07BC-4EF9-8043-F1921C398321}">
      <dsp:nvSpPr>
        <dsp:cNvPr id="0" name=""/>
        <dsp:cNvSpPr/>
      </dsp:nvSpPr>
      <dsp:spPr>
        <a:xfrm>
          <a:off x="362489" y="4765655"/>
          <a:ext cx="659071" cy="6590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BF1F1-3B84-4561-A4C2-B3CF73A002A7}">
      <dsp:nvSpPr>
        <dsp:cNvPr id="0" name=""/>
        <dsp:cNvSpPr/>
      </dsp:nvSpPr>
      <dsp:spPr>
        <a:xfrm>
          <a:off x="1384050" y="4496035"/>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en-US" sz="2200" kern="1200" dirty="0"/>
            <a:t>Use these elements to inform next steps in teaching</a:t>
          </a:r>
        </a:p>
      </dsp:txBody>
      <dsp:txXfrm>
        <a:off x="1384050" y="4496035"/>
        <a:ext cx="4733285" cy="11983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19BE6-D84B-4B74-A931-81A57B5E4301}">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51EE7-626F-4067-B02D-6C05A545C691}">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D5E11-185C-46F4-B7D4-BF4EA5A8C01E}">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en-US" sz="2500" kern="1200"/>
            <a:t>When I finish the course I will be….</a:t>
          </a:r>
        </a:p>
      </dsp:txBody>
      <dsp:txXfrm>
        <a:off x="1973910" y="925715"/>
        <a:ext cx="4143425" cy="1709013"/>
      </dsp:txXfrm>
    </dsp:sp>
    <dsp:sp modelId="{974C5046-95E3-4D37-A47D-433A8CE4274E}">
      <dsp:nvSpPr>
        <dsp:cNvPr id="0" name=""/>
        <dsp:cNvSpPr/>
      </dsp:nvSpPr>
      <dsp:spPr>
        <a:xfrm>
          <a:off x="0" y="3061982"/>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C9353-E6E7-4F0D-ADF5-B4AF06630C88}">
      <dsp:nvSpPr>
        <dsp:cNvPr id="0" name=""/>
        <dsp:cNvSpPr/>
      </dsp:nvSpPr>
      <dsp:spPr>
        <a:xfrm>
          <a:off x="516976" y="3446510"/>
          <a:ext cx="939957" cy="93995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09163-762D-4BF8-8750-7796C2266D86}">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en-US" sz="2500" kern="1200"/>
            <a:t>The role of the PGCE is to……….</a:t>
          </a:r>
        </a:p>
      </dsp:txBody>
      <dsp:txXfrm>
        <a:off x="1973910" y="3061982"/>
        <a:ext cx="4143425" cy="17090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FBDD25-B612-4FD0-B57F-E98205E873EB}">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26769A-7DEF-4A68-B108-3BDA3C52A7EF}">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16463-EC5C-464C-97C5-46E20633D89E}">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Explore the role and nature or critical reflection</a:t>
          </a:r>
        </a:p>
      </dsp:txBody>
      <dsp:txXfrm>
        <a:off x="1834517" y="469890"/>
        <a:ext cx="3148942" cy="1335915"/>
      </dsp:txXfrm>
    </dsp:sp>
    <dsp:sp modelId="{6ED49F17-B889-400F-A2D9-21913A1D465C}">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1741C3-E8C4-4B8E-89C4-8F2D530A4092}">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089C8A-6008-4B83-AAA6-DBC5517DDD21}">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Engage with theory relating to the learner</a:t>
          </a:r>
        </a:p>
      </dsp:txBody>
      <dsp:txXfrm>
        <a:off x="7154322" y="469890"/>
        <a:ext cx="3148942" cy="1335915"/>
      </dsp:txXfrm>
    </dsp:sp>
    <dsp:sp modelId="{A7CC044D-92A5-4AA7-A381-7D4ABB0577FA}">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B4A486-5B87-4C5A-8170-EF3BE30F3F95}">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76565A-E9E4-42DD-B480-97207FCBD5C2}">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Understand how we can make links between our practice and theory</a:t>
          </a:r>
        </a:p>
      </dsp:txBody>
      <dsp:txXfrm>
        <a:off x="1834517" y="2545532"/>
        <a:ext cx="3148942" cy="1335915"/>
      </dsp:txXfrm>
    </dsp:sp>
    <dsp:sp modelId="{F25978B1-B583-406F-8754-A7FF7004E284}">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AC09B-1DC4-4E62-8B81-013DBC94252C}">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6A0D5-09EC-4FC5-9F72-B0729400E50F}">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Consider how we can use this to inform future developments</a:t>
          </a:r>
        </a:p>
      </dsp:txBody>
      <dsp:txXfrm>
        <a:off x="7154322" y="2545532"/>
        <a:ext cx="3148942" cy="13359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765B28-B3E3-433B-B4C2-750648AEC11C}">
      <dsp:nvSpPr>
        <dsp:cNvPr id="0" name=""/>
        <dsp:cNvSpPr/>
      </dsp:nvSpPr>
      <dsp:spPr>
        <a:xfrm>
          <a:off x="562927"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3301D-32C9-4EBF-9E5C-6E752DF88A7E}">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B0A287-E797-445F-8F95-B3E5F1F8B671}">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Reflective thinking involves essentially three processes:</a:t>
          </a:r>
        </a:p>
      </dsp:txBody>
      <dsp:txXfrm>
        <a:off x="100682" y="2684598"/>
        <a:ext cx="2370489" cy="720000"/>
      </dsp:txXfrm>
    </dsp:sp>
    <dsp:sp modelId="{442E5730-EB18-435D-A055-FFA19EF67005}">
      <dsp:nvSpPr>
        <dsp:cNvPr id="0" name=""/>
        <dsp:cNvSpPr/>
      </dsp:nvSpPr>
      <dsp:spPr>
        <a:xfrm>
          <a:off x="3348252"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49BA6-09B4-46B0-8BD1-D08184925E55}">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FC4763-A054-4C45-A647-8A100B711D3A}">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experiencing something</a:t>
          </a:r>
        </a:p>
      </dsp:txBody>
      <dsp:txXfrm>
        <a:off x="2886007" y="2684598"/>
        <a:ext cx="2370489" cy="720000"/>
      </dsp:txXfrm>
    </dsp:sp>
    <dsp:sp modelId="{8239CFD7-CDD4-4AE8-B0B5-5942FD50A796}">
      <dsp:nvSpPr>
        <dsp:cNvPr id="0" name=""/>
        <dsp:cNvSpPr/>
      </dsp:nvSpPr>
      <dsp:spPr>
        <a:xfrm>
          <a:off x="6133577"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360CAE-F95C-4A33-9ECA-5194B54C4338}">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100367-E59B-43F2-B5C8-C9A6CD78FDD0}">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thinking (reflecting) on the experience</a:t>
          </a:r>
        </a:p>
      </dsp:txBody>
      <dsp:txXfrm>
        <a:off x="5671332" y="2684598"/>
        <a:ext cx="2370489" cy="720000"/>
      </dsp:txXfrm>
    </dsp:sp>
    <dsp:sp modelId="{7886FAFB-ED2D-4BDB-9253-A2895A0A0130}">
      <dsp:nvSpPr>
        <dsp:cNvPr id="0" name=""/>
        <dsp:cNvSpPr/>
      </dsp:nvSpPr>
      <dsp:spPr>
        <a:xfrm>
          <a:off x="8918902"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6F704-981D-4912-8FCD-026D0D9B227B}">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413CDB-6011-42B9-A605-9FEF67B82F98}">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learning from the experience.</a:t>
          </a:r>
        </a:p>
      </dsp:txBody>
      <dsp:txXfrm>
        <a:off x="8456657" y="2684598"/>
        <a:ext cx="2370489"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B5B2B-8B56-4094-A4ED-CF67AF4E9AE5}">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F78554-149E-49F7-9C61-B328C5E69378}">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dirty="0"/>
            <a:t>As part of this module, you will be making use of classroom-based observations as a basis of reflection</a:t>
          </a:r>
        </a:p>
      </dsp:txBody>
      <dsp:txXfrm>
        <a:off x="765914" y="2943510"/>
        <a:ext cx="4320000" cy="720000"/>
      </dsp:txXfrm>
    </dsp:sp>
    <dsp:sp modelId="{24A542DC-A98A-4E1C-97FD-C701D6B66440}">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77BC5B-9CC8-4A90-B14A-01C48C45BFB3}">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dirty="0"/>
            <a:t>You will observe, in a school environment, school-based practitioners, and use these as a basis of reflection</a:t>
          </a:r>
        </a:p>
      </dsp:txBody>
      <dsp:txXfrm>
        <a:off x="5841914" y="2943510"/>
        <a:ext cx="432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1B8F6-4C17-439B-9F6F-A05CF2E08689}">
      <dsp:nvSpPr>
        <dsp:cNvPr id="0" name=""/>
        <dsp:cNvSpPr/>
      </dsp:nvSpPr>
      <dsp:spPr>
        <a:xfrm>
          <a:off x="0" y="719"/>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47801B-F00E-4145-AE55-AA1D5612759A}">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6D025A-6CFA-49E1-BFCB-9201F7262EA7}">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US" sz="2500" kern="1200"/>
            <a:t>Why do you need to examine your personal theories and beliefs when observing?</a:t>
          </a:r>
        </a:p>
      </dsp:txBody>
      <dsp:txXfrm>
        <a:off x="1945450" y="719"/>
        <a:ext cx="4643240" cy="1684372"/>
      </dsp:txXfrm>
    </dsp:sp>
    <dsp:sp modelId="{FBD98EF2-512C-4033-B426-11A2E5420B0A}">
      <dsp:nvSpPr>
        <dsp:cNvPr id="0" name=""/>
        <dsp:cNvSpPr/>
      </dsp:nvSpPr>
      <dsp:spPr>
        <a:xfrm>
          <a:off x="0" y="2106185"/>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E9964D-8A9A-46D8-8EA7-5B05508F49CE}">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C935AF-79DD-4239-A6DC-6DCB5CA48974}">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US" sz="2500" kern="1200"/>
            <a:t>What is the importance of considering multiple perspectives?</a:t>
          </a:r>
        </a:p>
      </dsp:txBody>
      <dsp:txXfrm>
        <a:off x="1945450" y="2106185"/>
        <a:ext cx="4643240" cy="1684372"/>
      </dsp:txXfrm>
    </dsp:sp>
    <dsp:sp modelId="{A813E3C5-0FE5-4941-9A6C-75229C2C6964}">
      <dsp:nvSpPr>
        <dsp:cNvPr id="0" name=""/>
        <dsp:cNvSpPr/>
      </dsp:nvSpPr>
      <dsp:spPr>
        <a:xfrm>
          <a:off x="0" y="4211650"/>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990D97-2E25-491E-87A6-22B2376F60F2}">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FF9949-2B7A-443D-8F25-304A951E69B5}">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US" sz="2500" kern="1200"/>
            <a:t>How can your own experiences impact what you observe?</a:t>
          </a:r>
        </a:p>
      </dsp:txBody>
      <dsp:txXfrm>
        <a:off x="1945450" y="4211650"/>
        <a:ext cx="4643240" cy="16843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24F53-3762-4E45-9109-FCB07AFE76DD}">
      <dsp:nvSpPr>
        <dsp:cNvPr id="0" name=""/>
        <dsp:cNvSpPr/>
      </dsp:nvSpPr>
      <dsp:spPr>
        <a:xfrm>
          <a:off x="0" y="1409"/>
          <a:ext cx="105156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DEFFB7-5E8A-4738-ABD5-42A20087F49E}">
      <dsp:nvSpPr>
        <dsp:cNvPr id="0" name=""/>
        <dsp:cNvSpPr/>
      </dsp:nvSpPr>
      <dsp:spPr>
        <a:xfrm>
          <a:off x="181696" y="136555"/>
          <a:ext cx="330356" cy="3303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D6A5DF-5903-4898-ADA6-8DF2D55A068A}">
      <dsp:nvSpPr>
        <dsp:cNvPr id="0" name=""/>
        <dsp:cNvSpPr/>
      </dsp:nvSpPr>
      <dsp:spPr>
        <a:xfrm>
          <a:off x="693749" y="1409"/>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       Reflect on how they have come to teaching</a:t>
          </a:r>
        </a:p>
      </dsp:txBody>
      <dsp:txXfrm>
        <a:off x="693749" y="1409"/>
        <a:ext cx="9821850" cy="600648"/>
      </dsp:txXfrm>
    </dsp:sp>
    <dsp:sp modelId="{D93DAA65-F2B4-4E5A-A757-30B9FD492D75}">
      <dsp:nvSpPr>
        <dsp:cNvPr id="0" name=""/>
        <dsp:cNvSpPr/>
      </dsp:nvSpPr>
      <dsp:spPr>
        <a:xfrm>
          <a:off x="0" y="752220"/>
          <a:ext cx="10515600" cy="600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EA3F2-8D52-4BC1-A720-2806ABF055A3}">
      <dsp:nvSpPr>
        <dsp:cNvPr id="0" name=""/>
        <dsp:cNvSpPr/>
      </dsp:nvSpPr>
      <dsp:spPr>
        <a:xfrm>
          <a:off x="181696" y="887366"/>
          <a:ext cx="330356" cy="3303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06DFF3-06E6-4F27-89DD-20DB990618D6}">
      <dsp:nvSpPr>
        <dsp:cNvPr id="0" name=""/>
        <dsp:cNvSpPr/>
      </dsp:nvSpPr>
      <dsp:spPr>
        <a:xfrm>
          <a:off x="693749" y="752220"/>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       What does that personal experience mean and how will it influence and shape them as a teacher</a:t>
          </a:r>
        </a:p>
      </dsp:txBody>
      <dsp:txXfrm>
        <a:off x="693749" y="752220"/>
        <a:ext cx="9821850" cy="600648"/>
      </dsp:txXfrm>
    </dsp:sp>
    <dsp:sp modelId="{9585C144-568C-40AB-8E0C-5066E9ADFF9E}">
      <dsp:nvSpPr>
        <dsp:cNvPr id="0" name=""/>
        <dsp:cNvSpPr/>
      </dsp:nvSpPr>
      <dsp:spPr>
        <a:xfrm>
          <a:off x="0" y="1503031"/>
          <a:ext cx="10515600" cy="600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AECB36-C5BA-4848-8333-6A8CA262C10C}">
      <dsp:nvSpPr>
        <dsp:cNvPr id="0" name=""/>
        <dsp:cNvSpPr/>
      </dsp:nvSpPr>
      <dsp:spPr>
        <a:xfrm>
          <a:off x="181696" y="1638177"/>
          <a:ext cx="330356" cy="3303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0F6C05-E290-4498-92AF-52E2EBAFC75C}">
      <dsp:nvSpPr>
        <dsp:cNvPr id="0" name=""/>
        <dsp:cNvSpPr/>
      </dsp:nvSpPr>
      <dsp:spPr>
        <a:xfrm>
          <a:off x="693749" y="1503031"/>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       What do they consider they need to reflect on</a:t>
          </a:r>
        </a:p>
      </dsp:txBody>
      <dsp:txXfrm>
        <a:off x="693749" y="1503031"/>
        <a:ext cx="9821850" cy="600648"/>
      </dsp:txXfrm>
    </dsp:sp>
    <dsp:sp modelId="{E961B4E6-6400-4408-A281-8B104033FD10}">
      <dsp:nvSpPr>
        <dsp:cNvPr id="0" name=""/>
        <dsp:cNvSpPr/>
      </dsp:nvSpPr>
      <dsp:spPr>
        <a:xfrm>
          <a:off x="0" y="2253843"/>
          <a:ext cx="10515600" cy="600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D5DD07-8BC3-4B92-B5D3-31CBD4582C4D}">
      <dsp:nvSpPr>
        <dsp:cNvPr id="0" name=""/>
        <dsp:cNvSpPr/>
      </dsp:nvSpPr>
      <dsp:spPr>
        <a:xfrm>
          <a:off x="181696" y="2388989"/>
          <a:ext cx="330356" cy="3303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CA360B-ED40-4586-B791-E1EAB25614C5}">
      <dsp:nvSpPr>
        <dsp:cNvPr id="0" name=""/>
        <dsp:cNvSpPr/>
      </dsp:nvSpPr>
      <dsp:spPr>
        <a:xfrm>
          <a:off x="693749" y="2253843"/>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       Create an autobiography considering their own unique characteristics (e.g. relating to age, ethnicity, motivations, prior experience and conceptions)</a:t>
          </a:r>
        </a:p>
      </dsp:txBody>
      <dsp:txXfrm>
        <a:off x="693749" y="2253843"/>
        <a:ext cx="9821850" cy="600648"/>
      </dsp:txXfrm>
    </dsp:sp>
    <dsp:sp modelId="{61A5A8D9-7C4D-49F9-BFA4-409566F96378}">
      <dsp:nvSpPr>
        <dsp:cNvPr id="0" name=""/>
        <dsp:cNvSpPr/>
      </dsp:nvSpPr>
      <dsp:spPr>
        <a:xfrm>
          <a:off x="0" y="3004654"/>
          <a:ext cx="10515600" cy="60064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D7614-BD2F-4AF2-97A2-64AA5150DE41}">
      <dsp:nvSpPr>
        <dsp:cNvPr id="0" name=""/>
        <dsp:cNvSpPr/>
      </dsp:nvSpPr>
      <dsp:spPr>
        <a:xfrm>
          <a:off x="181696" y="3139800"/>
          <a:ext cx="330356" cy="3303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E495E2-DD2D-45A9-B640-89F082377C5D}">
      <dsp:nvSpPr>
        <dsp:cNvPr id="0" name=""/>
        <dsp:cNvSpPr/>
      </dsp:nvSpPr>
      <dsp:spPr>
        <a:xfrm>
          <a:off x="693749" y="3004654"/>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       Now reflect on their efficacy in the following: (a) amorphous “cultural” reflection, (b) personal identity reflection, (c) cultural competence reflection, (d) equitable and just school reflection, and (e) social transformation reflection.</a:t>
          </a:r>
        </a:p>
      </dsp:txBody>
      <dsp:txXfrm>
        <a:off x="693749" y="3004654"/>
        <a:ext cx="9821850" cy="600648"/>
      </dsp:txXfrm>
    </dsp:sp>
    <dsp:sp modelId="{CD0C76C1-D7A5-424D-9936-C12CE1597BBF}">
      <dsp:nvSpPr>
        <dsp:cNvPr id="0" name=""/>
        <dsp:cNvSpPr/>
      </dsp:nvSpPr>
      <dsp:spPr>
        <a:xfrm>
          <a:off x="0" y="3755465"/>
          <a:ext cx="105156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7FA345-61C1-4C9E-A8E8-1665BC0C0DED}">
      <dsp:nvSpPr>
        <dsp:cNvPr id="0" name=""/>
        <dsp:cNvSpPr/>
      </dsp:nvSpPr>
      <dsp:spPr>
        <a:xfrm>
          <a:off x="181696" y="3890611"/>
          <a:ext cx="330356" cy="3303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BFDD8D-ADD9-414D-B7F6-2448EE371075}">
      <dsp:nvSpPr>
        <dsp:cNvPr id="0" name=""/>
        <dsp:cNvSpPr/>
      </dsp:nvSpPr>
      <dsp:spPr>
        <a:xfrm>
          <a:off x="693749" y="3755465"/>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Personal reflection on their expectations of ITE and their own regulatory abilities and how this may influence their classroom practice</a:t>
          </a:r>
        </a:p>
      </dsp:txBody>
      <dsp:txXfrm>
        <a:off x="693749" y="3755465"/>
        <a:ext cx="9821850" cy="6006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19BE6-D84B-4B74-A931-81A57B5E4301}">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51EE7-626F-4067-B02D-6C05A545C691}">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D5E11-185C-46F4-B7D4-BF4EA5A8C01E}">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en-US" sz="2500" kern="1200"/>
            <a:t>When I finish the course I will be….</a:t>
          </a:r>
        </a:p>
      </dsp:txBody>
      <dsp:txXfrm>
        <a:off x="1973910" y="925715"/>
        <a:ext cx="4143425" cy="1709013"/>
      </dsp:txXfrm>
    </dsp:sp>
    <dsp:sp modelId="{974C5046-95E3-4D37-A47D-433A8CE4274E}">
      <dsp:nvSpPr>
        <dsp:cNvPr id="0" name=""/>
        <dsp:cNvSpPr/>
      </dsp:nvSpPr>
      <dsp:spPr>
        <a:xfrm>
          <a:off x="0" y="3061982"/>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C9353-E6E7-4F0D-ADF5-B4AF06630C88}">
      <dsp:nvSpPr>
        <dsp:cNvPr id="0" name=""/>
        <dsp:cNvSpPr/>
      </dsp:nvSpPr>
      <dsp:spPr>
        <a:xfrm>
          <a:off x="516976" y="3446510"/>
          <a:ext cx="939957" cy="93995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09163-762D-4BF8-8750-7796C2266D86}">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en-US" sz="2500" kern="1200"/>
            <a:t>The role of the PGCE is to……….</a:t>
          </a:r>
        </a:p>
      </dsp:txBody>
      <dsp:txXfrm>
        <a:off x="1973910" y="3061982"/>
        <a:ext cx="4143425" cy="17090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C020F2-DEFB-F145-9F29-32C9836FC20F}" type="datetimeFigureOut">
              <a:rPr lang="en-US" smtClean="0"/>
              <a:t>9/15/2023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4320D1-B6C8-C64A-8C00-B144B1C676AA}" type="slidenum">
              <a:rPr lang="en-US" smtClean="0"/>
              <a:t>‹#›</a:t>
            </a:fld>
            <a:endParaRPr lang="en-US"/>
          </a:p>
        </p:txBody>
      </p:sp>
    </p:spTree>
    <p:extLst>
      <p:ext uri="{BB962C8B-B14F-4D97-AF65-F5344CB8AC3E}">
        <p14:creationId xmlns:p14="http://schemas.microsoft.com/office/powerpoint/2010/main" val="352898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1471549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may already have access to </a:t>
            </a:r>
            <a:r>
              <a:rPr lang="en-US" dirty="0" err="1"/>
              <a:t>moodle</a:t>
            </a:r>
            <a:r>
              <a:rPr lang="en-US" dirty="0"/>
              <a:t> – but please direct them to find the ECAD 6007 tile, and download a copy of the module handbook and the assessment </a:t>
            </a:r>
          </a:p>
          <a:p>
            <a:endParaRPr lang="en-US" dirty="0"/>
          </a:p>
          <a:p>
            <a:r>
              <a:rPr lang="en-US" dirty="0"/>
              <a:t>Give them 5/10 minutes to look them over just to familiarize</a:t>
            </a:r>
          </a:p>
          <a:p>
            <a:endParaRPr lang="en-US" dirty="0"/>
          </a:p>
          <a:p>
            <a:r>
              <a:rPr lang="en-US" dirty="0"/>
              <a:t>Let them </a:t>
            </a:r>
            <a:r>
              <a:rPr lang="en-US" dirty="0" err="1"/>
              <a:t>kniow</a:t>
            </a:r>
            <a:r>
              <a:rPr lang="en-US" dirty="0"/>
              <a:t> that assessment specific questions will be dealt with in a session, and that anything to </a:t>
            </a:r>
            <a:r>
              <a:rPr lang="en-US" dirty="0" err="1"/>
              <a:t>fo</a:t>
            </a:r>
            <a:r>
              <a:rPr lang="en-US" dirty="0"/>
              <a:t> with assessment comes to </a:t>
            </a:r>
            <a:r>
              <a:rPr lang="en-US" dirty="0" err="1"/>
              <a:t>karl</a:t>
            </a:r>
            <a:r>
              <a:rPr lang="en-US" dirty="0"/>
              <a:t> or </a:t>
            </a:r>
            <a:r>
              <a:rPr lang="en-US" dirty="0" err="1"/>
              <a:t>ian</a:t>
            </a:r>
            <a:r>
              <a:rPr lang="en-US" dirty="0"/>
              <a:t> </a:t>
            </a:r>
          </a:p>
          <a:p>
            <a:endParaRPr lang="en-US" dirty="0"/>
          </a:p>
          <a:p>
            <a:r>
              <a:rPr lang="en-US" dirty="0"/>
              <a:t>Explain the handbook icons – left to right Synchronous sessions (on site) asynchronous (taught but online) and directed (students provided with materials to engage with </a:t>
            </a:r>
          </a:p>
        </p:txBody>
      </p:sp>
      <p:sp>
        <p:nvSpPr>
          <p:cNvPr id="4" name="Slide Number Placeholder 3"/>
          <p:cNvSpPr>
            <a:spLocks noGrp="1"/>
          </p:cNvSpPr>
          <p:nvPr>
            <p:ph type="sldNum" sz="quarter" idx="5"/>
          </p:nvPr>
        </p:nvSpPr>
        <p:spPr/>
        <p:txBody>
          <a:bodyPr/>
          <a:lstStyle/>
          <a:p>
            <a:fld id="{1E4320D1-B6C8-C64A-8C00-B144B1C676AA}" type="slidenum">
              <a:rPr lang="en-US" smtClean="0"/>
              <a:t>6</a:t>
            </a:fld>
            <a:endParaRPr lang="en-US"/>
          </a:p>
        </p:txBody>
      </p:sp>
    </p:spTree>
    <p:extLst>
      <p:ext uri="{BB962C8B-B14F-4D97-AF65-F5344CB8AC3E}">
        <p14:creationId xmlns:p14="http://schemas.microsoft.com/office/powerpoint/2010/main" val="17760190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students some time to consider the two statements and come up with answers, let them know you will be asking for contributions – ask for contributions but if none call on students</a:t>
            </a:r>
          </a:p>
        </p:txBody>
      </p:sp>
      <p:sp>
        <p:nvSpPr>
          <p:cNvPr id="4" name="Slide Number Placeholder 3"/>
          <p:cNvSpPr>
            <a:spLocks noGrp="1"/>
          </p:cNvSpPr>
          <p:nvPr>
            <p:ph type="sldNum" sz="quarter" idx="5"/>
          </p:nvPr>
        </p:nvSpPr>
        <p:spPr/>
        <p:txBody>
          <a:bodyPr/>
          <a:lstStyle/>
          <a:p>
            <a:fld id="{1E4320D1-B6C8-C64A-8C00-B144B1C676AA}" type="slidenum">
              <a:rPr lang="en-US" smtClean="0"/>
              <a:t>8</a:t>
            </a:fld>
            <a:endParaRPr lang="en-US"/>
          </a:p>
        </p:txBody>
      </p:sp>
    </p:spTree>
    <p:extLst>
      <p:ext uri="{BB962C8B-B14F-4D97-AF65-F5344CB8AC3E}">
        <p14:creationId xmlns:p14="http://schemas.microsoft.com/office/powerpoint/2010/main" val="4041765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Show the slide – place students in groups of 4 (or whatever works) to </a:t>
            </a:r>
            <a:r>
              <a:rPr lang="en-US" dirty="0" err="1"/>
              <a:t>disuss</a:t>
            </a:r>
            <a:r>
              <a:rPr lang="en-US" dirty="0"/>
              <a:t>)</a:t>
            </a:r>
          </a:p>
          <a:p>
            <a:endParaRPr lang="en-US" dirty="0"/>
          </a:p>
          <a:p>
            <a:r>
              <a:rPr lang="en-US" dirty="0"/>
              <a:t>Students to discuss:</a:t>
            </a:r>
          </a:p>
          <a:p>
            <a:endParaRPr lang="en-US" dirty="0"/>
          </a:p>
          <a:p>
            <a:pPr marL="228600" indent="-228600">
              <a:buAutoNum type="arabicParenR"/>
            </a:pPr>
            <a:r>
              <a:rPr lang="en-US" dirty="0"/>
              <a:t>What are the main differences in these views?</a:t>
            </a:r>
          </a:p>
          <a:p>
            <a:pPr marL="228600" indent="-228600">
              <a:buAutoNum type="arabicParenR"/>
            </a:pPr>
            <a:r>
              <a:rPr lang="en-US" dirty="0"/>
              <a:t>Are there motivations behind these views?</a:t>
            </a:r>
          </a:p>
          <a:p>
            <a:pPr marL="228600" indent="-228600">
              <a:buAutoNum type="arabicParenR"/>
            </a:pPr>
            <a:r>
              <a:rPr lang="en-US" dirty="0"/>
              <a:t>Does one resonate more than the other?</a:t>
            </a:r>
          </a:p>
          <a:p>
            <a:pPr marL="228600" indent="-228600">
              <a:buAutoNum type="arabicParenR"/>
            </a:pPr>
            <a:r>
              <a:rPr lang="en-US" dirty="0"/>
              <a:t>Is there merit in one over the other?</a:t>
            </a:r>
          </a:p>
          <a:p>
            <a:pPr marL="228600" indent="-228600">
              <a:buAutoNum type="arabicParenR"/>
            </a:pPr>
            <a:endParaRPr lang="en-US" dirty="0"/>
          </a:p>
          <a:p>
            <a:pPr marL="228600" indent="-228600">
              <a:buAutoNum type="arabicParenR"/>
            </a:pPr>
            <a:r>
              <a:rPr lang="en-US" dirty="0"/>
              <a:t>Return and discuss for a few minutes – discuss motivations between specific views </a:t>
            </a:r>
          </a:p>
          <a:p>
            <a:pPr marL="228600" indent="-228600">
              <a:buAutoNum type="arabicParenR"/>
            </a:pPr>
            <a:endParaRPr lang="en-US" dirty="0"/>
          </a:p>
          <a:p>
            <a:pPr marL="228600" indent="-228600">
              <a:buAutoNum type="arabicParenR"/>
            </a:pPr>
            <a:endParaRPr lang="en-US" dirty="0"/>
          </a:p>
          <a:p>
            <a:pPr marL="228600" indent="-228600">
              <a:buAutoNum type="arabicParenR"/>
            </a:pPr>
            <a:r>
              <a:rPr lang="en-US" dirty="0"/>
              <a:t>Can discuss current review of ITT in England</a:t>
            </a:r>
          </a:p>
          <a:p>
            <a:pPr marL="228600" indent="-228600">
              <a:buAutoNum type="arabicParenR"/>
            </a:pP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9</a:t>
            </a:fld>
            <a:endParaRPr lang="en-US"/>
          </a:p>
        </p:txBody>
      </p:sp>
    </p:spTree>
    <p:extLst>
      <p:ext uri="{BB962C8B-B14F-4D97-AF65-F5344CB8AC3E}">
        <p14:creationId xmlns:p14="http://schemas.microsoft.com/office/powerpoint/2010/main" val="2405874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2013, a review of ITT provision in wales was commissioned and carried out by Emeritus </a:t>
            </a:r>
            <a:r>
              <a:rPr lang="en-GB" dirty="0"/>
              <a:t>Professor John Furlong, University of Oxford,</a:t>
            </a:r>
          </a:p>
          <a:p>
            <a:endParaRPr lang="en-GB" dirty="0"/>
          </a:p>
          <a:p>
            <a:r>
              <a:rPr lang="en-GB" dirty="0"/>
              <a:t>The review was to explore the workings in ITT in Wales, and looking at best practice from the UK and abroad, provide an overview with recommendations of next steps for the development of ITT programs.</a:t>
            </a:r>
          </a:p>
          <a:p>
            <a:endParaRPr lang="en-GB" dirty="0"/>
          </a:p>
          <a:p>
            <a:r>
              <a:rPr lang="en-US" dirty="0"/>
              <a:t>The statement here READ shows that Furlong could see that a majority of provision focused on teaching as a craft – a “tips for teachers” model. This identification led to changes in ITT developing research informed practitioners – ways that we have achieved this is by:</a:t>
            </a:r>
          </a:p>
          <a:p>
            <a:endParaRPr lang="en-US" dirty="0"/>
          </a:p>
          <a:p>
            <a:r>
              <a:rPr lang="en-GB" dirty="0"/>
              <a:t>Developing modules and curricular with schools, to allow clear links between research and practice</a:t>
            </a:r>
          </a:p>
          <a:p>
            <a:r>
              <a:rPr lang="en-GB" dirty="0"/>
              <a:t>Making use of direct links through Bridging experiences (cover meet test share)</a:t>
            </a:r>
          </a:p>
          <a:p>
            <a:r>
              <a:rPr lang="en-GB" dirty="0"/>
              <a:t>Seeking ways to develop practitioners that are critical and reflective</a:t>
            </a:r>
          </a:p>
          <a:p>
            <a:endParaRPr lang="en-GB" dirty="0"/>
          </a:p>
          <a:p>
            <a:endParaRPr lang="en-GB" dirty="0"/>
          </a:p>
          <a:p>
            <a:endParaRPr lang="en-GB" dirty="0"/>
          </a:p>
          <a:p>
            <a:r>
              <a:rPr lang="en-GB" dirty="0"/>
              <a:t>Furlong, J. (2015) ‘Teaching Tomorrow’s Teachers: Options for the future of initial teacher education in Wales’.</a:t>
            </a:r>
          </a:p>
        </p:txBody>
      </p:sp>
      <p:sp>
        <p:nvSpPr>
          <p:cNvPr id="4" name="Slide Number Placeholder 3"/>
          <p:cNvSpPr>
            <a:spLocks noGrp="1"/>
          </p:cNvSpPr>
          <p:nvPr>
            <p:ph type="sldNum" sz="quarter" idx="5"/>
          </p:nvPr>
        </p:nvSpPr>
        <p:spPr/>
        <p:txBody>
          <a:bodyPr/>
          <a:lstStyle/>
          <a:p>
            <a:fld id="{1E4320D1-B6C8-C64A-8C00-B144B1C676AA}" type="slidenum">
              <a:rPr lang="en-US" smtClean="0"/>
              <a:t>10</a:t>
            </a:fld>
            <a:endParaRPr lang="en-US"/>
          </a:p>
        </p:txBody>
      </p:sp>
    </p:spTree>
    <p:extLst>
      <p:ext uri="{BB962C8B-B14F-4D97-AF65-F5344CB8AC3E}">
        <p14:creationId xmlns:p14="http://schemas.microsoft.com/office/powerpoint/2010/main" val="2871773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quote</a:t>
            </a:r>
          </a:p>
          <a:p>
            <a:endParaRPr lang="en-US" dirty="0"/>
          </a:p>
          <a:p>
            <a:r>
              <a:rPr lang="en-US" dirty="0"/>
              <a:t>Explain to students the importance of these concepts:</a:t>
            </a:r>
          </a:p>
          <a:p>
            <a:endParaRPr lang="en-US" dirty="0"/>
          </a:p>
          <a:p>
            <a:pPr marL="228600" indent="-228600">
              <a:buAutoNum type="arabicParenR"/>
            </a:pPr>
            <a:r>
              <a:rPr lang="en-US" dirty="0"/>
              <a:t>Being able to interrogate what you do in the classroom</a:t>
            </a:r>
          </a:p>
          <a:p>
            <a:pPr marL="228600" indent="-228600">
              <a:buAutoNum type="arabicParenR"/>
            </a:pPr>
            <a:r>
              <a:rPr lang="en-US" dirty="0"/>
              <a:t>Have the capacity for being critically in how you reflect</a:t>
            </a:r>
          </a:p>
          <a:p>
            <a:pPr marL="228600" indent="-228600">
              <a:buAutoNum type="arabicParenR"/>
            </a:pPr>
            <a:endParaRPr lang="en-US" dirty="0"/>
          </a:p>
          <a:p>
            <a:pPr marL="228600" indent="-228600">
              <a:buAutoNum type="arabicParenR"/>
            </a:pPr>
            <a:r>
              <a:rPr lang="en-US" dirty="0"/>
              <a:t>Outline how this ad other modules/experiences we offer seek to develop these traits over the course of the program </a:t>
            </a:r>
          </a:p>
          <a:p>
            <a:endParaRPr lang="en-US" dirty="0"/>
          </a:p>
          <a:p>
            <a:endParaRPr lang="en-US" dirty="0"/>
          </a:p>
          <a:p>
            <a:r>
              <a:rPr lang="en-GB" dirty="0"/>
              <a:t>BERA (2014) ‘The role of research in teacher education: Reviewing the evidence interim report of the BERA-RSA inquiry’,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11</a:t>
            </a:fld>
            <a:endParaRPr lang="en-US"/>
          </a:p>
        </p:txBody>
      </p:sp>
    </p:spTree>
    <p:extLst>
      <p:ext uri="{BB962C8B-B14F-4D97-AF65-F5344CB8AC3E}">
        <p14:creationId xmlns:p14="http://schemas.microsoft.com/office/powerpoint/2010/main" val="3464608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the above </a:t>
            </a:r>
          </a:p>
        </p:txBody>
      </p:sp>
      <p:sp>
        <p:nvSpPr>
          <p:cNvPr id="4" name="Slide Number Placeholder 3"/>
          <p:cNvSpPr>
            <a:spLocks noGrp="1"/>
          </p:cNvSpPr>
          <p:nvPr>
            <p:ph type="sldNum" sz="quarter" idx="5"/>
          </p:nvPr>
        </p:nvSpPr>
        <p:spPr/>
        <p:txBody>
          <a:bodyPr/>
          <a:lstStyle/>
          <a:p>
            <a:fld id="{1E4320D1-B6C8-C64A-8C00-B144B1C676AA}" type="slidenum">
              <a:rPr lang="en-US" smtClean="0"/>
              <a:t>12</a:t>
            </a:fld>
            <a:endParaRPr lang="en-US"/>
          </a:p>
        </p:txBody>
      </p:sp>
    </p:spTree>
    <p:extLst>
      <p:ext uri="{BB962C8B-B14F-4D97-AF65-F5344CB8AC3E}">
        <p14:creationId xmlns:p14="http://schemas.microsoft.com/office/powerpoint/2010/main" val="3137495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really important one to stress – the nature of the teachers we are tasked with helping to develop, is one that encourages ongoing development and engagement with research</a:t>
            </a:r>
          </a:p>
          <a:p>
            <a:endParaRPr lang="en-US" dirty="0"/>
          </a:p>
          <a:p>
            <a:r>
              <a:rPr lang="en-US" dirty="0"/>
              <a:t>The second we think we, or someone else has all the answers is when we need to worry!</a:t>
            </a:r>
          </a:p>
          <a:p>
            <a:endParaRPr lang="en-US" dirty="0"/>
          </a:p>
          <a:p>
            <a:r>
              <a:rPr lang="en-US" dirty="0"/>
              <a:t>They will not be a “finished” teacher at the end of the PGCE, there is no such thing</a:t>
            </a:r>
          </a:p>
        </p:txBody>
      </p:sp>
      <p:sp>
        <p:nvSpPr>
          <p:cNvPr id="4" name="Slide Number Placeholder 3"/>
          <p:cNvSpPr>
            <a:spLocks noGrp="1"/>
          </p:cNvSpPr>
          <p:nvPr>
            <p:ph type="sldNum" sz="quarter" idx="5"/>
          </p:nvPr>
        </p:nvSpPr>
        <p:spPr/>
        <p:txBody>
          <a:bodyPr/>
          <a:lstStyle/>
          <a:p>
            <a:fld id="{1E4320D1-B6C8-C64A-8C00-B144B1C676AA}" type="slidenum">
              <a:rPr lang="en-US" smtClean="0"/>
              <a:t>13</a:t>
            </a:fld>
            <a:endParaRPr lang="en-US"/>
          </a:p>
        </p:txBody>
      </p:sp>
    </p:spTree>
    <p:extLst>
      <p:ext uri="{BB962C8B-B14F-4D97-AF65-F5344CB8AC3E}">
        <p14:creationId xmlns:p14="http://schemas.microsoft.com/office/powerpoint/2010/main" val="24382595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a:t>
            </a:r>
            <a:r>
              <a:rPr lang="en-US" dirty="0" err="1"/>
              <a:t>dicuss</a:t>
            </a:r>
            <a:endParaRPr lang="en-US" dirty="0"/>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14</a:t>
            </a:fld>
            <a:endParaRPr lang="en-US"/>
          </a:p>
        </p:txBody>
      </p:sp>
    </p:spTree>
    <p:extLst>
      <p:ext uri="{BB962C8B-B14F-4D97-AF65-F5344CB8AC3E}">
        <p14:creationId xmlns:p14="http://schemas.microsoft.com/office/powerpoint/2010/main" val="2267098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There is broad consensus that teaching effectively requires a reflective approach.</a:t>
            </a:r>
            <a:r>
              <a:rPr lang="en-US" sz="1200" kern="1200" baseline="0" dirty="0">
                <a:solidFill>
                  <a:schemeClr val="tx1"/>
                </a:solidFill>
                <a:latin typeface="+mn-lt"/>
                <a:ea typeface="+mn-ea"/>
                <a:cs typeface="+mn-cs"/>
              </a:rPr>
              <a:t> </a:t>
            </a:r>
            <a:r>
              <a:rPr lang="en-US" sz="1200" kern="1200" baseline="30000" dirty="0">
                <a:solidFill>
                  <a:schemeClr val="tx1"/>
                </a:solidFill>
                <a:latin typeface="+mn-lt"/>
                <a:ea typeface="+mn-ea"/>
                <a:cs typeface="+mn-cs"/>
              </a:rPr>
              <a:t> </a:t>
            </a:r>
            <a:r>
              <a:rPr lang="en-US" sz="1200" kern="1200" baseline="0" dirty="0">
                <a:solidFill>
                  <a:schemeClr val="tx1"/>
                </a:solidFill>
                <a:latin typeface="+mn-lt"/>
                <a:ea typeface="+mn-ea"/>
                <a:cs typeface="+mn-cs"/>
              </a:rPr>
              <a:t>However, reflective practice is a term that carries diverse meaning and about which there is not complete consensus. Teaching and learning are complex processes, and there is not one right approach. Reflecting on different approaches to teaching, and reshaping the understanding of past and current experiences, can lead to improvement in teaching practices.</a:t>
            </a:r>
            <a:endParaRPr lang="en-US"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15</a:t>
            </a:fld>
            <a:endParaRPr lang="en-US"/>
          </a:p>
        </p:txBody>
      </p:sp>
    </p:spTree>
    <p:extLst>
      <p:ext uri="{BB962C8B-B14F-4D97-AF65-F5344CB8AC3E}">
        <p14:creationId xmlns:p14="http://schemas.microsoft.com/office/powerpoint/2010/main" val="2545546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Learning theorist David A. Kolb was highly influenced by the earlier research conducted by John Dewey and Jean Piaget. Kolb's reflective model highlights the concept of experiential learning and is centered on the transformation of information into knowledge. This takes place after a situation has occurred, and entails a practitioner reflecting on the experience, gaining a general understanding of the concepts encountered during the experience, and then testing these general understandings in a new situation. In this way, the knowledge that is formed from a situation is continuously applied and reapplied, building on a practitioner's prior experiences and knowledge.</a:t>
            </a:r>
            <a:endParaRPr lang="en-US"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16</a:t>
            </a:fld>
            <a:endParaRPr lang="en-US"/>
          </a:p>
        </p:txBody>
      </p:sp>
    </p:spTree>
    <p:extLst>
      <p:ext uri="{BB962C8B-B14F-4D97-AF65-F5344CB8AC3E}">
        <p14:creationId xmlns:p14="http://schemas.microsoft.com/office/powerpoint/2010/main" val="1452817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kern="1200" baseline="0" dirty="0">
                <a:solidFill>
                  <a:schemeClr val="tx1"/>
                </a:solidFill>
                <a:latin typeface="+mn-lt"/>
                <a:ea typeface="+mn-ea"/>
                <a:cs typeface="+mn-cs"/>
              </a:rPr>
              <a:t>Gibbs' suggestions are often cited as "Gibbs' reflective cycle" or "Gibbs' model of reflection”. </a:t>
            </a:r>
            <a:r>
              <a:rPr lang="en-US" sz="1200" b="0" kern="1200" dirty="0">
                <a:solidFill>
                  <a:schemeClr val="tx1"/>
                </a:solidFill>
                <a:latin typeface="+mn-lt"/>
                <a:ea typeface="+mn-ea"/>
                <a:cs typeface="+mn-cs"/>
              </a:rPr>
              <a:t>He discussed the use of structured debriefing to facilitate the reflection involved in Kolb's experiential learning cycle. Gibbs presents the stages of a full structured debriefing as follows:</a:t>
            </a:r>
            <a:endParaRPr lang="en-US" sz="1200" b="0" kern="1200" baseline="30000" dirty="0">
              <a:solidFill>
                <a:schemeClr val="tx1"/>
              </a:solidFill>
              <a:latin typeface="+mn-lt"/>
              <a:ea typeface="+mn-ea"/>
              <a:cs typeface="+mn-cs"/>
            </a:endParaRPr>
          </a:p>
          <a:p>
            <a:r>
              <a:rPr lang="en-US" sz="1200" b="0" kern="1200" baseline="0" dirty="0">
                <a:solidFill>
                  <a:schemeClr val="tx1"/>
                </a:solidFill>
                <a:latin typeface="+mn-lt"/>
                <a:ea typeface="+mn-ea"/>
                <a:cs typeface="+mn-cs"/>
              </a:rPr>
              <a:t>Initial experience:</a:t>
            </a:r>
          </a:p>
          <a:p>
            <a:r>
              <a:rPr lang="en-US" sz="1200" b="0" kern="1200" baseline="0" dirty="0">
                <a:solidFill>
                  <a:schemeClr val="tx1"/>
                </a:solidFill>
                <a:latin typeface="+mn-lt"/>
                <a:ea typeface="+mn-ea"/>
                <a:cs typeface="+mn-cs"/>
              </a:rPr>
              <a:t>Description "What happened? Don't make judgements yet or try to draw conclusions; simply describe." Feelings "What were your reactions and feelings? Again don't move on to analysing these yet." Evaluation "What was good or bad about the experience? Make value judgements." Analysis "What sense can you make of the situation? Bring in ideas from outside the experience to help you”. "What was really going on?” "Were different people's experiences similar or different in important ways?" Conclusions (general) "What can be concluded, in a general sense, from these experiences and the analyses you have undertaken?" Conclusions (specific) "What can be concluded about your own specific, unique, personal situation or way of working?" Personal action plans "What are you going to do differently in this type of situation next time?” "What steps are you going to take on the basis of what you have learnt?” </a:t>
            </a:r>
            <a:endParaRPr lang="en-US" b="0"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18</a:t>
            </a:fld>
            <a:endParaRPr lang="en-US"/>
          </a:p>
        </p:txBody>
      </p:sp>
    </p:spTree>
    <p:extLst>
      <p:ext uri="{BB962C8B-B14F-4D97-AF65-F5344CB8AC3E}">
        <p14:creationId xmlns:p14="http://schemas.microsoft.com/office/powerpoint/2010/main" val="1137914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Donald Schön's 1983 book </a:t>
            </a:r>
            <a:r>
              <a:rPr lang="en-US" sz="1200" i="1" kern="1200" dirty="0">
                <a:solidFill>
                  <a:schemeClr val="tx1"/>
                </a:solidFill>
                <a:latin typeface="+mn-lt"/>
                <a:ea typeface="+mn-ea"/>
                <a:cs typeface="+mn-cs"/>
              </a:rPr>
              <a:t>The Reflective Practitioner </a:t>
            </a:r>
            <a:r>
              <a:rPr lang="en-US" sz="1200" i="0" kern="1200" dirty="0">
                <a:solidFill>
                  <a:schemeClr val="tx1"/>
                </a:solidFill>
                <a:latin typeface="+mn-lt"/>
                <a:ea typeface="+mn-ea"/>
                <a:cs typeface="+mn-cs"/>
              </a:rPr>
              <a:t>introduced concepts such as reflection-on-action and reflection-in-action which explain how professionals meet the challenges of their work with a kind of improvisation that is improved through practice. </a:t>
            </a:r>
            <a:r>
              <a:rPr lang="en-US" sz="1200" kern="1200" dirty="0" err="1">
                <a:solidFill>
                  <a:schemeClr val="tx1"/>
                </a:solidFill>
                <a:latin typeface="+mn-lt"/>
                <a:ea typeface="+mn-ea"/>
                <a:cs typeface="+mn-cs"/>
              </a:rPr>
              <a:t>Schön</a:t>
            </a:r>
            <a:r>
              <a:rPr lang="en-US" sz="1200" kern="1200" dirty="0">
                <a:solidFill>
                  <a:schemeClr val="tx1"/>
                </a:solidFill>
                <a:latin typeface="+mn-lt"/>
                <a:ea typeface="+mn-ea"/>
                <a:cs typeface="+mn-cs"/>
              </a:rPr>
              <a:t> claimed to derive the notions of "reflection-on-action, reflection-in-action, responding to problematic situations, problem framing, problem solving, and the priority of practical knowledge over abstract theory" from the writings of John Dewey.</a:t>
            </a:r>
          </a:p>
          <a:p>
            <a:r>
              <a:rPr lang="en-US" sz="1200" i="0" kern="1200" dirty="0">
                <a:solidFill>
                  <a:schemeClr val="tx1"/>
                </a:solidFill>
                <a:latin typeface="+mn-lt"/>
                <a:ea typeface="+mn-ea"/>
                <a:cs typeface="+mn-cs"/>
              </a:rPr>
              <a:t>Reflection-in-action can be described as the ability of a practitioner to "think on his or her feet", otherwise known as "felt-knowing”.</a:t>
            </a:r>
            <a:r>
              <a:rPr lang="en-US" sz="1200" i="0" kern="1200" baseline="30000" dirty="0">
                <a:solidFill>
                  <a:schemeClr val="tx1"/>
                </a:solidFill>
                <a:latin typeface="+mn-lt"/>
                <a:ea typeface="+mn-ea"/>
                <a:cs typeface="+mn-cs"/>
              </a:rPr>
              <a:t> </a:t>
            </a:r>
            <a:r>
              <a:rPr lang="en-US" sz="1200" i="0" kern="1200" baseline="0" dirty="0">
                <a:solidFill>
                  <a:schemeClr val="tx1"/>
                </a:solidFill>
                <a:latin typeface="+mn-lt"/>
                <a:ea typeface="+mn-ea"/>
                <a:cs typeface="+mn-cs"/>
              </a:rPr>
              <a:t>Within any given moment, when faced with a professional issue, a practitioner usually connects with their feelings, emotions and prior experiences to attend to the situation directly.Reflection-on-action, on the other hand, is the idea that after the experience a practitioner analyses their reaction to the situation and explores the reasons around, and the consequences of, their actions. This is usually conducted through a documented reflection of the situation.</a:t>
            </a:r>
            <a:r>
              <a:rPr lang="en-US" sz="1200" i="0" kern="1200" baseline="30000" dirty="0">
                <a:solidFill>
                  <a:schemeClr val="tx1"/>
                </a:solidFill>
                <a:latin typeface="+mn-lt"/>
                <a:ea typeface="+mn-ea"/>
                <a:cs typeface="+mn-cs"/>
              </a:rPr>
              <a:t> </a:t>
            </a:r>
            <a:r>
              <a:rPr lang="en-US" sz="1200" i="0" kern="1200" baseline="0" dirty="0">
                <a:solidFill>
                  <a:schemeClr val="tx1"/>
                </a:solidFill>
                <a:latin typeface="+mn-lt"/>
                <a:ea typeface="+mn-ea"/>
                <a:cs typeface="+mn-cs"/>
              </a:rPr>
              <a:t>However, this notion goes beyond just looking back on experiences and exploring the reasoning behind actions. Rather, it brings into action Schön's notions of "responding to problematic situations, problem framing, problem solving, and the priority of practical knowledge over abstract theory"</a:t>
            </a:r>
            <a:endParaRPr lang="en-US" i="0"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20</a:t>
            </a:fld>
            <a:endParaRPr lang="en-US"/>
          </a:p>
        </p:txBody>
      </p:sp>
    </p:spTree>
    <p:extLst>
      <p:ext uri="{BB962C8B-B14F-4D97-AF65-F5344CB8AC3E}">
        <p14:creationId xmlns:p14="http://schemas.microsoft.com/office/powerpoint/2010/main" val="634785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200" i="0" kern="1200" dirty="0">
                <a:solidFill>
                  <a:schemeClr val="tx1"/>
                </a:solidFill>
                <a:latin typeface="+mn-lt"/>
                <a:ea typeface="+mn-ea"/>
                <a:cs typeface="+mn-cs"/>
              </a:rPr>
              <a:t>Stephen Brookfield proposed that critically reflective practitioners constantly research their assumptions by seeing practice through four complementary lenses: the lens of their autobiography as learners of reflective practice, the lens of other learners' eyes, the lens of colleagues' experiences, and the lens of theoretical, philosophical and research literature.</a:t>
            </a:r>
            <a:r>
              <a:rPr lang="en-US" sz="1200" i="0" kern="1200" baseline="30000" dirty="0">
                <a:solidFill>
                  <a:schemeClr val="tx1"/>
                </a:solidFill>
                <a:latin typeface="+mn-lt"/>
                <a:ea typeface="+mn-ea"/>
                <a:cs typeface="+mn-cs"/>
              </a:rPr>
              <a:t> </a:t>
            </a:r>
            <a:r>
              <a:rPr lang="en-US" sz="1200" i="0" kern="1200" baseline="0" dirty="0">
                <a:solidFill>
                  <a:schemeClr val="tx1"/>
                </a:solidFill>
                <a:latin typeface="+mn-lt"/>
                <a:ea typeface="+mn-ea"/>
                <a:cs typeface="+mn-cs"/>
              </a:rPr>
              <a:t>Reviewing practice through these lenses makes us more aware of the power dynamics that infuse all practice settings.</a:t>
            </a:r>
          </a:p>
          <a:p>
            <a:endParaRPr lang="en-US" sz="1200" i="0" kern="1200" dirty="0">
              <a:solidFill>
                <a:schemeClr val="tx1"/>
              </a:solidFill>
              <a:latin typeface="+mn-lt"/>
              <a:ea typeface="+mn-ea"/>
              <a:cs typeface="+mn-cs"/>
            </a:endParaRPr>
          </a:p>
          <a:p>
            <a:r>
              <a:rPr lang="en-US" sz="1200" i="0" kern="1200" dirty="0">
                <a:solidFill>
                  <a:schemeClr val="tx1"/>
                </a:solidFill>
                <a:latin typeface="+mn-lt"/>
                <a:ea typeface="+mn-ea"/>
                <a:cs typeface="+mn-cs"/>
              </a:rPr>
              <a:t>Lens 1: Our autobiography as a learner. Our autobiography is an important source of insight into practice. As we talk to each other about critical events in our practice, we start to realize that individual crises are usually collectively experienced dilemmas. </a:t>
            </a:r>
            <a:r>
              <a:rPr lang="en-US" sz="1200" i="0" kern="1200" dirty="0" err="1">
                <a:solidFill>
                  <a:schemeClr val="tx1"/>
                </a:solidFill>
                <a:latin typeface="+mn-lt"/>
                <a:ea typeface="+mn-ea"/>
                <a:cs typeface="+mn-cs"/>
              </a:rPr>
              <a:t>Analysing</a:t>
            </a:r>
            <a:r>
              <a:rPr lang="en-US" sz="1200" i="0" kern="1200" dirty="0">
                <a:solidFill>
                  <a:schemeClr val="tx1"/>
                </a:solidFill>
                <a:latin typeface="+mn-lt"/>
                <a:ea typeface="+mn-ea"/>
                <a:cs typeface="+mn-cs"/>
              </a:rPr>
              <a:t> our autobiographies allows us to draw insight and meanings for practice on a deep visceral emotional level.</a:t>
            </a:r>
          </a:p>
          <a:p>
            <a:r>
              <a:rPr lang="en-US" sz="1200" i="0" kern="1200" dirty="0">
                <a:solidFill>
                  <a:schemeClr val="tx1"/>
                </a:solidFill>
                <a:latin typeface="+mn-lt"/>
                <a:ea typeface="+mn-ea"/>
                <a:cs typeface="+mn-cs"/>
              </a:rPr>
              <a:t>Lens 2: Our learners' eyes. Seeing ourselves through learners' eyes, we may discover that learners are interpreting our actions in the way that we mean them. But often we are surprised by the diversity of meanings people read into our words and actions. A cardinal principle of seeing ourselves through learners' eyes is that of ensuring the anonymity of their critical opinions. We have to make learners feel safe. Seeing our practice through learners' eyes helps us teach more responsively.</a:t>
            </a:r>
          </a:p>
          <a:p>
            <a:r>
              <a:rPr lang="en-US" sz="1200" i="0" kern="1200" dirty="0">
                <a:solidFill>
                  <a:schemeClr val="tx1"/>
                </a:solidFill>
                <a:latin typeface="+mn-lt"/>
                <a:ea typeface="+mn-ea"/>
                <a:cs typeface="+mn-cs"/>
              </a:rPr>
              <a:t>Lens 3: Our colleagues' experiences. Our colleagues serve as critical mirrors reflecting back to us images of our actions. Talking to colleagues about problems and gaining their perspective increases our chance of finding some information that can help our situation.</a:t>
            </a:r>
          </a:p>
          <a:p>
            <a:r>
              <a:rPr lang="en-US" sz="1200" i="0" kern="1200" dirty="0">
                <a:solidFill>
                  <a:schemeClr val="tx1"/>
                </a:solidFill>
                <a:latin typeface="+mn-lt"/>
                <a:ea typeface="+mn-ea"/>
                <a:cs typeface="+mn-cs"/>
              </a:rPr>
              <a:t>Lens 4: Theoretical literature. Theory can help us "name" our practice by illuminating the general elements of what we think are idiosyncratic experiences.</a:t>
            </a:r>
            <a:endParaRPr lang="en-US" i="0"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22</a:t>
            </a:fld>
            <a:endParaRPr lang="en-US"/>
          </a:p>
        </p:txBody>
      </p:sp>
    </p:spTree>
    <p:extLst>
      <p:ext uri="{BB962C8B-B14F-4D97-AF65-F5344CB8AC3E}">
        <p14:creationId xmlns:p14="http://schemas.microsoft.com/office/powerpoint/2010/main" val="23102172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popular among</a:t>
            </a:r>
            <a:r>
              <a:rPr lang="en-GB" baseline="0" dirty="0"/>
              <a:t> students!</a:t>
            </a:r>
            <a:endParaRPr lang="en-GB" dirty="0"/>
          </a:p>
        </p:txBody>
      </p:sp>
      <p:sp>
        <p:nvSpPr>
          <p:cNvPr id="4" name="Slide Number Placeholder 3"/>
          <p:cNvSpPr>
            <a:spLocks noGrp="1"/>
          </p:cNvSpPr>
          <p:nvPr>
            <p:ph type="sldNum" sz="quarter" idx="10"/>
          </p:nvPr>
        </p:nvSpPr>
        <p:spPr/>
        <p:txBody>
          <a:bodyPr/>
          <a:lstStyle/>
          <a:p>
            <a:fld id="{916D151E-6E34-4868-9F6E-5A201C9A95F4}" type="slidenum">
              <a:rPr lang="en-GB" smtClean="0"/>
              <a:t>23</a:t>
            </a:fld>
            <a:endParaRPr lang="en-GB"/>
          </a:p>
        </p:txBody>
      </p:sp>
    </p:spTree>
    <p:extLst>
      <p:ext uri="{BB962C8B-B14F-4D97-AF65-F5344CB8AC3E}">
        <p14:creationId xmlns:p14="http://schemas.microsoft.com/office/powerpoint/2010/main" val="9156625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consider the questions ask </a:t>
            </a:r>
            <a:r>
              <a:rPr lang="en-US"/>
              <a:t>for volunteers </a:t>
            </a:r>
            <a:r>
              <a:rPr lang="en-US" dirty="0"/>
              <a:t>– if none grab them!</a:t>
            </a:r>
          </a:p>
        </p:txBody>
      </p:sp>
      <p:sp>
        <p:nvSpPr>
          <p:cNvPr id="4" name="Slide Number Placeholder 3"/>
          <p:cNvSpPr>
            <a:spLocks noGrp="1"/>
          </p:cNvSpPr>
          <p:nvPr>
            <p:ph type="sldNum" sz="quarter" idx="5"/>
          </p:nvPr>
        </p:nvSpPr>
        <p:spPr/>
        <p:txBody>
          <a:bodyPr/>
          <a:lstStyle/>
          <a:p>
            <a:fld id="{1E4320D1-B6C8-C64A-8C00-B144B1C676AA}" type="slidenum">
              <a:rPr lang="en-US" smtClean="0"/>
              <a:t>24</a:t>
            </a:fld>
            <a:endParaRPr lang="en-US"/>
          </a:p>
        </p:txBody>
      </p:sp>
    </p:spTree>
    <p:extLst>
      <p:ext uri="{BB962C8B-B14F-4D97-AF65-F5344CB8AC3E}">
        <p14:creationId xmlns:p14="http://schemas.microsoft.com/office/powerpoint/2010/main" val="34669661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Put to students </a:t>
            </a:r>
          </a:p>
          <a:p>
            <a:endParaRPr lang="en-US" dirty="0"/>
          </a:p>
          <a:p>
            <a:r>
              <a:rPr lang="en-US" dirty="0"/>
              <a:t>Inexperience</a:t>
            </a:r>
          </a:p>
          <a:p>
            <a:r>
              <a:rPr lang="en-US" dirty="0"/>
              <a:t>Juggling new content</a:t>
            </a:r>
          </a:p>
          <a:p>
            <a:r>
              <a:rPr lang="en-US" dirty="0"/>
              <a:t>Getting to grips with classroom mastery</a:t>
            </a:r>
          </a:p>
          <a:p>
            <a:r>
              <a:rPr lang="en-US" dirty="0"/>
              <a:t>Time</a:t>
            </a:r>
          </a:p>
          <a:p>
            <a:r>
              <a:rPr lang="en-US" dirty="0"/>
              <a:t>Closed context (not the whole picture)</a:t>
            </a:r>
          </a:p>
          <a:p>
            <a:r>
              <a:rPr lang="en-US" dirty="0" err="1"/>
              <a:t>Soooo</a:t>
            </a:r>
            <a:r>
              <a:rPr lang="en-US" dirty="0"/>
              <a:t> much research</a:t>
            </a:r>
          </a:p>
          <a:p>
            <a:endParaRPr lang="en-US" dirty="0"/>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25</a:t>
            </a:fld>
            <a:endParaRPr lang="en-US"/>
          </a:p>
        </p:txBody>
      </p:sp>
    </p:spTree>
    <p:extLst>
      <p:ext uri="{BB962C8B-B14F-4D97-AF65-F5344CB8AC3E}">
        <p14:creationId xmlns:p14="http://schemas.microsoft.com/office/powerpoint/2010/main" val="18886931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Myers (2012)</a:t>
            </a:r>
          </a:p>
          <a:p>
            <a:endParaRPr lang="en-US" dirty="0"/>
          </a:p>
          <a:p>
            <a:r>
              <a:rPr lang="en-US" dirty="0"/>
              <a:t>These are Myers 9 dimensions of reflective practice</a:t>
            </a:r>
          </a:p>
          <a:p>
            <a:endParaRPr lang="en-US" dirty="0"/>
          </a:p>
          <a:p>
            <a:r>
              <a:rPr lang="en-US" dirty="0"/>
              <a:t>Dimension 1 – identify an aspect of your teaching for development</a:t>
            </a:r>
          </a:p>
          <a:p>
            <a:r>
              <a:rPr lang="en-US" dirty="0"/>
              <a:t>2 – identify and implement a methods for conducing an evaluation of existing practices</a:t>
            </a:r>
          </a:p>
          <a:p>
            <a:r>
              <a:rPr lang="en-US" dirty="0"/>
              <a:t>3 – identify the links between theory and practice</a:t>
            </a:r>
          </a:p>
          <a:p>
            <a:r>
              <a:rPr lang="en-US" dirty="0"/>
              <a:t>4 – question your won persona theories and beliefs</a:t>
            </a:r>
          </a:p>
          <a:p>
            <a:r>
              <a:rPr lang="en-US" dirty="0"/>
              <a:t>5 – consider alternative perspectives/possibilities</a:t>
            </a:r>
          </a:p>
          <a:p>
            <a:r>
              <a:rPr lang="en-US" dirty="0"/>
              <a:t>6 – try new strategies </a:t>
            </a:r>
          </a:p>
          <a:p>
            <a:r>
              <a:rPr lang="en-US" dirty="0"/>
              <a:t>7 – ensure environment is one of inclusion</a:t>
            </a:r>
          </a:p>
          <a:p>
            <a:r>
              <a:rPr lang="en-US" dirty="0"/>
              <a:t>8 – develop new practices</a:t>
            </a:r>
          </a:p>
          <a:p>
            <a:r>
              <a:rPr lang="en-US" dirty="0"/>
              <a:t>9 start again</a:t>
            </a:r>
          </a:p>
          <a:p>
            <a:endParaRPr lang="en-US" dirty="0"/>
          </a:p>
          <a:p>
            <a:endParaRPr lang="en-US" dirty="0"/>
          </a:p>
          <a:p>
            <a:r>
              <a:rPr lang="en-US" dirty="0"/>
              <a:t>Though we cover much of this in this module, it is integrated throughout much of the course content </a:t>
            </a:r>
          </a:p>
        </p:txBody>
      </p:sp>
      <p:sp>
        <p:nvSpPr>
          <p:cNvPr id="4" name="Slide Number Placeholder 3"/>
          <p:cNvSpPr>
            <a:spLocks noGrp="1"/>
          </p:cNvSpPr>
          <p:nvPr>
            <p:ph type="sldNum" sz="quarter" idx="5"/>
          </p:nvPr>
        </p:nvSpPr>
        <p:spPr/>
        <p:txBody>
          <a:bodyPr/>
          <a:lstStyle/>
          <a:p>
            <a:fld id="{1E4320D1-B6C8-C64A-8C00-B144B1C676AA}" type="slidenum">
              <a:rPr lang="en-US" smtClean="0"/>
              <a:t>26</a:t>
            </a:fld>
            <a:endParaRPr lang="en-US"/>
          </a:p>
        </p:txBody>
      </p:sp>
    </p:spTree>
    <p:extLst>
      <p:ext uri="{BB962C8B-B14F-4D97-AF65-F5344CB8AC3E}">
        <p14:creationId xmlns:p14="http://schemas.microsoft.com/office/powerpoint/2010/main" val="14346143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28</a:t>
            </a:fld>
            <a:endParaRPr lang="en-US"/>
          </a:p>
        </p:txBody>
      </p:sp>
    </p:spTree>
    <p:extLst>
      <p:ext uri="{BB962C8B-B14F-4D97-AF65-F5344CB8AC3E}">
        <p14:creationId xmlns:p14="http://schemas.microsoft.com/office/powerpoint/2010/main" val="15935944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Send for a coffee – reconsider the original statements </a:t>
            </a:r>
          </a:p>
          <a:p>
            <a:endParaRPr lang="en-US" dirty="0"/>
          </a:p>
          <a:p>
            <a:r>
              <a:rPr lang="en-US"/>
              <a:t>Just ask them to think it over again, has the view changed at all?</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32</a:t>
            </a:fld>
            <a:endParaRPr lang="en-US"/>
          </a:p>
        </p:txBody>
      </p:sp>
    </p:spTree>
    <p:extLst>
      <p:ext uri="{BB962C8B-B14F-4D97-AF65-F5344CB8AC3E}">
        <p14:creationId xmlns:p14="http://schemas.microsoft.com/office/powerpoint/2010/main" val="166231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0B6BC-9213-AC49-B105-7294E796B9B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4D4DCA1-100C-5642-9227-98BE36F3CE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DA6129C-01C2-3145-BA4B-045858861299}"/>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5" name="Footer Placeholder 4">
            <a:extLst>
              <a:ext uri="{FF2B5EF4-FFF2-40B4-BE49-F238E27FC236}">
                <a16:creationId xmlns:a16="http://schemas.microsoft.com/office/drawing/2014/main" id="{FDA091CE-840A-DA48-979A-304EE62AFE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4BE887-CC74-B041-A537-79DD770A336D}"/>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588477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5A9B4-7572-5A4C-B157-C901B22D8E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46BCAC-5EBA-004A-B342-2936249E50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4D53B3-D7C5-0444-994F-B49F84E21AFE}"/>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5" name="Footer Placeholder 4">
            <a:extLst>
              <a:ext uri="{FF2B5EF4-FFF2-40B4-BE49-F238E27FC236}">
                <a16:creationId xmlns:a16="http://schemas.microsoft.com/office/drawing/2014/main" id="{0AE5457C-0FC1-4F40-AA91-0043E4916F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FA3E5A-383D-3E45-A0C6-06ADEE91AD0B}"/>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733480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9C1D-68FD-E74B-AAA5-F35E26ABD27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A24CA88-1D7D-2A4D-9725-A65E61D788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A2739F-6301-D240-AEB5-5914124C3A98}"/>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5" name="Footer Placeholder 4">
            <a:extLst>
              <a:ext uri="{FF2B5EF4-FFF2-40B4-BE49-F238E27FC236}">
                <a16:creationId xmlns:a16="http://schemas.microsoft.com/office/drawing/2014/main" id="{2202E190-4C0B-164C-BDCB-39E24AAF68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90E42-0B4D-4A48-87EC-A9B98A80E4B0}"/>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3201971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E5476-041B-2E45-BCD9-2CF6B12B2B8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AA5D0A-7BFC-3647-B275-95FEE9EC4AA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9D64EC2-2E33-CF43-8A1A-315E564E320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8F4738A-75C4-7148-BB40-BF5F5F878EEE}"/>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6" name="Footer Placeholder 5">
            <a:extLst>
              <a:ext uri="{FF2B5EF4-FFF2-40B4-BE49-F238E27FC236}">
                <a16:creationId xmlns:a16="http://schemas.microsoft.com/office/drawing/2014/main" id="{CACE68AA-B591-6740-A0EE-B371D0BEEC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20714E-2ABD-E940-A1BE-A07B69C5BFF3}"/>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2353231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68E26-75DE-2D49-AE5D-04657E87FD0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D59D2E-D505-E745-9118-E29E9C6B60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703320A-D06F-8A4C-8AAF-F7863760C4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EA39E0C-E5FD-BD48-A9AB-50AE870F2F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EBC78C-C1AC-FB47-9713-649B636687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7FE3043-2A49-5845-8E76-821B7A8D5610}"/>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8" name="Footer Placeholder 7">
            <a:extLst>
              <a:ext uri="{FF2B5EF4-FFF2-40B4-BE49-F238E27FC236}">
                <a16:creationId xmlns:a16="http://schemas.microsoft.com/office/drawing/2014/main" id="{CBAF4B7E-DC1A-8948-BED2-A0286F6EAA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3330D9D-DF98-E54F-8408-6064734C793D}"/>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677990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91D4-900D-CF47-BEE2-3B478A4C558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FE6F2AA-E49D-4749-B08E-7A562DEE71D7}"/>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4" name="Footer Placeholder 3">
            <a:extLst>
              <a:ext uri="{FF2B5EF4-FFF2-40B4-BE49-F238E27FC236}">
                <a16:creationId xmlns:a16="http://schemas.microsoft.com/office/drawing/2014/main" id="{39A60772-CC5B-B449-AE64-3DD37BB6DFE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422346D-C407-484B-961F-A8C8BCB15C1A}"/>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81479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972524-64EE-B24C-9818-D760B41D877B}"/>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3" name="Footer Placeholder 2">
            <a:extLst>
              <a:ext uri="{FF2B5EF4-FFF2-40B4-BE49-F238E27FC236}">
                <a16:creationId xmlns:a16="http://schemas.microsoft.com/office/drawing/2014/main" id="{D1D81D1B-7AE3-694C-9EFB-4216EF2642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6276D66-D835-7548-9B1E-1D39CA87E553}"/>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4030687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0EE1A-A02E-4D41-A27E-7AE725FF00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5707949-A8AF-A649-9A65-BD10749666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6A2A943-9E43-AF45-ADBC-AF1AAB5452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365271-5904-E144-A310-39ACF8E3925B}"/>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6" name="Footer Placeholder 5">
            <a:extLst>
              <a:ext uri="{FF2B5EF4-FFF2-40B4-BE49-F238E27FC236}">
                <a16:creationId xmlns:a16="http://schemas.microsoft.com/office/drawing/2014/main" id="{45A5570D-3DD1-714A-B8A8-449818D51F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C481F8-8840-1641-99F4-3DE4ADCFDD5D}"/>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2087433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E4F2B-07ED-DF4A-82CC-46561C14F5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2EA718C-AA15-474C-B721-FBA6EEA415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402E8C-9AD9-7343-BEE0-F3519D9D95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9CE731-8468-7248-8828-E1375ABB3CEF}"/>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6" name="Footer Placeholder 5">
            <a:extLst>
              <a:ext uri="{FF2B5EF4-FFF2-40B4-BE49-F238E27FC236}">
                <a16:creationId xmlns:a16="http://schemas.microsoft.com/office/drawing/2014/main" id="{FFBC7D1A-A042-B741-B440-B1592164DE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CD8286-3A10-0749-B993-4CE3FB35FC0B}"/>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506969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0B700-5CD2-774D-80F2-3A624A63909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02F0653-EB0A-9747-BCF7-CBE4D0C757D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B7EF3A-43F3-BA4B-8275-363770B9D1DE}"/>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5" name="Footer Placeholder 4">
            <a:extLst>
              <a:ext uri="{FF2B5EF4-FFF2-40B4-BE49-F238E27FC236}">
                <a16:creationId xmlns:a16="http://schemas.microsoft.com/office/drawing/2014/main" id="{D008998B-AD2F-494E-B918-06A9D70A53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68D21C-048C-B647-9D5B-2F82C3481482}"/>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910598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312570-D3BB-A947-8A4F-EA006A96735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EE0D31-8300-7942-B37D-04E97A838D5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925C34-1E52-7344-A629-59B7962E9B84}"/>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5" name="Footer Placeholder 4">
            <a:extLst>
              <a:ext uri="{FF2B5EF4-FFF2-40B4-BE49-F238E27FC236}">
                <a16:creationId xmlns:a16="http://schemas.microsoft.com/office/drawing/2014/main" id="{031F692A-2C2E-BB44-BB62-E49FB94D9C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1DD507-5DBD-FB4A-8913-78F50BA6B994}"/>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662488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915273-7315-C446-A0CA-5AEC1CDEC1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07D27D2-F75B-6748-8ECA-3E5C422218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2ED5CE-4F8B-7E4E-80F0-8FA427C89D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167C8B-CDBB-954E-8F8A-9D619E22DFD9}" type="datetimeFigureOut">
              <a:rPr lang="en-US" smtClean="0"/>
              <a:t>9/15/2023</a:t>
            </a:fld>
            <a:endParaRPr lang="en-US"/>
          </a:p>
        </p:txBody>
      </p:sp>
      <p:sp>
        <p:nvSpPr>
          <p:cNvPr id="5" name="Footer Placeholder 4">
            <a:extLst>
              <a:ext uri="{FF2B5EF4-FFF2-40B4-BE49-F238E27FC236}">
                <a16:creationId xmlns:a16="http://schemas.microsoft.com/office/drawing/2014/main" id="{22ADFB1C-0348-6846-9587-385095C722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E3CD8CA-650A-5C45-B259-347743F4E5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51A099-A4FB-A043-AE00-218CFFFC4FC5}" type="slidenum">
              <a:rPr lang="en-US" smtClean="0"/>
              <a:t>‹#›</a:t>
            </a:fld>
            <a:endParaRPr lang="en-US"/>
          </a:p>
        </p:txBody>
      </p:sp>
    </p:spTree>
    <p:extLst>
      <p:ext uri="{BB962C8B-B14F-4D97-AF65-F5344CB8AC3E}">
        <p14:creationId xmlns:p14="http://schemas.microsoft.com/office/powerpoint/2010/main" val="33172978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3.xml.rels><?xml version="1.0" encoding="UTF-8" standalone="yes"?>
<Relationships xmlns="http://schemas.openxmlformats.org/package/2006/relationships"><Relationship Id="rId2" Type="http://schemas.openxmlformats.org/officeDocument/2006/relationships/hyperlink" Target="https://doi.org/10.1177/002248711988354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6C31760-9818-E743-B99E-F68ABDF91795}"/>
              </a:ext>
            </a:extLst>
          </p:cNvPr>
          <p:cNvSpPr>
            <a:spLocks noGrp="1"/>
          </p:cNvSpPr>
          <p:nvPr>
            <p:ph type="ctrTitle"/>
          </p:nvPr>
        </p:nvSpPr>
        <p:spPr>
          <a:xfrm>
            <a:off x="1314824" y="735106"/>
            <a:ext cx="10053763" cy="2928470"/>
          </a:xfrm>
        </p:spPr>
        <p:txBody>
          <a:bodyPr anchor="b">
            <a:normAutofit/>
          </a:bodyPr>
          <a:lstStyle/>
          <a:p>
            <a:pPr algn="l"/>
            <a:r>
              <a:rPr lang="en-US" sz="4800">
                <a:solidFill>
                  <a:srgbClr val="FFFFFF"/>
                </a:solidFill>
              </a:rPr>
              <a:t>Welcome to ECAD6007 2023-4</a:t>
            </a:r>
            <a:br>
              <a:rPr lang="en-US" sz="4800" dirty="0"/>
            </a:br>
            <a:br>
              <a:rPr lang="en-US" sz="4800" dirty="0"/>
            </a:br>
            <a:r>
              <a:rPr lang="en-US" sz="4800" dirty="0">
                <a:solidFill>
                  <a:srgbClr val="FFFFFF"/>
                </a:solidFill>
              </a:rPr>
              <a:t>The Learner – Who am I teaching?</a:t>
            </a:r>
          </a:p>
        </p:txBody>
      </p:sp>
    </p:spTree>
    <p:extLst>
      <p:ext uri="{BB962C8B-B14F-4D97-AF65-F5344CB8AC3E}">
        <p14:creationId xmlns:p14="http://schemas.microsoft.com/office/powerpoint/2010/main" val="921294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D56AF-0644-C44B-BD03-14A5C12520BD}"/>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This session</a:t>
            </a:r>
          </a:p>
        </p:txBody>
      </p:sp>
      <p:sp>
        <p:nvSpPr>
          <p:cNvPr id="3" name="Content Placeholder 2">
            <a:extLst>
              <a:ext uri="{FF2B5EF4-FFF2-40B4-BE49-F238E27FC236}">
                <a16:creationId xmlns:a16="http://schemas.microsoft.com/office/drawing/2014/main" id="{BF353C66-B3B3-8843-9F08-A6B07D1B3A23}"/>
              </a:ext>
            </a:extLst>
          </p:cNvPr>
          <p:cNvSpPr>
            <a:spLocks noGrp="1"/>
          </p:cNvSpPr>
          <p:nvPr>
            <p:ph idx="1"/>
          </p:nvPr>
        </p:nvSpPr>
        <p:spPr>
          <a:xfrm>
            <a:off x="4810259" y="649480"/>
            <a:ext cx="6555347" cy="5546047"/>
          </a:xfrm>
        </p:spPr>
        <p:txBody>
          <a:bodyPr anchor="ctr">
            <a:normAutofit/>
          </a:bodyPr>
          <a:lstStyle/>
          <a:p>
            <a:r>
              <a:rPr lang="en-US" sz="2000"/>
              <a:t>Introduce the context of the module</a:t>
            </a:r>
          </a:p>
          <a:p>
            <a:r>
              <a:rPr lang="en-US" sz="2000"/>
              <a:t>The role of reflection</a:t>
            </a:r>
          </a:p>
          <a:p>
            <a:r>
              <a:rPr lang="en-US" sz="2000"/>
              <a:t>Methods of reflection </a:t>
            </a:r>
          </a:p>
          <a:p>
            <a:endParaRPr lang="en-US" sz="2000"/>
          </a:p>
        </p:txBody>
      </p:sp>
    </p:spTree>
    <p:extLst>
      <p:ext uri="{BB962C8B-B14F-4D97-AF65-F5344CB8AC3E}">
        <p14:creationId xmlns:p14="http://schemas.microsoft.com/office/powerpoint/2010/main" val="2910289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40A819-A3B2-79E2-5E7D-7E00BBB06203}"/>
              </a:ext>
            </a:extLst>
          </p:cNvPr>
          <p:cNvSpPr>
            <a:spLocks noGrp="1"/>
          </p:cNvSpPr>
          <p:nvPr>
            <p:ph type="title"/>
          </p:nvPr>
        </p:nvSpPr>
        <p:spPr>
          <a:xfrm>
            <a:off x="761803" y="350196"/>
            <a:ext cx="4646904" cy="1624520"/>
          </a:xfrm>
        </p:spPr>
        <p:txBody>
          <a:bodyPr anchor="ctr">
            <a:normAutofit/>
          </a:bodyPr>
          <a:lstStyle/>
          <a:p>
            <a:pPr marL="285750" indent="-285750">
              <a:spcBef>
                <a:spcPts val="1000"/>
              </a:spcBef>
              <a:buFont typeface="Arial"/>
              <a:buChar char="•"/>
            </a:pPr>
            <a:r>
              <a:rPr lang="en-GB" sz="1300">
                <a:latin typeface="Arial"/>
                <a:cs typeface="Arial"/>
              </a:rPr>
              <a:t>Learning Intention: To develop an understanding of the module and assessment, to introduce the concept of reflection and begin the process of developing critical, reflective practitioners who interrogate their own and more knowledgeable others practice.</a:t>
            </a:r>
            <a:endParaRPr lang="en-US" sz="1300">
              <a:latin typeface="Arial"/>
              <a:cs typeface="Arial"/>
            </a:endParaRPr>
          </a:p>
          <a:p>
            <a:endParaRPr lang="en-US" sz="1300">
              <a:cs typeface="Calibri Light"/>
            </a:endParaRPr>
          </a:p>
        </p:txBody>
      </p:sp>
      <p:sp>
        <p:nvSpPr>
          <p:cNvPr id="3" name="Content Placeholder 2">
            <a:extLst>
              <a:ext uri="{FF2B5EF4-FFF2-40B4-BE49-F238E27FC236}">
                <a16:creationId xmlns:a16="http://schemas.microsoft.com/office/drawing/2014/main" id="{C522C15B-4303-AC6D-4380-73A02E1A7319}"/>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endParaRPr lang="en-GB" sz="1900">
              <a:ea typeface="+mn-lt"/>
              <a:cs typeface="+mn-lt"/>
            </a:endParaRPr>
          </a:p>
          <a:p>
            <a:r>
              <a:rPr lang="en-GB" sz="1900">
                <a:latin typeface="Verdana"/>
                <a:ea typeface="Verdana"/>
              </a:rPr>
              <a:t>Reflective practice- the why? The what? The how? </a:t>
            </a:r>
            <a:endParaRPr lang="en-US" sz="1900">
              <a:latin typeface="Verdana"/>
              <a:ea typeface="Verdana"/>
            </a:endParaRPr>
          </a:p>
          <a:p>
            <a:r>
              <a:rPr lang="en-GB" sz="1900">
                <a:latin typeface="Verdana"/>
                <a:ea typeface="Verdana"/>
              </a:rPr>
              <a:t>Cultural reflexivity for transformational learning</a:t>
            </a:r>
            <a:endParaRPr lang="en-US" sz="1900">
              <a:latin typeface="Verdana"/>
              <a:ea typeface="Verdana"/>
            </a:endParaRPr>
          </a:p>
          <a:p>
            <a:r>
              <a:rPr lang="en-GB" sz="1900">
                <a:latin typeface="Verdana"/>
                <a:ea typeface="Verdana"/>
              </a:rPr>
              <a:t>Our autobiography and how it impacts our personal philosophy of education</a:t>
            </a:r>
            <a:endParaRPr lang="en-US" sz="1900">
              <a:latin typeface="Verdana"/>
              <a:ea typeface="Verdana"/>
            </a:endParaRPr>
          </a:p>
          <a:p>
            <a:r>
              <a:rPr lang="en-GB" sz="1900">
                <a:latin typeface="Verdana"/>
                <a:ea typeface="Verdana"/>
              </a:rPr>
              <a:t>Our wellbeing and regulation and how do we navigate this as teachers</a:t>
            </a:r>
            <a:endParaRPr lang="en-US" sz="1900">
              <a:latin typeface="Verdana"/>
              <a:ea typeface="Verdana"/>
            </a:endParaRPr>
          </a:p>
          <a:p>
            <a:endParaRPr lang="en-US" sz="1900">
              <a:cs typeface="Calibri"/>
            </a:endParaRPr>
          </a:p>
        </p:txBody>
      </p:sp>
      <p:pic>
        <p:nvPicPr>
          <p:cNvPr id="5" name="Picture 4" descr="Glasses on top of a book">
            <a:extLst>
              <a:ext uri="{FF2B5EF4-FFF2-40B4-BE49-F238E27FC236}">
                <a16:creationId xmlns:a16="http://schemas.microsoft.com/office/drawing/2014/main" id="{2F3B38ED-EAD4-EB82-3D21-11788E32EA87}"/>
              </a:ext>
            </a:extLst>
          </p:cNvPr>
          <p:cNvPicPr>
            <a:picLocks noChangeAspect="1"/>
          </p:cNvPicPr>
          <p:nvPr/>
        </p:nvPicPr>
        <p:blipFill rotWithShape="1">
          <a:blip r:embed="rId2"/>
          <a:srcRect l="10109" r="30977" b="9"/>
          <a:stretch/>
        </p:blipFill>
        <p:spPr>
          <a:xfrm>
            <a:off x="6096000" y="1"/>
            <a:ext cx="6102825" cy="6858000"/>
          </a:xfrm>
          <a:prstGeom prst="rect">
            <a:avLst/>
          </a:prstGeom>
        </p:spPr>
      </p:pic>
    </p:spTree>
    <p:extLst>
      <p:ext uri="{BB962C8B-B14F-4D97-AF65-F5344CB8AC3E}">
        <p14:creationId xmlns:p14="http://schemas.microsoft.com/office/powerpoint/2010/main" val="1158635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E86BC-5934-0044-9A82-D64C34BE8251}"/>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Module leads</a:t>
            </a:r>
          </a:p>
        </p:txBody>
      </p:sp>
      <p:graphicFrame>
        <p:nvGraphicFramePr>
          <p:cNvPr id="5" name="Content Placeholder 2">
            <a:extLst>
              <a:ext uri="{FF2B5EF4-FFF2-40B4-BE49-F238E27FC236}">
                <a16:creationId xmlns:a16="http://schemas.microsoft.com/office/drawing/2014/main" id="{25979746-F1E4-4956-9BF8-13CD019BE694}"/>
              </a:ext>
            </a:extLst>
          </p:cNvPr>
          <p:cNvGraphicFramePr>
            <a:graphicFrameLocks noGrp="1"/>
          </p:cNvGraphicFramePr>
          <p:nvPr>
            <p:ph idx="1"/>
            <p:extLst>
              <p:ext uri="{D42A27DB-BD31-4B8C-83A1-F6EECF244321}">
                <p14:modId xmlns:p14="http://schemas.microsoft.com/office/powerpoint/2010/main" val="372650740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4061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a:solidFill>
                  <a:srgbClr val="FFFFFF"/>
                </a:solidFill>
                <a:latin typeface="+mj-lt"/>
                <a:ea typeface="+mj-ea"/>
                <a:cs typeface="+mj-cs"/>
              </a:rPr>
              <a:t>Module content</a:t>
            </a:r>
          </a:p>
        </p:txBody>
      </p:sp>
      <p:graphicFrame>
        <p:nvGraphicFramePr>
          <p:cNvPr id="7" name="Content Placeholder 3">
            <a:extLst>
              <a:ext uri="{FF2B5EF4-FFF2-40B4-BE49-F238E27FC236}">
                <a16:creationId xmlns:a16="http://schemas.microsoft.com/office/drawing/2014/main" id="{36F589A4-8305-420E-8DA8-08E51828615C}"/>
              </a:ext>
            </a:extLst>
          </p:cNvPr>
          <p:cNvGraphicFramePr>
            <a:graphicFrameLocks noGrp="1"/>
          </p:cNvGraphicFramePr>
          <p:nvPr>
            <p:ph sz="half" idx="2"/>
            <p:extLst>
              <p:ext uri="{D42A27DB-BD31-4B8C-83A1-F6EECF244321}">
                <p14:modId xmlns:p14="http://schemas.microsoft.com/office/powerpoint/2010/main" val="121253725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8312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8E2058-29CE-362F-562E-5258DA1AAE5E}"/>
              </a:ext>
            </a:extLst>
          </p:cNvPr>
          <p:cNvPicPr>
            <a:picLocks noChangeAspect="1"/>
          </p:cNvPicPr>
          <p:nvPr/>
        </p:nvPicPr>
        <p:blipFill>
          <a:blip r:embed="rId3"/>
          <a:stretch>
            <a:fillRect/>
          </a:stretch>
        </p:blipFill>
        <p:spPr>
          <a:xfrm>
            <a:off x="2495549" y="130485"/>
            <a:ext cx="7200900" cy="2603500"/>
          </a:xfrm>
          <a:prstGeom prst="rect">
            <a:avLst/>
          </a:prstGeom>
        </p:spPr>
      </p:pic>
      <p:grpSp>
        <p:nvGrpSpPr>
          <p:cNvPr id="2" name="Group 1">
            <a:extLst>
              <a:ext uri="{FF2B5EF4-FFF2-40B4-BE49-F238E27FC236}">
                <a16:creationId xmlns:a16="http://schemas.microsoft.com/office/drawing/2014/main" id="{7C589B32-F1DE-89B3-7671-F7F2518BE945}"/>
              </a:ext>
            </a:extLst>
          </p:cNvPr>
          <p:cNvGrpSpPr/>
          <p:nvPr/>
        </p:nvGrpSpPr>
        <p:grpSpPr>
          <a:xfrm>
            <a:off x="8579201" y="3429000"/>
            <a:ext cx="2546044" cy="2603499"/>
            <a:chOff x="3513475" y="1403601"/>
            <a:chExt cx="2076685" cy="2136113"/>
          </a:xfrm>
        </p:grpSpPr>
        <p:sp>
          <p:nvSpPr>
            <p:cNvPr id="3" name="Thought Bubble: Cloud 17">
              <a:extLst>
                <a:ext uri="{FF2B5EF4-FFF2-40B4-BE49-F238E27FC236}">
                  <a16:creationId xmlns:a16="http://schemas.microsoft.com/office/drawing/2014/main" id="{970FB365-7659-5DE4-327F-B5CD25152F6F}"/>
                </a:ext>
              </a:extLst>
            </p:cNvPr>
            <p:cNvSpPr/>
            <p:nvPr/>
          </p:nvSpPr>
          <p:spPr>
            <a:xfrm>
              <a:off x="4400805" y="1403601"/>
              <a:ext cx="1189355" cy="722438"/>
            </a:xfrm>
            <a:prstGeom prst="cloudCallout">
              <a:avLst>
                <a:gd name="adj1" fmla="val -70923"/>
                <a:gd name="adj2" fmla="val 90474"/>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DengXian" panose="02010600030101010101" pitchFamily="2" charset="-122"/>
                  <a:cs typeface="Times New Roman" panose="02020603050405020304" pitchFamily="18" charset="0"/>
                </a:rPr>
                <a:t> </a:t>
              </a:r>
            </a:p>
          </p:txBody>
        </p:sp>
        <p:grpSp>
          <p:nvGrpSpPr>
            <p:cNvPr id="4" name="Graphic 2" descr="Programmer">
              <a:extLst>
                <a:ext uri="{FF2B5EF4-FFF2-40B4-BE49-F238E27FC236}">
                  <a16:creationId xmlns:a16="http://schemas.microsoft.com/office/drawing/2014/main" id="{C8978984-F756-18C8-8CB5-107299BE2CBC}"/>
                </a:ext>
              </a:extLst>
            </p:cNvPr>
            <p:cNvGrpSpPr/>
            <p:nvPr/>
          </p:nvGrpSpPr>
          <p:grpSpPr>
            <a:xfrm>
              <a:off x="3513475" y="2193053"/>
              <a:ext cx="1127653" cy="1346661"/>
              <a:chOff x="3513475" y="2193053"/>
              <a:chExt cx="1127653" cy="1346661"/>
            </a:xfrm>
          </p:grpSpPr>
          <p:sp>
            <p:nvSpPr>
              <p:cNvPr id="14" name="Freeform: Shape 20">
                <a:extLst>
                  <a:ext uri="{FF2B5EF4-FFF2-40B4-BE49-F238E27FC236}">
                    <a16:creationId xmlns:a16="http://schemas.microsoft.com/office/drawing/2014/main" id="{9F154FEB-F51D-B769-6793-91B55411FFAF}"/>
                  </a:ext>
                </a:extLst>
              </p:cNvPr>
              <p:cNvSpPr/>
              <p:nvPr/>
            </p:nvSpPr>
            <p:spPr>
              <a:xfrm>
                <a:off x="3795754" y="2193053"/>
                <a:ext cx="563456" cy="563456"/>
              </a:xfrm>
              <a:custGeom>
                <a:avLst/>
                <a:gdLst>
                  <a:gd name="connsiteX0" fmla="*/ 563457 w 563456"/>
                  <a:gd name="connsiteY0" fmla="*/ 281728 h 563456"/>
                  <a:gd name="connsiteX1" fmla="*/ 281728 w 563456"/>
                  <a:gd name="connsiteY1" fmla="*/ 563457 h 563456"/>
                  <a:gd name="connsiteX2" fmla="*/ 0 w 563456"/>
                  <a:gd name="connsiteY2" fmla="*/ 281728 h 563456"/>
                  <a:gd name="connsiteX3" fmla="*/ 281728 w 563456"/>
                  <a:gd name="connsiteY3" fmla="*/ 0 h 563456"/>
                  <a:gd name="connsiteX4" fmla="*/ 563457 w 563456"/>
                  <a:gd name="connsiteY4" fmla="*/ 281728 h 563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3456" h="563456">
                    <a:moveTo>
                      <a:pt x="563457" y="281728"/>
                    </a:moveTo>
                    <a:cubicBezTo>
                      <a:pt x="563457" y="437323"/>
                      <a:pt x="437323" y="563457"/>
                      <a:pt x="281728" y="563457"/>
                    </a:cubicBezTo>
                    <a:cubicBezTo>
                      <a:pt x="126134" y="563457"/>
                      <a:pt x="0" y="437323"/>
                      <a:pt x="0" y="281728"/>
                    </a:cubicBezTo>
                    <a:cubicBezTo>
                      <a:pt x="0" y="126134"/>
                      <a:pt x="126134" y="0"/>
                      <a:pt x="281728" y="0"/>
                    </a:cubicBezTo>
                    <a:cubicBezTo>
                      <a:pt x="437323" y="0"/>
                      <a:pt x="563457" y="126134"/>
                      <a:pt x="563457" y="281728"/>
                    </a:cubicBezTo>
                    <a:close/>
                  </a:path>
                </a:pathLst>
              </a:custGeom>
              <a:solidFill>
                <a:srgbClr val="000000"/>
              </a:solidFill>
              <a:ln w="17562" cap="flat">
                <a:noFill/>
                <a:prstDash val="solid"/>
                <a:miter/>
              </a:ln>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Freeform: Shape 21">
                <a:extLst>
                  <a:ext uri="{FF2B5EF4-FFF2-40B4-BE49-F238E27FC236}">
                    <a16:creationId xmlns:a16="http://schemas.microsoft.com/office/drawing/2014/main" id="{62D8335E-2C66-A68B-8DAE-D2224204C0D8}"/>
                  </a:ext>
                </a:extLst>
              </p:cNvPr>
              <p:cNvSpPr/>
              <p:nvPr/>
            </p:nvSpPr>
            <p:spPr>
              <a:xfrm>
                <a:off x="3513475" y="2756686"/>
                <a:ext cx="1127653" cy="658363"/>
              </a:xfrm>
              <a:custGeom>
                <a:avLst/>
                <a:gdLst>
                  <a:gd name="connsiteX0" fmla="*/ 1074641 w 1127653"/>
                  <a:gd name="connsiteY0" fmla="*/ 209535 h 658363"/>
                  <a:gd name="connsiteX1" fmla="*/ 1023577 w 1127653"/>
                  <a:gd name="connsiteY1" fmla="*/ 115156 h 658363"/>
                  <a:gd name="connsiteX2" fmla="*/ 775304 w 1127653"/>
                  <a:gd name="connsiteY2" fmla="*/ 6163 h 658363"/>
                  <a:gd name="connsiteX3" fmla="*/ 744138 w 1127653"/>
                  <a:gd name="connsiteY3" fmla="*/ 0 h 658363"/>
                  <a:gd name="connsiteX4" fmla="*/ 385815 w 1127653"/>
                  <a:gd name="connsiteY4" fmla="*/ 0 h 658363"/>
                  <a:gd name="connsiteX5" fmla="*/ 354120 w 1127653"/>
                  <a:gd name="connsiteY5" fmla="*/ 5811 h 658363"/>
                  <a:gd name="connsiteX6" fmla="*/ 104439 w 1127653"/>
                  <a:gd name="connsiteY6" fmla="*/ 115156 h 658363"/>
                  <a:gd name="connsiteX7" fmla="*/ 53375 w 1127653"/>
                  <a:gd name="connsiteY7" fmla="*/ 209535 h 658363"/>
                  <a:gd name="connsiteX8" fmla="*/ 551 w 1127653"/>
                  <a:gd name="connsiteY8" fmla="*/ 512217 h 658363"/>
                  <a:gd name="connsiteX9" fmla="*/ 28372 w 1127653"/>
                  <a:gd name="connsiteY9" fmla="*/ 578776 h 658363"/>
                  <a:gd name="connsiteX10" fmla="*/ 148987 w 1127653"/>
                  <a:gd name="connsiteY10" fmla="*/ 658364 h 658363"/>
                  <a:gd name="connsiteX11" fmla="*/ 148987 w 1127653"/>
                  <a:gd name="connsiteY11" fmla="*/ 277150 h 658363"/>
                  <a:gd name="connsiteX12" fmla="*/ 228926 w 1127653"/>
                  <a:gd name="connsiteY12" fmla="*/ 197208 h 658363"/>
                  <a:gd name="connsiteX13" fmla="*/ 229456 w 1127653"/>
                  <a:gd name="connsiteY13" fmla="*/ 197210 h 658363"/>
                  <a:gd name="connsiteX14" fmla="*/ 898560 w 1127653"/>
                  <a:gd name="connsiteY14" fmla="*/ 197210 h 658363"/>
                  <a:gd name="connsiteX15" fmla="*/ 978501 w 1127653"/>
                  <a:gd name="connsiteY15" fmla="*/ 277150 h 658363"/>
                  <a:gd name="connsiteX16" fmla="*/ 978501 w 1127653"/>
                  <a:gd name="connsiteY16" fmla="*/ 648680 h 658363"/>
                  <a:gd name="connsiteX17" fmla="*/ 1105631 w 1127653"/>
                  <a:gd name="connsiteY17" fmla="*/ 568915 h 658363"/>
                  <a:gd name="connsiteX18" fmla="*/ 1127465 w 1127653"/>
                  <a:gd name="connsiteY18" fmla="*/ 523134 h 658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27653" h="658363">
                    <a:moveTo>
                      <a:pt x="1074641" y="209535"/>
                    </a:moveTo>
                    <a:cubicBezTo>
                      <a:pt x="1069837" y="172856"/>
                      <a:pt x="1051653" y="139244"/>
                      <a:pt x="1023577" y="115156"/>
                    </a:cubicBezTo>
                    <a:cubicBezTo>
                      <a:pt x="948351" y="63644"/>
                      <a:pt x="864140" y="26676"/>
                      <a:pt x="775304" y="6163"/>
                    </a:cubicBezTo>
                    <a:cubicBezTo>
                      <a:pt x="765268" y="3874"/>
                      <a:pt x="754703" y="1937"/>
                      <a:pt x="744138" y="0"/>
                    </a:cubicBezTo>
                    <a:cubicBezTo>
                      <a:pt x="634944" y="69967"/>
                      <a:pt x="495009" y="69967"/>
                      <a:pt x="385815" y="0"/>
                    </a:cubicBezTo>
                    <a:lnTo>
                      <a:pt x="354120" y="5811"/>
                    </a:lnTo>
                    <a:cubicBezTo>
                      <a:pt x="265202" y="27564"/>
                      <a:pt x="180725" y="64558"/>
                      <a:pt x="104439" y="115156"/>
                    </a:cubicBezTo>
                    <a:cubicBezTo>
                      <a:pt x="73096" y="135230"/>
                      <a:pt x="60066" y="172559"/>
                      <a:pt x="53375" y="209535"/>
                    </a:cubicBezTo>
                    <a:lnTo>
                      <a:pt x="551" y="512217"/>
                    </a:lnTo>
                    <a:cubicBezTo>
                      <a:pt x="-2609" y="537763"/>
                      <a:pt x="7973" y="563076"/>
                      <a:pt x="28372" y="578776"/>
                    </a:cubicBezTo>
                    <a:lnTo>
                      <a:pt x="148987" y="658364"/>
                    </a:lnTo>
                    <a:lnTo>
                      <a:pt x="148987" y="277150"/>
                    </a:lnTo>
                    <a:cubicBezTo>
                      <a:pt x="148985" y="233000"/>
                      <a:pt x="184775" y="197210"/>
                      <a:pt x="228926" y="197208"/>
                    </a:cubicBezTo>
                    <a:cubicBezTo>
                      <a:pt x="229102" y="197208"/>
                      <a:pt x="229279" y="197208"/>
                      <a:pt x="229456" y="197210"/>
                    </a:cubicBezTo>
                    <a:lnTo>
                      <a:pt x="898560" y="197210"/>
                    </a:lnTo>
                    <a:cubicBezTo>
                      <a:pt x="942711" y="197210"/>
                      <a:pt x="978501" y="233000"/>
                      <a:pt x="978501" y="277150"/>
                    </a:cubicBezTo>
                    <a:lnTo>
                      <a:pt x="978501" y="648680"/>
                    </a:lnTo>
                    <a:lnTo>
                      <a:pt x="1105631" y="568915"/>
                    </a:lnTo>
                    <a:cubicBezTo>
                      <a:pt x="1120682" y="558752"/>
                      <a:pt x="1129041" y="541227"/>
                      <a:pt x="1127465" y="523134"/>
                    </a:cubicBezTo>
                    <a:close/>
                  </a:path>
                </a:pathLst>
              </a:custGeom>
              <a:solidFill>
                <a:srgbClr val="000000"/>
              </a:solidFill>
              <a:ln w="17562" cap="flat">
                <a:noFill/>
                <a:prstDash val="solid"/>
                <a:miter/>
              </a:ln>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Freeform: Shape 22">
                <a:extLst>
                  <a:ext uri="{FF2B5EF4-FFF2-40B4-BE49-F238E27FC236}">
                    <a16:creationId xmlns:a16="http://schemas.microsoft.com/office/drawing/2014/main" id="{C801FA6D-707F-9CE6-C6F7-68FDA2D2F1E4}"/>
                  </a:ext>
                </a:extLst>
              </p:cNvPr>
              <p:cNvSpPr/>
              <p:nvPr/>
            </p:nvSpPr>
            <p:spPr>
              <a:xfrm>
                <a:off x="3563504" y="2989108"/>
                <a:ext cx="1027956" cy="550606"/>
              </a:xfrm>
              <a:custGeom>
                <a:avLst/>
                <a:gdLst>
                  <a:gd name="connsiteX0" fmla="*/ 893783 w 1027956"/>
                  <a:gd name="connsiteY0" fmla="*/ 483520 h 550606"/>
                  <a:gd name="connsiteX1" fmla="*/ 893783 w 1027956"/>
                  <a:gd name="connsiteY1" fmla="*/ 44728 h 550606"/>
                  <a:gd name="connsiteX2" fmla="*/ 849062 w 1027956"/>
                  <a:gd name="connsiteY2" fmla="*/ 0 h 550606"/>
                  <a:gd name="connsiteX3" fmla="*/ 848531 w 1027956"/>
                  <a:gd name="connsiteY3" fmla="*/ 3 h 550606"/>
                  <a:gd name="connsiteX4" fmla="*/ 179426 w 1027956"/>
                  <a:gd name="connsiteY4" fmla="*/ 3 h 550606"/>
                  <a:gd name="connsiteX5" fmla="*/ 134701 w 1027956"/>
                  <a:gd name="connsiteY5" fmla="*/ 44728 h 550606"/>
                  <a:gd name="connsiteX6" fmla="*/ 134701 w 1027956"/>
                  <a:gd name="connsiteY6" fmla="*/ 483520 h 550606"/>
                  <a:gd name="connsiteX7" fmla="*/ 0 w 1027956"/>
                  <a:gd name="connsiteY7" fmla="*/ 483520 h 550606"/>
                  <a:gd name="connsiteX8" fmla="*/ 0 w 1027956"/>
                  <a:gd name="connsiteY8" fmla="*/ 505882 h 550606"/>
                  <a:gd name="connsiteX9" fmla="*/ 44724 w 1027956"/>
                  <a:gd name="connsiteY9" fmla="*/ 550606 h 550606"/>
                  <a:gd name="connsiteX10" fmla="*/ 983232 w 1027956"/>
                  <a:gd name="connsiteY10" fmla="*/ 550606 h 550606"/>
                  <a:gd name="connsiteX11" fmla="*/ 1027956 w 1027956"/>
                  <a:gd name="connsiteY11" fmla="*/ 505882 h 550606"/>
                  <a:gd name="connsiteX12" fmla="*/ 1027956 w 1027956"/>
                  <a:gd name="connsiteY12" fmla="*/ 483520 h 550606"/>
                  <a:gd name="connsiteX13" fmla="*/ 422769 w 1027956"/>
                  <a:gd name="connsiteY13" fmla="*/ 336493 h 550606"/>
                  <a:gd name="connsiteX14" fmla="*/ 397941 w 1027956"/>
                  <a:gd name="connsiteY14" fmla="*/ 361320 h 550606"/>
                  <a:gd name="connsiteX15" fmla="*/ 299160 w 1027956"/>
                  <a:gd name="connsiteY15" fmla="*/ 262539 h 550606"/>
                  <a:gd name="connsiteX16" fmla="*/ 397941 w 1027956"/>
                  <a:gd name="connsiteY16" fmla="*/ 163758 h 550606"/>
                  <a:gd name="connsiteX17" fmla="*/ 422769 w 1027956"/>
                  <a:gd name="connsiteY17" fmla="*/ 188585 h 550606"/>
                  <a:gd name="connsiteX18" fmla="*/ 348991 w 1027956"/>
                  <a:gd name="connsiteY18" fmla="*/ 262539 h 550606"/>
                  <a:gd name="connsiteX19" fmla="*/ 488447 w 1027956"/>
                  <a:gd name="connsiteY19" fmla="*/ 373646 h 550606"/>
                  <a:gd name="connsiteX20" fmla="*/ 455872 w 1027956"/>
                  <a:gd name="connsiteY20" fmla="*/ 360088 h 550606"/>
                  <a:gd name="connsiteX21" fmla="*/ 538453 w 1027956"/>
                  <a:gd name="connsiteY21" fmla="*/ 160765 h 550606"/>
                  <a:gd name="connsiteX22" fmla="*/ 570852 w 1027956"/>
                  <a:gd name="connsiteY22" fmla="*/ 174323 h 550606"/>
                  <a:gd name="connsiteX23" fmla="*/ 629311 w 1027956"/>
                  <a:gd name="connsiteY23" fmla="*/ 361320 h 550606"/>
                  <a:gd name="connsiteX24" fmla="*/ 604483 w 1027956"/>
                  <a:gd name="connsiteY24" fmla="*/ 336493 h 550606"/>
                  <a:gd name="connsiteX25" fmla="*/ 678261 w 1027956"/>
                  <a:gd name="connsiteY25" fmla="*/ 262539 h 550606"/>
                  <a:gd name="connsiteX26" fmla="*/ 604483 w 1027956"/>
                  <a:gd name="connsiteY26" fmla="*/ 188585 h 550606"/>
                  <a:gd name="connsiteX27" fmla="*/ 629311 w 1027956"/>
                  <a:gd name="connsiteY27" fmla="*/ 163758 h 550606"/>
                  <a:gd name="connsiteX28" fmla="*/ 728092 w 1027956"/>
                  <a:gd name="connsiteY28" fmla="*/ 262539 h 550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27956" h="550606">
                    <a:moveTo>
                      <a:pt x="893783" y="483520"/>
                    </a:moveTo>
                    <a:lnTo>
                      <a:pt x="893783" y="44728"/>
                    </a:lnTo>
                    <a:cubicBezTo>
                      <a:pt x="893785" y="20027"/>
                      <a:pt x="873763" y="2"/>
                      <a:pt x="849062" y="0"/>
                    </a:cubicBezTo>
                    <a:cubicBezTo>
                      <a:pt x="848885" y="0"/>
                      <a:pt x="848708" y="2"/>
                      <a:pt x="848531" y="3"/>
                    </a:cubicBezTo>
                    <a:lnTo>
                      <a:pt x="179426" y="3"/>
                    </a:lnTo>
                    <a:cubicBezTo>
                      <a:pt x="154725" y="3"/>
                      <a:pt x="134701" y="20027"/>
                      <a:pt x="134701" y="44728"/>
                    </a:cubicBezTo>
                    <a:lnTo>
                      <a:pt x="134701" y="483520"/>
                    </a:lnTo>
                    <a:lnTo>
                      <a:pt x="0" y="483520"/>
                    </a:lnTo>
                    <a:lnTo>
                      <a:pt x="0" y="505882"/>
                    </a:lnTo>
                    <a:cubicBezTo>
                      <a:pt x="97" y="530542"/>
                      <a:pt x="20064" y="550510"/>
                      <a:pt x="44724" y="550606"/>
                    </a:cubicBezTo>
                    <a:lnTo>
                      <a:pt x="983232" y="550606"/>
                    </a:lnTo>
                    <a:cubicBezTo>
                      <a:pt x="1007892" y="550510"/>
                      <a:pt x="1027859" y="530542"/>
                      <a:pt x="1027956" y="505882"/>
                    </a:cubicBezTo>
                    <a:lnTo>
                      <a:pt x="1027956" y="483520"/>
                    </a:lnTo>
                    <a:close/>
                    <a:moveTo>
                      <a:pt x="422769" y="336493"/>
                    </a:moveTo>
                    <a:lnTo>
                      <a:pt x="397941" y="361320"/>
                    </a:lnTo>
                    <a:lnTo>
                      <a:pt x="299160" y="262539"/>
                    </a:lnTo>
                    <a:lnTo>
                      <a:pt x="397941" y="163758"/>
                    </a:lnTo>
                    <a:lnTo>
                      <a:pt x="422769" y="188585"/>
                    </a:lnTo>
                    <a:lnTo>
                      <a:pt x="348991" y="262539"/>
                    </a:lnTo>
                    <a:close/>
                    <a:moveTo>
                      <a:pt x="488447" y="373646"/>
                    </a:moveTo>
                    <a:lnTo>
                      <a:pt x="455872" y="360088"/>
                    </a:lnTo>
                    <a:lnTo>
                      <a:pt x="538453" y="160765"/>
                    </a:lnTo>
                    <a:lnTo>
                      <a:pt x="570852" y="174323"/>
                    </a:lnTo>
                    <a:close/>
                    <a:moveTo>
                      <a:pt x="629311" y="361320"/>
                    </a:moveTo>
                    <a:lnTo>
                      <a:pt x="604483" y="336493"/>
                    </a:lnTo>
                    <a:lnTo>
                      <a:pt x="678261" y="262539"/>
                    </a:lnTo>
                    <a:lnTo>
                      <a:pt x="604483" y="188585"/>
                    </a:lnTo>
                    <a:lnTo>
                      <a:pt x="629311" y="163758"/>
                    </a:lnTo>
                    <a:lnTo>
                      <a:pt x="728092" y="262539"/>
                    </a:lnTo>
                    <a:close/>
                  </a:path>
                </a:pathLst>
              </a:custGeom>
              <a:solidFill>
                <a:srgbClr val="000000"/>
              </a:solidFill>
              <a:ln w="17562" cap="flat">
                <a:noFill/>
                <a:prstDash val="solid"/>
                <a:miter/>
              </a:ln>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grpSp>
      <p:pic>
        <p:nvPicPr>
          <p:cNvPr id="17" name="Picture 16">
            <a:extLst>
              <a:ext uri="{FF2B5EF4-FFF2-40B4-BE49-F238E27FC236}">
                <a16:creationId xmlns:a16="http://schemas.microsoft.com/office/drawing/2014/main" id="{7989EEF7-1FA8-5516-8528-183D27A8C28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66755" y="3753484"/>
            <a:ext cx="2199966" cy="2199966"/>
          </a:xfrm>
          <a:prstGeom prst="rect">
            <a:avLst/>
          </a:prstGeom>
          <a:noFill/>
          <a:ln>
            <a:noFill/>
          </a:ln>
        </p:spPr>
      </p:pic>
      <p:pic>
        <p:nvPicPr>
          <p:cNvPr id="18" name="Picture 17">
            <a:extLst>
              <a:ext uri="{FF2B5EF4-FFF2-40B4-BE49-F238E27FC236}">
                <a16:creationId xmlns:a16="http://schemas.microsoft.com/office/drawing/2014/main" id="{7F60A0C1-F052-8D7E-07C4-7C59D75F7987}"/>
              </a:ext>
            </a:extLst>
          </p:cNvPr>
          <p:cNvPicPr>
            <a:picLocks noChangeAspect="1"/>
          </p:cNvPicPr>
          <p:nvPr/>
        </p:nvPicPr>
        <p:blipFill>
          <a:blip r:embed="rId5"/>
          <a:stretch>
            <a:fillRect/>
          </a:stretch>
        </p:blipFill>
        <p:spPr>
          <a:xfrm>
            <a:off x="4472809" y="3846024"/>
            <a:ext cx="2961640" cy="2014886"/>
          </a:xfrm>
          <a:prstGeom prst="rect">
            <a:avLst/>
          </a:prstGeom>
        </p:spPr>
      </p:pic>
    </p:spTree>
    <p:extLst>
      <p:ext uri="{BB962C8B-B14F-4D97-AF65-F5344CB8AC3E}">
        <p14:creationId xmlns:p14="http://schemas.microsoft.com/office/powerpoint/2010/main" val="3869509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85494C6-0505-FC46-A002-A7CF4F789A14}"/>
              </a:ext>
            </a:extLst>
          </p:cNvPr>
          <p:cNvSpPr>
            <a:spLocks noGrp="1"/>
          </p:cNvSpPr>
          <p:nvPr>
            <p:ph type="title"/>
          </p:nvPr>
        </p:nvSpPr>
        <p:spPr>
          <a:xfrm>
            <a:off x="594360" y="1209086"/>
            <a:ext cx="3876848" cy="4064925"/>
          </a:xfrm>
        </p:spPr>
        <p:txBody>
          <a:bodyPr anchor="ctr">
            <a:normAutofit/>
          </a:bodyPr>
          <a:lstStyle/>
          <a:p>
            <a:r>
              <a:rPr lang="en-US" sz="5000"/>
              <a:t>The structure</a:t>
            </a:r>
          </a:p>
        </p:txBody>
      </p:sp>
      <p:grpSp>
        <p:nvGrpSpPr>
          <p:cNvPr id="16" name="Group 15">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17"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5C535140-AC0C-4102-B3D6-9E242674396A}"/>
              </a:ext>
            </a:extLst>
          </p:cNvPr>
          <p:cNvGraphicFramePr>
            <a:graphicFrameLocks noGrp="1"/>
          </p:cNvGraphicFramePr>
          <p:nvPr>
            <p:ph idx="1"/>
            <p:extLst>
              <p:ext uri="{D42A27DB-BD31-4B8C-83A1-F6EECF244321}">
                <p14:modId xmlns:p14="http://schemas.microsoft.com/office/powerpoint/2010/main" val="1954531205"/>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8687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F33D31-2EAF-0B4D-8994-39A71EF8AB9E}"/>
              </a:ext>
            </a:extLst>
          </p:cNvPr>
          <p:cNvSpPr>
            <a:spLocks noGrp="1"/>
          </p:cNvSpPr>
          <p:nvPr>
            <p:ph type="title"/>
          </p:nvPr>
        </p:nvSpPr>
        <p:spPr>
          <a:xfrm>
            <a:off x="594360" y="1209086"/>
            <a:ext cx="3876848" cy="4064925"/>
          </a:xfrm>
        </p:spPr>
        <p:txBody>
          <a:bodyPr anchor="ctr">
            <a:normAutofit/>
          </a:bodyPr>
          <a:lstStyle/>
          <a:p>
            <a:r>
              <a:rPr lang="en-US" sz="5000"/>
              <a:t>Finish the statements</a:t>
            </a:r>
          </a:p>
        </p:txBody>
      </p:sp>
      <p:grpSp>
        <p:nvGrpSpPr>
          <p:cNvPr id="13" name="Group 12">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14"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686178-97DD-46BF-8ABE-A5816D8A5C07}"/>
              </a:ext>
            </a:extLst>
          </p:cNvPr>
          <p:cNvGraphicFramePr>
            <a:graphicFrameLocks noGrp="1"/>
          </p:cNvGraphicFramePr>
          <p:nvPr>
            <p:ph idx="1"/>
            <p:extLst>
              <p:ext uri="{D42A27DB-BD31-4B8C-83A1-F6EECF244321}">
                <p14:modId xmlns:p14="http://schemas.microsoft.com/office/powerpoint/2010/main" val="1077193484"/>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2332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4"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1DF59F-F36D-0745-A4DF-C5CBD01D537D}"/>
              </a:ext>
            </a:extLst>
          </p:cNvPr>
          <p:cNvSpPr>
            <a:spLocks noGrp="1"/>
          </p:cNvSpPr>
          <p:nvPr>
            <p:ph type="title"/>
          </p:nvPr>
        </p:nvSpPr>
        <p:spPr>
          <a:xfrm>
            <a:off x="992206" y="1608667"/>
            <a:ext cx="2823275" cy="4501127"/>
          </a:xfrm>
        </p:spPr>
        <p:txBody>
          <a:bodyPr vert="horz" lIns="91440" tIns="45720" rIns="91440" bIns="45720" rtlCol="0" anchor="t">
            <a:normAutofit/>
          </a:bodyPr>
          <a:lstStyle/>
          <a:p>
            <a:pPr algn="r"/>
            <a:r>
              <a:rPr lang="en-US" sz="3200" kern="1200">
                <a:solidFill>
                  <a:srgbClr val="FFFFFF"/>
                </a:solidFill>
                <a:latin typeface="+mj-lt"/>
                <a:ea typeface="+mj-ea"/>
                <a:cs typeface="+mj-cs"/>
              </a:rPr>
              <a:t>Teaching as a craft and a profession</a:t>
            </a:r>
          </a:p>
        </p:txBody>
      </p:sp>
      <p:sp>
        <p:nvSpPr>
          <p:cNvPr id="3" name="Content Placeholder 2">
            <a:extLst>
              <a:ext uri="{FF2B5EF4-FFF2-40B4-BE49-F238E27FC236}">
                <a16:creationId xmlns:a16="http://schemas.microsoft.com/office/drawing/2014/main" id="{270FF8AB-38BD-7E48-AC43-90E9771345A9}"/>
              </a:ext>
            </a:extLst>
          </p:cNvPr>
          <p:cNvSpPr>
            <a:spLocks noGrp="1"/>
          </p:cNvSpPr>
          <p:nvPr>
            <p:ph idx="1"/>
          </p:nvPr>
        </p:nvSpPr>
        <p:spPr>
          <a:xfrm>
            <a:off x="4051299" y="180110"/>
            <a:ext cx="3421958" cy="5804994"/>
          </a:xfrm>
        </p:spPr>
        <p:txBody>
          <a:bodyPr vert="horz" lIns="91440" tIns="45720" rIns="91440" bIns="45720" rtlCol="0">
            <a:normAutofit/>
          </a:bodyPr>
          <a:lstStyle/>
          <a:p>
            <a:pPr marL="0" indent="0">
              <a:buNone/>
            </a:pPr>
            <a:r>
              <a:rPr lang="en-US" sz="2000" dirty="0"/>
              <a:t>Teaching as a craft</a:t>
            </a:r>
          </a:p>
          <a:p>
            <a:pPr marL="0"/>
            <a:endParaRPr lang="en-US" sz="2000" dirty="0"/>
          </a:p>
          <a:p>
            <a:pPr marL="0" indent="0">
              <a:buNone/>
            </a:pPr>
            <a:r>
              <a:rPr lang="en-US" sz="2000" i="1" dirty="0"/>
              <a:t>“Teaching is a craft and it is best learnt as an apprentice observing a master craftsman or woman. Watching others, and being rigorously observed yourself as you develop, is the best route</a:t>
            </a:r>
            <a:br>
              <a:rPr lang="en-US" sz="2000" i="1" dirty="0"/>
            </a:br>
            <a:r>
              <a:rPr lang="en-US" sz="2000" i="1" dirty="0"/>
              <a:t>to acquiring mastery in the classroom”</a:t>
            </a:r>
          </a:p>
          <a:p>
            <a:pPr marL="0" indent="0">
              <a:buNone/>
            </a:pPr>
            <a:endParaRPr lang="en-US" sz="2000" i="1" dirty="0"/>
          </a:p>
          <a:p>
            <a:pPr marL="0" indent="0">
              <a:buNone/>
            </a:pPr>
            <a:r>
              <a:rPr lang="en-US" sz="2000" i="1" dirty="0"/>
              <a:t> (Gove, 2010) </a:t>
            </a:r>
            <a:endParaRPr lang="en-US" sz="2000" dirty="0"/>
          </a:p>
          <a:p>
            <a:pPr marL="0"/>
            <a:endParaRPr lang="en-US" sz="2000" dirty="0"/>
          </a:p>
        </p:txBody>
      </p:sp>
      <p:sp>
        <p:nvSpPr>
          <p:cNvPr id="4" name="Content Placeholder 2">
            <a:extLst>
              <a:ext uri="{FF2B5EF4-FFF2-40B4-BE49-F238E27FC236}">
                <a16:creationId xmlns:a16="http://schemas.microsoft.com/office/drawing/2014/main" id="{2FC87A49-09A5-2141-9020-205F1BF85FC3}"/>
              </a:ext>
            </a:extLst>
          </p:cNvPr>
          <p:cNvSpPr txBox="1">
            <a:spLocks/>
          </p:cNvSpPr>
          <p:nvPr/>
        </p:nvSpPr>
        <p:spPr>
          <a:xfrm>
            <a:off x="7578437" y="131618"/>
            <a:ext cx="4659920" cy="659476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dirty="0"/>
              <a:t>Teaching as a profession</a:t>
            </a:r>
          </a:p>
          <a:p>
            <a:pPr marL="0"/>
            <a:endParaRPr lang="en-US" sz="2000" dirty="0"/>
          </a:p>
          <a:p>
            <a:pPr marL="0" indent="0">
              <a:buNone/>
            </a:pPr>
            <a:r>
              <a:rPr lang="en-US" sz="2000" dirty="0"/>
              <a:t>“The teacher who is able to engage with theory and the findings of educational research shares with the craft worker teacher a capacity for self- direction. By contrast, though, the professional teacher is able to judge right action in various school and classroom contexts from a more reliable basis for judgment than intuition or common sense. A teacher who is able to make good situational judgments does not rely on hearsay or unreflective prejudice. They draw on a well-thought-through and coherent conceptual framework, on knowledge of well-substantiated empirical research, and on considered ethical principles, to arrive at decisions in the classroom context."</a:t>
            </a:r>
            <a:endParaRPr lang="en-US" sz="2000" dirty="0">
              <a:cs typeface="Calibri"/>
            </a:endParaRPr>
          </a:p>
          <a:p>
            <a:pPr marL="0" indent="0">
              <a:buNone/>
            </a:pPr>
            <a:endParaRPr lang="en-US" sz="2000" dirty="0"/>
          </a:p>
          <a:p>
            <a:pPr marL="0" indent="0">
              <a:buNone/>
            </a:pPr>
            <a:r>
              <a:rPr lang="en-US" sz="2000" dirty="0"/>
              <a:t> (Orchard et al, 2015)</a:t>
            </a:r>
          </a:p>
          <a:p>
            <a:pPr marL="0"/>
            <a:endParaRPr lang="en-US" sz="1400" dirty="0"/>
          </a:p>
        </p:txBody>
      </p:sp>
    </p:spTree>
    <p:extLst>
      <p:ext uri="{BB962C8B-B14F-4D97-AF65-F5344CB8AC3E}">
        <p14:creationId xmlns:p14="http://schemas.microsoft.com/office/powerpoint/2010/main" val="155689720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1F69F-3241-A149-8029-D534FF526AF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The review</a:t>
            </a:r>
          </a:p>
        </p:txBody>
      </p:sp>
      <p:sp>
        <p:nvSpPr>
          <p:cNvPr id="3" name="Content Placeholder 2">
            <a:extLst>
              <a:ext uri="{FF2B5EF4-FFF2-40B4-BE49-F238E27FC236}">
                <a16:creationId xmlns:a16="http://schemas.microsoft.com/office/drawing/2014/main" id="{F3E7A31C-BD11-EC4D-8DE1-F7A7C43B24DF}"/>
              </a:ext>
            </a:extLst>
          </p:cNvPr>
          <p:cNvSpPr>
            <a:spLocks noGrp="1"/>
          </p:cNvSpPr>
          <p:nvPr>
            <p:ph idx="1"/>
          </p:nvPr>
        </p:nvSpPr>
        <p:spPr>
          <a:xfrm>
            <a:off x="4810259" y="649480"/>
            <a:ext cx="6555347" cy="5546047"/>
          </a:xfrm>
        </p:spPr>
        <p:txBody>
          <a:bodyPr anchor="ctr">
            <a:normAutofit/>
          </a:bodyPr>
          <a:lstStyle/>
          <a:p>
            <a:pPr marL="0" indent="0">
              <a:buNone/>
            </a:pPr>
            <a:r>
              <a:rPr lang="en-GB" sz="2000"/>
              <a:t>Because of the dominant focus on what newly qualified teachers must be able ‘to do’ at their end of their programmes, there is virtually no explicit recognition of the role of research or critical reflection in teachers’ professional learning. </a:t>
            </a:r>
            <a:br>
              <a:rPr lang="en-GB" sz="2000"/>
            </a:br>
            <a:r>
              <a:rPr lang="en-GB" sz="2000"/>
              <a:t>							      (Furlong, J. 2015, p12)</a:t>
            </a:r>
            <a:endParaRPr lang="en-US" sz="2000"/>
          </a:p>
        </p:txBody>
      </p:sp>
    </p:spTree>
    <p:extLst>
      <p:ext uri="{BB962C8B-B14F-4D97-AF65-F5344CB8AC3E}">
        <p14:creationId xmlns:p14="http://schemas.microsoft.com/office/powerpoint/2010/main" val="3466756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1AF9CD-8EDA-7548-AC02-582F2B4A3EE4}"/>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The role of this module</a:t>
            </a:r>
          </a:p>
        </p:txBody>
      </p:sp>
      <p:sp>
        <p:nvSpPr>
          <p:cNvPr id="3" name="Content Placeholder 2">
            <a:extLst>
              <a:ext uri="{FF2B5EF4-FFF2-40B4-BE49-F238E27FC236}">
                <a16:creationId xmlns:a16="http://schemas.microsoft.com/office/drawing/2014/main" id="{0BE4262A-1F47-B545-B13D-83304AEDAC2D}"/>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“Winch et al.(2013 ) therefore argue that what is missing from both the simplified craft view and the narrow technical view is the </a:t>
            </a:r>
            <a:r>
              <a:rPr lang="en-GB" sz="2000" dirty="0">
                <a:solidFill>
                  <a:srgbClr val="FF0000"/>
                </a:solidFill>
              </a:rPr>
              <a:t>capacity for critical reflection</a:t>
            </a:r>
            <a:r>
              <a:rPr lang="en-GB" sz="2000" dirty="0"/>
              <a:t>; this, they suggest, is the hallmark of the ‘professional teacher’. </a:t>
            </a:r>
            <a:r>
              <a:rPr lang="en-GB" sz="2000" dirty="0">
                <a:solidFill>
                  <a:srgbClr val="FF0000"/>
                </a:solidFill>
              </a:rPr>
              <a:t>Good teaching, they argue, develops from interrogating one’s practice and making explicit the assumptions and values that underpin it."</a:t>
            </a:r>
          </a:p>
          <a:p>
            <a:pPr marL="0" indent="0">
              <a:buNone/>
            </a:pPr>
            <a:r>
              <a:rPr lang="en-GB" sz="2000" dirty="0"/>
              <a:t>                                                                                                (BERA 2014, p20)</a:t>
            </a:r>
          </a:p>
          <a:p>
            <a:endParaRPr lang="en-US" sz="2000" dirty="0"/>
          </a:p>
        </p:txBody>
      </p:sp>
    </p:spTree>
    <p:extLst>
      <p:ext uri="{BB962C8B-B14F-4D97-AF65-F5344CB8AC3E}">
        <p14:creationId xmlns:p14="http://schemas.microsoft.com/office/powerpoint/2010/main" val="3531209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9D2C7-41A3-474F-93F5-D434AF351C8F}"/>
              </a:ext>
            </a:extLst>
          </p:cNvPr>
          <p:cNvSpPr>
            <a:spLocks noGrp="1"/>
          </p:cNvSpPr>
          <p:nvPr>
            <p:ph type="title"/>
          </p:nvPr>
        </p:nvSpPr>
        <p:spPr/>
        <p:txBody>
          <a:bodyPr/>
          <a:lstStyle/>
          <a:p>
            <a:r>
              <a:rPr lang="en-US"/>
              <a:t>Over the course of this module we will…</a:t>
            </a:r>
            <a:endParaRPr lang="en-US" dirty="0"/>
          </a:p>
        </p:txBody>
      </p:sp>
      <p:graphicFrame>
        <p:nvGraphicFramePr>
          <p:cNvPr id="26" name="Content Placeholder 2">
            <a:extLst>
              <a:ext uri="{FF2B5EF4-FFF2-40B4-BE49-F238E27FC236}">
                <a16:creationId xmlns:a16="http://schemas.microsoft.com/office/drawing/2014/main" id="{04F1DA90-4429-43A2-A563-FD841C6CB70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4484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9D2C7-41A3-474F-93F5-D434AF351C8F}"/>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Over the course of this module we will not…</a:t>
            </a:r>
          </a:p>
        </p:txBody>
      </p:sp>
      <p:sp>
        <p:nvSpPr>
          <p:cNvPr id="3" name="Content Placeholder 2">
            <a:extLst>
              <a:ext uri="{FF2B5EF4-FFF2-40B4-BE49-F238E27FC236}">
                <a16:creationId xmlns:a16="http://schemas.microsoft.com/office/drawing/2014/main" id="{00F2FBA5-85F2-A045-B9EA-1320A2470A10}"/>
              </a:ext>
            </a:extLst>
          </p:cNvPr>
          <p:cNvSpPr>
            <a:spLocks noGrp="1"/>
          </p:cNvSpPr>
          <p:nvPr>
            <p:ph idx="1"/>
          </p:nvPr>
        </p:nvSpPr>
        <p:spPr>
          <a:xfrm>
            <a:off x="1371599" y="2318197"/>
            <a:ext cx="9724031" cy="3683358"/>
          </a:xfrm>
        </p:spPr>
        <p:txBody>
          <a:bodyPr anchor="ctr">
            <a:normAutofit/>
          </a:bodyPr>
          <a:lstStyle/>
          <a:p>
            <a:r>
              <a:rPr lang="en-US" sz="2000"/>
              <a:t>Have all the answers</a:t>
            </a:r>
          </a:p>
          <a:p>
            <a:r>
              <a:rPr lang="en-US" sz="2000"/>
              <a:t>Know all the questions</a:t>
            </a:r>
          </a:p>
          <a:p>
            <a:pPr marL="0" indent="0">
              <a:buNone/>
            </a:pPr>
            <a:endParaRPr lang="en-US" sz="2000"/>
          </a:p>
          <a:p>
            <a:r>
              <a:rPr lang="en-US" sz="2000"/>
              <a:t>The PGCE is the first (albeit huge!) step in your career as a teacher – start to worry when you feel you have all the answers!</a:t>
            </a:r>
          </a:p>
          <a:p>
            <a:endParaRPr lang="en-US" sz="2000"/>
          </a:p>
        </p:txBody>
      </p:sp>
    </p:spTree>
    <p:extLst>
      <p:ext uri="{BB962C8B-B14F-4D97-AF65-F5344CB8AC3E}">
        <p14:creationId xmlns:p14="http://schemas.microsoft.com/office/powerpoint/2010/main" val="3584399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Being a reflective individual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1371599" y="2318197"/>
            <a:ext cx="9724031" cy="3683358"/>
          </a:xfrm>
        </p:spPr>
        <p:txBody>
          <a:bodyPr anchor="ctr">
            <a:normAutofit/>
          </a:bodyPr>
          <a:lstStyle/>
          <a:p>
            <a:r>
              <a:rPr lang="en-GB" sz="2000"/>
              <a:t>Dewey (1933) said the three attributes of a reflective individual are:</a:t>
            </a:r>
          </a:p>
          <a:p>
            <a:pPr lvl="1"/>
            <a:r>
              <a:rPr lang="en-GB" sz="2000"/>
              <a:t>open-mindedness,</a:t>
            </a:r>
          </a:p>
          <a:p>
            <a:pPr lvl="1"/>
            <a:r>
              <a:rPr lang="en-GB" sz="2000"/>
              <a:t>responsibility </a:t>
            </a:r>
          </a:p>
          <a:p>
            <a:pPr lvl="1"/>
            <a:r>
              <a:rPr lang="en-GB" sz="2000"/>
              <a:t>and wholeheartedness</a:t>
            </a:r>
          </a:p>
          <a:p>
            <a:endParaRPr lang="en-GB" sz="2000"/>
          </a:p>
          <a:p>
            <a:r>
              <a:rPr lang="en-GB" sz="2000"/>
              <a:t>What do these mean?</a:t>
            </a:r>
          </a:p>
          <a:p>
            <a:endParaRPr lang="en-GB" sz="2000"/>
          </a:p>
          <a:p>
            <a:r>
              <a:rPr lang="en-GB" sz="2000"/>
              <a:t>Do you have these attributes?</a:t>
            </a:r>
          </a:p>
          <a:p>
            <a:endParaRPr lang="en-US" sz="2000"/>
          </a:p>
        </p:txBody>
      </p:sp>
    </p:spTree>
    <p:extLst>
      <p:ext uri="{BB962C8B-B14F-4D97-AF65-F5344CB8AC3E}">
        <p14:creationId xmlns:p14="http://schemas.microsoft.com/office/powerpoint/2010/main" val="1955388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1371597" y="348865"/>
            <a:ext cx="10044023" cy="877729"/>
          </a:xfrm>
        </p:spPr>
        <p:txBody>
          <a:bodyPr anchor="ctr">
            <a:normAutofit/>
          </a:bodyPr>
          <a:lstStyle/>
          <a:p>
            <a:r>
              <a:rPr lang="en-US" sz="4000">
                <a:solidFill>
                  <a:srgbClr val="FFFFFF"/>
                </a:solidFill>
              </a:rPr>
              <a:t>Reflection and models</a:t>
            </a:r>
            <a:endParaRPr lang="en-GB" sz="4000">
              <a:solidFill>
                <a:srgbClr val="FFFFFF"/>
              </a:solidFill>
            </a:endParaRPr>
          </a:p>
        </p:txBody>
      </p:sp>
      <p:graphicFrame>
        <p:nvGraphicFramePr>
          <p:cNvPr id="6" name="Content Placeholder 2">
            <a:extLst>
              <a:ext uri="{FF2B5EF4-FFF2-40B4-BE49-F238E27FC236}">
                <a16:creationId xmlns:a16="http://schemas.microsoft.com/office/drawing/2014/main" id="{C10860A6-D175-4354-8DB7-622F2C351BA9}"/>
              </a:ext>
            </a:extLst>
          </p:cNvPr>
          <p:cNvGraphicFramePr>
            <a:graphicFrameLocks noGrp="1"/>
          </p:cNvGraphicFramePr>
          <p:nvPr>
            <p:ph idx="1"/>
            <p:extLst>
              <p:ext uri="{D42A27DB-BD31-4B8C-83A1-F6EECF244321}">
                <p14:modId xmlns:p14="http://schemas.microsoft.com/office/powerpoint/2010/main" val="403847769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188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36397" y="502020"/>
            <a:ext cx="5323715" cy="1642970"/>
          </a:xfrm>
        </p:spPr>
        <p:txBody>
          <a:bodyPr anchor="b">
            <a:normAutofit/>
          </a:bodyPr>
          <a:lstStyle/>
          <a:p>
            <a:r>
              <a:rPr lang="en-US" sz="3700"/>
              <a:t>Models of reflective practice:</a:t>
            </a:r>
            <a:br>
              <a:rPr lang="en-US" sz="3700"/>
            </a:br>
            <a:r>
              <a:rPr lang="en-US" sz="3700"/>
              <a:t>Kolb, 1975 &amp; 1984</a:t>
            </a:r>
            <a:endParaRPr lang="en-GB" sz="3700"/>
          </a:p>
        </p:txBody>
      </p:sp>
      <p:sp>
        <p:nvSpPr>
          <p:cNvPr id="3" name="Content Placeholder 2"/>
          <p:cNvSpPr>
            <a:spLocks noGrp="1"/>
          </p:cNvSpPr>
          <p:nvPr>
            <p:ph idx="1"/>
          </p:nvPr>
        </p:nvSpPr>
        <p:spPr>
          <a:xfrm>
            <a:off x="1144923" y="2405894"/>
            <a:ext cx="5315189" cy="3535083"/>
          </a:xfrm>
        </p:spPr>
        <p:txBody>
          <a:bodyPr anchor="t">
            <a:normAutofit/>
          </a:bodyPr>
          <a:lstStyle/>
          <a:p>
            <a:r>
              <a:rPr lang="en-US" sz="2000"/>
              <a:t>The Learning Cycle emphasizes reflective observation as a way to analyse and draw conclusions from an experience. The aim is to take this learning into new experiences, completing the cycle.</a:t>
            </a:r>
          </a:p>
          <a:p>
            <a:endParaRPr lang="en-US" sz="200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00309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kolb.png"/>
          <p:cNvPicPr>
            <a:picLocks noChangeAspect="1"/>
          </p:cNvPicPr>
          <p:nvPr/>
        </p:nvPicPr>
        <p:blipFill>
          <a:blip r:embed="rId2">
            <a:clrChange>
              <a:clrFrom>
                <a:srgbClr val="FFFFFF"/>
              </a:clrFrom>
              <a:clrTo>
                <a:srgbClr val="FFFFFF">
                  <a:alpha val="0"/>
                </a:srgbClr>
              </a:clrTo>
            </a:clrChange>
          </a:blip>
          <a:stretch>
            <a:fillRect/>
          </a:stretch>
        </p:blipFill>
        <p:spPr>
          <a:xfrm>
            <a:off x="2460770" y="457200"/>
            <a:ext cx="7270459" cy="5943600"/>
          </a:xfrm>
          <a:prstGeom prst="rect">
            <a:avLst/>
          </a:prstGeom>
        </p:spPr>
      </p:pic>
    </p:spTree>
    <p:extLst>
      <p:ext uri="{BB962C8B-B14F-4D97-AF65-F5344CB8AC3E}">
        <p14:creationId xmlns:p14="http://schemas.microsoft.com/office/powerpoint/2010/main" val="3718042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36397" y="502020"/>
            <a:ext cx="5323715" cy="1642970"/>
          </a:xfrm>
        </p:spPr>
        <p:txBody>
          <a:bodyPr vert="horz" lIns="91440" tIns="45720" rIns="91440" bIns="45720" rtlCol="0" anchor="b">
            <a:normAutofit/>
          </a:bodyPr>
          <a:lstStyle/>
          <a:p>
            <a:r>
              <a:rPr lang="en-US" sz="3700" kern="1200">
                <a:solidFill>
                  <a:schemeClr val="tx1"/>
                </a:solidFill>
                <a:latin typeface="+mj-lt"/>
                <a:ea typeface="+mj-ea"/>
                <a:cs typeface="+mj-cs"/>
              </a:rPr>
              <a:t>Models of reflective practice:</a:t>
            </a:r>
            <a:br>
              <a:rPr lang="en-US" sz="3700" kern="1200">
                <a:solidFill>
                  <a:schemeClr val="tx1"/>
                </a:solidFill>
                <a:latin typeface="+mj-lt"/>
                <a:ea typeface="+mj-ea"/>
                <a:cs typeface="+mj-cs"/>
              </a:rPr>
            </a:br>
            <a:r>
              <a:rPr lang="en-US" sz="3700" kern="1200">
                <a:solidFill>
                  <a:schemeClr val="tx1"/>
                </a:solidFill>
                <a:latin typeface="+mj-lt"/>
                <a:ea typeface="+mj-ea"/>
                <a:cs typeface="+mj-cs"/>
              </a:rPr>
              <a:t>Gibbs, 1988</a:t>
            </a:r>
          </a:p>
        </p:txBody>
      </p:sp>
      <p:sp>
        <p:nvSpPr>
          <p:cNvPr id="3" name="Content Placeholder 2"/>
          <p:cNvSpPr>
            <a:spLocks noGrp="1"/>
          </p:cNvSpPr>
          <p:nvPr>
            <p:ph sz="half" idx="1"/>
          </p:nvPr>
        </p:nvSpPr>
        <p:spPr>
          <a:xfrm>
            <a:off x="1144923" y="2405894"/>
            <a:ext cx="5315189" cy="3535083"/>
          </a:xfrm>
        </p:spPr>
        <p:txBody>
          <a:bodyPr vert="horz" lIns="91440" tIns="45720" rIns="91440" bIns="45720" rtlCol="0" anchor="t">
            <a:normAutofit/>
          </a:bodyPr>
          <a:lstStyle/>
          <a:p>
            <a:r>
              <a:rPr lang="en-US" sz="2000"/>
              <a:t>The Reflective Cycle has six distinctive stages, leading from a description of the event/experience through to conclusions and consideration for future events.</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23CC0252-88DA-B43F-B50B-89C28CBC6650}"/>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1985463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ibbs.png"/>
          <p:cNvPicPr>
            <a:picLocks noChangeAspect="1"/>
          </p:cNvPicPr>
          <p:nvPr/>
        </p:nvPicPr>
        <p:blipFill>
          <a:blip r:embed="rId2">
            <a:clrChange>
              <a:clrFrom>
                <a:srgbClr val="FFFFFF"/>
              </a:clrFrom>
              <a:clrTo>
                <a:srgbClr val="FFFFFF">
                  <a:alpha val="0"/>
                </a:srgbClr>
              </a:clrTo>
            </a:clrChange>
          </a:blip>
          <a:stretch>
            <a:fillRect/>
          </a:stretch>
        </p:blipFill>
        <p:spPr>
          <a:xfrm>
            <a:off x="3124200" y="457200"/>
            <a:ext cx="5943600" cy="5943600"/>
          </a:xfrm>
          <a:prstGeom prst="rect">
            <a:avLst/>
          </a:prstGeom>
        </p:spPr>
      </p:pic>
    </p:spTree>
    <p:extLst>
      <p:ext uri="{BB962C8B-B14F-4D97-AF65-F5344CB8AC3E}">
        <p14:creationId xmlns:p14="http://schemas.microsoft.com/office/powerpoint/2010/main" val="25418136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36397" y="502020"/>
            <a:ext cx="5323715" cy="1642970"/>
          </a:xfrm>
        </p:spPr>
        <p:txBody>
          <a:bodyPr vert="horz" lIns="91440" tIns="45720" rIns="91440" bIns="45720" rtlCol="0" anchor="b">
            <a:normAutofit/>
          </a:bodyPr>
          <a:lstStyle/>
          <a:p>
            <a:r>
              <a:rPr lang="en-US" sz="3700" kern="1200">
                <a:solidFill>
                  <a:schemeClr val="tx1"/>
                </a:solidFill>
                <a:latin typeface="+mj-lt"/>
                <a:ea typeface="+mj-ea"/>
                <a:cs typeface="+mj-cs"/>
              </a:rPr>
              <a:t>Models of reflective practice:</a:t>
            </a:r>
            <a:br>
              <a:rPr lang="en-US" sz="3700" kern="1200">
                <a:solidFill>
                  <a:schemeClr val="tx1"/>
                </a:solidFill>
                <a:latin typeface="+mj-lt"/>
                <a:ea typeface="+mj-ea"/>
                <a:cs typeface="+mj-cs"/>
              </a:rPr>
            </a:br>
            <a:r>
              <a:rPr lang="en-US" sz="3700" kern="1200">
                <a:solidFill>
                  <a:schemeClr val="tx1"/>
                </a:solidFill>
                <a:latin typeface="+mj-lt"/>
                <a:ea typeface="+mj-ea"/>
                <a:cs typeface="+mj-cs"/>
              </a:rPr>
              <a:t>Schön, 1978</a:t>
            </a:r>
          </a:p>
        </p:txBody>
      </p:sp>
      <p:sp>
        <p:nvSpPr>
          <p:cNvPr id="3" name="Content Placeholder 2"/>
          <p:cNvSpPr>
            <a:spLocks noGrp="1"/>
          </p:cNvSpPr>
          <p:nvPr>
            <p:ph sz="half" idx="1"/>
          </p:nvPr>
        </p:nvSpPr>
        <p:spPr>
          <a:xfrm>
            <a:off x="1144923" y="2405894"/>
            <a:ext cx="5315189" cy="3535083"/>
          </a:xfrm>
        </p:spPr>
        <p:txBody>
          <a:bodyPr vert="horz" lIns="91440" tIns="45720" rIns="91440" bIns="45720" rtlCol="0" anchor="t">
            <a:normAutofit/>
          </a:bodyPr>
          <a:lstStyle/>
          <a:p>
            <a:r>
              <a:rPr lang="en-US" sz="2000"/>
              <a:t>This model has the strength of considering reflection in action (during an event/experience) with those that happen in hindsight (after the event).</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B07CE023-6C1D-9626-6014-E5E69A8CD686}"/>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2484194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chon.png"/>
          <p:cNvPicPr>
            <a:picLocks noChangeAspect="1"/>
          </p:cNvPicPr>
          <p:nvPr/>
        </p:nvPicPr>
        <p:blipFill>
          <a:blip r:embed="rId2">
            <a:clrChange>
              <a:clrFrom>
                <a:srgbClr val="FFFFFF"/>
              </a:clrFrom>
              <a:clrTo>
                <a:srgbClr val="FFFFFF">
                  <a:alpha val="0"/>
                </a:srgbClr>
              </a:clrTo>
            </a:clrChange>
          </a:blip>
          <a:stretch>
            <a:fillRect/>
          </a:stretch>
        </p:blipFill>
        <p:spPr>
          <a:xfrm>
            <a:off x="1292268" y="457200"/>
            <a:ext cx="9607463" cy="5943600"/>
          </a:xfrm>
          <a:prstGeom prst="rect">
            <a:avLst/>
          </a:prstGeom>
        </p:spPr>
      </p:pic>
    </p:spTree>
    <p:extLst>
      <p:ext uri="{BB962C8B-B14F-4D97-AF65-F5344CB8AC3E}">
        <p14:creationId xmlns:p14="http://schemas.microsoft.com/office/powerpoint/2010/main" val="1398238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36397" y="502020"/>
            <a:ext cx="5323715" cy="1642970"/>
          </a:xfrm>
        </p:spPr>
        <p:txBody>
          <a:bodyPr vert="horz" lIns="91440" tIns="45720" rIns="91440" bIns="45720" rtlCol="0" anchor="b">
            <a:normAutofit/>
          </a:bodyPr>
          <a:lstStyle/>
          <a:p>
            <a:r>
              <a:rPr lang="en-US" sz="3700" kern="1200">
                <a:solidFill>
                  <a:schemeClr val="tx1"/>
                </a:solidFill>
                <a:latin typeface="+mj-lt"/>
                <a:ea typeface="+mj-ea"/>
                <a:cs typeface="+mj-cs"/>
              </a:rPr>
              <a:t>Models of reflective practice:</a:t>
            </a:r>
            <a:br>
              <a:rPr lang="en-US" sz="3700" kern="1200">
                <a:solidFill>
                  <a:schemeClr val="tx1"/>
                </a:solidFill>
                <a:latin typeface="+mj-lt"/>
                <a:ea typeface="+mj-ea"/>
                <a:cs typeface="+mj-cs"/>
              </a:rPr>
            </a:br>
            <a:r>
              <a:rPr lang="en-US" sz="3700" kern="1200">
                <a:solidFill>
                  <a:schemeClr val="tx1"/>
                </a:solidFill>
                <a:latin typeface="+mj-lt"/>
                <a:ea typeface="+mj-ea"/>
                <a:cs typeface="+mj-cs"/>
              </a:rPr>
              <a:t>Brookfield, 1998 &amp; 2005</a:t>
            </a:r>
          </a:p>
        </p:txBody>
      </p:sp>
      <p:sp>
        <p:nvSpPr>
          <p:cNvPr id="3" name="Content Placeholder 2"/>
          <p:cNvSpPr>
            <a:spLocks noGrp="1"/>
          </p:cNvSpPr>
          <p:nvPr>
            <p:ph sz="half" idx="1"/>
          </p:nvPr>
        </p:nvSpPr>
        <p:spPr>
          <a:xfrm>
            <a:off x="1144923" y="2405894"/>
            <a:ext cx="5315189" cy="3535083"/>
          </a:xfrm>
        </p:spPr>
        <p:txBody>
          <a:bodyPr vert="horz" lIns="91440" tIns="45720" rIns="91440" bIns="45720" rtlCol="0" anchor="t">
            <a:normAutofit/>
          </a:bodyPr>
          <a:lstStyle/>
          <a:p>
            <a:r>
              <a:rPr lang="en-US" sz="2000" dirty="0"/>
              <a:t>This model proposes four lenses that can be engaged by teachers in a process of critical reflection: (1) the autobiographical, (2) the students' eyes, (3) our colleagues' experiences, and (4) theoretical literature. </a:t>
            </a:r>
          </a:p>
          <a:p>
            <a:pPr marL="0" indent="0">
              <a:buNone/>
            </a:pPr>
            <a:endParaRPr lang="en-US" sz="2000" dirty="0"/>
          </a:p>
          <a:p>
            <a:pPr marL="0" indent="0">
              <a:buNone/>
            </a:pPr>
            <a:r>
              <a:rPr lang="en-US" sz="2000" dirty="0"/>
              <a:t>(Brookfield’s Lenses)</a:t>
            </a:r>
          </a:p>
          <a:p>
            <a:endParaRPr lang="en-US" sz="2000" dirty="0"/>
          </a:p>
        </p:txBody>
      </p:sp>
      <p:sp>
        <p:nvSpPr>
          <p:cNvPr id="16" name="Rectangle 1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1FE43476-BCDF-1EAA-4E63-58CD4D8921A0}"/>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41772868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18" name="Group 10">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12" name="Freeform: Shape 11">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2">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4">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3" descr="Brookfield-big-300x278.jpg"/>
          <p:cNvPicPr>
            <a:picLocks noChangeAspect="1"/>
          </p:cNvPicPr>
          <p:nvPr/>
        </p:nvPicPr>
        <p:blipFill>
          <a:blip r:embed="rId3">
            <a:clrChange>
              <a:clrFrom>
                <a:srgbClr val="FFFFFF"/>
              </a:clrFrom>
              <a:clrTo>
                <a:srgbClr val="FFFFFF">
                  <a:alpha val="0"/>
                </a:srgbClr>
              </a:clrTo>
            </a:clrChange>
          </a:blip>
          <a:stretch>
            <a:fillRect/>
          </a:stretch>
        </p:blipFill>
        <p:spPr>
          <a:xfrm>
            <a:off x="3356043" y="734181"/>
            <a:ext cx="5816156" cy="5389638"/>
          </a:xfrm>
          <a:prstGeom prst="rect">
            <a:avLst/>
          </a:prstGeom>
        </p:spPr>
      </p:pic>
    </p:spTree>
    <p:extLst>
      <p:ext uri="{BB962C8B-B14F-4D97-AF65-F5344CB8AC3E}">
        <p14:creationId xmlns:p14="http://schemas.microsoft.com/office/powerpoint/2010/main" val="29249486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1C30D-8D21-F142-AB32-B2230CB41FDD}"/>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So what is the point?</a:t>
            </a:r>
          </a:p>
        </p:txBody>
      </p:sp>
      <p:sp>
        <p:nvSpPr>
          <p:cNvPr id="3" name="Content Placeholder 2">
            <a:extLst>
              <a:ext uri="{FF2B5EF4-FFF2-40B4-BE49-F238E27FC236}">
                <a16:creationId xmlns:a16="http://schemas.microsoft.com/office/drawing/2014/main" id="{7E8DEAFC-92DC-E544-8757-2CC44E3C5051}"/>
              </a:ext>
            </a:extLst>
          </p:cNvPr>
          <p:cNvSpPr>
            <a:spLocks noGrp="1"/>
          </p:cNvSpPr>
          <p:nvPr>
            <p:ph idx="1"/>
          </p:nvPr>
        </p:nvSpPr>
        <p:spPr>
          <a:xfrm>
            <a:off x="4810259" y="649480"/>
            <a:ext cx="6555347" cy="5546047"/>
          </a:xfrm>
        </p:spPr>
        <p:txBody>
          <a:bodyPr anchor="ctr">
            <a:normAutofit/>
          </a:bodyPr>
          <a:lstStyle/>
          <a:p>
            <a:pPr marL="0" indent="0">
              <a:buNone/>
            </a:pPr>
            <a:endParaRPr lang="en-US" sz="2000"/>
          </a:p>
          <a:p>
            <a:pPr marL="0" indent="0">
              <a:buNone/>
            </a:pPr>
            <a:r>
              <a:rPr lang="en-US" sz="2000"/>
              <a:t>What is the role of a teacher?</a:t>
            </a:r>
          </a:p>
          <a:p>
            <a:pPr marL="0" indent="0">
              <a:buNone/>
            </a:pPr>
            <a:endParaRPr lang="en-US" sz="2000"/>
          </a:p>
          <a:p>
            <a:pPr marL="0" indent="0">
              <a:buNone/>
            </a:pPr>
            <a:r>
              <a:rPr lang="en-US" sz="2000"/>
              <a:t>Where does reflection sit in this?</a:t>
            </a:r>
          </a:p>
          <a:p>
            <a:pPr marL="0" indent="0">
              <a:buNone/>
            </a:pPr>
            <a:endParaRPr lang="en-US" sz="2000"/>
          </a:p>
          <a:p>
            <a:pPr marL="0" indent="0">
              <a:buNone/>
            </a:pPr>
            <a:r>
              <a:rPr lang="en-US" sz="2000"/>
              <a:t>Is it enough to simply reflect?</a:t>
            </a:r>
          </a:p>
        </p:txBody>
      </p:sp>
    </p:spTree>
    <p:extLst>
      <p:ext uri="{BB962C8B-B14F-4D97-AF65-F5344CB8AC3E}">
        <p14:creationId xmlns:p14="http://schemas.microsoft.com/office/powerpoint/2010/main" val="20698485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B43402-A999-2148-9B61-95534B6555AE}"/>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Barriers</a:t>
            </a:r>
          </a:p>
        </p:txBody>
      </p:sp>
      <p:sp>
        <p:nvSpPr>
          <p:cNvPr id="3" name="Content Placeholder 2">
            <a:extLst>
              <a:ext uri="{FF2B5EF4-FFF2-40B4-BE49-F238E27FC236}">
                <a16:creationId xmlns:a16="http://schemas.microsoft.com/office/drawing/2014/main" id="{E5D57919-6CE0-D747-A0AA-87636CB57490}"/>
              </a:ext>
            </a:extLst>
          </p:cNvPr>
          <p:cNvSpPr>
            <a:spLocks noGrp="1"/>
          </p:cNvSpPr>
          <p:nvPr>
            <p:ph idx="1"/>
          </p:nvPr>
        </p:nvSpPr>
        <p:spPr>
          <a:xfrm>
            <a:off x="6503158" y="649480"/>
            <a:ext cx="4862447" cy="5546047"/>
          </a:xfrm>
        </p:spPr>
        <p:txBody>
          <a:bodyPr anchor="ctr">
            <a:normAutofit/>
          </a:bodyPr>
          <a:lstStyle/>
          <a:p>
            <a:r>
              <a:rPr lang="en-US" sz="2000"/>
              <a:t>What are some of the barriers to effective reflection in your PGCE year?</a:t>
            </a:r>
          </a:p>
        </p:txBody>
      </p:sp>
    </p:spTree>
    <p:extLst>
      <p:ext uri="{BB962C8B-B14F-4D97-AF65-F5344CB8AC3E}">
        <p14:creationId xmlns:p14="http://schemas.microsoft.com/office/powerpoint/2010/main" val="14081048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B2F74-5488-1C47-8B6C-56C794EC0963}"/>
              </a:ext>
            </a:extLst>
          </p:cNvPr>
          <p:cNvSpPr>
            <a:spLocks noGrp="1"/>
          </p:cNvSpPr>
          <p:nvPr>
            <p:ph type="title"/>
          </p:nvPr>
        </p:nvSpPr>
        <p:spPr>
          <a:xfrm>
            <a:off x="699713" y="248038"/>
            <a:ext cx="10148396" cy="1159200"/>
          </a:xfrm>
        </p:spPr>
        <p:txBody>
          <a:bodyPr vert="horz" lIns="91440" tIns="45720" rIns="91440" bIns="45720" rtlCol="0" anchor="ctr">
            <a:normAutofit fontScale="90000"/>
          </a:bodyPr>
          <a:lstStyle/>
          <a:p>
            <a:r>
              <a:rPr lang="en-US" sz="4000" dirty="0">
                <a:solidFill>
                  <a:schemeClr val="bg1"/>
                </a:solidFill>
              </a:rPr>
              <a:t>Myer’s 9 dimensions of reflective practice</a:t>
            </a:r>
            <a:br>
              <a:rPr lang="en-US" sz="4000" dirty="0"/>
            </a:br>
            <a:endParaRPr lang="en-US" sz="4000" kern="1200" dirty="0">
              <a:solidFill>
                <a:srgbClr val="FFFFFF"/>
              </a:solidFill>
              <a:latin typeface="+mj-lt"/>
              <a:ea typeface="+mj-ea"/>
              <a:cs typeface="+mj-cs"/>
            </a:endParaRPr>
          </a:p>
        </p:txBody>
      </p:sp>
      <p:pic>
        <p:nvPicPr>
          <p:cNvPr id="1026" name="Picture 2" descr="Dimensions of Reflective Practice (Myers)">
            <a:extLst>
              <a:ext uri="{FF2B5EF4-FFF2-40B4-BE49-F238E27FC236}">
                <a16:creationId xmlns:a16="http://schemas.microsoft.com/office/drawing/2014/main" id="{DFA27D09-3040-1E41-932A-FA878196E7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8795" y="1966293"/>
            <a:ext cx="10414409" cy="4452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9432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47D45-F5EA-26E4-C760-17F0992D5207}"/>
              </a:ext>
            </a:extLst>
          </p:cNvPr>
          <p:cNvSpPr>
            <a:spLocks noGrp="1"/>
          </p:cNvSpPr>
          <p:nvPr>
            <p:ph type="title"/>
          </p:nvPr>
        </p:nvSpPr>
        <p:spPr>
          <a:xfrm>
            <a:off x="761803" y="350196"/>
            <a:ext cx="4646904" cy="1624520"/>
          </a:xfrm>
        </p:spPr>
        <p:txBody>
          <a:bodyPr anchor="ctr">
            <a:normAutofit/>
          </a:bodyPr>
          <a:lstStyle/>
          <a:p>
            <a:r>
              <a:rPr lang="en-US" sz="4000" b="1">
                <a:ea typeface="+mj-lt"/>
                <a:cs typeface="+mj-lt"/>
              </a:rPr>
              <a:t>Key Questions?</a:t>
            </a:r>
            <a:endParaRPr lang="en-US" sz="4000"/>
          </a:p>
        </p:txBody>
      </p:sp>
      <p:sp>
        <p:nvSpPr>
          <p:cNvPr id="3" name="Content Placeholder 2">
            <a:extLst>
              <a:ext uri="{FF2B5EF4-FFF2-40B4-BE49-F238E27FC236}">
                <a16:creationId xmlns:a16="http://schemas.microsoft.com/office/drawing/2014/main" id="{2994AD3D-FFE3-6278-10D4-7DDFC7FEA017}"/>
              </a:ext>
            </a:extLst>
          </p:cNvPr>
          <p:cNvSpPr>
            <a:spLocks noGrp="1"/>
          </p:cNvSpPr>
          <p:nvPr>
            <p:ph idx="1"/>
          </p:nvPr>
        </p:nvSpPr>
        <p:spPr>
          <a:xfrm>
            <a:off x="761802" y="2743200"/>
            <a:ext cx="4646905" cy="3613149"/>
          </a:xfrm>
        </p:spPr>
        <p:txBody>
          <a:bodyPr vert="horz" lIns="91440" tIns="45720" rIns="91440" bIns="45720" rtlCol="0" anchor="ctr">
            <a:normAutofit/>
          </a:bodyPr>
          <a:lstStyle/>
          <a:p>
            <a:endParaRPr lang="en-US" sz="2000" b="1">
              <a:cs typeface="Calibri" panose="020F0502020204030204"/>
            </a:endParaRPr>
          </a:p>
          <a:p>
            <a:pPr marL="0" indent="0">
              <a:buNone/>
            </a:pPr>
            <a:r>
              <a:rPr lang="en-US" sz="2000">
                <a:latin typeface="Symbol"/>
                <a:sym typeface="Symbol"/>
              </a:rPr>
              <a:t>·</a:t>
            </a:r>
            <a:r>
              <a:rPr lang="en-US" sz="2000" dirty="0">
                <a:latin typeface="Times New Roman"/>
                <a:cs typeface="Times New Roman"/>
              </a:rPr>
              <a:t>      </a:t>
            </a:r>
            <a:r>
              <a:rPr lang="en-US" sz="2000">
                <a:ea typeface="+mn-lt"/>
                <a:cs typeface="+mn-lt"/>
              </a:rPr>
              <a:t>What do they understand of critical reflection</a:t>
            </a:r>
            <a:endParaRPr lang="en-US" sz="2000">
              <a:cs typeface="Calibri" panose="020F0502020204030204"/>
            </a:endParaRPr>
          </a:p>
          <a:p>
            <a:pPr marL="0" indent="0">
              <a:buNone/>
            </a:pPr>
            <a:r>
              <a:rPr lang="en-US" sz="2000">
                <a:latin typeface="Symbol"/>
                <a:sym typeface="Symbol"/>
              </a:rPr>
              <a:t>·</a:t>
            </a:r>
            <a:r>
              <a:rPr lang="en-US" sz="2000" dirty="0">
                <a:latin typeface="Times New Roman"/>
                <a:cs typeface="Times New Roman"/>
              </a:rPr>
              <a:t>      </a:t>
            </a:r>
            <a:r>
              <a:rPr lang="en-US" sz="2000">
                <a:ea typeface="+mn-lt"/>
                <a:cs typeface="+mn-lt"/>
              </a:rPr>
              <a:t>What do they feel are the benefits of reflective practice</a:t>
            </a:r>
            <a:endParaRPr lang="en-US" sz="2000">
              <a:cs typeface="Calibri"/>
            </a:endParaRPr>
          </a:p>
          <a:p>
            <a:endParaRPr lang="en-US" sz="2000">
              <a:cs typeface="Calibri"/>
            </a:endParaRPr>
          </a:p>
        </p:txBody>
      </p:sp>
      <p:pic>
        <p:nvPicPr>
          <p:cNvPr id="15" name="Picture 14" descr="Different coloured question marks">
            <a:extLst>
              <a:ext uri="{FF2B5EF4-FFF2-40B4-BE49-F238E27FC236}">
                <a16:creationId xmlns:a16="http://schemas.microsoft.com/office/drawing/2014/main" id="{5CB00C83-F133-4CF4-1028-38A56B3FAC30}"/>
              </a:ext>
            </a:extLst>
          </p:cNvPr>
          <p:cNvPicPr>
            <a:picLocks noChangeAspect="1"/>
          </p:cNvPicPr>
          <p:nvPr/>
        </p:nvPicPr>
        <p:blipFill rotWithShape="1">
          <a:blip r:embed="rId2"/>
          <a:srcRect l="24407" r="25536" b="-2"/>
          <a:stretch/>
        </p:blipFill>
        <p:spPr>
          <a:xfrm>
            <a:off x="6096000" y="1"/>
            <a:ext cx="6102825" cy="6858000"/>
          </a:xfrm>
          <a:prstGeom prst="rect">
            <a:avLst/>
          </a:prstGeom>
        </p:spPr>
      </p:pic>
    </p:spTree>
    <p:extLst>
      <p:ext uri="{BB962C8B-B14F-4D97-AF65-F5344CB8AC3E}">
        <p14:creationId xmlns:p14="http://schemas.microsoft.com/office/powerpoint/2010/main" val="3523403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4253B4-F34E-7247-9136-4E23F1548061}"/>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Classroom based observations</a:t>
            </a:r>
          </a:p>
        </p:txBody>
      </p:sp>
      <p:graphicFrame>
        <p:nvGraphicFramePr>
          <p:cNvPr id="5" name="Content Placeholder 2">
            <a:extLst>
              <a:ext uri="{FF2B5EF4-FFF2-40B4-BE49-F238E27FC236}">
                <a16:creationId xmlns:a16="http://schemas.microsoft.com/office/drawing/2014/main" id="{6B11E7F4-E14A-4E1E-9E52-84740AACA11C}"/>
              </a:ext>
            </a:extLst>
          </p:cNvPr>
          <p:cNvGraphicFramePr>
            <a:graphicFrameLocks noGrp="1"/>
          </p:cNvGraphicFramePr>
          <p:nvPr>
            <p:ph idx="1"/>
            <p:extLst>
              <p:ext uri="{D42A27DB-BD31-4B8C-83A1-F6EECF244321}">
                <p14:modId xmlns:p14="http://schemas.microsoft.com/office/powerpoint/2010/main" val="248759432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9359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18345"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3034D3-96BD-4F49-947A-1302543285D8}"/>
              </a:ext>
            </a:extLst>
          </p:cNvPr>
          <p:cNvSpPr>
            <a:spLocks noGrp="1"/>
          </p:cNvSpPr>
          <p:nvPr>
            <p:ph type="title"/>
          </p:nvPr>
        </p:nvSpPr>
        <p:spPr>
          <a:xfrm>
            <a:off x="7774377" y="637125"/>
            <a:ext cx="3802276" cy="5256371"/>
          </a:xfrm>
        </p:spPr>
        <p:txBody>
          <a:bodyPr>
            <a:normAutofit/>
          </a:bodyPr>
          <a:lstStyle/>
          <a:p>
            <a:r>
              <a:rPr lang="en-US" sz="4800"/>
              <a:t>Activity</a:t>
            </a:r>
          </a:p>
        </p:txBody>
      </p:sp>
      <p:graphicFrame>
        <p:nvGraphicFramePr>
          <p:cNvPr id="5" name="Content Placeholder 2">
            <a:extLst>
              <a:ext uri="{FF2B5EF4-FFF2-40B4-BE49-F238E27FC236}">
                <a16:creationId xmlns:a16="http://schemas.microsoft.com/office/drawing/2014/main" id="{7C395A3B-BB98-417B-AE14-4E0896FECA45}"/>
              </a:ext>
            </a:extLst>
          </p:cNvPr>
          <p:cNvGraphicFramePr>
            <a:graphicFrameLocks noGrp="1"/>
          </p:cNvGraphicFramePr>
          <p:nvPr>
            <p:ph idx="1"/>
            <p:extLst>
              <p:ext uri="{D42A27DB-BD31-4B8C-83A1-F6EECF244321}">
                <p14:modId xmlns:p14="http://schemas.microsoft.com/office/powerpoint/2010/main" val="2472025678"/>
              </p:ext>
            </p:extLst>
          </p:nvPr>
        </p:nvGraphicFramePr>
        <p:xfrm>
          <a:off x="438912"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58896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8806B-9B0C-448F-04A7-82DC7442A880}"/>
              </a:ext>
            </a:extLst>
          </p:cNvPr>
          <p:cNvSpPr>
            <a:spLocks noGrp="1"/>
          </p:cNvSpPr>
          <p:nvPr>
            <p:ph type="title"/>
          </p:nvPr>
        </p:nvSpPr>
        <p:spPr>
          <a:xfrm>
            <a:off x="841248" y="256032"/>
            <a:ext cx="10506456" cy="1014984"/>
          </a:xfrm>
        </p:spPr>
        <p:txBody>
          <a:bodyPr anchor="b">
            <a:normAutofit/>
          </a:bodyPr>
          <a:lstStyle/>
          <a:p>
            <a:r>
              <a:rPr lang="en-US" b="1">
                <a:ea typeface="+mj-lt"/>
                <a:cs typeface="+mj-lt"/>
              </a:rPr>
              <a:t>Tasks</a:t>
            </a:r>
            <a:endParaRPr lang="en-US"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DFDFCAF-5750-3AC1-48E4-5871A072FBC1}"/>
              </a:ext>
            </a:extLst>
          </p:cNvPr>
          <p:cNvGraphicFramePr>
            <a:graphicFrameLocks noGrp="1"/>
          </p:cNvGraphicFramePr>
          <p:nvPr>
            <p:ph idx="1"/>
            <p:extLst>
              <p:ext uri="{D42A27DB-BD31-4B8C-83A1-F6EECF244321}">
                <p14:modId xmlns:p14="http://schemas.microsoft.com/office/powerpoint/2010/main" val="381551155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39420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CB3B9-9E02-EB6F-C1F1-1DE7F84B3E19}"/>
              </a:ext>
            </a:extLst>
          </p:cNvPr>
          <p:cNvSpPr>
            <a:spLocks noGrp="1"/>
          </p:cNvSpPr>
          <p:nvPr>
            <p:ph type="title"/>
          </p:nvPr>
        </p:nvSpPr>
        <p:spPr>
          <a:xfrm>
            <a:off x="640080" y="325369"/>
            <a:ext cx="4368602" cy="1956841"/>
          </a:xfrm>
        </p:spPr>
        <p:txBody>
          <a:bodyPr anchor="b">
            <a:normAutofit/>
          </a:bodyPr>
          <a:lstStyle/>
          <a:p>
            <a:r>
              <a:rPr lang="en-US" sz="5400" b="1">
                <a:ea typeface="+mj-lt"/>
                <a:cs typeface="+mj-lt"/>
              </a:rPr>
              <a:t>Further Activity</a:t>
            </a:r>
            <a:endParaRPr lang="en-US" sz="5400"/>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B5E545-52A3-A34B-CA55-DCB7F09B5CE2}"/>
              </a:ext>
            </a:extLst>
          </p:cNvPr>
          <p:cNvSpPr>
            <a:spLocks noGrp="1"/>
          </p:cNvSpPr>
          <p:nvPr>
            <p:ph idx="1"/>
          </p:nvPr>
        </p:nvSpPr>
        <p:spPr>
          <a:xfrm>
            <a:off x="640080" y="2872899"/>
            <a:ext cx="4243589" cy="3320668"/>
          </a:xfrm>
        </p:spPr>
        <p:txBody>
          <a:bodyPr vert="horz" lIns="91440" tIns="45720" rIns="91440" bIns="45720" rtlCol="0">
            <a:normAutofit/>
          </a:bodyPr>
          <a:lstStyle/>
          <a:p>
            <a:endParaRPr lang="en-US" sz="2200" b="1">
              <a:cs typeface="Calibri" panose="020F0502020204030204"/>
            </a:endParaRPr>
          </a:p>
          <a:p>
            <a:pPr marL="0" indent="0">
              <a:buNone/>
            </a:pPr>
            <a:r>
              <a:rPr lang="en-US" sz="2200">
                <a:latin typeface="Symbol"/>
                <a:sym typeface="Symbol"/>
              </a:rPr>
              <a:t>·</a:t>
            </a:r>
            <a:r>
              <a:rPr lang="en-US" sz="2200">
                <a:latin typeface="Times New Roman"/>
                <a:cs typeface="Times New Roman"/>
              </a:rPr>
              <a:t>      </a:t>
            </a:r>
            <a:r>
              <a:rPr lang="en-US" sz="2200">
                <a:ea typeface="+mn-lt"/>
                <a:cs typeface="+mn-lt"/>
              </a:rPr>
              <a:t>Write a 250-word autobiographical introduction to the essay</a:t>
            </a:r>
            <a:endParaRPr lang="en-US" sz="2200">
              <a:cs typeface="Calibri"/>
            </a:endParaRPr>
          </a:p>
          <a:p>
            <a:endParaRPr lang="en-US" sz="2200">
              <a:cs typeface="Calibri"/>
            </a:endParaRPr>
          </a:p>
        </p:txBody>
      </p:sp>
      <p:pic>
        <p:nvPicPr>
          <p:cNvPr id="13" name="Picture 12" descr="Writing an appointment on a paper agenda">
            <a:extLst>
              <a:ext uri="{FF2B5EF4-FFF2-40B4-BE49-F238E27FC236}">
                <a16:creationId xmlns:a16="http://schemas.microsoft.com/office/drawing/2014/main" id="{BB99C2DB-0D65-97CF-BBD6-149B4F895A15}"/>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186720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33D31-2EAF-0B4D-8994-39A71EF8AB9E}"/>
              </a:ext>
            </a:extLst>
          </p:cNvPr>
          <p:cNvSpPr>
            <a:spLocks noGrp="1"/>
          </p:cNvSpPr>
          <p:nvPr>
            <p:ph type="title"/>
          </p:nvPr>
        </p:nvSpPr>
        <p:spPr>
          <a:xfrm>
            <a:off x="594360" y="1209086"/>
            <a:ext cx="3876848" cy="4064925"/>
          </a:xfrm>
        </p:spPr>
        <p:txBody>
          <a:bodyPr anchor="ctr">
            <a:normAutofit/>
          </a:bodyPr>
          <a:lstStyle/>
          <a:p>
            <a:r>
              <a:rPr lang="en-US" sz="5000"/>
              <a:t>Finish the statements</a:t>
            </a:r>
          </a:p>
        </p:txBody>
      </p:sp>
      <p:graphicFrame>
        <p:nvGraphicFramePr>
          <p:cNvPr id="5" name="Content Placeholder 2">
            <a:extLst>
              <a:ext uri="{FF2B5EF4-FFF2-40B4-BE49-F238E27FC236}">
                <a16:creationId xmlns:a16="http://schemas.microsoft.com/office/drawing/2014/main" id="{84686178-97DD-46BF-8ABE-A5816D8A5C07}"/>
              </a:ext>
            </a:extLst>
          </p:cNvPr>
          <p:cNvGraphicFramePr>
            <a:graphicFrameLocks noGrp="1"/>
          </p:cNvGraphicFramePr>
          <p:nvPr>
            <p:ph idx="1"/>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59580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954A5-73B3-9A88-5C63-ECE9C536BB87}"/>
              </a:ext>
            </a:extLst>
          </p:cNvPr>
          <p:cNvSpPr>
            <a:spLocks noGrp="1"/>
          </p:cNvSpPr>
          <p:nvPr>
            <p:ph type="title"/>
          </p:nvPr>
        </p:nvSpPr>
        <p:spPr/>
        <p:txBody>
          <a:bodyPr/>
          <a:lstStyle/>
          <a:p>
            <a:r>
              <a:rPr lang="en-US" dirty="0">
                <a:cs typeface="Calibri Light"/>
              </a:rPr>
              <a:t>References</a:t>
            </a:r>
            <a:endParaRPr lang="en-US" dirty="0"/>
          </a:p>
        </p:txBody>
      </p:sp>
      <p:sp>
        <p:nvSpPr>
          <p:cNvPr id="3" name="Content Placeholder 2">
            <a:extLst>
              <a:ext uri="{FF2B5EF4-FFF2-40B4-BE49-F238E27FC236}">
                <a16:creationId xmlns:a16="http://schemas.microsoft.com/office/drawing/2014/main" id="{E86010B8-D762-2A12-E76C-0F7B16288B16}"/>
              </a:ext>
            </a:extLst>
          </p:cNvPr>
          <p:cNvSpPr>
            <a:spLocks noGrp="1"/>
          </p:cNvSpPr>
          <p:nvPr>
            <p:ph idx="1"/>
          </p:nvPr>
        </p:nvSpPr>
        <p:spPr/>
        <p:txBody>
          <a:bodyPr vert="horz" lIns="91440" tIns="45720" rIns="91440" bIns="45720" rtlCol="0" anchor="t">
            <a:normAutofit/>
          </a:bodyPr>
          <a:lstStyle/>
          <a:p>
            <a:r>
              <a:rPr lang="en-US" sz="1600" dirty="0">
                <a:ea typeface="+mn-lt"/>
                <a:cs typeface="+mn-lt"/>
              </a:rPr>
              <a:t>Reflective Practice Readings:</a:t>
            </a:r>
            <a:endParaRPr lang="en-US" sz="1600">
              <a:cs typeface="Calibri" panose="020F0502020204030204"/>
            </a:endParaRPr>
          </a:p>
          <a:p>
            <a:pPr marL="0" indent="0">
              <a:buNone/>
            </a:pPr>
            <a:r>
              <a:rPr lang="en-US" sz="1600">
                <a:solidFill>
                  <a:srgbClr val="333333"/>
                </a:solidFill>
                <a:latin typeface="Symbol"/>
                <a:sym typeface="Symbol"/>
              </a:rPr>
              <a:t>·</a:t>
            </a:r>
            <a:r>
              <a:rPr lang="en-US" sz="1600" dirty="0">
                <a:solidFill>
                  <a:srgbClr val="333333"/>
                </a:solidFill>
                <a:latin typeface="Times New Roman"/>
                <a:cs typeface="Times New Roman"/>
              </a:rPr>
              <a:t>      </a:t>
            </a:r>
            <a:r>
              <a:rPr lang="en-US" sz="1600">
                <a:solidFill>
                  <a:srgbClr val="333333"/>
                </a:solidFill>
                <a:ea typeface="+mn-lt"/>
                <a:cs typeface="+mn-lt"/>
              </a:rPr>
              <a:t>Key Text: Schön D. (1983). </a:t>
            </a:r>
            <a:r>
              <a:rPr lang="en-US" sz="1600" i="1">
                <a:solidFill>
                  <a:srgbClr val="333333"/>
                </a:solidFill>
                <a:ea typeface="+mn-lt"/>
                <a:cs typeface="+mn-lt"/>
              </a:rPr>
              <a:t>The reflective practitioner</a:t>
            </a:r>
            <a:r>
              <a:rPr lang="en-US" sz="1600">
                <a:solidFill>
                  <a:srgbClr val="333333"/>
                </a:solidFill>
                <a:ea typeface="+mn-lt"/>
                <a:cs typeface="+mn-lt"/>
              </a:rPr>
              <a:t>. London, England: Temple Smith.</a:t>
            </a:r>
            <a:endParaRPr lang="en-US" sz="1600">
              <a:cs typeface="Calibri" panose="020F0502020204030204"/>
            </a:endParaRPr>
          </a:p>
          <a:p>
            <a:pPr marL="0" indent="0">
              <a:buNone/>
            </a:pPr>
            <a:r>
              <a:rPr lang="en-US" sz="1600" dirty="0">
                <a:latin typeface="Symbol"/>
                <a:sym typeface="Symbol"/>
              </a:rPr>
              <a:t>·</a:t>
            </a:r>
            <a:r>
              <a:rPr lang="en-US" sz="1600" dirty="0">
                <a:latin typeface="Times New Roman"/>
                <a:cs typeface="Times New Roman"/>
              </a:rPr>
              <a:t>      </a:t>
            </a:r>
            <a:r>
              <a:rPr lang="en-US" sz="1600" dirty="0">
                <a:solidFill>
                  <a:srgbClr val="333333"/>
                </a:solidFill>
                <a:ea typeface="+mn-lt"/>
                <a:cs typeface="+mn-lt"/>
              </a:rPr>
              <a:t>Gorski, P. C., &amp; Dalton, K. (2020). Striving for Critical Reflection in Multicultural and Social Justice Teacher Education: Introducing a Typology of Reflection Approaches. </a:t>
            </a:r>
            <a:r>
              <a:rPr lang="en-US" sz="1600" i="1" dirty="0">
                <a:solidFill>
                  <a:srgbClr val="333333"/>
                </a:solidFill>
                <a:ea typeface="+mn-lt"/>
                <a:cs typeface="+mn-lt"/>
              </a:rPr>
              <a:t>Journal of Teacher Education</a:t>
            </a:r>
            <a:r>
              <a:rPr lang="en-US" sz="1600" dirty="0">
                <a:solidFill>
                  <a:srgbClr val="333333"/>
                </a:solidFill>
                <a:ea typeface="+mn-lt"/>
                <a:cs typeface="+mn-lt"/>
              </a:rPr>
              <a:t>, </a:t>
            </a:r>
            <a:r>
              <a:rPr lang="en-US" sz="1600" i="1" dirty="0">
                <a:solidFill>
                  <a:srgbClr val="333333"/>
                </a:solidFill>
                <a:ea typeface="+mn-lt"/>
                <a:cs typeface="+mn-lt"/>
              </a:rPr>
              <a:t>71</a:t>
            </a:r>
            <a:r>
              <a:rPr lang="en-US" sz="1600" dirty="0">
                <a:solidFill>
                  <a:srgbClr val="333333"/>
                </a:solidFill>
                <a:ea typeface="+mn-lt"/>
                <a:cs typeface="+mn-lt"/>
              </a:rPr>
              <a:t>(3), 357–368. </a:t>
            </a:r>
            <a:r>
              <a:rPr lang="en-US" sz="1600" dirty="0">
                <a:solidFill>
                  <a:srgbClr val="0563C1"/>
                </a:solidFill>
                <a:ea typeface="+mn-lt"/>
                <a:cs typeface="+mn-lt"/>
                <a:hlinkClick r:id="rId2"/>
              </a:rPr>
              <a:t>https://doi.org/10.1177/0022487119883545</a:t>
            </a:r>
            <a:endParaRPr lang="en-US" sz="1600">
              <a:cs typeface="Calibri" panose="020F0502020204030204"/>
            </a:endParaRPr>
          </a:p>
          <a:p>
            <a:pPr marL="0" indent="0">
              <a:buNone/>
            </a:pPr>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ea typeface="+mn-lt"/>
                <a:cs typeface="+mn-lt"/>
              </a:rPr>
              <a:t>Acquah E. C., Commins N. L. (2015). Critical reflection as a key component in promoting preservice teachers’ awareness of cultural diversity. </a:t>
            </a:r>
            <a:r>
              <a:rPr lang="en-US" sz="1600" i="1" dirty="0">
                <a:solidFill>
                  <a:srgbClr val="333333"/>
                </a:solidFill>
                <a:ea typeface="+mn-lt"/>
                <a:cs typeface="+mn-lt"/>
              </a:rPr>
              <a:t>Reflective Practice</a:t>
            </a:r>
            <a:r>
              <a:rPr lang="en-US" sz="1600" dirty="0">
                <a:solidFill>
                  <a:srgbClr val="333333"/>
                </a:solidFill>
                <a:ea typeface="+mn-lt"/>
                <a:cs typeface="+mn-lt"/>
              </a:rPr>
              <a:t>, 16(6), 790-805.</a:t>
            </a:r>
            <a:endParaRPr lang="en-US" sz="1600">
              <a:cs typeface="Calibri" panose="020F0502020204030204"/>
            </a:endParaRPr>
          </a:p>
          <a:p>
            <a:pPr marL="0" indent="0">
              <a:buNone/>
            </a:pPr>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ea typeface="+mn-lt"/>
                <a:cs typeface="+mn-lt"/>
              </a:rPr>
              <a:t>Acquah E. C., Commins N. L. (2015). Critical reflection as a key component in promoting preservice teachers’ awareness of cultural diversity. </a:t>
            </a:r>
            <a:r>
              <a:rPr lang="en-US" sz="1600" i="1" dirty="0">
                <a:solidFill>
                  <a:srgbClr val="333333"/>
                </a:solidFill>
                <a:ea typeface="+mn-lt"/>
                <a:cs typeface="+mn-lt"/>
              </a:rPr>
              <a:t>Reflective Practice</a:t>
            </a:r>
            <a:r>
              <a:rPr lang="en-US" sz="1600" dirty="0">
                <a:solidFill>
                  <a:srgbClr val="333333"/>
                </a:solidFill>
                <a:ea typeface="+mn-lt"/>
                <a:cs typeface="+mn-lt"/>
              </a:rPr>
              <a:t>, 16(6), 790-805.</a:t>
            </a:r>
            <a:endParaRPr lang="en-US" sz="1600">
              <a:cs typeface="Calibri" panose="020F0502020204030204"/>
            </a:endParaRPr>
          </a:p>
          <a:p>
            <a:pPr marL="0" indent="0">
              <a:buNone/>
            </a:pPr>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ea typeface="+mn-lt"/>
                <a:cs typeface="+mn-lt"/>
              </a:rPr>
              <a:t>Hatton N., Smith D. (1995). Reflection in teacher education: Towards definition and implementation. </a:t>
            </a:r>
            <a:r>
              <a:rPr lang="en-US" sz="1600" i="1" dirty="0">
                <a:solidFill>
                  <a:srgbClr val="333333"/>
                </a:solidFill>
                <a:ea typeface="+mn-lt"/>
                <a:cs typeface="+mn-lt"/>
              </a:rPr>
              <a:t>Teaching and Teacher Education</a:t>
            </a:r>
            <a:r>
              <a:rPr lang="en-US" sz="1600" dirty="0">
                <a:solidFill>
                  <a:srgbClr val="333333"/>
                </a:solidFill>
                <a:ea typeface="+mn-lt"/>
                <a:cs typeface="+mn-lt"/>
              </a:rPr>
              <a:t>, 11, 33-49.</a:t>
            </a:r>
            <a:endParaRPr lang="en-US" sz="1600">
              <a:cs typeface="Calibri" panose="020F0502020204030204"/>
            </a:endParaRPr>
          </a:p>
          <a:p>
            <a:pPr marL="0" indent="0">
              <a:buNone/>
            </a:pPr>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ea typeface="+mn-lt"/>
                <a:cs typeface="+mn-lt"/>
              </a:rPr>
              <a:t>Liu K. (2015). Critical reflection as a framework for transformative learning in teacher education. </a:t>
            </a:r>
            <a:r>
              <a:rPr lang="en-US" sz="1600" i="1" dirty="0">
                <a:solidFill>
                  <a:srgbClr val="333333"/>
                </a:solidFill>
                <a:ea typeface="+mn-lt"/>
                <a:cs typeface="+mn-lt"/>
              </a:rPr>
              <a:t>Educational Review</a:t>
            </a:r>
            <a:r>
              <a:rPr lang="en-US" sz="1600" dirty="0">
                <a:solidFill>
                  <a:srgbClr val="333333"/>
                </a:solidFill>
                <a:ea typeface="+mn-lt"/>
                <a:cs typeface="+mn-lt"/>
              </a:rPr>
              <a:t>, 67, 135-157.</a:t>
            </a:r>
            <a:endParaRPr lang="en-US" sz="1600">
              <a:cs typeface="Calibri" panose="020F0502020204030204"/>
            </a:endParaRPr>
          </a:p>
          <a:p>
            <a:pPr marL="0" indent="0">
              <a:buNone/>
            </a:pPr>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ea typeface="+mn-lt"/>
                <a:cs typeface="+mn-lt"/>
              </a:rPr>
              <a:t>Liu K. (2017). Creating a dialogic space for prospective teacher critical reflection and transformative learning. </a:t>
            </a:r>
            <a:r>
              <a:rPr lang="en-US" sz="1600" i="1" dirty="0">
                <a:solidFill>
                  <a:srgbClr val="333333"/>
                </a:solidFill>
                <a:ea typeface="+mn-lt"/>
                <a:cs typeface="+mn-lt"/>
              </a:rPr>
              <a:t>Reflective Practice</a:t>
            </a:r>
            <a:r>
              <a:rPr lang="en-US" sz="1600" dirty="0">
                <a:solidFill>
                  <a:srgbClr val="333333"/>
                </a:solidFill>
                <a:ea typeface="+mn-lt"/>
                <a:cs typeface="+mn-lt"/>
              </a:rPr>
              <a:t>, 18(6), 805-820.</a:t>
            </a:r>
            <a:endParaRPr lang="en-US" sz="1600">
              <a:cs typeface="Calibri" panose="020F0502020204030204"/>
            </a:endParaRPr>
          </a:p>
          <a:p>
            <a:endParaRPr lang="en-US" dirty="0">
              <a:cs typeface="Calibri"/>
            </a:endParaRPr>
          </a:p>
        </p:txBody>
      </p:sp>
    </p:spTree>
    <p:extLst>
      <p:ext uri="{BB962C8B-B14F-4D97-AF65-F5344CB8AC3E}">
        <p14:creationId xmlns:p14="http://schemas.microsoft.com/office/powerpoint/2010/main" val="9770230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SharedWithUsers xmlns="8ee9550b-f5f4-4dde-bce5-39f4ba45c2f1">
      <UserInfo>
        <DisplayName>Alun Thomas</DisplayName>
        <AccountId>14</AccountId>
        <AccountType/>
      </UserInfo>
      <UserInfo>
        <DisplayName>Menna Davies</DisplayName>
        <AccountId>1211</AccountId>
        <AccountType/>
      </UserInfo>
      <UserInfo>
        <DisplayName>Meryl Bowen</DisplayName>
        <AccountId>337</AccountId>
        <AccountType/>
      </UserInfo>
      <UserInfo>
        <DisplayName>Tom Cox</DisplayName>
        <AccountId>13</AccountId>
        <AccountType/>
      </UserInfo>
      <UserInfo>
        <DisplayName>Laura Emanuel</DisplayName>
        <AccountId>1087</AccountId>
        <AccountType/>
      </UserInfo>
      <UserInfo>
        <DisplayName>Kathryn Edwards</DisplayName>
        <AccountId>945</AccountId>
        <AccountType/>
      </UserInfo>
    </SharedWithUsers>
  </documentManagement>
</p:properties>
</file>

<file path=customXml/itemProps1.xml><?xml version="1.0" encoding="utf-8"?>
<ds:datastoreItem xmlns:ds="http://schemas.openxmlformats.org/officeDocument/2006/customXml" ds:itemID="{DC66D060-BF56-495A-B85C-D4B0B8E434E4}">
  <ds:schemaRefs>
    <ds:schemaRef ds:uri="http://schemas.microsoft.com/sharepoint/v3/contenttype/forms"/>
  </ds:schemaRefs>
</ds:datastoreItem>
</file>

<file path=customXml/itemProps2.xml><?xml version="1.0" encoding="utf-8"?>
<ds:datastoreItem xmlns:ds="http://schemas.openxmlformats.org/officeDocument/2006/customXml" ds:itemID="{3CC7E260-5E91-4A7E-BB0F-C9A1BC1858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5674991-1F29-4315-8336-1C504A42CEF4}">
  <ds:schemaRefs>
    <ds:schemaRef ds:uri="92c24619-d6d5-42cf-b618-23d930ad9f20"/>
    <ds:schemaRef ds:uri="http://purl.org/dc/elements/1.1/"/>
    <ds:schemaRef ds:uri="http://schemas.openxmlformats.org/package/2006/metadata/core-properties"/>
    <ds:schemaRef ds:uri="8ee9550b-f5f4-4dde-bce5-39f4ba45c2f1"/>
    <ds:schemaRef ds:uri="http://schemas.microsoft.com/office/2006/documentManagement/types"/>
    <ds:schemaRef ds:uri="http://purl.org/dc/dcmitype/"/>
    <ds:schemaRef ds:uri="http://purl.org/dc/terms/"/>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18053</TotalTime>
  <Words>2695</Words>
  <Application>Microsoft Office PowerPoint</Application>
  <PresentationFormat>Widescreen</PresentationFormat>
  <Paragraphs>224</Paragraphs>
  <Slides>33</Slides>
  <Notes>20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Welcome to ECAD6007 2023-4  The Learner – Who am I teaching?</vt:lpstr>
      <vt:lpstr>This session</vt:lpstr>
      <vt:lpstr>Learning Intention: To develop an understanding of the module and assessment, to introduce the concept of reflection and begin the process of developing critical, reflective practitioners who interrogate their own and more knowledgeable others practice. </vt:lpstr>
      <vt:lpstr>Module leads</vt:lpstr>
      <vt:lpstr>Module content</vt:lpstr>
      <vt:lpstr>PowerPoint Presentation</vt:lpstr>
      <vt:lpstr>The structure</vt:lpstr>
      <vt:lpstr>Finish the statements</vt:lpstr>
      <vt:lpstr>Teaching as a craft and a profession</vt:lpstr>
      <vt:lpstr>The review</vt:lpstr>
      <vt:lpstr>The role of this module</vt:lpstr>
      <vt:lpstr>Over the course of this module we will…</vt:lpstr>
      <vt:lpstr>Over the course of this module we will not…</vt:lpstr>
      <vt:lpstr>Being a reflective individual</vt:lpstr>
      <vt:lpstr>Reflection and models</vt:lpstr>
      <vt:lpstr>Models of reflective practice: Kolb, 1975 &amp; 1984</vt:lpstr>
      <vt:lpstr>PowerPoint Presentation</vt:lpstr>
      <vt:lpstr>Models of reflective practice: Gibbs, 1988</vt:lpstr>
      <vt:lpstr>PowerPoint Presentation</vt:lpstr>
      <vt:lpstr>Models of reflective practice: Schön, 1978</vt:lpstr>
      <vt:lpstr>PowerPoint Presentation</vt:lpstr>
      <vt:lpstr>Models of reflective practice: Brookfield, 1998 &amp; 2005</vt:lpstr>
      <vt:lpstr>PowerPoint Presentation</vt:lpstr>
      <vt:lpstr>So what is the point?</vt:lpstr>
      <vt:lpstr>Barriers</vt:lpstr>
      <vt:lpstr>Myer’s 9 dimensions of reflective practice </vt:lpstr>
      <vt:lpstr>Key Questions?</vt:lpstr>
      <vt:lpstr>Classroom based observations</vt:lpstr>
      <vt:lpstr>Activity</vt:lpstr>
      <vt:lpstr>Tasks</vt:lpstr>
      <vt:lpstr>Further Activity</vt:lpstr>
      <vt:lpstr>Finish the statements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Karl Jones</dc:creator>
  <cp:lastModifiedBy>Karl Jones</cp:lastModifiedBy>
  <cp:revision>67</cp:revision>
  <dcterms:created xsi:type="dcterms:W3CDTF">2021-07-27T13:05:31Z</dcterms:created>
  <dcterms:modified xsi:type="dcterms:W3CDTF">2023-09-15T15:32:48Z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