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62" r:id="rId4"/>
    <p:sldId id="260" r:id="rId5"/>
    <p:sldId id="258" r:id="rId6"/>
    <p:sldId id="257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26/01/2023,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062249" y="914033"/>
            <a:ext cx="9231410" cy="1406798"/>
          </a:xfrm>
        </p:spPr>
        <p:txBody>
          <a:bodyPr anchor="b">
            <a:normAutofit/>
          </a:bodyPr>
          <a:lstStyle/>
          <a:p>
            <a:pPr algn="l"/>
            <a:r>
              <a:rPr lang="en-GB" sz="8000" dirty="0"/>
              <a:t>Integrating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5241" y="3927022"/>
            <a:ext cx="7132335" cy="1968450"/>
          </a:xfrm>
        </p:spPr>
        <p:txBody>
          <a:bodyPr anchor="t">
            <a:normAutofit/>
          </a:bodyPr>
          <a:lstStyle/>
          <a:p>
            <a:pPr algn="l"/>
            <a:r>
              <a:rPr lang="en-GB" sz="3200" dirty="0"/>
              <a:t>Module code: ACHA4008</a:t>
            </a:r>
          </a:p>
          <a:p>
            <a:pPr algn="l"/>
            <a:r>
              <a:rPr lang="en-GB" sz="3200" dirty="0"/>
              <a:t>20 credits</a:t>
            </a:r>
          </a:p>
          <a:p>
            <a:pPr algn="l"/>
            <a:r>
              <a:rPr lang="en-GB" sz="3200" dirty="0"/>
              <a:t>Semester 2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B14B968-D014-6BB2-574B-AEA16981F1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6072" y="2738466"/>
            <a:ext cx="2955304" cy="2955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000" dirty="0"/>
              <a:t>Brief overview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240" y="2567709"/>
            <a:ext cx="8074815" cy="3202155"/>
          </a:xfrm>
        </p:spPr>
        <p:txBody>
          <a:bodyPr anchor="t">
            <a:normAutofit/>
          </a:bodyPr>
          <a:lstStyle/>
          <a:p>
            <a:r>
              <a:rPr lang="en-GB" dirty="0"/>
              <a:t>This is a project module that “integrates” with the other modules you have studied this year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little bit of:</a:t>
            </a:r>
          </a:p>
          <a:p>
            <a:pPr marL="0" indent="0">
              <a:buNone/>
            </a:pPr>
            <a:r>
              <a:rPr lang="en-GB" dirty="0"/>
              <a:t>Computer Systems, Programming, </a:t>
            </a:r>
          </a:p>
          <a:p>
            <a:pPr marL="0" indent="0">
              <a:buNone/>
            </a:pPr>
            <a:r>
              <a:rPr lang="en-GB" dirty="0"/>
              <a:t>Maths, Academic Writing etc…</a:t>
            </a:r>
          </a:p>
        </p:txBody>
      </p: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000" dirty="0"/>
              <a:t>Group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240" y="2567709"/>
            <a:ext cx="8074815" cy="3202155"/>
          </a:xfrm>
        </p:spPr>
        <p:txBody>
          <a:bodyPr anchor="t">
            <a:normAutofit/>
          </a:bodyPr>
          <a:lstStyle/>
          <a:p>
            <a:r>
              <a:rPr lang="en-GB" dirty="0"/>
              <a:t>The module is student-led, and you will need to work in groups.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is a very important skill, one that employers ask us for most!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Group-Of-People Icons - Free SVG &amp; PNG Group-Of-People ...">
            <a:extLst>
              <a:ext uri="{FF2B5EF4-FFF2-40B4-BE49-F238E27FC236}">
                <a16:creationId xmlns:a16="http://schemas.microsoft.com/office/drawing/2014/main" id="{31EE2AB8-F32E-E151-3C31-9F6B5BD403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0194" y="672310"/>
            <a:ext cx="2214970" cy="221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8392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 dirty="0"/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Lego Mindstorms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Programmable hardware and software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2A2079-38B8-39C3-038F-49093E538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0150" y="772714"/>
            <a:ext cx="2881367" cy="3770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240" y="2481943"/>
            <a:ext cx="8074815" cy="3287921"/>
          </a:xfrm>
        </p:spPr>
        <p:txBody>
          <a:bodyPr anchor="t">
            <a:normAutofit fontScale="62500" lnSpcReduction="20000"/>
          </a:bodyPr>
          <a:lstStyle/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100" dirty="0"/>
          </a:p>
          <a:p>
            <a:r>
              <a:rPr lang="en-GB" sz="5900" dirty="0"/>
              <a:t> 40% Demo of practical component</a:t>
            </a:r>
          </a:p>
          <a:p>
            <a:r>
              <a:rPr lang="en-GB" sz="5900" dirty="0"/>
              <a:t> 60% Written work (approx. 2,000 words)</a:t>
            </a:r>
          </a:p>
          <a:p>
            <a:pPr marL="0" indent="0">
              <a:buNone/>
            </a:pPr>
            <a:endParaRPr lang="en-GB" sz="5900" dirty="0"/>
          </a:p>
          <a:p>
            <a:pPr marL="0" indent="0">
              <a:buNone/>
            </a:pPr>
            <a:r>
              <a:rPr lang="en-GB" sz="5900" dirty="0"/>
              <a:t>Hand in dates: end of April (after Easter)</a:t>
            </a:r>
          </a:p>
        </p:txBody>
      </p: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6211" y="1189659"/>
            <a:ext cx="4628637" cy="2728198"/>
          </a:xfrm>
        </p:spPr>
        <p:txBody>
          <a:bodyPr anchor="t">
            <a:normAutofit/>
          </a:bodyPr>
          <a:lstStyle/>
          <a:p>
            <a:r>
              <a:rPr lang="en-GB" dirty="0"/>
              <a:t>Moodle – can we all see the right module tile?</a:t>
            </a:r>
          </a:p>
          <a:p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3CB7AD-2B27-B122-FC6C-593578CF54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7672" y="2509364"/>
            <a:ext cx="5201376" cy="3000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27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142</TotalTime>
  <Words>127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Integrating Project</vt:lpstr>
      <vt:lpstr>Brief overview of module</vt:lpstr>
      <vt:lpstr>Group work</vt:lpstr>
      <vt:lpstr>Resources</vt:lpstr>
      <vt:lpstr>Assessment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19</cp:revision>
  <dcterms:created xsi:type="dcterms:W3CDTF">2020-09-26T08:38:11Z</dcterms:created>
  <dcterms:modified xsi:type="dcterms:W3CDTF">2023-01-26T12:21:59Z</dcterms:modified>
</cp:coreProperties>
</file>