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6" r:id="rId6"/>
    <p:sldId id="267" r:id="rId7"/>
    <p:sldId id="263" r:id="rId8"/>
    <p:sldId id="264" r:id="rId9"/>
    <p:sldId id="268" r:id="rId10"/>
    <p:sldId id="271" r:id="rId11"/>
    <p:sldId id="270" r:id="rId12"/>
    <p:sldId id="265" r:id="rId13"/>
    <p:sldId id="261" r:id="rId14"/>
    <p:sldId id="273" r:id="rId15"/>
    <p:sldId id="272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40D2C9-979C-DF17-2DED-8DF4B3D75853}" v="8" dt="2026-03-08T08:43:21.8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ene Andrea White (2017651)" userId="S::2017651@student.uwtsd.ac.uk::c1023c28-7f7b-4570-a5b3-27aa60f21cf1" providerId="AD" clId="Web-{E940D2C9-979C-DF17-2DED-8DF4B3D75853}"/>
    <pc:docChg chg="delSld modSld">
      <pc:chgData name="Charlene Andrea White (2017651)" userId="S::2017651@student.uwtsd.ac.uk::c1023c28-7f7b-4570-a5b3-27aa60f21cf1" providerId="AD" clId="Web-{E940D2C9-979C-DF17-2DED-8DF4B3D75853}" dt="2026-03-08T08:43:21.873" v="3"/>
      <pc:docMkLst>
        <pc:docMk/>
      </pc:docMkLst>
      <pc:sldChg chg="delSp modSp del">
        <pc:chgData name="Charlene Andrea White (2017651)" userId="S::2017651@student.uwtsd.ac.uk::c1023c28-7f7b-4570-a5b3-27aa60f21cf1" providerId="AD" clId="Web-{E940D2C9-979C-DF17-2DED-8DF4B3D75853}" dt="2026-03-08T08:43:21.873" v="3"/>
        <pc:sldMkLst>
          <pc:docMk/>
          <pc:sldMk cId="455730198" sldId="274"/>
        </pc:sldMkLst>
        <pc:spChg chg="del mod">
          <ac:chgData name="Charlene Andrea White (2017651)" userId="S::2017651@student.uwtsd.ac.uk::c1023c28-7f7b-4570-a5b3-27aa60f21cf1" providerId="AD" clId="Web-{E940D2C9-979C-DF17-2DED-8DF4B3D75853}" dt="2026-03-08T08:42:40.010" v="2"/>
          <ac:spMkLst>
            <pc:docMk/>
            <pc:sldMk cId="455730198" sldId="274"/>
            <ac:spMk id="3" creationId="{660228E3-1751-41F1-F87E-46C97463B59D}"/>
          </ac:spMkLst>
        </pc:spChg>
      </pc:sldChg>
    </pc:docChg>
  </pc:docChgLst>
  <pc:docChgLst>
    <pc:chgData name="Charlene Andrea White (2017651)" userId="S::2017651@student.uwtsd.ac.uk::c1023c28-7f7b-4570-a5b3-27aa60f21cf1" providerId="AD" clId="Web-{3B26ECBB-BFB2-059D-9ACE-E8B74581D7CA}"/>
    <pc:docChg chg="addSld modSld">
      <pc:chgData name="Charlene Andrea White (2017651)" userId="S::2017651@student.uwtsd.ac.uk::c1023c28-7f7b-4570-a5b3-27aa60f21cf1" providerId="AD" clId="Web-{3B26ECBB-BFB2-059D-9ACE-E8B74581D7CA}" dt="2026-03-05T18:50:29.002" v="2113" actId="20577"/>
      <pc:docMkLst>
        <pc:docMk/>
      </pc:docMkLst>
      <pc:sldChg chg="addSp modSp">
        <pc:chgData name="Charlene Andrea White (2017651)" userId="S::2017651@student.uwtsd.ac.uk::c1023c28-7f7b-4570-a5b3-27aa60f21cf1" providerId="AD" clId="Web-{3B26ECBB-BFB2-059D-9ACE-E8B74581D7CA}" dt="2026-03-05T16:59:17.613" v="739" actId="20577"/>
        <pc:sldMkLst>
          <pc:docMk/>
          <pc:sldMk cId="2089258504" sldId="258"/>
        </pc:sldMkLst>
        <pc:spChg chg="add mod">
          <ac:chgData name="Charlene Andrea White (2017651)" userId="S::2017651@student.uwtsd.ac.uk::c1023c28-7f7b-4570-a5b3-27aa60f21cf1" providerId="AD" clId="Web-{3B26ECBB-BFB2-059D-9ACE-E8B74581D7CA}" dt="2026-03-05T16:59:17.613" v="739" actId="20577"/>
          <ac:spMkLst>
            <pc:docMk/>
            <pc:sldMk cId="2089258504" sldId="258"/>
            <ac:spMk id="4" creationId="{4B0DA036-5C35-863D-B774-4311364BD12E}"/>
          </ac:spMkLst>
        </pc:spChg>
        <pc:picChg chg="mod">
          <ac:chgData name="Charlene Andrea White (2017651)" userId="S::2017651@student.uwtsd.ac.uk::c1023c28-7f7b-4570-a5b3-27aa60f21cf1" providerId="AD" clId="Web-{3B26ECBB-BFB2-059D-9ACE-E8B74581D7CA}" dt="2026-03-05T16:58:42.362" v="728" actId="1076"/>
          <ac:picMkLst>
            <pc:docMk/>
            <pc:sldMk cId="2089258504" sldId="258"/>
            <ac:picMk id="3" creationId="{6CEADAE5-5E44-E6AA-1EEA-28CC8197F1F3}"/>
          </ac:picMkLst>
        </pc:picChg>
      </pc:sldChg>
      <pc:sldChg chg="addSp modSp">
        <pc:chgData name="Charlene Andrea White (2017651)" userId="S::2017651@student.uwtsd.ac.uk::c1023c28-7f7b-4570-a5b3-27aa60f21cf1" providerId="AD" clId="Web-{3B26ECBB-BFB2-059D-9ACE-E8B74581D7CA}" dt="2026-03-05T17:00:46.916" v="752" actId="20577"/>
        <pc:sldMkLst>
          <pc:docMk/>
          <pc:sldMk cId="966341857" sldId="259"/>
        </pc:sldMkLst>
        <pc:spChg chg="add mod">
          <ac:chgData name="Charlene Andrea White (2017651)" userId="S::2017651@student.uwtsd.ac.uk::c1023c28-7f7b-4570-a5b3-27aa60f21cf1" providerId="AD" clId="Web-{3B26ECBB-BFB2-059D-9ACE-E8B74581D7CA}" dt="2026-03-05T17:00:46.916" v="752" actId="20577"/>
          <ac:spMkLst>
            <pc:docMk/>
            <pc:sldMk cId="966341857" sldId="259"/>
            <ac:spMk id="2" creationId="{CD9A4D66-DC9F-0821-C1EE-3753AB0A2558}"/>
          </ac:spMkLst>
        </pc:spChg>
      </pc:sldChg>
      <pc:sldChg chg="modSp">
        <pc:chgData name="Charlene Andrea White (2017651)" userId="S::2017651@student.uwtsd.ac.uk::c1023c28-7f7b-4570-a5b3-27aa60f21cf1" providerId="AD" clId="Web-{3B26ECBB-BFB2-059D-9ACE-E8B74581D7CA}" dt="2026-03-05T18:50:29.002" v="2113" actId="20577"/>
        <pc:sldMkLst>
          <pc:docMk/>
          <pc:sldMk cId="1708896296" sldId="261"/>
        </pc:sldMkLst>
        <pc:spChg chg="mod">
          <ac:chgData name="Charlene Andrea White (2017651)" userId="S::2017651@student.uwtsd.ac.uk::c1023c28-7f7b-4570-a5b3-27aa60f21cf1" providerId="AD" clId="Web-{3B26ECBB-BFB2-059D-9ACE-E8B74581D7CA}" dt="2026-03-05T18:50:29.002" v="2113" actId="20577"/>
          <ac:spMkLst>
            <pc:docMk/>
            <pc:sldMk cId="1708896296" sldId="261"/>
            <ac:spMk id="2" creationId="{9B1BB187-281F-73D9-A05A-179D2D481334}"/>
          </ac:spMkLst>
        </pc:spChg>
      </pc:sldChg>
      <pc:sldChg chg="addSp delSp modSp">
        <pc:chgData name="Charlene Andrea White (2017651)" userId="S::2017651@student.uwtsd.ac.uk::c1023c28-7f7b-4570-a5b3-27aa60f21cf1" providerId="AD" clId="Web-{3B26ECBB-BFB2-059D-9ACE-E8B74581D7CA}" dt="2026-03-05T16:55:49.234" v="675" actId="20577"/>
        <pc:sldMkLst>
          <pc:docMk/>
          <pc:sldMk cId="3994330400" sldId="263"/>
        </pc:sldMkLst>
        <pc:spChg chg="add mod">
          <ac:chgData name="Charlene Andrea White (2017651)" userId="S::2017651@student.uwtsd.ac.uk::c1023c28-7f7b-4570-a5b3-27aa60f21cf1" providerId="AD" clId="Web-{3B26ECBB-BFB2-059D-9ACE-E8B74581D7CA}" dt="2026-03-05T16:55:49.234" v="675" actId="20577"/>
          <ac:spMkLst>
            <pc:docMk/>
            <pc:sldMk cId="3994330400" sldId="263"/>
            <ac:spMk id="6" creationId="{A867556C-BE84-F609-42E1-161E24C5F572}"/>
          </ac:spMkLst>
        </pc:spChg>
        <pc:picChg chg="add mod">
          <ac:chgData name="Charlene Andrea White (2017651)" userId="S::2017651@student.uwtsd.ac.uk::c1023c28-7f7b-4570-a5b3-27aa60f21cf1" providerId="AD" clId="Web-{3B26ECBB-BFB2-059D-9ACE-E8B74581D7CA}" dt="2026-03-05T16:08:16.513" v="51" actId="1076"/>
          <ac:picMkLst>
            <pc:docMk/>
            <pc:sldMk cId="3994330400" sldId="263"/>
            <ac:picMk id="3" creationId="{AF23313F-59BD-80D0-CD06-F59400B372A8}"/>
          </ac:picMkLst>
        </pc:picChg>
      </pc:sldChg>
      <pc:sldChg chg="addSp delSp modSp">
        <pc:chgData name="Charlene Andrea White (2017651)" userId="S::2017651@student.uwtsd.ac.uk::c1023c28-7f7b-4570-a5b3-27aa60f21cf1" providerId="AD" clId="Web-{3B26ECBB-BFB2-059D-9ACE-E8B74581D7CA}" dt="2026-03-05T17:40:45.918" v="1164" actId="14100"/>
        <pc:sldMkLst>
          <pc:docMk/>
          <pc:sldMk cId="828774010" sldId="264"/>
        </pc:sldMkLst>
        <pc:spChg chg="add mod">
          <ac:chgData name="Charlene Andrea White (2017651)" userId="S::2017651@student.uwtsd.ac.uk::c1023c28-7f7b-4570-a5b3-27aa60f21cf1" providerId="AD" clId="Web-{3B26ECBB-BFB2-059D-9ACE-E8B74581D7CA}" dt="2026-03-05T17:11:29.199" v="885" actId="20577"/>
          <ac:spMkLst>
            <pc:docMk/>
            <pc:sldMk cId="828774010" sldId="264"/>
            <ac:spMk id="6" creationId="{88391D83-EE79-0447-6C84-3D26ECDF5E95}"/>
          </ac:spMkLst>
        </pc:spChg>
        <pc:picChg chg="add mod modCrop">
          <ac:chgData name="Charlene Andrea White (2017651)" userId="S::2017651@student.uwtsd.ac.uk::c1023c28-7f7b-4570-a5b3-27aa60f21cf1" providerId="AD" clId="Web-{3B26ECBB-BFB2-059D-9ACE-E8B74581D7CA}" dt="2026-03-05T17:40:45.918" v="1164" actId="14100"/>
          <ac:picMkLst>
            <pc:docMk/>
            <pc:sldMk cId="828774010" sldId="264"/>
            <ac:picMk id="3" creationId="{393CF811-1CDE-933B-25F7-3136772160BD}"/>
          </ac:picMkLst>
        </pc:picChg>
      </pc:sldChg>
      <pc:sldChg chg="addSp delSp modSp">
        <pc:chgData name="Charlene Andrea White (2017651)" userId="S::2017651@student.uwtsd.ac.uk::c1023c28-7f7b-4570-a5b3-27aa60f21cf1" providerId="AD" clId="Web-{3B26ECBB-BFB2-059D-9ACE-E8B74581D7CA}" dt="2026-03-05T18:47:52.736" v="2038" actId="20577"/>
        <pc:sldMkLst>
          <pc:docMk/>
          <pc:sldMk cId="2050082719" sldId="265"/>
        </pc:sldMkLst>
        <pc:spChg chg="mod">
          <ac:chgData name="Charlene Andrea White (2017651)" userId="S::2017651@student.uwtsd.ac.uk::c1023c28-7f7b-4570-a5b3-27aa60f21cf1" providerId="AD" clId="Web-{3B26ECBB-BFB2-059D-9ACE-E8B74581D7CA}" dt="2026-03-05T18:47:52.736" v="2038" actId="20577"/>
          <ac:spMkLst>
            <pc:docMk/>
            <pc:sldMk cId="2050082719" sldId="265"/>
            <ac:spMk id="2" creationId="{B81E1033-FEDD-F6FD-264B-F86323B779B3}"/>
          </ac:spMkLst>
        </pc:spChg>
        <pc:spChg chg="add mod">
          <ac:chgData name="Charlene Andrea White (2017651)" userId="S::2017651@student.uwtsd.ac.uk::c1023c28-7f7b-4570-a5b3-27aa60f21cf1" providerId="AD" clId="Web-{3B26ECBB-BFB2-059D-9ACE-E8B74581D7CA}" dt="2026-03-05T18:47:21.908" v="2033" actId="20577"/>
          <ac:spMkLst>
            <pc:docMk/>
            <pc:sldMk cId="2050082719" sldId="265"/>
            <ac:spMk id="6" creationId="{5FB12B0E-B564-065D-9DC2-9E5148929566}"/>
          </ac:spMkLst>
        </pc:spChg>
        <pc:picChg chg="add mod">
          <ac:chgData name="Charlene Andrea White (2017651)" userId="S::2017651@student.uwtsd.ac.uk::c1023c28-7f7b-4570-a5b3-27aa60f21cf1" providerId="AD" clId="Web-{3B26ECBB-BFB2-059D-9ACE-E8B74581D7CA}" dt="2026-03-05T18:45:07.625" v="1995" actId="14100"/>
          <ac:picMkLst>
            <pc:docMk/>
            <pc:sldMk cId="2050082719" sldId="265"/>
            <ac:picMk id="3" creationId="{EF5E95FE-66F2-74C0-E968-526C0AF41504}"/>
          </ac:picMkLst>
        </pc:picChg>
      </pc:sldChg>
      <pc:sldChg chg="addSp delSp modSp mod setBg">
        <pc:chgData name="Charlene Andrea White (2017651)" userId="S::2017651@student.uwtsd.ac.uk::c1023c28-7f7b-4570-a5b3-27aa60f21cf1" providerId="AD" clId="Web-{3B26ECBB-BFB2-059D-9ACE-E8B74581D7CA}" dt="2026-03-05T16:56:47.079" v="701" actId="20577"/>
        <pc:sldMkLst>
          <pc:docMk/>
          <pc:sldMk cId="449940263" sldId="267"/>
        </pc:sldMkLst>
        <pc:spChg chg="mod ord">
          <ac:chgData name="Charlene Andrea White (2017651)" userId="S::2017651@student.uwtsd.ac.uk::c1023c28-7f7b-4570-a5b3-27aa60f21cf1" providerId="AD" clId="Web-{3B26ECBB-BFB2-059D-9ACE-E8B74581D7CA}" dt="2026-03-05T16:56:47.079" v="701" actId="20577"/>
          <ac:spMkLst>
            <pc:docMk/>
            <pc:sldMk cId="449940263" sldId="267"/>
            <ac:spMk id="2" creationId="{F40D1978-12EF-1F5C-F42F-BD26ED4B02F7}"/>
          </ac:spMkLst>
        </pc:spChg>
        <pc:spChg chg="add">
          <ac:chgData name="Charlene Andrea White (2017651)" userId="S::2017651@student.uwtsd.ac.uk::c1023c28-7f7b-4570-a5b3-27aa60f21cf1" providerId="AD" clId="Web-{3B26ECBB-BFB2-059D-9ACE-E8B74581D7CA}" dt="2026-03-05T16:01:29.521" v="5"/>
          <ac:spMkLst>
            <pc:docMk/>
            <pc:sldMk cId="449940263" sldId="267"/>
            <ac:spMk id="13" creationId="{D009D6D5-DAC2-4A8B-A17A-E206B9012D09}"/>
          </ac:spMkLst>
        </pc:spChg>
        <pc:picChg chg="add mod">
          <ac:chgData name="Charlene Andrea White (2017651)" userId="S::2017651@student.uwtsd.ac.uk::c1023c28-7f7b-4570-a5b3-27aa60f21cf1" providerId="AD" clId="Web-{3B26ECBB-BFB2-059D-9ACE-E8B74581D7CA}" dt="2026-03-05T16:01:29.521" v="5"/>
          <ac:picMkLst>
            <pc:docMk/>
            <pc:sldMk cId="449940263" sldId="267"/>
            <ac:picMk id="3" creationId="{19795D91-F4E9-8A05-0F04-C9DE32B9C0FE}"/>
          </ac:picMkLst>
        </pc:picChg>
      </pc:sldChg>
      <pc:sldChg chg="addSp delSp modSp mod setBg">
        <pc:chgData name="Charlene Andrea White (2017651)" userId="S::2017651@student.uwtsd.ac.uk::c1023c28-7f7b-4570-a5b3-27aa60f21cf1" providerId="AD" clId="Web-{3B26ECBB-BFB2-059D-9ACE-E8B74581D7CA}" dt="2026-03-05T17:40:25.214" v="1162" actId="1076"/>
        <pc:sldMkLst>
          <pc:docMk/>
          <pc:sldMk cId="3904614402" sldId="268"/>
        </pc:sldMkLst>
        <pc:spChg chg="mod">
          <ac:chgData name="Charlene Andrea White (2017651)" userId="S::2017651@student.uwtsd.ac.uk::c1023c28-7f7b-4570-a5b3-27aa60f21cf1" providerId="AD" clId="Web-{3B26ECBB-BFB2-059D-9ACE-E8B74581D7CA}" dt="2026-03-05T17:39:54.556" v="1156"/>
          <ac:spMkLst>
            <pc:docMk/>
            <pc:sldMk cId="3904614402" sldId="268"/>
            <ac:spMk id="2" creationId="{57DEE03F-5F96-0B14-1F39-2FFDE575F335}"/>
          </ac:spMkLst>
        </pc:spChg>
        <pc:picChg chg="add mod ord">
          <ac:chgData name="Charlene Andrea White (2017651)" userId="S::2017651@student.uwtsd.ac.uk::c1023c28-7f7b-4570-a5b3-27aa60f21cf1" providerId="AD" clId="Web-{3B26ECBB-BFB2-059D-9ACE-E8B74581D7CA}" dt="2026-03-05T17:40:25.214" v="1162" actId="1076"/>
          <ac:picMkLst>
            <pc:docMk/>
            <pc:sldMk cId="3904614402" sldId="268"/>
            <ac:picMk id="9" creationId="{E01AF8D9-AD4A-0646-F463-7FFC33DEAD92}"/>
          </ac:picMkLst>
        </pc:picChg>
        <pc:picChg chg="add mod">
          <ac:chgData name="Charlene Andrea White (2017651)" userId="S::2017651@student.uwtsd.ac.uk::c1023c28-7f7b-4570-a5b3-27aa60f21cf1" providerId="AD" clId="Web-{3B26ECBB-BFB2-059D-9ACE-E8B74581D7CA}" dt="2026-03-05T17:40:15.729" v="1160" actId="14100"/>
          <ac:picMkLst>
            <pc:docMk/>
            <pc:sldMk cId="3904614402" sldId="268"/>
            <ac:picMk id="12" creationId="{79F10B0A-0D35-B9E0-E2BB-09714C44A3EC}"/>
          </ac:picMkLst>
        </pc:picChg>
      </pc:sldChg>
      <pc:sldChg chg="addSp delSp modSp">
        <pc:chgData name="Charlene Andrea White (2017651)" userId="S::2017651@student.uwtsd.ac.uk::c1023c28-7f7b-4570-a5b3-27aa60f21cf1" providerId="AD" clId="Web-{3B26ECBB-BFB2-059D-9ACE-E8B74581D7CA}" dt="2026-03-05T18:33:37.411" v="1917" actId="1076"/>
        <pc:sldMkLst>
          <pc:docMk/>
          <pc:sldMk cId="1998777961" sldId="270"/>
        </pc:sldMkLst>
        <pc:spChg chg="mod">
          <ac:chgData name="Charlene Andrea White (2017651)" userId="S::2017651@student.uwtsd.ac.uk::c1023c28-7f7b-4570-a5b3-27aa60f21cf1" providerId="AD" clId="Web-{3B26ECBB-BFB2-059D-9ACE-E8B74581D7CA}" dt="2026-03-05T18:33:19.583" v="1914" actId="20577"/>
          <ac:spMkLst>
            <pc:docMk/>
            <pc:sldMk cId="1998777961" sldId="270"/>
            <ac:spMk id="2" creationId="{CECC0209-674E-CFA7-6B3C-5A322C0A4126}"/>
          </ac:spMkLst>
        </pc:spChg>
        <pc:picChg chg="add mod">
          <ac:chgData name="Charlene Andrea White (2017651)" userId="S::2017651@student.uwtsd.ac.uk::c1023c28-7f7b-4570-a5b3-27aa60f21cf1" providerId="AD" clId="Web-{3B26ECBB-BFB2-059D-9ACE-E8B74581D7CA}" dt="2026-03-05T18:33:37.411" v="1917" actId="1076"/>
          <ac:picMkLst>
            <pc:docMk/>
            <pc:sldMk cId="1998777961" sldId="270"/>
            <ac:picMk id="3" creationId="{26DD7F47-1389-EDB7-CCBC-AF57FC567FDD}"/>
          </ac:picMkLst>
        </pc:picChg>
      </pc:sldChg>
      <pc:sldChg chg="addSp delSp modSp">
        <pc:chgData name="Charlene Andrea White (2017651)" userId="S::2017651@student.uwtsd.ac.uk::c1023c28-7f7b-4570-a5b3-27aa60f21cf1" providerId="AD" clId="Web-{3B26ECBB-BFB2-059D-9ACE-E8B74581D7CA}" dt="2026-03-05T18:10:03.206" v="1551" actId="1076"/>
        <pc:sldMkLst>
          <pc:docMk/>
          <pc:sldMk cId="3416361995" sldId="271"/>
        </pc:sldMkLst>
        <pc:spChg chg="mod">
          <ac:chgData name="Charlene Andrea White (2017651)" userId="S::2017651@student.uwtsd.ac.uk::c1023c28-7f7b-4570-a5b3-27aa60f21cf1" providerId="AD" clId="Web-{3B26ECBB-BFB2-059D-9ACE-E8B74581D7CA}" dt="2026-03-05T18:01:49.813" v="1500" actId="20577"/>
          <ac:spMkLst>
            <pc:docMk/>
            <pc:sldMk cId="3416361995" sldId="271"/>
            <ac:spMk id="2" creationId="{B4894C6A-C1F2-46BD-CE31-6F76D6CEA7FF}"/>
          </ac:spMkLst>
        </pc:spChg>
        <pc:spChg chg="add mod">
          <ac:chgData name="Charlene Andrea White (2017651)" userId="S::2017651@student.uwtsd.ac.uk::c1023c28-7f7b-4570-a5b3-27aa60f21cf1" providerId="AD" clId="Web-{3B26ECBB-BFB2-059D-9ACE-E8B74581D7CA}" dt="2026-03-05T18:10:03.206" v="1551" actId="1076"/>
          <ac:spMkLst>
            <pc:docMk/>
            <pc:sldMk cId="3416361995" sldId="271"/>
            <ac:spMk id="9" creationId="{E36DC644-9E71-3AB4-B493-55535650D84D}"/>
          </ac:spMkLst>
        </pc:spChg>
        <pc:picChg chg="add mod">
          <ac:chgData name="Charlene Andrea White (2017651)" userId="S::2017651@student.uwtsd.ac.uk::c1023c28-7f7b-4570-a5b3-27aa60f21cf1" providerId="AD" clId="Web-{3B26ECBB-BFB2-059D-9ACE-E8B74581D7CA}" dt="2026-03-05T18:08:47.401" v="1505" actId="1076"/>
          <ac:picMkLst>
            <pc:docMk/>
            <pc:sldMk cId="3416361995" sldId="271"/>
            <ac:picMk id="6" creationId="{BD6CCD4F-0471-440A-FF0D-5C3163BD54A9}"/>
          </ac:picMkLst>
        </pc:picChg>
      </pc:sldChg>
      <pc:sldChg chg="addSp modSp new">
        <pc:chgData name="Charlene Andrea White (2017651)" userId="S::2017651@student.uwtsd.ac.uk::c1023c28-7f7b-4570-a5b3-27aa60f21cf1" providerId="AD" clId="Web-{3B26ECBB-BFB2-059D-9ACE-E8B74581D7CA}" dt="2026-03-05T16:51:30.275" v="661" actId="20577"/>
        <pc:sldMkLst>
          <pc:docMk/>
          <pc:sldMk cId="2092534756" sldId="272"/>
        </pc:sldMkLst>
        <pc:spChg chg="add mod">
          <ac:chgData name="Charlene Andrea White (2017651)" userId="S::2017651@student.uwtsd.ac.uk::c1023c28-7f7b-4570-a5b3-27aa60f21cf1" providerId="AD" clId="Web-{3B26ECBB-BFB2-059D-9ACE-E8B74581D7CA}" dt="2026-03-05T16:51:30.275" v="661" actId="20577"/>
          <ac:spMkLst>
            <pc:docMk/>
            <pc:sldMk cId="2092534756" sldId="272"/>
            <ac:spMk id="2" creationId="{A3F9A35D-A3BC-1B90-50B8-C22BD25FDC22}"/>
          </ac:spMkLst>
        </pc:spChg>
      </pc:sldChg>
      <pc:sldChg chg="addSp modSp new">
        <pc:chgData name="Charlene Andrea White (2017651)" userId="S::2017651@student.uwtsd.ac.uk::c1023c28-7f7b-4570-a5b3-27aa60f21cf1" providerId="AD" clId="Web-{3B26ECBB-BFB2-059D-9ACE-E8B74581D7CA}" dt="2026-03-05T16:49:57.960" v="651" actId="20577"/>
        <pc:sldMkLst>
          <pc:docMk/>
          <pc:sldMk cId="2502670503" sldId="273"/>
        </pc:sldMkLst>
        <pc:spChg chg="add mod">
          <ac:chgData name="Charlene Andrea White (2017651)" userId="S::2017651@student.uwtsd.ac.uk::c1023c28-7f7b-4570-a5b3-27aa60f21cf1" providerId="AD" clId="Web-{3B26ECBB-BFB2-059D-9ACE-E8B74581D7CA}" dt="2026-03-05T16:49:57.960" v="651" actId="20577"/>
          <ac:spMkLst>
            <pc:docMk/>
            <pc:sldMk cId="2502670503" sldId="273"/>
            <ac:spMk id="2" creationId="{E2230FF4-691E-3F19-3C31-4198CD657EFD}"/>
          </ac:spMkLst>
        </pc:spChg>
      </pc:sldChg>
    </pc:docChg>
  </pc:docChgLst>
  <pc:docChgLst>
    <pc:chgData name="Charlene Andrea White (2017651)" userId="S::2017651@student.uwtsd.ac.uk::c1023c28-7f7b-4570-a5b3-27aa60f21cf1" providerId="AD" clId="Web-{601F4A20-C492-8E56-A234-202940000966}"/>
    <pc:docChg chg="addSld modSld">
      <pc:chgData name="Charlene Andrea White (2017651)" userId="S::2017651@student.uwtsd.ac.uk::c1023c28-7f7b-4570-a5b3-27aa60f21cf1" providerId="AD" clId="Web-{601F4A20-C492-8E56-A234-202940000966}" dt="2026-03-05T22:25:23.603" v="79" actId="20577"/>
      <pc:docMkLst>
        <pc:docMk/>
      </pc:docMkLst>
      <pc:sldChg chg="modSp">
        <pc:chgData name="Charlene Andrea White (2017651)" userId="S::2017651@student.uwtsd.ac.uk::c1023c28-7f7b-4570-a5b3-27aa60f21cf1" providerId="AD" clId="Web-{601F4A20-C492-8E56-A234-202940000966}" dt="2026-03-05T22:16:45.468" v="46" actId="20577"/>
        <pc:sldMkLst>
          <pc:docMk/>
          <pc:sldMk cId="2900969575" sldId="266"/>
        </pc:sldMkLst>
        <pc:spChg chg="mod">
          <ac:chgData name="Charlene Andrea White (2017651)" userId="S::2017651@student.uwtsd.ac.uk::c1023c28-7f7b-4570-a5b3-27aa60f21cf1" providerId="AD" clId="Web-{601F4A20-C492-8E56-A234-202940000966}" dt="2026-03-05T22:16:45.468" v="46" actId="20577"/>
          <ac:spMkLst>
            <pc:docMk/>
            <pc:sldMk cId="2900969575" sldId="266"/>
            <ac:spMk id="16" creationId="{06FEBB01-C5D5-3C76-E53B-122B6AE033B4}"/>
          </ac:spMkLst>
        </pc:spChg>
      </pc:sldChg>
      <pc:sldChg chg="modSp">
        <pc:chgData name="Charlene Andrea White (2017651)" userId="S::2017651@student.uwtsd.ac.uk::c1023c28-7f7b-4570-a5b3-27aa60f21cf1" providerId="AD" clId="Web-{601F4A20-C492-8E56-A234-202940000966}" dt="2026-03-05T22:24:38.524" v="64" actId="20577"/>
        <pc:sldMkLst>
          <pc:docMk/>
          <pc:sldMk cId="1998777961" sldId="270"/>
        </pc:sldMkLst>
        <pc:spChg chg="mod">
          <ac:chgData name="Charlene Andrea White (2017651)" userId="S::2017651@student.uwtsd.ac.uk::c1023c28-7f7b-4570-a5b3-27aa60f21cf1" providerId="AD" clId="Web-{601F4A20-C492-8E56-A234-202940000966}" dt="2026-03-05T22:24:38.524" v="64" actId="20577"/>
          <ac:spMkLst>
            <pc:docMk/>
            <pc:sldMk cId="1998777961" sldId="270"/>
            <ac:spMk id="2" creationId="{CECC0209-674E-CFA7-6B3C-5A322C0A4126}"/>
          </ac:spMkLst>
        </pc:spChg>
      </pc:sldChg>
      <pc:sldChg chg="modSp">
        <pc:chgData name="Charlene Andrea White (2017651)" userId="S::2017651@student.uwtsd.ac.uk::c1023c28-7f7b-4570-a5b3-27aa60f21cf1" providerId="AD" clId="Web-{601F4A20-C492-8E56-A234-202940000966}" dt="2026-03-05T22:18:08.958" v="52" actId="20577"/>
        <pc:sldMkLst>
          <pc:docMk/>
          <pc:sldMk cId="2502670503" sldId="273"/>
        </pc:sldMkLst>
        <pc:spChg chg="mod">
          <ac:chgData name="Charlene Andrea White (2017651)" userId="S::2017651@student.uwtsd.ac.uk::c1023c28-7f7b-4570-a5b3-27aa60f21cf1" providerId="AD" clId="Web-{601F4A20-C492-8E56-A234-202940000966}" dt="2026-03-05T22:18:08.958" v="52" actId="20577"/>
          <ac:spMkLst>
            <pc:docMk/>
            <pc:sldMk cId="2502670503" sldId="273"/>
            <ac:spMk id="2" creationId="{E2230FF4-691E-3F19-3C31-4198CD657EFD}"/>
          </ac:spMkLst>
        </pc:spChg>
      </pc:sldChg>
      <pc:sldChg chg="addSp delSp modSp new">
        <pc:chgData name="Charlene Andrea White (2017651)" userId="S::2017651@student.uwtsd.ac.uk::c1023c28-7f7b-4570-a5b3-27aa60f21cf1" providerId="AD" clId="Web-{601F4A20-C492-8E56-A234-202940000966}" dt="2026-03-05T22:25:23.603" v="79" actId="20577"/>
        <pc:sldMkLst>
          <pc:docMk/>
          <pc:sldMk cId="455730198" sldId="274"/>
        </pc:sldMkLst>
        <pc:spChg chg="add mod">
          <ac:chgData name="Charlene Andrea White (2017651)" userId="S::2017651@student.uwtsd.ac.uk::c1023c28-7f7b-4570-a5b3-27aa60f21cf1" providerId="AD" clId="Web-{601F4A20-C492-8E56-A234-202940000966}" dt="2026-03-05T22:25:23.603" v="79" actId="20577"/>
          <ac:spMkLst>
            <pc:docMk/>
            <pc:sldMk cId="455730198" sldId="274"/>
            <ac:spMk id="3" creationId="{660228E3-1751-41F1-F87E-46C97463B59D}"/>
          </ac:spMkLst>
        </pc:spChg>
      </pc:sldChg>
    </pc:docChg>
  </pc:docChgLst>
  <pc:docChgLst>
    <pc:chgData name="Charlene Andrea White (2017651)" userId="S::2017651@student.uwtsd.ac.uk::c1023c28-7f7b-4570-a5b3-27aa60f21cf1" providerId="AD" clId="Web-{FF371AA0-350D-A8F3-7B19-83EC7D1891DE}"/>
    <pc:docChg chg="addSld delSld modSld sldOrd">
      <pc:chgData name="Charlene Andrea White (2017651)" userId="S::2017651@student.uwtsd.ac.uk::c1023c28-7f7b-4570-a5b3-27aa60f21cf1" providerId="AD" clId="Web-{FF371AA0-350D-A8F3-7B19-83EC7D1891DE}" dt="2026-03-05T13:39:06.815" v="1881" actId="20577"/>
      <pc:docMkLst>
        <pc:docMk/>
      </pc:docMkLst>
      <pc:sldChg chg="modSp">
        <pc:chgData name="Charlene Andrea White (2017651)" userId="S::2017651@student.uwtsd.ac.uk::c1023c28-7f7b-4570-a5b3-27aa60f21cf1" providerId="AD" clId="Web-{FF371AA0-350D-A8F3-7B19-83EC7D1891DE}" dt="2026-03-05T13:39:06.815" v="1881" actId="20577"/>
        <pc:sldMkLst>
          <pc:docMk/>
          <pc:sldMk cId="109857222" sldId="256"/>
        </pc:sldMkLst>
        <pc:spChg chg="mod">
          <ac:chgData name="Charlene Andrea White (2017651)" userId="S::2017651@student.uwtsd.ac.uk::c1023c28-7f7b-4570-a5b3-27aa60f21cf1" providerId="AD" clId="Web-{FF371AA0-350D-A8F3-7B19-83EC7D1891DE}" dt="2026-03-05T13:39:06.815" v="1881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Charlene Andrea White (2017651)" userId="S::2017651@student.uwtsd.ac.uk::c1023c28-7f7b-4570-a5b3-27aa60f21cf1" providerId="AD" clId="Web-{FF371AA0-350D-A8F3-7B19-83EC7D1891DE}" dt="2026-03-03T20:05:30.806" v="218" actId="20577"/>
        <pc:sldMkLst>
          <pc:docMk/>
          <pc:sldMk cId="2089258504" sldId="258"/>
        </pc:sldMkLst>
        <pc:spChg chg="mod">
          <ac:chgData name="Charlene Andrea White (2017651)" userId="S::2017651@student.uwtsd.ac.uk::c1023c28-7f7b-4570-a5b3-27aa60f21cf1" providerId="AD" clId="Web-{FF371AA0-350D-A8F3-7B19-83EC7D1891DE}" dt="2026-03-03T20:05:30.806" v="218" actId="20577"/>
          <ac:spMkLst>
            <pc:docMk/>
            <pc:sldMk cId="2089258504" sldId="258"/>
            <ac:spMk id="2" creationId="{8658EE68-900C-D303-46A4-57D5B7CA5B22}"/>
          </ac:spMkLst>
        </pc:spChg>
      </pc:sldChg>
      <pc:sldChg chg="addSp delSp modSp">
        <pc:chgData name="Charlene Andrea White (2017651)" userId="S::2017651@student.uwtsd.ac.uk::c1023c28-7f7b-4570-a5b3-27aa60f21cf1" providerId="AD" clId="Web-{FF371AA0-350D-A8F3-7B19-83EC7D1891DE}" dt="2026-03-03T20:15:28.788" v="356" actId="20577"/>
        <pc:sldMkLst>
          <pc:docMk/>
          <pc:sldMk cId="966341857" sldId="259"/>
        </pc:sldMkLst>
        <pc:spChg chg="add mod">
          <ac:chgData name="Charlene Andrea White (2017651)" userId="S::2017651@student.uwtsd.ac.uk::c1023c28-7f7b-4570-a5b3-27aa60f21cf1" providerId="AD" clId="Web-{FF371AA0-350D-A8F3-7B19-83EC7D1891DE}" dt="2026-03-03T20:15:28.788" v="356" actId="20577"/>
          <ac:spMkLst>
            <pc:docMk/>
            <pc:sldMk cId="966341857" sldId="259"/>
            <ac:spMk id="5" creationId="{FDF108CF-E38F-F013-B143-5EE0BFD428CA}"/>
          </ac:spMkLst>
        </pc:spChg>
        <pc:picChg chg="mod">
          <ac:chgData name="Charlene Andrea White (2017651)" userId="S::2017651@student.uwtsd.ac.uk::c1023c28-7f7b-4570-a5b3-27aa60f21cf1" providerId="AD" clId="Web-{FF371AA0-350D-A8F3-7B19-83EC7D1891DE}" dt="2026-03-03T20:15:01.521" v="352" actId="14100"/>
          <ac:picMkLst>
            <pc:docMk/>
            <pc:sldMk cId="966341857" sldId="259"/>
            <ac:picMk id="4" creationId="{47CE1938-65ED-FF8A-DD5E-F366BC2D65C9}"/>
          </ac:picMkLst>
        </pc:picChg>
      </pc:sldChg>
      <pc:sldChg chg="modSp ord">
        <pc:chgData name="Charlene Andrea White (2017651)" userId="S::2017651@student.uwtsd.ac.uk::c1023c28-7f7b-4570-a5b3-27aa60f21cf1" providerId="AD" clId="Web-{FF371AA0-350D-A8F3-7B19-83EC7D1891DE}" dt="2026-03-03T20:31:17.654" v="483" actId="20577"/>
        <pc:sldMkLst>
          <pc:docMk/>
          <pc:sldMk cId="3586842284" sldId="260"/>
        </pc:sldMkLst>
        <pc:spChg chg="mod">
          <ac:chgData name="Charlene Andrea White (2017651)" userId="S::2017651@student.uwtsd.ac.uk::c1023c28-7f7b-4570-a5b3-27aa60f21cf1" providerId="AD" clId="Web-{FF371AA0-350D-A8F3-7B19-83EC7D1891DE}" dt="2026-03-03T20:30:29.385" v="477" actId="20577"/>
          <ac:spMkLst>
            <pc:docMk/>
            <pc:sldMk cId="3586842284" sldId="260"/>
            <ac:spMk id="2" creationId="{E1DC44A6-67EC-7146-60FD-875BBAA3D5E2}"/>
          </ac:spMkLst>
        </pc:spChg>
        <pc:spChg chg="mod">
          <ac:chgData name="Charlene Andrea White (2017651)" userId="S::2017651@student.uwtsd.ac.uk::c1023c28-7f7b-4570-a5b3-27aa60f21cf1" providerId="AD" clId="Web-{FF371AA0-350D-A8F3-7B19-83EC7D1891DE}" dt="2026-03-03T20:31:17.654" v="483" actId="20577"/>
          <ac:spMkLst>
            <pc:docMk/>
            <pc:sldMk cId="3586842284" sldId="260"/>
            <ac:spMk id="7" creationId="{9A46098B-B8A1-DC4D-A515-3C6FBB64520D}"/>
          </ac:spMkLst>
        </pc:spChg>
      </pc:sldChg>
      <pc:sldChg chg="modSp ord">
        <pc:chgData name="Charlene Andrea White (2017651)" userId="S::2017651@student.uwtsd.ac.uk::c1023c28-7f7b-4570-a5b3-27aa60f21cf1" providerId="AD" clId="Web-{FF371AA0-350D-A8F3-7B19-83EC7D1891DE}" dt="2026-03-03T21:49:49.282" v="1858" actId="20577"/>
        <pc:sldMkLst>
          <pc:docMk/>
          <pc:sldMk cId="1708896296" sldId="261"/>
        </pc:sldMkLst>
        <pc:spChg chg="mod">
          <ac:chgData name="Charlene Andrea White (2017651)" userId="S::2017651@student.uwtsd.ac.uk::c1023c28-7f7b-4570-a5b3-27aa60f21cf1" providerId="AD" clId="Web-{FF371AA0-350D-A8F3-7B19-83EC7D1891DE}" dt="2026-03-03T21:49:49.282" v="1858" actId="20577"/>
          <ac:spMkLst>
            <pc:docMk/>
            <pc:sldMk cId="1708896296" sldId="261"/>
            <ac:spMk id="2" creationId="{9B1BB187-281F-73D9-A05A-179D2D481334}"/>
          </ac:spMkLst>
        </pc:spChg>
      </pc:sldChg>
      <pc:sldChg chg="addSp modSp">
        <pc:chgData name="Charlene Andrea White (2017651)" userId="S::2017651@student.uwtsd.ac.uk::c1023c28-7f7b-4570-a5b3-27aa60f21cf1" providerId="AD" clId="Web-{FF371AA0-350D-A8F3-7B19-83EC7D1891DE}" dt="2026-03-03T21:11:46.763" v="1000" actId="20577"/>
        <pc:sldMkLst>
          <pc:docMk/>
          <pc:sldMk cId="3994330400" sldId="263"/>
        </pc:sldMkLst>
        <pc:spChg chg="add mod">
          <ac:chgData name="Charlene Andrea White (2017651)" userId="S::2017651@student.uwtsd.ac.uk::c1023c28-7f7b-4570-a5b3-27aa60f21cf1" providerId="AD" clId="Web-{FF371AA0-350D-A8F3-7B19-83EC7D1891DE}" dt="2026-03-03T21:11:46.763" v="1000" actId="20577"/>
          <ac:spMkLst>
            <pc:docMk/>
            <pc:sldMk cId="3994330400" sldId="263"/>
            <ac:spMk id="2" creationId="{1B7AF9B1-86FD-6915-D0FB-98C95C1ABD99}"/>
          </ac:spMkLst>
        </pc:spChg>
      </pc:sldChg>
      <pc:sldChg chg="addSp modSp">
        <pc:chgData name="Charlene Andrea White (2017651)" userId="S::2017651@student.uwtsd.ac.uk::c1023c28-7f7b-4570-a5b3-27aa60f21cf1" providerId="AD" clId="Web-{FF371AA0-350D-A8F3-7B19-83EC7D1891DE}" dt="2026-03-03T21:14:56.166" v="1098" actId="20577"/>
        <pc:sldMkLst>
          <pc:docMk/>
          <pc:sldMk cId="828774010" sldId="264"/>
        </pc:sldMkLst>
        <pc:spChg chg="add mod">
          <ac:chgData name="Charlene Andrea White (2017651)" userId="S::2017651@student.uwtsd.ac.uk::c1023c28-7f7b-4570-a5b3-27aa60f21cf1" providerId="AD" clId="Web-{FF371AA0-350D-A8F3-7B19-83EC7D1891DE}" dt="2026-03-03T21:14:56.166" v="1098" actId="20577"/>
          <ac:spMkLst>
            <pc:docMk/>
            <pc:sldMk cId="828774010" sldId="264"/>
            <ac:spMk id="2" creationId="{D080FE62-586E-24CC-08A8-F224F8EA0232}"/>
          </ac:spMkLst>
        </pc:spChg>
      </pc:sldChg>
      <pc:sldChg chg="addSp modSp new ord">
        <pc:chgData name="Charlene Andrea White (2017651)" userId="S::2017651@student.uwtsd.ac.uk::c1023c28-7f7b-4570-a5b3-27aa60f21cf1" providerId="AD" clId="Web-{FF371AA0-350D-A8F3-7B19-83EC7D1891DE}" dt="2026-03-03T21:40:56.438" v="1762"/>
        <pc:sldMkLst>
          <pc:docMk/>
          <pc:sldMk cId="2050082719" sldId="265"/>
        </pc:sldMkLst>
        <pc:spChg chg="add mod">
          <ac:chgData name="Charlene Andrea White (2017651)" userId="S::2017651@student.uwtsd.ac.uk::c1023c28-7f7b-4570-a5b3-27aa60f21cf1" providerId="AD" clId="Web-{FF371AA0-350D-A8F3-7B19-83EC7D1891DE}" dt="2026-03-03T21:08:04.121" v="914" actId="20577"/>
          <ac:spMkLst>
            <pc:docMk/>
            <pc:sldMk cId="2050082719" sldId="265"/>
            <ac:spMk id="2" creationId="{B81E1033-FEDD-F6FD-264B-F86323B779B3}"/>
          </ac:spMkLst>
        </pc:spChg>
      </pc:sldChg>
      <pc:sldChg chg="addSp delSp modSp new mod setBg">
        <pc:chgData name="Charlene Andrea White (2017651)" userId="S::2017651@student.uwtsd.ac.uk::c1023c28-7f7b-4570-a5b3-27aa60f21cf1" providerId="AD" clId="Web-{FF371AA0-350D-A8F3-7B19-83EC7D1891DE}" dt="2026-03-03T21:03:15.940" v="805" actId="14100"/>
        <pc:sldMkLst>
          <pc:docMk/>
          <pc:sldMk cId="2900969575" sldId="266"/>
        </pc:sldMkLst>
        <pc:spChg chg="add del mod ord">
          <ac:chgData name="Charlene Andrea White (2017651)" userId="S::2017651@student.uwtsd.ac.uk::c1023c28-7f7b-4570-a5b3-27aa60f21cf1" providerId="AD" clId="Web-{FF371AA0-350D-A8F3-7B19-83EC7D1891DE}" dt="2026-03-03T21:03:15.940" v="805" actId="14100"/>
          <ac:spMkLst>
            <pc:docMk/>
            <pc:sldMk cId="2900969575" sldId="266"/>
            <ac:spMk id="16" creationId="{06FEBB01-C5D5-3C76-E53B-122B6AE033B4}"/>
          </ac:spMkLst>
        </pc:spChg>
        <pc:spChg chg="add">
          <ac:chgData name="Charlene Andrea White (2017651)" userId="S::2017651@student.uwtsd.ac.uk::c1023c28-7f7b-4570-a5b3-27aa60f21cf1" providerId="AD" clId="Web-{FF371AA0-350D-A8F3-7B19-83EC7D1891DE}" dt="2026-03-03T20:55:02.459" v="699"/>
          <ac:spMkLst>
            <pc:docMk/>
            <pc:sldMk cId="2900969575" sldId="266"/>
            <ac:spMk id="22" creationId="{04812C46-200A-4DEB-A05E-3ED6C68C2387}"/>
          </ac:spMkLst>
        </pc:spChg>
        <pc:spChg chg="add">
          <ac:chgData name="Charlene Andrea White (2017651)" userId="S::2017651@student.uwtsd.ac.uk::c1023c28-7f7b-4570-a5b3-27aa60f21cf1" providerId="AD" clId="Web-{FF371AA0-350D-A8F3-7B19-83EC7D1891DE}" dt="2026-03-03T20:55:02.459" v="699"/>
          <ac:spMkLst>
            <pc:docMk/>
            <pc:sldMk cId="2900969575" sldId="266"/>
            <ac:spMk id="24" creationId="{D1EA859B-E555-4109-94F3-6700E046E008}"/>
          </ac:spMkLst>
        </pc:spChg>
        <pc:picChg chg="add mod">
          <ac:chgData name="Charlene Andrea White (2017651)" userId="S::2017651@student.uwtsd.ac.uk::c1023c28-7f7b-4570-a5b3-27aa60f21cf1" providerId="AD" clId="Web-{FF371AA0-350D-A8F3-7B19-83EC7D1891DE}" dt="2026-03-03T20:55:02.459" v="699"/>
          <ac:picMkLst>
            <pc:docMk/>
            <pc:sldMk cId="2900969575" sldId="266"/>
            <ac:picMk id="17" creationId="{75EF6E97-BCFC-EE42-CD69-80854FAA16DA}"/>
          </ac:picMkLst>
        </pc:picChg>
      </pc:sldChg>
      <pc:sldChg chg="addSp modSp new">
        <pc:chgData name="Charlene Andrea White (2017651)" userId="S::2017651@student.uwtsd.ac.uk::c1023c28-7f7b-4570-a5b3-27aa60f21cf1" providerId="AD" clId="Web-{FF371AA0-350D-A8F3-7B19-83EC7D1891DE}" dt="2026-03-03T21:38:21.837" v="1754" actId="20577"/>
        <pc:sldMkLst>
          <pc:docMk/>
          <pc:sldMk cId="449940263" sldId="267"/>
        </pc:sldMkLst>
        <pc:spChg chg="add mod">
          <ac:chgData name="Charlene Andrea White (2017651)" userId="S::2017651@student.uwtsd.ac.uk::c1023c28-7f7b-4570-a5b3-27aa60f21cf1" providerId="AD" clId="Web-{FF371AA0-350D-A8F3-7B19-83EC7D1891DE}" dt="2026-03-03T21:38:21.837" v="1754" actId="20577"/>
          <ac:spMkLst>
            <pc:docMk/>
            <pc:sldMk cId="449940263" sldId="267"/>
            <ac:spMk id="2" creationId="{F40D1978-12EF-1F5C-F42F-BD26ED4B02F7}"/>
          </ac:spMkLst>
        </pc:spChg>
      </pc:sldChg>
      <pc:sldChg chg="addSp modSp new">
        <pc:chgData name="Charlene Andrea White (2017651)" userId="S::2017651@student.uwtsd.ac.uk::c1023c28-7f7b-4570-a5b3-27aa60f21cf1" providerId="AD" clId="Web-{FF371AA0-350D-A8F3-7B19-83EC7D1891DE}" dt="2026-03-03T21:29:28.400" v="1492" actId="20577"/>
        <pc:sldMkLst>
          <pc:docMk/>
          <pc:sldMk cId="3904614402" sldId="268"/>
        </pc:sldMkLst>
        <pc:spChg chg="add mod">
          <ac:chgData name="Charlene Andrea White (2017651)" userId="S::2017651@student.uwtsd.ac.uk::c1023c28-7f7b-4570-a5b3-27aa60f21cf1" providerId="AD" clId="Web-{FF371AA0-350D-A8F3-7B19-83EC7D1891DE}" dt="2026-03-03T21:29:28.400" v="1492" actId="20577"/>
          <ac:spMkLst>
            <pc:docMk/>
            <pc:sldMk cId="3904614402" sldId="268"/>
            <ac:spMk id="2" creationId="{57DEE03F-5F96-0B14-1F39-2FFDE575F335}"/>
          </ac:spMkLst>
        </pc:spChg>
      </pc:sldChg>
      <pc:sldChg chg="addSp modSp new ord">
        <pc:chgData name="Charlene Andrea White (2017651)" userId="S::2017651@student.uwtsd.ac.uk::c1023c28-7f7b-4570-a5b3-27aa60f21cf1" providerId="AD" clId="Web-{FF371AA0-350D-A8F3-7B19-83EC7D1891DE}" dt="2026-03-03T21:50:41.236" v="1880" actId="20577"/>
        <pc:sldMkLst>
          <pc:docMk/>
          <pc:sldMk cId="1998777961" sldId="270"/>
        </pc:sldMkLst>
        <pc:spChg chg="add mod">
          <ac:chgData name="Charlene Andrea White (2017651)" userId="S::2017651@student.uwtsd.ac.uk::c1023c28-7f7b-4570-a5b3-27aa60f21cf1" providerId="AD" clId="Web-{FF371AA0-350D-A8F3-7B19-83EC7D1891DE}" dt="2026-03-03T21:50:41.236" v="1880" actId="20577"/>
          <ac:spMkLst>
            <pc:docMk/>
            <pc:sldMk cId="1998777961" sldId="270"/>
            <ac:spMk id="2" creationId="{CECC0209-674E-CFA7-6B3C-5A322C0A4126}"/>
          </ac:spMkLst>
        </pc:spChg>
      </pc:sldChg>
      <pc:sldChg chg="addSp modSp new">
        <pc:chgData name="Charlene Andrea White (2017651)" userId="S::2017651@student.uwtsd.ac.uk::c1023c28-7f7b-4570-a5b3-27aa60f21cf1" providerId="AD" clId="Web-{FF371AA0-350D-A8F3-7B19-83EC7D1891DE}" dt="2026-03-03T21:20:33.831" v="1215" actId="20577"/>
        <pc:sldMkLst>
          <pc:docMk/>
          <pc:sldMk cId="3416361995" sldId="271"/>
        </pc:sldMkLst>
        <pc:spChg chg="add mod">
          <ac:chgData name="Charlene Andrea White (2017651)" userId="S::2017651@student.uwtsd.ac.uk::c1023c28-7f7b-4570-a5b3-27aa60f21cf1" providerId="AD" clId="Web-{FF371AA0-350D-A8F3-7B19-83EC7D1891DE}" dt="2026-03-03T21:20:33.831" v="1215" actId="20577"/>
          <ac:spMkLst>
            <pc:docMk/>
            <pc:sldMk cId="3416361995" sldId="271"/>
            <ac:spMk id="2" creationId="{B4894C6A-C1F2-46BD-CE31-6F76D6CEA7FF}"/>
          </ac:spMkLst>
        </pc:spChg>
      </pc:sldChg>
    </pc:docChg>
  </pc:docChgLst>
  <pc:docChgLst>
    <pc:chgData name="Charlene Andrea White (2017651)" userId="S::2017651@student.uwtsd.ac.uk::c1023c28-7f7b-4570-a5b3-27aa60f21cf1" providerId="AD" clId="Web-{4088DD6A-B351-6101-BD11-7EDBD8472887}"/>
    <pc:docChg chg="mod addSld modSld sldOrd addMainMaster delMainMaster">
      <pc:chgData name="Charlene Andrea White (2017651)" userId="S::2017651@student.uwtsd.ac.uk::c1023c28-7f7b-4570-a5b3-27aa60f21cf1" providerId="AD" clId="Web-{4088DD6A-B351-6101-BD11-7EDBD8472887}" dt="2026-02-23T12:03:21.831" v="1384" actId="20577"/>
      <pc:docMkLst>
        <pc:docMk/>
      </pc:docMkLst>
      <pc:sldChg chg="addSp delSp modSp mod setBg modClrScheme delDesignElem chgLayout">
        <pc:chgData name="Charlene Andrea White (2017651)" userId="S::2017651@student.uwtsd.ac.uk::c1023c28-7f7b-4570-a5b3-27aa60f21cf1" providerId="AD" clId="Web-{4088DD6A-B351-6101-BD11-7EDBD8472887}" dt="2026-02-23T12:00:47.187" v="1377"/>
        <pc:sldMkLst>
          <pc:docMk/>
          <pc:sldMk cId="109857222" sldId="256"/>
        </pc:sldMkLst>
        <pc:spChg chg="mod ord">
          <ac:chgData name="Charlene Andrea White (2017651)" userId="S::2017651@student.uwtsd.ac.uk::c1023c28-7f7b-4570-a5b3-27aa60f21cf1" providerId="AD" clId="Web-{4088DD6A-B351-6101-BD11-7EDBD8472887}" dt="2026-02-23T12:00:47.187" v="13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Charlene Andrea White (2017651)" userId="S::2017651@student.uwtsd.ac.uk::c1023c28-7f7b-4570-a5b3-27aa60f21cf1" providerId="AD" clId="Web-{4088DD6A-B351-6101-BD11-7EDBD8472887}" dt="2026-02-23T12:00:47.187" v="13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Charlene Andrea White (2017651)" userId="S::2017651@student.uwtsd.ac.uk::c1023c28-7f7b-4570-a5b3-27aa60f21cf1" providerId="AD" clId="Web-{4088DD6A-B351-6101-BD11-7EDBD8472887}" dt="2026-02-23T12:00:47.187" v="1377"/>
          <ac:spMkLst>
            <pc:docMk/>
            <pc:sldMk cId="109857222" sldId="256"/>
            <ac:spMk id="8" creationId="{C7D023E4-8DE1-436E-9847-ED6A4B4B04FD}"/>
          </ac:spMkLst>
        </pc:spChg>
        <pc:grpChg chg="add del">
          <ac:chgData name="Charlene Andrea White (2017651)" userId="S::2017651@student.uwtsd.ac.uk::c1023c28-7f7b-4570-a5b3-27aa60f21cf1" providerId="AD" clId="Web-{4088DD6A-B351-6101-BD11-7EDBD8472887}" dt="2026-02-23T12:00:47.187" v="1377"/>
          <ac:grpSpMkLst>
            <pc:docMk/>
            <pc:sldMk cId="109857222" sldId="256"/>
            <ac:grpSpMk id="10" creationId="{1FEC590B-3306-47E9-BD67-97F3F76169A4}"/>
          </ac:grpSpMkLst>
        </pc:grpChg>
        <pc:grpChg chg="add del">
          <ac:chgData name="Charlene Andrea White (2017651)" userId="S::2017651@student.uwtsd.ac.uk::c1023c28-7f7b-4570-a5b3-27aa60f21cf1" providerId="AD" clId="Web-{4088DD6A-B351-6101-BD11-7EDBD8472887}" dt="2026-02-23T12:00:47.187" v="1377"/>
          <ac:grpSpMkLst>
            <pc:docMk/>
            <pc:sldMk cId="109857222" sldId="256"/>
            <ac:grpSpMk id="14" creationId="{A47AAF5E-1692-48C9-98FB-6432BF0BC4F7}"/>
          </ac:grpSpMkLst>
        </pc:grpChg>
      </pc:sldChg>
      <pc:sldChg chg="addSp delSp modSp new mod modClrScheme chgLayout">
        <pc:chgData name="Charlene Andrea White (2017651)" userId="S::2017651@student.uwtsd.ac.uk::c1023c28-7f7b-4570-a5b3-27aa60f21cf1" providerId="AD" clId="Web-{4088DD6A-B351-6101-BD11-7EDBD8472887}" dt="2026-02-23T12:02:29.127" v="1381" actId="20577"/>
        <pc:sldMkLst>
          <pc:docMk/>
          <pc:sldMk cId="2089258504" sldId="258"/>
        </pc:sldMkLst>
        <pc:spChg chg="add mod">
          <ac:chgData name="Charlene Andrea White (2017651)" userId="S::2017651@student.uwtsd.ac.uk::c1023c28-7f7b-4570-a5b3-27aa60f21cf1" providerId="AD" clId="Web-{4088DD6A-B351-6101-BD11-7EDBD8472887}" dt="2026-02-23T12:02:29.127" v="1381" actId="20577"/>
          <ac:spMkLst>
            <pc:docMk/>
            <pc:sldMk cId="2089258504" sldId="258"/>
            <ac:spMk id="2" creationId="{8658EE68-900C-D303-46A4-57D5B7CA5B22}"/>
          </ac:spMkLst>
        </pc:spChg>
        <pc:picChg chg="add mod">
          <ac:chgData name="Charlene Andrea White (2017651)" userId="S::2017651@student.uwtsd.ac.uk::c1023c28-7f7b-4570-a5b3-27aa60f21cf1" providerId="AD" clId="Web-{4088DD6A-B351-6101-BD11-7EDBD8472887}" dt="2026-02-23T10:04:33.702" v="853" actId="14100"/>
          <ac:picMkLst>
            <pc:docMk/>
            <pc:sldMk cId="2089258504" sldId="258"/>
            <ac:picMk id="3" creationId="{6CEADAE5-5E44-E6AA-1EEA-28CC8197F1F3}"/>
          </ac:picMkLst>
        </pc:picChg>
      </pc:sldChg>
      <pc:sldChg chg="addSp delSp modSp new mod ord setBg modClrScheme delDesignElem chgLayout">
        <pc:chgData name="Charlene Andrea White (2017651)" userId="S::2017651@student.uwtsd.ac.uk::c1023c28-7f7b-4570-a5b3-27aa60f21cf1" providerId="AD" clId="Web-{4088DD6A-B351-6101-BD11-7EDBD8472887}" dt="2026-02-23T12:03:03.284" v="1383" actId="14100"/>
        <pc:sldMkLst>
          <pc:docMk/>
          <pc:sldMk cId="966341857" sldId="259"/>
        </pc:sldMkLst>
        <pc:spChg chg="add del">
          <ac:chgData name="Charlene Andrea White (2017651)" userId="S::2017651@student.uwtsd.ac.uk::c1023c28-7f7b-4570-a5b3-27aa60f21cf1" providerId="AD" clId="Web-{4088DD6A-B351-6101-BD11-7EDBD8472887}" dt="2026-02-23T12:00:47.187" v="1377"/>
          <ac:spMkLst>
            <pc:docMk/>
            <pc:sldMk cId="966341857" sldId="259"/>
            <ac:spMk id="8" creationId="{04812C46-200A-4DEB-A05E-3ED6C68C2387}"/>
          </ac:spMkLst>
        </pc:spChg>
        <pc:spChg chg="add del">
          <ac:chgData name="Charlene Andrea White (2017651)" userId="S::2017651@student.uwtsd.ac.uk::c1023c28-7f7b-4570-a5b3-27aa60f21cf1" providerId="AD" clId="Web-{4088DD6A-B351-6101-BD11-7EDBD8472887}" dt="2026-02-23T12:00:47.187" v="1377"/>
          <ac:spMkLst>
            <pc:docMk/>
            <pc:sldMk cId="966341857" sldId="259"/>
            <ac:spMk id="10" creationId="{D1EA859B-E555-4109-94F3-6700E046E008}"/>
          </ac:spMkLst>
        </pc:spChg>
        <pc:picChg chg="add">
          <ac:chgData name="Charlene Andrea White (2017651)" userId="S::2017651@student.uwtsd.ac.uk::c1023c28-7f7b-4570-a5b3-27aa60f21cf1" providerId="AD" clId="Web-{4088DD6A-B351-6101-BD11-7EDBD8472887}" dt="2026-02-23T09:17:48.495" v="544"/>
          <ac:picMkLst>
            <pc:docMk/>
            <pc:sldMk cId="966341857" sldId="259"/>
            <ac:picMk id="4" creationId="{47CE1938-65ED-FF8A-DD5E-F366BC2D65C9}"/>
          </ac:picMkLst>
        </pc:picChg>
      </pc:sldChg>
      <pc:sldChg chg="addSp delSp modSp new mod ord setBg modClrScheme delDesignElem chgLayout">
        <pc:chgData name="Charlene Andrea White (2017651)" userId="S::2017651@student.uwtsd.ac.uk::c1023c28-7f7b-4570-a5b3-27aa60f21cf1" providerId="AD" clId="Web-{4088DD6A-B351-6101-BD11-7EDBD8472887}" dt="2026-02-23T12:03:21.831" v="1384" actId="20577"/>
        <pc:sldMkLst>
          <pc:docMk/>
          <pc:sldMk cId="3586842284" sldId="260"/>
        </pc:sldMkLst>
        <pc:spChg chg="add mod ord">
          <ac:chgData name="Charlene Andrea White (2017651)" userId="S::2017651@student.uwtsd.ac.uk::c1023c28-7f7b-4570-a5b3-27aa60f21cf1" providerId="AD" clId="Web-{4088DD6A-B351-6101-BD11-7EDBD8472887}" dt="2026-02-23T12:03:21.831" v="1384" actId="20577"/>
          <ac:spMkLst>
            <pc:docMk/>
            <pc:sldMk cId="3586842284" sldId="260"/>
            <ac:spMk id="2" creationId="{E1DC44A6-67EC-7146-60FD-875BBAA3D5E2}"/>
          </ac:spMkLst>
        </pc:spChg>
        <pc:spChg chg="add mod">
          <ac:chgData name="Charlene Andrea White (2017651)" userId="S::2017651@student.uwtsd.ac.uk::c1023c28-7f7b-4570-a5b3-27aa60f21cf1" providerId="AD" clId="Web-{4088DD6A-B351-6101-BD11-7EDBD8472887}" dt="2026-02-23T10:31:16.707" v="1322" actId="20577"/>
          <ac:spMkLst>
            <pc:docMk/>
            <pc:sldMk cId="3586842284" sldId="260"/>
            <ac:spMk id="7" creationId="{9A46098B-B8A1-DC4D-A515-3C6FBB64520D}"/>
          </ac:spMkLst>
        </pc:spChg>
        <pc:spChg chg="add del">
          <ac:chgData name="Charlene Andrea White (2017651)" userId="S::2017651@student.uwtsd.ac.uk::c1023c28-7f7b-4570-a5b3-27aa60f21cf1" providerId="AD" clId="Web-{4088DD6A-B351-6101-BD11-7EDBD8472887}" dt="2026-02-23T12:00:47.187" v="1377"/>
          <ac:spMkLst>
            <pc:docMk/>
            <pc:sldMk cId="3586842284" sldId="260"/>
            <ac:spMk id="15" creationId="{04812C46-200A-4DEB-A05E-3ED6C68C2387}"/>
          </ac:spMkLst>
        </pc:spChg>
        <pc:spChg chg="add del">
          <ac:chgData name="Charlene Andrea White (2017651)" userId="S::2017651@student.uwtsd.ac.uk::c1023c28-7f7b-4570-a5b3-27aa60f21cf1" providerId="AD" clId="Web-{4088DD6A-B351-6101-BD11-7EDBD8472887}" dt="2026-02-23T12:00:47.187" v="1377"/>
          <ac:spMkLst>
            <pc:docMk/>
            <pc:sldMk cId="3586842284" sldId="260"/>
            <ac:spMk id="18" creationId="{D1EA859B-E555-4109-94F3-6700E046E008}"/>
          </ac:spMkLst>
        </pc:spChg>
        <pc:picChg chg="add mod">
          <ac:chgData name="Charlene Andrea White (2017651)" userId="S::2017651@student.uwtsd.ac.uk::c1023c28-7f7b-4570-a5b3-27aa60f21cf1" providerId="AD" clId="Web-{4088DD6A-B351-6101-BD11-7EDBD8472887}" dt="2026-02-23T10:26:45.149" v="1232"/>
          <ac:picMkLst>
            <pc:docMk/>
            <pc:sldMk cId="3586842284" sldId="260"/>
            <ac:picMk id="3" creationId="{2F229214-C2C7-3A34-EA4B-9AE834E330C5}"/>
          </ac:picMkLst>
        </pc:picChg>
      </pc:sldChg>
      <pc:sldChg chg="addSp modSp new mod modClrScheme chgLayout">
        <pc:chgData name="Charlene Andrea White (2017651)" userId="S::2017651@student.uwtsd.ac.uk::c1023c28-7f7b-4570-a5b3-27aa60f21cf1" providerId="AD" clId="Web-{4088DD6A-B351-6101-BD11-7EDBD8472887}" dt="2026-02-23T12:00:47.187" v="1377"/>
        <pc:sldMkLst>
          <pc:docMk/>
          <pc:sldMk cId="1708896296" sldId="261"/>
        </pc:sldMkLst>
        <pc:spChg chg="add mod">
          <ac:chgData name="Charlene Andrea White (2017651)" userId="S::2017651@student.uwtsd.ac.uk::c1023c28-7f7b-4570-a5b3-27aa60f21cf1" providerId="AD" clId="Web-{4088DD6A-B351-6101-BD11-7EDBD8472887}" dt="2026-02-23T10:21:15.433" v="1168" actId="20577"/>
          <ac:spMkLst>
            <pc:docMk/>
            <pc:sldMk cId="1708896296" sldId="261"/>
            <ac:spMk id="2" creationId="{9B1BB187-281F-73D9-A05A-179D2D481334}"/>
          </ac:spMkLst>
        </pc:spChg>
      </pc:sldChg>
      <pc:sldChg chg="new mod modClrScheme chgLayout">
        <pc:chgData name="Charlene Andrea White (2017651)" userId="S::2017651@student.uwtsd.ac.uk::c1023c28-7f7b-4570-a5b3-27aa60f21cf1" providerId="AD" clId="Web-{4088DD6A-B351-6101-BD11-7EDBD8472887}" dt="2026-02-23T12:00:47.187" v="1377"/>
        <pc:sldMkLst>
          <pc:docMk/>
          <pc:sldMk cId="3994330400" sldId="263"/>
        </pc:sldMkLst>
      </pc:sldChg>
      <pc:sldChg chg="new mod modClrScheme chgLayout">
        <pc:chgData name="Charlene Andrea White (2017651)" userId="S::2017651@student.uwtsd.ac.uk::c1023c28-7f7b-4570-a5b3-27aa60f21cf1" providerId="AD" clId="Web-{4088DD6A-B351-6101-BD11-7EDBD8472887}" dt="2026-02-23T12:00:47.187" v="1377"/>
        <pc:sldMkLst>
          <pc:docMk/>
          <pc:sldMk cId="828774010" sldId="264"/>
        </pc:sldMkLst>
      </pc:sldChg>
      <pc:sldMasterChg chg="add del addSldLayout delSldLayout">
        <pc:chgData name="Charlene Andrea White (2017651)" userId="S::2017651@student.uwtsd.ac.uk::c1023c28-7f7b-4570-a5b3-27aa60f21cf1" providerId="AD" clId="Web-{4088DD6A-B351-6101-BD11-7EDBD8472887}" dt="2026-02-23T12:00:47.187" v="1377"/>
        <pc:sldMasterMkLst>
          <pc:docMk/>
          <pc:sldMasterMk cId="2460954070" sldId="2147483660"/>
        </pc:sldMasterMkLst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Charlene Andrea White (2017651)" userId="S::2017651@student.uwtsd.ac.uk::c1023c28-7f7b-4570-a5b3-27aa60f21cf1" providerId="AD" clId="Web-{4088DD6A-B351-6101-BD11-7EDBD8472887}" dt="2026-02-23T12:00:47.187" v="1377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kidoc.org/index.php/National_Health_Service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f.imperial.ac.uk/blog/imperial-medicine/2018/04/06/universal-health-coverage-in-the-united-kingdom-past-present-and-future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scottishgovernment/2606999009/in/photostream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uperrin.com/english/2017/09/14/data-privacy-and-security-are-businesses-immature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nfermeriastgo.blogspot.com/2012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ago.com/academy/trials-and-tribulations-involved-in-data-sharing/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thebluediamondgallery.com/legal/legislation.html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balloons-png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FEC590B-3306-47E9-BD67-97F3F7616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1" name="Color">
              <a:extLst>
                <a:ext uri="{FF2B5EF4-FFF2-40B4-BE49-F238E27FC236}">
                  <a16:creationId xmlns:a16="http://schemas.microsoft.com/office/drawing/2014/main" id="{54F87DBC-E43C-4CE4-A8C5-61E3D68194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CD39A88A-7F84-4ACA-877B-E28BC26CD8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47AAF5E-1692-48C9-98FB-6432BF0BC4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F36A26D-E71D-4663-B197-8B7BFA37AD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A821CEB-DA96-4952-93B9-81F9C42BAD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C8EDE0-D69B-4F65-9AB7-DDE7EAD78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46F0982-BF10-4BF6-842A-F631654FF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2B313509-2128-42CA-81B6-C9EC23E44C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589188C-E06E-4F8A-BDD1-02ADF1408F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B4E610F-FCD0-483F-B9F2-6DF2C28FE8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9708" y="666351"/>
            <a:ext cx="10558405" cy="3044335"/>
          </a:xfrm>
        </p:spPr>
        <p:txBody>
          <a:bodyPr anchor="b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Digital Transformation in the Health and Care Professions </a:t>
            </a:r>
            <a:br>
              <a:rPr lang="en-GB" sz="4800" dirty="0">
                <a:solidFill>
                  <a:schemeClr val="bg1"/>
                </a:solidFill>
              </a:rPr>
            </a:br>
            <a:r>
              <a:rPr lang="en-GB" sz="4800">
                <a:solidFill>
                  <a:schemeClr val="bg1"/>
                </a:solidFill>
              </a:rPr>
              <a:t>BMPH6026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9708" y="3866064"/>
            <a:ext cx="10558405" cy="22344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Lecturer – Martin Svejda</a:t>
            </a:r>
            <a:endParaRPr lang="en-US">
              <a:solidFill>
                <a:schemeClr val="bg1"/>
              </a:solidFill>
            </a:endParaRPr>
          </a:p>
          <a:p>
            <a:r>
              <a:rPr lang="en-GB">
                <a:solidFill>
                  <a:schemeClr val="bg1"/>
                </a:solidFill>
              </a:rPr>
              <a:t>Student Name – Charlene White </a:t>
            </a:r>
          </a:p>
          <a:p>
            <a:r>
              <a:rPr lang="en-GB">
                <a:solidFill>
                  <a:schemeClr val="bg1"/>
                </a:solidFill>
              </a:rPr>
              <a:t>Student Number - 2017651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658EE68-900C-D303-46A4-57D5B7CA5B22}"/>
              </a:ext>
            </a:extLst>
          </p:cNvPr>
          <p:cNvSpPr txBox="1"/>
          <p:nvPr/>
        </p:nvSpPr>
        <p:spPr>
          <a:xfrm>
            <a:off x="554181" y="658090"/>
            <a:ext cx="11204863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latin typeface="Aptos"/>
                <a:cs typeface="Arial"/>
              </a:rPr>
              <a:t>What is The NHS App</a:t>
            </a:r>
            <a:endParaRPr lang="en-US" sz="2000" b="1">
              <a:latin typeface="Aptos"/>
              <a:cs typeface="Arial"/>
            </a:endParaRPr>
          </a:p>
          <a:p>
            <a:endParaRPr lang="en-GB" sz="2000" b="1">
              <a:latin typeface="Aptos"/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latin typeface="Aptos"/>
                <a:cs typeface="Arial"/>
              </a:rPr>
              <a:t>Official mobile/digital service for patients in England and Isle of Man</a:t>
            </a:r>
          </a:p>
          <a:p>
            <a:pPr marL="342900" indent="-342900">
              <a:buFont typeface="Arial"/>
              <a:buChar char="•"/>
            </a:pPr>
            <a:endParaRPr lang="en-GB" sz="2000"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cs typeface="Arial"/>
              </a:rPr>
              <a:t>Part of the NHS England's digital health strategy</a:t>
            </a:r>
          </a:p>
          <a:p>
            <a:pPr marL="342900" indent="-342900">
              <a:buFont typeface="Arial"/>
              <a:buChar char="•"/>
            </a:pPr>
            <a:endParaRPr lang="en-GB" sz="2000"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cs typeface="Arial"/>
              </a:rPr>
              <a:t>Allows you to access appointments, get repeat prescriptions, and test results</a:t>
            </a:r>
          </a:p>
          <a:p>
            <a:pPr marL="342900" indent="-342900">
              <a:buFont typeface="Arial"/>
              <a:buChar char="•"/>
            </a:pPr>
            <a:endParaRPr lang="en-GB" sz="2000">
              <a:cs typeface="Arial"/>
            </a:endParaRPr>
          </a:p>
          <a:p>
            <a:pPr marL="342900" indent="-342900">
              <a:buFont typeface="Arial"/>
              <a:buChar char="•"/>
            </a:pPr>
            <a:r>
              <a:rPr lang="en-GB" sz="2000">
                <a:cs typeface="Arial"/>
              </a:rPr>
              <a:t>You can book and mange GP appointments directly through the app</a:t>
            </a:r>
          </a:p>
          <a:p>
            <a:endParaRPr lang="en-GB" sz="2000">
              <a:cs typeface="Arial"/>
            </a:endParaRPr>
          </a:p>
        </p:txBody>
      </p:sp>
      <p:pic>
        <p:nvPicPr>
          <p:cNvPr id="3" name="Picture 2" descr="A blue and white logo&#10;&#10;AI-generated content may be incorrect.">
            <a:extLst>
              <a:ext uri="{FF2B5EF4-FFF2-40B4-BE49-F238E27FC236}">
                <a16:creationId xmlns:a16="http://schemas.microsoft.com/office/drawing/2014/main" id="{6CEADAE5-5E44-E6AA-1EEA-28CC8197F1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08071" y="5185193"/>
            <a:ext cx="5984574" cy="139029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B0DA036-5C35-863D-B774-4311364BD12E}"/>
              </a:ext>
            </a:extLst>
          </p:cNvPr>
          <p:cNvSpPr txBox="1"/>
          <p:nvPr/>
        </p:nvSpPr>
        <p:spPr>
          <a:xfrm>
            <a:off x="237227" y="5752382"/>
            <a:ext cx="387757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(Health Innovation Network, 2022)</a:t>
            </a:r>
          </a:p>
        </p:txBody>
      </p:sp>
    </p:spTree>
    <p:extLst>
      <p:ext uri="{BB962C8B-B14F-4D97-AF65-F5344CB8AC3E}">
        <p14:creationId xmlns:p14="http://schemas.microsoft.com/office/powerpoint/2010/main" val="20892585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Blue scheduled pillbox">
            <a:extLst>
              <a:ext uri="{FF2B5EF4-FFF2-40B4-BE49-F238E27FC236}">
                <a16:creationId xmlns:a16="http://schemas.microsoft.com/office/drawing/2014/main" id="{47CE1938-65ED-FF8A-DD5E-F366BC2D65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021" b="-3"/>
          <a:stretch>
            <a:fillRect/>
          </a:stretch>
        </p:blipFill>
        <p:spPr>
          <a:xfrm>
            <a:off x="1" y="10"/>
            <a:ext cx="10417264" cy="6857989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F108CF-E38F-F013-B143-5EE0BFD428CA}"/>
              </a:ext>
            </a:extLst>
          </p:cNvPr>
          <p:cNvSpPr txBox="1"/>
          <p:nvPr/>
        </p:nvSpPr>
        <p:spPr>
          <a:xfrm>
            <a:off x="5846120" y="380999"/>
            <a:ext cx="5964880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Benefits of the NHS App </a:t>
            </a:r>
          </a:p>
          <a:p>
            <a:endParaRPr lang="en-GB" sz="2000" b="1"/>
          </a:p>
          <a:p>
            <a:pPr marL="285750" indent="-285750">
              <a:buFont typeface="Arial"/>
              <a:buChar char="•"/>
            </a:pPr>
            <a:r>
              <a:rPr lang="en-GB" sz="2000"/>
              <a:t>Reduces administrative burdens on staff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Improves patient access to personal health data 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Supports prescription management and appointments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Booking your own appointments that suits you 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D9A4D66-DC9F-0821-C1EE-3753AB0A2558}"/>
              </a:ext>
            </a:extLst>
          </p:cNvPr>
          <p:cNvSpPr txBox="1"/>
          <p:nvPr/>
        </p:nvSpPr>
        <p:spPr>
          <a:xfrm>
            <a:off x="8016240" y="5882640"/>
            <a:ext cx="416052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</a:t>
            </a:r>
            <a:r>
              <a:rPr lang="en-GB" sz="2000"/>
              <a:t>NHS England 2024)</a:t>
            </a:r>
          </a:p>
        </p:txBody>
      </p:sp>
    </p:spTree>
    <p:extLst>
      <p:ext uri="{BB962C8B-B14F-4D97-AF65-F5344CB8AC3E}">
        <p14:creationId xmlns:p14="http://schemas.microsoft.com/office/powerpoint/2010/main" val="9663418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group of people in scrubs and scrubs&#10;&#10;AI-generated content may be incorrect.">
            <a:extLst>
              <a:ext uri="{FF2B5EF4-FFF2-40B4-BE49-F238E27FC236}">
                <a16:creationId xmlns:a16="http://schemas.microsoft.com/office/drawing/2014/main" id="{2F229214-C2C7-3A34-EA4B-9AE834E330C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156" r="7885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1DC44A6-67EC-7146-60FD-875BBAA3D5E2}"/>
              </a:ext>
            </a:extLst>
          </p:cNvPr>
          <p:cNvSpPr txBox="1"/>
          <p:nvPr/>
        </p:nvSpPr>
        <p:spPr>
          <a:xfrm>
            <a:off x="4314" y="4428"/>
            <a:ext cx="6079433" cy="617253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/>
              <a:t>Patient/Community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b="1">
              <a:latin typeface="Aptos"/>
              <a:cs typeface="Arial"/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>
                <a:latin typeface="Aptos"/>
                <a:cs typeface="Arial"/>
              </a:rPr>
              <a:t>NHS App promotes inclusive healthcare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 sz="2000">
              <a:latin typeface="Aptos"/>
              <a:cs typeface="Arial"/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>
                <a:cs typeface="Arial"/>
              </a:rPr>
              <a:t>Ensures all patient's access clear information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 sz="2000">
              <a:cs typeface="Arial"/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>
                <a:cs typeface="Arial"/>
              </a:rPr>
              <a:t>Improves fair access to services no matter the background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 sz="2000">
              <a:cs typeface="Arial"/>
            </a:endParaRP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>
                <a:cs typeface="Arial"/>
              </a:rPr>
              <a:t>Supported better health management</a:t>
            </a:r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endParaRPr lang="en-US"/>
          </a:p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>
                <a:cs typeface="Arial"/>
              </a:rPr>
              <a:t>Public awareness of expanded functionalities 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>
              <a:cs typeface="Arial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cs typeface="Arial"/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/>
              <a:t>                                                                                                                                                                                                                                                                                                                                                                                                                                                           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46098B-B8A1-DC4D-A515-3C6FBB64520D}"/>
              </a:ext>
            </a:extLst>
          </p:cNvPr>
          <p:cNvSpPr txBox="1"/>
          <p:nvPr/>
        </p:nvSpPr>
        <p:spPr>
          <a:xfrm>
            <a:off x="217713" y="5551713"/>
            <a:ext cx="480526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(Health Innovation Network </a:t>
            </a:r>
          </a:p>
          <a:p>
            <a:r>
              <a:rPr lang="en-GB"/>
              <a:t>South London) </a:t>
            </a:r>
          </a:p>
          <a:p>
            <a:r>
              <a:rPr lang="en-GB"/>
              <a:t>(NHS Digital) </a:t>
            </a:r>
          </a:p>
        </p:txBody>
      </p:sp>
    </p:spTree>
    <p:extLst>
      <p:ext uri="{BB962C8B-B14F-4D97-AF65-F5344CB8AC3E}">
        <p14:creationId xmlns:p14="http://schemas.microsoft.com/office/powerpoint/2010/main" val="35868422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Free Images : font, numbers, calculator, office supplies, computer ...">
            <a:extLst>
              <a:ext uri="{FF2B5EF4-FFF2-40B4-BE49-F238E27FC236}">
                <a16:creationId xmlns:a16="http://schemas.microsoft.com/office/drawing/2014/main" id="{75EF6E97-BCFC-EE42-CD69-80854FAA16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371" r="6318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6FEBB01-C5D5-3C76-E53B-122B6AE033B4}"/>
              </a:ext>
            </a:extLst>
          </p:cNvPr>
          <p:cNvSpPr txBox="1"/>
          <p:nvPr/>
        </p:nvSpPr>
        <p:spPr>
          <a:xfrm>
            <a:off x="5274365" y="234465"/>
            <a:ext cx="6927697" cy="591374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   </a:t>
            </a:r>
            <a:r>
              <a:rPr lang="en-US" sz="2000" b="1"/>
              <a:t>      Recent Usage Statistics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In May 2024, 34.5 million people used the app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In 2025 there was 39 million registered users of the NHS App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November 2025 there was 62.3 million logins  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67.8 million prescriptions ordered on repeat in over 12 months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6.6 million prescriptions ordered In December 2025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/>
          </a:p>
          <a:p>
            <a:pPr marL="114300">
              <a:lnSpc>
                <a:spcPct val="90000"/>
              </a:lnSpc>
              <a:spcAft>
                <a:spcPts val="600"/>
              </a:spcAft>
            </a:pPr>
            <a:endParaRPr lang="en-US" sz="2000"/>
          </a:p>
          <a:p>
            <a:pPr marL="114300">
              <a:lnSpc>
                <a:spcPct val="90000"/>
              </a:lnSpc>
              <a:spcAft>
                <a:spcPts val="600"/>
              </a:spcAft>
            </a:pPr>
            <a:r>
              <a:rPr lang="en-US" sz="2000"/>
              <a:t>                                               (NHS England Digital)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9009695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40D1978-12EF-1F5C-F42F-BD26ED4B02F7}"/>
              </a:ext>
            </a:extLst>
          </p:cNvPr>
          <p:cNvSpPr txBox="1"/>
          <p:nvPr/>
        </p:nvSpPr>
        <p:spPr>
          <a:xfrm>
            <a:off x="464389" y="320467"/>
            <a:ext cx="5151583" cy="515200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b="1"/>
              <a:t>   Impact of the NHS App on Patients and Service</a:t>
            </a:r>
            <a:r>
              <a:rPr lang="en-US" sz="2000" b="1" dirty="0"/>
              <a:t> Users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1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Improves access to services, including appointments, prescriptions and test results (NHS England, 2023)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Enhances patient's empowerment by enabling access to personal health records (NHS, 2023)</a:t>
            </a: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Increases efficiency and convenience, reducing administrative workload for GP practices (NHS England) </a:t>
            </a: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Protects patient data and privacy under the UK General Data Protection Regulation and Data Protection Act 2018  (UK Government, 2018)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3" name="Picture 2" descr="beautiful african nurse taking care of senior patient in w… | Flickr">
            <a:extLst>
              <a:ext uri="{FF2B5EF4-FFF2-40B4-BE49-F238E27FC236}">
                <a16:creationId xmlns:a16="http://schemas.microsoft.com/office/drawing/2014/main" id="{19795D91-F4E9-8A05-0F04-C9DE32B9C0F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801" r="12161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49940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B7AF9B1-86FD-6915-D0FB-98C95C1ABD99}"/>
              </a:ext>
            </a:extLst>
          </p:cNvPr>
          <p:cNvSpPr txBox="1"/>
          <p:nvPr/>
        </p:nvSpPr>
        <p:spPr>
          <a:xfrm>
            <a:off x="502920" y="396240"/>
            <a:ext cx="11262360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Challenges and Considerations </a:t>
            </a:r>
          </a:p>
          <a:p>
            <a:endParaRPr lang="en-GB" sz="2000" b="1"/>
          </a:p>
          <a:p>
            <a:pPr marL="285750" indent="-285750">
              <a:buFont typeface="Arial"/>
              <a:buChar char="•"/>
            </a:pPr>
            <a:r>
              <a:rPr lang="en-GB" sz="2000"/>
              <a:t>Balancing access and privacy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Managing sensitive personal data safely 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Ensuring transparency and consent where required 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</p:txBody>
      </p:sp>
      <p:pic>
        <p:nvPicPr>
          <p:cNvPr id="3" name="Picture 2" descr="A group of women wearing blue scrubs&#10;&#10;AI-generated content may be incorrect.">
            <a:extLst>
              <a:ext uri="{FF2B5EF4-FFF2-40B4-BE49-F238E27FC236}">
                <a16:creationId xmlns:a16="http://schemas.microsoft.com/office/drawing/2014/main" id="{AF23313F-59BD-80D0-CD06-F59400B372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3124" y="2787051"/>
            <a:ext cx="6173638" cy="407310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867556C-BE84-F609-42E1-161E24C5F572}"/>
              </a:ext>
            </a:extLst>
          </p:cNvPr>
          <p:cNvSpPr txBox="1"/>
          <p:nvPr/>
        </p:nvSpPr>
        <p:spPr>
          <a:xfrm>
            <a:off x="441960" y="6019800"/>
            <a:ext cx="461772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</a:t>
            </a:r>
            <a:r>
              <a:rPr lang="en-GB" sz="2000"/>
              <a:t>Reddit 2024)</a:t>
            </a:r>
          </a:p>
        </p:txBody>
      </p:sp>
    </p:spTree>
    <p:extLst>
      <p:ext uri="{BB962C8B-B14F-4D97-AF65-F5344CB8AC3E}">
        <p14:creationId xmlns:p14="http://schemas.microsoft.com/office/powerpoint/2010/main" val="39943304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080FE62-586E-24CC-08A8-F224F8EA0232}"/>
              </a:ext>
            </a:extLst>
          </p:cNvPr>
          <p:cNvSpPr txBox="1"/>
          <p:nvPr/>
        </p:nvSpPr>
        <p:spPr>
          <a:xfrm>
            <a:off x="594360" y="426720"/>
            <a:ext cx="11247120" cy="2246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Privacy Impact and Security </a:t>
            </a:r>
          </a:p>
          <a:p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GDPR encourages Data Protection Impact Assessments 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Encryption and secure storage best practices expected 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Ongoing oversight by information Commissioners Office (ICO)</a:t>
            </a:r>
          </a:p>
        </p:txBody>
      </p:sp>
      <p:pic>
        <p:nvPicPr>
          <p:cNvPr id="3" name="Picture 2" descr="A padlock and binary code&#10;&#10;AI-generated content may be incorrect.">
            <a:extLst>
              <a:ext uri="{FF2B5EF4-FFF2-40B4-BE49-F238E27FC236}">
                <a16:creationId xmlns:a16="http://schemas.microsoft.com/office/drawing/2014/main" id="{393CF811-1CDE-933B-25F7-3136772160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-1390" t="64" r="1390" b="215"/>
          <a:stretch>
            <a:fillRect/>
          </a:stretch>
        </p:blipFill>
        <p:spPr>
          <a:xfrm>
            <a:off x="143773" y="2898523"/>
            <a:ext cx="6211029" cy="39651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391D83-EE79-0447-6C84-3D26ECDF5E95}"/>
              </a:ext>
            </a:extLst>
          </p:cNvPr>
          <p:cNvSpPr txBox="1"/>
          <p:nvPr/>
        </p:nvSpPr>
        <p:spPr>
          <a:xfrm>
            <a:off x="6522720" y="5486400"/>
            <a:ext cx="553212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(Saka and Das 2024; European Union, 2016; NHS England 2024)</a:t>
            </a:r>
          </a:p>
        </p:txBody>
      </p:sp>
    </p:spTree>
    <p:extLst>
      <p:ext uri="{BB962C8B-B14F-4D97-AF65-F5344CB8AC3E}">
        <p14:creationId xmlns:p14="http://schemas.microsoft.com/office/powerpoint/2010/main" val="8287740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7DEE03F-5F96-0B14-1F39-2FFDE575F335}"/>
              </a:ext>
            </a:extLst>
          </p:cNvPr>
          <p:cNvSpPr txBox="1"/>
          <p:nvPr/>
        </p:nvSpPr>
        <p:spPr>
          <a:xfrm>
            <a:off x="396240" y="518160"/>
            <a:ext cx="11369040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NHS App Compliance Requirements </a:t>
            </a:r>
          </a:p>
          <a:p>
            <a:endParaRPr lang="en-GB" sz="2000" b="1"/>
          </a:p>
          <a:p>
            <a:pPr marL="285750" indent="-285750">
              <a:buFont typeface="Arial"/>
              <a:buChar char="•"/>
            </a:pPr>
            <a:r>
              <a:rPr lang="en-GB" sz="2000"/>
              <a:t>Must provide privacy notices and lawful processing grounds</a:t>
            </a:r>
          </a:p>
          <a:p>
            <a:pPr marL="285750" indent="-285750">
              <a:buFont typeface="Arial"/>
              <a:buChar char="•"/>
            </a:pPr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sz="2000"/>
              <a:t>Data stored securely and not kept longer than necessary 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Patient rights under GDPR</a:t>
            </a:r>
          </a:p>
          <a:p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/>
              <a:t>The NHS App must follow the UK General Data Protection Act 2018</a:t>
            </a:r>
          </a:p>
          <a:p>
            <a:pPr marL="285750" indent="-285750">
              <a:buFont typeface="Arial"/>
              <a:buChar char="•"/>
            </a:pP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The app follows NHS information </a:t>
            </a:r>
            <a:r>
              <a:rPr lang="en-GB" sz="2000"/>
              <a:t>governance standards to ensure confidentiality, integrity, and secure handling of patient data across digital healthcare services (NHS England, 2024)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endParaRPr lang="en-GB" sz="2000" dirty="0"/>
          </a:p>
          <a:p>
            <a:pPr marL="285750" indent="-285750">
              <a:buFont typeface="Arial"/>
              <a:buChar char="•"/>
            </a:pPr>
            <a:endParaRPr lang="en-GB" sz="2000" dirty="0"/>
          </a:p>
          <a:p>
            <a:pPr marL="285750" indent="-285750">
              <a:buFont typeface="Arial"/>
              <a:buChar char="•"/>
            </a:pPr>
            <a:endParaRPr lang="en-GB" sz="2000" dirty="0"/>
          </a:p>
          <a:p>
            <a:pPr marL="285750" indent="-285750">
              <a:buFont typeface="Arial"/>
              <a:buChar char="•"/>
            </a:pPr>
            <a:endParaRPr lang="en-GB" sz="2000" dirty="0"/>
          </a:p>
          <a:p>
            <a:endParaRPr lang="en-GB" sz="2000" dirty="0"/>
          </a:p>
          <a:p>
            <a:r>
              <a:rPr lang="en-GB" sz="2000"/>
              <a:t>(NHS UK)</a:t>
            </a:r>
            <a:endParaRPr lang="en-GB" sz="2000" dirty="0"/>
          </a:p>
          <a:p>
            <a:endParaRPr lang="en-GB" sz="2000" dirty="0"/>
          </a:p>
          <a:p>
            <a:endParaRPr lang="en-GB"/>
          </a:p>
        </p:txBody>
      </p:sp>
      <p:pic>
        <p:nvPicPr>
          <p:cNvPr id="9" name="Picture 8" descr="A close-up of a doctor holding a tablet&#10;&#10;AI-generated content may be incorrect.">
            <a:extLst>
              <a:ext uri="{FF2B5EF4-FFF2-40B4-BE49-F238E27FC236}">
                <a16:creationId xmlns:a16="http://schemas.microsoft.com/office/drawing/2014/main" id="{E01AF8D9-AD4A-0646-F463-7FFC33DEAD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928988" y="4199985"/>
            <a:ext cx="3164816" cy="2325539"/>
          </a:xfrm>
          <a:prstGeom prst="rect">
            <a:avLst/>
          </a:prstGeom>
        </p:spPr>
      </p:pic>
      <p:pic>
        <p:nvPicPr>
          <p:cNvPr id="12" name="Picture 11" descr="Free picture: doctor, healt care, hospital, medical care, medicine ...">
            <a:extLst>
              <a:ext uri="{FF2B5EF4-FFF2-40B4-BE49-F238E27FC236}">
                <a16:creationId xmlns:a16="http://schemas.microsoft.com/office/drawing/2014/main" id="{79F10B0A-0D35-B9E0-E2BB-09714C44A3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48000" y="4205751"/>
            <a:ext cx="3881887" cy="2342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6144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894C6A-C1F2-46BD-CE31-6F76D6CEA7FF}"/>
              </a:ext>
            </a:extLst>
          </p:cNvPr>
          <p:cNvSpPr txBox="1"/>
          <p:nvPr/>
        </p:nvSpPr>
        <p:spPr>
          <a:xfrm>
            <a:off x="502920" y="563880"/>
            <a:ext cx="11262360" cy="50167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Data Sharing and Patient Control </a:t>
            </a:r>
          </a:p>
          <a:p>
            <a:endParaRPr lang="en-GB" sz="2000"/>
          </a:p>
          <a:p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/>
              <a:t>The</a:t>
            </a:r>
            <a:r>
              <a:rPr lang="en-GB" sz="2000" dirty="0"/>
              <a:t> NHS App allows patients to securely access and share their health information with healthcare professionals, improving coordination and </a:t>
            </a:r>
            <a:r>
              <a:rPr lang="en-GB" sz="2000"/>
              <a:t>communication </a:t>
            </a:r>
          </a:p>
          <a:p>
            <a:pPr marL="285750" indent="-285750">
              <a:buFont typeface="Arial"/>
              <a:buChar char="•"/>
            </a:pP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Patients can view records, appointments and prescriptions, giving them greater control over their health data (NHS Digital 2023) </a:t>
            </a:r>
          </a:p>
          <a:p>
            <a:pPr marL="285750" indent="-285750">
              <a:buFont typeface="Arial"/>
              <a:buChar char="•"/>
            </a:pP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/>
              <a:t>Patients</a:t>
            </a:r>
            <a:r>
              <a:rPr lang="en-GB" sz="2000" dirty="0"/>
              <a:t> can opt out of wider NHS data sharing </a:t>
            </a:r>
            <a:endParaRPr lang="en-GB"/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App provides some control over where records are accessed 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342900" indent="-342900">
              <a:buFont typeface="Arial"/>
              <a:buChar char="•"/>
            </a:pPr>
            <a:r>
              <a:rPr lang="en-GB" sz="2000" dirty="0"/>
              <a:t>Data sharing through the app must follow UK General Data Protection </a:t>
            </a:r>
            <a:r>
              <a:rPr lang="en-GB" sz="2000"/>
              <a:t>Regulation to protect patient privacy </a:t>
            </a:r>
            <a:endParaRPr lang="en-GB" sz="2000" dirty="0"/>
          </a:p>
          <a:p>
            <a:pPr marL="342900" indent="-342900">
              <a:buFont typeface="Arial"/>
              <a:buChar char="•"/>
            </a:pPr>
            <a:endParaRPr lang="en-GB" sz="2000"/>
          </a:p>
        </p:txBody>
      </p:sp>
      <p:pic>
        <p:nvPicPr>
          <p:cNvPr id="6" name="Picture 5" descr="A magnifying glass over a computer&#10;&#10;AI-generated content may be incorrect.">
            <a:extLst>
              <a:ext uri="{FF2B5EF4-FFF2-40B4-BE49-F238E27FC236}">
                <a16:creationId xmlns:a16="http://schemas.microsoft.com/office/drawing/2014/main" id="{BD6CCD4F-0471-440A-FF0D-5C3163BD54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02308" y="5220778"/>
            <a:ext cx="4660063" cy="14628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36DC644-9E71-3AB4-B493-55535650D84D}"/>
              </a:ext>
            </a:extLst>
          </p:cNvPr>
          <p:cNvSpPr txBox="1"/>
          <p:nvPr/>
        </p:nvSpPr>
        <p:spPr>
          <a:xfrm>
            <a:off x="7405777" y="5947338"/>
            <a:ext cx="463296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(NHS England, 2024; NHS Digital, 2023; European </a:t>
            </a:r>
            <a:r>
              <a:rPr lang="en-GB"/>
              <a:t>Union, 2016)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63619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ECC0209-674E-CFA7-6B3C-5A322C0A4126}"/>
              </a:ext>
            </a:extLst>
          </p:cNvPr>
          <p:cNvSpPr txBox="1"/>
          <p:nvPr/>
        </p:nvSpPr>
        <p:spPr>
          <a:xfrm>
            <a:off x="563879" y="472440"/>
            <a:ext cx="10911839" cy="61863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/>
              <a:t>Some UK Legislation the NHS App </a:t>
            </a:r>
            <a:r>
              <a:rPr lang="en-GB" sz="2000" b="1"/>
              <a:t>must follow </a:t>
            </a:r>
            <a:endParaRPr lang="en-US"/>
          </a:p>
          <a:p>
            <a:endParaRPr lang="en-GB" sz="2000" b="1" dirty="0"/>
          </a:p>
          <a:p>
            <a:pPr marL="342900" indent="-342900">
              <a:buFont typeface="Arial"/>
              <a:buChar char="•"/>
            </a:pPr>
            <a:r>
              <a:rPr lang="en-GB" sz="2000" dirty="0"/>
              <a:t>The NHS App follows the Data Protection Act 2018 to </a:t>
            </a:r>
            <a:r>
              <a:rPr lang="en-GB" sz="2000"/>
              <a:t>protect</a:t>
            </a:r>
            <a:r>
              <a:rPr lang="en-GB" sz="2000" dirty="0"/>
              <a:t> patient data </a:t>
            </a:r>
          </a:p>
          <a:p>
            <a:pPr marL="342900" indent="-342900">
              <a:buFont typeface="Arial"/>
              <a:buChar char="•"/>
            </a:pPr>
            <a:endParaRPr lang="en-GB" sz="2000" dirty="0"/>
          </a:p>
          <a:p>
            <a:pPr marL="342900" indent="-342900">
              <a:buFont typeface="Arial"/>
              <a:buChar char="•"/>
            </a:pPr>
            <a:r>
              <a:rPr lang="en-GB" sz="2000" dirty="0"/>
              <a:t>It also complies with UK GDPR making sure health information is processed securely and lawfully </a:t>
            </a:r>
          </a:p>
          <a:p>
            <a:endParaRPr lang="en-GB"/>
          </a:p>
          <a:p>
            <a:pPr marL="285750" indent="-285750">
              <a:buFont typeface="Arial"/>
              <a:buChar char="•"/>
            </a:pPr>
            <a:r>
              <a:rPr lang="en-GB" sz="2000"/>
              <a:t>Common Law Duty of Confidentiality protects health information 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National data opt-out regime for research data use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Data (use and access) Act 2025 updates how data laws operate in the UK</a:t>
            </a:r>
          </a:p>
          <a:p>
            <a:pPr marL="285750" indent="-285750">
              <a:buFont typeface="Arial"/>
              <a:buChar char="•"/>
            </a:pP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NHS Act 2006 governs NHS operations including digital services (UK </a:t>
            </a:r>
            <a:r>
              <a:rPr lang="en-GB" sz="2000"/>
              <a:t>Parliament, 2006) </a:t>
            </a:r>
            <a:endParaRPr lang="en-GB" sz="2000" dirty="0"/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r>
              <a:rPr lang="en-GB" sz="2000"/>
              <a:t>(European Union, 2016)</a:t>
            </a:r>
          </a:p>
          <a:p>
            <a:r>
              <a:rPr lang="en-GB" sz="2000" dirty="0"/>
              <a:t>(Department for Digital, Culture, Media and Sport, 2018)</a:t>
            </a:r>
          </a:p>
        </p:txBody>
      </p:sp>
      <p:pic>
        <p:nvPicPr>
          <p:cNvPr id="3" name="Picture 2" descr="A gavel on a wooden block&#10;&#10;AI-generated content may be incorrect.">
            <a:extLst>
              <a:ext uri="{FF2B5EF4-FFF2-40B4-BE49-F238E27FC236}">
                <a16:creationId xmlns:a16="http://schemas.microsoft.com/office/drawing/2014/main" id="{26DD7F47-1389-EDB7-CCBC-AF57FC567F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07548" y="4938621"/>
            <a:ext cx="2846718" cy="16965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7779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81E1033-FEDD-F6FD-264B-F86323B779B3}"/>
              </a:ext>
            </a:extLst>
          </p:cNvPr>
          <p:cNvSpPr txBox="1"/>
          <p:nvPr/>
        </p:nvSpPr>
        <p:spPr>
          <a:xfrm>
            <a:off x="411480" y="381000"/>
            <a:ext cx="1127760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Conclusion</a:t>
            </a:r>
            <a:endParaRPr lang="en-US" sz="2000" b="1"/>
          </a:p>
          <a:p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NHS App is widely used and growing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Governed by GDPR, Data Protection Act 2018, and related UK Legislation</a:t>
            </a:r>
          </a:p>
          <a:p>
            <a:pPr marL="285750" indent="-285750">
              <a:buFont typeface="Arial"/>
              <a:buChar char="•"/>
            </a:pPr>
            <a:endParaRPr lang="en-GB" sz="2000"/>
          </a:p>
          <a:p>
            <a:pPr marL="285750" indent="-285750">
              <a:buFont typeface="Arial"/>
              <a:buChar char="•"/>
            </a:pPr>
            <a:r>
              <a:rPr lang="en-GB" sz="2000"/>
              <a:t>It supports patient control and safe data sharing, following UK GDPR and data protection laws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endParaRPr lang="en-GB" sz="2000" dirty="0"/>
          </a:p>
          <a:p>
            <a:pPr marL="285750" indent="-285750">
              <a:buFont typeface="Arial"/>
              <a:buChar char="•"/>
            </a:pPr>
            <a:endParaRPr lang="en-GB" sz="2000" dirty="0"/>
          </a:p>
          <a:p>
            <a:endParaRPr lang="en-GB"/>
          </a:p>
        </p:txBody>
      </p:sp>
      <p:pic>
        <p:nvPicPr>
          <p:cNvPr id="3" name="Picture 2" descr="A bunch of balloons on a black background&#10;&#10;AI-generated content may be incorrect.">
            <a:extLst>
              <a:ext uri="{FF2B5EF4-FFF2-40B4-BE49-F238E27FC236}">
                <a16:creationId xmlns:a16="http://schemas.microsoft.com/office/drawing/2014/main" id="{EF5E95FE-66F2-74C0-E968-526C0AF4150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71114" y="2718756"/>
            <a:ext cx="3807130" cy="320328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FB12B0E-B564-065D-9DC2-9E5148929566}"/>
              </a:ext>
            </a:extLst>
          </p:cNvPr>
          <p:cNvSpPr txBox="1"/>
          <p:nvPr/>
        </p:nvSpPr>
        <p:spPr>
          <a:xfrm>
            <a:off x="411480" y="5897880"/>
            <a:ext cx="637032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(European Union, 2016)</a:t>
            </a:r>
          </a:p>
          <a:p>
            <a:r>
              <a:rPr lang="en-GB"/>
              <a:t>(UK Parliament,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00827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B1BB187-281F-73D9-A05A-179D2D481334}"/>
              </a:ext>
            </a:extLst>
          </p:cNvPr>
          <p:cNvSpPr txBox="1"/>
          <p:nvPr/>
        </p:nvSpPr>
        <p:spPr>
          <a:xfrm>
            <a:off x="253999" y="406400"/>
            <a:ext cx="11802533" cy="75405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References </a:t>
            </a:r>
          </a:p>
          <a:p>
            <a:endParaRPr lang="en-GB" sz="2000"/>
          </a:p>
          <a:p>
            <a:r>
              <a:rPr lang="en-GB" sz="2000" dirty="0"/>
              <a:t>NHS England (2024) </a:t>
            </a:r>
            <a:r>
              <a:rPr lang="en-GB" sz="2000" i="1"/>
              <a:t>NHS App</a:t>
            </a:r>
            <a:r>
              <a:rPr lang="en-GB" sz="2000"/>
              <a:t> </a:t>
            </a:r>
          </a:p>
          <a:p>
            <a:endParaRPr lang="en-GB" sz="2000"/>
          </a:p>
          <a:p>
            <a:r>
              <a:rPr lang="en-GB" sz="2000" dirty="0"/>
              <a:t>NHS Digital (2023) </a:t>
            </a:r>
            <a:r>
              <a:rPr lang="en-GB" sz="2000" i="1"/>
              <a:t>NHS App dashboard </a:t>
            </a:r>
          </a:p>
          <a:p>
            <a:endParaRPr lang="en-GB" sz="2000"/>
          </a:p>
          <a:p>
            <a:r>
              <a:rPr lang="en-GB" sz="2000"/>
              <a:t>Health Innovation Network (2022) </a:t>
            </a:r>
            <a:r>
              <a:rPr lang="en-GB" sz="2000" i="1"/>
              <a:t>Digital technology and the NHS App </a:t>
            </a:r>
          </a:p>
          <a:p>
            <a:endParaRPr lang="en-GB" sz="2000"/>
          </a:p>
          <a:p>
            <a:r>
              <a:rPr lang="en-GB" sz="2000"/>
              <a:t>General Data Protection Regulation (GDPR)</a:t>
            </a:r>
          </a:p>
          <a:p>
            <a:endParaRPr lang="en-GB" sz="2000" dirty="0">
              <a:latin typeface="Aptos"/>
              <a:cs typeface="Arial"/>
            </a:endParaRPr>
          </a:p>
          <a:p>
            <a:r>
              <a:rPr lang="en-GB" sz="2000" dirty="0">
                <a:latin typeface="Aptos"/>
                <a:cs typeface="Arial"/>
              </a:rPr>
              <a:t>European Union (2016)</a:t>
            </a:r>
            <a:r>
              <a:rPr lang="en-GB" sz="2000" i="1" dirty="0">
                <a:latin typeface="Aptos"/>
                <a:cs typeface="Arial"/>
              </a:rPr>
              <a:t> General Data Protection </a:t>
            </a:r>
            <a:r>
              <a:rPr lang="en-GB" sz="2000" i="1">
                <a:latin typeface="Aptos"/>
                <a:cs typeface="Arial"/>
              </a:rPr>
              <a:t>Regulation (EU)</a:t>
            </a:r>
            <a:endParaRPr lang="en-GB" sz="2000" i="1" dirty="0">
              <a:latin typeface="Aptos"/>
              <a:cs typeface="Arial"/>
            </a:endParaRPr>
          </a:p>
          <a:p>
            <a:endParaRPr lang="en-GB" sz="2000" i="1" dirty="0">
              <a:latin typeface="Aptos"/>
              <a:cs typeface="Arial"/>
            </a:endParaRPr>
          </a:p>
          <a:p>
            <a:r>
              <a:rPr lang="en-GB" sz="2000">
                <a:latin typeface="Aptos"/>
                <a:cs typeface="Arial"/>
              </a:rPr>
              <a:t>National Institute of Health and Care Research </a:t>
            </a:r>
            <a:endParaRPr lang="en-GB" sz="2000" dirty="0">
              <a:latin typeface="Aptos"/>
              <a:cs typeface="Arial"/>
            </a:endParaRPr>
          </a:p>
          <a:p>
            <a:endParaRPr lang="en-GB" sz="2000" dirty="0">
              <a:latin typeface="Aptos"/>
              <a:cs typeface="Arial"/>
            </a:endParaRPr>
          </a:p>
          <a:p>
            <a:r>
              <a:rPr lang="en-GB" sz="2000" dirty="0">
                <a:latin typeface="Aptos"/>
                <a:cs typeface="Arial"/>
              </a:rPr>
              <a:t>Department of Health and </a:t>
            </a:r>
            <a:r>
              <a:rPr lang="en-GB" sz="2000">
                <a:latin typeface="Aptos"/>
                <a:cs typeface="Arial"/>
              </a:rPr>
              <a:t>Social Care (2019)</a:t>
            </a:r>
            <a:r>
              <a:rPr lang="en-GB" sz="2000" i="1">
                <a:latin typeface="Aptos"/>
                <a:cs typeface="Arial"/>
              </a:rPr>
              <a:t> The</a:t>
            </a:r>
            <a:r>
              <a:rPr lang="en-GB" sz="2000" i="1" dirty="0">
                <a:latin typeface="Aptos"/>
                <a:cs typeface="Arial"/>
              </a:rPr>
              <a:t> NHS Long Term Plan </a:t>
            </a:r>
          </a:p>
          <a:p>
            <a:endParaRPr lang="en-GB" sz="2000" dirty="0">
              <a:latin typeface="Aptos"/>
              <a:ea typeface="Roboto"/>
              <a:cs typeface="Arial"/>
            </a:endParaRPr>
          </a:p>
          <a:p>
            <a:r>
              <a:rPr lang="en-GB" sz="2000" dirty="0">
                <a:latin typeface="Aptos"/>
                <a:ea typeface="Roboto"/>
                <a:cs typeface="Arial"/>
              </a:rPr>
              <a:t>Saka, S. and Das, S. (2024)</a:t>
            </a:r>
            <a:r>
              <a:rPr lang="en-GB" sz="2000" i="1" dirty="0">
                <a:latin typeface="Aptos"/>
                <a:ea typeface="Roboto"/>
                <a:cs typeface="Arial"/>
              </a:rPr>
              <a:t> Evaluating privacy measures in healthcare apps predominantly used by older adults. </a:t>
            </a:r>
          </a:p>
          <a:p>
            <a:endParaRPr lang="en-GB" sz="2000" i="1" dirty="0">
              <a:latin typeface="Aptos"/>
              <a:ea typeface="Roboto"/>
              <a:cs typeface="Arial"/>
            </a:endParaRPr>
          </a:p>
          <a:p>
            <a:r>
              <a:rPr lang="en-GB" sz="2000" dirty="0">
                <a:latin typeface="Aptos"/>
                <a:ea typeface="Roboto"/>
                <a:cs typeface="Arial"/>
              </a:rPr>
              <a:t>UK Parliament (2015)</a:t>
            </a:r>
            <a:r>
              <a:rPr lang="en-GB" sz="2000" i="1" dirty="0">
                <a:latin typeface="Aptos"/>
                <a:ea typeface="Roboto"/>
                <a:cs typeface="Arial"/>
              </a:rPr>
              <a:t> Health and Social Care (Safety and </a:t>
            </a:r>
            <a:r>
              <a:rPr lang="en-GB" sz="2000" i="1">
                <a:latin typeface="Aptos"/>
                <a:ea typeface="Roboto"/>
                <a:cs typeface="Arial"/>
              </a:rPr>
              <a:t>Quality) Act 2015 </a:t>
            </a:r>
            <a:endParaRPr lang="en-GB" sz="2000" i="1" dirty="0">
              <a:latin typeface="Aptos"/>
              <a:ea typeface="Roboto"/>
              <a:cs typeface="Arial"/>
            </a:endParaRPr>
          </a:p>
          <a:p>
            <a:endParaRPr lang="en-GB" sz="2000" i="1" dirty="0">
              <a:latin typeface="Aptos"/>
              <a:ea typeface="Roboto"/>
              <a:cs typeface="Arial"/>
            </a:endParaRPr>
          </a:p>
          <a:p>
            <a:endParaRPr lang="en-GB" sz="1100" i="1" dirty="0"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endParaRPr lang="en-GB" sz="1100" i="1" dirty="0"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endParaRPr lang="en-GB" sz="1100" dirty="0"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endParaRPr lang="en-GB" sz="1100" dirty="0">
              <a:highlight>
                <a:srgbClr val="FFFFFF"/>
              </a:highlight>
              <a:latin typeface="Roboto"/>
              <a:ea typeface="Roboto"/>
              <a:cs typeface="Roboto"/>
            </a:endParaRP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088962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2230FF4-691E-3F19-3C31-4198CD657EFD}"/>
              </a:ext>
            </a:extLst>
          </p:cNvPr>
          <p:cNvSpPr txBox="1"/>
          <p:nvPr/>
        </p:nvSpPr>
        <p:spPr>
          <a:xfrm>
            <a:off x="533400" y="548640"/>
            <a:ext cx="11292840" cy="5509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References</a:t>
            </a:r>
            <a:endParaRPr lang="en-US"/>
          </a:p>
          <a:p>
            <a:endParaRPr lang="en-GB" sz="2000" b="1" dirty="0"/>
          </a:p>
          <a:p>
            <a:r>
              <a:rPr lang="en-GB" sz="2000"/>
              <a:t>The UK General Data Protection Regulation (UK GDPR)</a:t>
            </a:r>
          </a:p>
          <a:p>
            <a:endParaRPr lang="en-GB" sz="2000" dirty="0"/>
          </a:p>
          <a:p>
            <a:r>
              <a:rPr lang="en-GB" sz="2000"/>
              <a:t>Information Commissions Office (2021) </a:t>
            </a:r>
            <a:r>
              <a:rPr lang="en-GB" sz="2000" i="1"/>
              <a:t>Guide to Data Protection Impact Assessment</a:t>
            </a:r>
          </a:p>
          <a:p>
            <a:endParaRPr lang="en-GB" dirty="0"/>
          </a:p>
          <a:p>
            <a:r>
              <a:rPr lang="en-GB" sz="2000"/>
              <a:t>Data Protection Act 2018</a:t>
            </a:r>
          </a:p>
          <a:p>
            <a:endParaRPr lang="en-GB" sz="2000" dirty="0"/>
          </a:p>
          <a:p>
            <a:r>
              <a:rPr lang="en-GB" sz="2000"/>
              <a:t>NHS England (2025)</a:t>
            </a:r>
          </a:p>
          <a:p>
            <a:endParaRPr lang="en-GB" sz="2000" dirty="0"/>
          </a:p>
          <a:p>
            <a:r>
              <a:rPr lang="en-GB" sz="2000"/>
              <a:t>Healthwatch England (2024) </a:t>
            </a:r>
            <a:r>
              <a:rPr lang="en-GB" sz="2000" i="1"/>
              <a:t>NHS App awareness and experiences report</a:t>
            </a:r>
          </a:p>
          <a:p>
            <a:endParaRPr lang="en-GB" dirty="0"/>
          </a:p>
          <a:p>
            <a:r>
              <a:rPr lang="en-GB" sz="2000"/>
              <a:t>Patients Association (2024) </a:t>
            </a:r>
            <a:r>
              <a:rPr lang="en-GB" sz="2000" i="1"/>
              <a:t>Public and Patient experience of the NHS App</a:t>
            </a:r>
          </a:p>
          <a:p>
            <a:endParaRPr lang="en-GB" i="1" dirty="0"/>
          </a:p>
          <a:p>
            <a:r>
              <a:rPr lang="en-GB" sz="2000"/>
              <a:t>Trustpilot (2025) </a:t>
            </a:r>
            <a:r>
              <a:rPr lang="en-GB" sz="2000" i="1"/>
              <a:t>Trustpilot corporate website</a:t>
            </a:r>
            <a:endParaRPr lang="en-GB" sz="2000"/>
          </a:p>
          <a:p>
            <a:endParaRPr lang="en-GB" sz="2000" i="1" dirty="0"/>
          </a:p>
          <a:p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26705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3F9A35D-A3BC-1B90-50B8-C22BD25FDC22}"/>
              </a:ext>
            </a:extLst>
          </p:cNvPr>
          <p:cNvSpPr txBox="1"/>
          <p:nvPr/>
        </p:nvSpPr>
        <p:spPr>
          <a:xfrm>
            <a:off x="320040" y="289560"/>
            <a:ext cx="11567160" cy="55399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/>
              <a:t>References</a:t>
            </a:r>
            <a:endParaRPr lang="en-US" sz="2000" b="1"/>
          </a:p>
          <a:p>
            <a:endParaRPr lang="en-GB" sz="2000" dirty="0"/>
          </a:p>
          <a:p>
            <a:r>
              <a:rPr lang="en-GB" sz="2000" dirty="0"/>
              <a:t>Department of Health and Social Care (2019) </a:t>
            </a:r>
            <a:r>
              <a:rPr lang="en-GB" sz="2000" i="1" dirty="0"/>
              <a:t>The NHS </a:t>
            </a:r>
            <a:r>
              <a:rPr lang="en-GB" sz="2000" i="1"/>
              <a:t>Long term Plan </a:t>
            </a:r>
            <a:endParaRPr lang="en-GB" sz="2000" i="1" dirty="0"/>
          </a:p>
          <a:p>
            <a:endParaRPr lang="en-GB" sz="2000" dirty="0"/>
          </a:p>
          <a:p>
            <a:r>
              <a:rPr lang="en-GB" sz="2000"/>
              <a:t>Information Commissions Office (2021) </a:t>
            </a:r>
            <a:r>
              <a:rPr lang="en-GB" sz="2000" i="1"/>
              <a:t>Guide to Data Protection Impact Assessment </a:t>
            </a:r>
          </a:p>
          <a:p>
            <a:endParaRPr lang="en-GB" sz="2000" dirty="0"/>
          </a:p>
          <a:p>
            <a:r>
              <a:rPr lang="en-GB" sz="2000"/>
              <a:t>Data Protection Act 2018</a:t>
            </a:r>
            <a:endParaRPr lang="en-GB" sz="2000" dirty="0"/>
          </a:p>
          <a:p>
            <a:endParaRPr lang="en-GB" sz="2000" dirty="0"/>
          </a:p>
          <a:p>
            <a:r>
              <a:rPr lang="en-GB" sz="2000"/>
              <a:t>NHS England (2025)</a:t>
            </a:r>
            <a:endParaRPr lang="en-GB" sz="2000" dirty="0"/>
          </a:p>
          <a:p>
            <a:endParaRPr lang="en-GB" sz="2000" dirty="0"/>
          </a:p>
          <a:p>
            <a:r>
              <a:rPr lang="en-GB" sz="2000"/>
              <a:t>Healthwatch England (2024) </a:t>
            </a:r>
            <a:r>
              <a:rPr lang="en-GB" sz="2000" i="1"/>
              <a:t>NHS App awareness and experiences report </a:t>
            </a:r>
          </a:p>
          <a:p>
            <a:endParaRPr lang="en-GB" sz="2000" dirty="0"/>
          </a:p>
          <a:p>
            <a:r>
              <a:rPr lang="en-GB" sz="2000"/>
              <a:t>Patients Association (2024) </a:t>
            </a:r>
            <a:r>
              <a:rPr lang="en-GB" sz="2000" i="1"/>
              <a:t>Public and Patient experience of the NHS App </a:t>
            </a:r>
            <a:endParaRPr lang="en-GB" sz="2000" i="1" dirty="0"/>
          </a:p>
          <a:p>
            <a:endParaRPr lang="en-GB" sz="2000" i="1" dirty="0"/>
          </a:p>
          <a:p>
            <a:r>
              <a:rPr lang="en-GB" sz="2000"/>
              <a:t>Health Innovation Network (2022) </a:t>
            </a:r>
            <a:endParaRPr lang="en-GB" sz="20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25347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Digital Transformation in the Health and Care Professions  BMPH6026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629</cp:revision>
  <dcterms:created xsi:type="dcterms:W3CDTF">2026-02-23T08:34:23Z</dcterms:created>
  <dcterms:modified xsi:type="dcterms:W3CDTF">2026-03-08T08:43:22Z</dcterms:modified>
</cp:coreProperties>
</file>